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17" r:id="rId3"/>
    <p:sldId id="264" r:id="rId4"/>
    <p:sldId id="318" r:id="rId5"/>
    <p:sldId id="315" r:id="rId6"/>
    <p:sldId id="316" r:id="rId7"/>
    <p:sldId id="327" r:id="rId8"/>
    <p:sldId id="326" r:id="rId9"/>
    <p:sldId id="325" r:id="rId10"/>
    <p:sldId id="269" r:id="rId11"/>
    <p:sldId id="271" r:id="rId12"/>
    <p:sldId id="270" r:id="rId13"/>
    <p:sldId id="323" r:id="rId14"/>
    <p:sldId id="324" r:id="rId15"/>
    <p:sldId id="267" r:id="rId16"/>
    <p:sldId id="268" r:id="rId17"/>
    <p:sldId id="321" r:id="rId18"/>
    <p:sldId id="322" r:id="rId19"/>
    <p:sldId id="328" r:id="rId20"/>
    <p:sldId id="329" r:id="rId21"/>
    <p:sldId id="330" r:id="rId22"/>
    <p:sldId id="331" r:id="rId23"/>
    <p:sldId id="349" r:id="rId24"/>
    <p:sldId id="332" r:id="rId25"/>
    <p:sldId id="333" r:id="rId26"/>
    <p:sldId id="334" r:id="rId27"/>
    <p:sldId id="350" r:id="rId28"/>
    <p:sldId id="335" r:id="rId29"/>
    <p:sldId id="336" r:id="rId30"/>
    <p:sldId id="337" r:id="rId31"/>
    <p:sldId id="338" r:id="rId32"/>
    <p:sldId id="339" r:id="rId33"/>
    <p:sldId id="340" r:id="rId34"/>
    <p:sldId id="347" r:id="rId35"/>
    <p:sldId id="341" r:id="rId36"/>
    <p:sldId id="342" r:id="rId37"/>
    <p:sldId id="343" r:id="rId38"/>
    <p:sldId id="344" r:id="rId39"/>
    <p:sldId id="351" r:id="rId40"/>
    <p:sldId id="353" r:id="rId41"/>
    <p:sldId id="354" r:id="rId42"/>
    <p:sldId id="352" r:id="rId43"/>
    <p:sldId id="355" r:id="rId44"/>
    <p:sldId id="356" r:id="rId45"/>
    <p:sldId id="357" r:id="rId46"/>
    <p:sldId id="359" r:id="rId47"/>
    <p:sldId id="299" r:id="rId48"/>
    <p:sldId id="300" r:id="rId49"/>
    <p:sldId id="303" r:id="rId50"/>
    <p:sldId id="378" r:id="rId51"/>
    <p:sldId id="314" r:id="rId52"/>
    <p:sldId id="302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391" r:id="rId66"/>
    <p:sldId id="392" r:id="rId67"/>
    <p:sldId id="393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475" autoAdjust="0"/>
    <p:restoredTop sz="94660"/>
  </p:normalViewPr>
  <p:slideViewPr>
    <p:cSldViewPr>
      <p:cViewPr>
        <p:scale>
          <a:sx n="100" d="100"/>
          <a:sy n="100" d="100"/>
        </p:scale>
        <p:origin x="-1200" y="-4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5D9F2-C749-44B0-ACC2-52852BFED639}" type="datetimeFigureOut">
              <a:rPr lang="en-US" smtClean="0"/>
              <a:pPr/>
              <a:t>4/1/2014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A07D9-B670-4FD5-9720-B665C9D69F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1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A07D9-B670-4FD5-9720-B665C9D69F6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7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06/11/13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openxmlformats.org/officeDocument/2006/relationships/image" Target="../media/image34.png"/><Relationship Id="rId3" Type="http://schemas.microsoft.com/office/2007/relationships/media" Target="../media/media4.wav"/><Relationship Id="rId7" Type="http://schemas.microsoft.com/office/2007/relationships/media" Target="../media/media6.wav"/><Relationship Id="rId12" Type="http://schemas.openxmlformats.org/officeDocument/2006/relationships/image" Target="../media/image3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openxmlformats.org/officeDocument/2006/relationships/slideLayout" Target="../slideLayouts/slideLayout2.xml"/><Relationship Id="rId5" Type="http://schemas.microsoft.com/office/2007/relationships/media" Target="../media/media5.wav"/><Relationship Id="rId15" Type="http://schemas.openxmlformats.org/officeDocument/2006/relationships/image" Target="../media/image36.jpeg"/><Relationship Id="rId10" Type="http://schemas.openxmlformats.org/officeDocument/2006/relationships/audio" Target="../media/media7.wav"/><Relationship Id="rId4" Type="http://schemas.openxmlformats.org/officeDocument/2006/relationships/audio" Target="../media/media4.wav"/><Relationship Id="rId9" Type="http://schemas.microsoft.com/office/2007/relationships/media" Target="../media/media7.wav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Metre_(music)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44.png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440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2.emf"/><Relationship Id="rId7" Type="http://schemas.openxmlformats.org/officeDocument/2006/relationships/image" Target="../media/image65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5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64.emf"/><Relationship Id="rId7" Type="http://schemas.openxmlformats.org/officeDocument/2006/relationships/image" Target="../media/image61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5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7.emf"/><Relationship Id="rId4" Type="http://schemas.openxmlformats.org/officeDocument/2006/relationships/image" Target="../media/image7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microsoft.com/office/2007/relationships/media" Target="../media/media10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4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openxmlformats.org/officeDocument/2006/relationships/image" Target="../media/image70.emf"/><Relationship Id="rId5" Type="http://schemas.microsoft.com/office/2007/relationships/media" Target="../media/media11.wav"/><Relationship Id="rId10" Type="http://schemas.openxmlformats.org/officeDocument/2006/relationships/image" Target="../media/image73.png"/><Relationship Id="rId4" Type="http://schemas.openxmlformats.org/officeDocument/2006/relationships/audio" Target="../media/media10.wav"/><Relationship Id="rId9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wav"/><Relationship Id="rId13" Type="http://schemas.openxmlformats.org/officeDocument/2006/relationships/image" Target="../media/image76.emf"/><Relationship Id="rId3" Type="http://schemas.microsoft.com/office/2007/relationships/media" Target="../media/media13.wav"/><Relationship Id="rId7" Type="http://schemas.microsoft.com/office/2007/relationships/media" Target="../media/media15.wav"/><Relationship Id="rId12" Type="http://schemas.openxmlformats.org/officeDocument/2006/relationships/image" Target="../media/image75.emf"/><Relationship Id="rId17" Type="http://schemas.openxmlformats.org/officeDocument/2006/relationships/image" Target="../media/image44.png"/><Relationship Id="rId2" Type="http://schemas.openxmlformats.org/officeDocument/2006/relationships/audio" Target="../media/media12.wav"/><Relationship Id="rId16" Type="http://schemas.openxmlformats.org/officeDocument/2006/relationships/image" Target="../media/image79.emf"/><Relationship Id="rId1" Type="http://schemas.microsoft.com/office/2007/relationships/media" Target="../media/media12.wav"/><Relationship Id="rId6" Type="http://schemas.openxmlformats.org/officeDocument/2006/relationships/audio" Target="../media/media14.wav"/><Relationship Id="rId11" Type="http://schemas.openxmlformats.org/officeDocument/2006/relationships/slideLayout" Target="../slideLayouts/slideLayout2.xml"/><Relationship Id="rId5" Type="http://schemas.microsoft.com/office/2007/relationships/media" Target="../media/media14.wav"/><Relationship Id="rId15" Type="http://schemas.openxmlformats.org/officeDocument/2006/relationships/image" Target="../media/image78.emf"/><Relationship Id="rId10" Type="http://schemas.openxmlformats.org/officeDocument/2006/relationships/audio" Target="../media/media16.wav"/><Relationship Id="rId4" Type="http://schemas.openxmlformats.org/officeDocument/2006/relationships/audio" Target="../media/media13.wav"/><Relationship Id="rId9" Type="http://schemas.microsoft.com/office/2007/relationships/media" Target="../media/media16.wav"/><Relationship Id="rId14" Type="http://schemas.openxmlformats.org/officeDocument/2006/relationships/image" Target="../media/image7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wav"/><Relationship Id="rId13" Type="http://schemas.openxmlformats.org/officeDocument/2006/relationships/image" Target="../media/image6.png"/><Relationship Id="rId3" Type="http://schemas.microsoft.com/office/2007/relationships/media" Target="../media/media18.wav"/><Relationship Id="rId7" Type="http://schemas.microsoft.com/office/2007/relationships/media" Target="../media/media20.wav"/><Relationship Id="rId12" Type="http://schemas.openxmlformats.org/officeDocument/2006/relationships/image" Target="../media/image80.emf"/><Relationship Id="rId17" Type="http://schemas.openxmlformats.org/officeDocument/2006/relationships/image" Target="../media/image84.emf"/><Relationship Id="rId2" Type="http://schemas.openxmlformats.org/officeDocument/2006/relationships/audio" Target="../media/media17.wav"/><Relationship Id="rId16" Type="http://schemas.openxmlformats.org/officeDocument/2006/relationships/image" Target="../media/image83.emf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openxmlformats.org/officeDocument/2006/relationships/slideLayout" Target="../slideLayouts/slideLayout2.xml"/><Relationship Id="rId5" Type="http://schemas.microsoft.com/office/2007/relationships/media" Target="../media/media19.wav"/><Relationship Id="rId15" Type="http://schemas.openxmlformats.org/officeDocument/2006/relationships/image" Target="../media/image82.emf"/><Relationship Id="rId10" Type="http://schemas.openxmlformats.org/officeDocument/2006/relationships/audio" Target="../media/media21.wav"/><Relationship Id="rId4" Type="http://schemas.openxmlformats.org/officeDocument/2006/relationships/audio" Target="../media/media18.wav"/><Relationship Id="rId9" Type="http://schemas.microsoft.com/office/2007/relationships/media" Target="../media/media21.wav"/><Relationship Id="rId14" Type="http://schemas.openxmlformats.org/officeDocument/2006/relationships/image" Target="../media/image81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wav"/><Relationship Id="rId13" Type="http://schemas.openxmlformats.org/officeDocument/2006/relationships/image" Target="../media/image6.png"/><Relationship Id="rId3" Type="http://schemas.microsoft.com/office/2007/relationships/media" Target="../media/media23.wav"/><Relationship Id="rId7" Type="http://schemas.microsoft.com/office/2007/relationships/media" Target="../media/media25.wav"/><Relationship Id="rId12" Type="http://schemas.openxmlformats.org/officeDocument/2006/relationships/image" Target="../media/image85.emf"/><Relationship Id="rId17" Type="http://schemas.openxmlformats.org/officeDocument/2006/relationships/image" Target="../media/image89.emf"/><Relationship Id="rId2" Type="http://schemas.openxmlformats.org/officeDocument/2006/relationships/audio" Target="../media/media22.wav"/><Relationship Id="rId16" Type="http://schemas.openxmlformats.org/officeDocument/2006/relationships/image" Target="../media/image88.emf"/><Relationship Id="rId1" Type="http://schemas.microsoft.com/office/2007/relationships/media" Target="../media/media22.wav"/><Relationship Id="rId6" Type="http://schemas.openxmlformats.org/officeDocument/2006/relationships/audio" Target="../media/media24.wav"/><Relationship Id="rId11" Type="http://schemas.openxmlformats.org/officeDocument/2006/relationships/slideLayout" Target="../slideLayouts/slideLayout2.xml"/><Relationship Id="rId5" Type="http://schemas.microsoft.com/office/2007/relationships/media" Target="../media/media24.wav"/><Relationship Id="rId15" Type="http://schemas.openxmlformats.org/officeDocument/2006/relationships/image" Target="../media/image87.emf"/><Relationship Id="rId10" Type="http://schemas.openxmlformats.org/officeDocument/2006/relationships/audio" Target="../media/media26.wav"/><Relationship Id="rId4" Type="http://schemas.openxmlformats.org/officeDocument/2006/relationships/audio" Target="../media/media23.wav"/><Relationship Id="rId9" Type="http://schemas.microsoft.com/office/2007/relationships/media" Target="../media/media26.wav"/><Relationship Id="rId14" Type="http://schemas.openxmlformats.org/officeDocument/2006/relationships/image" Target="../media/image86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audio" Target="../media/media30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94.emf"/><Relationship Id="rId3" Type="http://schemas.microsoft.com/office/2007/relationships/media" Target="../media/media28.wav"/><Relationship Id="rId7" Type="http://schemas.microsoft.com/office/2007/relationships/media" Target="../media/media30.wav"/><Relationship Id="rId12" Type="http://schemas.openxmlformats.org/officeDocument/2006/relationships/audio" Target="../media/media32.wav"/><Relationship Id="rId17" Type="http://schemas.openxmlformats.org/officeDocument/2006/relationships/image" Target="../media/image93.emf"/><Relationship Id="rId2" Type="http://schemas.openxmlformats.org/officeDocument/2006/relationships/audio" Target="../media/media27.wav"/><Relationship Id="rId16" Type="http://schemas.openxmlformats.org/officeDocument/2006/relationships/image" Target="../media/image92.emf"/><Relationship Id="rId20" Type="http://schemas.openxmlformats.org/officeDocument/2006/relationships/image" Target="../media/image6.png"/><Relationship Id="rId1" Type="http://schemas.microsoft.com/office/2007/relationships/media" Target="../media/media27.wav"/><Relationship Id="rId6" Type="http://schemas.openxmlformats.org/officeDocument/2006/relationships/audio" Target="../media/media29.wav"/><Relationship Id="rId11" Type="http://schemas.microsoft.com/office/2007/relationships/media" Target="../media/media32.wav"/><Relationship Id="rId5" Type="http://schemas.microsoft.com/office/2007/relationships/media" Target="../media/media29.wav"/><Relationship Id="rId15" Type="http://schemas.openxmlformats.org/officeDocument/2006/relationships/image" Target="../media/image91.emf"/><Relationship Id="rId10" Type="http://schemas.openxmlformats.org/officeDocument/2006/relationships/audio" Target="../media/media31.wav"/><Relationship Id="rId19" Type="http://schemas.openxmlformats.org/officeDocument/2006/relationships/image" Target="../media/image95.emf"/><Relationship Id="rId4" Type="http://schemas.openxmlformats.org/officeDocument/2006/relationships/audio" Target="../media/media28.wav"/><Relationship Id="rId9" Type="http://schemas.microsoft.com/office/2007/relationships/media" Target="../media/media31.wav"/><Relationship Id="rId14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17.emf"/><Relationship Id="rId4" Type="http://schemas.openxmlformats.org/officeDocument/2006/relationships/image" Target="../media/image98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17.emf"/><Relationship Id="rId4" Type="http://schemas.openxmlformats.org/officeDocument/2006/relationships/image" Target="../media/image1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17.emf"/><Relationship Id="rId4" Type="http://schemas.openxmlformats.org/officeDocument/2006/relationships/image" Target="../media/image9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REpeating</a:t>
            </a:r>
            <a:r>
              <a:rPr lang="en-US" dirty="0" smtClean="0"/>
              <a:t> Pattern Extraction Technique (REPET)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EECS 352: Machine Perception of Music &amp; Audio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Advantages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depend on special parametrizations</a:t>
            </a:r>
          </a:p>
          <a:p>
            <a:r>
              <a:rPr lang="en-US" dirty="0" smtClean="0"/>
              <a:t>Does not rely on complex frameworks</a:t>
            </a:r>
          </a:p>
          <a:p>
            <a:r>
              <a:rPr lang="en-US" dirty="0" smtClean="0"/>
              <a:t>Does not require external information</a:t>
            </a:r>
          </a:p>
        </p:txBody>
      </p:sp>
      <p:pic>
        <p:nvPicPr>
          <p:cNvPr id="5127" name="Picture 7" descr="C:\Users\Zafar\AppData\Local\Microsoft\Windows\Temporary Internet Files\Content.IE5\KPRNEAY3\MP900401126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57600"/>
            <a:ext cx="1997050" cy="249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1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Interests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Karaoke gaming (need the music)</a:t>
            </a:r>
            <a:endParaRPr lang="en-US" dirty="0"/>
          </a:p>
          <a:p>
            <a:r>
              <a:rPr lang="en-US" dirty="0" smtClean="0"/>
              <a:t>Query-by-humming (need the voice)</a:t>
            </a:r>
          </a:p>
          <a:p>
            <a:r>
              <a:rPr lang="en-US" dirty="0" smtClean="0"/>
              <a:t>Audio remixing (need both components)</a:t>
            </a:r>
          </a:p>
        </p:txBody>
      </p:sp>
      <p:pic>
        <p:nvPicPr>
          <p:cNvPr id="1027" name="Picture 3" descr="C:\Users\Zafar\AppData\Local\Microsoft\Windows\INetCache\IE\RWRB95GX\MP900431166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4005580"/>
            <a:ext cx="3251200" cy="2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8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Intellectual Interests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Music understanding</a:t>
            </a:r>
          </a:p>
          <a:p>
            <a:r>
              <a:rPr lang="en-US" dirty="0" smtClean="0"/>
              <a:t>Music perception</a:t>
            </a:r>
          </a:p>
          <a:p>
            <a:r>
              <a:rPr lang="en-US" dirty="0" smtClean="0"/>
              <a:t>Simply based on repetition!</a:t>
            </a:r>
          </a:p>
        </p:txBody>
      </p:sp>
      <p:pic>
        <p:nvPicPr>
          <p:cNvPr id="2050" name="Picture 2" descr="C:\Users\Zafar\AppData\Local\Microsoft\Windows\INetCache\IE\LFZBV6BL\dglxasset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11880"/>
            <a:ext cx="182880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56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Background subtraction</a:t>
            </a:r>
            <a:r>
              <a:rPr lang="en-US" dirty="0" smtClean="0"/>
              <a:t> in computer vision</a:t>
            </a:r>
            <a:endParaRPr lang="en-US" b="1" dirty="0" smtClean="0"/>
          </a:p>
        </p:txBody>
      </p:sp>
      <p:sp>
        <p:nvSpPr>
          <p:cNvPr id="363" name="Footer Placeholder 3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364" name="Slide Number Placeholder 3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620" name="Group 619"/>
          <p:cNvGrpSpPr>
            <a:grpSpLocks noChangeAspect="1"/>
          </p:cNvGrpSpPr>
          <p:nvPr/>
        </p:nvGrpSpPr>
        <p:grpSpPr>
          <a:xfrm>
            <a:off x="1764216" y="2415540"/>
            <a:ext cx="5550984" cy="1623060"/>
            <a:chOff x="1089720" y="1861035"/>
            <a:chExt cx="6938730" cy="2028825"/>
          </a:xfrm>
        </p:grpSpPr>
        <p:grpSp>
          <p:nvGrpSpPr>
            <p:cNvPr id="621" name="Group 620"/>
            <p:cNvGrpSpPr/>
            <p:nvPr/>
          </p:nvGrpSpPr>
          <p:grpSpPr>
            <a:xfrm>
              <a:off x="1089720" y="1861035"/>
              <a:ext cx="1752600" cy="2028825"/>
              <a:chOff x="385855" y="1662370"/>
              <a:chExt cx="1752600" cy="2028825"/>
            </a:xfrm>
          </p:grpSpPr>
          <p:grpSp>
            <p:nvGrpSpPr>
              <p:cNvPr id="762" name="Group 761"/>
              <p:cNvGrpSpPr/>
              <p:nvPr/>
            </p:nvGrpSpPr>
            <p:grpSpPr>
              <a:xfrm>
                <a:off x="385855" y="2046420"/>
                <a:ext cx="1728225" cy="1617975"/>
                <a:chOff x="385855" y="2046420"/>
                <a:chExt cx="1728225" cy="1617975"/>
              </a:xfrm>
            </p:grpSpPr>
            <p:pic>
              <p:nvPicPr>
                <p:cNvPr id="766" name="Picture 30" descr="C:\Users\Zafar\Desktop\paris.jp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l="599" t="48529" r="7001"/>
                <a:stretch>
                  <a:fillRect/>
                </a:stretch>
              </p:blipFill>
              <p:spPr bwMode="auto">
                <a:xfrm>
                  <a:off x="424260" y="2046420"/>
                  <a:ext cx="1689820" cy="1255069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767" name="Group 1250"/>
                <p:cNvGrpSpPr/>
                <p:nvPr/>
              </p:nvGrpSpPr>
              <p:grpSpPr>
                <a:xfrm>
                  <a:off x="388600" y="2501360"/>
                  <a:ext cx="342900" cy="879475"/>
                  <a:chOff x="2403475" y="3848100"/>
                  <a:chExt cx="342900" cy="879475"/>
                </a:xfrm>
              </p:grpSpPr>
              <p:sp>
                <p:nvSpPr>
                  <p:cNvPr id="792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3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4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5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6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7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8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9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0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1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2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3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4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5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6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68" name="Group 1251"/>
                <p:cNvGrpSpPr/>
                <p:nvPr/>
              </p:nvGrpSpPr>
              <p:grpSpPr>
                <a:xfrm>
                  <a:off x="385855" y="2305495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769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0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1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2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3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4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5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6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7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8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9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0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1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2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3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4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5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6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7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8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9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0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1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63" name="Group 762"/>
              <p:cNvGrpSpPr/>
              <p:nvPr/>
            </p:nvGrpSpPr>
            <p:grpSpPr>
              <a:xfrm>
                <a:off x="385855" y="1662370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764" name="Rectangle 763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65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622" name="Group 621"/>
            <p:cNvGrpSpPr/>
            <p:nvPr/>
          </p:nvGrpSpPr>
          <p:grpSpPr>
            <a:xfrm>
              <a:off x="2817945" y="1861035"/>
              <a:ext cx="1752600" cy="2028825"/>
              <a:chOff x="2574940" y="1623965"/>
              <a:chExt cx="1752600" cy="2028825"/>
            </a:xfrm>
          </p:grpSpPr>
          <p:grpSp>
            <p:nvGrpSpPr>
              <p:cNvPr id="716" name="Group 715"/>
              <p:cNvGrpSpPr/>
              <p:nvPr/>
            </p:nvGrpSpPr>
            <p:grpSpPr>
              <a:xfrm>
                <a:off x="2613345" y="2008015"/>
                <a:ext cx="1689820" cy="1617975"/>
                <a:chOff x="2613345" y="2008015"/>
                <a:chExt cx="1689820" cy="1617975"/>
              </a:xfrm>
            </p:grpSpPr>
            <p:pic>
              <p:nvPicPr>
                <p:cNvPr id="720" name="Picture 30" descr="C:\Users\Zafar\Desktop\paris.jp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l="599" t="48529" r="7001"/>
                <a:stretch>
                  <a:fillRect/>
                </a:stretch>
              </p:blipFill>
              <p:spPr bwMode="auto">
                <a:xfrm>
                  <a:off x="2613345" y="2008015"/>
                  <a:ext cx="1689820" cy="1255069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721" name="Group 1250"/>
                <p:cNvGrpSpPr/>
                <p:nvPr/>
              </p:nvGrpSpPr>
              <p:grpSpPr>
                <a:xfrm>
                  <a:off x="2792240" y="2462955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746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7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8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9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0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1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2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3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4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5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6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7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8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9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60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61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22" name="Group 1251"/>
                <p:cNvGrpSpPr/>
                <p:nvPr/>
              </p:nvGrpSpPr>
              <p:grpSpPr>
                <a:xfrm>
                  <a:off x="3035800" y="2267090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723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4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5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6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7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8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9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0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1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2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3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4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5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6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7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8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9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0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1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2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3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4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5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17" name="Group 716"/>
              <p:cNvGrpSpPr/>
              <p:nvPr/>
            </p:nvGrpSpPr>
            <p:grpSpPr>
              <a:xfrm>
                <a:off x="2574940" y="162396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718" name="Rectangle 717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19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623" name="Group 622"/>
            <p:cNvGrpSpPr/>
            <p:nvPr/>
          </p:nvGrpSpPr>
          <p:grpSpPr>
            <a:xfrm>
              <a:off x="4546170" y="1861035"/>
              <a:ext cx="1752600" cy="2028825"/>
              <a:chOff x="5109670" y="1508750"/>
              <a:chExt cx="1752600" cy="2028825"/>
            </a:xfrm>
          </p:grpSpPr>
          <p:grpSp>
            <p:nvGrpSpPr>
              <p:cNvPr id="670" name="Group 669"/>
              <p:cNvGrpSpPr/>
              <p:nvPr/>
            </p:nvGrpSpPr>
            <p:grpSpPr>
              <a:xfrm>
                <a:off x="5148075" y="1892800"/>
                <a:ext cx="1689820" cy="1617975"/>
                <a:chOff x="5148075" y="1892800"/>
                <a:chExt cx="1689820" cy="1617975"/>
              </a:xfrm>
            </p:grpSpPr>
            <p:pic>
              <p:nvPicPr>
                <p:cNvPr id="674" name="Picture 30" descr="C:\Users\Zafar\Desktop\paris.jp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l="599" t="48529" r="7001"/>
                <a:stretch>
                  <a:fillRect/>
                </a:stretch>
              </p:blipFill>
              <p:spPr bwMode="auto">
                <a:xfrm>
                  <a:off x="5148075" y="1892800"/>
                  <a:ext cx="1689820" cy="1255069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675" name="Group 1250"/>
                <p:cNvGrpSpPr/>
                <p:nvPr/>
              </p:nvGrpSpPr>
              <p:grpSpPr>
                <a:xfrm>
                  <a:off x="5557400" y="2347740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700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1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2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3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4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5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6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7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8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9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0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1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2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3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4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5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6" name="Group 1251"/>
                <p:cNvGrpSpPr/>
                <p:nvPr/>
              </p:nvGrpSpPr>
              <p:grpSpPr>
                <a:xfrm>
                  <a:off x="6031390" y="2151875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677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78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79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0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1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2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3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4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5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6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7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8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9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0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1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2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3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4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5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6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7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8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9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671" name="Group 670"/>
              <p:cNvGrpSpPr/>
              <p:nvPr/>
            </p:nvGrpSpPr>
            <p:grpSpPr>
              <a:xfrm>
                <a:off x="5109670" y="1508750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672" name="Rectangle 671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73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624" name="Group 623"/>
            <p:cNvGrpSpPr/>
            <p:nvPr/>
          </p:nvGrpSpPr>
          <p:grpSpPr>
            <a:xfrm>
              <a:off x="6274395" y="1861035"/>
              <a:ext cx="1754055" cy="2028825"/>
              <a:chOff x="4495190" y="3736240"/>
              <a:chExt cx="1754055" cy="2028825"/>
            </a:xfrm>
          </p:grpSpPr>
          <p:grpSp>
            <p:nvGrpSpPr>
              <p:cNvPr id="625" name="Group 624"/>
              <p:cNvGrpSpPr/>
              <p:nvPr/>
            </p:nvGrpSpPr>
            <p:grpSpPr>
              <a:xfrm>
                <a:off x="4533595" y="4120290"/>
                <a:ext cx="1715650" cy="1617975"/>
                <a:chOff x="4533595" y="4120290"/>
                <a:chExt cx="1715650" cy="1617975"/>
              </a:xfrm>
            </p:grpSpPr>
            <p:pic>
              <p:nvPicPr>
                <p:cNvPr id="629" name="Picture 30" descr="C:\Users\Zafar\Desktop\paris.jp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l="599" t="48529" r="7001"/>
                <a:stretch>
                  <a:fillRect/>
                </a:stretch>
              </p:blipFill>
              <p:spPr bwMode="auto">
                <a:xfrm>
                  <a:off x="4533595" y="4120290"/>
                  <a:ext cx="1689820" cy="1255069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630" name="Group 1250"/>
                <p:cNvGrpSpPr/>
                <p:nvPr/>
              </p:nvGrpSpPr>
              <p:grpSpPr>
                <a:xfrm>
                  <a:off x="5173350" y="4575230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654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5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6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7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8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9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0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1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2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3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4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5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6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7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8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9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1" name="Group 1251"/>
                <p:cNvGrpSpPr/>
                <p:nvPr/>
              </p:nvGrpSpPr>
              <p:grpSpPr>
                <a:xfrm>
                  <a:off x="5877770" y="4379365"/>
                  <a:ext cx="371475" cy="1358900"/>
                  <a:chOff x="4302125" y="3705225"/>
                  <a:chExt cx="371475" cy="1358900"/>
                </a:xfrm>
              </p:grpSpPr>
              <p:sp>
                <p:nvSpPr>
                  <p:cNvPr id="632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33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34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35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36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37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38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39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0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1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2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3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4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5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6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7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8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9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0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1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2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3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626" name="Group 625"/>
              <p:cNvGrpSpPr/>
              <p:nvPr/>
            </p:nvGrpSpPr>
            <p:grpSpPr>
              <a:xfrm>
                <a:off x="4495190" y="3736240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627" name="Rectangle 626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28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3" name="TextBox 2"/>
          <p:cNvSpPr txBox="1"/>
          <p:nvPr/>
        </p:nvSpPr>
        <p:spPr>
          <a:xfrm>
            <a:off x="0" y="2895600"/>
            <a:ext cx="178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Sequence of </a:t>
            </a:r>
          </a:p>
          <a:p>
            <a:pPr algn="ctr"/>
            <a:r>
              <a:rPr lang="en-US" dirty="0" smtClean="0"/>
              <a:t>video frames</a:t>
            </a:r>
            <a:endParaRPr lang="en-US" dirty="0"/>
          </a:p>
        </p:txBody>
      </p:sp>
      <p:sp>
        <p:nvSpPr>
          <p:cNvPr id="217" name="TextBox 216"/>
          <p:cNvSpPr txBox="1"/>
          <p:nvPr/>
        </p:nvSpPr>
        <p:spPr>
          <a:xfrm>
            <a:off x="0" y="4618672"/>
            <a:ext cx="1625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Compare frames to estimate a background model</a:t>
            </a:r>
            <a:endParaRPr lang="en-US" dirty="0"/>
          </a:p>
        </p:txBody>
      </p:sp>
      <p:grpSp>
        <p:nvGrpSpPr>
          <p:cNvPr id="218" name="Group 217"/>
          <p:cNvGrpSpPr>
            <a:grpSpLocks noChangeAspect="1"/>
          </p:cNvGrpSpPr>
          <p:nvPr/>
        </p:nvGrpSpPr>
        <p:grpSpPr>
          <a:xfrm>
            <a:off x="5911956" y="4549140"/>
            <a:ext cx="1403244" cy="1623060"/>
            <a:chOff x="309045" y="3736240"/>
            <a:chExt cx="1754055" cy="2028825"/>
          </a:xfrm>
        </p:grpSpPr>
        <p:grpSp>
          <p:nvGrpSpPr>
            <p:cNvPr id="219" name="Group 218"/>
            <p:cNvGrpSpPr/>
            <p:nvPr/>
          </p:nvGrpSpPr>
          <p:grpSpPr>
            <a:xfrm>
              <a:off x="309045" y="4120290"/>
              <a:ext cx="1754055" cy="1617975"/>
              <a:chOff x="309045" y="4120290"/>
              <a:chExt cx="1754055" cy="1617975"/>
            </a:xfrm>
          </p:grpSpPr>
          <p:pic>
            <p:nvPicPr>
              <p:cNvPr id="223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347450" y="4120290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24" name="Group 1250"/>
              <p:cNvGrpSpPr/>
              <p:nvPr/>
            </p:nvGrpSpPr>
            <p:grpSpPr>
              <a:xfrm>
                <a:off x="311790" y="4575230"/>
                <a:ext cx="342900" cy="879475"/>
                <a:chOff x="2403475" y="3848100"/>
                <a:chExt cx="342900" cy="879475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374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250"/>
              <p:cNvGrpSpPr/>
              <p:nvPr/>
            </p:nvGrpSpPr>
            <p:grpSpPr>
              <a:xfrm>
                <a:off x="526345" y="4575230"/>
                <a:ext cx="358775" cy="879475"/>
                <a:chOff x="2387600" y="3848100"/>
                <a:chExt cx="358775" cy="879475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355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250"/>
              <p:cNvGrpSpPr/>
              <p:nvPr/>
            </p:nvGrpSpPr>
            <p:grpSpPr>
              <a:xfrm>
                <a:off x="756775" y="4575230"/>
                <a:ext cx="358775" cy="879475"/>
                <a:chOff x="2387600" y="3848100"/>
                <a:chExt cx="358775" cy="879475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339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250"/>
              <p:cNvGrpSpPr/>
              <p:nvPr/>
            </p:nvGrpSpPr>
            <p:grpSpPr>
              <a:xfrm>
                <a:off x="987205" y="4575230"/>
                <a:ext cx="358775" cy="879475"/>
                <a:chOff x="2387600" y="3848100"/>
                <a:chExt cx="358775" cy="879475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323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251"/>
              <p:cNvGrpSpPr/>
              <p:nvPr/>
            </p:nvGrpSpPr>
            <p:grpSpPr>
              <a:xfrm>
                <a:off x="769905" y="4379365"/>
                <a:ext cx="393700" cy="1358900"/>
                <a:chOff x="4302125" y="3705225"/>
                <a:chExt cx="393700" cy="1358900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300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251"/>
              <p:cNvGrpSpPr/>
              <p:nvPr/>
            </p:nvGrpSpPr>
            <p:grpSpPr>
              <a:xfrm>
                <a:off x="1691625" y="4379365"/>
                <a:ext cx="371475" cy="1358900"/>
                <a:chOff x="4302125" y="3705225"/>
                <a:chExt cx="371475" cy="1358900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278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0" name="Group 1251"/>
              <p:cNvGrpSpPr/>
              <p:nvPr/>
            </p:nvGrpSpPr>
            <p:grpSpPr>
              <a:xfrm>
                <a:off x="309045" y="4379365"/>
                <a:ext cx="393700" cy="1358900"/>
                <a:chOff x="4302125" y="3705225"/>
                <a:chExt cx="393700" cy="1358900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255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1" name="Group 1251"/>
              <p:cNvGrpSpPr/>
              <p:nvPr/>
            </p:nvGrpSpPr>
            <p:grpSpPr>
              <a:xfrm>
                <a:off x="1230765" y="4379365"/>
                <a:ext cx="393700" cy="1358900"/>
                <a:chOff x="4302125" y="3705225"/>
                <a:chExt cx="393700" cy="1358900"/>
              </a:xfrm>
              <a:solidFill>
                <a:schemeClr val="bg1">
                  <a:alpha val="50000"/>
                </a:schemeClr>
              </a:solidFill>
            </p:grpSpPr>
            <p:sp>
              <p:nvSpPr>
                <p:cNvPr id="232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20" name="Group 219"/>
            <p:cNvGrpSpPr/>
            <p:nvPr/>
          </p:nvGrpSpPr>
          <p:grpSpPr>
            <a:xfrm>
              <a:off x="309045" y="3736240"/>
              <a:ext cx="1752600" cy="2028825"/>
              <a:chOff x="1115550" y="1815990"/>
              <a:chExt cx="1752600" cy="2028825"/>
            </a:xfrm>
          </p:grpSpPr>
          <p:sp>
            <p:nvSpPr>
              <p:cNvPr id="221" name="Rectangle 220"/>
              <p:cNvSpPr/>
              <p:nvPr/>
            </p:nvSpPr>
            <p:spPr>
              <a:xfrm>
                <a:off x="1192360" y="3505810"/>
                <a:ext cx="1651415" cy="268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2" name="Picture 1108" descr="C:\Users\Zafar\Desktop\Film_Strip_3_op_554x213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r="66787"/>
              <a:stretch>
                <a:fillRect/>
              </a:stretch>
            </p:blipFill>
            <p:spPr bwMode="auto">
              <a:xfrm>
                <a:off x="1115550" y="1815990"/>
                <a:ext cx="1752600" cy="20288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89" name="Group 388"/>
          <p:cNvGrpSpPr>
            <a:grpSpLocks noChangeAspect="1"/>
          </p:cNvGrpSpPr>
          <p:nvPr/>
        </p:nvGrpSpPr>
        <p:grpSpPr>
          <a:xfrm>
            <a:off x="1600200" y="4777740"/>
            <a:ext cx="1402080" cy="1623060"/>
            <a:chOff x="385855" y="1662370"/>
            <a:chExt cx="1752600" cy="2028825"/>
          </a:xfrm>
        </p:grpSpPr>
        <p:grpSp>
          <p:nvGrpSpPr>
            <p:cNvPr id="390" name="Group 1282"/>
            <p:cNvGrpSpPr/>
            <p:nvPr/>
          </p:nvGrpSpPr>
          <p:grpSpPr>
            <a:xfrm>
              <a:off x="385855" y="2046420"/>
              <a:ext cx="1728225" cy="1617975"/>
              <a:chOff x="385855" y="2046420"/>
              <a:chExt cx="1728225" cy="1617975"/>
            </a:xfrm>
          </p:grpSpPr>
          <p:pic>
            <p:nvPicPr>
              <p:cNvPr id="394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424260" y="2046420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395" name="Group 1250"/>
              <p:cNvGrpSpPr/>
              <p:nvPr/>
            </p:nvGrpSpPr>
            <p:grpSpPr>
              <a:xfrm>
                <a:off x="388600" y="2501360"/>
                <a:ext cx="342900" cy="879475"/>
                <a:chOff x="2403475" y="3848100"/>
                <a:chExt cx="342900" cy="879475"/>
              </a:xfrm>
            </p:grpSpPr>
            <p:sp>
              <p:nvSpPr>
                <p:cNvPr id="420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1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2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3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4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5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6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7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solidFill>
                  <a:srgbClr val="4D627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8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9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solidFill>
                  <a:srgbClr val="5569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0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E826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1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2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3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4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96" name="Group 1251"/>
              <p:cNvGrpSpPr/>
              <p:nvPr/>
            </p:nvGrpSpPr>
            <p:grpSpPr>
              <a:xfrm>
                <a:off x="385855" y="2305495"/>
                <a:ext cx="393700" cy="1358900"/>
                <a:chOff x="4302125" y="3705225"/>
                <a:chExt cx="393700" cy="1358900"/>
              </a:xfrm>
            </p:grpSpPr>
            <p:sp>
              <p:nvSpPr>
                <p:cNvPr id="397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8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1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5A60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2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solidFill>
                  <a:srgbClr val="DC8E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5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6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8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1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2FAF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50260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CC6A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4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BABFD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5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solidFill>
                  <a:srgbClr val="CCCE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7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solidFill>
                  <a:srgbClr val="C2C6D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8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4F505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9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91" name="Group 1279"/>
            <p:cNvGrpSpPr/>
            <p:nvPr/>
          </p:nvGrpSpPr>
          <p:grpSpPr>
            <a:xfrm>
              <a:off x="385855" y="1662370"/>
              <a:ext cx="1752600" cy="2028825"/>
              <a:chOff x="1115550" y="1815990"/>
              <a:chExt cx="1752600" cy="2028825"/>
            </a:xfrm>
          </p:grpSpPr>
          <p:sp>
            <p:nvSpPr>
              <p:cNvPr id="392" name="Rectangle 391"/>
              <p:cNvSpPr/>
              <p:nvPr/>
            </p:nvSpPr>
            <p:spPr>
              <a:xfrm>
                <a:off x="1192360" y="3505810"/>
                <a:ext cx="1651415" cy="268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3" name="Picture 1108" descr="C:\Users\Zafar\Desktop\Film_Strip_3_op_554x213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r="66787"/>
              <a:stretch>
                <a:fillRect/>
              </a:stretch>
            </p:blipFill>
            <p:spPr bwMode="auto">
              <a:xfrm>
                <a:off x="1115550" y="1815990"/>
                <a:ext cx="1752600" cy="20288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435" name="Group 434"/>
          <p:cNvGrpSpPr>
            <a:grpSpLocks noChangeAspect="1"/>
          </p:cNvGrpSpPr>
          <p:nvPr/>
        </p:nvGrpSpPr>
        <p:grpSpPr>
          <a:xfrm>
            <a:off x="2133600" y="4549140"/>
            <a:ext cx="1402080" cy="1623060"/>
            <a:chOff x="2574940" y="1623965"/>
            <a:chExt cx="1752600" cy="2028825"/>
          </a:xfrm>
        </p:grpSpPr>
        <p:grpSp>
          <p:nvGrpSpPr>
            <p:cNvPr id="436" name="Group 1460"/>
            <p:cNvGrpSpPr/>
            <p:nvPr/>
          </p:nvGrpSpPr>
          <p:grpSpPr>
            <a:xfrm>
              <a:off x="2613345" y="2008015"/>
              <a:ext cx="1689820" cy="1617975"/>
              <a:chOff x="2613345" y="2008015"/>
              <a:chExt cx="1689820" cy="1617975"/>
            </a:xfrm>
          </p:grpSpPr>
          <p:pic>
            <p:nvPicPr>
              <p:cNvPr id="440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2613345" y="2008015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441" name="Group 1250"/>
              <p:cNvGrpSpPr/>
              <p:nvPr/>
            </p:nvGrpSpPr>
            <p:grpSpPr>
              <a:xfrm>
                <a:off x="2792240" y="2462955"/>
                <a:ext cx="358775" cy="879475"/>
                <a:chOff x="2387600" y="3848100"/>
                <a:chExt cx="358775" cy="879475"/>
              </a:xfrm>
            </p:grpSpPr>
            <p:sp>
              <p:nvSpPr>
                <p:cNvPr id="466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solidFill>
                  <a:srgbClr val="4358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solidFill>
                  <a:srgbClr val="4D627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solidFill>
                  <a:srgbClr val="5569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E826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2" name="Group 1251"/>
              <p:cNvGrpSpPr/>
              <p:nvPr/>
            </p:nvGrpSpPr>
            <p:grpSpPr>
              <a:xfrm>
                <a:off x="3035800" y="2267090"/>
                <a:ext cx="393700" cy="1358900"/>
                <a:chOff x="4302125" y="3705225"/>
                <a:chExt cx="393700" cy="1358900"/>
              </a:xfrm>
            </p:grpSpPr>
            <p:sp>
              <p:nvSpPr>
                <p:cNvPr id="443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4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5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6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7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5A60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8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9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solidFill>
                  <a:srgbClr val="DC8E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0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1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2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3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5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6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7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2FAF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50260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CC6A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BABFD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solidFill>
                  <a:srgbClr val="CCCE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solidFill>
                  <a:srgbClr val="C2C6D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4F505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37" name="Group 895"/>
            <p:cNvGrpSpPr/>
            <p:nvPr/>
          </p:nvGrpSpPr>
          <p:grpSpPr>
            <a:xfrm>
              <a:off x="2574940" y="1623965"/>
              <a:ext cx="1752600" cy="2028825"/>
              <a:chOff x="1115550" y="1815990"/>
              <a:chExt cx="1752600" cy="2028825"/>
            </a:xfrm>
          </p:grpSpPr>
          <p:sp>
            <p:nvSpPr>
              <p:cNvPr id="438" name="Rectangle 437"/>
              <p:cNvSpPr/>
              <p:nvPr/>
            </p:nvSpPr>
            <p:spPr>
              <a:xfrm>
                <a:off x="1192360" y="3505810"/>
                <a:ext cx="1651415" cy="268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9" name="Picture 1108" descr="C:\Users\Zafar\Desktop\Film_Strip_3_op_554x213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r="66787"/>
              <a:stretch>
                <a:fillRect/>
              </a:stretch>
            </p:blipFill>
            <p:spPr bwMode="auto">
              <a:xfrm>
                <a:off x="1115550" y="1815990"/>
                <a:ext cx="1752600" cy="20288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482" name="Group 481"/>
          <p:cNvGrpSpPr>
            <a:grpSpLocks noChangeAspect="1"/>
          </p:cNvGrpSpPr>
          <p:nvPr/>
        </p:nvGrpSpPr>
        <p:grpSpPr>
          <a:xfrm>
            <a:off x="2712720" y="4343400"/>
            <a:ext cx="1402080" cy="1623060"/>
            <a:chOff x="5109670" y="1508750"/>
            <a:chExt cx="1752600" cy="2028825"/>
          </a:xfrm>
        </p:grpSpPr>
        <p:grpSp>
          <p:nvGrpSpPr>
            <p:cNvPr id="483" name="Group 1798"/>
            <p:cNvGrpSpPr/>
            <p:nvPr/>
          </p:nvGrpSpPr>
          <p:grpSpPr>
            <a:xfrm>
              <a:off x="5148075" y="1892800"/>
              <a:ext cx="1689820" cy="1617975"/>
              <a:chOff x="5148075" y="1892800"/>
              <a:chExt cx="1689820" cy="1617975"/>
            </a:xfrm>
          </p:grpSpPr>
          <p:pic>
            <p:nvPicPr>
              <p:cNvPr id="487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5148075" y="1892800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488" name="Group 1250"/>
              <p:cNvGrpSpPr/>
              <p:nvPr/>
            </p:nvGrpSpPr>
            <p:grpSpPr>
              <a:xfrm>
                <a:off x="5557400" y="2347740"/>
                <a:ext cx="358775" cy="879475"/>
                <a:chOff x="2387600" y="3848100"/>
                <a:chExt cx="358775" cy="879475"/>
              </a:xfrm>
            </p:grpSpPr>
            <p:sp>
              <p:nvSpPr>
                <p:cNvPr id="513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solidFill>
                  <a:srgbClr val="4358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solidFill>
                  <a:srgbClr val="4D627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solidFill>
                  <a:srgbClr val="5569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E826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8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9" name="Group 1251"/>
              <p:cNvGrpSpPr/>
              <p:nvPr/>
            </p:nvGrpSpPr>
            <p:grpSpPr>
              <a:xfrm>
                <a:off x="6031390" y="2151875"/>
                <a:ext cx="393700" cy="1358900"/>
                <a:chOff x="4302125" y="3705225"/>
                <a:chExt cx="393700" cy="1358900"/>
              </a:xfrm>
            </p:grpSpPr>
            <p:sp>
              <p:nvSpPr>
                <p:cNvPr id="490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5A60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solidFill>
                  <a:srgbClr val="DC8E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2FAF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50260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CC6A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BABFD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Freeform 909"/>
                <p:cNvSpPr>
                  <a:spLocks/>
                </p:cNvSpPr>
                <p:nvPr/>
              </p:nvSpPr>
              <p:spPr bwMode="auto">
                <a:xfrm flipH="1">
                  <a:off x="4575175" y="4416425"/>
                  <a:ext cx="120650" cy="225425"/>
                </a:xfrm>
                <a:custGeom>
                  <a:avLst/>
                  <a:gdLst/>
                  <a:ahLst/>
                  <a:cxnLst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38" y="32"/>
                    </a:cxn>
                    <a:cxn ang="0">
                      <a:pos x="16" y="70"/>
                    </a:cxn>
                    <a:cxn ang="0">
                      <a:pos x="16" y="70"/>
                    </a:cxn>
                    <a:cxn ang="0">
                      <a:pos x="12" y="82"/>
                    </a:cxn>
                    <a:cxn ang="0">
                      <a:pos x="6" y="98"/>
                    </a:cxn>
                    <a:cxn ang="0">
                      <a:pos x="0" y="120"/>
                    </a:cxn>
                    <a:cxn ang="0">
                      <a:pos x="10" y="142"/>
                    </a:cxn>
                    <a:cxn ang="0">
                      <a:pos x="26" y="138"/>
                    </a:cxn>
                    <a:cxn ang="0">
                      <a:pos x="36" y="128"/>
                    </a:cxn>
                    <a:cxn ang="0">
                      <a:pos x="36" y="106"/>
                    </a:cxn>
                    <a:cxn ang="0">
                      <a:pos x="36" y="106"/>
                    </a:cxn>
                    <a:cxn ang="0">
                      <a:pos x="34" y="108"/>
                    </a:cxn>
                    <a:cxn ang="0">
                      <a:pos x="30" y="122"/>
                    </a:cxn>
                    <a:cxn ang="0">
                      <a:pos x="24" y="106"/>
                    </a:cxn>
                    <a:cxn ang="0">
                      <a:pos x="28" y="80"/>
                    </a:cxn>
                    <a:cxn ang="0">
                      <a:pos x="28" y="80"/>
                    </a:cxn>
                    <a:cxn ang="0">
                      <a:pos x="72" y="20"/>
                    </a:cxn>
                    <a:cxn ang="0">
                      <a:pos x="72" y="20"/>
                    </a:cxn>
                    <a:cxn ang="0">
                      <a:pos x="76" y="12"/>
                    </a:cxn>
                    <a:cxn ang="0">
                      <a:pos x="76" y="8"/>
                    </a:cxn>
                    <a:cxn ang="0">
                      <a:pos x="74" y="4"/>
                    </a:cxn>
                    <a:cxn ang="0">
                      <a:pos x="70" y="2"/>
                    </a:cxn>
                    <a:cxn ang="0">
                      <a:pos x="62" y="0"/>
                    </a:cxn>
                    <a:cxn ang="0">
                      <a:pos x="54" y="0"/>
                    </a:cxn>
                    <a:cxn ang="0">
                      <a:pos x="54" y="0"/>
                    </a:cxn>
                  </a:cxnLst>
                  <a:rect l="0" t="0" r="r" b="b"/>
                  <a:pathLst>
                    <a:path w="76" h="142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32"/>
                      </a:lnTo>
                      <a:lnTo>
                        <a:pt x="16" y="70"/>
                      </a:lnTo>
                      <a:lnTo>
                        <a:pt x="16" y="70"/>
                      </a:lnTo>
                      <a:lnTo>
                        <a:pt x="12" y="82"/>
                      </a:lnTo>
                      <a:lnTo>
                        <a:pt x="6" y="98"/>
                      </a:lnTo>
                      <a:lnTo>
                        <a:pt x="0" y="120"/>
                      </a:lnTo>
                      <a:lnTo>
                        <a:pt x="10" y="142"/>
                      </a:lnTo>
                      <a:lnTo>
                        <a:pt x="26" y="138"/>
                      </a:lnTo>
                      <a:lnTo>
                        <a:pt x="36" y="128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4" y="108"/>
                      </a:lnTo>
                      <a:lnTo>
                        <a:pt x="30" y="122"/>
                      </a:lnTo>
                      <a:lnTo>
                        <a:pt x="24" y="106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72" y="20"/>
                      </a:lnTo>
                      <a:lnTo>
                        <a:pt x="72" y="20"/>
                      </a:lnTo>
                      <a:lnTo>
                        <a:pt x="76" y="12"/>
                      </a:lnTo>
                      <a:lnTo>
                        <a:pt x="76" y="8"/>
                      </a:lnTo>
                      <a:lnTo>
                        <a:pt x="74" y="4"/>
                      </a:lnTo>
                      <a:lnTo>
                        <a:pt x="70" y="2"/>
                      </a:lnTo>
                      <a:lnTo>
                        <a:pt x="62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solidFill>
                  <a:srgbClr val="CCCE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solidFill>
                  <a:srgbClr val="C2C6D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4F505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84" name="Group 1631"/>
            <p:cNvGrpSpPr/>
            <p:nvPr/>
          </p:nvGrpSpPr>
          <p:grpSpPr>
            <a:xfrm>
              <a:off x="5109670" y="1508750"/>
              <a:ext cx="1752600" cy="2028825"/>
              <a:chOff x="1115550" y="1815990"/>
              <a:chExt cx="1752600" cy="2028825"/>
            </a:xfrm>
          </p:grpSpPr>
          <p:sp>
            <p:nvSpPr>
              <p:cNvPr id="485" name="Rectangle 484"/>
              <p:cNvSpPr/>
              <p:nvPr/>
            </p:nvSpPr>
            <p:spPr>
              <a:xfrm>
                <a:off x="1192360" y="3505810"/>
                <a:ext cx="1651415" cy="268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6" name="Picture 1108" descr="C:\Users\Zafar\Desktop\Film_Strip_3_op_554x213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r="66787"/>
              <a:stretch>
                <a:fillRect/>
              </a:stretch>
            </p:blipFill>
            <p:spPr bwMode="auto">
              <a:xfrm>
                <a:off x="1115550" y="1815990"/>
                <a:ext cx="1752600" cy="20288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529" name="Group 528"/>
          <p:cNvGrpSpPr>
            <a:grpSpLocks noChangeAspect="1"/>
          </p:cNvGrpSpPr>
          <p:nvPr/>
        </p:nvGrpSpPr>
        <p:grpSpPr>
          <a:xfrm>
            <a:off x="3244956" y="4114800"/>
            <a:ext cx="1403244" cy="1623060"/>
            <a:chOff x="4495190" y="3736240"/>
            <a:chExt cx="1754055" cy="2028825"/>
          </a:xfrm>
        </p:grpSpPr>
        <p:grpSp>
          <p:nvGrpSpPr>
            <p:cNvPr id="530" name="Group 1998"/>
            <p:cNvGrpSpPr/>
            <p:nvPr/>
          </p:nvGrpSpPr>
          <p:grpSpPr>
            <a:xfrm>
              <a:off x="4533595" y="4120290"/>
              <a:ext cx="1715650" cy="1617975"/>
              <a:chOff x="4533595" y="4120290"/>
              <a:chExt cx="1715650" cy="1617975"/>
            </a:xfrm>
          </p:grpSpPr>
          <p:pic>
            <p:nvPicPr>
              <p:cNvPr id="534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" t="48529" r="7001"/>
              <a:stretch>
                <a:fillRect/>
              </a:stretch>
            </p:blipFill>
            <p:spPr bwMode="auto">
              <a:xfrm>
                <a:off x="4533595" y="4120290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535" name="Group 1250"/>
              <p:cNvGrpSpPr/>
              <p:nvPr/>
            </p:nvGrpSpPr>
            <p:grpSpPr>
              <a:xfrm>
                <a:off x="5173350" y="4575230"/>
                <a:ext cx="358775" cy="879475"/>
                <a:chOff x="2387600" y="3848100"/>
                <a:chExt cx="358775" cy="879475"/>
              </a:xfrm>
            </p:grpSpPr>
            <p:sp>
              <p:nvSpPr>
                <p:cNvPr id="559" name="Freeform 866"/>
                <p:cNvSpPr>
                  <a:spLocks/>
                </p:cNvSpPr>
                <p:nvPr/>
              </p:nvSpPr>
              <p:spPr bwMode="auto">
                <a:xfrm flipH="1">
                  <a:off x="2673350" y="4641850"/>
                  <a:ext cx="73025" cy="857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4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8" y="20"/>
                    </a:cxn>
                    <a:cxn ang="0">
                      <a:pos x="2" y="26"/>
                    </a:cxn>
                    <a:cxn ang="0">
                      <a:pos x="0" y="30"/>
                    </a:cxn>
                    <a:cxn ang="0">
                      <a:pos x="0" y="30"/>
                    </a:cxn>
                    <a:cxn ang="0">
                      <a:pos x="0" y="38"/>
                    </a:cxn>
                    <a:cxn ang="0">
                      <a:pos x="0" y="44"/>
                    </a:cxn>
                    <a:cxn ang="0">
                      <a:pos x="2" y="48"/>
                    </a:cxn>
                    <a:cxn ang="0">
                      <a:pos x="2" y="48"/>
                    </a:cxn>
                    <a:cxn ang="0">
                      <a:pos x="4" y="48"/>
                    </a:cxn>
                    <a:cxn ang="0">
                      <a:pos x="6" y="48"/>
                    </a:cxn>
                    <a:cxn ang="0">
                      <a:pos x="6" y="46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0" y="48"/>
                    </a:cxn>
                    <a:cxn ang="0">
                      <a:pos x="12" y="48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18" y="48"/>
                    </a:cxn>
                    <a:cxn ang="0">
                      <a:pos x="20" y="48"/>
                    </a:cxn>
                    <a:cxn ang="0">
                      <a:pos x="22" y="50"/>
                    </a:cxn>
                    <a:cxn ang="0">
                      <a:pos x="22" y="50"/>
                    </a:cxn>
                    <a:cxn ang="0">
                      <a:pos x="22" y="52"/>
                    </a:cxn>
                    <a:cxn ang="0">
                      <a:pos x="24" y="52"/>
                    </a:cxn>
                    <a:cxn ang="0">
                      <a:pos x="28" y="52"/>
                    </a:cxn>
                    <a:cxn ang="0">
                      <a:pos x="28" y="52"/>
                    </a:cxn>
                    <a:cxn ang="0">
                      <a:pos x="30" y="54"/>
                    </a:cxn>
                    <a:cxn ang="0">
                      <a:pos x="34" y="54"/>
                    </a:cxn>
                    <a:cxn ang="0">
                      <a:pos x="38" y="54"/>
                    </a:cxn>
                    <a:cxn ang="0">
                      <a:pos x="38" y="54"/>
                    </a:cxn>
                    <a:cxn ang="0">
                      <a:pos x="38" y="50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40" y="40"/>
                    </a:cxn>
                    <a:cxn ang="0">
                      <a:pos x="42" y="36"/>
                    </a:cxn>
                    <a:cxn ang="0">
                      <a:pos x="44" y="30"/>
                    </a:cxn>
                    <a:cxn ang="0">
                      <a:pos x="46" y="22"/>
                    </a:cxn>
                    <a:cxn ang="0">
                      <a:pos x="46" y="22"/>
                    </a:cxn>
                    <a:cxn ang="0">
                      <a:pos x="44" y="12"/>
                    </a:cxn>
                    <a:cxn ang="0">
                      <a:pos x="40" y="6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6" h="54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4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48"/>
                      </a:lnTo>
                      <a:lnTo>
                        <a:pt x="6" y="48"/>
                      </a:lnTo>
                      <a:lnTo>
                        <a:pt x="6" y="46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2" y="48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8"/>
                      </a:lnTo>
                      <a:lnTo>
                        <a:pt x="20" y="48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4" y="52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0" y="54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8" y="50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0" y="40"/>
                      </a:lnTo>
                      <a:lnTo>
                        <a:pt x="42" y="36"/>
                      </a:lnTo>
                      <a:lnTo>
                        <a:pt x="44" y="30"/>
                      </a:lnTo>
                      <a:lnTo>
                        <a:pt x="46" y="22"/>
                      </a:lnTo>
                      <a:lnTo>
                        <a:pt x="46" y="22"/>
                      </a:lnTo>
                      <a:lnTo>
                        <a:pt x="44" y="12"/>
                      </a:lnTo>
                      <a:lnTo>
                        <a:pt x="40" y="6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Freeform 868"/>
                <p:cNvSpPr>
                  <a:spLocks/>
                </p:cNvSpPr>
                <p:nvPr/>
              </p:nvSpPr>
              <p:spPr bwMode="auto">
                <a:xfrm flipH="1">
                  <a:off x="2413000" y="4645025"/>
                  <a:ext cx="63500" cy="76200"/>
                </a:xfrm>
                <a:custGeom>
                  <a:avLst/>
                  <a:gdLst/>
                  <a:ahLst/>
                  <a:cxnLst>
                    <a:cxn ang="0">
                      <a:pos x="38" y="2"/>
                    </a:cxn>
                    <a:cxn ang="0">
                      <a:pos x="38" y="2"/>
                    </a:cxn>
                    <a:cxn ang="0">
                      <a:pos x="36" y="4"/>
                    </a:cxn>
                    <a:cxn ang="0">
                      <a:pos x="34" y="8"/>
                    </a:cxn>
                    <a:cxn ang="0">
                      <a:pos x="34" y="8"/>
                    </a:cxn>
                    <a:cxn ang="0">
                      <a:pos x="38" y="14"/>
                    </a:cxn>
                    <a:cxn ang="0">
                      <a:pos x="40" y="18"/>
                    </a:cxn>
                    <a:cxn ang="0">
                      <a:pos x="40" y="26"/>
                    </a:cxn>
                    <a:cxn ang="0">
                      <a:pos x="36" y="32"/>
                    </a:cxn>
                    <a:cxn ang="0">
                      <a:pos x="36" y="32"/>
                    </a:cxn>
                    <a:cxn ang="0">
                      <a:pos x="38" y="34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32" y="46"/>
                    </a:cxn>
                    <a:cxn ang="0">
                      <a:pos x="30" y="48"/>
                    </a:cxn>
                    <a:cxn ang="0">
                      <a:pos x="28" y="48"/>
                    </a:cxn>
                    <a:cxn ang="0">
                      <a:pos x="26" y="46"/>
                    </a:cxn>
                    <a:cxn ang="0">
                      <a:pos x="26" y="46"/>
                    </a:cxn>
                    <a:cxn ang="0">
                      <a:pos x="24" y="48"/>
                    </a:cxn>
                    <a:cxn ang="0">
                      <a:pos x="24" y="48"/>
                    </a:cxn>
                    <a:cxn ang="0">
                      <a:pos x="22" y="48"/>
                    </a:cxn>
                    <a:cxn ang="0">
                      <a:pos x="22" y="48"/>
                    </a:cxn>
                    <a:cxn ang="0">
                      <a:pos x="18" y="48"/>
                    </a:cxn>
                    <a:cxn ang="0">
                      <a:pos x="16" y="46"/>
                    </a:cxn>
                    <a:cxn ang="0">
                      <a:pos x="16" y="46"/>
                    </a:cxn>
                    <a:cxn ang="0">
                      <a:pos x="14" y="48"/>
                    </a:cxn>
                    <a:cxn ang="0">
                      <a:pos x="12" y="48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8" y="46"/>
                    </a:cxn>
                    <a:cxn ang="0">
                      <a:pos x="6" y="46"/>
                    </a:cxn>
                    <a:cxn ang="0">
                      <a:pos x="6" y="46"/>
                    </a:cxn>
                    <a:cxn ang="0">
                      <a:pos x="2" y="42"/>
                    </a:cxn>
                    <a:cxn ang="0">
                      <a:pos x="0" y="38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26"/>
                    </a:cxn>
                    <a:cxn ang="0">
                      <a:pos x="2" y="20"/>
                    </a:cxn>
                    <a:cxn ang="0">
                      <a:pos x="2" y="20"/>
                    </a:cxn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6" y="14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10" y="12"/>
                    </a:cxn>
                    <a:cxn ang="0">
                      <a:pos x="12" y="10"/>
                    </a:cxn>
                    <a:cxn ang="0">
                      <a:pos x="12" y="10"/>
                    </a:cxn>
                    <a:cxn ang="0">
                      <a:pos x="14" y="6"/>
                    </a:cxn>
                    <a:cxn ang="0">
                      <a:pos x="16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6" y="0"/>
                    </a:cxn>
                    <a:cxn ang="0">
                      <a:pos x="38" y="2"/>
                    </a:cxn>
                    <a:cxn ang="0">
                      <a:pos x="38" y="2"/>
                    </a:cxn>
                  </a:cxnLst>
                  <a:rect l="0" t="0" r="r" b="b"/>
                  <a:pathLst>
                    <a:path w="40" h="48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8" y="14"/>
                      </a:lnTo>
                      <a:lnTo>
                        <a:pt x="40" y="18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6" y="32"/>
                      </a:lnTo>
                      <a:lnTo>
                        <a:pt x="38" y="34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2" y="46"/>
                      </a:lnTo>
                      <a:lnTo>
                        <a:pt x="30" y="48"/>
                      </a:lnTo>
                      <a:lnTo>
                        <a:pt x="28" y="48"/>
                      </a:lnTo>
                      <a:lnTo>
                        <a:pt x="26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6" y="46"/>
                      </a:lnTo>
                      <a:lnTo>
                        <a:pt x="16" y="46"/>
                      </a:lnTo>
                      <a:lnTo>
                        <a:pt x="14" y="48"/>
                      </a:lnTo>
                      <a:lnTo>
                        <a:pt x="12" y="48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8" y="46"/>
                      </a:lnTo>
                      <a:lnTo>
                        <a:pt x="6" y="46"/>
                      </a:lnTo>
                      <a:lnTo>
                        <a:pt x="6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Freeform 869"/>
                <p:cNvSpPr>
                  <a:spLocks/>
                </p:cNvSpPr>
                <p:nvPr/>
              </p:nvSpPr>
              <p:spPr bwMode="auto">
                <a:xfrm flipH="1">
                  <a:off x="2432050" y="4638675"/>
                  <a:ext cx="50800" cy="79375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4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8" y="12"/>
                    </a:cxn>
                    <a:cxn ang="0">
                      <a:pos x="4" y="14"/>
                    </a:cxn>
                    <a:cxn ang="0">
                      <a:pos x="2" y="18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36"/>
                    </a:cxn>
                    <a:cxn ang="0">
                      <a:pos x="0" y="36"/>
                    </a:cxn>
                    <a:cxn ang="0">
                      <a:pos x="2" y="40"/>
                    </a:cxn>
                    <a:cxn ang="0">
                      <a:pos x="4" y="42"/>
                    </a:cxn>
                    <a:cxn ang="0">
                      <a:pos x="10" y="46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8" y="50"/>
                    </a:cxn>
                    <a:cxn ang="0">
                      <a:pos x="18" y="50"/>
                    </a:cxn>
                    <a:cxn ang="0">
                      <a:pos x="20" y="50"/>
                    </a:cxn>
                    <a:cxn ang="0">
                      <a:pos x="20" y="48"/>
                    </a:cxn>
                    <a:cxn ang="0">
                      <a:pos x="20" y="46"/>
                    </a:cxn>
                    <a:cxn ang="0">
                      <a:pos x="20" y="44"/>
                    </a:cxn>
                    <a:cxn ang="0">
                      <a:pos x="20" y="44"/>
                    </a:cxn>
                    <a:cxn ang="0">
                      <a:pos x="16" y="38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2" y="26"/>
                    </a:cxn>
                    <a:cxn ang="0">
                      <a:pos x="12" y="26"/>
                    </a:cxn>
                    <a:cxn ang="0">
                      <a:pos x="18" y="22"/>
                    </a:cxn>
                    <a:cxn ang="0">
                      <a:pos x="18" y="22"/>
                    </a:cxn>
                    <a:cxn ang="0">
                      <a:pos x="24" y="22"/>
                    </a:cxn>
                    <a:cxn ang="0">
                      <a:pos x="28" y="20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32" y="12"/>
                    </a:cxn>
                    <a:cxn ang="0">
                      <a:pos x="30" y="8"/>
                    </a:cxn>
                    <a:cxn ang="0">
                      <a:pos x="30" y="8"/>
                    </a:cxn>
                    <a:cxn ang="0">
                      <a:pos x="30" y="4"/>
                    </a:cxn>
                    <a:cxn ang="0">
                      <a:pos x="30" y="2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6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50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10" y="46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20" y="50"/>
                      </a:lnTo>
                      <a:lnTo>
                        <a:pt x="20" y="48"/>
                      </a:lnTo>
                      <a:lnTo>
                        <a:pt x="20" y="46"/>
                      </a:lnTo>
                      <a:lnTo>
                        <a:pt x="20" y="44"/>
                      </a:lnTo>
                      <a:lnTo>
                        <a:pt x="20" y="44"/>
                      </a:lnTo>
                      <a:lnTo>
                        <a:pt x="16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4" y="22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2" y="12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Freeform 871"/>
                <p:cNvSpPr>
                  <a:spLocks/>
                </p:cNvSpPr>
                <p:nvPr/>
              </p:nvSpPr>
              <p:spPr bwMode="auto">
                <a:xfrm flipH="1">
                  <a:off x="2403475" y="4619625"/>
                  <a:ext cx="69850" cy="38100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12" y="20"/>
                    </a:cxn>
                    <a:cxn ang="0">
                      <a:pos x="26" y="24"/>
                    </a:cxn>
                    <a:cxn ang="0">
                      <a:pos x="34" y="24"/>
                    </a:cxn>
                    <a:cxn ang="0">
                      <a:pos x="44" y="22"/>
                    </a:cxn>
                    <a:cxn ang="0">
                      <a:pos x="44" y="6"/>
                    </a:cxn>
                    <a:cxn ang="0">
                      <a:pos x="44" y="6"/>
                    </a:cxn>
                    <a:cxn ang="0">
                      <a:pos x="28" y="6"/>
                    </a:cxn>
                    <a:cxn ang="0">
                      <a:pos x="16" y="4"/>
                    </a:cxn>
                    <a:cxn ang="0">
                      <a:pos x="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44" h="2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2" y="20"/>
                      </a:lnTo>
                      <a:lnTo>
                        <a:pt x="26" y="24"/>
                      </a:lnTo>
                      <a:lnTo>
                        <a:pt x="34" y="24"/>
                      </a:lnTo>
                      <a:lnTo>
                        <a:pt x="44" y="22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8" y="6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Freeform 872"/>
                <p:cNvSpPr>
                  <a:spLocks/>
                </p:cNvSpPr>
                <p:nvPr/>
              </p:nvSpPr>
              <p:spPr bwMode="auto">
                <a:xfrm flipH="1">
                  <a:off x="2387600" y="4070350"/>
                  <a:ext cx="152400" cy="571500"/>
                </a:xfrm>
                <a:custGeom>
                  <a:avLst/>
                  <a:gdLst/>
                  <a:ahLst/>
                  <a:cxnLst>
                    <a:cxn ang="0">
                      <a:pos x="24" y="106"/>
                    </a:cxn>
                    <a:cxn ang="0">
                      <a:pos x="24" y="106"/>
                    </a:cxn>
                    <a:cxn ang="0">
                      <a:pos x="16" y="96"/>
                    </a:cxn>
                    <a:cxn ang="0">
                      <a:pos x="10" y="84"/>
                    </a:cxn>
                    <a:cxn ang="0">
                      <a:pos x="4" y="68"/>
                    </a:cxn>
                    <a:cxn ang="0">
                      <a:pos x="4" y="68"/>
                    </a:cxn>
                    <a:cxn ang="0">
                      <a:pos x="2" y="52"/>
                    </a:cxn>
                    <a:cxn ang="0">
                      <a:pos x="0" y="36"/>
                    </a:cxn>
                    <a:cxn ang="0">
                      <a:pos x="2" y="24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6" y="4"/>
                    </a:cxn>
                    <a:cxn ang="0">
                      <a:pos x="22" y="0"/>
                    </a:cxn>
                    <a:cxn ang="0">
                      <a:pos x="30" y="2"/>
                    </a:cxn>
                    <a:cxn ang="0">
                      <a:pos x="38" y="6"/>
                    </a:cxn>
                    <a:cxn ang="0">
                      <a:pos x="46" y="16"/>
                    </a:cxn>
                    <a:cxn ang="0">
                      <a:pos x="54" y="30"/>
                    </a:cxn>
                    <a:cxn ang="0">
                      <a:pos x="60" y="48"/>
                    </a:cxn>
                    <a:cxn ang="0">
                      <a:pos x="68" y="74"/>
                    </a:cxn>
                    <a:cxn ang="0">
                      <a:pos x="68" y="74"/>
                    </a:cxn>
                    <a:cxn ang="0">
                      <a:pos x="74" y="112"/>
                    </a:cxn>
                    <a:cxn ang="0">
                      <a:pos x="80" y="146"/>
                    </a:cxn>
                    <a:cxn ang="0">
                      <a:pos x="90" y="180"/>
                    </a:cxn>
                    <a:cxn ang="0">
                      <a:pos x="90" y="180"/>
                    </a:cxn>
                    <a:cxn ang="0">
                      <a:pos x="92" y="194"/>
                    </a:cxn>
                    <a:cxn ang="0">
                      <a:pos x="96" y="208"/>
                    </a:cxn>
                    <a:cxn ang="0">
                      <a:pos x="96" y="222"/>
                    </a:cxn>
                    <a:cxn ang="0">
                      <a:pos x="96" y="222"/>
                    </a:cxn>
                    <a:cxn ang="0">
                      <a:pos x="94" y="288"/>
                    </a:cxn>
                    <a:cxn ang="0">
                      <a:pos x="92" y="330"/>
                    </a:cxn>
                    <a:cxn ang="0">
                      <a:pos x="88" y="360"/>
                    </a:cxn>
                    <a:cxn ang="0">
                      <a:pos x="88" y="360"/>
                    </a:cxn>
                    <a:cxn ang="0">
                      <a:pos x="70" y="358"/>
                    </a:cxn>
                    <a:cxn ang="0">
                      <a:pos x="56" y="356"/>
                    </a:cxn>
                    <a:cxn ang="0">
                      <a:pos x="48" y="352"/>
                    </a:cxn>
                    <a:cxn ang="0">
                      <a:pos x="42" y="350"/>
                    </a:cxn>
                    <a:cxn ang="0">
                      <a:pos x="42" y="350"/>
                    </a:cxn>
                    <a:cxn ang="0">
                      <a:pos x="44" y="344"/>
                    </a:cxn>
                    <a:cxn ang="0">
                      <a:pos x="50" y="326"/>
                    </a:cxn>
                    <a:cxn ang="0">
                      <a:pos x="54" y="300"/>
                    </a:cxn>
                    <a:cxn ang="0">
                      <a:pos x="56" y="284"/>
                    </a:cxn>
                    <a:cxn ang="0">
                      <a:pos x="58" y="266"/>
                    </a:cxn>
                    <a:cxn ang="0">
                      <a:pos x="58" y="266"/>
                    </a:cxn>
                    <a:cxn ang="0">
                      <a:pos x="58" y="248"/>
                    </a:cxn>
                    <a:cxn ang="0">
                      <a:pos x="60" y="230"/>
                    </a:cxn>
                    <a:cxn ang="0">
                      <a:pos x="62" y="218"/>
                    </a:cxn>
                    <a:cxn ang="0">
                      <a:pos x="62" y="210"/>
                    </a:cxn>
                    <a:cxn ang="0">
                      <a:pos x="62" y="210"/>
                    </a:cxn>
                    <a:cxn ang="0">
                      <a:pos x="24" y="106"/>
                    </a:cxn>
                    <a:cxn ang="0">
                      <a:pos x="24" y="106"/>
                    </a:cxn>
                  </a:cxnLst>
                  <a:rect l="0" t="0" r="r" b="b"/>
                  <a:pathLst>
                    <a:path w="96" h="360">
                      <a:moveTo>
                        <a:pt x="24" y="106"/>
                      </a:moveTo>
                      <a:lnTo>
                        <a:pt x="24" y="106"/>
                      </a:lnTo>
                      <a:lnTo>
                        <a:pt x="16" y="96"/>
                      </a:lnTo>
                      <a:lnTo>
                        <a:pt x="10" y="84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2" y="52"/>
                      </a:lnTo>
                      <a:lnTo>
                        <a:pt x="0" y="36"/>
                      </a:lnTo>
                      <a:lnTo>
                        <a:pt x="2" y="24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6" y="16"/>
                      </a:lnTo>
                      <a:lnTo>
                        <a:pt x="54" y="30"/>
                      </a:lnTo>
                      <a:lnTo>
                        <a:pt x="60" y="48"/>
                      </a:lnTo>
                      <a:lnTo>
                        <a:pt x="68" y="74"/>
                      </a:lnTo>
                      <a:lnTo>
                        <a:pt x="68" y="74"/>
                      </a:lnTo>
                      <a:lnTo>
                        <a:pt x="74" y="112"/>
                      </a:lnTo>
                      <a:lnTo>
                        <a:pt x="80" y="14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92" y="194"/>
                      </a:lnTo>
                      <a:lnTo>
                        <a:pt x="96" y="208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94" y="288"/>
                      </a:lnTo>
                      <a:lnTo>
                        <a:pt x="92" y="330"/>
                      </a:lnTo>
                      <a:lnTo>
                        <a:pt x="88" y="360"/>
                      </a:lnTo>
                      <a:lnTo>
                        <a:pt x="88" y="360"/>
                      </a:lnTo>
                      <a:lnTo>
                        <a:pt x="70" y="358"/>
                      </a:lnTo>
                      <a:lnTo>
                        <a:pt x="56" y="356"/>
                      </a:lnTo>
                      <a:lnTo>
                        <a:pt x="48" y="352"/>
                      </a:lnTo>
                      <a:lnTo>
                        <a:pt x="42" y="350"/>
                      </a:lnTo>
                      <a:lnTo>
                        <a:pt x="42" y="350"/>
                      </a:lnTo>
                      <a:lnTo>
                        <a:pt x="44" y="344"/>
                      </a:lnTo>
                      <a:lnTo>
                        <a:pt x="50" y="326"/>
                      </a:lnTo>
                      <a:lnTo>
                        <a:pt x="54" y="300"/>
                      </a:lnTo>
                      <a:lnTo>
                        <a:pt x="56" y="284"/>
                      </a:lnTo>
                      <a:lnTo>
                        <a:pt x="58" y="266"/>
                      </a:lnTo>
                      <a:lnTo>
                        <a:pt x="58" y="266"/>
                      </a:lnTo>
                      <a:lnTo>
                        <a:pt x="58" y="248"/>
                      </a:lnTo>
                      <a:lnTo>
                        <a:pt x="60" y="230"/>
                      </a:lnTo>
                      <a:lnTo>
                        <a:pt x="62" y="218"/>
                      </a:lnTo>
                      <a:lnTo>
                        <a:pt x="62" y="210"/>
                      </a:lnTo>
                      <a:lnTo>
                        <a:pt x="62" y="210"/>
                      </a:lnTo>
                      <a:lnTo>
                        <a:pt x="24" y="106"/>
                      </a:lnTo>
                      <a:lnTo>
                        <a:pt x="24" y="106"/>
                      </a:lnTo>
                      <a:close/>
                    </a:path>
                  </a:pathLst>
                </a:custGeom>
                <a:solidFill>
                  <a:srgbClr val="4358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Freeform 874"/>
                <p:cNvSpPr>
                  <a:spLocks/>
                </p:cNvSpPr>
                <p:nvPr/>
              </p:nvSpPr>
              <p:spPr bwMode="auto">
                <a:xfrm flipH="1">
                  <a:off x="2460625" y="3854450"/>
                  <a:ext cx="161925" cy="215900"/>
                </a:xfrm>
                <a:custGeom>
                  <a:avLst/>
                  <a:gdLst/>
                  <a:ahLst/>
                  <a:cxnLst>
                    <a:cxn ang="0">
                      <a:pos x="92" y="10"/>
                    </a:cxn>
                    <a:cxn ang="0">
                      <a:pos x="74" y="2"/>
                    </a:cxn>
                    <a:cxn ang="0">
                      <a:pos x="54" y="0"/>
                    </a:cxn>
                    <a:cxn ang="0">
                      <a:pos x="46" y="0"/>
                    </a:cxn>
                    <a:cxn ang="0">
                      <a:pos x="38" y="2"/>
                    </a:cxn>
                    <a:cxn ang="0">
                      <a:pos x="28" y="4"/>
                    </a:cxn>
                    <a:cxn ang="0">
                      <a:pos x="26" y="8"/>
                    </a:cxn>
                    <a:cxn ang="0">
                      <a:pos x="18" y="24"/>
                    </a:cxn>
                    <a:cxn ang="0">
                      <a:pos x="16" y="40"/>
                    </a:cxn>
                    <a:cxn ang="0">
                      <a:pos x="6" y="56"/>
                    </a:cxn>
                    <a:cxn ang="0">
                      <a:pos x="0" y="66"/>
                    </a:cxn>
                    <a:cxn ang="0">
                      <a:pos x="4" y="70"/>
                    </a:cxn>
                    <a:cxn ang="0">
                      <a:pos x="8" y="72"/>
                    </a:cxn>
                    <a:cxn ang="0">
                      <a:pos x="6" y="80"/>
                    </a:cxn>
                    <a:cxn ang="0">
                      <a:pos x="6" y="82"/>
                    </a:cxn>
                    <a:cxn ang="0">
                      <a:pos x="8" y="84"/>
                    </a:cxn>
                    <a:cxn ang="0">
                      <a:pos x="6" y="86"/>
                    </a:cxn>
                    <a:cxn ang="0">
                      <a:pos x="10" y="92"/>
                    </a:cxn>
                    <a:cxn ang="0">
                      <a:pos x="10" y="96"/>
                    </a:cxn>
                    <a:cxn ang="0">
                      <a:pos x="8" y="104"/>
                    </a:cxn>
                    <a:cxn ang="0">
                      <a:pos x="10" y="108"/>
                    </a:cxn>
                    <a:cxn ang="0">
                      <a:pos x="24" y="110"/>
                    </a:cxn>
                    <a:cxn ang="0">
                      <a:pos x="42" y="110"/>
                    </a:cxn>
                    <a:cxn ang="0">
                      <a:pos x="46" y="130"/>
                    </a:cxn>
                    <a:cxn ang="0">
                      <a:pos x="46" y="136"/>
                    </a:cxn>
                    <a:cxn ang="0">
                      <a:pos x="82" y="134"/>
                    </a:cxn>
                    <a:cxn ang="0">
                      <a:pos x="92" y="134"/>
                    </a:cxn>
                    <a:cxn ang="0">
                      <a:pos x="90" y="106"/>
                    </a:cxn>
                    <a:cxn ang="0">
                      <a:pos x="94" y="84"/>
                    </a:cxn>
                    <a:cxn ang="0">
                      <a:pos x="102" y="42"/>
                    </a:cxn>
                    <a:cxn ang="0">
                      <a:pos x="100" y="18"/>
                    </a:cxn>
                    <a:cxn ang="0">
                      <a:pos x="92" y="10"/>
                    </a:cxn>
                  </a:cxnLst>
                  <a:rect l="0" t="0" r="r" b="b"/>
                  <a:pathLst>
                    <a:path w="102" h="136">
                      <a:moveTo>
                        <a:pt x="92" y="10"/>
                      </a:moveTo>
                      <a:lnTo>
                        <a:pt x="92" y="10"/>
                      </a:lnTo>
                      <a:lnTo>
                        <a:pt x="84" y="4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2" y="4"/>
                      </a:lnTo>
                      <a:lnTo>
                        <a:pt x="28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6"/>
                      </a:lnTo>
                      <a:lnTo>
                        <a:pt x="18" y="24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2" y="48"/>
                      </a:lnTo>
                      <a:lnTo>
                        <a:pt x="6" y="56"/>
                      </a:lnTo>
                      <a:lnTo>
                        <a:pt x="2" y="6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8" y="76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6"/>
                      </a:lnTo>
                      <a:lnTo>
                        <a:pt x="6" y="86"/>
                      </a:lnTo>
                      <a:lnTo>
                        <a:pt x="6" y="86"/>
                      </a:lnTo>
                      <a:lnTo>
                        <a:pt x="10" y="92"/>
                      </a:lnTo>
                      <a:lnTo>
                        <a:pt x="10" y="92"/>
                      </a:lnTo>
                      <a:lnTo>
                        <a:pt x="10" y="96"/>
                      </a:lnTo>
                      <a:lnTo>
                        <a:pt x="8" y="100"/>
                      </a:lnTo>
                      <a:lnTo>
                        <a:pt x="8" y="104"/>
                      </a:lnTo>
                      <a:lnTo>
                        <a:pt x="10" y="108"/>
                      </a:lnTo>
                      <a:lnTo>
                        <a:pt x="10" y="108"/>
                      </a:lnTo>
                      <a:lnTo>
                        <a:pt x="14" y="110"/>
                      </a:lnTo>
                      <a:lnTo>
                        <a:pt x="24" y="11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24"/>
                      </a:lnTo>
                      <a:lnTo>
                        <a:pt x="46" y="130"/>
                      </a:lnTo>
                      <a:lnTo>
                        <a:pt x="46" y="136"/>
                      </a:lnTo>
                      <a:lnTo>
                        <a:pt x="46" y="136"/>
                      </a:lnTo>
                      <a:lnTo>
                        <a:pt x="70" y="136"/>
                      </a:lnTo>
                      <a:lnTo>
                        <a:pt x="82" y="134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90" y="106"/>
                      </a:lnTo>
                      <a:lnTo>
                        <a:pt x="90" y="106"/>
                      </a:lnTo>
                      <a:lnTo>
                        <a:pt x="90" y="96"/>
                      </a:lnTo>
                      <a:lnTo>
                        <a:pt x="94" y="84"/>
                      </a:lnTo>
                      <a:lnTo>
                        <a:pt x="100" y="56"/>
                      </a:lnTo>
                      <a:lnTo>
                        <a:pt x="102" y="42"/>
                      </a:lnTo>
                      <a:lnTo>
                        <a:pt x="102" y="28"/>
                      </a:lnTo>
                      <a:lnTo>
                        <a:pt x="100" y="18"/>
                      </a:lnTo>
                      <a:lnTo>
                        <a:pt x="96" y="12"/>
                      </a:lnTo>
                      <a:lnTo>
                        <a:pt x="92" y="10"/>
                      </a:lnTo>
                      <a:lnTo>
                        <a:pt x="92" y="10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Freeform 875"/>
                <p:cNvSpPr>
                  <a:spLocks/>
                </p:cNvSpPr>
                <p:nvPr/>
              </p:nvSpPr>
              <p:spPr bwMode="auto">
                <a:xfrm flipH="1">
                  <a:off x="2466975" y="4032250"/>
                  <a:ext cx="114300" cy="12700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78"/>
                    </a:cxn>
                    <a:cxn ang="0">
                      <a:pos x="0" y="72"/>
                    </a:cxn>
                    <a:cxn ang="0">
                      <a:pos x="2" y="62"/>
                    </a:cxn>
                    <a:cxn ang="0">
                      <a:pos x="10" y="44"/>
                    </a:cxn>
                    <a:cxn ang="0">
                      <a:pos x="10" y="44"/>
                    </a:cxn>
                    <a:cxn ang="0">
                      <a:pos x="18" y="24"/>
                    </a:cxn>
                    <a:cxn ang="0">
                      <a:pos x="66" y="0"/>
                    </a:cxn>
                    <a:cxn ang="0">
                      <a:pos x="72" y="22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72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2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18" y="24"/>
                      </a:lnTo>
                      <a:lnTo>
                        <a:pt x="66" y="0"/>
                      </a:lnTo>
                      <a:lnTo>
                        <a:pt x="72" y="2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Freeform 876"/>
                <p:cNvSpPr>
                  <a:spLocks/>
                </p:cNvSpPr>
                <p:nvPr/>
              </p:nvSpPr>
              <p:spPr bwMode="auto">
                <a:xfrm flipH="1">
                  <a:off x="2565400" y="4083050"/>
                  <a:ext cx="57150" cy="228600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10"/>
                    </a:cxn>
                    <a:cxn ang="0">
                      <a:pos x="20" y="24"/>
                    </a:cxn>
                    <a:cxn ang="0">
                      <a:pos x="12" y="40"/>
                    </a:cxn>
                    <a:cxn ang="0">
                      <a:pos x="6" y="62"/>
                    </a:cxn>
                    <a:cxn ang="0">
                      <a:pos x="0" y="86"/>
                    </a:cxn>
                    <a:cxn ang="0">
                      <a:pos x="0" y="10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44"/>
                    </a:cxn>
                    <a:cxn ang="0">
                      <a:pos x="4" y="144"/>
                    </a:cxn>
                    <a:cxn ang="0">
                      <a:pos x="14" y="100"/>
                    </a:cxn>
                    <a:cxn ang="0">
                      <a:pos x="30" y="38"/>
                    </a:cxn>
                    <a:cxn ang="0">
                      <a:pos x="30" y="38"/>
                    </a:cxn>
                    <a:cxn ang="0">
                      <a:pos x="34" y="22"/>
                    </a:cxn>
                    <a:cxn ang="0">
                      <a:pos x="36" y="1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4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10"/>
                      </a:lnTo>
                      <a:lnTo>
                        <a:pt x="20" y="24"/>
                      </a:lnTo>
                      <a:lnTo>
                        <a:pt x="12" y="40"/>
                      </a:lnTo>
                      <a:lnTo>
                        <a:pt x="6" y="62"/>
                      </a:lnTo>
                      <a:lnTo>
                        <a:pt x="0" y="86"/>
                      </a:lnTo>
                      <a:lnTo>
                        <a:pt x="0" y="100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4" y="144"/>
                      </a:lnTo>
                      <a:lnTo>
                        <a:pt x="4" y="144"/>
                      </a:lnTo>
                      <a:lnTo>
                        <a:pt x="14" y="100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34" y="22"/>
                      </a:lnTo>
                      <a:lnTo>
                        <a:pt x="36" y="1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Freeform 878"/>
                <p:cNvSpPr>
                  <a:spLocks/>
                </p:cNvSpPr>
                <p:nvPr/>
              </p:nvSpPr>
              <p:spPr bwMode="auto">
                <a:xfrm flipH="1">
                  <a:off x="2413000" y="4048125"/>
                  <a:ext cx="212725" cy="628650"/>
                </a:xfrm>
                <a:custGeom>
                  <a:avLst/>
                  <a:gdLst/>
                  <a:ahLst/>
                  <a:cxnLst>
                    <a:cxn ang="0">
                      <a:pos x="134" y="372"/>
                    </a:cxn>
                    <a:cxn ang="0">
                      <a:pos x="134" y="372"/>
                    </a:cxn>
                    <a:cxn ang="0">
                      <a:pos x="130" y="354"/>
                    </a:cxn>
                    <a:cxn ang="0">
                      <a:pos x="130" y="354"/>
                    </a:cxn>
                    <a:cxn ang="0">
                      <a:pos x="118" y="304"/>
                    </a:cxn>
                    <a:cxn ang="0">
                      <a:pos x="104" y="254"/>
                    </a:cxn>
                    <a:cxn ang="0">
                      <a:pos x="104" y="254"/>
                    </a:cxn>
                    <a:cxn ang="0">
                      <a:pos x="104" y="242"/>
                    </a:cxn>
                    <a:cxn ang="0">
                      <a:pos x="104" y="230"/>
                    </a:cxn>
                    <a:cxn ang="0">
                      <a:pos x="108" y="208"/>
                    </a:cxn>
                    <a:cxn ang="0">
                      <a:pos x="108" y="208"/>
                    </a:cxn>
                    <a:cxn ang="0">
                      <a:pos x="118" y="158"/>
                    </a:cxn>
                    <a:cxn ang="0">
                      <a:pos x="118" y="158"/>
                    </a:cxn>
                    <a:cxn ang="0">
                      <a:pos x="122" y="134"/>
                    </a:cxn>
                    <a:cxn ang="0">
                      <a:pos x="124" y="112"/>
                    </a:cxn>
                    <a:cxn ang="0">
                      <a:pos x="124" y="88"/>
                    </a:cxn>
                    <a:cxn ang="0">
                      <a:pos x="120" y="64"/>
                    </a:cxn>
                    <a:cxn ang="0">
                      <a:pos x="120" y="64"/>
                    </a:cxn>
                    <a:cxn ang="0">
                      <a:pos x="116" y="44"/>
                    </a:cxn>
                    <a:cxn ang="0">
                      <a:pos x="106" y="24"/>
                    </a:cxn>
                    <a:cxn ang="0">
                      <a:pos x="106" y="24"/>
                    </a:cxn>
                    <a:cxn ang="0">
                      <a:pos x="102" y="12"/>
                    </a:cxn>
                    <a:cxn ang="0">
                      <a:pos x="100" y="0"/>
                    </a:cxn>
                    <a:cxn ang="0">
                      <a:pos x="100" y="0"/>
                    </a:cxn>
                    <a:cxn ang="0">
                      <a:pos x="78" y="14"/>
                    </a:cxn>
                    <a:cxn ang="0">
                      <a:pos x="60" y="30"/>
                    </a:cxn>
                    <a:cxn ang="0">
                      <a:pos x="42" y="50"/>
                    </a:cxn>
                    <a:cxn ang="0">
                      <a:pos x="28" y="70"/>
                    </a:cxn>
                    <a:cxn ang="0">
                      <a:pos x="28" y="70"/>
                    </a:cxn>
                    <a:cxn ang="0">
                      <a:pos x="22" y="84"/>
                    </a:cxn>
                    <a:cxn ang="0">
                      <a:pos x="16" y="98"/>
                    </a:cxn>
                    <a:cxn ang="0">
                      <a:pos x="8" y="128"/>
                    </a:cxn>
                    <a:cxn ang="0">
                      <a:pos x="6" y="158"/>
                    </a:cxn>
                    <a:cxn ang="0">
                      <a:pos x="4" y="188"/>
                    </a:cxn>
                    <a:cxn ang="0">
                      <a:pos x="4" y="188"/>
                    </a:cxn>
                    <a:cxn ang="0">
                      <a:pos x="8" y="248"/>
                    </a:cxn>
                    <a:cxn ang="0">
                      <a:pos x="8" y="280"/>
                    </a:cxn>
                    <a:cxn ang="0">
                      <a:pos x="6" y="310"/>
                    </a:cxn>
                    <a:cxn ang="0">
                      <a:pos x="6" y="310"/>
                    </a:cxn>
                    <a:cxn ang="0">
                      <a:pos x="4" y="336"/>
                    </a:cxn>
                    <a:cxn ang="0">
                      <a:pos x="2" y="364"/>
                    </a:cxn>
                    <a:cxn ang="0">
                      <a:pos x="2" y="364"/>
                    </a:cxn>
                    <a:cxn ang="0">
                      <a:pos x="0" y="374"/>
                    </a:cxn>
                    <a:cxn ang="0">
                      <a:pos x="0" y="382"/>
                    </a:cxn>
                    <a:cxn ang="0">
                      <a:pos x="2" y="384"/>
                    </a:cxn>
                    <a:cxn ang="0">
                      <a:pos x="6" y="386"/>
                    </a:cxn>
                    <a:cxn ang="0">
                      <a:pos x="6" y="386"/>
                    </a:cxn>
                    <a:cxn ang="0">
                      <a:pos x="40" y="394"/>
                    </a:cxn>
                    <a:cxn ang="0">
                      <a:pos x="68" y="396"/>
                    </a:cxn>
                    <a:cxn ang="0">
                      <a:pos x="92" y="394"/>
                    </a:cxn>
                    <a:cxn ang="0">
                      <a:pos x="108" y="390"/>
                    </a:cxn>
                    <a:cxn ang="0">
                      <a:pos x="120" y="386"/>
                    </a:cxn>
                    <a:cxn ang="0">
                      <a:pos x="128" y="380"/>
                    </a:cxn>
                    <a:cxn ang="0">
                      <a:pos x="134" y="374"/>
                    </a:cxn>
                    <a:cxn ang="0">
                      <a:pos x="134" y="372"/>
                    </a:cxn>
                    <a:cxn ang="0">
                      <a:pos x="134" y="372"/>
                    </a:cxn>
                  </a:cxnLst>
                  <a:rect l="0" t="0" r="r" b="b"/>
                  <a:pathLst>
                    <a:path w="134" h="396">
                      <a:moveTo>
                        <a:pt x="134" y="372"/>
                      </a:moveTo>
                      <a:lnTo>
                        <a:pt x="134" y="372"/>
                      </a:lnTo>
                      <a:lnTo>
                        <a:pt x="130" y="354"/>
                      </a:lnTo>
                      <a:lnTo>
                        <a:pt x="130" y="354"/>
                      </a:lnTo>
                      <a:lnTo>
                        <a:pt x="118" y="304"/>
                      </a:lnTo>
                      <a:lnTo>
                        <a:pt x="104" y="254"/>
                      </a:lnTo>
                      <a:lnTo>
                        <a:pt x="104" y="254"/>
                      </a:lnTo>
                      <a:lnTo>
                        <a:pt x="104" y="242"/>
                      </a:lnTo>
                      <a:lnTo>
                        <a:pt x="104" y="230"/>
                      </a:lnTo>
                      <a:lnTo>
                        <a:pt x="108" y="208"/>
                      </a:lnTo>
                      <a:lnTo>
                        <a:pt x="108" y="208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22" y="134"/>
                      </a:lnTo>
                      <a:lnTo>
                        <a:pt x="124" y="112"/>
                      </a:lnTo>
                      <a:lnTo>
                        <a:pt x="124" y="88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116" y="44"/>
                      </a:lnTo>
                      <a:lnTo>
                        <a:pt x="106" y="24"/>
                      </a:lnTo>
                      <a:lnTo>
                        <a:pt x="106" y="24"/>
                      </a:lnTo>
                      <a:lnTo>
                        <a:pt x="102" y="12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78" y="14"/>
                      </a:lnTo>
                      <a:lnTo>
                        <a:pt x="60" y="30"/>
                      </a:lnTo>
                      <a:lnTo>
                        <a:pt x="42" y="50"/>
                      </a:lnTo>
                      <a:lnTo>
                        <a:pt x="28" y="70"/>
                      </a:lnTo>
                      <a:lnTo>
                        <a:pt x="28" y="70"/>
                      </a:lnTo>
                      <a:lnTo>
                        <a:pt x="22" y="84"/>
                      </a:lnTo>
                      <a:lnTo>
                        <a:pt x="16" y="98"/>
                      </a:lnTo>
                      <a:lnTo>
                        <a:pt x="8" y="128"/>
                      </a:lnTo>
                      <a:lnTo>
                        <a:pt x="6" y="158"/>
                      </a:lnTo>
                      <a:lnTo>
                        <a:pt x="4" y="188"/>
                      </a:lnTo>
                      <a:lnTo>
                        <a:pt x="4" y="188"/>
                      </a:lnTo>
                      <a:lnTo>
                        <a:pt x="8" y="248"/>
                      </a:lnTo>
                      <a:lnTo>
                        <a:pt x="8" y="280"/>
                      </a:lnTo>
                      <a:lnTo>
                        <a:pt x="6" y="310"/>
                      </a:lnTo>
                      <a:lnTo>
                        <a:pt x="6" y="310"/>
                      </a:lnTo>
                      <a:lnTo>
                        <a:pt x="4" y="336"/>
                      </a:lnTo>
                      <a:lnTo>
                        <a:pt x="2" y="364"/>
                      </a:lnTo>
                      <a:lnTo>
                        <a:pt x="2" y="364"/>
                      </a:lnTo>
                      <a:lnTo>
                        <a:pt x="0" y="374"/>
                      </a:lnTo>
                      <a:lnTo>
                        <a:pt x="0" y="382"/>
                      </a:lnTo>
                      <a:lnTo>
                        <a:pt x="2" y="384"/>
                      </a:lnTo>
                      <a:lnTo>
                        <a:pt x="6" y="386"/>
                      </a:lnTo>
                      <a:lnTo>
                        <a:pt x="6" y="386"/>
                      </a:lnTo>
                      <a:lnTo>
                        <a:pt x="40" y="394"/>
                      </a:lnTo>
                      <a:lnTo>
                        <a:pt x="68" y="396"/>
                      </a:lnTo>
                      <a:lnTo>
                        <a:pt x="92" y="394"/>
                      </a:lnTo>
                      <a:lnTo>
                        <a:pt x="108" y="390"/>
                      </a:lnTo>
                      <a:lnTo>
                        <a:pt x="120" y="386"/>
                      </a:lnTo>
                      <a:lnTo>
                        <a:pt x="128" y="380"/>
                      </a:lnTo>
                      <a:lnTo>
                        <a:pt x="134" y="374"/>
                      </a:lnTo>
                      <a:lnTo>
                        <a:pt x="134" y="372"/>
                      </a:lnTo>
                      <a:lnTo>
                        <a:pt x="134" y="372"/>
                      </a:lnTo>
                      <a:close/>
                    </a:path>
                  </a:pathLst>
                </a:custGeom>
                <a:solidFill>
                  <a:srgbClr val="4D627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Freeform 879"/>
                <p:cNvSpPr>
                  <a:spLocks/>
                </p:cNvSpPr>
                <p:nvPr/>
              </p:nvSpPr>
              <p:spPr bwMode="auto">
                <a:xfrm flipH="1">
                  <a:off x="2644775" y="4616450"/>
                  <a:ext cx="66675" cy="603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8" y="22"/>
                    </a:cxn>
                    <a:cxn ang="0">
                      <a:pos x="18" y="32"/>
                    </a:cxn>
                    <a:cxn ang="0">
                      <a:pos x="26" y="36"/>
                    </a:cxn>
                    <a:cxn ang="0">
                      <a:pos x="34" y="38"/>
                    </a:cxn>
                    <a:cxn ang="0">
                      <a:pos x="42" y="24"/>
                    </a:cxn>
                    <a:cxn ang="0">
                      <a:pos x="42" y="24"/>
                    </a:cxn>
                    <a:cxn ang="0">
                      <a:pos x="30" y="16"/>
                    </a:cxn>
                    <a:cxn ang="0">
                      <a:pos x="18" y="10"/>
                    </a:cxn>
                    <a:cxn ang="0">
                      <a:pos x="1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42" h="38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8" y="22"/>
                      </a:lnTo>
                      <a:lnTo>
                        <a:pt x="18" y="32"/>
                      </a:lnTo>
                      <a:lnTo>
                        <a:pt x="26" y="36"/>
                      </a:lnTo>
                      <a:lnTo>
                        <a:pt x="34" y="38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30" y="16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Freeform 880"/>
                <p:cNvSpPr>
                  <a:spLocks/>
                </p:cNvSpPr>
                <p:nvPr/>
              </p:nvSpPr>
              <p:spPr bwMode="auto">
                <a:xfrm flipH="1">
                  <a:off x="2438400" y="4114800"/>
                  <a:ext cx="263525" cy="552450"/>
                </a:xfrm>
                <a:custGeom>
                  <a:avLst/>
                  <a:gdLst/>
                  <a:ahLst/>
                  <a:cxnLst>
                    <a:cxn ang="0">
                      <a:pos x="104" y="54"/>
                    </a:cxn>
                    <a:cxn ang="0">
                      <a:pos x="104" y="54"/>
                    </a:cxn>
                    <a:cxn ang="0">
                      <a:pos x="106" y="36"/>
                    </a:cxn>
                    <a:cxn ang="0">
                      <a:pos x="110" y="22"/>
                    </a:cxn>
                    <a:cxn ang="0">
                      <a:pos x="114" y="16"/>
                    </a:cxn>
                    <a:cxn ang="0">
                      <a:pos x="120" y="12"/>
                    </a:cxn>
                    <a:cxn ang="0">
                      <a:pos x="126" y="6"/>
                    </a:cxn>
                    <a:cxn ang="0">
                      <a:pos x="132" y="2"/>
                    </a:cxn>
                    <a:cxn ang="0">
                      <a:pos x="132" y="2"/>
                    </a:cxn>
                    <a:cxn ang="0">
                      <a:pos x="140" y="0"/>
                    </a:cxn>
                    <a:cxn ang="0">
                      <a:pos x="148" y="2"/>
                    </a:cxn>
                    <a:cxn ang="0">
                      <a:pos x="156" y="8"/>
                    </a:cxn>
                    <a:cxn ang="0">
                      <a:pos x="162" y="18"/>
                    </a:cxn>
                    <a:cxn ang="0">
                      <a:pos x="166" y="32"/>
                    </a:cxn>
                    <a:cxn ang="0">
                      <a:pos x="166" y="50"/>
                    </a:cxn>
                    <a:cxn ang="0">
                      <a:pos x="164" y="72"/>
                    </a:cxn>
                    <a:cxn ang="0">
                      <a:pos x="158" y="98"/>
                    </a:cxn>
                    <a:cxn ang="0">
                      <a:pos x="158" y="98"/>
                    </a:cxn>
                    <a:cxn ang="0">
                      <a:pos x="134" y="194"/>
                    </a:cxn>
                    <a:cxn ang="0">
                      <a:pos x="134" y="194"/>
                    </a:cxn>
                    <a:cxn ang="0">
                      <a:pos x="130" y="212"/>
                    </a:cxn>
                    <a:cxn ang="0">
                      <a:pos x="124" y="226"/>
                    </a:cxn>
                    <a:cxn ang="0">
                      <a:pos x="118" y="236"/>
                    </a:cxn>
                    <a:cxn ang="0">
                      <a:pos x="118" y="236"/>
                    </a:cxn>
                    <a:cxn ang="0">
                      <a:pos x="102" y="258"/>
                    </a:cxn>
                    <a:cxn ang="0">
                      <a:pos x="78" y="290"/>
                    </a:cxn>
                    <a:cxn ang="0">
                      <a:pos x="36" y="348"/>
                    </a:cxn>
                    <a:cxn ang="0">
                      <a:pos x="36" y="348"/>
                    </a:cxn>
                    <a:cxn ang="0">
                      <a:pos x="20" y="340"/>
                    </a:cxn>
                    <a:cxn ang="0">
                      <a:pos x="8" y="328"/>
                    </a:cxn>
                    <a:cxn ang="0">
                      <a:pos x="4" y="324"/>
                    </a:cxn>
                    <a:cxn ang="0">
                      <a:pos x="0" y="318"/>
                    </a:cxn>
                    <a:cxn ang="0">
                      <a:pos x="0" y="318"/>
                    </a:cxn>
                    <a:cxn ang="0">
                      <a:pos x="4" y="314"/>
                    </a:cxn>
                    <a:cxn ang="0">
                      <a:pos x="18" y="302"/>
                    </a:cxn>
                    <a:cxn ang="0">
                      <a:pos x="34" y="282"/>
                    </a:cxn>
                    <a:cxn ang="0">
                      <a:pos x="44" y="268"/>
                    </a:cxn>
                    <a:cxn ang="0">
                      <a:pos x="54" y="252"/>
                    </a:cxn>
                    <a:cxn ang="0">
                      <a:pos x="54" y="252"/>
                    </a:cxn>
                    <a:cxn ang="0">
                      <a:pos x="64" y="236"/>
                    </a:cxn>
                    <a:cxn ang="0">
                      <a:pos x="74" y="224"/>
                    </a:cxn>
                    <a:cxn ang="0">
                      <a:pos x="82" y="212"/>
                    </a:cxn>
                    <a:cxn ang="0">
                      <a:pos x="86" y="206"/>
                    </a:cxn>
                    <a:cxn ang="0">
                      <a:pos x="86" y="206"/>
                    </a:cxn>
                    <a:cxn ang="0">
                      <a:pos x="92" y="180"/>
                    </a:cxn>
                    <a:cxn ang="0">
                      <a:pos x="98" y="136"/>
                    </a:cxn>
                    <a:cxn ang="0">
                      <a:pos x="102" y="90"/>
                    </a:cxn>
                    <a:cxn ang="0">
                      <a:pos x="104" y="54"/>
                    </a:cxn>
                    <a:cxn ang="0">
                      <a:pos x="104" y="54"/>
                    </a:cxn>
                  </a:cxnLst>
                  <a:rect l="0" t="0" r="r" b="b"/>
                  <a:pathLst>
                    <a:path w="166" h="348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6" y="36"/>
                      </a:lnTo>
                      <a:lnTo>
                        <a:pt x="110" y="22"/>
                      </a:lnTo>
                      <a:lnTo>
                        <a:pt x="114" y="16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2"/>
                      </a:lnTo>
                      <a:lnTo>
                        <a:pt x="132" y="2"/>
                      </a:lnTo>
                      <a:lnTo>
                        <a:pt x="140" y="0"/>
                      </a:lnTo>
                      <a:lnTo>
                        <a:pt x="148" y="2"/>
                      </a:lnTo>
                      <a:lnTo>
                        <a:pt x="156" y="8"/>
                      </a:lnTo>
                      <a:lnTo>
                        <a:pt x="162" y="18"/>
                      </a:lnTo>
                      <a:lnTo>
                        <a:pt x="166" y="32"/>
                      </a:lnTo>
                      <a:lnTo>
                        <a:pt x="166" y="50"/>
                      </a:lnTo>
                      <a:lnTo>
                        <a:pt x="164" y="72"/>
                      </a:lnTo>
                      <a:lnTo>
                        <a:pt x="158" y="98"/>
                      </a:lnTo>
                      <a:lnTo>
                        <a:pt x="158" y="98"/>
                      </a:lnTo>
                      <a:lnTo>
                        <a:pt x="134" y="194"/>
                      </a:lnTo>
                      <a:lnTo>
                        <a:pt x="134" y="194"/>
                      </a:lnTo>
                      <a:lnTo>
                        <a:pt x="130" y="212"/>
                      </a:lnTo>
                      <a:lnTo>
                        <a:pt x="124" y="226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lnTo>
                        <a:pt x="102" y="258"/>
                      </a:lnTo>
                      <a:lnTo>
                        <a:pt x="78" y="290"/>
                      </a:lnTo>
                      <a:lnTo>
                        <a:pt x="36" y="348"/>
                      </a:lnTo>
                      <a:lnTo>
                        <a:pt x="36" y="348"/>
                      </a:lnTo>
                      <a:lnTo>
                        <a:pt x="20" y="340"/>
                      </a:lnTo>
                      <a:lnTo>
                        <a:pt x="8" y="328"/>
                      </a:lnTo>
                      <a:lnTo>
                        <a:pt x="4" y="324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4" y="314"/>
                      </a:lnTo>
                      <a:lnTo>
                        <a:pt x="18" y="302"/>
                      </a:lnTo>
                      <a:lnTo>
                        <a:pt x="34" y="282"/>
                      </a:lnTo>
                      <a:lnTo>
                        <a:pt x="44" y="268"/>
                      </a:lnTo>
                      <a:lnTo>
                        <a:pt x="54" y="252"/>
                      </a:lnTo>
                      <a:lnTo>
                        <a:pt x="54" y="252"/>
                      </a:lnTo>
                      <a:lnTo>
                        <a:pt x="64" y="236"/>
                      </a:lnTo>
                      <a:lnTo>
                        <a:pt x="74" y="224"/>
                      </a:lnTo>
                      <a:lnTo>
                        <a:pt x="82" y="212"/>
                      </a:lnTo>
                      <a:lnTo>
                        <a:pt x="86" y="206"/>
                      </a:lnTo>
                      <a:lnTo>
                        <a:pt x="86" y="206"/>
                      </a:lnTo>
                      <a:lnTo>
                        <a:pt x="92" y="180"/>
                      </a:lnTo>
                      <a:lnTo>
                        <a:pt x="98" y="136"/>
                      </a:lnTo>
                      <a:lnTo>
                        <a:pt x="102" y="9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solidFill>
                  <a:srgbClr val="5569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Freeform 881"/>
                <p:cNvSpPr>
                  <a:spLocks/>
                </p:cNvSpPr>
                <p:nvPr/>
              </p:nvSpPr>
              <p:spPr bwMode="auto">
                <a:xfrm flipH="1">
                  <a:off x="2593975" y="3981450"/>
                  <a:ext cx="19050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4" y="4"/>
                    </a:cxn>
                    <a:cxn ang="0">
                      <a:pos x="10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E826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Freeform 882"/>
                <p:cNvSpPr>
                  <a:spLocks/>
                </p:cNvSpPr>
                <p:nvPr/>
              </p:nvSpPr>
              <p:spPr bwMode="auto">
                <a:xfrm flipH="1">
                  <a:off x="2559050" y="3930650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8" y="4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4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Freeform 883"/>
                <p:cNvSpPr>
                  <a:spLocks/>
                </p:cNvSpPr>
                <p:nvPr/>
              </p:nvSpPr>
              <p:spPr bwMode="auto">
                <a:xfrm flipH="1">
                  <a:off x="2552700" y="3911600"/>
                  <a:ext cx="41275" cy="19050"/>
                </a:xfrm>
                <a:custGeom>
                  <a:avLst/>
                  <a:gdLst/>
                  <a:ahLst/>
                  <a:cxnLst>
                    <a:cxn ang="0">
                      <a:pos x="22" y="10"/>
                    </a:cxn>
                    <a:cxn ang="0">
                      <a:pos x="22" y="10"/>
                    </a:cxn>
                    <a:cxn ang="0">
                      <a:pos x="16" y="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26" y="12"/>
                    </a:cxn>
                    <a:cxn ang="0">
                      <a:pos x="22" y="10"/>
                    </a:cxn>
                  </a:cxnLst>
                  <a:rect l="0" t="0" r="r" b="b"/>
                  <a:pathLst>
                    <a:path w="26" h="12"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6" y="12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Freeform 884"/>
                <p:cNvSpPr>
                  <a:spLocks/>
                </p:cNvSpPr>
                <p:nvPr/>
              </p:nvSpPr>
              <p:spPr bwMode="auto">
                <a:xfrm flipH="1">
                  <a:off x="2441575" y="384810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0" y="14"/>
                    </a:cxn>
                    <a:cxn ang="0">
                      <a:pos x="0" y="12"/>
                    </a:cxn>
                    <a:cxn ang="0">
                      <a:pos x="2" y="10"/>
                    </a:cxn>
                    <a:cxn ang="0">
                      <a:pos x="2" y="10"/>
                    </a:cxn>
                    <a:cxn ang="0">
                      <a:pos x="10" y="6"/>
                    </a:cxn>
                    <a:cxn ang="0">
                      <a:pos x="20" y="2"/>
                    </a:cxn>
                    <a:cxn ang="0">
                      <a:pos x="32" y="0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56" y="2"/>
                    </a:cxn>
                    <a:cxn ang="0">
                      <a:pos x="68" y="6"/>
                    </a:cxn>
                    <a:cxn ang="0">
                      <a:pos x="78" y="14"/>
                    </a:cxn>
                    <a:cxn ang="0">
                      <a:pos x="84" y="18"/>
                    </a:cxn>
                    <a:cxn ang="0">
                      <a:pos x="88" y="26"/>
                    </a:cxn>
                    <a:cxn ang="0">
                      <a:pos x="88" y="26"/>
                    </a:cxn>
                    <a:cxn ang="0">
                      <a:pos x="92" y="32"/>
                    </a:cxn>
                    <a:cxn ang="0">
                      <a:pos x="94" y="40"/>
                    </a:cxn>
                    <a:cxn ang="0">
                      <a:pos x="94" y="48"/>
                    </a:cxn>
                    <a:cxn ang="0">
                      <a:pos x="92" y="56"/>
                    </a:cxn>
                    <a:cxn ang="0">
                      <a:pos x="86" y="68"/>
                    </a:cxn>
                    <a:cxn ang="0">
                      <a:pos x="80" y="80"/>
                    </a:cxn>
                    <a:cxn ang="0">
                      <a:pos x="80" y="80"/>
                    </a:cxn>
                    <a:cxn ang="0">
                      <a:pos x="74" y="94"/>
                    </a:cxn>
                    <a:cxn ang="0">
                      <a:pos x="70" y="100"/>
                    </a:cxn>
                    <a:cxn ang="0">
                      <a:pos x="70" y="100"/>
                    </a:cxn>
                    <a:cxn ang="0">
                      <a:pos x="66" y="94"/>
                    </a:cxn>
                    <a:cxn ang="0">
                      <a:pos x="56" y="84"/>
                    </a:cxn>
                    <a:cxn ang="0">
                      <a:pos x="56" y="84"/>
                    </a:cxn>
                    <a:cxn ang="0">
                      <a:pos x="50" y="76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46" y="70"/>
                    </a:cxn>
                    <a:cxn ang="0">
                      <a:pos x="42" y="68"/>
                    </a:cxn>
                    <a:cxn ang="0">
                      <a:pos x="34" y="68"/>
                    </a:cxn>
                    <a:cxn ang="0">
                      <a:pos x="34" y="68"/>
                    </a:cxn>
                    <a:cxn ang="0">
                      <a:pos x="34" y="58"/>
                    </a:cxn>
                    <a:cxn ang="0">
                      <a:pos x="34" y="48"/>
                    </a:cxn>
                    <a:cxn ang="0">
                      <a:pos x="34" y="48"/>
                    </a:cxn>
                    <a:cxn ang="0">
                      <a:pos x="38" y="42"/>
                    </a:cxn>
                    <a:cxn ang="0">
                      <a:pos x="42" y="34"/>
                    </a:cxn>
                    <a:cxn ang="0">
                      <a:pos x="42" y="34"/>
                    </a:cxn>
                    <a:cxn ang="0">
                      <a:pos x="44" y="26"/>
                    </a:cxn>
                    <a:cxn ang="0">
                      <a:pos x="44" y="22"/>
                    </a:cxn>
                    <a:cxn ang="0">
                      <a:pos x="44" y="18"/>
                    </a:cxn>
                    <a:cxn ang="0">
                      <a:pos x="44" y="18"/>
                    </a:cxn>
                    <a:cxn ang="0">
                      <a:pos x="34" y="16"/>
                    </a:cxn>
                    <a:cxn ang="0">
                      <a:pos x="20" y="14"/>
                    </a:cxn>
                    <a:cxn ang="0">
                      <a:pos x="20" y="14"/>
                    </a:cxn>
                    <a:cxn ang="0">
                      <a:pos x="10" y="14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94" h="100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0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8" y="6"/>
                      </a:lnTo>
                      <a:lnTo>
                        <a:pt x="78" y="14"/>
                      </a:lnTo>
                      <a:lnTo>
                        <a:pt x="84" y="18"/>
                      </a:lnTo>
                      <a:lnTo>
                        <a:pt x="88" y="26"/>
                      </a:lnTo>
                      <a:lnTo>
                        <a:pt x="88" y="26"/>
                      </a:lnTo>
                      <a:lnTo>
                        <a:pt x="92" y="32"/>
                      </a:lnTo>
                      <a:lnTo>
                        <a:pt x="94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86" y="68"/>
                      </a:lnTo>
                      <a:lnTo>
                        <a:pt x="80" y="80"/>
                      </a:lnTo>
                      <a:lnTo>
                        <a:pt x="80" y="80"/>
                      </a:lnTo>
                      <a:lnTo>
                        <a:pt x="74" y="94"/>
                      </a:lnTo>
                      <a:lnTo>
                        <a:pt x="70" y="100"/>
                      </a:lnTo>
                      <a:lnTo>
                        <a:pt x="70" y="100"/>
                      </a:lnTo>
                      <a:lnTo>
                        <a:pt x="66" y="9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0" y="76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68"/>
                      </a:lnTo>
                      <a:lnTo>
                        <a:pt x="34" y="68"/>
                      </a:lnTo>
                      <a:lnTo>
                        <a:pt x="34" y="68"/>
                      </a:lnTo>
                      <a:lnTo>
                        <a:pt x="34" y="5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8" y="42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4" y="18"/>
                      </a:lnTo>
                      <a:lnTo>
                        <a:pt x="44" y="18"/>
                      </a:lnTo>
                      <a:lnTo>
                        <a:pt x="34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Freeform 885"/>
                <p:cNvSpPr>
                  <a:spLocks/>
                </p:cNvSpPr>
                <p:nvPr/>
              </p:nvSpPr>
              <p:spPr bwMode="auto">
                <a:xfrm flipH="1">
                  <a:off x="2498725" y="3946525"/>
                  <a:ext cx="34925" cy="47625"/>
                </a:xfrm>
                <a:custGeom>
                  <a:avLst/>
                  <a:gdLst/>
                  <a:ahLst/>
                  <a:cxnLst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6" y="4"/>
                    </a:cxn>
                    <a:cxn ang="0">
                      <a:pos x="10" y="0"/>
                    </a:cxn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18" y="0"/>
                    </a:cxn>
                    <a:cxn ang="0">
                      <a:pos x="20" y="2"/>
                    </a:cxn>
                    <a:cxn ang="0">
                      <a:pos x="22" y="4"/>
                    </a:cxn>
                    <a:cxn ang="0">
                      <a:pos x="22" y="8"/>
                    </a:cxn>
                    <a:cxn ang="0">
                      <a:pos x="22" y="12"/>
                    </a:cxn>
                    <a:cxn ang="0">
                      <a:pos x="20" y="18"/>
                    </a:cxn>
                    <a:cxn ang="0">
                      <a:pos x="16" y="22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0"/>
                    </a:cxn>
                    <a:cxn ang="0">
                      <a:pos x="2" y="30"/>
                    </a:cxn>
                    <a:cxn ang="0">
                      <a:pos x="0" y="26"/>
                    </a:cxn>
                    <a:cxn ang="0">
                      <a:pos x="0" y="22"/>
                    </a:cxn>
                    <a:cxn ang="0">
                      <a:pos x="2" y="12"/>
                    </a:cxn>
                    <a:cxn ang="0">
                      <a:pos x="4" y="8"/>
                    </a:cxn>
                    <a:cxn ang="0">
                      <a:pos x="4" y="8"/>
                    </a:cxn>
                  </a:cxnLst>
                  <a:rect l="0" t="0" r="r" b="b"/>
                  <a:pathLst>
                    <a:path w="22" h="3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2"/>
                      </a:lnTo>
                      <a:lnTo>
                        <a:pt x="20" y="18"/>
                      </a:lnTo>
                      <a:lnTo>
                        <a:pt x="16" y="22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D39E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36" name="Group 1251"/>
              <p:cNvGrpSpPr/>
              <p:nvPr/>
            </p:nvGrpSpPr>
            <p:grpSpPr>
              <a:xfrm>
                <a:off x="5877770" y="4379365"/>
                <a:ext cx="371475" cy="1358900"/>
                <a:chOff x="4302125" y="3705225"/>
                <a:chExt cx="371475" cy="1358900"/>
              </a:xfrm>
            </p:grpSpPr>
            <p:sp>
              <p:nvSpPr>
                <p:cNvPr id="537" name="Freeform 887"/>
                <p:cNvSpPr>
                  <a:spLocks/>
                </p:cNvSpPr>
                <p:nvPr/>
              </p:nvSpPr>
              <p:spPr bwMode="auto">
                <a:xfrm flipH="1">
                  <a:off x="4302125" y="4403725"/>
                  <a:ext cx="263525" cy="247650"/>
                </a:xfrm>
                <a:custGeom>
                  <a:avLst/>
                  <a:gdLst/>
                  <a:ahLst/>
                  <a:cxnLst>
                    <a:cxn ang="0">
                      <a:pos x="16" y="30"/>
                    </a:cxn>
                    <a:cxn ang="0">
                      <a:pos x="16" y="30"/>
                    </a:cxn>
                    <a:cxn ang="0">
                      <a:pos x="62" y="22"/>
                    </a:cxn>
                    <a:cxn ang="0">
                      <a:pos x="100" y="12"/>
                    </a:cxn>
                    <a:cxn ang="0">
                      <a:pos x="118" y="6"/>
                    </a:cxn>
                    <a:cxn ang="0">
                      <a:pos x="134" y="0"/>
                    </a:cxn>
                    <a:cxn ang="0">
                      <a:pos x="134" y="0"/>
                    </a:cxn>
                    <a:cxn ang="0">
                      <a:pos x="144" y="14"/>
                    </a:cxn>
                    <a:cxn ang="0">
                      <a:pos x="152" y="28"/>
                    </a:cxn>
                    <a:cxn ang="0">
                      <a:pos x="160" y="46"/>
                    </a:cxn>
                    <a:cxn ang="0">
                      <a:pos x="164" y="68"/>
                    </a:cxn>
                    <a:cxn ang="0">
                      <a:pos x="166" y="78"/>
                    </a:cxn>
                    <a:cxn ang="0">
                      <a:pos x="164" y="88"/>
                    </a:cxn>
                    <a:cxn ang="0">
                      <a:pos x="162" y="100"/>
                    </a:cxn>
                    <a:cxn ang="0">
                      <a:pos x="158" y="110"/>
                    </a:cxn>
                    <a:cxn ang="0">
                      <a:pos x="150" y="120"/>
                    </a:cxn>
                    <a:cxn ang="0">
                      <a:pos x="142" y="130"/>
                    </a:cxn>
                    <a:cxn ang="0">
                      <a:pos x="142" y="130"/>
                    </a:cxn>
                    <a:cxn ang="0">
                      <a:pos x="130" y="138"/>
                    </a:cxn>
                    <a:cxn ang="0">
                      <a:pos x="118" y="144"/>
                    </a:cxn>
                    <a:cxn ang="0">
                      <a:pos x="106" y="150"/>
                    </a:cxn>
                    <a:cxn ang="0">
                      <a:pos x="94" y="152"/>
                    </a:cxn>
                    <a:cxn ang="0">
                      <a:pos x="70" y="156"/>
                    </a:cxn>
                    <a:cxn ang="0">
                      <a:pos x="48" y="156"/>
                    </a:cxn>
                    <a:cxn ang="0">
                      <a:pos x="30" y="154"/>
                    </a:cxn>
                    <a:cxn ang="0">
                      <a:pos x="14" y="150"/>
                    </a:cxn>
                    <a:cxn ang="0">
                      <a:pos x="0" y="146"/>
                    </a:cxn>
                    <a:cxn ang="0">
                      <a:pos x="16" y="30"/>
                    </a:cxn>
                  </a:cxnLst>
                  <a:rect l="0" t="0" r="r" b="b"/>
                  <a:pathLst>
                    <a:path w="166" h="156">
                      <a:moveTo>
                        <a:pt x="16" y="30"/>
                      </a:moveTo>
                      <a:lnTo>
                        <a:pt x="16" y="30"/>
                      </a:lnTo>
                      <a:lnTo>
                        <a:pt x="62" y="22"/>
                      </a:lnTo>
                      <a:lnTo>
                        <a:pt x="100" y="12"/>
                      </a:lnTo>
                      <a:lnTo>
                        <a:pt x="118" y="6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44" y="14"/>
                      </a:lnTo>
                      <a:lnTo>
                        <a:pt x="152" y="28"/>
                      </a:lnTo>
                      <a:lnTo>
                        <a:pt x="160" y="46"/>
                      </a:lnTo>
                      <a:lnTo>
                        <a:pt x="164" y="68"/>
                      </a:lnTo>
                      <a:lnTo>
                        <a:pt x="166" y="78"/>
                      </a:lnTo>
                      <a:lnTo>
                        <a:pt x="164" y="88"/>
                      </a:lnTo>
                      <a:lnTo>
                        <a:pt x="162" y="100"/>
                      </a:lnTo>
                      <a:lnTo>
                        <a:pt x="158" y="110"/>
                      </a:lnTo>
                      <a:lnTo>
                        <a:pt x="150" y="120"/>
                      </a:lnTo>
                      <a:lnTo>
                        <a:pt x="142" y="130"/>
                      </a:lnTo>
                      <a:lnTo>
                        <a:pt x="142" y="130"/>
                      </a:lnTo>
                      <a:lnTo>
                        <a:pt x="130" y="138"/>
                      </a:lnTo>
                      <a:lnTo>
                        <a:pt x="118" y="144"/>
                      </a:lnTo>
                      <a:lnTo>
                        <a:pt x="106" y="150"/>
                      </a:lnTo>
                      <a:lnTo>
                        <a:pt x="94" y="152"/>
                      </a:lnTo>
                      <a:lnTo>
                        <a:pt x="70" y="156"/>
                      </a:lnTo>
                      <a:lnTo>
                        <a:pt x="48" y="156"/>
                      </a:lnTo>
                      <a:lnTo>
                        <a:pt x="30" y="154"/>
                      </a:lnTo>
                      <a:lnTo>
                        <a:pt x="14" y="150"/>
                      </a:lnTo>
                      <a:lnTo>
                        <a:pt x="0" y="146"/>
                      </a:lnTo>
                      <a:lnTo>
                        <a:pt x="16" y="3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Freeform 888"/>
                <p:cNvSpPr>
                  <a:spLocks/>
                </p:cNvSpPr>
                <p:nvPr/>
              </p:nvSpPr>
              <p:spPr bwMode="auto">
                <a:xfrm flipH="1">
                  <a:off x="4400550" y="4016375"/>
                  <a:ext cx="139700" cy="412750"/>
                </a:xfrm>
                <a:custGeom>
                  <a:avLst/>
                  <a:gdLst/>
                  <a:ahLst/>
                  <a:cxnLst>
                    <a:cxn ang="0">
                      <a:pos x="32" y="10"/>
                    </a:cxn>
                    <a:cxn ang="0">
                      <a:pos x="32" y="10"/>
                    </a:cxn>
                    <a:cxn ang="0">
                      <a:pos x="54" y="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64" y="202"/>
                    </a:cxn>
                    <a:cxn ang="0">
                      <a:pos x="44" y="234"/>
                    </a:cxn>
                    <a:cxn ang="0">
                      <a:pos x="32" y="248"/>
                    </a:cxn>
                    <a:cxn ang="0">
                      <a:pos x="22" y="260"/>
                    </a:cxn>
                    <a:cxn ang="0">
                      <a:pos x="6" y="242"/>
                    </a:cxn>
                    <a:cxn ang="0">
                      <a:pos x="6" y="242"/>
                    </a:cxn>
                    <a:cxn ang="0">
                      <a:pos x="42" y="158"/>
                    </a:cxn>
                    <a:cxn ang="0">
                      <a:pos x="14" y="70"/>
                    </a:cxn>
                    <a:cxn ang="0">
                      <a:pos x="14" y="70"/>
                    </a:cxn>
                    <a:cxn ang="0">
                      <a:pos x="6" y="48"/>
                    </a:cxn>
                    <a:cxn ang="0">
                      <a:pos x="2" y="30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12"/>
                    </a:cxn>
                    <a:cxn ang="0">
                      <a:pos x="14" y="2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8" y="4"/>
                    </a:cxn>
                    <a:cxn ang="0">
                      <a:pos x="32" y="10"/>
                    </a:cxn>
                    <a:cxn ang="0">
                      <a:pos x="32" y="10"/>
                    </a:cxn>
                  </a:cxnLst>
                  <a:rect l="0" t="0" r="r" b="b"/>
                  <a:pathLst>
                    <a:path w="88" h="260">
                      <a:moveTo>
                        <a:pt x="32" y="10"/>
                      </a:moveTo>
                      <a:lnTo>
                        <a:pt x="32" y="10"/>
                      </a:lnTo>
                      <a:lnTo>
                        <a:pt x="54" y="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64" y="202"/>
                      </a:lnTo>
                      <a:lnTo>
                        <a:pt x="44" y="234"/>
                      </a:lnTo>
                      <a:lnTo>
                        <a:pt x="32" y="248"/>
                      </a:lnTo>
                      <a:lnTo>
                        <a:pt x="22" y="260"/>
                      </a:lnTo>
                      <a:lnTo>
                        <a:pt x="6" y="242"/>
                      </a:lnTo>
                      <a:lnTo>
                        <a:pt x="6" y="242"/>
                      </a:lnTo>
                      <a:lnTo>
                        <a:pt x="42" y="158"/>
                      </a:lnTo>
                      <a:lnTo>
                        <a:pt x="14" y="70"/>
                      </a:lnTo>
                      <a:lnTo>
                        <a:pt x="14" y="70"/>
                      </a:lnTo>
                      <a:lnTo>
                        <a:pt x="6" y="48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8" y="4"/>
                      </a:lnTo>
                      <a:lnTo>
                        <a:pt x="32" y="10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Freeform 889"/>
                <p:cNvSpPr>
                  <a:spLocks/>
                </p:cNvSpPr>
                <p:nvPr/>
              </p:nvSpPr>
              <p:spPr bwMode="auto">
                <a:xfrm flipH="1">
                  <a:off x="4349750" y="3971925"/>
                  <a:ext cx="171450" cy="4794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4" y="104"/>
                    </a:cxn>
                    <a:cxn ang="0">
                      <a:pos x="64" y="202"/>
                    </a:cxn>
                    <a:cxn ang="0">
                      <a:pos x="94" y="302"/>
                    </a:cxn>
                    <a:cxn ang="0">
                      <a:pos x="108" y="300"/>
                    </a:cxn>
                    <a:cxn ang="0">
                      <a:pos x="108" y="300"/>
                    </a:cxn>
                    <a:cxn ang="0">
                      <a:pos x="98" y="260"/>
                    </a:cxn>
                    <a:cxn ang="0">
                      <a:pos x="70" y="172"/>
                    </a:cxn>
                    <a:cxn ang="0">
                      <a:pos x="54" y="120"/>
                    </a:cxn>
                    <a:cxn ang="0">
                      <a:pos x="36" y="72"/>
                    </a:cxn>
                    <a:cxn ang="0">
                      <a:pos x="18" y="30"/>
                    </a:cxn>
                    <a:cxn ang="0">
                      <a:pos x="10" y="12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8" h="3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" y="104"/>
                      </a:lnTo>
                      <a:lnTo>
                        <a:pt x="64" y="202"/>
                      </a:lnTo>
                      <a:lnTo>
                        <a:pt x="94" y="302"/>
                      </a:lnTo>
                      <a:lnTo>
                        <a:pt x="108" y="300"/>
                      </a:lnTo>
                      <a:lnTo>
                        <a:pt x="108" y="300"/>
                      </a:lnTo>
                      <a:lnTo>
                        <a:pt x="98" y="260"/>
                      </a:lnTo>
                      <a:lnTo>
                        <a:pt x="70" y="172"/>
                      </a:lnTo>
                      <a:lnTo>
                        <a:pt x="54" y="120"/>
                      </a:lnTo>
                      <a:lnTo>
                        <a:pt x="36" y="72"/>
                      </a:lnTo>
                      <a:lnTo>
                        <a:pt x="18" y="30"/>
                      </a:lnTo>
                      <a:lnTo>
                        <a:pt x="1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200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Freeform 890"/>
                <p:cNvSpPr>
                  <a:spLocks/>
                </p:cNvSpPr>
                <p:nvPr/>
              </p:nvSpPr>
              <p:spPr bwMode="auto">
                <a:xfrm flipH="1">
                  <a:off x="4518025" y="4041775"/>
                  <a:ext cx="149225" cy="536575"/>
                </a:xfrm>
                <a:custGeom>
                  <a:avLst/>
                  <a:gdLst/>
                  <a:ahLst/>
                  <a:cxnLst>
                    <a:cxn ang="0">
                      <a:pos x="42" y="4"/>
                    </a:cxn>
                    <a:cxn ang="0">
                      <a:pos x="42" y="4"/>
                    </a:cxn>
                    <a:cxn ang="0">
                      <a:pos x="34" y="24"/>
                    </a:cxn>
                    <a:cxn ang="0">
                      <a:pos x="20" y="76"/>
                    </a:cxn>
                    <a:cxn ang="0">
                      <a:pos x="12" y="108"/>
                    </a:cxn>
                    <a:cxn ang="0">
                      <a:pos x="6" y="144"/>
                    </a:cxn>
                    <a:cxn ang="0">
                      <a:pos x="2" y="178"/>
                    </a:cxn>
                    <a:cxn ang="0">
                      <a:pos x="0" y="212"/>
                    </a:cxn>
                    <a:cxn ang="0">
                      <a:pos x="0" y="212"/>
                    </a:cxn>
                    <a:cxn ang="0">
                      <a:pos x="2" y="240"/>
                    </a:cxn>
                    <a:cxn ang="0">
                      <a:pos x="6" y="266"/>
                    </a:cxn>
                    <a:cxn ang="0">
                      <a:pos x="14" y="286"/>
                    </a:cxn>
                    <a:cxn ang="0">
                      <a:pos x="22" y="304"/>
                    </a:cxn>
                    <a:cxn ang="0">
                      <a:pos x="32" y="316"/>
                    </a:cxn>
                    <a:cxn ang="0">
                      <a:pos x="42" y="326"/>
                    </a:cxn>
                    <a:cxn ang="0">
                      <a:pos x="52" y="334"/>
                    </a:cxn>
                    <a:cxn ang="0">
                      <a:pos x="60" y="338"/>
                    </a:cxn>
                    <a:cxn ang="0">
                      <a:pos x="60" y="338"/>
                    </a:cxn>
                    <a:cxn ang="0">
                      <a:pos x="68" y="338"/>
                    </a:cxn>
                    <a:cxn ang="0">
                      <a:pos x="76" y="336"/>
                    </a:cxn>
                    <a:cxn ang="0">
                      <a:pos x="82" y="330"/>
                    </a:cxn>
                    <a:cxn ang="0">
                      <a:pos x="88" y="322"/>
                    </a:cxn>
                    <a:cxn ang="0">
                      <a:pos x="90" y="312"/>
                    </a:cxn>
                    <a:cxn ang="0">
                      <a:pos x="92" y="304"/>
                    </a:cxn>
                    <a:cxn ang="0">
                      <a:pos x="94" y="294"/>
                    </a:cxn>
                    <a:cxn ang="0">
                      <a:pos x="92" y="288"/>
                    </a:cxn>
                    <a:cxn ang="0">
                      <a:pos x="92" y="288"/>
                    </a:cxn>
                    <a:cxn ang="0">
                      <a:pos x="86" y="256"/>
                    </a:cxn>
                    <a:cxn ang="0">
                      <a:pos x="76" y="204"/>
                    </a:cxn>
                    <a:cxn ang="0">
                      <a:pos x="68" y="150"/>
                    </a:cxn>
                    <a:cxn ang="0">
                      <a:pos x="66" y="124"/>
                    </a:cxn>
                    <a:cxn ang="0">
                      <a:pos x="66" y="124"/>
                    </a:cxn>
                    <a:cxn ang="0">
                      <a:pos x="64" y="96"/>
                    </a:cxn>
                    <a:cxn ang="0">
                      <a:pos x="60" y="48"/>
                    </a:cxn>
                    <a:cxn ang="0">
                      <a:pos x="56" y="26"/>
                    </a:cxn>
                    <a:cxn ang="0">
                      <a:pos x="52" y="8"/>
                    </a:cxn>
                    <a:cxn ang="0">
                      <a:pos x="50" y="2"/>
                    </a:cxn>
                    <a:cxn ang="0">
                      <a:pos x="46" y="0"/>
                    </a:cxn>
                    <a:cxn ang="0">
                      <a:pos x="44" y="0"/>
                    </a:cxn>
                    <a:cxn ang="0">
                      <a:pos x="42" y="4"/>
                    </a:cxn>
                    <a:cxn ang="0">
                      <a:pos x="42" y="4"/>
                    </a:cxn>
                  </a:cxnLst>
                  <a:rect l="0" t="0" r="r" b="b"/>
                  <a:pathLst>
                    <a:path w="94" h="338"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24"/>
                      </a:lnTo>
                      <a:lnTo>
                        <a:pt x="20" y="76"/>
                      </a:lnTo>
                      <a:lnTo>
                        <a:pt x="12" y="108"/>
                      </a:lnTo>
                      <a:lnTo>
                        <a:pt x="6" y="144"/>
                      </a:lnTo>
                      <a:lnTo>
                        <a:pt x="2" y="178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2" y="240"/>
                      </a:lnTo>
                      <a:lnTo>
                        <a:pt x="6" y="266"/>
                      </a:lnTo>
                      <a:lnTo>
                        <a:pt x="14" y="286"/>
                      </a:lnTo>
                      <a:lnTo>
                        <a:pt x="22" y="304"/>
                      </a:lnTo>
                      <a:lnTo>
                        <a:pt x="32" y="316"/>
                      </a:lnTo>
                      <a:lnTo>
                        <a:pt x="42" y="326"/>
                      </a:lnTo>
                      <a:lnTo>
                        <a:pt x="52" y="334"/>
                      </a:lnTo>
                      <a:lnTo>
                        <a:pt x="60" y="338"/>
                      </a:lnTo>
                      <a:lnTo>
                        <a:pt x="60" y="338"/>
                      </a:lnTo>
                      <a:lnTo>
                        <a:pt x="68" y="338"/>
                      </a:lnTo>
                      <a:lnTo>
                        <a:pt x="76" y="336"/>
                      </a:lnTo>
                      <a:lnTo>
                        <a:pt x="82" y="330"/>
                      </a:lnTo>
                      <a:lnTo>
                        <a:pt x="88" y="322"/>
                      </a:lnTo>
                      <a:lnTo>
                        <a:pt x="90" y="312"/>
                      </a:lnTo>
                      <a:lnTo>
                        <a:pt x="92" y="304"/>
                      </a:lnTo>
                      <a:lnTo>
                        <a:pt x="94" y="294"/>
                      </a:lnTo>
                      <a:lnTo>
                        <a:pt x="92" y="288"/>
                      </a:lnTo>
                      <a:lnTo>
                        <a:pt x="92" y="288"/>
                      </a:lnTo>
                      <a:lnTo>
                        <a:pt x="86" y="256"/>
                      </a:lnTo>
                      <a:lnTo>
                        <a:pt x="76" y="204"/>
                      </a:lnTo>
                      <a:lnTo>
                        <a:pt x="68" y="150"/>
                      </a:lnTo>
                      <a:lnTo>
                        <a:pt x="66" y="124"/>
                      </a:lnTo>
                      <a:lnTo>
                        <a:pt x="66" y="124"/>
                      </a:lnTo>
                      <a:lnTo>
                        <a:pt x="64" y="96"/>
                      </a:lnTo>
                      <a:lnTo>
                        <a:pt x="60" y="48"/>
                      </a:lnTo>
                      <a:lnTo>
                        <a:pt x="56" y="26"/>
                      </a:lnTo>
                      <a:lnTo>
                        <a:pt x="52" y="8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AAAE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Freeform 895"/>
                <p:cNvSpPr>
                  <a:spLocks/>
                </p:cNvSpPr>
                <p:nvPr/>
              </p:nvSpPr>
              <p:spPr bwMode="auto">
                <a:xfrm flipH="1">
                  <a:off x="4413250" y="4448175"/>
                  <a:ext cx="228600" cy="615950"/>
                </a:xfrm>
                <a:custGeom>
                  <a:avLst/>
                  <a:gdLst/>
                  <a:ahLst/>
                  <a:cxnLst>
                    <a:cxn ang="0">
                      <a:pos x="4" y="14"/>
                    </a:cxn>
                    <a:cxn ang="0">
                      <a:pos x="4" y="14"/>
                    </a:cxn>
                    <a:cxn ang="0">
                      <a:pos x="8" y="88"/>
                    </a:cxn>
                    <a:cxn ang="0">
                      <a:pos x="10" y="162"/>
                    </a:cxn>
                    <a:cxn ang="0">
                      <a:pos x="10" y="244"/>
                    </a:cxn>
                    <a:cxn ang="0">
                      <a:pos x="10" y="244"/>
                    </a:cxn>
                    <a:cxn ang="0">
                      <a:pos x="10" y="296"/>
                    </a:cxn>
                    <a:cxn ang="0">
                      <a:pos x="6" y="340"/>
                    </a:cxn>
                    <a:cxn ang="0">
                      <a:pos x="0" y="382"/>
                    </a:cxn>
                    <a:cxn ang="0">
                      <a:pos x="0" y="382"/>
                    </a:cxn>
                    <a:cxn ang="0">
                      <a:pos x="12" y="386"/>
                    </a:cxn>
                    <a:cxn ang="0">
                      <a:pos x="26" y="388"/>
                    </a:cxn>
                    <a:cxn ang="0">
                      <a:pos x="46" y="388"/>
                    </a:cxn>
                    <a:cxn ang="0">
                      <a:pos x="68" y="388"/>
                    </a:cxn>
                    <a:cxn ang="0">
                      <a:pos x="92" y="384"/>
                    </a:cxn>
                    <a:cxn ang="0">
                      <a:pos x="118" y="376"/>
                    </a:cxn>
                    <a:cxn ang="0">
                      <a:pos x="130" y="372"/>
                    </a:cxn>
                    <a:cxn ang="0">
                      <a:pos x="144" y="364"/>
                    </a:cxn>
                    <a:cxn ang="0">
                      <a:pos x="144" y="364"/>
                    </a:cxn>
                    <a:cxn ang="0">
                      <a:pos x="112" y="328"/>
                    </a:cxn>
                    <a:cxn ang="0">
                      <a:pos x="86" y="296"/>
                    </a:cxn>
                    <a:cxn ang="0">
                      <a:pos x="74" y="278"/>
                    </a:cxn>
                    <a:cxn ang="0">
                      <a:pos x="66" y="264"/>
                    </a:cxn>
                    <a:cxn ang="0">
                      <a:pos x="66" y="264"/>
                    </a:cxn>
                    <a:cxn ang="0">
                      <a:pos x="60" y="250"/>
                    </a:cxn>
                    <a:cxn ang="0">
                      <a:pos x="60" y="232"/>
                    </a:cxn>
                    <a:cxn ang="0">
                      <a:pos x="60" y="212"/>
                    </a:cxn>
                    <a:cxn ang="0">
                      <a:pos x="64" y="192"/>
                    </a:cxn>
                    <a:cxn ang="0">
                      <a:pos x="76" y="150"/>
                    </a:cxn>
                    <a:cxn ang="0">
                      <a:pos x="88" y="108"/>
                    </a:cxn>
                    <a:cxn ang="0">
                      <a:pos x="88" y="108"/>
                    </a:cxn>
                    <a:cxn ang="0">
                      <a:pos x="92" y="92"/>
                    </a:cxn>
                    <a:cxn ang="0">
                      <a:pos x="96" y="76"/>
                    </a:cxn>
                    <a:cxn ang="0">
                      <a:pos x="96" y="64"/>
                    </a:cxn>
                    <a:cxn ang="0">
                      <a:pos x="96" y="52"/>
                    </a:cxn>
                    <a:cxn ang="0">
                      <a:pos x="92" y="32"/>
                    </a:cxn>
                    <a:cxn ang="0">
                      <a:pos x="86" y="12"/>
                    </a:cxn>
                    <a:cxn ang="0">
                      <a:pos x="86" y="12"/>
                    </a:cxn>
                    <a:cxn ang="0">
                      <a:pos x="84" y="8"/>
                    </a:cxn>
                    <a:cxn ang="0">
                      <a:pos x="80" y="4"/>
                    </a:cxn>
                    <a:cxn ang="0">
                      <a:pos x="70" y="0"/>
                    </a:cxn>
                    <a:cxn ang="0">
                      <a:pos x="56" y="0"/>
                    </a:cxn>
                    <a:cxn ang="0">
                      <a:pos x="42" y="2"/>
                    </a:cxn>
                    <a:cxn ang="0">
                      <a:pos x="16" y="10"/>
                    </a:cxn>
                    <a:cxn ang="0">
                      <a:pos x="4" y="14"/>
                    </a:cxn>
                    <a:cxn ang="0">
                      <a:pos x="4" y="14"/>
                    </a:cxn>
                  </a:cxnLst>
                  <a:rect l="0" t="0" r="r" b="b"/>
                  <a:pathLst>
                    <a:path w="144" h="388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8" y="88"/>
                      </a:lnTo>
                      <a:lnTo>
                        <a:pt x="10" y="162"/>
                      </a:lnTo>
                      <a:lnTo>
                        <a:pt x="10" y="244"/>
                      </a:lnTo>
                      <a:lnTo>
                        <a:pt x="10" y="244"/>
                      </a:lnTo>
                      <a:lnTo>
                        <a:pt x="10" y="296"/>
                      </a:lnTo>
                      <a:lnTo>
                        <a:pt x="6" y="340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12" y="386"/>
                      </a:lnTo>
                      <a:lnTo>
                        <a:pt x="26" y="388"/>
                      </a:lnTo>
                      <a:lnTo>
                        <a:pt x="46" y="388"/>
                      </a:lnTo>
                      <a:lnTo>
                        <a:pt x="68" y="388"/>
                      </a:lnTo>
                      <a:lnTo>
                        <a:pt x="92" y="384"/>
                      </a:lnTo>
                      <a:lnTo>
                        <a:pt x="118" y="376"/>
                      </a:lnTo>
                      <a:lnTo>
                        <a:pt x="130" y="372"/>
                      </a:lnTo>
                      <a:lnTo>
                        <a:pt x="144" y="364"/>
                      </a:lnTo>
                      <a:lnTo>
                        <a:pt x="144" y="364"/>
                      </a:lnTo>
                      <a:lnTo>
                        <a:pt x="112" y="328"/>
                      </a:lnTo>
                      <a:lnTo>
                        <a:pt x="86" y="296"/>
                      </a:lnTo>
                      <a:lnTo>
                        <a:pt x="74" y="278"/>
                      </a:lnTo>
                      <a:lnTo>
                        <a:pt x="66" y="264"/>
                      </a:lnTo>
                      <a:lnTo>
                        <a:pt x="66" y="264"/>
                      </a:lnTo>
                      <a:lnTo>
                        <a:pt x="60" y="250"/>
                      </a:lnTo>
                      <a:lnTo>
                        <a:pt x="60" y="232"/>
                      </a:lnTo>
                      <a:lnTo>
                        <a:pt x="60" y="212"/>
                      </a:lnTo>
                      <a:lnTo>
                        <a:pt x="64" y="192"/>
                      </a:lnTo>
                      <a:lnTo>
                        <a:pt x="76" y="150"/>
                      </a:lnTo>
                      <a:lnTo>
                        <a:pt x="88" y="108"/>
                      </a:lnTo>
                      <a:lnTo>
                        <a:pt x="88" y="108"/>
                      </a:lnTo>
                      <a:lnTo>
                        <a:pt x="92" y="92"/>
                      </a:lnTo>
                      <a:lnTo>
                        <a:pt x="96" y="76"/>
                      </a:lnTo>
                      <a:lnTo>
                        <a:pt x="96" y="64"/>
                      </a:lnTo>
                      <a:lnTo>
                        <a:pt x="96" y="52"/>
                      </a:lnTo>
                      <a:lnTo>
                        <a:pt x="92" y="32"/>
                      </a:lnTo>
                      <a:lnTo>
                        <a:pt x="86" y="12"/>
                      </a:lnTo>
                      <a:lnTo>
                        <a:pt x="86" y="12"/>
                      </a:lnTo>
                      <a:lnTo>
                        <a:pt x="84" y="8"/>
                      </a:lnTo>
                      <a:lnTo>
                        <a:pt x="80" y="4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2" y="2"/>
                      </a:lnTo>
                      <a:lnTo>
                        <a:pt x="16" y="10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5A607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Freeform 896"/>
                <p:cNvSpPr>
                  <a:spLocks/>
                </p:cNvSpPr>
                <p:nvPr/>
              </p:nvSpPr>
              <p:spPr bwMode="auto">
                <a:xfrm flipH="1">
                  <a:off x="4502150" y="3721100"/>
                  <a:ext cx="171450" cy="200025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30" y="2"/>
                    </a:cxn>
                    <a:cxn ang="0">
                      <a:pos x="24" y="8"/>
                    </a:cxn>
                    <a:cxn ang="0">
                      <a:pos x="20" y="14"/>
                    </a:cxn>
                    <a:cxn ang="0">
                      <a:pos x="16" y="20"/>
                    </a:cxn>
                    <a:cxn ang="0">
                      <a:pos x="14" y="26"/>
                    </a:cxn>
                    <a:cxn ang="0">
                      <a:pos x="14" y="36"/>
                    </a:cxn>
                    <a:cxn ang="0">
                      <a:pos x="14" y="36"/>
                    </a:cxn>
                    <a:cxn ang="0">
                      <a:pos x="16" y="50"/>
                    </a:cxn>
                    <a:cxn ang="0">
                      <a:pos x="14" y="60"/>
                    </a:cxn>
                    <a:cxn ang="0">
                      <a:pos x="12" y="64"/>
                    </a:cxn>
                    <a:cxn ang="0">
                      <a:pos x="8" y="68"/>
                    </a:cxn>
                    <a:cxn ang="0">
                      <a:pos x="8" y="68"/>
                    </a:cxn>
                    <a:cxn ang="0">
                      <a:pos x="2" y="74"/>
                    </a:cxn>
                    <a:cxn ang="0">
                      <a:pos x="0" y="76"/>
                    </a:cxn>
                    <a:cxn ang="0">
                      <a:pos x="0" y="76"/>
                    </a:cxn>
                    <a:cxn ang="0">
                      <a:pos x="4" y="82"/>
                    </a:cxn>
                    <a:cxn ang="0">
                      <a:pos x="8" y="84"/>
                    </a:cxn>
                    <a:cxn ang="0">
                      <a:pos x="8" y="84"/>
                    </a:cxn>
                    <a:cxn ang="0">
                      <a:pos x="8" y="88"/>
                    </a:cxn>
                    <a:cxn ang="0">
                      <a:pos x="8" y="90"/>
                    </a:cxn>
                    <a:cxn ang="0">
                      <a:pos x="6" y="92"/>
                    </a:cxn>
                    <a:cxn ang="0">
                      <a:pos x="6" y="92"/>
                    </a:cxn>
                    <a:cxn ang="0">
                      <a:pos x="8" y="94"/>
                    </a:cxn>
                    <a:cxn ang="0">
                      <a:pos x="8" y="100"/>
                    </a:cxn>
                    <a:cxn ang="0">
                      <a:pos x="8" y="100"/>
                    </a:cxn>
                    <a:cxn ang="0">
                      <a:pos x="10" y="102"/>
                    </a:cxn>
                    <a:cxn ang="0">
                      <a:pos x="10" y="104"/>
                    </a:cxn>
                    <a:cxn ang="0">
                      <a:pos x="10" y="104"/>
                    </a:cxn>
                    <a:cxn ang="0">
                      <a:pos x="12" y="110"/>
                    </a:cxn>
                    <a:cxn ang="0">
                      <a:pos x="12" y="110"/>
                    </a:cxn>
                    <a:cxn ang="0">
                      <a:pos x="12" y="116"/>
                    </a:cxn>
                    <a:cxn ang="0">
                      <a:pos x="12" y="116"/>
                    </a:cxn>
                    <a:cxn ang="0">
                      <a:pos x="12" y="120"/>
                    </a:cxn>
                    <a:cxn ang="0">
                      <a:pos x="14" y="124"/>
                    </a:cxn>
                    <a:cxn ang="0">
                      <a:pos x="16" y="124"/>
                    </a:cxn>
                    <a:cxn ang="0">
                      <a:pos x="20" y="126"/>
                    </a:cxn>
                    <a:cxn ang="0">
                      <a:pos x="20" y="126"/>
                    </a:cxn>
                    <a:cxn ang="0">
                      <a:pos x="38" y="124"/>
                    </a:cxn>
                    <a:cxn ang="0">
                      <a:pos x="52" y="122"/>
                    </a:cxn>
                    <a:cxn ang="0">
                      <a:pos x="52" y="122"/>
                    </a:cxn>
                    <a:cxn ang="0">
                      <a:pos x="64" y="116"/>
                    </a:cxn>
                    <a:cxn ang="0">
                      <a:pos x="82" y="100"/>
                    </a:cxn>
                    <a:cxn ang="0">
                      <a:pos x="108" y="80"/>
                    </a:cxn>
                    <a:cxn ang="0">
                      <a:pos x="108" y="80"/>
                    </a:cxn>
                    <a:cxn ang="0">
                      <a:pos x="102" y="66"/>
                    </a:cxn>
                    <a:cxn ang="0">
                      <a:pos x="94" y="52"/>
                    </a:cxn>
                    <a:cxn ang="0">
                      <a:pos x="86" y="38"/>
                    </a:cxn>
                    <a:cxn ang="0">
                      <a:pos x="74" y="22"/>
                    </a:cxn>
                    <a:cxn ang="0">
                      <a:pos x="62" y="10"/>
                    </a:cxn>
                    <a:cxn ang="0">
                      <a:pos x="56" y="4"/>
                    </a:cxn>
                    <a:cxn ang="0">
                      <a:pos x="48" y="2"/>
                    </a:cxn>
                    <a:cxn ang="0">
                      <a:pos x="40" y="0"/>
                    </a:cxn>
                    <a:cxn ang="0">
                      <a:pos x="34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08" h="12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4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4" y="26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16" y="50"/>
                      </a:lnTo>
                      <a:lnTo>
                        <a:pt x="14" y="60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2" y="74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4" y="82"/>
                      </a:lnTo>
                      <a:lnTo>
                        <a:pt x="8" y="84"/>
                      </a:lnTo>
                      <a:lnTo>
                        <a:pt x="8" y="84"/>
                      </a:lnTo>
                      <a:lnTo>
                        <a:pt x="8" y="88"/>
                      </a:lnTo>
                      <a:lnTo>
                        <a:pt x="8" y="90"/>
                      </a:lnTo>
                      <a:lnTo>
                        <a:pt x="6" y="92"/>
                      </a:lnTo>
                      <a:lnTo>
                        <a:pt x="6" y="92"/>
                      </a:lnTo>
                      <a:lnTo>
                        <a:pt x="8" y="94"/>
                      </a:lnTo>
                      <a:lnTo>
                        <a:pt x="8" y="100"/>
                      </a:lnTo>
                      <a:lnTo>
                        <a:pt x="8" y="100"/>
                      </a:lnTo>
                      <a:lnTo>
                        <a:pt x="10" y="102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12" y="120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20" y="126"/>
                      </a:lnTo>
                      <a:lnTo>
                        <a:pt x="20" y="126"/>
                      </a:lnTo>
                      <a:lnTo>
                        <a:pt x="38" y="124"/>
                      </a:lnTo>
                      <a:lnTo>
                        <a:pt x="52" y="122"/>
                      </a:lnTo>
                      <a:lnTo>
                        <a:pt x="52" y="122"/>
                      </a:lnTo>
                      <a:lnTo>
                        <a:pt x="64" y="116"/>
                      </a:lnTo>
                      <a:lnTo>
                        <a:pt x="82" y="100"/>
                      </a:lnTo>
                      <a:lnTo>
                        <a:pt x="108" y="80"/>
                      </a:lnTo>
                      <a:lnTo>
                        <a:pt x="108" y="80"/>
                      </a:lnTo>
                      <a:lnTo>
                        <a:pt x="102" y="66"/>
                      </a:lnTo>
                      <a:lnTo>
                        <a:pt x="94" y="52"/>
                      </a:lnTo>
                      <a:lnTo>
                        <a:pt x="86" y="38"/>
                      </a:lnTo>
                      <a:lnTo>
                        <a:pt x="74" y="22"/>
                      </a:lnTo>
                      <a:lnTo>
                        <a:pt x="62" y="10"/>
                      </a:lnTo>
                      <a:lnTo>
                        <a:pt x="56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Freeform 897"/>
                <p:cNvSpPr>
                  <a:spLocks/>
                </p:cNvSpPr>
                <p:nvPr/>
              </p:nvSpPr>
              <p:spPr bwMode="auto">
                <a:xfrm flipH="1">
                  <a:off x="4635500" y="3867150"/>
                  <a:ext cx="28575" cy="22225"/>
                </a:xfrm>
                <a:custGeom>
                  <a:avLst/>
                  <a:gdLst/>
                  <a:ahLst/>
                  <a:cxnLst>
                    <a:cxn ang="0">
                      <a:pos x="18" y="8"/>
                    </a:cxn>
                    <a:cxn ang="0">
                      <a:pos x="18" y="8"/>
                    </a:cxn>
                    <a:cxn ang="0">
                      <a:pos x="16" y="6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2" y="10"/>
                    </a:cxn>
                    <a:cxn ang="0">
                      <a:pos x="2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14" y="10"/>
                    </a:cxn>
                    <a:cxn ang="0">
                      <a:pos x="18" y="8"/>
                    </a:cxn>
                    <a:cxn ang="0">
                      <a:pos x="18" y="8"/>
                    </a:cxn>
                  </a:cxnLst>
                  <a:rect l="0" t="0" r="r" b="b"/>
                  <a:pathLst>
                    <a:path w="18" h="14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6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solidFill>
                  <a:srgbClr val="DC8E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Freeform 898"/>
                <p:cNvSpPr>
                  <a:spLocks/>
                </p:cNvSpPr>
                <p:nvPr/>
              </p:nvSpPr>
              <p:spPr bwMode="auto">
                <a:xfrm flipH="1">
                  <a:off x="4489450" y="3854450"/>
                  <a:ext cx="152400" cy="304800"/>
                </a:xfrm>
                <a:custGeom>
                  <a:avLst/>
                  <a:gdLst/>
                  <a:ahLst/>
                  <a:cxnLst>
                    <a:cxn ang="0">
                      <a:pos x="20" y="28"/>
                    </a:cxn>
                    <a:cxn ang="0">
                      <a:pos x="20" y="28"/>
                    </a:cxn>
                    <a:cxn ang="0">
                      <a:pos x="22" y="36"/>
                    </a:cxn>
                    <a:cxn ang="0">
                      <a:pos x="28" y="54"/>
                    </a:cxn>
                    <a:cxn ang="0">
                      <a:pos x="32" y="66"/>
                    </a:cxn>
                    <a:cxn ang="0">
                      <a:pos x="32" y="80"/>
                    </a:cxn>
                    <a:cxn ang="0">
                      <a:pos x="32" y="94"/>
                    </a:cxn>
                    <a:cxn ang="0">
                      <a:pos x="30" y="110"/>
                    </a:cxn>
                    <a:cxn ang="0">
                      <a:pos x="30" y="110"/>
                    </a:cxn>
                    <a:cxn ang="0">
                      <a:pos x="22" y="140"/>
                    </a:cxn>
                    <a:cxn ang="0">
                      <a:pos x="12" y="166"/>
                    </a:cxn>
                    <a:cxn ang="0">
                      <a:pos x="0" y="192"/>
                    </a:cxn>
                    <a:cxn ang="0">
                      <a:pos x="0" y="192"/>
                    </a:cxn>
                    <a:cxn ang="0">
                      <a:pos x="42" y="176"/>
                    </a:cxn>
                    <a:cxn ang="0">
                      <a:pos x="72" y="164"/>
                    </a:cxn>
                    <a:cxn ang="0">
                      <a:pos x="88" y="158"/>
                    </a:cxn>
                    <a:cxn ang="0">
                      <a:pos x="88" y="158"/>
                    </a:cxn>
                    <a:cxn ang="0">
                      <a:pos x="90" y="152"/>
                    </a:cxn>
                    <a:cxn ang="0">
                      <a:pos x="94" y="140"/>
                    </a:cxn>
                    <a:cxn ang="0">
                      <a:pos x="96" y="124"/>
                    </a:cxn>
                    <a:cxn ang="0">
                      <a:pos x="96" y="124"/>
                    </a:cxn>
                    <a:cxn ang="0">
                      <a:pos x="78" y="76"/>
                    </a:cxn>
                    <a:cxn ang="0">
                      <a:pos x="78" y="76"/>
                    </a:cxn>
                    <a:cxn ang="0">
                      <a:pos x="72" y="58"/>
                    </a:cxn>
                    <a:cxn ang="0">
                      <a:pos x="68" y="36"/>
                    </a:cxn>
                    <a:cxn ang="0">
                      <a:pos x="64" y="16"/>
                    </a:cxn>
                    <a:cxn ang="0">
                      <a:pos x="64" y="4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4" y="0"/>
                    </a:cxn>
                    <a:cxn ang="0">
                      <a:pos x="58" y="2"/>
                    </a:cxn>
                    <a:cxn ang="0">
                      <a:pos x="44" y="12"/>
                    </a:cxn>
                    <a:cxn ang="0">
                      <a:pos x="20" y="28"/>
                    </a:cxn>
                    <a:cxn ang="0">
                      <a:pos x="20" y="28"/>
                    </a:cxn>
                  </a:cxnLst>
                  <a:rect l="0" t="0" r="r" b="b"/>
                  <a:pathLst>
                    <a:path w="96" h="192">
                      <a:moveTo>
                        <a:pt x="20" y="28"/>
                      </a:moveTo>
                      <a:lnTo>
                        <a:pt x="20" y="28"/>
                      </a:lnTo>
                      <a:lnTo>
                        <a:pt x="22" y="36"/>
                      </a:lnTo>
                      <a:lnTo>
                        <a:pt x="28" y="54"/>
                      </a:lnTo>
                      <a:lnTo>
                        <a:pt x="32" y="66"/>
                      </a:lnTo>
                      <a:lnTo>
                        <a:pt x="32" y="80"/>
                      </a:lnTo>
                      <a:lnTo>
                        <a:pt x="32" y="94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22" y="140"/>
                      </a:lnTo>
                      <a:lnTo>
                        <a:pt x="12" y="166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42" y="176"/>
                      </a:lnTo>
                      <a:lnTo>
                        <a:pt x="72" y="164"/>
                      </a:lnTo>
                      <a:lnTo>
                        <a:pt x="88" y="158"/>
                      </a:lnTo>
                      <a:lnTo>
                        <a:pt x="88" y="158"/>
                      </a:lnTo>
                      <a:lnTo>
                        <a:pt x="90" y="152"/>
                      </a:lnTo>
                      <a:lnTo>
                        <a:pt x="94" y="140"/>
                      </a:lnTo>
                      <a:lnTo>
                        <a:pt x="96" y="124"/>
                      </a:lnTo>
                      <a:lnTo>
                        <a:pt x="96" y="124"/>
                      </a:lnTo>
                      <a:lnTo>
                        <a:pt x="78" y="76"/>
                      </a:lnTo>
                      <a:lnTo>
                        <a:pt x="78" y="76"/>
                      </a:lnTo>
                      <a:lnTo>
                        <a:pt x="72" y="58"/>
                      </a:lnTo>
                      <a:lnTo>
                        <a:pt x="68" y="36"/>
                      </a:lnTo>
                      <a:lnTo>
                        <a:pt x="64" y="16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44" y="12"/>
                      </a:lnTo>
                      <a:lnTo>
                        <a:pt x="20" y="28"/>
                      </a:lnTo>
                      <a:lnTo>
                        <a:pt x="20" y="28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Freeform 899"/>
                <p:cNvSpPr>
                  <a:spLocks/>
                </p:cNvSpPr>
                <p:nvPr/>
              </p:nvSpPr>
              <p:spPr bwMode="auto">
                <a:xfrm flipH="1">
                  <a:off x="4467225" y="3705225"/>
                  <a:ext cx="174625" cy="200025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16"/>
                    </a:cxn>
                    <a:cxn ang="0">
                      <a:pos x="10" y="8"/>
                    </a:cxn>
                    <a:cxn ang="0">
                      <a:pos x="18" y="6"/>
                    </a:cxn>
                    <a:cxn ang="0">
                      <a:pos x="26" y="2"/>
                    </a:cxn>
                    <a:cxn ang="0">
                      <a:pos x="38" y="0"/>
                    </a:cxn>
                    <a:cxn ang="0">
                      <a:pos x="52" y="2"/>
                    </a:cxn>
                    <a:cxn ang="0">
                      <a:pos x="52" y="2"/>
                    </a:cxn>
                    <a:cxn ang="0">
                      <a:pos x="66" y="4"/>
                    </a:cxn>
                    <a:cxn ang="0">
                      <a:pos x="78" y="8"/>
                    </a:cxn>
                    <a:cxn ang="0">
                      <a:pos x="88" y="16"/>
                    </a:cxn>
                    <a:cxn ang="0">
                      <a:pos x="98" y="24"/>
                    </a:cxn>
                    <a:cxn ang="0">
                      <a:pos x="104" y="34"/>
                    </a:cxn>
                    <a:cxn ang="0">
                      <a:pos x="108" y="44"/>
                    </a:cxn>
                    <a:cxn ang="0">
                      <a:pos x="110" y="58"/>
                    </a:cxn>
                    <a:cxn ang="0">
                      <a:pos x="108" y="72"/>
                    </a:cxn>
                    <a:cxn ang="0">
                      <a:pos x="108" y="72"/>
                    </a:cxn>
                    <a:cxn ang="0">
                      <a:pos x="104" y="84"/>
                    </a:cxn>
                    <a:cxn ang="0">
                      <a:pos x="100" y="94"/>
                    </a:cxn>
                    <a:cxn ang="0">
                      <a:pos x="94" y="100"/>
                    </a:cxn>
                    <a:cxn ang="0">
                      <a:pos x="86" y="106"/>
                    </a:cxn>
                    <a:cxn ang="0">
                      <a:pos x="74" y="114"/>
                    </a:cxn>
                    <a:cxn ang="0">
                      <a:pos x="70" y="118"/>
                    </a:cxn>
                    <a:cxn ang="0">
                      <a:pos x="66" y="126"/>
                    </a:cxn>
                    <a:cxn ang="0">
                      <a:pos x="66" y="126"/>
                    </a:cxn>
                    <a:cxn ang="0">
                      <a:pos x="58" y="96"/>
                    </a:cxn>
                    <a:cxn ang="0">
                      <a:pos x="58" y="96"/>
                    </a:cxn>
                    <a:cxn ang="0">
                      <a:pos x="54" y="90"/>
                    </a:cxn>
                    <a:cxn ang="0">
                      <a:pos x="34" y="66"/>
                    </a:cxn>
                    <a:cxn ang="0">
                      <a:pos x="34" y="66"/>
                    </a:cxn>
                    <a:cxn ang="0">
                      <a:pos x="30" y="62"/>
                    </a:cxn>
                    <a:cxn ang="0">
                      <a:pos x="26" y="52"/>
                    </a:cxn>
                    <a:cxn ang="0">
                      <a:pos x="22" y="40"/>
                    </a:cxn>
                    <a:cxn ang="0">
                      <a:pos x="18" y="26"/>
                    </a:cxn>
                    <a:cxn ang="0">
                      <a:pos x="18" y="26"/>
                    </a:cxn>
                    <a:cxn ang="0">
                      <a:pos x="16" y="22"/>
                    </a:cxn>
                    <a:cxn ang="0">
                      <a:pos x="14" y="20"/>
                    </a:cxn>
                    <a:cxn ang="0">
                      <a:pos x="8" y="18"/>
                    </a:cxn>
                    <a:cxn ang="0">
                      <a:pos x="2" y="1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0" h="1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0" y="8"/>
                      </a:lnTo>
                      <a:lnTo>
                        <a:pt x="18" y="6"/>
                      </a:lnTo>
                      <a:lnTo>
                        <a:pt x="26" y="2"/>
                      </a:lnTo>
                      <a:lnTo>
                        <a:pt x="38" y="0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8" y="16"/>
                      </a:lnTo>
                      <a:lnTo>
                        <a:pt x="98" y="24"/>
                      </a:lnTo>
                      <a:lnTo>
                        <a:pt x="104" y="34"/>
                      </a:lnTo>
                      <a:lnTo>
                        <a:pt x="108" y="44"/>
                      </a:lnTo>
                      <a:lnTo>
                        <a:pt x="110" y="58"/>
                      </a:lnTo>
                      <a:lnTo>
                        <a:pt x="108" y="72"/>
                      </a:lnTo>
                      <a:lnTo>
                        <a:pt x="108" y="72"/>
                      </a:lnTo>
                      <a:lnTo>
                        <a:pt x="104" y="84"/>
                      </a:lnTo>
                      <a:lnTo>
                        <a:pt x="100" y="94"/>
                      </a:lnTo>
                      <a:lnTo>
                        <a:pt x="94" y="100"/>
                      </a:lnTo>
                      <a:lnTo>
                        <a:pt x="86" y="106"/>
                      </a:lnTo>
                      <a:lnTo>
                        <a:pt x="74" y="114"/>
                      </a:lnTo>
                      <a:lnTo>
                        <a:pt x="70" y="11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58" y="96"/>
                      </a:lnTo>
                      <a:lnTo>
                        <a:pt x="58" y="96"/>
                      </a:lnTo>
                      <a:lnTo>
                        <a:pt x="54" y="9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30" y="62"/>
                      </a:lnTo>
                      <a:lnTo>
                        <a:pt x="26" y="52"/>
                      </a:lnTo>
                      <a:lnTo>
                        <a:pt x="22" y="40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8" y="18"/>
                      </a:lnTo>
                      <a:lnTo>
                        <a:pt x="2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Freeform 900"/>
                <p:cNvSpPr>
                  <a:spLocks/>
                </p:cNvSpPr>
                <p:nvPr/>
              </p:nvSpPr>
              <p:spPr bwMode="auto">
                <a:xfrm flipH="1">
                  <a:off x="4340225" y="3860800"/>
                  <a:ext cx="171450" cy="273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14" y="4"/>
                    </a:cxn>
                    <a:cxn ang="0">
                      <a:pos x="24" y="20"/>
                    </a:cxn>
                    <a:cxn ang="0">
                      <a:pos x="40" y="46"/>
                    </a:cxn>
                    <a:cxn ang="0">
                      <a:pos x="58" y="86"/>
                    </a:cxn>
                    <a:cxn ang="0">
                      <a:pos x="58" y="86"/>
                    </a:cxn>
                    <a:cxn ang="0">
                      <a:pos x="78" y="126"/>
                    </a:cxn>
                    <a:cxn ang="0">
                      <a:pos x="92" y="152"/>
                    </a:cxn>
                    <a:cxn ang="0">
                      <a:pos x="104" y="166"/>
                    </a:cxn>
                    <a:cxn ang="0">
                      <a:pos x="108" y="172"/>
                    </a:cxn>
                    <a:cxn ang="0">
                      <a:pos x="108" y="172"/>
                    </a:cxn>
                    <a:cxn ang="0">
                      <a:pos x="98" y="168"/>
                    </a:cxn>
                    <a:cxn ang="0">
                      <a:pos x="78" y="154"/>
                    </a:cxn>
                    <a:cxn ang="0">
                      <a:pos x="66" y="144"/>
                    </a:cxn>
                    <a:cxn ang="0">
                      <a:pos x="52" y="130"/>
                    </a:cxn>
                    <a:cxn ang="0">
                      <a:pos x="40" y="114"/>
                    </a:cxn>
                    <a:cxn ang="0">
                      <a:pos x="28" y="96"/>
                    </a:cxn>
                    <a:cxn ang="0">
                      <a:pos x="28" y="96"/>
                    </a:cxn>
                    <a:cxn ang="0">
                      <a:pos x="34" y="110"/>
                    </a:cxn>
                    <a:cxn ang="0">
                      <a:pos x="40" y="124"/>
                    </a:cxn>
                    <a:cxn ang="0">
                      <a:pos x="50" y="138"/>
                    </a:cxn>
                    <a:cxn ang="0">
                      <a:pos x="50" y="138"/>
                    </a:cxn>
                    <a:cxn ang="0">
                      <a:pos x="46" y="136"/>
                    </a:cxn>
                    <a:cxn ang="0">
                      <a:pos x="38" y="128"/>
                    </a:cxn>
                    <a:cxn ang="0">
                      <a:pos x="34" y="120"/>
                    </a:cxn>
                    <a:cxn ang="0">
                      <a:pos x="28" y="108"/>
                    </a:cxn>
                    <a:cxn ang="0">
                      <a:pos x="22" y="94"/>
                    </a:cxn>
                    <a:cxn ang="0">
                      <a:pos x="16" y="76"/>
                    </a:cxn>
                    <a:cxn ang="0">
                      <a:pos x="16" y="76"/>
                    </a:cxn>
                    <a:cxn ang="0">
                      <a:pos x="4" y="22"/>
                    </a:cxn>
                    <a:cxn ang="0">
                      <a:pos x="0" y="8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08" h="17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4"/>
                      </a:lnTo>
                      <a:lnTo>
                        <a:pt x="24" y="20"/>
                      </a:lnTo>
                      <a:lnTo>
                        <a:pt x="40" y="46"/>
                      </a:lnTo>
                      <a:lnTo>
                        <a:pt x="58" y="86"/>
                      </a:lnTo>
                      <a:lnTo>
                        <a:pt x="58" y="86"/>
                      </a:lnTo>
                      <a:lnTo>
                        <a:pt x="78" y="126"/>
                      </a:lnTo>
                      <a:lnTo>
                        <a:pt x="92" y="152"/>
                      </a:lnTo>
                      <a:lnTo>
                        <a:pt x="104" y="166"/>
                      </a:lnTo>
                      <a:lnTo>
                        <a:pt x="108" y="172"/>
                      </a:lnTo>
                      <a:lnTo>
                        <a:pt x="108" y="172"/>
                      </a:lnTo>
                      <a:lnTo>
                        <a:pt x="98" y="168"/>
                      </a:lnTo>
                      <a:lnTo>
                        <a:pt x="78" y="154"/>
                      </a:lnTo>
                      <a:lnTo>
                        <a:pt x="66" y="144"/>
                      </a:lnTo>
                      <a:lnTo>
                        <a:pt x="52" y="130"/>
                      </a:lnTo>
                      <a:lnTo>
                        <a:pt x="40" y="114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4" y="110"/>
                      </a:lnTo>
                      <a:lnTo>
                        <a:pt x="40" y="124"/>
                      </a:lnTo>
                      <a:lnTo>
                        <a:pt x="50" y="138"/>
                      </a:lnTo>
                      <a:lnTo>
                        <a:pt x="50" y="138"/>
                      </a:lnTo>
                      <a:lnTo>
                        <a:pt x="46" y="136"/>
                      </a:lnTo>
                      <a:lnTo>
                        <a:pt x="38" y="128"/>
                      </a:lnTo>
                      <a:lnTo>
                        <a:pt x="34" y="120"/>
                      </a:lnTo>
                      <a:lnTo>
                        <a:pt x="28" y="108"/>
                      </a:lnTo>
                      <a:lnTo>
                        <a:pt x="22" y="94"/>
                      </a:lnTo>
                      <a:lnTo>
                        <a:pt x="16" y="76"/>
                      </a:lnTo>
                      <a:lnTo>
                        <a:pt x="16" y="76"/>
                      </a:lnTo>
                      <a:lnTo>
                        <a:pt x="4" y="22"/>
                      </a:lnTo>
                      <a:lnTo>
                        <a:pt x="0" y="8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Freeform 901"/>
                <p:cNvSpPr>
                  <a:spLocks/>
                </p:cNvSpPr>
                <p:nvPr/>
              </p:nvSpPr>
              <p:spPr bwMode="auto">
                <a:xfrm flipH="1">
                  <a:off x="4597400" y="3714750"/>
                  <a:ext cx="66675" cy="92075"/>
                </a:xfrm>
                <a:custGeom>
                  <a:avLst/>
                  <a:gdLst/>
                  <a:ahLst/>
                  <a:cxnLst>
                    <a:cxn ang="0">
                      <a:pos x="38" y="14"/>
                    </a:cxn>
                    <a:cxn ang="0">
                      <a:pos x="38" y="14"/>
                    </a:cxn>
                    <a:cxn ang="0">
                      <a:pos x="38" y="32"/>
                    </a:cxn>
                    <a:cxn ang="0">
                      <a:pos x="38" y="46"/>
                    </a:cxn>
                    <a:cxn ang="0">
                      <a:pos x="42" y="58"/>
                    </a:cxn>
                    <a:cxn ang="0">
                      <a:pos x="42" y="58"/>
                    </a:cxn>
                    <a:cxn ang="0">
                      <a:pos x="38" y="54"/>
                    </a:cxn>
                    <a:cxn ang="0">
                      <a:pos x="36" y="46"/>
                    </a:cxn>
                    <a:cxn ang="0">
                      <a:pos x="36" y="36"/>
                    </a:cxn>
                    <a:cxn ang="0">
                      <a:pos x="36" y="36"/>
                    </a:cxn>
                    <a:cxn ang="0">
                      <a:pos x="34" y="42"/>
                    </a:cxn>
                    <a:cxn ang="0">
                      <a:pos x="36" y="50"/>
                    </a:cxn>
                    <a:cxn ang="0">
                      <a:pos x="38" y="58"/>
                    </a:cxn>
                    <a:cxn ang="0">
                      <a:pos x="0" y="52"/>
                    </a:cxn>
                    <a:cxn ang="0">
                      <a:pos x="0" y="52"/>
                    </a:cxn>
                    <a:cxn ang="0">
                      <a:pos x="0" y="46"/>
                    </a:cxn>
                    <a:cxn ang="0">
                      <a:pos x="2" y="30"/>
                    </a:cxn>
                    <a:cxn ang="0">
                      <a:pos x="6" y="20"/>
                    </a:cxn>
                    <a:cxn ang="0">
                      <a:pos x="12" y="12"/>
                    </a:cxn>
                    <a:cxn ang="0">
                      <a:pos x="20" y="4"/>
                    </a:cxn>
                    <a:cxn ang="0">
                      <a:pos x="32" y="0"/>
                    </a:cxn>
                    <a:cxn ang="0">
                      <a:pos x="38" y="14"/>
                    </a:cxn>
                  </a:cxnLst>
                  <a:rect l="0" t="0" r="r" b="b"/>
                  <a:pathLst>
                    <a:path w="42" h="58">
                      <a:moveTo>
                        <a:pt x="38" y="14"/>
                      </a:moveTo>
                      <a:lnTo>
                        <a:pt x="38" y="14"/>
                      </a:lnTo>
                      <a:lnTo>
                        <a:pt x="38" y="32"/>
                      </a:lnTo>
                      <a:lnTo>
                        <a:pt x="38" y="46"/>
                      </a:lnTo>
                      <a:lnTo>
                        <a:pt x="42" y="58"/>
                      </a:lnTo>
                      <a:lnTo>
                        <a:pt x="42" y="58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6" y="36"/>
                      </a:lnTo>
                      <a:lnTo>
                        <a:pt x="36" y="36"/>
                      </a:lnTo>
                      <a:lnTo>
                        <a:pt x="34" y="42"/>
                      </a:lnTo>
                      <a:lnTo>
                        <a:pt x="36" y="50"/>
                      </a:lnTo>
                      <a:lnTo>
                        <a:pt x="38" y="5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46"/>
                      </a:lnTo>
                      <a:lnTo>
                        <a:pt x="2" y="30"/>
                      </a:lnTo>
                      <a:lnTo>
                        <a:pt x="6" y="20"/>
                      </a:lnTo>
                      <a:lnTo>
                        <a:pt x="12" y="12"/>
                      </a:lnTo>
                      <a:lnTo>
                        <a:pt x="20" y="4"/>
                      </a:lnTo>
                      <a:lnTo>
                        <a:pt x="32" y="0"/>
                      </a:lnTo>
                      <a:lnTo>
                        <a:pt x="38" y="14"/>
                      </a:lnTo>
                      <a:close/>
                    </a:path>
                  </a:pathLst>
                </a:custGeom>
                <a:solidFill>
                  <a:srgbClr val="754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Freeform 902"/>
                <p:cNvSpPr>
                  <a:spLocks/>
                </p:cNvSpPr>
                <p:nvPr/>
              </p:nvSpPr>
              <p:spPr bwMode="auto">
                <a:xfrm flipH="1">
                  <a:off x="4537075" y="3819525"/>
                  <a:ext cx="38100" cy="47625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14" y="28"/>
                    </a:cxn>
                    <a:cxn ang="0">
                      <a:pos x="18" y="24"/>
                    </a:cxn>
                    <a:cxn ang="0">
                      <a:pos x="22" y="16"/>
                    </a:cxn>
                    <a:cxn ang="0">
                      <a:pos x="22" y="16"/>
                    </a:cxn>
                    <a:cxn ang="0">
                      <a:pos x="24" y="10"/>
                    </a:cxn>
                    <a:cxn ang="0">
                      <a:pos x="22" y="6"/>
                    </a:cxn>
                    <a:cxn ang="0">
                      <a:pos x="20" y="4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0"/>
                    </a:cxn>
                    <a:cxn ang="0">
                      <a:pos x="6" y="2"/>
                    </a:cxn>
                    <a:cxn ang="0">
                      <a:pos x="4" y="6"/>
                    </a:cxn>
                    <a:cxn ang="0">
                      <a:pos x="4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2" y="24"/>
                    </a:cxn>
                    <a:cxn ang="0">
                      <a:pos x="6" y="28"/>
                    </a:cxn>
                    <a:cxn ang="0">
                      <a:pos x="6" y="30"/>
                    </a:cxn>
                    <a:cxn ang="0">
                      <a:pos x="6" y="30"/>
                    </a:cxn>
                  </a:cxnLst>
                  <a:rect l="0" t="0" r="r" b="b"/>
                  <a:pathLst>
                    <a:path w="24" h="30">
                      <a:moveTo>
                        <a:pt x="6" y="30"/>
                      </a:moveTo>
                      <a:lnTo>
                        <a:pt x="6" y="30"/>
                      </a:lnTo>
                      <a:lnTo>
                        <a:pt x="14" y="28"/>
                      </a:lnTo>
                      <a:lnTo>
                        <a:pt x="18" y="24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24" y="10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4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solidFill>
                  <a:srgbClr val="FDCFA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Freeform 903"/>
                <p:cNvSpPr>
                  <a:spLocks/>
                </p:cNvSpPr>
                <p:nvPr/>
              </p:nvSpPr>
              <p:spPr bwMode="auto">
                <a:xfrm flipH="1">
                  <a:off x="4495800" y="4010025"/>
                  <a:ext cx="158750" cy="438150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82" y="2"/>
                    </a:cxn>
                    <a:cxn ang="0">
                      <a:pos x="64" y="14"/>
                    </a:cxn>
                    <a:cxn ang="0">
                      <a:pos x="60" y="20"/>
                    </a:cxn>
                    <a:cxn ang="0">
                      <a:pos x="48" y="36"/>
                    </a:cxn>
                    <a:cxn ang="0">
                      <a:pos x="20" y="54"/>
                    </a:cxn>
                    <a:cxn ang="0">
                      <a:pos x="12" y="56"/>
                    </a:cxn>
                    <a:cxn ang="0">
                      <a:pos x="4" y="68"/>
                    </a:cxn>
                    <a:cxn ang="0">
                      <a:pos x="0" y="82"/>
                    </a:cxn>
                    <a:cxn ang="0">
                      <a:pos x="4" y="102"/>
                    </a:cxn>
                    <a:cxn ang="0">
                      <a:pos x="8" y="124"/>
                    </a:cxn>
                    <a:cxn ang="0">
                      <a:pos x="16" y="190"/>
                    </a:cxn>
                    <a:cxn ang="0">
                      <a:pos x="14" y="222"/>
                    </a:cxn>
                    <a:cxn ang="0">
                      <a:pos x="14" y="254"/>
                    </a:cxn>
                    <a:cxn ang="0">
                      <a:pos x="20" y="266"/>
                    </a:cxn>
                    <a:cxn ang="0">
                      <a:pos x="28" y="270"/>
                    </a:cxn>
                    <a:cxn ang="0">
                      <a:pos x="28" y="272"/>
                    </a:cxn>
                    <a:cxn ang="0">
                      <a:pos x="40" y="276"/>
                    </a:cxn>
                    <a:cxn ang="0">
                      <a:pos x="84" y="270"/>
                    </a:cxn>
                    <a:cxn ang="0">
                      <a:pos x="86" y="272"/>
                    </a:cxn>
                    <a:cxn ang="0">
                      <a:pos x="90" y="276"/>
                    </a:cxn>
                    <a:cxn ang="0">
                      <a:pos x="88" y="254"/>
                    </a:cxn>
                    <a:cxn ang="0">
                      <a:pos x="84" y="240"/>
                    </a:cxn>
                    <a:cxn ang="0">
                      <a:pos x="70" y="206"/>
                    </a:cxn>
                    <a:cxn ang="0">
                      <a:pos x="60" y="176"/>
                    </a:cxn>
                    <a:cxn ang="0">
                      <a:pos x="60" y="166"/>
                    </a:cxn>
                    <a:cxn ang="0">
                      <a:pos x="70" y="130"/>
                    </a:cxn>
                    <a:cxn ang="0">
                      <a:pos x="84" y="94"/>
                    </a:cxn>
                    <a:cxn ang="0">
                      <a:pos x="98" y="42"/>
                    </a:cxn>
                    <a:cxn ang="0">
                      <a:pos x="100" y="16"/>
                    </a:cxn>
                    <a:cxn ang="0">
                      <a:pos x="96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00" h="27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90" y="0"/>
                      </a:lnTo>
                      <a:lnTo>
                        <a:pt x="82" y="2"/>
                      </a:lnTo>
                      <a:lnTo>
                        <a:pt x="70" y="8"/>
                      </a:lnTo>
                      <a:lnTo>
                        <a:pt x="64" y="14"/>
                      </a:lnTo>
                      <a:lnTo>
                        <a:pt x="60" y="20"/>
                      </a:lnTo>
                      <a:lnTo>
                        <a:pt x="60" y="20"/>
                      </a:lnTo>
                      <a:lnTo>
                        <a:pt x="54" y="28"/>
                      </a:lnTo>
                      <a:lnTo>
                        <a:pt x="48" y="36"/>
                      </a:lnTo>
                      <a:lnTo>
                        <a:pt x="34" y="48"/>
                      </a:lnTo>
                      <a:lnTo>
                        <a:pt x="20" y="54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8" y="60"/>
                      </a:lnTo>
                      <a:lnTo>
                        <a:pt x="4" y="68"/>
                      </a:lnTo>
                      <a:lnTo>
                        <a:pt x="2" y="74"/>
                      </a:lnTo>
                      <a:lnTo>
                        <a:pt x="0" y="82"/>
                      </a:lnTo>
                      <a:lnTo>
                        <a:pt x="0" y="92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8" y="124"/>
                      </a:lnTo>
                      <a:lnTo>
                        <a:pt x="12" y="156"/>
                      </a:lnTo>
                      <a:lnTo>
                        <a:pt x="16" y="190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14" y="240"/>
                      </a:lnTo>
                      <a:lnTo>
                        <a:pt x="14" y="254"/>
                      </a:lnTo>
                      <a:lnTo>
                        <a:pt x="16" y="260"/>
                      </a:lnTo>
                      <a:lnTo>
                        <a:pt x="20" y="266"/>
                      </a:lnTo>
                      <a:lnTo>
                        <a:pt x="26" y="268"/>
                      </a:lnTo>
                      <a:lnTo>
                        <a:pt x="28" y="270"/>
                      </a:lnTo>
                      <a:lnTo>
                        <a:pt x="28" y="272"/>
                      </a:lnTo>
                      <a:lnTo>
                        <a:pt x="28" y="272"/>
                      </a:lnTo>
                      <a:lnTo>
                        <a:pt x="30" y="274"/>
                      </a:lnTo>
                      <a:lnTo>
                        <a:pt x="40" y="276"/>
                      </a:lnTo>
                      <a:lnTo>
                        <a:pt x="56" y="274"/>
                      </a:lnTo>
                      <a:lnTo>
                        <a:pt x="84" y="270"/>
                      </a:lnTo>
                      <a:lnTo>
                        <a:pt x="84" y="270"/>
                      </a:lnTo>
                      <a:lnTo>
                        <a:pt x="86" y="272"/>
                      </a:lnTo>
                      <a:lnTo>
                        <a:pt x="90" y="276"/>
                      </a:lnTo>
                      <a:lnTo>
                        <a:pt x="90" y="276"/>
                      </a:lnTo>
                      <a:lnTo>
                        <a:pt x="92" y="272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84" y="240"/>
                      </a:lnTo>
                      <a:lnTo>
                        <a:pt x="80" y="228"/>
                      </a:lnTo>
                      <a:lnTo>
                        <a:pt x="70" y="206"/>
                      </a:lnTo>
                      <a:lnTo>
                        <a:pt x="62" y="186"/>
                      </a:lnTo>
                      <a:lnTo>
                        <a:pt x="60" y="176"/>
                      </a:lnTo>
                      <a:lnTo>
                        <a:pt x="60" y="166"/>
                      </a:lnTo>
                      <a:lnTo>
                        <a:pt x="60" y="166"/>
                      </a:lnTo>
                      <a:lnTo>
                        <a:pt x="64" y="148"/>
                      </a:lnTo>
                      <a:lnTo>
                        <a:pt x="70" y="130"/>
                      </a:lnTo>
                      <a:lnTo>
                        <a:pt x="84" y="94"/>
                      </a:lnTo>
                      <a:lnTo>
                        <a:pt x="84" y="94"/>
                      </a:lnTo>
                      <a:lnTo>
                        <a:pt x="90" y="70"/>
                      </a:lnTo>
                      <a:lnTo>
                        <a:pt x="98" y="42"/>
                      </a:lnTo>
                      <a:lnTo>
                        <a:pt x="100" y="28"/>
                      </a:lnTo>
                      <a:lnTo>
                        <a:pt x="100" y="16"/>
                      </a:lnTo>
                      <a:lnTo>
                        <a:pt x="98" y="6"/>
                      </a:lnTo>
                      <a:lnTo>
                        <a:pt x="96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" name="Freeform 904"/>
                <p:cNvSpPr>
                  <a:spLocks/>
                </p:cNvSpPr>
                <p:nvPr/>
              </p:nvSpPr>
              <p:spPr bwMode="auto">
                <a:xfrm flipH="1">
                  <a:off x="4492625" y="3975100"/>
                  <a:ext cx="152400" cy="15875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2" y="0"/>
                    </a:cxn>
                    <a:cxn ang="0">
                      <a:pos x="68" y="12"/>
                    </a:cxn>
                    <a:cxn ang="0">
                      <a:pos x="52" y="26"/>
                    </a:cxn>
                    <a:cxn ang="0">
                      <a:pos x="36" y="40"/>
                    </a:cxn>
                    <a:cxn ang="0">
                      <a:pos x="36" y="40"/>
                    </a:cxn>
                    <a:cxn ang="0">
                      <a:pos x="12" y="70"/>
                    </a:cxn>
                    <a:cxn ang="0">
                      <a:pos x="4" y="80"/>
                    </a:cxn>
                    <a:cxn ang="0">
                      <a:pos x="0" y="90"/>
                    </a:cxn>
                    <a:cxn ang="0">
                      <a:pos x="0" y="90"/>
                    </a:cxn>
                    <a:cxn ang="0">
                      <a:pos x="0" y="94"/>
                    </a:cxn>
                    <a:cxn ang="0">
                      <a:pos x="2" y="96"/>
                    </a:cxn>
                    <a:cxn ang="0">
                      <a:pos x="10" y="100"/>
                    </a:cxn>
                    <a:cxn ang="0">
                      <a:pos x="22" y="100"/>
                    </a:cxn>
                    <a:cxn ang="0">
                      <a:pos x="66" y="44"/>
                    </a:cxn>
                    <a:cxn ang="0">
                      <a:pos x="96" y="34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96" h="100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68" y="12"/>
                      </a:lnTo>
                      <a:lnTo>
                        <a:pt x="52" y="2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12" y="70"/>
                      </a:lnTo>
                      <a:lnTo>
                        <a:pt x="4" y="80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10" y="100"/>
                      </a:lnTo>
                      <a:lnTo>
                        <a:pt x="22" y="100"/>
                      </a:lnTo>
                      <a:lnTo>
                        <a:pt x="66" y="44"/>
                      </a:lnTo>
                      <a:lnTo>
                        <a:pt x="96" y="3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DAE4E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" name="Freeform 905"/>
                <p:cNvSpPr>
                  <a:spLocks/>
                </p:cNvSpPr>
                <p:nvPr/>
              </p:nvSpPr>
              <p:spPr bwMode="auto">
                <a:xfrm flipH="1">
                  <a:off x="4505325" y="3937000"/>
                  <a:ext cx="120650" cy="1651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76" y="28"/>
                    </a:cxn>
                    <a:cxn ang="0">
                      <a:pos x="0" y="104"/>
                    </a:cxn>
                    <a:cxn ang="0">
                      <a:pos x="12" y="38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76" h="104">
                      <a:moveTo>
                        <a:pt x="64" y="0"/>
                      </a:moveTo>
                      <a:lnTo>
                        <a:pt x="76" y="28"/>
                      </a:lnTo>
                      <a:lnTo>
                        <a:pt x="0" y="104"/>
                      </a:lnTo>
                      <a:lnTo>
                        <a:pt x="12" y="38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2FAF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" name="Freeform 906"/>
                <p:cNvSpPr>
                  <a:spLocks/>
                </p:cNvSpPr>
                <p:nvPr/>
              </p:nvSpPr>
              <p:spPr bwMode="auto">
                <a:xfrm flipH="1">
                  <a:off x="4610100" y="3813175"/>
                  <a:ext cx="28575" cy="9525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6"/>
                    </a:cxn>
                    <a:cxn ang="0">
                      <a:pos x="4" y="6"/>
                    </a:cxn>
                    <a:cxn ang="0">
                      <a:pos x="2" y="6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4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50260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" name="Freeform 907"/>
                <p:cNvSpPr>
                  <a:spLocks/>
                </p:cNvSpPr>
                <p:nvPr/>
              </p:nvSpPr>
              <p:spPr bwMode="auto">
                <a:xfrm flipH="1">
                  <a:off x="4600575" y="38385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6" y="18"/>
                    </a:cxn>
                    <a:cxn ang="0">
                      <a:pos x="8" y="18"/>
                    </a:cxn>
                    <a:cxn ang="0">
                      <a:pos x="8" y="18"/>
                    </a:cxn>
                    <a:cxn ang="0">
                      <a:pos x="12" y="18"/>
                    </a:cxn>
                    <a:cxn ang="0">
                      <a:pos x="16" y="16"/>
                    </a:cxn>
                    <a:cxn ang="0">
                      <a:pos x="16" y="14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6" y="6"/>
                    </a:cxn>
                    <a:cxn ang="0">
                      <a:pos x="16" y="4"/>
                    </a:cxn>
                    <a:cxn ang="0">
                      <a:pos x="12" y="2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6" y="2"/>
                    </a:cxn>
                    <a:cxn ang="0">
                      <a:pos x="2" y="4"/>
                    </a:cxn>
                    <a:cxn ang="0">
                      <a:pos x="0" y="6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2" y="18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6" y="6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CC6A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Freeform 908"/>
                <p:cNvSpPr>
                  <a:spLocks/>
                </p:cNvSpPr>
                <p:nvPr/>
              </p:nvSpPr>
              <p:spPr bwMode="auto">
                <a:xfrm flipH="1">
                  <a:off x="4441825" y="3981450"/>
                  <a:ext cx="187325" cy="571500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72" y="0"/>
                    </a:cxn>
                    <a:cxn ang="0">
                      <a:pos x="64" y="8"/>
                    </a:cxn>
                    <a:cxn ang="0">
                      <a:pos x="54" y="18"/>
                    </a:cxn>
                    <a:cxn ang="0">
                      <a:pos x="42" y="32"/>
                    </a:cxn>
                    <a:cxn ang="0">
                      <a:pos x="30" y="48"/>
                    </a:cxn>
                    <a:cxn ang="0">
                      <a:pos x="20" y="68"/>
                    </a:cxn>
                    <a:cxn ang="0">
                      <a:pos x="10" y="92"/>
                    </a:cxn>
                    <a:cxn ang="0">
                      <a:pos x="4" y="118"/>
                    </a:cxn>
                    <a:cxn ang="0">
                      <a:pos x="4" y="118"/>
                    </a:cxn>
                    <a:cxn ang="0">
                      <a:pos x="0" y="148"/>
                    </a:cxn>
                    <a:cxn ang="0">
                      <a:pos x="0" y="178"/>
                    </a:cxn>
                    <a:cxn ang="0">
                      <a:pos x="2" y="212"/>
                    </a:cxn>
                    <a:cxn ang="0">
                      <a:pos x="4" y="244"/>
                    </a:cxn>
                    <a:cxn ang="0">
                      <a:pos x="10" y="274"/>
                    </a:cxn>
                    <a:cxn ang="0">
                      <a:pos x="16" y="302"/>
                    </a:cxn>
                    <a:cxn ang="0">
                      <a:pos x="22" y="324"/>
                    </a:cxn>
                    <a:cxn ang="0">
                      <a:pos x="30" y="338"/>
                    </a:cxn>
                    <a:cxn ang="0">
                      <a:pos x="30" y="338"/>
                    </a:cxn>
                    <a:cxn ang="0">
                      <a:pos x="40" y="348"/>
                    </a:cxn>
                    <a:cxn ang="0">
                      <a:pos x="52" y="354"/>
                    </a:cxn>
                    <a:cxn ang="0">
                      <a:pos x="64" y="358"/>
                    </a:cxn>
                    <a:cxn ang="0">
                      <a:pos x="76" y="360"/>
                    </a:cxn>
                    <a:cxn ang="0">
                      <a:pos x="90" y="360"/>
                    </a:cxn>
                    <a:cxn ang="0">
                      <a:pos x="102" y="356"/>
                    </a:cxn>
                    <a:cxn ang="0">
                      <a:pos x="112" y="352"/>
                    </a:cxn>
                    <a:cxn ang="0">
                      <a:pos x="118" y="348"/>
                    </a:cxn>
                    <a:cxn ang="0">
                      <a:pos x="118" y="348"/>
                    </a:cxn>
                    <a:cxn ang="0">
                      <a:pos x="110" y="328"/>
                    </a:cxn>
                    <a:cxn ang="0">
                      <a:pos x="92" y="284"/>
                    </a:cxn>
                    <a:cxn ang="0">
                      <a:pos x="82" y="258"/>
                    </a:cxn>
                    <a:cxn ang="0">
                      <a:pos x="74" y="230"/>
                    </a:cxn>
                    <a:cxn ang="0">
                      <a:pos x="66" y="206"/>
                    </a:cxn>
                    <a:cxn ang="0">
                      <a:pos x="64" y="186"/>
                    </a:cxn>
                    <a:cxn ang="0">
                      <a:pos x="64" y="186"/>
                    </a:cxn>
                    <a:cxn ang="0">
                      <a:pos x="66" y="166"/>
                    </a:cxn>
                    <a:cxn ang="0">
                      <a:pos x="68" y="144"/>
                    </a:cxn>
                    <a:cxn ang="0">
                      <a:pos x="78" y="100"/>
                    </a:cxn>
                    <a:cxn ang="0">
                      <a:pos x="86" y="66"/>
                    </a:cxn>
                    <a:cxn ang="0">
                      <a:pos x="90" y="52"/>
                    </a:cxn>
                    <a:cxn ang="0">
                      <a:pos x="90" y="52"/>
                    </a:cxn>
                    <a:cxn ang="0">
                      <a:pos x="90" y="46"/>
                    </a:cxn>
                    <a:cxn ang="0">
                      <a:pos x="90" y="34"/>
                    </a:cxn>
                    <a:cxn ang="0">
                      <a:pos x="88" y="26"/>
                    </a:cxn>
                    <a:cxn ang="0">
                      <a:pos x="84" y="18"/>
                    </a:cxn>
                    <a:cxn ang="0">
                      <a:pos x="80" y="8"/>
                    </a:cxn>
                    <a:cxn ang="0">
                      <a:pos x="72" y="0"/>
                    </a:cxn>
                    <a:cxn ang="0">
                      <a:pos x="72" y="0"/>
                    </a:cxn>
                  </a:cxnLst>
                  <a:rect l="0" t="0" r="r" b="b"/>
                  <a:pathLst>
                    <a:path w="118" h="360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4" y="8"/>
                      </a:lnTo>
                      <a:lnTo>
                        <a:pt x="54" y="18"/>
                      </a:lnTo>
                      <a:lnTo>
                        <a:pt x="42" y="32"/>
                      </a:lnTo>
                      <a:lnTo>
                        <a:pt x="30" y="48"/>
                      </a:lnTo>
                      <a:lnTo>
                        <a:pt x="20" y="68"/>
                      </a:lnTo>
                      <a:lnTo>
                        <a:pt x="10" y="9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48"/>
                      </a:lnTo>
                      <a:lnTo>
                        <a:pt x="0" y="178"/>
                      </a:lnTo>
                      <a:lnTo>
                        <a:pt x="2" y="212"/>
                      </a:lnTo>
                      <a:lnTo>
                        <a:pt x="4" y="244"/>
                      </a:lnTo>
                      <a:lnTo>
                        <a:pt x="10" y="274"/>
                      </a:lnTo>
                      <a:lnTo>
                        <a:pt x="16" y="302"/>
                      </a:lnTo>
                      <a:lnTo>
                        <a:pt x="22" y="324"/>
                      </a:lnTo>
                      <a:lnTo>
                        <a:pt x="30" y="338"/>
                      </a:lnTo>
                      <a:lnTo>
                        <a:pt x="30" y="338"/>
                      </a:lnTo>
                      <a:lnTo>
                        <a:pt x="40" y="348"/>
                      </a:lnTo>
                      <a:lnTo>
                        <a:pt x="52" y="354"/>
                      </a:lnTo>
                      <a:lnTo>
                        <a:pt x="64" y="358"/>
                      </a:lnTo>
                      <a:lnTo>
                        <a:pt x="76" y="360"/>
                      </a:lnTo>
                      <a:lnTo>
                        <a:pt x="90" y="360"/>
                      </a:lnTo>
                      <a:lnTo>
                        <a:pt x="102" y="356"/>
                      </a:lnTo>
                      <a:lnTo>
                        <a:pt x="112" y="352"/>
                      </a:lnTo>
                      <a:lnTo>
                        <a:pt x="118" y="348"/>
                      </a:lnTo>
                      <a:lnTo>
                        <a:pt x="118" y="348"/>
                      </a:lnTo>
                      <a:lnTo>
                        <a:pt x="110" y="328"/>
                      </a:lnTo>
                      <a:lnTo>
                        <a:pt x="92" y="284"/>
                      </a:lnTo>
                      <a:lnTo>
                        <a:pt x="82" y="258"/>
                      </a:lnTo>
                      <a:lnTo>
                        <a:pt x="74" y="230"/>
                      </a:lnTo>
                      <a:lnTo>
                        <a:pt x="66" y="206"/>
                      </a:lnTo>
                      <a:lnTo>
                        <a:pt x="64" y="186"/>
                      </a:lnTo>
                      <a:lnTo>
                        <a:pt x="64" y="186"/>
                      </a:lnTo>
                      <a:lnTo>
                        <a:pt x="66" y="166"/>
                      </a:lnTo>
                      <a:lnTo>
                        <a:pt x="68" y="144"/>
                      </a:lnTo>
                      <a:lnTo>
                        <a:pt x="78" y="100"/>
                      </a:lnTo>
                      <a:lnTo>
                        <a:pt x="86" y="66"/>
                      </a:lnTo>
                      <a:lnTo>
                        <a:pt x="9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34"/>
                      </a:lnTo>
                      <a:lnTo>
                        <a:pt x="88" y="26"/>
                      </a:lnTo>
                      <a:lnTo>
                        <a:pt x="84" y="18"/>
                      </a:lnTo>
                      <a:lnTo>
                        <a:pt x="80" y="8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BABFD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Freeform 910"/>
                <p:cNvSpPr>
                  <a:spLocks/>
                </p:cNvSpPr>
                <p:nvPr/>
              </p:nvSpPr>
              <p:spPr bwMode="auto">
                <a:xfrm flipH="1">
                  <a:off x="4479925" y="4022725"/>
                  <a:ext cx="146050" cy="438150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86" y="6"/>
                    </a:cxn>
                    <a:cxn ang="0">
                      <a:pos x="88" y="20"/>
                    </a:cxn>
                    <a:cxn ang="0">
                      <a:pos x="92" y="60"/>
                    </a:cxn>
                    <a:cxn ang="0">
                      <a:pos x="92" y="84"/>
                    </a:cxn>
                    <a:cxn ang="0">
                      <a:pos x="92" y="112"/>
                    </a:cxn>
                    <a:cxn ang="0">
                      <a:pos x="88" y="142"/>
                    </a:cxn>
                    <a:cxn ang="0">
                      <a:pos x="82" y="174"/>
                    </a:cxn>
                    <a:cxn ang="0">
                      <a:pos x="82" y="174"/>
                    </a:cxn>
                    <a:cxn ang="0">
                      <a:pos x="80" y="184"/>
                    </a:cxn>
                    <a:cxn ang="0">
                      <a:pos x="66" y="216"/>
                    </a:cxn>
                    <a:cxn ang="0">
                      <a:pos x="66" y="216"/>
                    </a:cxn>
                    <a:cxn ang="0">
                      <a:pos x="54" y="238"/>
                    </a:cxn>
                    <a:cxn ang="0">
                      <a:pos x="40" y="258"/>
                    </a:cxn>
                    <a:cxn ang="0">
                      <a:pos x="26" y="276"/>
                    </a:cxn>
                    <a:cxn ang="0">
                      <a:pos x="0" y="260"/>
                    </a:cxn>
                    <a:cxn ang="0">
                      <a:pos x="0" y="260"/>
                    </a:cxn>
                    <a:cxn ang="0">
                      <a:pos x="16" y="222"/>
                    </a:cxn>
                    <a:cxn ang="0">
                      <a:pos x="38" y="168"/>
                    </a:cxn>
                    <a:cxn ang="0">
                      <a:pos x="38" y="168"/>
                    </a:cxn>
                    <a:cxn ang="0">
                      <a:pos x="38" y="146"/>
                    </a:cxn>
                    <a:cxn ang="0">
                      <a:pos x="36" y="100"/>
                    </a:cxn>
                    <a:cxn ang="0">
                      <a:pos x="36" y="100"/>
                    </a:cxn>
                    <a:cxn ang="0">
                      <a:pos x="36" y="54"/>
                    </a:cxn>
                    <a:cxn ang="0">
                      <a:pos x="36" y="36"/>
                    </a:cxn>
                    <a:cxn ang="0">
                      <a:pos x="38" y="28"/>
                    </a:cxn>
                    <a:cxn ang="0">
                      <a:pos x="38" y="28"/>
                    </a:cxn>
                    <a:cxn ang="0">
                      <a:pos x="46" y="18"/>
                    </a:cxn>
                    <a:cxn ang="0">
                      <a:pos x="60" y="6"/>
                    </a:cxn>
                    <a:cxn ang="0">
                      <a:pos x="66" y="2"/>
                    </a:cxn>
                    <a:cxn ang="0">
                      <a:pos x="74" y="0"/>
                    </a:cxn>
                    <a:cxn ang="0">
                      <a:pos x="82" y="0"/>
                    </a:cxn>
                    <a:cxn ang="0">
                      <a:pos x="84" y="2"/>
                    </a:cxn>
                    <a:cxn ang="0">
                      <a:pos x="86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92" h="276">
                      <a:moveTo>
                        <a:pt x="86" y="6"/>
                      </a:moveTo>
                      <a:lnTo>
                        <a:pt x="86" y="6"/>
                      </a:lnTo>
                      <a:lnTo>
                        <a:pt x="88" y="20"/>
                      </a:lnTo>
                      <a:lnTo>
                        <a:pt x="92" y="60"/>
                      </a:lnTo>
                      <a:lnTo>
                        <a:pt x="92" y="84"/>
                      </a:lnTo>
                      <a:lnTo>
                        <a:pt x="92" y="112"/>
                      </a:lnTo>
                      <a:lnTo>
                        <a:pt x="88" y="142"/>
                      </a:lnTo>
                      <a:lnTo>
                        <a:pt x="82" y="174"/>
                      </a:lnTo>
                      <a:lnTo>
                        <a:pt x="82" y="174"/>
                      </a:lnTo>
                      <a:lnTo>
                        <a:pt x="80" y="184"/>
                      </a:lnTo>
                      <a:lnTo>
                        <a:pt x="66" y="216"/>
                      </a:lnTo>
                      <a:lnTo>
                        <a:pt x="66" y="216"/>
                      </a:lnTo>
                      <a:lnTo>
                        <a:pt x="54" y="238"/>
                      </a:lnTo>
                      <a:lnTo>
                        <a:pt x="40" y="258"/>
                      </a:lnTo>
                      <a:lnTo>
                        <a:pt x="26" y="27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16" y="222"/>
                      </a:lnTo>
                      <a:lnTo>
                        <a:pt x="38" y="168"/>
                      </a:lnTo>
                      <a:lnTo>
                        <a:pt x="38" y="168"/>
                      </a:lnTo>
                      <a:lnTo>
                        <a:pt x="38" y="146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36" y="54"/>
                      </a:lnTo>
                      <a:lnTo>
                        <a:pt x="36" y="3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46" y="18"/>
                      </a:lnTo>
                      <a:lnTo>
                        <a:pt x="60" y="6"/>
                      </a:lnTo>
                      <a:lnTo>
                        <a:pt x="66" y="2"/>
                      </a:lnTo>
                      <a:lnTo>
                        <a:pt x="74" y="0"/>
                      </a:lnTo>
                      <a:lnTo>
                        <a:pt x="82" y="0"/>
                      </a:lnTo>
                      <a:lnTo>
                        <a:pt x="84" y="2"/>
                      </a:lnTo>
                      <a:lnTo>
                        <a:pt x="86" y="6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solidFill>
                  <a:srgbClr val="CCCE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Freeform 911"/>
                <p:cNvSpPr>
                  <a:spLocks/>
                </p:cNvSpPr>
                <p:nvPr/>
              </p:nvSpPr>
              <p:spPr bwMode="auto">
                <a:xfrm flipH="1">
                  <a:off x="4498975" y="3965575"/>
                  <a:ext cx="130175" cy="250825"/>
                </a:xfrm>
                <a:custGeom>
                  <a:avLst/>
                  <a:gdLst/>
                  <a:ahLst/>
                  <a:cxnLst>
                    <a:cxn ang="0">
                      <a:pos x="82" y="16"/>
                    </a:cxn>
                    <a:cxn ang="0">
                      <a:pos x="82" y="16"/>
                    </a:cxn>
                    <a:cxn ang="0">
                      <a:pos x="68" y="28"/>
                    </a:cxn>
                    <a:cxn ang="0">
                      <a:pos x="58" y="38"/>
                    </a:cxn>
                    <a:cxn ang="0">
                      <a:pos x="50" y="48"/>
                    </a:cxn>
                    <a:cxn ang="0">
                      <a:pos x="50" y="48"/>
                    </a:cxn>
                    <a:cxn ang="0">
                      <a:pos x="46" y="52"/>
                    </a:cxn>
                    <a:cxn ang="0">
                      <a:pos x="40" y="56"/>
                    </a:cxn>
                    <a:cxn ang="0">
                      <a:pos x="34" y="58"/>
                    </a:cxn>
                    <a:cxn ang="0">
                      <a:pos x="34" y="58"/>
                    </a:cxn>
                    <a:cxn ang="0">
                      <a:pos x="34" y="68"/>
                    </a:cxn>
                    <a:cxn ang="0">
                      <a:pos x="34" y="76"/>
                    </a:cxn>
                    <a:cxn ang="0">
                      <a:pos x="32" y="84"/>
                    </a:cxn>
                    <a:cxn ang="0">
                      <a:pos x="32" y="84"/>
                    </a:cxn>
                    <a:cxn ang="0">
                      <a:pos x="26" y="94"/>
                    </a:cxn>
                    <a:cxn ang="0">
                      <a:pos x="16" y="114"/>
                    </a:cxn>
                    <a:cxn ang="0">
                      <a:pos x="6" y="138"/>
                    </a:cxn>
                    <a:cxn ang="0">
                      <a:pos x="0" y="158"/>
                    </a:cxn>
                    <a:cxn ang="0">
                      <a:pos x="0" y="158"/>
                    </a:cxn>
                    <a:cxn ang="0">
                      <a:pos x="0" y="146"/>
                    </a:cxn>
                    <a:cxn ang="0">
                      <a:pos x="2" y="116"/>
                    </a:cxn>
                    <a:cxn ang="0">
                      <a:pos x="6" y="98"/>
                    </a:cxn>
                    <a:cxn ang="0">
                      <a:pos x="10" y="78"/>
                    </a:cxn>
                    <a:cxn ang="0">
                      <a:pos x="18" y="58"/>
                    </a:cxn>
                    <a:cxn ang="0">
                      <a:pos x="28" y="40"/>
                    </a:cxn>
                    <a:cxn ang="0">
                      <a:pos x="28" y="40"/>
                    </a:cxn>
                    <a:cxn ang="0">
                      <a:pos x="40" y="26"/>
                    </a:cxn>
                    <a:cxn ang="0">
                      <a:pos x="54" y="14"/>
                    </a:cxn>
                    <a:cxn ang="0">
                      <a:pos x="64" y="6"/>
                    </a:cxn>
                    <a:cxn ang="0">
                      <a:pos x="74" y="0"/>
                    </a:cxn>
                    <a:cxn ang="0">
                      <a:pos x="82" y="16"/>
                    </a:cxn>
                  </a:cxnLst>
                  <a:rect l="0" t="0" r="r" b="b"/>
                  <a:pathLst>
                    <a:path w="82" h="158">
                      <a:moveTo>
                        <a:pt x="82" y="16"/>
                      </a:moveTo>
                      <a:lnTo>
                        <a:pt x="82" y="16"/>
                      </a:lnTo>
                      <a:lnTo>
                        <a:pt x="68" y="28"/>
                      </a:lnTo>
                      <a:lnTo>
                        <a:pt x="58" y="38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6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68"/>
                      </a:lnTo>
                      <a:lnTo>
                        <a:pt x="34" y="76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26" y="94"/>
                      </a:lnTo>
                      <a:lnTo>
                        <a:pt x="16" y="114"/>
                      </a:lnTo>
                      <a:lnTo>
                        <a:pt x="6" y="138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46"/>
                      </a:lnTo>
                      <a:lnTo>
                        <a:pt x="2" y="116"/>
                      </a:lnTo>
                      <a:lnTo>
                        <a:pt x="6" y="98"/>
                      </a:lnTo>
                      <a:lnTo>
                        <a:pt x="10" y="78"/>
                      </a:lnTo>
                      <a:lnTo>
                        <a:pt x="18" y="58"/>
                      </a:ln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40" y="26"/>
                      </a:lnTo>
                      <a:lnTo>
                        <a:pt x="54" y="14"/>
                      </a:lnTo>
                      <a:lnTo>
                        <a:pt x="64" y="6"/>
                      </a:lnTo>
                      <a:lnTo>
                        <a:pt x="74" y="0"/>
                      </a:lnTo>
                      <a:lnTo>
                        <a:pt x="82" y="16"/>
                      </a:lnTo>
                      <a:close/>
                    </a:path>
                  </a:pathLst>
                </a:custGeom>
                <a:solidFill>
                  <a:srgbClr val="C2C6D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Freeform 912"/>
                <p:cNvSpPr>
                  <a:spLocks/>
                </p:cNvSpPr>
                <p:nvPr/>
              </p:nvSpPr>
              <p:spPr bwMode="auto">
                <a:xfrm flipH="1">
                  <a:off x="4638675" y="4511675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6" y="4"/>
                    </a:cxn>
                    <a:cxn ang="0">
                      <a:pos x="10" y="10"/>
                    </a:cxn>
                    <a:cxn ang="0">
                      <a:pos x="18" y="14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18"/>
                    </a:cxn>
                    <a:cxn ang="0">
                      <a:pos x="6" y="14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8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10" y="10"/>
                      </a:lnTo>
                      <a:lnTo>
                        <a:pt x="18" y="14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4F505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Freeform 913"/>
                <p:cNvSpPr>
                  <a:spLocks/>
                </p:cNvSpPr>
                <p:nvPr/>
              </p:nvSpPr>
              <p:spPr bwMode="auto">
                <a:xfrm flipH="1">
                  <a:off x="4651375" y="4518025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10"/>
                    </a:cxn>
                    <a:cxn ang="0">
                      <a:pos x="6" y="10"/>
                    </a:cxn>
                    <a:cxn ang="0">
                      <a:pos x="6" y="10"/>
                    </a:cxn>
                    <a:cxn ang="0">
                      <a:pos x="10" y="10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31" name="Group 1995"/>
            <p:cNvGrpSpPr/>
            <p:nvPr/>
          </p:nvGrpSpPr>
          <p:grpSpPr>
            <a:xfrm>
              <a:off x="4495190" y="3736240"/>
              <a:ext cx="1752600" cy="2028825"/>
              <a:chOff x="1115550" y="1815990"/>
              <a:chExt cx="1752600" cy="2028825"/>
            </a:xfrm>
          </p:grpSpPr>
          <p:sp>
            <p:nvSpPr>
              <p:cNvPr id="532" name="Rectangle 531"/>
              <p:cNvSpPr/>
              <p:nvPr/>
            </p:nvSpPr>
            <p:spPr>
              <a:xfrm>
                <a:off x="1192360" y="3505810"/>
                <a:ext cx="1651415" cy="268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3" name="Picture 1108" descr="C:\Users\Zafar\Desktop\Film_Strip_3_op_554x213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</a:blip>
              <a:srcRect r="66787"/>
              <a:stretch>
                <a:fillRect/>
              </a:stretch>
            </p:blipFill>
            <p:spPr bwMode="auto">
              <a:xfrm>
                <a:off x="1115550" y="1815990"/>
                <a:ext cx="1752600" cy="202882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75" name="Right Arrow 574"/>
          <p:cNvSpPr/>
          <p:nvPr/>
        </p:nvSpPr>
        <p:spPr>
          <a:xfrm>
            <a:off x="4800600" y="4876800"/>
            <a:ext cx="914400" cy="9144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9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Background subtraction</a:t>
            </a:r>
            <a:r>
              <a:rPr lang="en-US" dirty="0" smtClean="0"/>
              <a:t> in computer vision</a:t>
            </a:r>
            <a:endParaRPr lang="en-US" b="1" dirty="0" smtClean="0"/>
          </a:p>
        </p:txBody>
      </p:sp>
      <p:sp>
        <p:nvSpPr>
          <p:cNvPr id="363" name="Footer Placeholder 3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364" name="Slide Number Placeholder 3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76200" y="2895600"/>
            <a:ext cx="1896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Extracted varying foreground scene</a:t>
            </a:r>
            <a:endParaRPr lang="en-US" dirty="0"/>
          </a:p>
        </p:txBody>
      </p:sp>
      <p:sp>
        <p:nvSpPr>
          <p:cNvPr id="217" name="TextBox 216"/>
          <p:cNvSpPr txBox="1"/>
          <p:nvPr/>
        </p:nvSpPr>
        <p:spPr>
          <a:xfrm>
            <a:off x="-76200" y="4992469"/>
            <a:ext cx="187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Extracted fixed </a:t>
            </a:r>
          </a:p>
          <a:p>
            <a:pPr algn="ctr"/>
            <a:r>
              <a:rPr lang="en-US" dirty="0" smtClean="0"/>
              <a:t>background scene</a:t>
            </a:r>
            <a:endParaRPr lang="en-US" dirty="0"/>
          </a:p>
        </p:txBody>
      </p:sp>
      <p:grpSp>
        <p:nvGrpSpPr>
          <p:cNvPr id="218" name="Group 217"/>
          <p:cNvGrpSpPr>
            <a:grpSpLocks noChangeAspect="1"/>
          </p:cNvGrpSpPr>
          <p:nvPr/>
        </p:nvGrpSpPr>
        <p:grpSpPr>
          <a:xfrm>
            <a:off x="1765380" y="4549140"/>
            <a:ext cx="5549820" cy="1623060"/>
            <a:chOff x="961930" y="2353660"/>
            <a:chExt cx="6937275" cy="2028825"/>
          </a:xfrm>
        </p:grpSpPr>
        <p:grpSp>
          <p:nvGrpSpPr>
            <p:cNvPr id="219" name="Group 218"/>
            <p:cNvGrpSpPr/>
            <p:nvPr/>
          </p:nvGrpSpPr>
          <p:grpSpPr>
            <a:xfrm>
              <a:off x="961930" y="2353660"/>
              <a:ext cx="1752600" cy="2028825"/>
              <a:chOff x="3343040" y="1931205"/>
              <a:chExt cx="1752600" cy="2028825"/>
            </a:xfrm>
          </p:grpSpPr>
          <p:pic>
            <p:nvPicPr>
              <p:cNvPr id="235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599" t="48529" r="7001"/>
              <a:stretch>
                <a:fillRect/>
              </a:stretch>
            </p:blipFill>
            <p:spPr bwMode="auto">
              <a:xfrm>
                <a:off x="3381445" y="2315255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36" name="Group 1279"/>
              <p:cNvGrpSpPr/>
              <p:nvPr/>
            </p:nvGrpSpPr>
            <p:grpSpPr>
              <a:xfrm>
                <a:off x="3343040" y="193120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237" name="Rectangle 236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8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20" name="Group 219"/>
            <p:cNvGrpSpPr/>
            <p:nvPr/>
          </p:nvGrpSpPr>
          <p:grpSpPr>
            <a:xfrm>
              <a:off x="2690155" y="2353660"/>
              <a:ext cx="1752600" cy="2028825"/>
              <a:chOff x="3343040" y="1931205"/>
              <a:chExt cx="1752600" cy="2028825"/>
            </a:xfrm>
          </p:grpSpPr>
          <p:pic>
            <p:nvPicPr>
              <p:cNvPr id="231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599" t="48529" r="7001"/>
              <a:stretch>
                <a:fillRect/>
              </a:stretch>
            </p:blipFill>
            <p:spPr bwMode="auto">
              <a:xfrm>
                <a:off x="3381445" y="2315255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32" name="Group 1279"/>
              <p:cNvGrpSpPr/>
              <p:nvPr/>
            </p:nvGrpSpPr>
            <p:grpSpPr>
              <a:xfrm>
                <a:off x="3343040" y="193120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233" name="Rectangle 232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4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21" name="Group 220"/>
            <p:cNvGrpSpPr/>
            <p:nvPr/>
          </p:nvGrpSpPr>
          <p:grpSpPr>
            <a:xfrm>
              <a:off x="4418380" y="2353660"/>
              <a:ext cx="1752600" cy="2028825"/>
              <a:chOff x="3343040" y="1931205"/>
              <a:chExt cx="1752600" cy="2028825"/>
            </a:xfrm>
          </p:grpSpPr>
          <p:pic>
            <p:nvPicPr>
              <p:cNvPr id="227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599" t="48529" r="7001"/>
              <a:stretch>
                <a:fillRect/>
              </a:stretch>
            </p:blipFill>
            <p:spPr bwMode="auto">
              <a:xfrm>
                <a:off x="3381445" y="2315255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28" name="Group 1279"/>
              <p:cNvGrpSpPr/>
              <p:nvPr/>
            </p:nvGrpSpPr>
            <p:grpSpPr>
              <a:xfrm>
                <a:off x="3343040" y="193120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229" name="Rectangle 228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0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22" name="Group 221"/>
            <p:cNvGrpSpPr/>
            <p:nvPr/>
          </p:nvGrpSpPr>
          <p:grpSpPr>
            <a:xfrm>
              <a:off x="6146605" y="2353660"/>
              <a:ext cx="1752600" cy="2028825"/>
              <a:chOff x="3343040" y="1931205"/>
              <a:chExt cx="1752600" cy="2028825"/>
            </a:xfrm>
          </p:grpSpPr>
          <p:pic>
            <p:nvPicPr>
              <p:cNvPr id="223" name="Picture 30" descr="C:\Users\Zafar\Desktop\paris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599" t="48529" r="7001"/>
              <a:stretch>
                <a:fillRect/>
              </a:stretch>
            </p:blipFill>
            <p:spPr bwMode="auto">
              <a:xfrm>
                <a:off x="3381445" y="2315255"/>
                <a:ext cx="1689820" cy="1255069"/>
              </a:xfrm>
              <a:prstGeom prst="rect">
                <a:avLst/>
              </a:prstGeom>
              <a:noFill/>
            </p:spPr>
          </p:pic>
          <p:grpSp>
            <p:nvGrpSpPr>
              <p:cNvPr id="224" name="Group 1279"/>
              <p:cNvGrpSpPr/>
              <p:nvPr/>
            </p:nvGrpSpPr>
            <p:grpSpPr>
              <a:xfrm>
                <a:off x="3343040" y="193120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6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239" name="Group 238"/>
          <p:cNvGrpSpPr>
            <a:grpSpLocks noChangeAspect="1"/>
          </p:cNvGrpSpPr>
          <p:nvPr/>
        </p:nvGrpSpPr>
        <p:grpSpPr>
          <a:xfrm>
            <a:off x="1764216" y="2415540"/>
            <a:ext cx="5550984" cy="1623060"/>
            <a:chOff x="1051315" y="4312315"/>
            <a:chExt cx="6938730" cy="2028825"/>
          </a:xfrm>
        </p:grpSpPr>
        <p:grpSp>
          <p:nvGrpSpPr>
            <p:cNvPr id="240" name="Group 239"/>
            <p:cNvGrpSpPr/>
            <p:nvPr/>
          </p:nvGrpSpPr>
          <p:grpSpPr>
            <a:xfrm>
              <a:off x="1051315" y="4312315"/>
              <a:ext cx="1754055" cy="2028825"/>
              <a:chOff x="1051315" y="4312315"/>
              <a:chExt cx="1754055" cy="2028825"/>
            </a:xfrm>
          </p:grpSpPr>
          <p:grpSp>
            <p:nvGrpSpPr>
              <p:cNvPr id="381" name="Group 1282"/>
              <p:cNvGrpSpPr/>
              <p:nvPr/>
            </p:nvGrpSpPr>
            <p:grpSpPr>
              <a:xfrm>
                <a:off x="1051315" y="4955440"/>
                <a:ext cx="393700" cy="1358900"/>
                <a:chOff x="385855" y="2305495"/>
                <a:chExt cx="393700" cy="1358900"/>
              </a:xfrm>
            </p:grpSpPr>
            <p:grpSp>
              <p:nvGrpSpPr>
                <p:cNvPr id="385" name="Group 1250"/>
                <p:cNvGrpSpPr/>
                <p:nvPr/>
              </p:nvGrpSpPr>
              <p:grpSpPr>
                <a:xfrm>
                  <a:off x="388600" y="2501360"/>
                  <a:ext cx="342900" cy="879475"/>
                  <a:chOff x="2403475" y="3848100"/>
                  <a:chExt cx="342900" cy="879475"/>
                </a:xfrm>
              </p:grpSpPr>
              <p:sp>
                <p:nvSpPr>
                  <p:cNvPr id="410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4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5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6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7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8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9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0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1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2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3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4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6" name="Group 1251"/>
                <p:cNvGrpSpPr/>
                <p:nvPr/>
              </p:nvGrpSpPr>
              <p:grpSpPr>
                <a:xfrm>
                  <a:off x="385855" y="2305495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387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8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1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5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8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9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2" name="Group 1279"/>
              <p:cNvGrpSpPr/>
              <p:nvPr/>
            </p:nvGrpSpPr>
            <p:grpSpPr>
              <a:xfrm>
                <a:off x="1052770" y="431231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383" name="Rectangle 382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4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41" name="Group 240"/>
            <p:cNvGrpSpPr/>
            <p:nvPr/>
          </p:nvGrpSpPr>
          <p:grpSpPr>
            <a:xfrm>
              <a:off x="2766965" y="4312315"/>
              <a:ext cx="1766630" cy="2028825"/>
              <a:chOff x="2766965" y="4312315"/>
              <a:chExt cx="1766630" cy="2028825"/>
            </a:xfrm>
          </p:grpSpPr>
          <p:grpSp>
            <p:nvGrpSpPr>
              <p:cNvPr id="333" name="Group 1460"/>
              <p:cNvGrpSpPr/>
              <p:nvPr/>
            </p:nvGrpSpPr>
            <p:grpSpPr>
              <a:xfrm>
                <a:off x="2996840" y="4955440"/>
                <a:ext cx="637260" cy="1358900"/>
                <a:chOff x="2792240" y="2267090"/>
                <a:chExt cx="637260" cy="1358900"/>
              </a:xfrm>
            </p:grpSpPr>
            <p:grpSp>
              <p:nvGrpSpPr>
                <p:cNvPr id="337" name="Group 1250"/>
                <p:cNvGrpSpPr/>
                <p:nvPr/>
              </p:nvGrpSpPr>
              <p:grpSpPr>
                <a:xfrm>
                  <a:off x="2792240" y="2462955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365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8" name="Group 1251"/>
                <p:cNvGrpSpPr/>
                <p:nvPr/>
              </p:nvGrpSpPr>
              <p:grpSpPr>
                <a:xfrm>
                  <a:off x="3035800" y="2267090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339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1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34" name="Group 895"/>
              <p:cNvGrpSpPr/>
              <p:nvPr/>
            </p:nvGrpSpPr>
            <p:grpSpPr>
              <a:xfrm>
                <a:off x="2766965" y="4312315"/>
                <a:ext cx="1766630" cy="2028825"/>
                <a:chOff x="1077145" y="1815990"/>
                <a:chExt cx="1766630" cy="2028825"/>
              </a:xfrm>
            </p:grpSpPr>
            <p:sp>
              <p:nvSpPr>
                <p:cNvPr id="335" name="Rectangle 334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6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077145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42" name="Group 241"/>
            <p:cNvGrpSpPr/>
            <p:nvPr/>
          </p:nvGrpSpPr>
          <p:grpSpPr>
            <a:xfrm>
              <a:off x="4495190" y="4312315"/>
              <a:ext cx="1766630" cy="2028825"/>
              <a:chOff x="4495190" y="4312315"/>
              <a:chExt cx="1766630" cy="2028825"/>
            </a:xfrm>
          </p:grpSpPr>
          <p:grpSp>
            <p:nvGrpSpPr>
              <p:cNvPr id="288" name="Group 1798"/>
              <p:cNvGrpSpPr/>
              <p:nvPr/>
            </p:nvGrpSpPr>
            <p:grpSpPr>
              <a:xfrm>
                <a:off x="4955495" y="4955440"/>
                <a:ext cx="867690" cy="1358900"/>
                <a:chOff x="5557400" y="2151875"/>
                <a:chExt cx="867690" cy="1358900"/>
              </a:xfrm>
            </p:grpSpPr>
            <p:grpSp>
              <p:nvGrpSpPr>
                <p:cNvPr id="292" name="Group 1250"/>
                <p:cNvGrpSpPr/>
                <p:nvPr/>
              </p:nvGrpSpPr>
              <p:grpSpPr>
                <a:xfrm>
                  <a:off x="5557400" y="2347740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317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8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8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9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1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3" name="Group 1251"/>
                <p:cNvGrpSpPr/>
                <p:nvPr/>
              </p:nvGrpSpPr>
              <p:grpSpPr>
                <a:xfrm>
                  <a:off x="6031390" y="2151875"/>
                  <a:ext cx="393700" cy="1358900"/>
                  <a:chOff x="4302125" y="3705225"/>
                  <a:chExt cx="393700" cy="1358900"/>
                </a:xfrm>
              </p:grpSpPr>
              <p:sp>
                <p:nvSpPr>
                  <p:cNvPr id="294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8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9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Freeform 909"/>
                  <p:cNvSpPr>
                    <a:spLocks/>
                  </p:cNvSpPr>
                  <p:nvPr/>
                </p:nvSpPr>
                <p:spPr bwMode="auto">
                  <a:xfrm flipH="1">
                    <a:off x="4575175" y="4416425"/>
                    <a:ext cx="120650" cy="225425"/>
                  </a:xfrm>
                  <a:custGeom>
                    <a:avLst/>
                    <a:gdLst/>
                    <a:ahLst/>
                    <a:cxnLst>
                      <a:cxn ang="0">
                        <a:pos x="54" y="0"/>
                      </a:cxn>
                      <a:cxn ang="0">
                        <a:pos x="54" y="0"/>
                      </a:cxn>
                      <a:cxn ang="0">
                        <a:pos x="38" y="32"/>
                      </a:cxn>
                      <a:cxn ang="0">
                        <a:pos x="16" y="70"/>
                      </a:cxn>
                      <a:cxn ang="0">
                        <a:pos x="16" y="70"/>
                      </a:cxn>
                      <a:cxn ang="0">
                        <a:pos x="12" y="82"/>
                      </a:cxn>
                      <a:cxn ang="0">
                        <a:pos x="6" y="98"/>
                      </a:cxn>
                      <a:cxn ang="0">
                        <a:pos x="0" y="120"/>
                      </a:cxn>
                      <a:cxn ang="0">
                        <a:pos x="10" y="142"/>
                      </a:cxn>
                      <a:cxn ang="0">
                        <a:pos x="26" y="138"/>
                      </a:cxn>
                      <a:cxn ang="0">
                        <a:pos x="36" y="128"/>
                      </a:cxn>
                      <a:cxn ang="0">
                        <a:pos x="36" y="106"/>
                      </a:cxn>
                      <a:cxn ang="0">
                        <a:pos x="36" y="106"/>
                      </a:cxn>
                      <a:cxn ang="0">
                        <a:pos x="34" y="108"/>
                      </a:cxn>
                      <a:cxn ang="0">
                        <a:pos x="30" y="122"/>
                      </a:cxn>
                      <a:cxn ang="0">
                        <a:pos x="24" y="106"/>
                      </a:cxn>
                      <a:cxn ang="0">
                        <a:pos x="28" y="80"/>
                      </a:cxn>
                      <a:cxn ang="0">
                        <a:pos x="28" y="80"/>
                      </a:cxn>
                      <a:cxn ang="0">
                        <a:pos x="72" y="20"/>
                      </a:cxn>
                      <a:cxn ang="0">
                        <a:pos x="72" y="20"/>
                      </a:cxn>
                      <a:cxn ang="0">
                        <a:pos x="76" y="12"/>
                      </a:cxn>
                      <a:cxn ang="0">
                        <a:pos x="76" y="8"/>
                      </a:cxn>
                      <a:cxn ang="0">
                        <a:pos x="74" y="4"/>
                      </a:cxn>
                      <a:cxn ang="0">
                        <a:pos x="70" y="2"/>
                      </a:cxn>
                      <a:cxn ang="0">
                        <a:pos x="62" y="0"/>
                      </a:cxn>
                      <a:cxn ang="0">
                        <a:pos x="54" y="0"/>
                      </a:cxn>
                      <a:cxn ang="0">
                        <a:pos x="54" y="0"/>
                      </a:cxn>
                    </a:cxnLst>
                    <a:rect l="0" t="0" r="r" b="b"/>
                    <a:pathLst>
                      <a:path w="76" h="142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38" y="32"/>
                        </a:lnTo>
                        <a:lnTo>
                          <a:pt x="16" y="70"/>
                        </a:lnTo>
                        <a:lnTo>
                          <a:pt x="16" y="70"/>
                        </a:lnTo>
                        <a:lnTo>
                          <a:pt x="12" y="82"/>
                        </a:lnTo>
                        <a:lnTo>
                          <a:pt x="6" y="98"/>
                        </a:lnTo>
                        <a:lnTo>
                          <a:pt x="0" y="120"/>
                        </a:lnTo>
                        <a:lnTo>
                          <a:pt x="10" y="142"/>
                        </a:lnTo>
                        <a:lnTo>
                          <a:pt x="26" y="138"/>
                        </a:lnTo>
                        <a:lnTo>
                          <a:pt x="36" y="128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34" y="108"/>
                        </a:lnTo>
                        <a:lnTo>
                          <a:pt x="30" y="122"/>
                        </a:lnTo>
                        <a:lnTo>
                          <a:pt x="24" y="106"/>
                        </a:lnTo>
                        <a:lnTo>
                          <a:pt x="28" y="80"/>
                        </a:lnTo>
                        <a:lnTo>
                          <a:pt x="28" y="80"/>
                        </a:lnTo>
                        <a:lnTo>
                          <a:pt x="72" y="20"/>
                        </a:lnTo>
                        <a:lnTo>
                          <a:pt x="72" y="20"/>
                        </a:lnTo>
                        <a:lnTo>
                          <a:pt x="76" y="12"/>
                        </a:lnTo>
                        <a:lnTo>
                          <a:pt x="76" y="8"/>
                        </a:lnTo>
                        <a:lnTo>
                          <a:pt x="74" y="4"/>
                        </a:lnTo>
                        <a:lnTo>
                          <a:pt x="70" y="2"/>
                        </a:lnTo>
                        <a:lnTo>
                          <a:pt x="62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4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9" name="Group 1631"/>
              <p:cNvGrpSpPr/>
              <p:nvPr/>
            </p:nvGrpSpPr>
            <p:grpSpPr>
              <a:xfrm>
                <a:off x="4495190" y="4312315"/>
                <a:ext cx="1766630" cy="2028825"/>
                <a:chOff x="1077145" y="1815990"/>
                <a:chExt cx="1766630" cy="2028825"/>
              </a:xfrm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1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077145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43" name="Group 242"/>
            <p:cNvGrpSpPr/>
            <p:nvPr/>
          </p:nvGrpSpPr>
          <p:grpSpPr>
            <a:xfrm>
              <a:off x="6223415" y="4312315"/>
              <a:ext cx="1766630" cy="2028825"/>
              <a:chOff x="6223415" y="4312315"/>
              <a:chExt cx="1766630" cy="2028825"/>
            </a:xfrm>
          </p:grpSpPr>
          <p:grpSp>
            <p:nvGrpSpPr>
              <p:cNvPr id="244" name="Group 1998"/>
              <p:cNvGrpSpPr/>
              <p:nvPr/>
            </p:nvGrpSpPr>
            <p:grpSpPr>
              <a:xfrm>
                <a:off x="6914150" y="4955440"/>
                <a:ext cx="1075895" cy="1358900"/>
                <a:chOff x="5173350" y="4379365"/>
                <a:chExt cx="1075895" cy="1358900"/>
              </a:xfrm>
            </p:grpSpPr>
            <p:grpSp>
              <p:nvGrpSpPr>
                <p:cNvPr id="248" name="Group 1250"/>
                <p:cNvGrpSpPr/>
                <p:nvPr/>
              </p:nvGrpSpPr>
              <p:grpSpPr>
                <a:xfrm>
                  <a:off x="5173350" y="4575230"/>
                  <a:ext cx="358775" cy="879475"/>
                  <a:chOff x="2387600" y="3848100"/>
                  <a:chExt cx="358775" cy="879475"/>
                </a:xfrm>
              </p:grpSpPr>
              <p:sp>
                <p:nvSpPr>
                  <p:cNvPr id="272" name="Freeform 866"/>
                  <p:cNvSpPr>
                    <a:spLocks/>
                  </p:cNvSpPr>
                  <p:nvPr/>
                </p:nvSpPr>
                <p:spPr bwMode="auto">
                  <a:xfrm flipH="1">
                    <a:off x="2673350" y="4641850"/>
                    <a:ext cx="73025" cy="857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4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8" y="20"/>
                      </a:cxn>
                      <a:cxn ang="0">
                        <a:pos x="2" y="26"/>
                      </a:cxn>
                      <a:cxn ang="0">
                        <a:pos x="0" y="30"/>
                      </a:cxn>
                      <a:cxn ang="0">
                        <a:pos x="0" y="30"/>
                      </a:cxn>
                      <a:cxn ang="0">
                        <a:pos x="0" y="38"/>
                      </a:cxn>
                      <a:cxn ang="0">
                        <a:pos x="0" y="44"/>
                      </a:cxn>
                      <a:cxn ang="0">
                        <a:pos x="2" y="48"/>
                      </a:cxn>
                      <a:cxn ang="0">
                        <a:pos x="2" y="48"/>
                      </a:cxn>
                      <a:cxn ang="0">
                        <a:pos x="4" y="48"/>
                      </a:cxn>
                      <a:cxn ang="0">
                        <a:pos x="6" y="48"/>
                      </a:cxn>
                      <a:cxn ang="0">
                        <a:pos x="6" y="46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0" y="48"/>
                      </a:cxn>
                      <a:cxn ang="0">
                        <a:pos x="12" y="48"/>
                      </a:cxn>
                      <a:cxn ang="0">
                        <a:pos x="16" y="48"/>
                      </a:cxn>
                      <a:cxn ang="0">
                        <a:pos x="16" y="48"/>
                      </a:cxn>
                      <a:cxn ang="0">
                        <a:pos x="18" y="48"/>
                      </a:cxn>
                      <a:cxn ang="0">
                        <a:pos x="20" y="48"/>
                      </a:cxn>
                      <a:cxn ang="0">
                        <a:pos x="22" y="50"/>
                      </a:cxn>
                      <a:cxn ang="0">
                        <a:pos x="22" y="50"/>
                      </a:cxn>
                      <a:cxn ang="0">
                        <a:pos x="22" y="52"/>
                      </a:cxn>
                      <a:cxn ang="0">
                        <a:pos x="24" y="52"/>
                      </a:cxn>
                      <a:cxn ang="0">
                        <a:pos x="28" y="52"/>
                      </a:cxn>
                      <a:cxn ang="0">
                        <a:pos x="28" y="52"/>
                      </a:cxn>
                      <a:cxn ang="0">
                        <a:pos x="30" y="54"/>
                      </a:cxn>
                      <a:cxn ang="0">
                        <a:pos x="34" y="54"/>
                      </a:cxn>
                      <a:cxn ang="0">
                        <a:pos x="38" y="54"/>
                      </a:cxn>
                      <a:cxn ang="0">
                        <a:pos x="38" y="54"/>
                      </a:cxn>
                      <a:cxn ang="0">
                        <a:pos x="38" y="50"/>
                      </a:cxn>
                      <a:cxn ang="0">
                        <a:pos x="38" y="44"/>
                      </a:cxn>
                      <a:cxn ang="0">
                        <a:pos x="38" y="44"/>
                      </a:cxn>
                      <a:cxn ang="0">
                        <a:pos x="40" y="40"/>
                      </a:cxn>
                      <a:cxn ang="0">
                        <a:pos x="42" y="36"/>
                      </a:cxn>
                      <a:cxn ang="0">
                        <a:pos x="44" y="30"/>
                      </a:cxn>
                      <a:cxn ang="0">
                        <a:pos x="46" y="22"/>
                      </a:cxn>
                      <a:cxn ang="0">
                        <a:pos x="46" y="22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46" h="54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4"/>
                        </a:lnTo>
                        <a:lnTo>
                          <a:pt x="14" y="14"/>
                        </a:lnTo>
                        <a:lnTo>
                          <a:pt x="14" y="14"/>
                        </a:lnTo>
                        <a:lnTo>
                          <a:pt x="8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2" y="48"/>
                        </a:lnTo>
                        <a:lnTo>
                          <a:pt x="2" y="48"/>
                        </a:lnTo>
                        <a:lnTo>
                          <a:pt x="4" y="48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2" y="48"/>
                        </a:ln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48"/>
                        </a:lnTo>
                        <a:lnTo>
                          <a:pt x="20" y="48"/>
                        </a:lnTo>
                        <a:lnTo>
                          <a:pt x="22" y="50"/>
                        </a:lnTo>
                        <a:lnTo>
                          <a:pt x="22" y="50"/>
                        </a:lnTo>
                        <a:lnTo>
                          <a:pt x="22" y="52"/>
                        </a:lnTo>
                        <a:lnTo>
                          <a:pt x="24" y="52"/>
                        </a:lnTo>
                        <a:lnTo>
                          <a:pt x="28" y="52"/>
                        </a:lnTo>
                        <a:lnTo>
                          <a:pt x="28" y="52"/>
                        </a:lnTo>
                        <a:lnTo>
                          <a:pt x="30" y="54"/>
                        </a:lnTo>
                        <a:lnTo>
                          <a:pt x="34" y="54"/>
                        </a:lnTo>
                        <a:lnTo>
                          <a:pt x="38" y="54"/>
                        </a:lnTo>
                        <a:lnTo>
                          <a:pt x="38" y="54"/>
                        </a:lnTo>
                        <a:lnTo>
                          <a:pt x="38" y="50"/>
                        </a:lnTo>
                        <a:lnTo>
                          <a:pt x="38" y="44"/>
                        </a:lnTo>
                        <a:lnTo>
                          <a:pt x="38" y="44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0"/>
                        </a:lnTo>
                        <a:lnTo>
                          <a:pt x="46" y="22"/>
                        </a:lnTo>
                        <a:lnTo>
                          <a:pt x="46" y="22"/>
                        </a:lnTo>
                        <a:lnTo>
                          <a:pt x="44" y="12"/>
                        </a:lnTo>
                        <a:lnTo>
                          <a:pt x="40" y="6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 868"/>
                  <p:cNvSpPr>
                    <a:spLocks/>
                  </p:cNvSpPr>
                  <p:nvPr/>
                </p:nvSpPr>
                <p:spPr bwMode="auto">
                  <a:xfrm flipH="1">
                    <a:off x="2413000" y="4645025"/>
                    <a:ext cx="63500" cy="76200"/>
                  </a:xfrm>
                  <a:custGeom>
                    <a:avLst/>
                    <a:gdLst/>
                    <a:ahLst/>
                    <a:cxnLst>
                      <a:cxn ang="0">
                        <a:pos x="38" y="2"/>
                      </a:cxn>
                      <a:cxn ang="0">
                        <a:pos x="38" y="2"/>
                      </a:cxn>
                      <a:cxn ang="0">
                        <a:pos x="36" y="4"/>
                      </a:cxn>
                      <a:cxn ang="0">
                        <a:pos x="34" y="8"/>
                      </a:cxn>
                      <a:cxn ang="0">
                        <a:pos x="34" y="8"/>
                      </a:cxn>
                      <a:cxn ang="0">
                        <a:pos x="38" y="14"/>
                      </a:cxn>
                      <a:cxn ang="0">
                        <a:pos x="40" y="18"/>
                      </a:cxn>
                      <a:cxn ang="0">
                        <a:pos x="40" y="26"/>
                      </a:cxn>
                      <a:cxn ang="0">
                        <a:pos x="36" y="32"/>
                      </a:cxn>
                      <a:cxn ang="0">
                        <a:pos x="36" y="32"/>
                      </a:cxn>
                      <a:cxn ang="0">
                        <a:pos x="38" y="34"/>
                      </a:cxn>
                      <a:cxn ang="0">
                        <a:pos x="38" y="40"/>
                      </a:cxn>
                      <a:cxn ang="0">
                        <a:pos x="38" y="40"/>
                      </a:cxn>
                      <a:cxn ang="0">
                        <a:pos x="32" y="46"/>
                      </a:cxn>
                      <a:cxn ang="0">
                        <a:pos x="30" y="48"/>
                      </a:cxn>
                      <a:cxn ang="0">
                        <a:pos x="28" y="48"/>
                      </a:cxn>
                      <a:cxn ang="0">
                        <a:pos x="26" y="46"/>
                      </a:cxn>
                      <a:cxn ang="0">
                        <a:pos x="26" y="46"/>
                      </a:cxn>
                      <a:cxn ang="0">
                        <a:pos x="24" y="48"/>
                      </a:cxn>
                      <a:cxn ang="0">
                        <a:pos x="24" y="48"/>
                      </a:cxn>
                      <a:cxn ang="0">
                        <a:pos x="22" y="48"/>
                      </a:cxn>
                      <a:cxn ang="0">
                        <a:pos x="22" y="48"/>
                      </a:cxn>
                      <a:cxn ang="0">
                        <a:pos x="18" y="48"/>
                      </a:cxn>
                      <a:cxn ang="0">
                        <a:pos x="16" y="46"/>
                      </a:cxn>
                      <a:cxn ang="0">
                        <a:pos x="16" y="46"/>
                      </a:cxn>
                      <a:cxn ang="0">
                        <a:pos x="14" y="48"/>
                      </a:cxn>
                      <a:cxn ang="0">
                        <a:pos x="12" y="48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8" y="46"/>
                      </a:cxn>
                      <a:cxn ang="0">
                        <a:pos x="6" y="46"/>
                      </a:cxn>
                      <a:cxn ang="0">
                        <a:pos x="6" y="46"/>
                      </a:cxn>
                      <a:cxn ang="0">
                        <a:pos x="2" y="42"/>
                      </a:cxn>
                      <a:cxn ang="0">
                        <a:pos x="0" y="38"/>
                      </a:cxn>
                      <a:cxn ang="0">
                        <a:pos x="0" y="32"/>
                      </a:cxn>
                      <a:cxn ang="0">
                        <a:pos x="0" y="32"/>
                      </a:cxn>
                      <a:cxn ang="0">
                        <a:pos x="0" y="26"/>
                      </a:cxn>
                      <a:cxn ang="0">
                        <a:pos x="2" y="20"/>
                      </a:cxn>
                      <a:cxn ang="0">
                        <a:pos x="2" y="2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6" y="14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10" y="12"/>
                      </a:cxn>
                      <a:cxn ang="0">
                        <a:pos x="12" y="10"/>
                      </a:cxn>
                      <a:cxn ang="0">
                        <a:pos x="12" y="10"/>
                      </a:cxn>
                      <a:cxn ang="0">
                        <a:pos x="14" y="6"/>
                      </a:cxn>
                      <a:cxn ang="0">
                        <a:pos x="16" y="2"/>
                      </a:cxn>
                      <a:cxn ang="0">
                        <a:pos x="16" y="2"/>
                      </a:cxn>
                      <a:cxn ang="0">
                        <a:pos x="18" y="0"/>
                      </a:cxn>
                      <a:cxn ang="0">
                        <a:pos x="26" y="0"/>
                      </a:cxn>
                      <a:cxn ang="0">
                        <a:pos x="38" y="2"/>
                      </a:cxn>
                      <a:cxn ang="0">
                        <a:pos x="38" y="2"/>
                      </a:cxn>
                    </a:cxnLst>
                    <a:rect l="0" t="0" r="r" b="b"/>
                    <a:pathLst>
                      <a:path w="40" h="48">
                        <a:moveTo>
                          <a:pt x="38" y="2"/>
                        </a:moveTo>
                        <a:lnTo>
                          <a:pt x="38" y="2"/>
                        </a:lnTo>
                        <a:lnTo>
                          <a:pt x="36" y="4"/>
                        </a:lnTo>
                        <a:lnTo>
                          <a:pt x="34" y="8"/>
                        </a:lnTo>
                        <a:lnTo>
                          <a:pt x="34" y="8"/>
                        </a:lnTo>
                        <a:lnTo>
                          <a:pt x="38" y="14"/>
                        </a:lnTo>
                        <a:lnTo>
                          <a:pt x="40" y="18"/>
                        </a:lnTo>
                        <a:lnTo>
                          <a:pt x="40" y="26"/>
                        </a:lnTo>
                        <a:lnTo>
                          <a:pt x="36" y="32"/>
                        </a:lnTo>
                        <a:lnTo>
                          <a:pt x="36" y="32"/>
                        </a:lnTo>
                        <a:lnTo>
                          <a:pt x="38" y="34"/>
                        </a:lnTo>
                        <a:lnTo>
                          <a:pt x="38" y="40"/>
                        </a:lnTo>
                        <a:lnTo>
                          <a:pt x="38" y="40"/>
                        </a:lnTo>
                        <a:lnTo>
                          <a:pt x="32" y="46"/>
                        </a:lnTo>
                        <a:lnTo>
                          <a:pt x="30" y="48"/>
                        </a:lnTo>
                        <a:lnTo>
                          <a:pt x="28" y="48"/>
                        </a:lnTo>
                        <a:lnTo>
                          <a:pt x="26" y="46"/>
                        </a:lnTo>
                        <a:lnTo>
                          <a:pt x="26" y="46"/>
                        </a:lnTo>
                        <a:lnTo>
                          <a:pt x="24" y="48"/>
                        </a:lnTo>
                        <a:lnTo>
                          <a:pt x="24" y="48"/>
                        </a:lnTo>
                        <a:lnTo>
                          <a:pt x="22" y="48"/>
                        </a:lnTo>
                        <a:lnTo>
                          <a:pt x="22" y="48"/>
                        </a:lnTo>
                        <a:lnTo>
                          <a:pt x="18" y="48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14" y="48"/>
                        </a:lnTo>
                        <a:lnTo>
                          <a:pt x="12" y="48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8" y="46"/>
                        </a:lnTo>
                        <a:lnTo>
                          <a:pt x="6" y="46"/>
                        </a:lnTo>
                        <a:lnTo>
                          <a:pt x="6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lnTo>
                          <a:pt x="6" y="14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10" y="12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14" y="6"/>
                        </a:lnTo>
                        <a:lnTo>
                          <a:pt x="16" y="2"/>
                        </a:lnTo>
                        <a:lnTo>
                          <a:pt x="16" y="2"/>
                        </a:lnTo>
                        <a:lnTo>
                          <a:pt x="18" y="0"/>
                        </a:lnTo>
                        <a:lnTo>
                          <a:pt x="2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Freeform 869"/>
                  <p:cNvSpPr>
                    <a:spLocks/>
                  </p:cNvSpPr>
                  <p:nvPr/>
                </p:nvSpPr>
                <p:spPr bwMode="auto">
                  <a:xfrm flipH="1">
                    <a:off x="2432050" y="4638675"/>
                    <a:ext cx="50800" cy="79375"/>
                  </a:xfrm>
                  <a:custGeom>
                    <a:avLst/>
                    <a:gdLst/>
                    <a:ahLst/>
                    <a:cxnLst>
                      <a:cxn ang="0">
                        <a:pos x="16" y="0"/>
                      </a:cxn>
                      <a:cxn ang="0">
                        <a:pos x="16" y="0"/>
                      </a:cxn>
                      <a:cxn ang="0">
                        <a:pos x="14" y="4"/>
                      </a:cxn>
                      <a:cxn ang="0">
                        <a:pos x="12" y="8"/>
                      </a:cxn>
                      <a:cxn ang="0">
                        <a:pos x="8" y="12"/>
                      </a:cxn>
                      <a:cxn ang="0">
                        <a:pos x="8" y="12"/>
                      </a:cxn>
                      <a:cxn ang="0">
                        <a:pos x="4" y="14"/>
                      </a:cxn>
                      <a:cxn ang="0">
                        <a:pos x="2" y="18"/>
                      </a:cxn>
                      <a:cxn ang="0">
                        <a:pos x="0" y="24"/>
                      </a:cxn>
                      <a:cxn ang="0">
                        <a:pos x="0" y="24"/>
                      </a:cxn>
                      <a:cxn ang="0">
                        <a:pos x="0" y="36"/>
                      </a:cxn>
                      <a:cxn ang="0">
                        <a:pos x="0" y="36"/>
                      </a:cxn>
                      <a:cxn ang="0">
                        <a:pos x="2" y="40"/>
                      </a:cxn>
                      <a:cxn ang="0">
                        <a:pos x="4" y="42"/>
                      </a:cxn>
                      <a:cxn ang="0">
                        <a:pos x="10" y="46"/>
                      </a:cxn>
                      <a:cxn ang="0">
                        <a:pos x="10" y="46"/>
                      </a:cxn>
                      <a:cxn ang="0">
                        <a:pos x="16" y="48"/>
                      </a:cxn>
                      <a:cxn ang="0">
                        <a:pos x="18" y="50"/>
                      </a:cxn>
                      <a:cxn ang="0">
                        <a:pos x="18" y="50"/>
                      </a:cxn>
                      <a:cxn ang="0">
                        <a:pos x="20" y="50"/>
                      </a:cxn>
                      <a:cxn ang="0">
                        <a:pos x="20" y="48"/>
                      </a:cxn>
                      <a:cxn ang="0">
                        <a:pos x="20" y="46"/>
                      </a:cxn>
                      <a:cxn ang="0">
                        <a:pos x="20" y="44"/>
                      </a:cxn>
                      <a:cxn ang="0">
                        <a:pos x="20" y="44"/>
                      </a:cxn>
                      <a:cxn ang="0">
                        <a:pos x="16" y="38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2" y="26"/>
                      </a:cxn>
                      <a:cxn ang="0">
                        <a:pos x="12" y="26"/>
                      </a:cxn>
                      <a:cxn ang="0">
                        <a:pos x="18" y="22"/>
                      </a:cxn>
                      <a:cxn ang="0">
                        <a:pos x="18" y="22"/>
                      </a:cxn>
                      <a:cxn ang="0">
                        <a:pos x="24" y="22"/>
                      </a:cxn>
                      <a:cxn ang="0">
                        <a:pos x="28" y="20"/>
                      </a:cxn>
                      <a:cxn ang="0">
                        <a:pos x="30" y="18"/>
                      </a:cxn>
                      <a:cxn ang="0">
                        <a:pos x="30" y="18"/>
                      </a:cxn>
                      <a:cxn ang="0">
                        <a:pos x="32" y="12"/>
                      </a:cxn>
                      <a:cxn ang="0">
                        <a:pos x="30" y="8"/>
                      </a:cxn>
                      <a:cxn ang="0">
                        <a:pos x="30" y="8"/>
                      </a:cxn>
                      <a:cxn ang="0">
                        <a:pos x="30" y="4"/>
                      </a:cxn>
                      <a:cxn ang="0">
                        <a:pos x="30" y="2"/>
                      </a:cxn>
                      <a:cxn ang="0">
                        <a:pos x="30" y="2"/>
                      </a:cxn>
                      <a:cxn ang="0">
                        <a:pos x="24" y="0"/>
                      </a:cxn>
                      <a:cxn ang="0">
                        <a:pos x="16" y="0"/>
                      </a:cxn>
                      <a:cxn ang="0">
                        <a:pos x="16" y="0"/>
                      </a:cxn>
                    </a:cxnLst>
                    <a:rect l="0" t="0" r="r" b="b"/>
                    <a:pathLst>
                      <a:path w="32" h="50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2"/>
                        </a:ln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10" y="46"/>
                        </a:lnTo>
                        <a:lnTo>
                          <a:pt x="10" y="46"/>
                        </a:lnTo>
                        <a:lnTo>
                          <a:pt x="16" y="48"/>
                        </a:lnTo>
                        <a:lnTo>
                          <a:pt x="18" y="50"/>
                        </a:lnTo>
                        <a:lnTo>
                          <a:pt x="18" y="50"/>
                        </a:lnTo>
                        <a:lnTo>
                          <a:pt x="20" y="50"/>
                        </a:lnTo>
                        <a:lnTo>
                          <a:pt x="20" y="48"/>
                        </a:lnTo>
                        <a:lnTo>
                          <a:pt x="20" y="46"/>
                        </a:lnTo>
                        <a:lnTo>
                          <a:pt x="20" y="44"/>
                        </a:lnTo>
                        <a:lnTo>
                          <a:pt x="20" y="44"/>
                        </a:lnTo>
                        <a:lnTo>
                          <a:pt x="16" y="38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2" y="26"/>
                        </a:lnTo>
                        <a:lnTo>
                          <a:pt x="12" y="26"/>
                        </a:lnTo>
                        <a:lnTo>
                          <a:pt x="18" y="22"/>
                        </a:lnTo>
                        <a:lnTo>
                          <a:pt x="18" y="22"/>
                        </a:lnTo>
                        <a:lnTo>
                          <a:pt x="24" y="22"/>
                        </a:lnTo>
                        <a:lnTo>
                          <a:pt x="28" y="20"/>
                        </a:lnTo>
                        <a:lnTo>
                          <a:pt x="30" y="18"/>
                        </a:lnTo>
                        <a:lnTo>
                          <a:pt x="30" y="18"/>
                        </a:lnTo>
                        <a:lnTo>
                          <a:pt x="32" y="12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30" y="4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lnTo>
                          <a:pt x="24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Freeform 871"/>
                  <p:cNvSpPr>
                    <a:spLocks/>
                  </p:cNvSpPr>
                  <p:nvPr/>
                </p:nvSpPr>
                <p:spPr bwMode="auto">
                  <a:xfrm flipH="1">
                    <a:off x="2403475" y="4619625"/>
                    <a:ext cx="69850" cy="38100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12" y="20"/>
                      </a:cxn>
                      <a:cxn ang="0">
                        <a:pos x="26" y="24"/>
                      </a:cxn>
                      <a:cxn ang="0">
                        <a:pos x="34" y="24"/>
                      </a:cxn>
                      <a:cxn ang="0">
                        <a:pos x="44" y="22"/>
                      </a:cxn>
                      <a:cxn ang="0">
                        <a:pos x="44" y="6"/>
                      </a:cxn>
                      <a:cxn ang="0">
                        <a:pos x="44" y="6"/>
                      </a:cxn>
                      <a:cxn ang="0">
                        <a:pos x="28" y="6"/>
                      </a:cxn>
                      <a:cxn ang="0">
                        <a:pos x="16" y="4"/>
                      </a:cxn>
                      <a:cxn ang="0">
                        <a:pos x="4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44" h="24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12" y="20"/>
                        </a:lnTo>
                        <a:lnTo>
                          <a:pt x="26" y="24"/>
                        </a:lnTo>
                        <a:lnTo>
                          <a:pt x="34" y="24"/>
                        </a:lnTo>
                        <a:lnTo>
                          <a:pt x="44" y="22"/>
                        </a:lnTo>
                        <a:lnTo>
                          <a:pt x="44" y="6"/>
                        </a:lnTo>
                        <a:lnTo>
                          <a:pt x="44" y="6"/>
                        </a:lnTo>
                        <a:lnTo>
                          <a:pt x="28" y="6"/>
                        </a:lnTo>
                        <a:lnTo>
                          <a:pt x="16" y="4"/>
                        </a:lnTo>
                        <a:lnTo>
                          <a:pt x="4" y="0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Freeform 872"/>
                  <p:cNvSpPr>
                    <a:spLocks/>
                  </p:cNvSpPr>
                  <p:nvPr/>
                </p:nvSpPr>
                <p:spPr bwMode="auto">
                  <a:xfrm flipH="1">
                    <a:off x="2387600" y="4070350"/>
                    <a:ext cx="152400" cy="571500"/>
                  </a:xfrm>
                  <a:custGeom>
                    <a:avLst/>
                    <a:gdLst/>
                    <a:ahLst/>
                    <a:cxnLst>
                      <a:cxn ang="0">
                        <a:pos x="24" y="106"/>
                      </a:cxn>
                      <a:cxn ang="0">
                        <a:pos x="24" y="106"/>
                      </a:cxn>
                      <a:cxn ang="0">
                        <a:pos x="16" y="96"/>
                      </a:cxn>
                      <a:cxn ang="0">
                        <a:pos x="10" y="84"/>
                      </a:cxn>
                      <a:cxn ang="0">
                        <a:pos x="4" y="68"/>
                      </a:cxn>
                      <a:cxn ang="0">
                        <a:pos x="4" y="68"/>
                      </a:cxn>
                      <a:cxn ang="0">
                        <a:pos x="2" y="52"/>
                      </a:cxn>
                      <a:cxn ang="0">
                        <a:pos x="0" y="36"/>
                      </a:cxn>
                      <a:cxn ang="0">
                        <a:pos x="2" y="24"/>
                      </a:cxn>
                      <a:cxn ang="0">
                        <a:pos x="10" y="10"/>
                      </a:cxn>
                      <a:cxn ang="0">
                        <a:pos x="10" y="10"/>
                      </a:cxn>
                      <a:cxn ang="0">
                        <a:pos x="16" y="4"/>
                      </a:cxn>
                      <a:cxn ang="0">
                        <a:pos x="22" y="0"/>
                      </a:cxn>
                      <a:cxn ang="0">
                        <a:pos x="30" y="2"/>
                      </a:cxn>
                      <a:cxn ang="0">
                        <a:pos x="38" y="6"/>
                      </a:cxn>
                      <a:cxn ang="0">
                        <a:pos x="46" y="16"/>
                      </a:cxn>
                      <a:cxn ang="0">
                        <a:pos x="54" y="30"/>
                      </a:cxn>
                      <a:cxn ang="0">
                        <a:pos x="60" y="48"/>
                      </a:cxn>
                      <a:cxn ang="0">
                        <a:pos x="68" y="74"/>
                      </a:cxn>
                      <a:cxn ang="0">
                        <a:pos x="68" y="74"/>
                      </a:cxn>
                      <a:cxn ang="0">
                        <a:pos x="74" y="112"/>
                      </a:cxn>
                      <a:cxn ang="0">
                        <a:pos x="80" y="146"/>
                      </a:cxn>
                      <a:cxn ang="0">
                        <a:pos x="90" y="180"/>
                      </a:cxn>
                      <a:cxn ang="0">
                        <a:pos x="90" y="180"/>
                      </a:cxn>
                      <a:cxn ang="0">
                        <a:pos x="92" y="194"/>
                      </a:cxn>
                      <a:cxn ang="0">
                        <a:pos x="96" y="208"/>
                      </a:cxn>
                      <a:cxn ang="0">
                        <a:pos x="96" y="222"/>
                      </a:cxn>
                      <a:cxn ang="0">
                        <a:pos x="96" y="222"/>
                      </a:cxn>
                      <a:cxn ang="0">
                        <a:pos x="94" y="288"/>
                      </a:cxn>
                      <a:cxn ang="0">
                        <a:pos x="92" y="330"/>
                      </a:cxn>
                      <a:cxn ang="0">
                        <a:pos x="88" y="360"/>
                      </a:cxn>
                      <a:cxn ang="0">
                        <a:pos x="88" y="360"/>
                      </a:cxn>
                      <a:cxn ang="0">
                        <a:pos x="70" y="358"/>
                      </a:cxn>
                      <a:cxn ang="0">
                        <a:pos x="56" y="356"/>
                      </a:cxn>
                      <a:cxn ang="0">
                        <a:pos x="48" y="352"/>
                      </a:cxn>
                      <a:cxn ang="0">
                        <a:pos x="42" y="350"/>
                      </a:cxn>
                      <a:cxn ang="0">
                        <a:pos x="42" y="350"/>
                      </a:cxn>
                      <a:cxn ang="0">
                        <a:pos x="44" y="344"/>
                      </a:cxn>
                      <a:cxn ang="0">
                        <a:pos x="50" y="326"/>
                      </a:cxn>
                      <a:cxn ang="0">
                        <a:pos x="54" y="300"/>
                      </a:cxn>
                      <a:cxn ang="0">
                        <a:pos x="56" y="284"/>
                      </a:cxn>
                      <a:cxn ang="0">
                        <a:pos x="58" y="266"/>
                      </a:cxn>
                      <a:cxn ang="0">
                        <a:pos x="58" y="266"/>
                      </a:cxn>
                      <a:cxn ang="0">
                        <a:pos x="58" y="248"/>
                      </a:cxn>
                      <a:cxn ang="0">
                        <a:pos x="60" y="230"/>
                      </a:cxn>
                      <a:cxn ang="0">
                        <a:pos x="62" y="218"/>
                      </a:cxn>
                      <a:cxn ang="0">
                        <a:pos x="62" y="210"/>
                      </a:cxn>
                      <a:cxn ang="0">
                        <a:pos x="62" y="210"/>
                      </a:cxn>
                      <a:cxn ang="0">
                        <a:pos x="24" y="106"/>
                      </a:cxn>
                      <a:cxn ang="0">
                        <a:pos x="24" y="106"/>
                      </a:cxn>
                    </a:cxnLst>
                    <a:rect l="0" t="0" r="r" b="b"/>
                    <a:pathLst>
                      <a:path w="96" h="360">
                        <a:moveTo>
                          <a:pt x="24" y="106"/>
                        </a:moveTo>
                        <a:lnTo>
                          <a:pt x="24" y="106"/>
                        </a:lnTo>
                        <a:lnTo>
                          <a:pt x="16" y="96"/>
                        </a:lnTo>
                        <a:lnTo>
                          <a:pt x="10" y="84"/>
                        </a:lnTo>
                        <a:lnTo>
                          <a:pt x="4" y="68"/>
                        </a:lnTo>
                        <a:lnTo>
                          <a:pt x="4" y="68"/>
                        </a:lnTo>
                        <a:lnTo>
                          <a:pt x="2" y="52"/>
                        </a:lnTo>
                        <a:lnTo>
                          <a:pt x="0" y="36"/>
                        </a:lnTo>
                        <a:lnTo>
                          <a:pt x="2" y="24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16" y="4"/>
                        </a:lnTo>
                        <a:lnTo>
                          <a:pt x="22" y="0"/>
                        </a:lnTo>
                        <a:lnTo>
                          <a:pt x="30" y="2"/>
                        </a:lnTo>
                        <a:lnTo>
                          <a:pt x="38" y="6"/>
                        </a:lnTo>
                        <a:lnTo>
                          <a:pt x="46" y="16"/>
                        </a:lnTo>
                        <a:lnTo>
                          <a:pt x="54" y="30"/>
                        </a:lnTo>
                        <a:lnTo>
                          <a:pt x="60" y="48"/>
                        </a:lnTo>
                        <a:lnTo>
                          <a:pt x="68" y="74"/>
                        </a:lnTo>
                        <a:lnTo>
                          <a:pt x="68" y="74"/>
                        </a:lnTo>
                        <a:lnTo>
                          <a:pt x="74" y="112"/>
                        </a:lnTo>
                        <a:lnTo>
                          <a:pt x="80" y="146"/>
                        </a:lnTo>
                        <a:lnTo>
                          <a:pt x="90" y="180"/>
                        </a:lnTo>
                        <a:lnTo>
                          <a:pt x="90" y="180"/>
                        </a:lnTo>
                        <a:lnTo>
                          <a:pt x="92" y="194"/>
                        </a:lnTo>
                        <a:lnTo>
                          <a:pt x="96" y="208"/>
                        </a:lnTo>
                        <a:lnTo>
                          <a:pt x="96" y="222"/>
                        </a:lnTo>
                        <a:lnTo>
                          <a:pt x="96" y="222"/>
                        </a:lnTo>
                        <a:lnTo>
                          <a:pt x="94" y="288"/>
                        </a:lnTo>
                        <a:lnTo>
                          <a:pt x="92" y="330"/>
                        </a:lnTo>
                        <a:lnTo>
                          <a:pt x="88" y="360"/>
                        </a:lnTo>
                        <a:lnTo>
                          <a:pt x="88" y="360"/>
                        </a:lnTo>
                        <a:lnTo>
                          <a:pt x="70" y="358"/>
                        </a:lnTo>
                        <a:lnTo>
                          <a:pt x="56" y="356"/>
                        </a:lnTo>
                        <a:lnTo>
                          <a:pt x="48" y="352"/>
                        </a:lnTo>
                        <a:lnTo>
                          <a:pt x="42" y="350"/>
                        </a:lnTo>
                        <a:lnTo>
                          <a:pt x="42" y="350"/>
                        </a:lnTo>
                        <a:lnTo>
                          <a:pt x="44" y="344"/>
                        </a:lnTo>
                        <a:lnTo>
                          <a:pt x="50" y="326"/>
                        </a:lnTo>
                        <a:lnTo>
                          <a:pt x="54" y="300"/>
                        </a:lnTo>
                        <a:lnTo>
                          <a:pt x="56" y="284"/>
                        </a:lnTo>
                        <a:lnTo>
                          <a:pt x="58" y="266"/>
                        </a:lnTo>
                        <a:lnTo>
                          <a:pt x="58" y="266"/>
                        </a:lnTo>
                        <a:lnTo>
                          <a:pt x="58" y="248"/>
                        </a:lnTo>
                        <a:lnTo>
                          <a:pt x="60" y="230"/>
                        </a:lnTo>
                        <a:lnTo>
                          <a:pt x="62" y="218"/>
                        </a:lnTo>
                        <a:lnTo>
                          <a:pt x="62" y="210"/>
                        </a:lnTo>
                        <a:lnTo>
                          <a:pt x="62" y="210"/>
                        </a:lnTo>
                        <a:lnTo>
                          <a:pt x="24" y="106"/>
                        </a:lnTo>
                        <a:lnTo>
                          <a:pt x="24" y="106"/>
                        </a:lnTo>
                        <a:close/>
                      </a:path>
                    </a:pathLst>
                  </a:custGeom>
                  <a:solidFill>
                    <a:srgbClr val="4358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Freeform 874"/>
                  <p:cNvSpPr>
                    <a:spLocks/>
                  </p:cNvSpPr>
                  <p:nvPr/>
                </p:nvSpPr>
                <p:spPr bwMode="auto">
                  <a:xfrm flipH="1">
                    <a:off x="2460625" y="3854450"/>
                    <a:ext cx="161925" cy="215900"/>
                  </a:xfrm>
                  <a:custGeom>
                    <a:avLst/>
                    <a:gdLst/>
                    <a:ahLst/>
                    <a:cxnLst>
                      <a:cxn ang="0">
                        <a:pos x="92" y="10"/>
                      </a:cxn>
                      <a:cxn ang="0">
                        <a:pos x="74" y="2"/>
                      </a:cxn>
                      <a:cxn ang="0">
                        <a:pos x="54" y="0"/>
                      </a:cxn>
                      <a:cxn ang="0">
                        <a:pos x="46" y="0"/>
                      </a:cxn>
                      <a:cxn ang="0">
                        <a:pos x="38" y="2"/>
                      </a:cxn>
                      <a:cxn ang="0">
                        <a:pos x="28" y="4"/>
                      </a:cxn>
                      <a:cxn ang="0">
                        <a:pos x="26" y="8"/>
                      </a:cxn>
                      <a:cxn ang="0">
                        <a:pos x="18" y="24"/>
                      </a:cxn>
                      <a:cxn ang="0">
                        <a:pos x="16" y="40"/>
                      </a:cxn>
                      <a:cxn ang="0">
                        <a:pos x="6" y="56"/>
                      </a:cxn>
                      <a:cxn ang="0">
                        <a:pos x="0" y="66"/>
                      </a:cxn>
                      <a:cxn ang="0">
                        <a:pos x="4" y="70"/>
                      </a:cxn>
                      <a:cxn ang="0">
                        <a:pos x="8" y="72"/>
                      </a:cxn>
                      <a:cxn ang="0">
                        <a:pos x="6" y="80"/>
                      </a:cxn>
                      <a:cxn ang="0">
                        <a:pos x="6" y="82"/>
                      </a:cxn>
                      <a:cxn ang="0">
                        <a:pos x="8" y="84"/>
                      </a:cxn>
                      <a:cxn ang="0">
                        <a:pos x="6" y="86"/>
                      </a:cxn>
                      <a:cxn ang="0">
                        <a:pos x="10" y="92"/>
                      </a:cxn>
                      <a:cxn ang="0">
                        <a:pos x="10" y="96"/>
                      </a:cxn>
                      <a:cxn ang="0">
                        <a:pos x="8" y="104"/>
                      </a:cxn>
                      <a:cxn ang="0">
                        <a:pos x="10" y="108"/>
                      </a:cxn>
                      <a:cxn ang="0">
                        <a:pos x="24" y="110"/>
                      </a:cxn>
                      <a:cxn ang="0">
                        <a:pos x="42" y="110"/>
                      </a:cxn>
                      <a:cxn ang="0">
                        <a:pos x="46" y="130"/>
                      </a:cxn>
                      <a:cxn ang="0">
                        <a:pos x="46" y="136"/>
                      </a:cxn>
                      <a:cxn ang="0">
                        <a:pos x="82" y="134"/>
                      </a:cxn>
                      <a:cxn ang="0">
                        <a:pos x="92" y="134"/>
                      </a:cxn>
                      <a:cxn ang="0">
                        <a:pos x="90" y="106"/>
                      </a:cxn>
                      <a:cxn ang="0">
                        <a:pos x="94" y="84"/>
                      </a:cxn>
                      <a:cxn ang="0">
                        <a:pos x="102" y="42"/>
                      </a:cxn>
                      <a:cxn ang="0">
                        <a:pos x="100" y="18"/>
                      </a:cxn>
                      <a:cxn ang="0">
                        <a:pos x="92" y="10"/>
                      </a:cxn>
                    </a:cxnLst>
                    <a:rect l="0" t="0" r="r" b="b"/>
                    <a:pathLst>
                      <a:path w="102" h="136">
                        <a:moveTo>
                          <a:pt x="92" y="10"/>
                        </a:moveTo>
                        <a:lnTo>
                          <a:pt x="92" y="10"/>
                        </a:lnTo>
                        <a:lnTo>
                          <a:pt x="84" y="4"/>
                        </a:lnTo>
                        <a:lnTo>
                          <a:pt x="74" y="2"/>
                        </a:lnTo>
                        <a:lnTo>
                          <a:pt x="64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lnTo>
                          <a:pt x="38" y="2"/>
                        </a:lnTo>
                        <a:lnTo>
                          <a:pt x="38" y="2"/>
                        </a:lnTo>
                        <a:lnTo>
                          <a:pt x="32" y="4"/>
                        </a:lnTo>
                        <a:lnTo>
                          <a:pt x="28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22" y="16"/>
                        </a:lnTo>
                        <a:lnTo>
                          <a:pt x="18" y="24"/>
                        </a:lnTo>
                        <a:lnTo>
                          <a:pt x="16" y="40"/>
                        </a:lnTo>
                        <a:lnTo>
                          <a:pt x="16" y="40"/>
                        </a:lnTo>
                        <a:lnTo>
                          <a:pt x="12" y="48"/>
                        </a:lnTo>
                        <a:lnTo>
                          <a:pt x="6" y="56"/>
                        </a:lnTo>
                        <a:lnTo>
                          <a:pt x="2" y="62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4" y="7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8" y="76"/>
                        </a:lnTo>
                        <a:lnTo>
                          <a:pt x="6" y="80"/>
                        </a:lnTo>
                        <a:lnTo>
                          <a:pt x="6" y="80"/>
                        </a:lnTo>
                        <a:lnTo>
                          <a:pt x="6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6"/>
                        </a:lnTo>
                        <a:lnTo>
                          <a:pt x="6" y="86"/>
                        </a:lnTo>
                        <a:lnTo>
                          <a:pt x="6" y="86"/>
                        </a:lnTo>
                        <a:lnTo>
                          <a:pt x="10" y="92"/>
                        </a:lnTo>
                        <a:lnTo>
                          <a:pt x="10" y="92"/>
                        </a:lnTo>
                        <a:lnTo>
                          <a:pt x="10" y="96"/>
                        </a:lnTo>
                        <a:lnTo>
                          <a:pt x="8" y="100"/>
                        </a:lnTo>
                        <a:lnTo>
                          <a:pt x="8" y="104"/>
                        </a:lnTo>
                        <a:lnTo>
                          <a:pt x="10" y="108"/>
                        </a:lnTo>
                        <a:lnTo>
                          <a:pt x="10" y="108"/>
                        </a:lnTo>
                        <a:lnTo>
                          <a:pt x="14" y="110"/>
                        </a:lnTo>
                        <a:lnTo>
                          <a:pt x="24" y="110"/>
                        </a:lnTo>
                        <a:lnTo>
                          <a:pt x="42" y="110"/>
                        </a:lnTo>
                        <a:lnTo>
                          <a:pt x="42" y="110"/>
                        </a:lnTo>
                        <a:lnTo>
                          <a:pt x="46" y="124"/>
                        </a:lnTo>
                        <a:lnTo>
                          <a:pt x="46" y="130"/>
                        </a:lnTo>
                        <a:lnTo>
                          <a:pt x="46" y="136"/>
                        </a:lnTo>
                        <a:lnTo>
                          <a:pt x="46" y="136"/>
                        </a:lnTo>
                        <a:lnTo>
                          <a:pt x="70" y="136"/>
                        </a:lnTo>
                        <a:lnTo>
                          <a:pt x="82" y="134"/>
                        </a:lnTo>
                        <a:lnTo>
                          <a:pt x="92" y="134"/>
                        </a:lnTo>
                        <a:lnTo>
                          <a:pt x="92" y="134"/>
                        </a:lnTo>
                        <a:lnTo>
                          <a:pt x="90" y="106"/>
                        </a:lnTo>
                        <a:lnTo>
                          <a:pt x="90" y="106"/>
                        </a:lnTo>
                        <a:lnTo>
                          <a:pt x="90" y="96"/>
                        </a:lnTo>
                        <a:lnTo>
                          <a:pt x="94" y="84"/>
                        </a:lnTo>
                        <a:lnTo>
                          <a:pt x="100" y="56"/>
                        </a:lnTo>
                        <a:lnTo>
                          <a:pt x="102" y="42"/>
                        </a:lnTo>
                        <a:lnTo>
                          <a:pt x="102" y="28"/>
                        </a:lnTo>
                        <a:lnTo>
                          <a:pt x="100" y="18"/>
                        </a:lnTo>
                        <a:lnTo>
                          <a:pt x="96" y="12"/>
                        </a:lnTo>
                        <a:lnTo>
                          <a:pt x="92" y="10"/>
                        </a:lnTo>
                        <a:lnTo>
                          <a:pt x="92" y="10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Freeform 875"/>
                  <p:cNvSpPr>
                    <a:spLocks/>
                  </p:cNvSpPr>
                  <p:nvPr/>
                </p:nvSpPr>
                <p:spPr bwMode="auto">
                  <a:xfrm flipH="1">
                    <a:off x="2466975" y="4032250"/>
                    <a:ext cx="114300" cy="127000"/>
                  </a:xfrm>
                  <a:custGeom>
                    <a:avLst/>
                    <a:gdLst/>
                    <a:ahLst/>
                    <a:cxnLst>
                      <a:cxn ang="0">
                        <a:pos x="0" y="80"/>
                      </a:cxn>
                      <a:cxn ang="0">
                        <a:pos x="0" y="80"/>
                      </a:cxn>
                      <a:cxn ang="0">
                        <a:pos x="0" y="78"/>
                      </a:cxn>
                      <a:cxn ang="0">
                        <a:pos x="0" y="72"/>
                      </a:cxn>
                      <a:cxn ang="0">
                        <a:pos x="2" y="62"/>
                      </a:cxn>
                      <a:cxn ang="0">
                        <a:pos x="10" y="44"/>
                      </a:cxn>
                      <a:cxn ang="0">
                        <a:pos x="10" y="44"/>
                      </a:cxn>
                      <a:cxn ang="0">
                        <a:pos x="18" y="24"/>
                      </a:cxn>
                      <a:cxn ang="0">
                        <a:pos x="66" y="0"/>
                      </a:cxn>
                      <a:cxn ang="0">
                        <a:pos x="72" y="22"/>
                      </a:cxn>
                      <a:cxn ang="0">
                        <a:pos x="0" y="80"/>
                      </a:cxn>
                    </a:cxnLst>
                    <a:rect l="0" t="0" r="r" b="b"/>
                    <a:pathLst>
                      <a:path w="72" h="80">
                        <a:moveTo>
                          <a:pt x="0" y="80"/>
                        </a:moveTo>
                        <a:lnTo>
                          <a:pt x="0" y="80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2"/>
                        </a:lnTo>
                        <a:lnTo>
                          <a:pt x="10" y="44"/>
                        </a:lnTo>
                        <a:lnTo>
                          <a:pt x="10" y="44"/>
                        </a:lnTo>
                        <a:lnTo>
                          <a:pt x="18" y="24"/>
                        </a:lnTo>
                        <a:lnTo>
                          <a:pt x="66" y="0"/>
                        </a:lnTo>
                        <a:lnTo>
                          <a:pt x="72" y="22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 876"/>
                  <p:cNvSpPr>
                    <a:spLocks/>
                  </p:cNvSpPr>
                  <p:nvPr/>
                </p:nvSpPr>
                <p:spPr bwMode="auto">
                  <a:xfrm flipH="1">
                    <a:off x="2565400" y="4083050"/>
                    <a:ext cx="57150" cy="228600"/>
                  </a:xfrm>
                  <a:custGeom>
                    <a:avLst/>
                    <a:gdLst/>
                    <a:ahLst/>
                    <a:cxnLst>
                      <a:cxn ang="0">
                        <a:pos x="36" y="0"/>
                      </a:cxn>
                      <a:cxn ang="0">
                        <a:pos x="36" y="0"/>
                      </a:cxn>
                      <a:cxn ang="0">
                        <a:pos x="28" y="10"/>
                      </a:cxn>
                      <a:cxn ang="0">
                        <a:pos x="20" y="24"/>
                      </a:cxn>
                      <a:cxn ang="0">
                        <a:pos x="12" y="40"/>
                      </a:cxn>
                      <a:cxn ang="0">
                        <a:pos x="6" y="62"/>
                      </a:cxn>
                      <a:cxn ang="0">
                        <a:pos x="0" y="86"/>
                      </a:cxn>
                      <a:cxn ang="0">
                        <a:pos x="0" y="100"/>
                      </a:cxn>
                      <a:cxn ang="0">
                        <a:pos x="0" y="114"/>
                      </a:cxn>
                      <a:cxn ang="0">
                        <a:pos x="0" y="128"/>
                      </a:cxn>
                      <a:cxn ang="0">
                        <a:pos x="4" y="144"/>
                      </a:cxn>
                      <a:cxn ang="0">
                        <a:pos x="4" y="144"/>
                      </a:cxn>
                      <a:cxn ang="0">
                        <a:pos x="14" y="100"/>
                      </a:cxn>
                      <a:cxn ang="0">
                        <a:pos x="30" y="38"/>
                      </a:cxn>
                      <a:cxn ang="0">
                        <a:pos x="30" y="38"/>
                      </a:cxn>
                      <a:cxn ang="0">
                        <a:pos x="34" y="22"/>
                      </a:cxn>
                      <a:cxn ang="0">
                        <a:pos x="36" y="10"/>
                      </a:cxn>
                      <a:cxn ang="0">
                        <a:pos x="36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6" h="144">
                        <a:moveTo>
                          <a:pt x="36" y="0"/>
                        </a:moveTo>
                        <a:lnTo>
                          <a:pt x="36" y="0"/>
                        </a:lnTo>
                        <a:lnTo>
                          <a:pt x="28" y="10"/>
                        </a:lnTo>
                        <a:lnTo>
                          <a:pt x="20" y="24"/>
                        </a:lnTo>
                        <a:lnTo>
                          <a:pt x="12" y="40"/>
                        </a:lnTo>
                        <a:lnTo>
                          <a:pt x="6" y="62"/>
                        </a:lnTo>
                        <a:lnTo>
                          <a:pt x="0" y="86"/>
                        </a:lnTo>
                        <a:lnTo>
                          <a:pt x="0" y="100"/>
                        </a:lnTo>
                        <a:lnTo>
                          <a:pt x="0" y="114"/>
                        </a:lnTo>
                        <a:lnTo>
                          <a:pt x="0" y="128"/>
                        </a:lnTo>
                        <a:lnTo>
                          <a:pt x="4" y="144"/>
                        </a:lnTo>
                        <a:lnTo>
                          <a:pt x="4" y="144"/>
                        </a:lnTo>
                        <a:lnTo>
                          <a:pt x="14" y="100"/>
                        </a:lnTo>
                        <a:lnTo>
                          <a:pt x="30" y="38"/>
                        </a:lnTo>
                        <a:lnTo>
                          <a:pt x="30" y="38"/>
                        </a:lnTo>
                        <a:lnTo>
                          <a:pt x="34" y="22"/>
                        </a:lnTo>
                        <a:lnTo>
                          <a:pt x="36" y="10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Freeform 878"/>
                  <p:cNvSpPr>
                    <a:spLocks/>
                  </p:cNvSpPr>
                  <p:nvPr/>
                </p:nvSpPr>
                <p:spPr bwMode="auto">
                  <a:xfrm flipH="1">
                    <a:off x="2413000" y="4048125"/>
                    <a:ext cx="212725" cy="628650"/>
                  </a:xfrm>
                  <a:custGeom>
                    <a:avLst/>
                    <a:gdLst/>
                    <a:ahLst/>
                    <a:cxnLst>
                      <a:cxn ang="0">
                        <a:pos x="134" y="372"/>
                      </a:cxn>
                      <a:cxn ang="0">
                        <a:pos x="134" y="372"/>
                      </a:cxn>
                      <a:cxn ang="0">
                        <a:pos x="130" y="354"/>
                      </a:cxn>
                      <a:cxn ang="0">
                        <a:pos x="130" y="354"/>
                      </a:cxn>
                      <a:cxn ang="0">
                        <a:pos x="118" y="304"/>
                      </a:cxn>
                      <a:cxn ang="0">
                        <a:pos x="104" y="254"/>
                      </a:cxn>
                      <a:cxn ang="0">
                        <a:pos x="104" y="254"/>
                      </a:cxn>
                      <a:cxn ang="0">
                        <a:pos x="104" y="242"/>
                      </a:cxn>
                      <a:cxn ang="0">
                        <a:pos x="104" y="230"/>
                      </a:cxn>
                      <a:cxn ang="0">
                        <a:pos x="108" y="208"/>
                      </a:cxn>
                      <a:cxn ang="0">
                        <a:pos x="108" y="208"/>
                      </a:cxn>
                      <a:cxn ang="0">
                        <a:pos x="118" y="158"/>
                      </a:cxn>
                      <a:cxn ang="0">
                        <a:pos x="118" y="158"/>
                      </a:cxn>
                      <a:cxn ang="0">
                        <a:pos x="122" y="134"/>
                      </a:cxn>
                      <a:cxn ang="0">
                        <a:pos x="124" y="112"/>
                      </a:cxn>
                      <a:cxn ang="0">
                        <a:pos x="124" y="88"/>
                      </a:cxn>
                      <a:cxn ang="0">
                        <a:pos x="120" y="64"/>
                      </a:cxn>
                      <a:cxn ang="0">
                        <a:pos x="120" y="64"/>
                      </a:cxn>
                      <a:cxn ang="0">
                        <a:pos x="116" y="44"/>
                      </a:cxn>
                      <a:cxn ang="0">
                        <a:pos x="106" y="24"/>
                      </a:cxn>
                      <a:cxn ang="0">
                        <a:pos x="106" y="24"/>
                      </a:cxn>
                      <a:cxn ang="0">
                        <a:pos x="102" y="12"/>
                      </a:cxn>
                      <a:cxn ang="0">
                        <a:pos x="100" y="0"/>
                      </a:cxn>
                      <a:cxn ang="0">
                        <a:pos x="100" y="0"/>
                      </a:cxn>
                      <a:cxn ang="0">
                        <a:pos x="78" y="14"/>
                      </a:cxn>
                      <a:cxn ang="0">
                        <a:pos x="60" y="30"/>
                      </a:cxn>
                      <a:cxn ang="0">
                        <a:pos x="42" y="50"/>
                      </a:cxn>
                      <a:cxn ang="0">
                        <a:pos x="28" y="70"/>
                      </a:cxn>
                      <a:cxn ang="0">
                        <a:pos x="28" y="70"/>
                      </a:cxn>
                      <a:cxn ang="0">
                        <a:pos x="22" y="84"/>
                      </a:cxn>
                      <a:cxn ang="0">
                        <a:pos x="16" y="98"/>
                      </a:cxn>
                      <a:cxn ang="0">
                        <a:pos x="8" y="128"/>
                      </a:cxn>
                      <a:cxn ang="0">
                        <a:pos x="6" y="158"/>
                      </a:cxn>
                      <a:cxn ang="0">
                        <a:pos x="4" y="188"/>
                      </a:cxn>
                      <a:cxn ang="0">
                        <a:pos x="4" y="188"/>
                      </a:cxn>
                      <a:cxn ang="0">
                        <a:pos x="8" y="248"/>
                      </a:cxn>
                      <a:cxn ang="0">
                        <a:pos x="8" y="280"/>
                      </a:cxn>
                      <a:cxn ang="0">
                        <a:pos x="6" y="310"/>
                      </a:cxn>
                      <a:cxn ang="0">
                        <a:pos x="6" y="310"/>
                      </a:cxn>
                      <a:cxn ang="0">
                        <a:pos x="4" y="336"/>
                      </a:cxn>
                      <a:cxn ang="0">
                        <a:pos x="2" y="364"/>
                      </a:cxn>
                      <a:cxn ang="0">
                        <a:pos x="2" y="364"/>
                      </a:cxn>
                      <a:cxn ang="0">
                        <a:pos x="0" y="374"/>
                      </a:cxn>
                      <a:cxn ang="0">
                        <a:pos x="0" y="382"/>
                      </a:cxn>
                      <a:cxn ang="0">
                        <a:pos x="2" y="384"/>
                      </a:cxn>
                      <a:cxn ang="0">
                        <a:pos x="6" y="386"/>
                      </a:cxn>
                      <a:cxn ang="0">
                        <a:pos x="6" y="386"/>
                      </a:cxn>
                      <a:cxn ang="0">
                        <a:pos x="40" y="394"/>
                      </a:cxn>
                      <a:cxn ang="0">
                        <a:pos x="68" y="396"/>
                      </a:cxn>
                      <a:cxn ang="0">
                        <a:pos x="92" y="394"/>
                      </a:cxn>
                      <a:cxn ang="0">
                        <a:pos x="108" y="390"/>
                      </a:cxn>
                      <a:cxn ang="0">
                        <a:pos x="120" y="386"/>
                      </a:cxn>
                      <a:cxn ang="0">
                        <a:pos x="128" y="380"/>
                      </a:cxn>
                      <a:cxn ang="0">
                        <a:pos x="134" y="374"/>
                      </a:cxn>
                      <a:cxn ang="0">
                        <a:pos x="134" y="372"/>
                      </a:cxn>
                      <a:cxn ang="0">
                        <a:pos x="134" y="372"/>
                      </a:cxn>
                    </a:cxnLst>
                    <a:rect l="0" t="0" r="r" b="b"/>
                    <a:pathLst>
                      <a:path w="134" h="396">
                        <a:moveTo>
                          <a:pt x="134" y="372"/>
                        </a:moveTo>
                        <a:lnTo>
                          <a:pt x="134" y="372"/>
                        </a:lnTo>
                        <a:lnTo>
                          <a:pt x="130" y="354"/>
                        </a:lnTo>
                        <a:lnTo>
                          <a:pt x="130" y="354"/>
                        </a:lnTo>
                        <a:lnTo>
                          <a:pt x="118" y="304"/>
                        </a:lnTo>
                        <a:lnTo>
                          <a:pt x="104" y="254"/>
                        </a:lnTo>
                        <a:lnTo>
                          <a:pt x="104" y="254"/>
                        </a:lnTo>
                        <a:lnTo>
                          <a:pt x="104" y="242"/>
                        </a:lnTo>
                        <a:lnTo>
                          <a:pt x="104" y="230"/>
                        </a:lnTo>
                        <a:lnTo>
                          <a:pt x="108" y="208"/>
                        </a:lnTo>
                        <a:lnTo>
                          <a:pt x="108" y="208"/>
                        </a:lnTo>
                        <a:lnTo>
                          <a:pt x="118" y="158"/>
                        </a:lnTo>
                        <a:lnTo>
                          <a:pt x="118" y="158"/>
                        </a:lnTo>
                        <a:lnTo>
                          <a:pt x="122" y="134"/>
                        </a:lnTo>
                        <a:lnTo>
                          <a:pt x="124" y="112"/>
                        </a:lnTo>
                        <a:lnTo>
                          <a:pt x="124" y="88"/>
                        </a:lnTo>
                        <a:lnTo>
                          <a:pt x="120" y="64"/>
                        </a:lnTo>
                        <a:lnTo>
                          <a:pt x="120" y="64"/>
                        </a:lnTo>
                        <a:lnTo>
                          <a:pt x="116" y="44"/>
                        </a:lnTo>
                        <a:lnTo>
                          <a:pt x="106" y="24"/>
                        </a:lnTo>
                        <a:lnTo>
                          <a:pt x="106" y="24"/>
                        </a:lnTo>
                        <a:lnTo>
                          <a:pt x="102" y="12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lnTo>
                          <a:pt x="78" y="14"/>
                        </a:lnTo>
                        <a:lnTo>
                          <a:pt x="60" y="30"/>
                        </a:lnTo>
                        <a:lnTo>
                          <a:pt x="42" y="50"/>
                        </a:lnTo>
                        <a:lnTo>
                          <a:pt x="28" y="70"/>
                        </a:lnTo>
                        <a:lnTo>
                          <a:pt x="28" y="70"/>
                        </a:lnTo>
                        <a:lnTo>
                          <a:pt x="22" y="84"/>
                        </a:lnTo>
                        <a:lnTo>
                          <a:pt x="16" y="98"/>
                        </a:lnTo>
                        <a:lnTo>
                          <a:pt x="8" y="128"/>
                        </a:lnTo>
                        <a:lnTo>
                          <a:pt x="6" y="158"/>
                        </a:lnTo>
                        <a:lnTo>
                          <a:pt x="4" y="188"/>
                        </a:lnTo>
                        <a:lnTo>
                          <a:pt x="4" y="188"/>
                        </a:lnTo>
                        <a:lnTo>
                          <a:pt x="8" y="248"/>
                        </a:lnTo>
                        <a:lnTo>
                          <a:pt x="8" y="28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lnTo>
                          <a:pt x="4" y="336"/>
                        </a:lnTo>
                        <a:lnTo>
                          <a:pt x="2" y="364"/>
                        </a:lnTo>
                        <a:lnTo>
                          <a:pt x="2" y="364"/>
                        </a:lnTo>
                        <a:lnTo>
                          <a:pt x="0" y="374"/>
                        </a:lnTo>
                        <a:lnTo>
                          <a:pt x="0" y="382"/>
                        </a:lnTo>
                        <a:lnTo>
                          <a:pt x="2" y="384"/>
                        </a:lnTo>
                        <a:lnTo>
                          <a:pt x="6" y="386"/>
                        </a:lnTo>
                        <a:lnTo>
                          <a:pt x="6" y="386"/>
                        </a:lnTo>
                        <a:lnTo>
                          <a:pt x="40" y="394"/>
                        </a:lnTo>
                        <a:lnTo>
                          <a:pt x="68" y="396"/>
                        </a:lnTo>
                        <a:lnTo>
                          <a:pt x="92" y="394"/>
                        </a:lnTo>
                        <a:lnTo>
                          <a:pt x="108" y="390"/>
                        </a:lnTo>
                        <a:lnTo>
                          <a:pt x="120" y="386"/>
                        </a:lnTo>
                        <a:lnTo>
                          <a:pt x="128" y="380"/>
                        </a:lnTo>
                        <a:lnTo>
                          <a:pt x="134" y="374"/>
                        </a:lnTo>
                        <a:lnTo>
                          <a:pt x="134" y="372"/>
                        </a:lnTo>
                        <a:lnTo>
                          <a:pt x="134" y="372"/>
                        </a:lnTo>
                        <a:close/>
                      </a:path>
                    </a:pathLst>
                  </a:custGeom>
                  <a:solidFill>
                    <a:srgbClr val="4D627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Freeform 879"/>
                  <p:cNvSpPr>
                    <a:spLocks/>
                  </p:cNvSpPr>
                  <p:nvPr/>
                </p:nvSpPr>
                <p:spPr bwMode="auto">
                  <a:xfrm flipH="1">
                    <a:off x="2644775" y="4616450"/>
                    <a:ext cx="66675" cy="60325"/>
                  </a:xfrm>
                  <a:custGeom>
                    <a:avLst/>
                    <a:gdLst/>
                    <a:ahLst/>
                    <a:cxnLst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2" y="14"/>
                      </a:cxn>
                      <a:cxn ang="0">
                        <a:pos x="8" y="22"/>
                      </a:cxn>
                      <a:cxn ang="0">
                        <a:pos x="18" y="32"/>
                      </a:cxn>
                      <a:cxn ang="0">
                        <a:pos x="26" y="36"/>
                      </a:cxn>
                      <a:cxn ang="0">
                        <a:pos x="34" y="38"/>
                      </a:cxn>
                      <a:cxn ang="0">
                        <a:pos x="42" y="24"/>
                      </a:cxn>
                      <a:cxn ang="0">
                        <a:pos x="42" y="24"/>
                      </a:cxn>
                      <a:cxn ang="0">
                        <a:pos x="30" y="16"/>
                      </a:cxn>
                      <a:cxn ang="0">
                        <a:pos x="18" y="10"/>
                      </a:cxn>
                      <a:cxn ang="0">
                        <a:pos x="10" y="0"/>
                      </a:cxn>
                      <a:cxn ang="0">
                        <a:pos x="0" y="12"/>
                      </a:cxn>
                    </a:cxnLst>
                    <a:rect l="0" t="0" r="r" b="b"/>
                    <a:pathLst>
                      <a:path w="42" h="38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8" y="22"/>
                        </a:lnTo>
                        <a:lnTo>
                          <a:pt x="18" y="32"/>
                        </a:lnTo>
                        <a:lnTo>
                          <a:pt x="26" y="36"/>
                        </a:lnTo>
                        <a:lnTo>
                          <a:pt x="34" y="38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30" y="16"/>
                        </a:lnTo>
                        <a:lnTo>
                          <a:pt x="18" y="10"/>
                        </a:lnTo>
                        <a:lnTo>
                          <a:pt x="1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Freeform 880"/>
                  <p:cNvSpPr>
                    <a:spLocks/>
                  </p:cNvSpPr>
                  <p:nvPr/>
                </p:nvSpPr>
                <p:spPr bwMode="auto">
                  <a:xfrm flipH="1">
                    <a:off x="2438400" y="4114800"/>
                    <a:ext cx="263525" cy="552450"/>
                  </a:xfrm>
                  <a:custGeom>
                    <a:avLst/>
                    <a:gdLst/>
                    <a:ahLst/>
                    <a:cxnLst>
                      <a:cxn ang="0">
                        <a:pos x="104" y="54"/>
                      </a:cxn>
                      <a:cxn ang="0">
                        <a:pos x="104" y="54"/>
                      </a:cxn>
                      <a:cxn ang="0">
                        <a:pos x="106" y="36"/>
                      </a:cxn>
                      <a:cxn ang="0">
                        <a:pos x="110" y="22"/>
                      </a:cxn>
                      <a:cxn ang="0">
                        <a:pos x="114" y="16"/>
                      </a:cxn>
                      <a:cxn ang="0">
                        <a:pos x="120" y="12"/>
                      </a:cxn>
                      <a:cxn ang="0">
                        <a:pos x="126" y="6"/>
                      </a:cxn>
                      <a:cxn ang="0">
                        <a:pos x="132" y="2"/>
                      </a:cxn>
                      <a:cxn ang="0">
                        <a:pos x="132" y="2"/>
                      </a:cxn>
                      <a:cxn ang="0">
                        <a:pos x="140" y="0"/>
                      </a:cxn>
                      <a:cxn ang="0">
                        <a:pos x="148" y="2"/>
                      </a:cxn>
                      <a:cxn ang="0">
                        <a:pos x="156" y="8"/>
                      </a:cxn>
                      <a:cxn ang="0">
                        <a:pos x="162" y="18"/>
                      </a:cxn>
                      <a:cxn ang="0">
                        <a:pos x="166" y="32"/>
                      </a:cxn>
                      <a:cxn ang="0">
                        <a:pos x="166" y="50"/>
                      </a:cxn>
                      <a:cxn ang="0">
                        <a:pos x="164" y="72"/>
                      </a:cxn>
                      <a:cxn ang="0">
                        <a:pos x="158" y="98"/>
                      </a:cxn>
                      <a:cxn ang="0">
                        <a:pos x="158" y="98"/>
                      </a:cxn>
                      <a:cxn ang="0">
                        <a:pos x="134" y="194"/>
                      </a:cxn>
                      <a:cxn ang="0">
                        <a:pos x="134" y="194"/>
                      </a:cxn>
                      <a:cxn ang="0">
                        <a:pos x="130" y="212"/>
                      </a:cxn>
                      <a:cxn ang="0">
                        <a:pos x="124" y="226"/>
                      </a:cxn>
                      <a:cxn ang="0">
                        <a:pos x="118" y="236"/>
                      </a:cxn>
                      <a:cxn ang="0">
                        <a:pos x="118" y="236"/>
                      </a:cxn>
                      <a:cxn ang="0">
                        <a:pos x="102" y="258"/>
                      </a:cxn>
                      <a:cxn ang="0">
                        <a:pos x="78" y="290"/>
                      </a:cxn>
                      <a:cxn ang="0">
                        <a:pos x="36" y="348"/>
                      </a:cxn>
                      <a:cxn ang="0">
                        <a:pos x="36" y="348"/>
                      </a:cxn>
                      <a:cxn ang="0">
                        <a:pos x="20" y="340"/>
                      </a:cxn>
                      <a:cxn ang="0">
                        <a:pos x="8" y="328"/>
                      </a:cxn>
                      <a:cxn ang="0">
                        <a:pos x="4" y="324"/>
                      </a:cxn>
                      <a:cxn ang="0">
                        <a:pos x="0" y="318"/>
                      </a:cxn>
                      <a:cxn ang="0">
                        <a:pos x="0" y="318"/>
                      </a:cxn>
                      <a:cxn ang="0">
                        <a:pos x="4" y="314"/>
                      </a:cxn>
                      <a:cxn ang="0">
                        <a:pos x="18" y="302"/>
                      </a:cxn>
                      <a:cxn ang="0">
                        <a:pos x="34" y="282"/>
                      </a:cxn>
                      <a:cxn ang="0">
                        <a:pos x="44" y="268"/>
                      </a:cxn>
                      <a:cxn ang="0">
                        <a:pos x="54" y="252"/>
                      </a:cxn>
                      <a:cxn ang="0">
                        <a:pos x="54" y="252"/>
                      </a:cxn>
                      <a:cxn ang="0">
                        <a:pos x="64" y="236"/>
                      </a:cxn>
                      <a:cxn ang="0">
                        <a:pos x="74" y="224"/>
                      </a:cxn>
                      <a:cxn ang="0">
                        <a:pos x="82" y="212"/>
                      </a:cxn>
                      <a:cxn ang="0">
                        <a:pos x="86" y="206"/>
                      </a:cxn>
                      <a:cxn ang="0">
                        <a:pos x="86" y="206"/>
                      </a:cxn>
                      <a:cxn ang="0">
                        <a:pos x="92" y="180"/>
                      </a:cxn>
                      <a:cxn ang="0">
                        <a:pos x="98" y="136"/>
                      </a:cxn>
                      <a:cxn ang="0">
                        <a:pos x="102" y="90"/>
                      </a:cxn>
                      <a:cxn ang="0">
                        <a:pos x="104" y="54"/>
                      </a:cxn>
                      <a:cxn ang="0">
                        <a:pos x="104" y="54"/>
                      </a:cxn>
                    </a:cxnLst>
                    <a:rect l="0" t="0" r="r" b="b"/>
                    <a:pathLst>
                      <a:path w="166" h="348">
                        <a:moveTo>
                          <a:pt x="104" y="54"/>
                        </a:moveTo>
                        <a:lnTo>
                          <a:pt x="104" y="54"/>
                        </a:lnTo>
                        <a:lnTo>
                          <a:pt x="106" y="36"/>
                        </a:lnTo>
                        <a:lnTo>
                          <a:pt x="110" y="22"/>
                        </a:lnTo>
                        <a:lnTo>
                          <a:pt x="114" y="16"/>
                        </a:lnTo>
                        <a:lnTo>
                          <a:pt x="120" y="12"/>
                        </a:lnTo>
                        <a:lnTo>
                          <a:pt x="126" y="6"/>
                        </a:lnTo>
                        <a:lnTo>
                          <a:pt x="132" y="2"/>
                        </a:lnTo>
                        <a:lnTo>
                          <a:pt x="132" y="2"/>
                        </a:lnTo>
                        <a:lnTo>
                          <a:pt x="140" y="0"/>
                        </a:lnTo>
                        <a:lnTo>
                          <a:pt x="148" y="2"/>
                        </a:lnTo>
                        <a:lnTo>
                          <a:pt x="156" y="8"/>
                        </a:lnTo>
                        <a:lnTo>
                          <a:pt x="162" y="18"/>
                        </a:lnTo>
                        <a:lnTo>
                          <a:pt x="166" y="32"/>
                        </a:lnTo>
                        <a:lnTo>
                          <a:pt x="166" y="50"/>
                        </a:lnTo>
                        <a:lnTo>
                          <a:pt x="164" y="72"/>
                        </a:lnTo>
                        <a:lnTo>
                          <a:pt x="158" y="98"/>
                        </a:lnTo>
                        <a:lnTo>
                          <a:pt x="158" y="98"/>
                        </a:lnTo>
                        <a:lnTo>
                          <a:pt x="134" y="194"/>
                        </a:lnTo>
                        <a:lnTo>
                          <a:pt x="134" y="194"/>
                        </a:lnTo>
                        <a:lnTo>
                          <a:pt x="130" y="212"/>
                        </a:lnTo>
                        <a:lnTo>
                          <a:pt x="124" y="226"/>
                        </a:lnTo>
                        <a:lnTo>
                          <a:pt x="118" y="236"/>
                        </a:lnTo>
                        <a:lnTo>
                          <a:pt x="118" y="236"/>
                        </a:lnTo>
                        <a:lnTo>
                          <a:pt x="102" y="258"/>
                        </a:lnTo>
                        <a:lnTo>
                          <a:pt x="78" y="290"/>
                        </a:lnTo>
                        <a:lnTo>
                          <a:pt x="36" y="348"/>
                        </a:lnTo>
                        <a:lnTo>
                          <a:pt x="36" y="348"/>
                        </a:lnTo>
                        <a:lnTo>
                          <a:pt x="20" y="340"/>
                        </a:lnTo>
                        <a:lnTo>
                          <a:pt x="8" y="328"/>
                        </a:lnTo>
                        <a:lnTo>
                          <a:pt x="4" y="324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lnTo>
                          <a:pt x="4" y="314"/>
                        </a:lnTo>
                        <a:lnTo>
                          <a:pt x="18" y="302"/>
                        </a:lnTo>
                        <a:lnTo>
                          <a:pt x="34" y="282"/>
                        </a:lnTo>
                        <a:lnTo>
                          <a:pt x="44" y="268"/>
                        </a:lnTo>
                        <a:lnTo>
                          <a:pt x="54" y="252"/>
                        </a:lnTo>
                        <a:lnTo>
                          <a:pt x="54" y="252"/>
                        </a:lnTo>
                        <a:lnTo>
                          <a:pt x="64" y="236"/>
                        </a:lnTo>
                        <a:lnTo>
                          <a:pt x="74" y="224"/>
                        </a:lnTo>
                        <a:lnTo>
                          <a:pt x="82" y="212"/>
                        </a:lnTo>
                        <a:lnTo>
                          <a:pt x="86" y="206"/>
                        </a:lnTo>
                        <a:lnTo>
                          <a:pt x="86" y="206"/>
                        </a:lnTo>
                        <a:lnTo>
                          <a:pt x="92" y="180"/>
                        </a:lnTo>
                        <a:lnTo>
                          <a:pt x="98" y="136"/>
                        </a:lnTo>
                        <a:lnTo>
                          <a:pt x="102" y="90"/>
                        </a:lnTo>
                        <a:lnTo>
                          <a:pt x="104" y="54"/>
                        </a:lnTo>
                        <a:lnTo>
                          <a:pt x="104" y="54"/>
                        </a:lnTo>
                        <a:close/>
                      </a:path>
                    </a:pathLst>
                  </a:custGeom>
                  <a:solidFill>
                    <a:srgbClr val="5569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Freeform 881"/>
                  <p:cNvSpPr>
                    <a:spLocks/>
                  </p:cNvSpPr>
                  <p:nvPr/>
                </p:nvSpPr>
                <p:spPr bwMode="auto">
                  <a:xfrm flipH="1">
                    <a:off x="2593975" y="3981450"/>
                    <a:ext cx="19050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4"/>
                      </a:cxn>
                      <a:cxn ang="0">
                        <a:pos x="4" y="4"/>
                      </a:cxn>
                      <a:cxn ang="0">
                        <a:pos x="10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2" y="4"/>
                      </a:cxn>
                      <a:cxn ang="0">
                        <a:pos x="0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E82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Freeform 882"/>
                  <p:cNvSpPr>
                    <a:spLocks/>
                  </p:cNvSpPr>
                  <p:nvPr/>
                </p:nvSpPr>
                <p:spPr bwMode="auto">
                  <a:xfrm flipH="1">
                    <a:off x="2559050" y="3930650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2"/>
                      </a:cxn>
                      <a:cxn ang="0">
                        <a:pos x="4" y="2"/>
                      </a:cxn>
                      <a:cxn ang="0">
                        <a:pos x="8" y="4"/>
                      </a:cxn>
                      <a:cxn ang="0">
                        <a:pos x="18" y="2"/>
                      </a:cxn>
                      <a:cxn ang="0">
                        <a:pos x="18" y="2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4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8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 883"/>
                  <p:cNvSpPr>
                    <a:spLocks/>
                  </p:cNvSpPr>
                  <p:nvPr/>
                </p:nvSpPr>
                <p:spPr bwMode="auto">
                  <a:xfrm flipH="1">
                    <a:off x="2552700" y="3911600"/>
                    <a:ext cx="41275" cy="19050"/>
                  </a:xfrm>
                  <a:custGeom>
                    <a:avLst/>
                    <a:gdLst/>
                    <a:ahLst/>
                    <a:cxnLst>
                      <a:cxn ang="0">
                        <a:pos x="22" y="10"/>
                      </a:cxn>
                      <a:cxn ang="0">
                        <a:pos x="22" y="10"/>
                      </a:cxn>
                      <a:cxn ang="0">
                        <a:pos x="16" y="8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4"/>
                      </a:cxn>
                      <a:cxn ang="0">
                        <a:pos x="0" y="2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20" y="4"/>
                      </a:cxn>
                      <a:cxn ang="0">
                        <a:pos x="20" y="4"/>
                      </a:cxn>
                      <a:cxn ang="0">
                        <a:pos x="26" y="12"/>
                      </a:cxn>
                      <a:cxn ang="0">
                        <a:pos x="22" y="10"/>
                      </a:cxn>
                    </a:cxnLst>
                    <a:rect l="0" t="0" r="r" b="b"/>
                    <a:pathLst>
                      <a:path w="26" h="12">
                        <a:moveTo>
                          <a:pt x="22" y="10"/>
                        </a:moveTo>
                        <a:lnTo>
                          <a:pt x="22" y="10"/>
                        </a:lnTo>
                        <a:lnTo>
                          <a:pt x="16" y="8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20" y="4"/>
                        </a:lnTo>
                        <a:lnTo>
                          <a:pt x="26" y="12"/>
                        </a:lnTo>
                        <a:lnTo>
                          <a:pt x="22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Freeform 884"/>
                  <p:cNvSpPr>
                    <a:spLocks/>
                  </p:cNvSpPr>
                  <p:nvPr/>
                </p:nvSpPr>
                <p:spPr bwMode="auto">
                  <a:xfrm flipH="1">
                    <a:off x="2441575" y="384810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0" y="14"/>
                      </a:cxn>
                      <a:cxn ang="0">
                        <a:pos x="0" y="12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0" y="6"/>
                      </a:cxn>
                      <a:cxn ang="0">
                        <a:pos x="20" y="2"/>
                      </a:cxn>
                      <a:cxn ang="0">
                        <a:pos x="32" y="0"/>
                      </a:cxn>
                      <a:cxn ang="0">
                        <a:pos x="48" y="0"/>
                      </a:cxn>
                      <a:cxn ang="0">
                        <a:pos x="48" y="0"/>
                      </a:cxn>
                      <a:cxn ang="0">
                        <a:pos x="56" y="2"/>
                      </a:cxn>
                      <a:cxn ang="0">
                        <a:pos x="68" y="6"/>
                      </a:cxn>
                      <a:cxn ang="0">
                        <a:pos x="78" y="14"/>
                      </a:cxn>
                      <a:cxn ang="0">
                        <a:pos x="84" y="18"/>
                      </a:cxn>
                      <a:cxn ang="0">
                        <a:pos x="88" y="26"/>
                      </a:cxn>
                      <a:cxn ang="0">
                        <a:pos x="88" y="26"/>
                      </a:cxn>
                      <a:cxn ang="0">
                        <a:pos x="92" y="32"/>
                      </a:cxn>
                      <a:cxn ang="0">
                        <a:pos x="94" y="40"/>
                      </a:cxn>
                      <a:cxn ang="0">
                        <a:pos x="94" y="48"/>
                      </a:cxn>
                      <a:cxn ang="0">
                        <a:pos x="92" y="56"/>
                      </a:cxn>
                      <a:cxn ang="0">
                        <a:pos x="86" y="68"/>
                      </a:cxn>
                      <a:cxn ang="0">
                        <a:pos x="80" y="80"/>
                      </a:cxn>
                      <a:cxn ang="0">
                        <a:pos x="80" y="80"/>
                      </a:cxn>
                      <a:cxn ang="0">
                        <a:pos x="74" y="94"/>
                      </a:cxn>
                      <a:cxn ang="0">
                        <a:pos x="70" y="100"/>
                      </a:cxn>
                      <a:cxn ang="0">
                        <a:pos x="70" y="100"/>
                      </a:cxn>
                      <a:cxn ang="0">
                        <a:pos x="66" y="94"/>
                      </a:cxn>
                      <a:cxn ang="0">
                        <a:pos x="56" y="84"/>
                      </a:cxn>
                      <a:cxn ang="0">
                        <a:pos x="56" y="84"/>
                      </a:cxn>
                      <a:cxn ang="0">
                        <a:pos x="50" y="76"/>
                      </a:cxn>
                      <a:cxn ang="0">
                        <a:pos x="48" y="70"/>
                      </a:cxn>
                      <a:cxn ang="0">
                        <a:pos x="48" y="70"/>
                      </a:cxn>
                      <a:cxn ang="0">
                        <a:pos x="46" y="70"/>
                      </a:cxn>
                      <a:cxn ang="0">
                        <a:pos x="42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58"/>
                      </a:cxn>
                      <a:cxn ang="0">
                        <a:pos x="34" y="48"/>
                      </a:cxn>
                      <a:cxn ang="0">
                        <a:pos x="34" y="48"/>
                      </a:cxn>
                      <a:cxn ang="0">
                        <a:pos x="38" y="42"/>
                      </a:cxn>
                      <a:cxn ang="0">
                        <a:pos x="42" y="34"/>
                      </a:cxn>
                      <a:cxn ang="0">
                        <a:pos x="42" y="34"/>
                      </a:cxn>
                      <a:cxn ang="0">
                        <a:pos x="44" y="26"/>
                      </a:cxn>
                      <a:cxn ang="0">
                        <a:pos x="44" y="22"/>
                      </a:cxn>
                      <a:cxn ang="0">
                        <a:pos x="44" y="18"/>
                      </a:cxn>
                      <a:cxn ang="0">
                        <a:pos x="44" y="18"/>
                      </a:cxn>
                      <a:cxn ang="0">
                        <a:pos x="34" y="16"/>
                      </a:cxn>
                      <a:cxn ang="0">
                        <a:pos x="20" y="14"/>
                      </a:cxn>
                      <a:cxn ang="0">
                        <a:pos x="20" y="14"/>
                      </a:cxn>
                      <a:cxn ang="0">
                        <a:pos x="10" y="14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94" h="100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0" y="14"/>
                        </a:lnTo>
                        <a:lnTo>
                          <a:pt x="0" y="12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0" y="6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8" y="6"/>
                        </a:lnTo>
                        <a:lnTo>
                          <a:pt x="78" y="14"/>
                        </a:lnTo>
                        <a:lnTo>
                          <a:pt x="84" y="18"/>
                        </a:lnTo>
                        <a:lnTo>
                          <a:pt x="88" y="26"/>
                        </a:lnTo>
                        <a:lnTo>
                          <a:pt x="88" y="26"/>
                        </a:lnTo>
                        <a:lnTo>
                          <a:pt x="92" y="32"/>
                        </a:lnTo>
                        <a:lnTo>
                          <a:pt x="94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86" y="68"/>
                        </a:lnTo>
                        <a:lnTo>
                          <a:pt x="80" y="80"/>
                        </a:lnTo>
                        <a:lnTo>
                          <a:pt x="80" y="80"/>
                        </a:lnTo>
                        <a:lnTo>
                          <a:pt x="74" y="94"/>
                        </a:lnTo>
                        <a:lnTo>
                          <a:pt x="70" y="100"/>
                        </a:lnTo>
                        <a:lnTo>
                          <a:pt x="70" y="100"/>
                        </a:lnTo>
                        <a:lnTo>
                          <a:pt x="66" y="94"/>
                        </a:lnTo>
                        <a:lnTo>
                          <a:pt x="56" y="84"/>
                        </a:lnTo>
                        <a:lnTo>
                          <a:pt x="56" y="84"/>
                        </a:lnTo>
                        <a:lnTo>
                          <a:pt x="50" y="76"/>
                        </a:lnTo>
                        <a:lnTo>
                          <a:pt x="48" y="70"/>
                        </a:lnTo>
                        <a:lnTo>
                          <a:pt x="48" y="70"/>
                        </a:lnTo>
                        <a:lnTo>
                          <a:pt x="46" y="70"/>
                        </a:lnTo>
                        <a:lnTo>
                          <a:pt x="42" y="68"/>
                        </a:lnTo>
                        <a:lnTo>
                          <a:pt x="34" y="68"/>
                        </a:lnTo>
                        <a:lnTo>
                          <a:pt x="34" y="68"/>
                        </a:lnTo>
                        <a:lnTo>
                          <a:pt x="34" y="5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38" y="42"/>
                        </a:lnTo>
                        <a:lnTo>
                          <a:pt x="42" y="34"/>
                        </a:lnTo>
                        <a:lnTo>
                          <a:pt x="42" y="34"/>
                        </a:lnTo>
                        <a:lnTo>
                          <a:pt x="44" y="26"/>
                        </a:lnTo>
                        <a:lnTo>
                          <a:pt x="44" y="22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4" y="16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0" y="14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885"/>
                  <p:cNvSpPr>
                    <a:spLocks/>
                  </p:cNvSpPr>
                  <p:nvPr/>
                </p:nvSpPr>
                <p:spPr bwMode="auto">
                  <a:xfrm flipH="1">
                    <a:off x="2498725" y="3946525"/>
                    <a:ext cx="34925" cy="47625"/>
                  </a:xfrm>
                  <a:custGeom>
                    <a:avLst/>
                    <a:gdLst/>
                    <a:ahLst/>
                    <a:cxnLst>
                      <a:cxn ang="0">
                        <a:pos x="4" y="8"/>
                      </a:cxn>
                      <a:cxn ang="0">
                        <a:pos x="4" y="8"/>
                      </a:cxn>
                      <a:cxn ang="0">
                        <a:pos x="6" y="4"/>
                      </a:cxn>
                      <a:cxn ang="0">
                        <a:pos x="10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18" y="0"/>
                      </a:cxn>
                      <a:cxn ang="0">
                        <a:pos x="20" y="2"/>
                      </a:cxn>
                      <a:cxn ang="0">
                        <a:pos x="22" y="4"/>
                      </a:cxn>
                      <a:cxn ang="0">
                        <a:pos x="22" y="8"/>
                      </a:cxn>
                      <a:cxn ang="0">
                        <a:pos x="22" y="12"/>
                      </a:cxn>
                      <a:cxn ang="0">
                        <a:pos x="20" y="18"/>
                      </a:cxn>
                      <a:cxn ang="0">
                        <a:pos x="16" y="22"/>
                      </a:cxn>
                      <a:cxn ang="0">
                        <a:pos x="10" y="26"/>
                      </a:cxn>
                      <a:cxn ang="0">
                        <a:pos x="10" y="26"/>
                      </a:cxn>
                      <a:cxn ang="0">
                        <a:pos x="4" y="30"/>
                      </a:cxn>
                      <a:cxn ang="0">
                        <a:pos x="2" y="30"/>
                      </a:cxn>
                      <a:cxn ang="0">
                        <a:pos x="0" y="26"/>
                      </a:cxn>
                      <a:cxn ang="0">
                        <a:pos x="0" y="22"/>
                      </a:cxn>
                      <a:cxn ang="0">
                        <a:pos x="2" y="12"/>
                      </a:cxn>
                      <a:cxn ang="0">
                        <a:pos x="4" y="8"/>
                      </a:cxn>
                      <a:cxn ang="0">
                        <a:pos x="4" y="8"/>
                      </a:cxn>
                    </a:cxnLst>
                    <a:rect l="0" t="0" r="r" b="b"/>
                    <a:pathLst>
                      <a:path w="22" h="30">
                        <a:moveTo>
                          <a:pt x="4" y="8"/>
                        </a:moveTo>
                        <a:lnTo>
                          <a:pt x="4" y="8"/>
                        </a:lnTo>
                        <a:lnTo>
                          <a:pt x="6" y="4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2" y="8"/>
                        </a:lnTo>
                        <a:lnTo>
                          <a:pt x="22" y="12"/>
                        </a:lnTo>
                        <a:lnTo>
                          <a:pt x="20" y="18"/>
                        </a:lnTo>
                        <a:lnTo>
                          <a:pt x="16" y="22"/>
                        </a:lnTo>
                        <a:lnTo>
                          <a:pt x="10" y="26"/>
                        </a:lnTo>
                        <a:lnTo>
                          <a:pt x="10" y="26"/>
                        </a:lnTo>
                        <a:lnTo>
                          <a:pt x="4" y="30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0" y="22"/>
                        </a:lnTo>
                        <a:lnTo>
                          <a:pt x="2" y="12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close/>
                      </a:path>
                    </a:pathLst>
                  </a:custGeom>
                  <a:solidFill>
                    <a:srgbClr val="D39E7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9" name="Group 1251"/>
                <p:cNvGrpSpPr/>
                <p:nvPr/>
              </p:nvGrpSpPr>
              <p:grpSpPr>
                <a:xfrm>
                  <a:off x="5877770" y="4379365"/>
                  <a:ext cx="371475" cy="1358900"/>
                  <a:chOff x="4302125" y="3705225"/>
                  <a:chExt cx="371475" cy="1358900"/>
                </a:xfrm>
              </p:grpSpPr>
              <p:sp>
                <p:nvSpPr>
                  <p:cNvPr id="250" name="Freeform 887"/>
                  <p:cNvSpPr>
                    <a:spLocks/>
                  </p:cNvSpPr>
                  <p:nvPr/>
                </p:nvSpPr>
                <p:spPr bwMode="auto">
                  <a:xfrm flipH="1">
                    <a:off x="4302125" y="4403725"/>
                    <a:ext cx="263525" cy="247650"/>
                  </a:xfrm>
                  <a:custGeom>
                    <a:avLst/>
                    <a:gdLst/>
                    <a:ahLst/>
                    <a:cxnLst>
                      <a:cxn ang="0">
                        <a:pos x="16" y="30"/>
                      </a:cxn>
                      <a:cxn ang="0">
                        <a:pos x="16" y="30"/>
                      </a:cxn>
                      <a:cxn ang="0">
                        <a:pos x="62" y="22"/>
                      </a:cxn>
                      <a:cxn ang="0">
                        <a:pos x="100" y="12"/>
                      </a:cxn>
                      <a:cxn ang="0">
                        <a:pos x="118" y="6"/>
                      </a:cxn>
                      <a:cxn ang="0">
                        <a:pos x="134" y="0"/>
                      </a:cxn>
                      <a:cxn ang="0">
                        <a:pos x="134" y="0"/>
                      </a:cxn>
                      <a:cxn ang="0">
                        <a:pos x="144" y="14"/>
                      </a:cxn>
                      <a:cxn ang="0">
                        <a:pos x="152" y="28"/>
                      </a:cxn>
                      <a:cxn ang="0">
                        <a:pos x="160" y="46"/>
                      </a:cxn>
                      <a:cxn ang="0">
                        <a:pos x="164" y="68"/>
                      </a:cxn>
                      <a:cxn ang="0">
                        <a:pos x="166" y="78"/>
                      </a:cxn>
                      <a:cxn ang="0">
                        <a:pos x="164" y="88"/>
                      </a:cxn>
                      <a:cxn ang="0">
                        <a:pos x="162" y="100"/>
                      </a:cxn>
                      <a:cxn ang="0">
                        <a:pos x="158" y="110"/>
                      </a:cxn>
                      <a:cxn ang="0">
                        <a:pos x="150" y="120"/>
                      </a:cxn>
                      <a:cxn ang="0">
                        <a:pos x="142" y="130"/>
                      </a:cxn>
                      <a:cxn ang="0">
                        <a:pos x="142" y="130"/>
                      </a:cxn>
                      <a:cxn ang="0">
                        <a:pos x="130" y="138"/>
                      </a:cxn>
                      <a:cxn ang="0">
                        <a:pos x="118" y="144"/>
                      </a:cxn>
                      <a:cxn ang="0">
                        <a:pos x="106" y="150"/>
                      </a:cxn>
                      <a:cxn ang="0">
                        <a:pos x="94" y="152"/>
                      </a:cxn>
                      <a:cxn ang="0">
                        <a:pos x="70" y="156"/>
                      </a:cxn>
                      <a:cxn ang="0">
                        <a:pos x="48" y="156"/>
                      </a:cxn>
                      <a:cxn ang="0">
                        <a:pos x="30" y="154"/>
                      </a:cxn>
                      <a:cxn ang="0">
                        <a:pos x="14" y="150"/>
                      </a:cxn>
                      <a:cxn ang="0">
                        <a:pos x="0" y="146"/>
                      </a:cxn>
                      <a:cxn ang="0">
                        <a:pos x="16" y="30"/>
                      </a:cxn>
                    </a:cxnLst>
                    <a:rect l="0" t="0" r="r" b="b"/>
                    <a:pathLst>
                      <a:path w="166" h="156">
                        <a:moveTo>
                          <a:pt x="16" y="30"/>
                        </a:moveTo>
                        <a:lnTo>
                          <a:pt x="16" y="30"/>
                        </a:lnTo>
                        <a:lnTo>
                          <a:pt x="62" y="22"/>
                        </a:lnTo>
                        <a:lnTo>
                          <a:pt x="100" y="12"/>
                        </a:lnTo>
                        <a:lnTo>
                          <a:pt x="118" y="6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44" y="14"/>
                        </a:lnTo>
                        <a:lnTo>
                          <a:pt x="152" y="28"/>
                        </a:lnTo>
                        <a:lnTo>
                          <a:pt x="160" y="46"/>
                        </a:lnTo>
                        <a:lnTo>
                          <a:pt x="164" y="68"/>
                        </a:lnTo>
                        <a:lnTo>
                          <a:pt x="166" y="78"/>
                        </a:lnTo>
                        <a:lnTo>
                          <a:pt x="164" y="88"/>
                        </a:lnTo>
                        <a:lnTo>
                          <a:pt x="162" y="100"/>
                        </a:lnTo>
                        <a:lnTo>
                          <a:pt x="158" y="110"/>
                        </a:lnTo>
                        <a:lnTo>
                          <a:pt x="150" y="120"/>
                        </a:lnTo>
                        <a:lnTo>
                          <a:pt x="142" y="130"/>
                        </a:lnTo>
                        <a:lnTo>
                          <a:pt x="142" y="130"/>
                        </a:lnTo>
                        <a:lnTo>
                          <a:pt x="130" y="138"/>
                        </a:lnTo>
                        <a:lnTo>
                          <a:pt x="118" y="144"/>
                        </a:lnTo>
                        <a:lnTo>
                          <a:pt x="106" y="150"/>
                        </a:lnTo>
                        <a:lnTo>
                          <a:pt x="94" y="152"/>
                        </a:lnTo>
                        <a:lnTo>
                          <a:pt x="70" y="156"/>
                        </a:lnTo>
                        <a:lnTo>
                          <a:pt x="48" y="156"/>
                        </a:lnTo>
                        <a:lnTo>
                          <a:pt x="30" y="154"/>
                        </a:lnTo>
                        <a:lnTo>
                          <a:pt x="14" y="150"/>
                        </a:lnTo>
                        <a:lnTo>
                          <a:pt x="0" y="146"/>
                        </a:lnTo>
                        <a:lnTo>
                          <a:pt x="16" y="3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Freeform 888"/>
                  <p:cNvSpPr>
                    <a:spLocks/>
                  </p:cNvSpPr>
                  <p:nvPr/>
                </p:nvSpPr>
                <p:spPr bwMode="auto">
                  <a:xfrm flipH="1">
                    <a:off x="4400550" y="4016375"/>
                    <a:ext cx="139700" cy="412750"/>
                  </a:xfrm>
                  <a:custGeom>
                    <a:avLst/>
                    <a:gdLst/>
                    <a:ahLst/>
                    <a:cxnLst>
                      <a:cxn ang="0">
                        <a:pos x="32" y="10"/>
                      </a:cxn>
                      <a:cxn ang="0">
                        <a:pos x="32" y="10"/>
                      </a:cxn>
                      <a:cxn ang="0">
                        <a:pos x="54" y="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64" y="202"/>
                      </a:cxn>
                      <a:cxn ang="0">
                        <a:pos x="44" y="234"/>
                      </a:cxn>
                      <a:cxn ang="0">
                        <a:pos x="32" y="248"/>
                      </a:cxn>
                      <a:cxn ang="0">
                        <a:pos x="22" y="260"/>
                      </a:cxn>
                      <a:cxn ang="0">
                        <a:pos x="6" y="242"/>
                      </a:cxn>
                      <a:cxn ang="0">
                        <a:pos x="6" y="242"/>
                      </a:cxn>
                      <a:cxn ang="0">
                        <a:pos x="42" y="158"/>
                      </a:cxn>
                      <a:cxn ang="0">
                        <a:pos x="14" y="70"/>
                      </a:cxn>
                      <a:cxn ang="0">
                        <a:pos x="14" y="70"/>
                      </a:cxn>
                      <a:cxn ang="0">
                        <a:pos x="6" y="48"/>
                      </a:cxn>
                      <a:cxn ang="0">
                        <a:pos x="2" y="30"/>
                      </a:cxn>
                      <a:cxn ang="0">
                        <a:pos x="0" y="18"/>
                      </a:cxn>
                      <a:cxn ang="0">
                        <a:pos x="0" y="18"/>
                      </a:cxn>
                      <a:cxn ang="0">
                        <a:pos x="6" y="12"/>
                      </a:cxn>
                      <a:cxn ang="0">
                        <a:pos x="14" y="2"/>
                      </a:cxn>
                      <a:cxn ang="0">
                        <a:pos x="18" y="0"/>
                      </a:cxn>
                      <a:cxn ang="0">
                        <a:pos x="24" y="0"/>
                      </a:cxn>
                      <a:cxn ang="0">
                        <a:pos x="28" y="4"/>
                      </a:cxn>
                      <a:cxn ang="0">
                        <a:pos x="32" y="10"/>
                      </a:cxn>
                      <a:cxn ang="0">
                        <a:pos x="32" y="10"/>
                      </a:cxn>
                    </a:cxnLst>
                    <a:rect l="0" t="0" r="r" b="b"/>
                    <a:pathLst>
                      <a:path w="88" h="260">
                        <a:moveTo>
                          <a:pt x="32" y="10"/>
                        </a:moveTo>
                        <a:lnTo>
                          <a:pt x="32" y="10"/>
                        </a:lnTo>
                        <a:lnTo>
                          <a:pt x="54" y="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64" y="202"/>
                        </a:lnTo>
                        <a:lnTo>
                          <a:pt x="44" y="234"/>
                        </a:lnTo>
                        <a:lnTo>
                          <a:pt x="32" y="248"/>
                        </a:lnTo>
                        <a:lnTo>
                          <a:pt x="22" y="260"/>
                        </a:lnTo>
                        <a:lnTo>
                          <a:pt x="6" y="242"/>
                        </a:lnTo>
                        <a:lnTo>
                          <a:pt x="6" y="242"/>
                        </a:lnTo>
                        <a:lnTo>
                          <a:pt x="42" y="158"/>
                        </a:lnTo>
                        <a:lnTo>
                          <a:pt x="14" y="70"/>
                        </a:lnTo>
                        <a:lnTo>
                          <a:pt x="14" y="70"/>
                        </a:lnTo>
                        <a:lnTo>
                          <a:pt x="6" y="48"/>
                        </a:lnTo>
                        <a:lnTo>
                          <a:pt x="2" y="30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6" y="12"/>
                        </a:lnTo>
                        <a:lnTo>
                          <a:pt x="14" y="2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8" y="4"/>
                        </a:lnTo>
                        <a:lnTo>
                          <a:pt x="32" y="10"/>
                        </a:lnTo>
                        <a:lnTo>
                          <a:pt x="32" y="10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 889"/>
                  <p:cNvSpPr>
                    <a:spLocks/>
                  </p:cNvSpPr>
                  <p:nvPr/>
                </p:nvSpPr>
                <p:spPr bwMode="auto">
                  <a:xfrm flipH="1">
                    <a:off x="4349750" y="3971925"/>
                    <a:ext cx="171450" cy="47942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104"/>
                      </a:cxn>
                      <a:cxn ang="0">
                        <a:pos x="64" y="202"/>
                      </a:cxn>
                      <a:cxn ang="0">
                        <a:pos x="94" y="302"/>
                      </a:cxn>
                      <a:cxn ang="0">
                        <a:pos x="108" y="300"/>
                      </a:cxn>
                      <a:cxn ang="0">
                        <a:pos x="108" y="300"/>
                      </a:cxn>
                      <a:cxn ang="0">
                        <a:pos x="98" y="260"/>
                      </a:cxn>
                      <a:cxn ang="0">
                        <a:pos x="70" y="172"/>
                      </a:cxn>
                      <a:cxn ang="0">
                        <a:pos x="54" y="120"/>
                      </a:cxn>
                      <a:cxn ang="0">
                        <a:pos x="36" y="72"/>
                      </a:cxn>
                      <a:cxn ang="0">
                        <a:pos x="18" y="30"/>
                      </a:cxn>
                      <a:cxn ang="0">
                        <a:pos x="10" y="1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" h="3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4" y="104"/>
                        </a:lnTo>
                        <a:lnTo>
                          <a:pt x="64" y="202"/>
                        </a:lnTo>
                        <a:lnTo>
                          <a:pt x="94" y="302"/>
                        </a:lnTo>
                        <a:lnTo>
                          <a:pt x="108" y="300"/>
                        </a:lnTo>
                        <a:lnTo>
                          <a:pt x="108" y="300"/>
                        </a:lnTo>
                        <a:lnTo>
                          <a:pt x="98" y="260"/>
                        </a:lnTo>
                        <a:lnTo>
                          <a:pt x="70" y="172"/>
                        </a:lnTo>
                        <a:lnTo>
                          <a:pt x="54" y="120"/>
                        </a:lnTo>
                        <a:lnTo>
                          <a:pt x="36" y="72"/>
                        </a:lnTo>
                        <a:lnTo>
                          <a:pt x="18" y="30"/>
                        </a:lnTo>
                        <a:lnTo>
                          <a:pt x="1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7200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Freeform 890"/>
                  <p:cNvSpPr>
                    <a:spLocks/>
                  </p:cNvSpPr>
                  <p:nvPr/>
                </p:nvSpPr>
                <p:spPr bwMode="auto">
                  <a:xfrm flipH="1">
                    <a:off x="4518025" y="4041775"/>
                    <a:ext cx="149225" cy="536575"/>
                  </a:xfrm>
                  <a:custGeom>
                    <a:avLst/>
                    <a:gdLst/>
                    <a:ahLst/>
                    <a:cxnLst>
                      <a:cxn ang="0">
                        <a:pos x="42" y="4"/>
                      </a:cxn>
                      <a:cxn ang="0">
                        <a:pos x="42" y="4"/>
                      </a:cxn>
                      <a:cxn ang="0">
                        <a:pos x="34" y="24"/>
                      </a:cxn>
                      <a:cxn ang="0">
                        <a:pos x="20" y="76"/>
                      </a:cxn>
                      <a:cxn ang="0">
                        <a:pos x="12" y="108"/>
                      </a:cxn>
                      <a:cxn ang="0">
                        <a:pos x="6" y="144"/>
                      </a:cxn>
                      <a:cxn ang="0">
                        <a:pos x="2" y="178"/>
                      </a:cxn>
                      <a:cxn ang="0">
                        <a:pos x="0" y="212"/>
                      </a:cxn>
                      <a:cxn ang="0">
                        <a:pos x="0" y="212"/>
                      </a:cxn>
                      <a:cxn ang="0">
                        <a:pos x="2" y="240"/>
                      </a:cxn>
                      <a:cxn ang="0">
                        <a:pos x="6" y="266"/>
                      </a:cxn>
                      <a:cxn ang="0">
                        <a:pos x="14" y="286"/>
                      </a:cxn>
                      <a:cxn ang="0">
                        <a:pos x="22" y="304"/>
                      </a:cxn>
                      <a:cxn ang="0">
                        <a:pos x="32" y="316"/>
                      </a:cxn>
                      <a:cxn ang="0">
                        <a:pos x="42" y="326"/>
                      </a:cxn>
                      <a:cxn ang="0">
                        <a:pos x="52" y="334"/>
                      </a:cxn>
                      <a:cxn ang="0">
                        <a:pos x="60" y="338"/>
                      </a:cxn>
                      <a:cxn ang="0">
                        <a:pos x="60" y="338"/>
                      </a:cxn>
                      <a:cxn ang="0">
                        <a:pos x="68" y="338"/>
                      </a:cxn>
                      <a:cxn ang="0">
                        <a:pos x="76" y="336"/>
                      </a:cxn>
                      <a:cxn ang="0">
                        <a:pos x="82" y="330"/>
                      </a:cxn>
                      <a:cxn ang="0">
                        <a:pos x="88" y="322"/>
                      </a:cxn>
                      <a:cxn ang="0">
                        <a:pos x="90" y="312"/>
                      </a:cxn>
                      <a:cxn ang="0">
                        <a:pos x="92" y="304"/>
                      </a:cxn>
                      <a:cxn ang="0">
                        <a:pos x="94" y="294"/>
                      </a:cxn>
                      <a:cxn ang="0">
                        <a:pos x="92" y="288"/>
                      </a:cxn>
                      <a:cxn ang="0">
                        <a:pos x="92" y="288"/>
                      </a:cxn>
                      <a:cxn ang="0">
                        <a:pos x="86" y="256"/>
                      </a:cxn>
                      <a:cxn ang="0">
                        <a:pos x="76" y="204"/>
                      </a:cxn>
                      <a:cxn ang="0">
                        <a:pos x="68" y="150"/>
                      </a:cxn>
                      <a:cxn ang="0">
                        <a:pos x="66" y="124"/>
                      </a:cxn>
                      <a:cxn ang="0">
                        <a:pos x="66" y="124"/>
                      </a:cxn>
                      <a:cxn ang="0">
                        <a:pos x="64" y="96"/>
                      </a:cxn>
                      <a:cxn ang="0">
                        <a:pos x="60" y="48"/>
                      </a:cxn>
                      <a:cxn ang="0">
                        <a:pos x="56" y="26"/>
                      </a:cxn>
                      <a:cxn ang="0">
                        <a:pos x="52" y="8"/>
                      </a:cxn>
                      <a:cxn ang="0">
                        <a:pos x="50" y="2"/>
                      </a:cxn>
                      <a:cxn ang="0">
                        <a:pos x="46" y="0"/>
                      </a:cxn>
                      <a:cxn ang="0">
                        <a:pos x="44" y="0"/>
                      </a:cxn>
                      <a:cxn ang="0">
                        <a:pos x="42" y="4"/>
                      </a:cxn>
                      <a:cxn ang="0">
                        <a:pos x="42" y="4"/>
                      </a:cxn>
                    </a:cxnLst>
                    <a:rect l="0" t="0" r="r" b="b"/>
                    <a:pathLst>
                      <a:path w="94" h="338">
                        <a:moveTo>
                          <a:pt x="42" y="4"/>
                        </a:moveTo>
                        <a:lnTo>
                          <a:pt x="42" y="4"/>
                        </a:lnTo>
                        <a:lnTo>
                          <a:pt x="34" y="24"/>
                        </a:lnTo>
                        <a:lnTo>
                          <a:pt x="20" y="76"/>
                        </a:lnTo>
                        <a:lnTo>
                          <a:pt x="12" y="108"/>
                        </a:lnTo>
                        <a:lnTo>
                          <a:pt x="6" y="144"/>
                        </a:lnTo>
                        <a:lnTo>
                          <a:pt x="2" y="178"/>
                        </a:lnTo>
                        <a:lnTo>
                          <a:pt x="0" y="212"/>
                        </a:lnTo>
                        <a:lnTo>
                          <a:pt x="0" y="212"/>
                        </a:lnTo>
                        <a:lnTo>
                          <a:pt x="2" y="240"/>
                        </a:lnTo>
                        <a:lnTo>
                          <a:pt x="6" y="266"/>
                        </a:lnTo>
                        <a:lnTo>
                          <a:pt x="14" y="286"/>
                        </a:lnTo>
                        <a:lnTo>
                          <a:pt x="22" y="304"/>
                        </a:lnTo>
                        <a:lnTo>
                          <a:pt x="32" y="316"/>
                        </a:lnTo>
                        <a:lnTo>
                          <a:pt x="42" y="326"/>
                        </a:lnTo>
                        <a:lnTo>
                          <a:pt x="52" y="334"/>
                        </a:lnTo>
                        <a:lnTo>
                          <a:pt x="60" y="338"/>
                        </a:lnTo>
                        <a:lnTo>
                          <a:pt x="60" y="338"/>
                        </a:lnTo>
                        <a:lnTo>
                          <a:pt x="68" y="338"/>
                        </a:lnTo>
                        <a:lnTo>
                          <a:pt x="76" y="336"/>
                        </a:lnTo>
                        <a:lnTo>
                          <a:pt x="82" y="330"/>
                        </a:lnTo>
                        <a:lnTo>
                          <a:pt x="88" y="322"/>
                        </a:lnTo>
                        <a:lnTo>
                          <a:pt x="90" y="312"/>
                        </a:lnTo>
                        <a:lnTo>
                          <a:pt x="92" y="304"/>
                        </a:lnTo>
                        <a:lnTo>
                          <a:pt x="94" y="294"/>
                        </a:lnTo>
                        <a:lnTo>
                          <a:pt x="92" y="288"/>
                        </a:lnTo>
                        <a:lnTo>
                          <a:pt x="92" y="288"/>
                        </a:lnTo>
                        <a:lnTo>
                          <a:pt x="86" y="256"/>
                        </a:lnTo>
                        <a:lnTo>
                          <a:pt x="76" y="204"/>
                        </a:lnTo>
                        <a:lnTo>
                          <a:pt x="68" y="150"/>
                        </a:lnTo>
                        <a:lnTo>
                          <a:pt x="66" y="124"/>
                        </a:lnTo>
                        <a:lnTo>
                          <a:pt x="66" y="124"/>
                        </a:lnTo>
                        <a:lnTo>
                          <a:pt x="64" y="96"/>
                        </a:lnTo>
                        <a:lnTo>
                          <a:pt x="60" y="48"/>
                        </a:lnTo>
                        <a:lnTo>
                          <a:pt x="56" y="26"/>
                        </a:lnTo>
                        <a:lnTo>
                          <a:pt x="52" y="8"/>
                        </a:lnTo>
                        <a:lnTo>
                          <a:pt x="50" y="2"/>
                        </a:lnTo>
                        <a:lnTo>
                          <a:pt x="46" y="0"/>
                        </a:lnTo>
                        <a:lnTo>
                          <a:pt x="44" y="0"/>
                        </a:lnTo>
                        <a:lnTo>
                          <a:pt x="42" y="4"/>
                        </a:lnTo>
                        <a:lnTo>
                          <a:pt x="42" y="4"/>
                        </a:lnTo>
                        <a:close/>
                      </a:path>
                    </a:pathLst>
                  </a:custGeom>
                  <a:solidFill>
                    <a:srgbClr val="AAAE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 895"/>
                  <p:cNvSpPr>
                    <a:spLocks/>
                  </p:cNvSpPr>
                  <p:nvPr/>
                </p:nvSpPr>
                <p:spPr bwMode="auto">
                  <a:xfrm flipH="1">
                    <a:off x="4413250" y="4448175"/>
                    <a:ext cx="228600" cy="615950"/>
                  </a:xfrm>
                  <a:custGeom>
                    <a:avLst/>
                    <a:gdLst/>
                    <a:ahLst/>
                    <a:cxnLst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8" y="88"/>
                      </a:cxn>
                      <a:cxn ang="0">
                        <a:pos x="10" y="162"/>
                      </a:cxn>
                      <a:cxn ang="0">
                        <a:pos x="10" y="244"/>
                      </a:cxn>
                      <a:cxn ang="0">
                        <a:pos x="10" y="244"/>
                      </a:cxn>
                      <a:cxn ang="0">
                        <a:pos x="10" y="296"/>
                      </a:cxn>
                      <a:cxn ang="0">
                        <a:pos x="6" y="340"/>
                      </a:cxn>
                      <a:cxn ang="0">
                        <a:pos x="0" y="382"/>
                      </a:cxn>
                      <a:cxn ang="0">
                        <a:pos x="0" y="382"/>
                      </a:cxn>
                      <a:cxn ang="0">
                        <a:pos x="12" y="386"/>
                      </a:cxn>
                      <a:cxn ang="0">
                        <a:pos x="26" y="388"/>
                      </a:cxn>
                      <a:cxn ang="0">
                        <a:pos x="46" y="388"/>
                      </a:cxn>
                      <a:cxn ang="0">
                        <a:pos x="68" y="388"/>
                      </a:cxn>
                      <a:cxn ang="0">
                        <a:pos x="92" y="384"/>
                      </a:cxn>
                      <a:cxn ang="0">
                        <a:pos x="118" y="376"/>
                      </a:cxn>
                      <a:cxn ang="0">
                        <a:pos x="130" y="372"/>
                      </a:cxn>
                      <a:cxn ang="0">
                        <a:pos x="144" y="364"/>
                      </a:cxn>
                      <a:cxn ang="0">
                        <a:pos x="144" y="364"/>
                      </a:cxn>
                      <a:cxn ang="0">
                        <a:pos x="112" y="328"/>
                      </a:cxn>
                      <a:cxn ang="0">
                        <a:pos x="86" y="296"/>
                      </a:cxn>
                      <a:cxn ang="0">
                        <a:pos x="74" y="278"/>
                      </a:cxn>
                      <a:cxn ang="0">
                        <a:pos x="66" y="264"/>
                      </a:cxn>
                      <a:cxn ang="0">
                        <a:pos x="66" y="264"/>
                      </a:cxn>
                      <a:cxn ang="0">
                        <a:pos x="60" y="250"/>
                      </a:cxn>
                      <a:cxn ang="0">
                        <a:pos x="60" y="232"/>
                      </a:cxn>
                      <a:cxn ang="0">
                        <a:pos x="60" y="212"/>
                      </a:cxn>
                      <a:cxn ang="0">
                        <a:pos x="64" y="192"/>
                      </a:cxn>
                      <a:cxn ang="0">
                        <a:pos x="76" y="150"/>
                      </a:cxn>
                      <a:cxn ang="0">
                        <a:pos x="88" y="108"/>
                      </a:cxn>
                      <a:cxn ang="0">
                        <a:pos x="88" y="108"/>
                      </a:cxn>
                      <a:cxn ang="0">
                        <a:pos x="92" y="92"/>
                      </a:cxn>
                      <a:cxn ang="0">
                        <a:pos x="96" y="76"/>
                      </a:cxn>
                      <a:cxn ang="0">
                        <a:pos x="96" y="64"/>
                      </a:cxn>
                      <a:cxn ang="0">
                        <a:pos x="96" y="52"/>
                      </a:cxn>
                      <a:cxn ang="0">
                        <a:pos x="92" y="32"/>
                      </a:cxn>
                      <a:cxn ang="0">
                        <a:pos x="86" y="12"/>
                      </a:cxn>
                      <a:cxn ang="0">
                        <a:pos x="86" y="12"/>
                      </a:cxn>
                      <a:cxn ang="0">
                        <a:pos x="84" y="8"/>
                      </a:cxn>
                      <a:cxn ang="0">
                        <a:pos x="80" y="4"/>
                      </a:cxn>
                      <a:cxn ang="0">
                        <a:pos x="70" y="0"/>
                      </a:cxn>
                      <a:cxn ang="0">
                        <a:pos x="56" y="0"/>
                      </a:cxn>
                      <a:cxn ang="0">
                        <a:pos x="42" y="2"/>
                      </a:cxn>
                      <a:cxn ang="0">
                        <a:pos x="16" y="10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</a:cxnLst>
                    <a:rect l="0" t="0" r="r" b="b"/>
                    <a:pathLst>
                      <a:path w="144" h="388">
                        <a:moveTo>
                          <a:pt x="4" y="14"/>
                        </a:moveTo>
                        <a:lnTo>
                          <a:pt x="4" y="14"/>
                        </a:lnTo>
                        <a:lnTo>
                          <a:pt x="8" y="88"/>
                        </a:lnTo>
                        <a:lnTo>
                          <a:pt x="10" y="162"/>
                        </a:lnTo>
                        <a:lnTo>
                          <a:pt x="10" y="244"/>
                        </a:lnTo>
                        <a:lnTo>
                          <a:pt x="10" y="244"/>
                        </a:lnTo>
                        <a:lnTo>
                          <a:pt x="10" y="296"/>
                        </a:lnTo>
                        <a:lnTo>
                          <a:pt x="6" y="340"/>
                        </a:lnTo>
                        <a:lnTo>
                          <a:pt x="0" y="382"/>
                        </a:lnTo>
                        <a:lnTo>
                          <a:pt x="0" y="382"/>
                        </a:lnTo>
                        <a:lnTo>
                          <a:pt x="12" y="386"/>
                        </a:lnTo>
                        <a:lnTo>
                          <a:pt x="26" y="388"/>
                        </a:lnTo>
                        <a:lnTo>
                          <a:pt x="46" y="388"/>
                        </a:lnTo>
                        <a:lnTo>
                          <a:pt x="68" y="388"/>
                        </a:lnTo>
                        <a:lnTo>
                          <a:pt x="92" y="384"/>
                        </a:lnTo>
                        <a:lnTo>
                          <a:pt x="118" y="376"/>
                        </a:lnTo>
                        <a:lnTo>
                          <a:pt x="130" y="372"/>
                        </a:lnTo>
                        <a:lnTo>
                          <a:pt x="144" y="364"/>
                        </a:lnTo>
                        <a:lnTo>
                          <a:pt x="144" y="364"/>
                        </a:lnTo>
                        <a:lnTo>
                          <a:pt x="112" y="328"/>
                        </a:lnTo>
                        <a:lnTo>
                          <a:pt x="86" y="296"/>
                        </a:lnTo>
                        <a:lnTo>
                          <a:pt x="74" y="278"/>
                        </a:lnTo>
                        <a:lnTo>
                          <a:pt x="66" y="264"/>
                        </a:lnTo>
                        <a:lnTo>
                          <a:pt x="66" y="264"/>
                        </a:lnTo>
                        <a:lnTo>
                          <a:pt x="60" y="250"/>
                        </a:lnTo>
                        <a:lnTo>
                          <a:pt x="60" y="232"/>
                        </a:lnTo>
                        <a:lnTo>
                          <a:pt x="60" y="212"/>
                        </a:lnTo>
                        <a:lnTo>
                          <a:pt x="64" y="192"/>
                        </a:lnTo>
                        <a:lnTo>
                          <a:pt x="76" y="150"/>
                        </a:lnTo>
                        <a:lnTo>
                          <a:pt x="88" y="108"/>
                        </a:lnTo>
                        <a:lnTo>
                          <a:pt x="88" y="108"/>
                        </a:lnTo>
                        <a:lnTo>
                          <a:pt x="92" y="92"/>
                        </a:lnTo>
                        <a:lnTo>
                          <a:pt x="96" y="76"/>
                        </a:lnTo>
                        <a:lnTo>
                          <a:pt x="96" y="64"/>
                        </a:lnTo>
                        <a:lnTo>
                          <a:pt x="96" y="52"/>
                        </a:lnTo>
                        <a:lnTo>
                          <a:pt x="92" y="3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84" y="8"/>
                        </a:lnTo>
                        <a:lnTo>
                          <a:pt x="80" y="4"/>
                        </a:lnTo>
                        <a:lnTo>
                          <a:pt x="70" y="0"/>
                        </a:lnTo>
                        <a:lnTo>
                          <a:pt x="56" y="0"/>
                        </a:lnTo>
                        <a:lnTo>
                          <a:pt x="42" y="2"/>
                        </a:lnTo>
                        <a:lnTo>
                          <a:pt x="16" y="10"/>
                        </a:lnTo>
                        <a:lnTo>
                          <a:pt x="4" y="14"/>
                        </a:lnTo>
                        <a:lnTo>
                          <a:pt x="4" y="14"/>
                        </a:lnTo>
                        <a:close/>
                      </a:path>
                    </a:pathLst>
                  </a:custGeom>
                  <a:solidFill>
                    <a:srgbClr val="5A607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896"/>
                  <p:cNvSpPr>
                    <a:spLocks/>
                  </p:cNvSpPr>
                  <p:nvPr/>
                </p:nvSpPr>
                <p:spPr bwMode="auto">
                  <a:xfrm flipH="1">
                    <a:off x="4502150" y="3721100"/>
                    <a:ext cx="171450" cy="200025"/>
                  </a:xfrm>
                  <a:custGeom>
                    <a:avLst/>
                    <a:gdLst/>
                    <a:ahLst/>
                    <a:cxnLst>
                      <a:cxn ang="0">
                        <a:pos x="34" y="0"/>
                      </a:cxn>
                      <a:cxn ang="0">
                        <a:pos x="34" y="0"/>
                      </a:cxn>
                      <a:cxn ang="0">
                        <a:pos x="30" y="2"/>
                      </a:cxn>
                      <a:cxn ang="0">
                        <a:pos x="24" y="8"/>
                      </a:cxn>
                      <a:cxn ang="0">
                        <a:pos x="20" y="14"/>
                      </a:cxn>
                      <a:cxn ang="0">
                        <a:pos x="16" y="20"/>
                      </a:cxn>
                      <a:cxn ang="0">
                        <a:pos x="14" y="26"/>
                      </a:cxn>
                      <a:cxn ang="0">
                        <a:pos x="14" y="36"/>
                      </a:cxn>
                      <a:cxn ang="0">
                        <a:pos x="14" y="36"/>
                      </a:cxn>
                      <a:cxn ang="0">
                        <a:pos x="16" y="50"/>
                      </a:cxn>
                      <a:cxn ang="0">
                        <a:pos x="14" y="60"/>
                      </a:cxn>
                      <a:cxn ang="0">
                        <a:pos x="12" y="64"/>
                      </a:cxn>
                      <a:cxn ang="0">
                        <a:pos x="8" y="68"/>
                      </a:cxn>
                      <a:cxn ang="0">
                        <a:pos x="8" y="68"/>
                      </a:cxn>
                      <a:cxn ang="0">
                        <a:pos x="2" y="74"/>
                      </a:cxn>
                      <a:cxn ang="0">
                        <a:pos x="0" y="76"/>
                      </a:cxn>
                      <a:cxn ang="0">
                        <a:pos x="0" y="76"/>
                      </a:cxn>
                      <a:cxn ang="0">
                        <a:pos x="4" y="82"/>
                      </a:cxn>
                      <a:cxn ang="0">
                        <a:pos x="8" y="84"/>
                      </a:cxn>
                      <a:cxn ang="0">
                        <a:pos x="8" y="84"/>
                      </a:cxn>
                      <a:cxn ang="0">
                        <a:pos x="8" y="88"/>
                      </a:cxn>
                      <a:cxn ang="0">
                        <a:pos x="8" y="90"/>
                      </a:cxn>
                      <a:cxn ang="0">
                        <a:pos x="6" y="92"/>
                      </a:cxn>
                      <a:cxn ang="0">
                        <a:pos x="6" y="92"/>
                      </a:cxn>
                      <a:cxn ang="0">
                        <a:pos x="8" y="94"/>
                      </a:cxn>
                      <a:cxn ang="0">
                        <a:pos x="8" y="100"/>
                      </a:cxn>
                      <a:cxn ang="0">
                        <a:pos x="8" y="100"/>
                      </a:cxn>
                      <a:cxn ang="0">
                        <a:pos x="10" y="102"/>
                      </a:cxn>
                      <a:cxn ang="0">
                        <a:pos x="10" y="104"/>
                      </a:cxn>
                      <a:cxn ang="0">
                        <a:pos x="10" y="104"/>
                      </a:cxn>
                      <a:cxn ang="0">
                        <a:pos x="12" y="110"/>
                      </a:cxn>
                      <a:cxn ang="0">
                        <a:pos x="12" y="110"/>
                      </a:cxn>
                      <a:cxn ang="0">
                        <a:pos x="12" y="116"/>
                      </a:cxn>
                      <a:cxn ang="0">
                        <a:pos x="12" y="116"/>
                      </a:cxn>
                      <a:cxn ang="0">
                        <a:pos x="12" y="120"/>
                      </a:cxn>
                      <a:cxn ang="0">
                        <a:pos x="14" y="124"/>
                      </a:cxn>
                      <a:cxn ang="0">
                        <a:pos x="16" y="124"/>
                      </a:cxn>
                      <a:cxn ang="0">
                        <a:pos x="20" y="126"/>
                      </a:cxn>
                      <a:cxn ang="0">
                        <a:pos x="20" y="126"/>
                      </a:cxn>
                      <a:cxn ang="0">
                        <a:pos x="38" y="124"/>
                      </a:cxn>
                      <a:cxn ang="0">
                        <a:pos x="52" y="122"/>
                      </a:cxn>
                      <a:cxn ang="0">
                        <a:pos x="52" y="122"/>
                      </a:cxn>
                      <a:cxn ang="0">
                        <a:pos x="64" y="116"/>
                      </a:cxn>
                      <a:cxn ang="0">
                        <a:pos x="82" y="100"/>
                      </a:cxn>
                      <a:cxn ang="0">
                        <a:pos x="108" y="80"/>
                      </a:cxn>
                      <a:cxn ang="0">
                        <a:pos x="108" y="80"/>
                      </a:cxn>
                      <a:cxn ang="0">
                        <a:pos x="102" y="66"/>
                      </a:cxn>
                      <a:cxn ang="0">
                        <a:pos x="94" y="52"/>
                      </a:cxn>
                      <a:cxn ang="0">
                        <a:pos x="86" y="38"/>
                      </a:cxn>
                      <a:cxn ang="0">
                        <a:pos x="74" y="22"/>
                      </a:cxn>
                      <a:cxn ang="0">
                        <a:pos x="62" y="10"/>
                      </a:cxn>
                      <a:cxn ang="0">
                        <a:pos x="56" y="4"/>
                      </a:cxn>
                      <a:cxn ang="0">
                        <a:pos x="48" y="2"/>
                      </a:cxn>
                      <a:cxn ang="0">
                        <a:pos x="40" y="0"/>
                      </a:cxn>
                      <a:cxn ang="0">
                        <a:pos x="34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108" h="126">
                        <a:moveTo>
                          <a:pt x="34" y="0"/>
                        </a:moveTo>
                        <a:lnTo>
                          <a:pt x="34" y="0"/>
                        </a:lnTo>
                        <a:lnTo>
                          <a:pt x="30" y="2"/>
                        </a:lnTo>
                        <a:lnTo>
                          <a:pt x="24" y="8"/>
                        </a:lnTo>
                        <a:lnTo>
                          <a:pt x="20" y="14"/>
                        </a:lnTo>
                        <a:lnTo>
                          <a:pt x="16" y="20"/>
                        </a:lnTo>
                        <a:lnTo>
                          <a:pt x="14" y="26"/>
                        </a:lnTo>
                        <a:lnTo>
                          <a:pt x="14" y="36"/>
                        </a:lnTo>
                        <a:lnTo>
                          <a:pt x="14" y="36"/>
                        </a:lnTo>
                        <a:lnTo>
                          <a:pt x="16" y="50"/>
                        </a:lnTo>
                        <a:lnTo>
                          <a:pt x="14" y="60"/>
                        </a:lnTo>
                        <a:lnTo>
                          <a:pt x="12" y="64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2" y="74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4" y="82"/>
                        </a:lnTo>
                        <a:lnTo>
                          <a:pt x="8" y="84"/>
                        </a:lnTo>
                        <a:lnTo>
                          <a:pt x="8" y="84"/>
                        </a:lnTo>
                        <a:lnTo>
                          <a:pt x="8" y="88"/>
                        </a:lnTo>
                        <a:lnTo>
                          <a:pt x="8" y="90"/>
                        </a:lnTo>
                        <a:lnTo>
                          <a:pt x="6" y="92"/>
                        </a:lnTo>
                        <a:lnTo>
                          <a:pt x="6" y="92"/>
                        </a:lnTo>
                        <a:lnTo>
                          <a:pt x="8" y="94"/>
                        </a:lnTo>
                        <a:lnTo>
                          <a:pt x="8" y="100"/>
                        </a:lnTo>
                        <a:lnTo>
                          <a:pt x="8" y="100"/>
                        </a:lnTo>
                        <a:lnTo>
                          <a:pt x="10" y="102"/>
                        </a:lnTo>
                        <a:lnTo>
                          <a:pt x="10" y="104"/>
                        </a:lnTo>
                        <a:lnTo>
                          <a:pt x="10" y="104"/>
                        </a:lnTo>
                        <a:lnTo>
                          <a:pt x="12" y="110"/>
                        </a:lnTo>
                        <a:lnTo>
                          <a:pt x="12" y="110"/>
                        </a:lnTo>
                        <a:lnTo>
                          <a:pt x="12" y="116"/>
                        </a:lnTo>
                        <a:lnTo>
                          <a:pt x="12" y="116"/>
                        </a:lnTo>
                        <a:lnTo>
                          <a:pt x="12" y="120"/>
                        </a:lnTo>
                        <a:lnTo>
                          <a:pt x="14" y="124"/>
                        </a:lnTo>
                        <a:lnTo>
                          <a:pt x="16" y="124"/>
                        </a:lnTo>
                        <a:lnTo>
                          <a:pt x="20" y="126"/>
                        </a:lnTo>
                        <a:lnTo>
                          <a:pt x="20" y="126"/>
                        </a:lnTo>
                        <a:lnTo>
                          <a:pt x="38" y="124"/>
                        </a:lnTo>
                        <a:lnTo>
                          <a:pt x="52" y="122"/>
                        </a:lnTo>
                        <a:lnTo>
                          <a:pt x="52" y="122"/>
                        </a:lnTo>
                        <a:lnTo>
                          <a:pt x="64" y="116"/>
                        </a:lnTo>
                        <a:lnTo>
                          <a:pt x="82" y="100"/>
                        </a:lnTo>
                        <a:lnTo>
                          <a:pt x="108" y="80"/>
                        </a:lnTo>
                        <a:lnTo>
                          <a:pt x="108" y="80"/>
                        </a:lnTo>
                        <a:lnTo>
                          <a:pt x="102" y="66"/>
                        </a:lnTo>
                        <a:lnTo>
                          <a:pt x="94" y="52"/>
                        </a:lnTo>
                        <a:lnTo>
                          <a:pt x="86" y="38"/>
                        </a:lnTo>
                        <a:lnTo>
                          <a:pt x="74" y="22"/>
                        </a:lnTo>
                        <a:lnTo>
                          <a:pt x="62" y="10"/>
                        </a:lnTo>
                        <a:lnTo>
                          <a:pt x="56" y="4"/>
                        </a:lnTo>
                        <a:lnTo>
                          <a:pt x="48" y="2"/>
                        </a:lnTo>
                        <a:lnTo>
                          <a:pt x="4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Freeform 897"/>
                  <p:cNvSpPr>
                    <a:spLocks/>
                  </p:cNvSpPr>
                  <p:nvPr/>
                </p:nvSpPr>
                <p:spPr bwMode="auto">
                  <a:xfrm flipH="1">
                    <a:off x="4635500" y="3867150"/>
                    <a:ext cx="28575" cy="22225"/>
                  </a:xfrm>
                  <a:custGeom>
                    <a:avLst/>
                    <a:gdLst/>
                    <a:ahLst/>
                    <a:cxnLst>
                      <a:cxn ang="0">
                        <a:pos x="18" y="8"/>
                      </a:cxn>
                      <a:cxn ang="0">
                        <a:pos x="18" y="8"/>
                      </a:cxn>
                      <a:cxn ang="0">
                        <a:pos x="16" y="6"/>
                      </a:cxn>
                      <a:cxn ang="0">
                        <a:pos x="8" y="4"/>
                      </a:cxn>
                      <a:cxn ang="0">
                        <a:pos x="8" y="4"/>
                      </a:cxn>
                      <a:cxn ang="0">
                        <a:pos x="2" y="0"/>
                      </a:cxn>
                      <a:cxn ang="0">
                        <a:pos x="2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4"/>
                      </a:cxn>
                      <a:cxn ang="0">
                        <a:pos x="2" y="6"/>
                      </a:cxn>
                      <a:cxn ang="0">
                        <a:pos x="2" y="6"/>
                      </a:cxn>
                      <a:cxn ang="0">
                        <a:pos x="2" y="10"/>
                      </a:cxn>
                      <a:cxn ang="0">
                        <a:pos x="2" y="12"/>
                      </a:cxn>
                      <a:cxn ang="0">
                        <a:pos x="6" y="14"/>
                      </a:cxn>
                      <a:cxn ang="0">
                        <a:pos x="6" y="14"/>
                      </a:cxn>
                      <a:cxn ang="0">
                        <a:pos x="14" y="10"/>
                      </a:cxn>
                      <a:cxn ang="0">
                        <a:pos x="18" y="8"/>
                      </a:cxn>
                      <a:cxn ang="0">
                        <a:pos x="18" y="8"/>
                      </a:cxn>
                    </a:cxnLst>
                    <a:rect l="0" t="0" r="r" b="b"/>
                    <a:pathLst>
                      <a:path w="18" h="14">
                        <a:moveTo>
                          <a:pt x="18" y="8"/>
                        </a:moveTo>
                        <a:lnTo>
                          <a:pt x="18" y="8"/>
                        </a:lnTo>
                        <a:lnTo>
                          <a:pt x="16" y="6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2" y="6"/>
                        </a:lnTo>
                        <a:lnTo>
                          <a:pt x="2" y="6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4"/>
                        </a:lnTo>
                        <a:lnTo>
                          <a:pt x="14" y="10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close/>
                      </a:path>
                    </a:pathLst>
                  </a:custGeom>
                  <a:solidFill>
                    <a:srgbClr val="DC8E8C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 898"/>
                  <p:cNvSpPr>
                    <a:spLocks/>
                  </p:cNvSpPr>
                  <p:nvPr/>
                </p:nvSpPr>
                <p:spPr bwMode="auto">
                  <a:xfrm flipH="1">
                    <a:off x="4489450" y="3854450"/>
                    <a:ext cx="152400" cy="304800"/>
                  </a:xfrm>
                  <a:custGeom>
                    <a:avLst/>
                    <a:gdLst/>
                    <a:ahLst/>
                    <a:cxnLst>
                      <a:cxn ang="0">
                        <a:pos x="20" y="28"/>
                      </a:cxn>
                      <a:cxn ang="0">
                        <a:pos x="20" y="28"/>
                      </a:cxn>
                      <a:cxn ang="0">
                        <a:pos x="22" y="36"/>
                      </a:cxn>
                      <a:cxn ang="0">
                        <a:pos x="28" y="54"/>
                      </a:cxn>
                      <a:cxn ang="0">
                        <a:pos x="32" y="66"/>
                      </a:cxn>
                      <a:cxn ang="0">
                        <a:pos x="32" y="80"/>
                      </a:cxn>
                      <a:cxn ang="0">
                        <a:pos x="32" y="94"/>
                      </a:cxn>
                      <a:cxn ang="0">
                        <a:pos x="30" y="110"/>
                      </a:cxn>
                      <a:cxn ang="0">
                        <a:pos x="30" y="110"/>
                      </a:cxn>
                      <a:cxn ang="0">
                        <a:pos x="22" y="140"/>
                      </a:cxn>
                      <a:cxn ang="0">
                        <a:pos x="12" y="166"/>
                      </a:cxn>
                      <a:cxn ang="0">
                        <a:pos x="0" y="192"/>
                      </a:cxn>
                      <a:cxn ang="0">
                        <a:pos x="0" y="192"/>
                      </a:cxn>
                      <a:cxn ang="0">
                        <a:pos x="42" y="176"/>
                      </a:cxn>
                      <a:cxn ang="0">
                        <a:pos x="72" y="164"/>
                      </a:cxn>
                      <a:cxn ang="0">
                        <a:pos x="88" y="158"/>
                      </a:cxn>
                      <a:cxn ang="0">
                        <a:pos x="88" y="158"/>
                      </a:cxn>
                      <a:cxn ang="0">
                        <a:pos x="90" y="152"/>
                      </a:cxn>
                      <a:cxn ang="0">
                        <a:pos x="94" y="140"/>
                      </a:cxn>
                      <a:cxn ang="0">
                        <a:pos x="96" y="124"/>
                      </a:cxn>
                      <a:cxn ang="0">
                        <a:pos x="96" y="124"/>
                      </a:cxn>
                      <a:cxn ang="0">
                        <a:pos x="78" y="76"/>
                      </a:cxn>
                      <a:cxn ang="0">
                        <a:pos x="78" y="76"/>
                      </a:cxn>
                      <a:cxn ang="0">
                        <a:pos x="72" y="58"/>
                      </a:cxn>
                      <a:cxn ang="0">
                        <a:pos x="68" y="36"/>
                      </a:cxn>
                      <a:cxn ang="0">
                        <a:pos x="64" y="16"/>
                      </a:cxn>
                      <a:cxn ang="0">
                        <a:pos x="64" y="4"/>
                      </a:cxn>
                      <a:cxn ang="0">
                        <a:pos x="64" y="4"/>
                      </a:cxn>
                      <a:cxn ang="0">
                        <a:pos x="64" y="2"/>
                      </a:cxn>
                      <a:cxn ang="0">
                        <a:pos x="64" y="0"/>
                      </a:cxn>
                      <a:cxn ang="0">
                        <a:pos x="58" y="2"/>
                      </a:cxn>
                      <a:cxn ang="0">
                        <a:pos x="44" y="12"/>
                      </a:cxn>
                      <a:cxn ang="0">
                        <a:pos x="20" y="28"/>
                      </a:cxn>
                      <a:cxn ang="0">
                        <a:pos x="20" y="28"/>
                      </a:cxn>
                    </a:cxnLst>
                    <a:rect l="0" t="0" r="r" b="b"/>
                    <a:pathLst>
                      <a:path w="96" h="192">
                        <a:moveTo>
                          <a:pt x="20" y="28"/>
                        </a:moveTo>
                        <a:lnTo>
                          <a:pt x="20" y="28"/>
                        </a:lnTo>
                        <a:lnTo>
                          <a:pt x="22" y="36"/>
                        </a:lnTo>
                        <a:lnTo>
                          <a:pt x="28" y="54"/>
                        </a:lnTo>
                        <a:lnTo>
                          <a:pt x="32" y="66"/>
                        </a:lnTo>
                        <a:lnTo>
                          <a:pt x="32" y="80"/>
                        </a:lnTo>
                        <a:lnTo>
                          <a:pt x="32" y="94"/>
                        </a:lnTo>
                        <a:lnTo>
                          <a:pt x="30" y="110"/>
                        </a:lnTo>
                        <a:lnTo>
                          <a:pt x="30" y="110"/>
                        </a:lnTo>
                        <a:lnTo>
                          <a:pt x="22" y="140"/>
                        </a:lnTo>
                        <a:lnTo>
                          <a:pt x="12" y="166"/>
                        </a:lnTo>
                        <a:lnTo>
                          <a:pt x="0" y="192"/>
                        </a:lnTo>
                        <a:lnTo>
                          <a:pt x="0" y="192"/>
                        </a:lnTo>
                        <a:lnTo>
                          <a:pt x="42" y="176"/>
                        </a:lnTo>
                        <a:lnTo>
                          <a:pt x="72" y="164"/>
                        </a:lnTo>
                        <a:lnTo>
                          <a:pt x="88" y="158"/>
                        </a:lnTo>
                        <a:lnTo>
                          <a:pt x="88" y="158"/>
                        </a:lnTo>
                        <a:lnTo>
                          <a:pt x="90" y="152"/>
                        </a:lnTo>
                        <a:lnTo>
                          <a:pt x="94" y="140"/>
                        </a:lnTo>
                        <a:lnTo>
                          <a:pt x="96" y="124"/>
                        </a:lnTo>
                        <a:lnTo>
                          <a:pt x="96" y="124"/>
                        </a:lnTo>
                        <a:lnTo>
                          <a:pt x="78" y="76"/>
                        </a:lnTo>
                        <a:lnTo>
                          <a:pt x="78" y="76"/>
                        </a:lnTo>
                        <a:lnTo>
                          <a:pt x="72" y="58"/>
                        </a:lnTo>
                        <a:lnTo>
                          <a:pt x="68" y="36"/>
                        </a:lnTo>
                        <a:lnTo>
                          <a:pt x="64" y="16"/>
                        </a:lnTo>
                        <a:lnTo>
                          <a:pt x="64" y="4"/>
                        </a:lnTo>
                        <a:lnTo>
                          <a:pt x="64" y="4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58" y="2"/>
                        </a:lnTo>
                        <a:lnTo>
                          <a:pt x="44" y="12"/>
                        </a:lnTo>
                        <a:lnTo>
                          <a:pt x="20" y="28"/>
                        </a:lnTo>
                        <a:lnTo>
                          <a:pt x="20" y="28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 899"/>
                  <p:cNvSpPr>
                    <a:spLocks/>
                  </p:cNvSpPr>
                  <p:nvPr/>
                </p:nvSpPr>
                <p:spPr bwMode="auto">
                  <a:xfrm flipH="1">
                    <a:off x="4467225" y="3705225"/>
                    <a:ext cx="174625" cy="200025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20"/>
                      </a:cxn>
                      <a:cxn ang="0">
                        <a:pos x="2" y="16"/>
                      </a:cxn>
                      <a:cxn ang="0">
                        <a:pos x="10" y="8"/>
                      </a:cxn>
                      <a:cxn ang="0">
                        <a:pos x="18" y="6"/>
                      </a:cxn>
                      <a:cxn ang="0">
                        <a:pos x="26" y="2"/>
                      </a:cxn>
                      <a:cxn ang="0">
                        <a:pos x="38" y="0"/>
                      </a:cxn>
                      <a:cxn ang="0">
                        <a:pos x="52" y="2"/>
                      </a:cxn>
                      <a:cxn ang="0">
                        <a:pos x="52" y="2"/>
                      </a:cxn>
                      <a:cxn ang="0">
                        <a:pos x="66" y="4"/>
                      </a:cxn>
                      <a:cxn ang="0">
                        <a:pos x="78" y="8"/>
                      </a:cxn>
                      <a:cxn ang="0">
                        <a:pos x="88" y="16"/>
                      </a:cxn>
                      <a:cxn ang="0">
                        <a:pos x="98" y="24"/>
                      </a:cxn>
                      <a:cxn ang="0">
                        <a:pos x="104" y="34"/>
                      </a:cxn>
                      <a:cxn ang="0">
                        <a:pos x="108" y="44"/>
                      </a:cxn>
                      <a:cxn ang="0">
                        <a:pos x="110" y="58"/>
                      </a:cxn>
                      <a:cxn ang="0">
                        <a:pos x="108" y="72"/>
                      </a:cxn>
                      <a:cxn ang="0">
                        <a:pos x="108" y="72"/>
                      </a:cxn>
                      <a:cxn ang="0">
                        <a:pos x="104" y="84"/>
                      </a:cxn>
                      <a:cxn ang="0">
                        <a:pos x="100" y="94"/>
                      </a:cxn>
                      <a:cxn ang="0">
                        <a:pos x="94" y="100"/>
                      </a:cxn>
                      <a:cxn ang="0">
                        <a:pos x="86" y="106"/>
                      </a:cxn>
                      <a:cxn ang="0">
                        <a:pos x="74" y="114"/>
                      </a:cxn>
                      <a:cxn ang="0">
                        <a:pos x="70" y="118"/>
                      </a:cxn>
                      <a:cxn ang="0">
                        <a:pos x="66" y="126"/>
                      </a:cxn>
                      <a:cxn ang="0">
                        <a:pos x="66" y="126"/>
                      </a:cxn>
                      <a:cxn ang="0">
                        <a:pos x="58" y="96"/>
                      </a:cxn>
                      <a:cxn ang="0">
                        <a:pos x="58" y="96"/>
                      </a:cxn>
                      <a:cxn ang="0">
                        <a:pos x="54" y="90"/>
                      </a:cxn>
                      <a:cxn ang="0">
                        <a:pos x="34" y="66"/>
                      </a:cxn>
                      <a:cxn ang="0">
                        <a:pos x="34" y="66"/>
                      </a:cxn>
                      <a:cxn ang="0">
                        <a:pos x="30" y="62"/>
                      </a:cxn>
                      <a:cxn ang="0">
                        <a:pos x="26" y="52"/>
                      </a:cxn>
                      <a:cxn ang="0">
                        <a:pos x="22" y="40"/>
                      </a:cxn>
                      <a:cxn ang="0">
                        <a:pos x="18" y="26"/>
                      </a:cxn>
                      <a:cxn ang="0">
                        <a:pos x="18" y="26"/>
                      </a:cxn>
                      <a:cxn ang="0">
                        <a:pos x="16" y="22"/>
                      </a:cxn>
                      <a:cxn ang="0">
                        <a:pos x="14" y="20"/>
                      </a:cxn>
                      <a:cxn ang="0">
                        <a:pos x="8" y="18"/>
                      </a:cxn>
                      <a:cxn ang="0">
                        <a:pos x="2" y="18"/>
                      </a:cxn>
                      <a:cxn ang="0">
                        <a:pos x="0" y="20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110" h="126">
                        <a:moveTo>
                          <a:pt x="0" y="20"/>
                        </a:move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0" y="8"/>
                        </a:lnTo>
                        <a:lnTo>
                          <a:pt x="18" y="6"/>
                        </a:lnTo>
                        <a:lnTo>
                          <a:pt x="26" y="2"/>
                        </a:lnTo>
                        <a:lnTo>
                          <a:pt x="38" y="0"/>
                        </a:lnTo>
                        <a:lnTo>
                          <a:pt x="52" y="2"/>
                        </a:lnTo>
                        <a:lnTo>
                          <a:pt x="5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8" y="16"/>
                        </a:lnTo>
                        <a:lnTo>
                          <a:pt x="98" y="24"/>
                        </a:lnTo>
                        <a:lnTo>
                          <a:pt x="104" y="34"/>
                        </a:lnTo>
                        <a:lnTo>
                          <a:pt x="108" y="44"/>
                        </a:lnTo>
                        <a:lnTo>
                          <a:pt x="110" y="58"/>
                        </a:lnTo>
                        <a:lnTo>
                          <a:pt x="108" y="72"/>
                        </a:lnTo>
                        <a:lnTo>
                          <a:pt x="108" y="72"/>
                        </a:lnTo>
                        <a:lnTo>
                          <a:pt x="104" y="84"/>
                        </a:lnTo>
                        <a:lnTo>
                          <a:pt x="100" y="94"/>
                        </a:lnTo>
                        <a:lnTo>
                          <a:pt x="94" y="100"/>
                        </a:lnTo>
                        <a:lnTo>
                          <a:pt x="86" y="106"/>
                        </a:lnTo>
                        <a:lnTo>
                          <a:pt x="74" y="114"/>
                        </a:lnTo>
                        <a:lnTo>
                          <a:pt x="70" y="118"/>
                        </a:lnTo>
                        <a:lnTo>
                          <a:pt x="66" y="126"/>
                        </a:lnTo>
                        <a:lnTo>
                          <a:pt x="66" y="126"/>
                        </a:lnTo>
                        <a:lnTo>
                          <a:pt x="58" y="96"/>
                        </a:lnTo>
                        <a:lnTo>
                          <a:pt x="58" y="96"/>
                        </a:lnTo>
                        <a:lnTo>
                          <a:pt x="54" y="90"/>
                        </a:lnTo>
                        <a:lnTo>
                          <a:pt x="34" y="66"/>
                        </a:lnTo>
                        <a:lnTo>
                          <a:pt x="34" y="66"/>
                        </a:lnTo>
                        <a:lnTo>
                          <a:pt x="30" y="62"/>
                        </a:lnTo>
                        <a:lnTo>
                          <a:pt x="26" y="52"/>
                        </a:lnTo>
                        <a:lnTo>
                          <a:pt x="22" y="40"/>
                        </a:lnTo>
                        <a:lnTo>
                          <a:pt x="18" y="26"/>
                        </a:lnTo>
                        <a:lnTo>
                          <a:pt x="18" y="26"/>
                        </a:lnTo>
                        <a:lnTo>
                          <a:pt x="16" y="22"/>
                        </a:lnTo>
                        <a:lnTo>
                          <a:pt x="14" y="20"/>
                        </a:lnTo>
                        <a:lnTo>
                          <a:pt x="8" y="18"/>
                        </a:lnTo>
                        <a:lnTo>
                          <a:pt x="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 900"/>
                  <p:cNvSpPr>
                    <a:spLocks/>
                  </p:cNvSpPr>
                  <p:nvPr/>
                </p:nvSpPr>
                <p:spPr bwMode="auto">
                  <a:xfrm flipH="1">
                    <a:off x="4340225" y="3860800"/>
                    <a:ext cx="171450" cy="273050"/>
                  </a:xfrm>
                  <a:custGeom>
                    <a:avLst/>
                    <a:gdLst/>
                    <a:ahLst/>
                    <a:cxnLst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14" y="4"/>
                      </a:cxn>
                      <a:cxn ang="0">
                        <a:pos x="24" y="20"/>
                      </a:cxn>
                      <a:cxn ang="0">
                        <a:pos x="40" y="46"/>
                      </a:cxn>
                      <a:cxn ang="0">
                        <a:pos x="58" y="86"/>
                      </a:cxn>
                      <a:cxn ang="0">
                        <a:pos x="58" y="86"/>
                      </a:cxn>
                      <a:cxn ang="0">
                        <a:pos x="78" y="126"/>
                      </a:cxn>
                      <a:cxn ang="0">
                        <a:pos x="92" y="152"/>
                      </a:cxn>
                      <a:cxn ang="0">
                        <a:pos x="104" y="166"/>
                      </a:cxn>
                      <a:cxn ang="0">
                        <a:pos x="108" y="172"/>
                      </a:cxn>
                      <a:cxn ang="0">
                        <a:pos x="108" y="172"/>
                      </a:cxn>
                      <a:cxn ang="0">
                        <a:pos x="98" y="168"/>
                      </a:cxn>
                      <a:cxn ang="0">
                        <a:pos x="78" y="154"/>
                      </a:cxn>
                      <a:cxn ang="0">
                        <a:pos x="66" y="144"/>
                      </a:cxn>
                      <a:cxn ang="0">
                        <a:pos x="52" y="130"/>
                      </a:cxn>
                      <a:cxn ang="0">
                        <a:pos x="40" y="114"/>
                      </a:cxn>
                      <a:cxn ang="0">
                        <a:pos x="28" y="96"/>
                      </a:cxn>
                      <a:cxn ang="0">
                        <a:pos x="28" y="96"/>
                      </a:cxn>
                      <a:cxn ang="0">
                        <a:pos x="34" y="110"/>
                      </a:cxn>
                      <a:cxn ang="0">
                        <a:pos x="40" y="124"/>
                      </a:cxn>
                      <a:cxn ang="0">
                        <a:pos x="50" y="138"/>
                      </a:cxn>
                      <a:cxn ang="0">
                        <a:pos x="50" y="138"/>
                      </a:cxn>
                      <a:cxn ang="0">
                        <a:pos x="46" y="136"/>
                      </a:cxn>
                      <a:cxn ang="0">
                        <a:pos x="38" y="128"/>
                      </a:cxn>
                      <a:cxn ang="0">
                        <a:pos x="34" y="120"/>
                      </a:cxn>
                      <a:cxn ang="0">
                        <a:pos x="28" y="108"/>
                      </a:cxn>
                      <a:cxn ang="0">
                        <a:pos x="22" y="94"/>
                      </a:cxn>
                      <a:cxn ang="0">
                        <a:pos x="16" y="76"/>
                      </a:cxn>
                      <a:cxn ang="0">
                        <a:pos x="16" y="76"/>
                      </a:cxn>
                      <a:cxn ang="0">
                        <a:pos x="4" y="22"/>
                      </a:cxn>
                      <a:cxn ang="0">
                        <a:pos x="0" y="8"/>
                      </a:cxn>
                      <a:cxn ang="0">
                        <a:pos x="10" y="0"/>
                      </a:cxn>
                    </a:cxnLst>
                    <a:rect l="0" t="0" r="r" b="b"/>
                    <a:pathLst>
                      <a:path w="108" h="172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14" y="4"/>
                        </a:lnTo>
                        <a:lnTo>
                          <a:pt x="24" y="20"/>
                        </a:lnTo>
                        <a:lnTo>
                          <a:pt x="40" y="46"/>
                        </a:lnTo>
                        <a:lnTo>
                          <a:pt x="58" y="86"/>
                        </a:lnTo>
                        <a:lnTo>
                          <a:pt x="58" y="86"/>
                        </a:lnTo>
                        <a:lnTo>
                          <a:pt x="78" y="126"/>
                        </a:lnTo>
                        <a:lnTo>
                          <a:pt x="92" y="152"/>
                        </a:lnTo>
                        <a:lnTo>
                          <a:pt x="104" y="166"/>
                        </a:lnTo>
                        <a:lnTo>
                          <a:pt x="108" y="172"/>
                        </a:lnTo>
                        <a:lnTo>
                          <a:pt x="108" y="172"/>
                        </a:lnTo>
                        <a:lnTo>
                          <a:pt x="98" y="168"/>
                        </a:lnTo>
                        <a:lnTo>
                          <a:pt x="78" y="154"/>
                        </a:lnTo>
                        <a:lnTo>
                          <a:pt x="66" y="144"/>
                        </a:lnTo>
                        <a:lnTo>
                          <a:pt x="52" y="130"/>
                        </a:lnTo>
                        <a:lnTo>
                          <a:pt x="40" y="114"/>
                        </a:lnTo>
                        <a:lnTo>
                          <a:pt x="28" y="96"/>
                        </a:lnTo>
                        <a:lnTo>
                          <a:pt x="28" y="96"/>
                        </a:lnTo>
                        <a:lnTo>
                          <a:pt x="34" y="110"/>
                        </a:lnTo>
                        <a:lnTo>
                          <a:pt x="40" y="124"/>
                        </a:lnTo>
                        <a:lnTo>
                          <a:pt x="50" y="138"/>
                        </a:lnTo>
                        <a:lnTo>
                          <a:pt x="50" y="138"/>
                        </a:lnTo>
                        <a:lnTo>
                          <a:pt x="46" y="136"/>
                        </a:lnTo>
                        <a:lnTo>
                          <a:pt x="38" y="128"/>
                        </a:lnTo>
                        <a:lnTo>
                          <a:pt x="34" y="120"/>
                        </a:lnTo>
                        <a:lnTo>
                          <a:pt x="28" y="108"/>
                        </a:lnTo>
                        <a:lnTo>
                          <a:pt x="22" y="94"/>
                        </a:lnTo>
                        <a:lnTo>
                          <a:pt x="16" y="76"/>
                        </a:lnTo>
                        <a:lnTo>
                          <a:pt x="16" y="76"/>
                        </a:lnTo>
                        <a:lnTo>
                          <a:pt x="4" y="22"/>
                        </a:lnTo>
                        <a:lnTo>
                          <a:pt x="0" y="8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 901"/>
                  <p:cNvSpPr>
                    <a:spLocks/>
                  </p:cNvSpPr>
                  <p:nvPr/>
                </p:nvSpPr>
                <p:spPr bwMode="auto">
                  <a:xfrm flipH="1">
                    <a:off x="4597400" y="3714750"/>
                    <a:ext cx="66675" cy="92075"/>
                  </a:xfrm>
                  <a:custGeom>
                    <a:avLst/>
                    <a:gdLst/>
                    <a:ahLst/>
                    <a:cxnLst>
                      <a:cxn ang="0">
                        <a:pos x="38" y="14"/>
                      </a:cxn>
                      <a:cxn ang="0">
                        <a:pos x="38" y="14"/>
                      </a:cxn>
                      <a:cxn ang="0">
                        <a:pos x="38" y="32"/>
                      </a:cxn>
                      <a:cxn ang="0">
                        <a:pos x="38" y="46"/>
                      </a:cxn>
                      <a:cxn ang="0">
                        <a:pos x="42" y="58"/>
                      </a:cxn>
                      <a:cxn ang="0">
                        <a:pos x="42" y="58"/>
                      </a:cxn>
                      <a:cxn ang="0">
                        <a:pos x="38" y="54"/>
                      </a:cxn>
                      <a:cxn ang="0">
                        <a:pos x="36" y="46"/>
                      </a:cxn>
                      <a:cxn ang="0">
                        <a:pos x="36" y="36"/>
                      </a:cxn>
                      <a:cxn ang="0">
                        <a:pos x="36" y="36"/>
                      </a:cxn>
                      <a:cxn ang="0">
                        <a:pos x="34" y="42"/>
                      </a:cxn>
                      <a:cxn ang="0">
                        <a:pos x="36" y="50"/>
                      </a:cxn>
                      <a:cxn ang="0">
                        <a:pos x="38" y="58"/>
                      </a:cxn>
                      <a:cxn ang="0">
                        <a:pos x="0" y="52"/>
                      </a:cxn>
                      <a:cxn ang="0">
                        <a:pos x="0" y="52"/>
                      </a:cxn>
                      <a:cxn ang="0">
                        <a:pos x="0" y="46"/>
                      </a:cxn>
                      <a:cxn ang="0">
                        <a:pos x="2" y="30"/>
                      </a:cxn>
                      <a:cxn ang="0">
                        <a:pos x="6" y="20"/>
                      </a:cxn>
                      <a:cxn ang="0">
                        <a:pos x="12" y="12"/>
                      </a:cxn>
                      <a:cxn ang="0">
                        <a:pos x="20" y="4"/>
                      </a:cxn>
                      <a:cxn ang="0">
                        <a:pos x="32" y="0"/>
                      </a:cxn>
                      <a:cxn ang="0">
                        <a:pos x="38" y="14"/>
                      </a:cxn>
                    </a:cxnLst>
                    <a:rect l="0" t="0" r="r" b="b"/>
                    <a:pathLst>
                      <a:path w="42" h="58">
                        <a:moveTo>
                          <a:pt x="38" y="14"/>
                        </a:moveTo>
                        <a:lnTo>
                          <a:pt x="38" y="14"/>
                        </a:lnTo>
                        <a:lnTo>
                          <a:pt x="38" y="32"/>
                        </a:lnTo>
                        <a:lnTo>
                          <a:pt x="38" y="46"/>
                        </a:lnTo>
                        <a:lnTo>
                          <a:pt x="42" y="58"/>
                        </a:lnTo>
                        <a:lnTo>
                          <a:pt x="42" y="58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6" y="36"/>
                        </a:lnTo>
                        <a:lnTo>
                          <a:pt x="36" y="36"/>
                        </a:lnTo>
                        <a:lnTo>
                          <a:pt x="34" y="42"/>
                        </a:lnTo>
                        <a:lnTo>
                          <a:pt x="36" y="50"/>
                        </a:lnTo>
                        <a:lnTo>
                          <a:pt x="38" y="58"/>
                        </a:lnTo>
                        <a:lnTo>
                          <a:pt x="0" y="52"/>
                        </a:lnTo>
                        <a:lnTo>
                          <a:pt x="0" y="52"/>
                        </a:lnTo>
                        <a:lnTo>
                          <a:pt x="0" y="46"/>
                        </a:lnTo>
                        <a:lnTo>
                          <a:pt x="2" y="30"/>
                        </a:lnTo>
                        <a:lnTo>
                          <a:pt x="6" y="20"/>
                        </a:lnTo>
                        <a:lnTo>
                          <a:pt x="12" y="12"/>
                        </a:lnTo>
                        <a:lnTo>
                          <a:pt x="20" y="4"/>
                        </a:lnTo>
                        <a:lnTo>
                          <a:pt x="32" y="0"/>
                        </a:lnTo>
                        <a:lnTo>
                          <a:pt x="38" y="14"/>
                        </a:lnTo>
                        <a:close/>
                      </a:path>
                    </a:pathLst>
                  </a:custGeom>
                  <a:solidFill>
                    <a:srgbClr val="75402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Freeform 902"/>
                  <p:cNvSpPr>
                    <a:spLocks/>
                  </p:cNvSpPr>
                  <p:nvPr/>
                </p:nvSpPr>
                <p:spPr bwMode="auto">
                  <a:xfrm flipH="1">
                    <a:off x="4537075" y="3819525"/>
                    <a:ext cx="38100" cy="47625"/>
                  </a:xfrm>
                  <a:custGeom>
                    <a:avLst/>
                    <a:gdLst/>
                    <a:ahLst/>
                    <a:cxnLst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14" y="28"/>
                      </a:cxn>
                      <a:cxn ang="0">
                        <a:pos x="18" y="24"/>
                      </a:cxn>
                      <a:cxn ang="0">
                        <a:pos x="22" y="16"/>
                      </a:cxn>
                      <a:cxn ang="0">
                        <a:pos x="22" y="16"/>
                      </a:cxn>
                      <a:cxn ang="0">
                        <a:pos x="24" y="10"/>
                      </a:cxn>
                      <a:cxn ang="0">
                        <a:pos x="22" y="6"/>
                      </a:cxn>
                      <a:cxn ang="0">
                        <a:pos x="20" y="4"/>
                      </a:cxn>
                      <a:cxn ang="0">
                        <a:pos x="18" y="0"/>
                      </a:cxn>
                      <a:cxn ang="0">
                        <a:pos x="14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4" y="6"/>
                      </a:cxn>
                      <a:cxn ang="0">
                        <a:pos x="4" y="6"/>
                      </a:cxn>
                      <a:cxn ang="0">
                        <a:pos x="2" y="10"/>
                      </a:cxn>
                      <a:cxn ang="0">
                        <a:pos x="0" y="16"/>
                      </a:cxn>
                      <a:cxn ang="0">
                        <a:pos x="2" y="24"/>
                      </a:cxn>
                      <a:cxn ang="0">
                        <a:pos x="6" y="28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</a:cxnLst>
                    <a:rect l="0" t="0" r="r" b="b"/>
                    <a:pathLst>
                      <a:path w="24" h="30">
                        <a:moveTo>
                          <a:pt x="6" y="30"/>
                        </a:moveTo>
                        <a:lnTo>
                          <a:pt x="6" y="30"/>
                        </a:lnTo>
                        <a:lnTo>
                          <a:pt x="14" y="28"/>
                        </a:lnTo>
                        <a:lnTo>
                          <a:pt x="18" y="24"/>
                        </a:lnTo>
                        <a:lnTo>
                          <a:pt x="22" y="16"/>
                        </a:lnTo>
                        <a:lnTo>
                          <a:pt x="22" y="16"/>
                        </a:lnTo>
                        <a:lnTo>
                          <a:pt x="24" y="10"/>
                        </a:lnTo>
                        <a:lnTo>
                          <a:pt x="22" y="6"/>
                        </a:lnTo>
                        <a:lnTo>
                          <a:pt x="20" y="4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10"/>
                        </a:lnTo>
                        <a:lnTo>
                          <a:pt x="0" y="16"/>
                        </a:lnTo>
                        <a:lnTo>
                          <a:pt x="2" y="24"/>
                        </a:lnTo>
                        <a:lnTo>
                          <a:pt x="6" y="28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close/>
                      </a:path>
                    </a:pathLst>
                  </a:custGeom>
                  <a:solidFill>
                    <a:srgbClr val="FDCFA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Freeform 903"/>
                  <p:cNvSpPr>
                    <a:spLocks/>
                  </p:cNvSpPr>
                  <p:nvPr/>
                </p:nvSpPr>
                <p:spPr bwMode="auto">
                  <a:xfrm flipH="1">
                    <a:off x="4495800" y="4010025"/>
                    <a:ext cx="158750" cy="438150"/>
                  </a:xfrm>
                  <a:custGeom>
                    <a:avLst/>
                    <a:gdLst/>
                    <a:ahLst/>
                    <a:cxnLst>
                      <a:cxn ang="0">
                        <a:pos x="92" y="0"/>
                      </a:cxn>
                      <a:cxn ang="0">
                        <a:pos x="82" y="2"/>
                      </a:cxn>
                      <a:cxn ang="0">
                        <a:pos x="64" y="14"/>
                      </a:cxn>
                      <a:cxn ang="0">
                        <a:pos x="60" y="20"/>
                      </a:cxn>
                      <a:cxn ang="0">
                        <a:pos x="48" y="36"/>
                      </a:cxn>
                      <a:cxn ang="0">
                        <a:pos x="20" y="54"/>
                      </a:cxn>
                      <a:cxn ang="0">
                        <a:pos x="12" y="56"/>
                      </a:cxn>
                      <a:cxn ang="0">
                        <a:pos x="4" y="68"/>
                      </a:cxn>
                      <a:cxn ang="0">
                        <a:pos x="0" y="82"/>
                      </a:cxn>
                      <a:cxn ang="0">
                        <a:pos x="4" y="102"/>
                      </a:cxn>
                      <a:cxn ang="0">
                        <a:pos x="8" y="124"/>
                      </a:cxn>
                      <a:cxn ang="0">
                        <a:pos x="16" y="190"/>
                      </a:cxn>
                      <a:cxn ang="0">
                        <a:pos x="14" y="222"/>
                      </a:cxn>
                      <a:cxn ang="0">
                        <a:pos x="14" y="254"/>
                      </a:cxn>
                      <a:cxn ang="0">
                        <a:pos x="20" y="266"/>
                      </a:cxn>
                      <a:cxn ang="0">
                        <a:pos x="28" y="270"/>
                      </a:cxn>
                      <a:cxn ang="0">
                        <a:pos x="28" y="272"/>
                      </a:cxn>
                      <a:cxn ang="0">
                        <a:pos x="40" y="276"/>
                      </a:cxn>
                      <a:cxn ang="0">
                        <a:pos x="84" y="270"/>
                      </a:cxn>
                      <a:cxn ang="0">
                        <a:pos x="86" y="272"/>
                      </a:cxn>
                      <a:cxn ang="0">
                        <a:pos x="90" y="276"/>
                      </a:cxn>
                      <a:cxn ang="0">
                        <a:pos x="88" y="254"/>
                      </a:cxn>
                      <a:cxn ang="0">
                        <a:pos x="84" y="240"/>
                      </a:cxn>
                      <a:cxn ang="0">
                        <a:pos x="70" y="206"/>
                      </a:cxn>
                      <a:cxn ang="0">
                        <a:pos x="60" y="176"/>
                      </a:cxn>
                      <a:cxn ang="0">
                        <a:pos x="60" y="166"/>
                      </a:cxn>
                      <a:cxn ang="0">
                        <a:pos x="70" y="130"/>
                      </a:cxn>
                      <a:cxn ang="0">
                        <a:pos x="84" y="94"/>
                      </a:cxn>
                      <a:cxn ang="0">
                        <a:pos x="98" y="42"/>
                      </a:cxn>
                      <a:cxn ang="0">
                        <a:pos x="100" y="16"/>
                      </a:cxn>
                      <a:cxn ang="0">
                        <a:pos x="96" y="2"/>
                      </a:cxn>
                      <a:cxn ang="0">
                        <a:pos x="92" y="0"/>
                      </a:cxn>
                    </a:cxnLst>
                    <a:rect l="0" t="0" r="r" b="b"/>
                    <a:pathLst>
                      <a:path w="100" h="276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90" y="0"/>
                        </a:lnTo>
                        <a:lnTo>
                          <a:pt x="82" y="2"/>
                        </a:lnTo>
                        <a:lnTo>
                          <a:pt x="70" y="8"/>
                        </a:lnTo>
                        <a:lnTo>
                          <a:pt x="64" y="14"/>
                        </a:lnTo>
                        <a:lnTo>
                          <a:pt x="60" y="20"/>
                        </a:lnTo>
                        <a:lnTo>
                          <a:pt x="60" y="20"/>
                        </a:lnTo>
                        <a:lnTo>
                          <a:pt x="54" y="28"/>
                        </a:lnTo>
                        <a:lnTo>
                          <a:pt x="48" y="36"/>
                        </a:lnTo>
                        <a:lnTo>
                          <a:pt x="34" y="48"/>
                        </a:lnTo>
                        <a:lnTo>
                          <a:pt x="20" y="54"/>
                        </a:lnTo>
                        <a:lnTo>
                          <a:pt x="12" y="56"/>
                        </a:lnTo>
                        <a:lnTo>
                          <a:pt x="12" y="56"/>
                        </a:lnTo>
                        <a:lnTo>
                          <a:pt x="8" y="60"/>
                        </a:lnTo>
                        <a:lnTo>
                          <a:pt x="4" y="68"/>
                        </a:lnTo>
                        <a:lnTo>
                          <a:pt x="2" y="74"/>
                        </a:lnTo>
                        <a:lnTo>
                          <a:pt x="0" y="82"/>
                        </a:lnTo>
                        <a:lnTo>
                          <a:pt x="0" y="92"/>
                        </a:lnTo>
                        <a:lnTo>
                          <a:pt x="4" y="102"/>
                        </a:lnTo>
                        <a:lnTo>
                          <a:pt x="4" y="102"/>
                        </a:lnTo>
                        <a:lnTo>
                          <a:pt x="8" y="124"/>
                        </a:lnTo>
                        <a:lnTo>
                          <a:pt x="12" y="156"/>
                        </a:lnTo>
                        <a:lnTo>
                          <a:pt x="16" y="190"/>
                        </a:lnTo>
                        <a:lnTo>
                          <a:pt x="14" y="222"/>
                        </a:lnTo>
                        <a:lnTo>
                          <a:pt x="14" y="222"/>
                        </a:lnTo>
                        <a:lnTo>
                          <a:pt x="14" y="240"/>
                        </a:lnTo>
                        <a:lnTo>
                          <a:pt x="14" y="254"/>
                        </a:lnTo>
                        <a:lnTo>
                          <a:pt x="16" y="260"/>
                        </a:lnTo>
                        <a:lnTo>
                          <a:pt x="20" y="266"/>
                        </a:lnTo>
                        <a:lnTo>
                          <a:pt x="26" y="268"/>
                        </a:lnTo>
                        <a:lnTo>
                          <a:pt x="28" y="270"/>
                        </a:lnTo>
                        <a:lnTo>
                          <a:pt x="28" y="272"/>
                        </a:lnTo>
                        <a:lnTo>
                          <a:pt x="28" y="272"/>
                        </a:lnTo>
                        <a:lnTo>
                          <a:pt x="30" y="274"/>
                        </a:lnTo>
                        <a:lnTo>
                          <a:pt x="40" y="276"/>
                        </a:lnTo>
                        <a:lnTo>
                          <a:pt x="56" y="274"/>
                        </a:lnTo>
                        <a:lnTo>
                          <a:pt x="84" y="270"/>
                        </a:lnTo>
                        <a:lnTo>
                          <a:pt x="84" y="270"/>
                        </a:lnTo>
                        <a:lnTo>
                          <a:pt x="86" y="272"/>
                        </a:lnTo>
                        <a:lnTo>
                          <a:pt x="90" y="276"/>
                        </a:lnTo>
                        <a:lnTo>
                          <a:pt x="90" y="276"/>
                        </a:lnTo>
                        <a:lnTo>
                          <a:pt x="92" y="272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84" y="240"/>
                        </a:lnTo>
                        <a:lnTo>
                          <a:pt x="80" y="228"/>
                        </a:lnTo>
                        <a:lnTo>
                          <a:pt x="70" y="206"/>
                        </a:lnTo>
                        <a:lnTo>
                          <a:pt x="62" y="186"/>
                        </a:lnTo>
                        <a:lnTo>
                          <a:pt x="60" y="176"/>
                        </a:lnTo>
                        <a:lnTo>
                          <a:pt x="60" y="166"/>
                        </a:lnTo>
                        <a:lnTo>
                          <a:pt x="60" y="166"/>
                        </a:lnTo>
                        <a:lnTo>
                          <a:pt x="64" y="148"/>
                        </a:lnTo>
                        <a:lnTo>
                          <a:pt x="70" y="130"/>
                        </a:lnTo>
                        <a:lnTo>
                          <a:pt x="84" y="94"/>
                        </a:lnTo>
                        <a:lnTo>
                          <a:pt x="84" y="94"/>
                        </a:lnTo>
                        <a:lnTo>
                          <a:pt x="90" y="70"/>
                        </a:lnTo>
                        <a:lnTo>
                          <a:pt x="98" y="42"/>
                        </a:lnTo>
                        <a:lnTo>
                          <a:pt x="100" y="28"/>
                        </a:lnTo>
                        <a:lnTo>
                          <a:pt x="100" y="16"/>
                        </a:lnTo>
                        <a:lnTo>
                          <a:pt x="98" y="6"/>
                        </a:lnTo>
                        <a:lnTo>
                          <a:pt x="96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904"/>
                  <p:cNvSpPr>
                    <a:spLocks/>
                  </p:cNvSpPr>
                  <p:nvPr/>
                </p:nvSpPr>
                <p:spPr bwMode="auto">
                  <a:xfrm flipH="1">
                    <a:off x="4492625" y="3975100"/>
                    <a:ext cx="152400" cy="158750"/>
                  </a:xfrm>
                  <a:custGeom>
                    <a:avLst/>
                    <a:gdLst/>
                    <a:ahLst/>
                    <a:cxnLst>
                      <a:cxn ang="0">
                        <a:pos x="82" y="0"/>
                      </a:cxn>
                      <a:cxn ang="0">
                        <a:pos x="82" y="0"/>
                      </a:cxn>
                      <a:cxn ang="0">
                        <a:pos x="68" y="12"/>
                      </a:cxn>
                      <a:cxn ang="0">
                        <a:pos x="52" y="26"/>
                      </a:cxn>
                      <a:cxn ang="0">
                        <a:pos x="36" y="40"/>
                      </a:cxn>
                      <a:cxn ang="0">
                        <a:pos x="36" y="40"/>
                      </a:cxn>
                      <a:cxn ang="0">
                        <a:pos x="12" y="70"/>
                      </a:cxn>
                      <a:cxn ang="0">
                        <a:pos x="4" y="80"/>
                      </a:cxn>
                      <a:cxn ang="0">
                        <a:pos x="0" y="90"/>
                      </a:cxn>
                      <a:cxn ang="0">
                        <a:pos x="0" y="90"/>
                      </a:cxn>
                      <a:cxn ang="0">
                        <a:pos x="0" y="94"/>
                      </a:cxn>
                      <a:cxn ang="0">
                        <a:pos x="2" y="96"/>
                      </a:cxn>
                      <a:cxn ang="0">
                        <a:pos x="10" y="100"/>
                      </a:cxn>
                      <a:cxn ang="0">
                        <a:pos x="22" y="100"/>
                      </a:cxn>
                      <a:cxn ang="0">
                        <a:pos x="66" y="44"/>
                      </a:cxn>
                      <a:cxn ang="0">
                        <a:pos x="96" y="34"/>
                      </a:cxn>
                      <a:cxn ang="0">
                        <a:pos x="82" y="0"/>
                      </a:cxn>
                    </a:cxnLst>
                    <a:rect l="0" t="0" r="r" b="b"/>
                    <a:pathLst>
                      <a:path w="96" h="100">
                        <a:moveTo>
                          <a:pt x="82" y="0"/>
                        </a:moveTo>
                        <a:lnTo>
                          <a:pt x="82" y="0"/>
                        </a:lnTo>
                        <a:lnTo>
                          <a:pt x="68" y="12"/>
                        </a:lnTo>
                        <a:lnTo>
                          <a:pt x="52" y="26"/>
                        </a:lnTo>
                        <a:lnTo>
                          <a:pt x="36" y="40"/>
                        </a:lnTo>
                        <a:lnTo>
                          <a:pt x="36" y="40"/>
                        </a:lnTo>
                        <a:lnTo>
                          <a:pt x="12" y="70"/>
                        </a:lnTo>
                        <a:lnTo>
                          <a:pt x="4" y="8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10" y="100"/>
                        </a:lnTo>
                        <a:lnTo>
                          <a:pt x="22" y="100"/>
                        </a:lnTo>
                        <a:lnTo>
                          <a:pt x="66" y="44"/>
                        </a:lnTo>
                        <a:lnTo>
                          <a:pt x="96" y="34"/>
                        </a:lnTo>
                        <a:lnTo>
                          <a:pt x="82" y="0"/>
                        </a:lnTo>
                        <a:close/>
                      </a:path>
                    </a:pathLst>
                  </a:custGeom>
                  <a:solidFill>
                    <a:srgbClr val="DAE4E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 905"/>
                  <p:cNvSpPr>
                    <a:spLocks/>
                  </p:cNvSpPr>
                  <p:nvPr/>
                </p:nvSpPr>
                <p:spPr bwMode="auto">
                  <a:xfrm flipH="1">
                    <a:off x="4505325" y="3937000"/>
                    <a:ext cx="120650" cy="165100"/>
                  </a:xfrm>
                  <a:custGeom>
                    <a:avLst/>
                    <a:gdLst/>
                    <a:ahLst/>
                    <a:cxnLst>
                      <a:cxn ang="0">
                        <a:pos x="64" y="0"/>
                      </a:cxn>
                      <a:cxn ang="0">
                        <a:pos x="76" y="28"/>
                      </a:cxn>
                      <a:cxn ang="0">
                        <a:pos x="0" y="104"/>
                      </a:cxn>
                      <a:cxn ang="0">
                        <a:pos x="12" y="38"/>
                      </a:cxn>
                      <a:cxn ang="0">
                        <a:pos x="64" y="0"/>
                      </a:cxn>
                    </a:cxnLst>
                    <a:rect l="0" t="0" r="r" b="b"/>
                    <a:pathLst>
                      <a:path w="76" h="104">
                        <a:moveTo>
                          <a:pt x="64" y="0"/>
                        </a:moveTo>
                        <a:lnTo>
                          <a:pt x="76" y="28"/>
                        </a:lnTo>
                        <a:lnTo>
                          <a:pt x="0" y="104"/>
                        </a:lnTo>
                        <a:lnTo>
                          <a:pt x="12" y="38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solidFill>
                    <a:srgbClr val="F2FAF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906"/>
                  <p:cNvSpPr>
                    <a:spLocks/>
                  </p:cNvSpPr>
                  <p:nvPr/>
                </p:nvSpPr>
                <p:spPr bwMode="auto">
                  <a:xfrm flipH="1">
                    <a:off x="4610100" y="3813175"/>
                    <a:ext cx="28575" cy="952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18" y="0"/>
                      </a:cxn>
                      <a:cxn ang="0">
                        <a:pos x="10" y="6"/>
                      </a:cxn>
                      <a:cxn ang="0">
                        <a:pos x="4" y="6"/>
                      </a:cxn>
                      <a:cxn ang="0">
                        <a:pos x="2" y="6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0" y="2"/>
                      </a:cxn>
                      <a:cxn ang="0">
                        <a:pos x="2" y="4"/>
                      </a:cxn>
                      <a:cxn ang="0">
                        <a:pos x="8" y="4"/>
                      </a:cxn>
                      <a:cxn ang="0">
                        <a:pos x="18" y="0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10" y="6"/>
                        </a:lnTo>
                        <a:lnTo>
                          <a:pt x="4" y="6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50260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 907"/>
                  <p:cNvSpPr>
                    <a:spLocks/>
                  </p:cNvSpPr>
                  <p:nvPr/>
                </p:nvSpPr>
                <p:spPr bwMode="auto">
                  <a:xfrm flipH="1">
                    <a:off x="4600575" y="38385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0" y="14"/>
                      </a:cxn>
                      <a:cxn ang="0">
                        <a:pos x="2" y="16"/>
                      </a:cxn>
                      <a:cxn ang="0">
                        <a:pos x="6" y="18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12" y="18"/>
                      </a:cxn>
                      <a:cxn ang="0">
                        <a:pos x="16" y="16"/>
                      </a:cxn>
                      <a:cxn ang="0">
                        <a:pos x="16" y="14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6" y="6"/>
                      </a:cxn>
                      <a:cxn ang="0">
                        <a:pos x="16" y="4"/>
                      </a:cxn>
                      <a:cxn ang="0">
                        <a:pos x="12" y="2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2"/>
                      </a:cxn>
                      <a:cxn ang="0">
                        <a:pos x="2" y="4"/>
                      </a:cxn>
                      <a:cxn ang="0">
                        <a:pos x="0" y="6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8" y="18"/>
                        </a:lnTo>
                        <a:lnTo>
                          <a:pt x="12" y="18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8" y="10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FCC6A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908"/>
                  <p:cNvSpPr>
                    <a:spLocks/>
                  </p:cNvSpPr>
                  <p:nvPr/>
                </p:nvSpPr>
                <p:spPr bwMode="auto">
                  <a:xfrm flipH="1">
                    <a:off x="4441825" y="3981450"/>
                    <a:ext cx="187325" cy="571500"/>
                  </a:xfrm>
                  <a:custGeom>
                    <a:avLst/>
                    <a:gdLst/>
                    <a:ahLst/>
                    <a:cxnLst>
                      <a:cxn ang="0">
                        <a:pos x="72" y="0"/>
                      </a:cxn>
                      <a:cxn ang="0">
                        <a:pos x="72" y="0"/>
                      </a:cxn>
                      <a:cxn ang="0">
                        <a:pos x="64" y="8"/>
                      </a:cxn>
                      <a:cxn ang="0">
                        <a:pos x="54" y="18"/>
                      </a:cxn>
                      <a:cxn ang="0">
                        <a:pos x="42" y="32"/>
                      </a:cxn>
                      <a:cxn ang="0">
                        <a:pos x="30" y="48"/>
                      </a:cxn>
                      <a:cxn ang="0">
                        <a:pos x="20" y="68"/>
                      </a:cxn>
                      <a:cxn ang="0">
                        <a:pos x="10" y="92"/>
                      </a:cxn>
                      <a:cxn ang="0">
                        <a:pos x="4" y="118"/>
                      </a:cxn>
                      <a:cxn ang="0">
                        <a:pos x="4" y="118"/>
                      </a:cxn>
                      <a:cxn ang="0">
                        <a:pos x="0" y="148"/>
                      </a:cxn>
                      <a:cxn ang="0">
                        <a:pos x="0" y="178"/>
                      </a:cxn>
                      <a:cxn ang="0">
                        <a:pos x="2" y="212"/>
                      </a:cxn>
                      <a:cxn ang="0">
                        <a:pos x="4" y="244"/>
                      </a:cxn>
                      <a:cxn ang="0">
                        <a:pos x="10" y="274"/>
                      </a:cxn>
                      <a:cxn ang="0">
                        <a:pos x="16" y="302"/>
                      </a:cxn>
                      <a:cxn ang="0">
                        <a:pos x="22" y="324"/>
                      </a:cxn>
                      <a:cxn ang="0">
                        <a:pos x="30" y="338"/>
                      </a:cxn>
                      <a:cxn ang="0">
                        <a:pos x="30" y="338"/>
                      </a:cxn>
                      <a:cxn ang="0">
                        <a:pos x="40" y="348"/>
                      </a:cxn>
                      <a:cxn ang="0">
                        <a:pos x="52" y="354"/>
                      </a:cxn>
                      <a:cxn ang="0">
                        <a:pos x="64" y="358"/>
                      </a:cxn>
                      <a:cxn ang="0">
                        <a:pos x="76" y="360"/>
                      </a:cxn>
                      <a:cxn ang="0">
                        <a:pos x="90" y="360"/>
                      </a:cxn>
                      <a:cxn ang="0">
                        <a:pos x="102" y="356"/>
                      </a:cxn>
                      <a:cxn ang="0">
                        <a:pos x="112" y="352"/>
                      </a:cxn>
                      <a:cxn ang="0">
                        <a:pos x="118" y="348"/>
                      </a:cxn>
                      <a:cxn ang="0">
                        <a:pos x="118" y="348"/>
                      </a:cxn>
                      <a:cxn ang="0">
                        <a:pos x="110" y="328"/>
                      </a:cxn>
                      <a:cxn ang="0">
                        <a:pos x="92" y="284"/>
                      </a:cxn>
                      <a:cxn ang="0">
                        <a:pos x="82" y="258"/>
                      </a:cxn>
                      <a:cxn ang="0">
                        <a:pos x="74" y="230"/>
                      </a:cxn>
                      <a:cxn ang="0">
                        <a:pos x="66" y="206"/>
                      </a:cxn>
                      <a:cxn ang="0">
                        <a:pos x="64" y="186"/>
                      </a:cxn>
                      <a:cxn ang="0">
                        <a:pos x="64" y="186"/>
                      </a:cxn>
                      <a:cxn ang="0">
                        <a:pos x="66" y="166"/>
                      </a:cxn>
                      <a:cxn ang="0">
                        <a:pos x="68" y="144"/>
                      </a:cxn>
                      <a:cxn ang="0">
                        <a:pos x="78" y="100"/>
                      </a:cxn>
                      <a:cxn ang="0">
                        <a:pos x="86" y="66"/>
                      </a:cxn>
                      <a:cxn ang="0">
                        <a:pos x="90" y="52"/>
                      </a:cxn>
                      <a:cxn ang="0">
                        <a:pos x="90" y="52"/>
                      </a:cxn>
                      <a:cxn ang="0">
                        <a:pos x="90" y="46"/>
                      </a:cxn>
                      <a:cxn ang="0">
                        <a:pos x="90" y="34"/>
                      </a:cxn>
                      <a:cxn ang="0">
                        <a:pos x="88" y="26"/>
                      </a:cxn>
                      <a:cxn ang="0">
                        <a:pos x="84" y="18"/>
                      </a:cxn>
                      <a:cxn ang="0">
                        <a:pos x="80" y="8"/>
                      </a:cxn>
                      <a:cxn ang="0">
                        <a:pos x="72" y="0"/>
                      </a:cxn>
                      <a:cxn ang="0">
                        <a:pos x="72" y="0"/>
                      </a:cxn>
                    </a:cxnLst>
                    <a:rect l="0" t="0" r="r" b="b"/>
                    <a:pathLst>
                      <a:path w="118" h="360">
                        <a:moveTo>
                          <a:pt x="72" y="0"/>
                        </a:moveTo>
                        <a:lnTo>
                          <a:pt x="72" y="0"/>
                        </a:lnTo>
                        <a:lnTo>
                          <a:pt x="64" y="8"/>
                        </a:lnTo>
                        <a:lnTo>
                          <a:pt x="54" y="18"/>
                        </a:lnTo>
                        <a:lnTo>
                          <a:pt x="42" y="32"/>
                        </a:lnTo>
                        <a:lnTo>
                          <a:pt x="30" y="48"/>
                        </a:lnTo>
                        <a:lnTo>
                          <a:pt x="20" y="68"/>
                        </a:lnTo>
                        <a:lnTo>
                          <a:pt x="10" y="92"/>
                        </a:lnTo>
                        <a:lnTo>
                          <a:pt x="4" y="118"/>
                        </a:lnTo>
                        <a:lnTo>
                          <a:pt x="4" y="118"/>
                        </a:lnTo>
                        <a:lnTo>
                          <a:pt x="0" y="148"/>
                        </a:lnTo>
                        <a:lnTo>
                          <a:pt x="0" y="178"/>
                        </a:lnTo>
                        <a:lnTo>
                          <a:pt x="2" y="212"/>
                        </a:lnTo>
                        <a:lnTo>
                          <a:pt x="4" y="244"/>
                        </a:lnTo>
                        <a:lnTo>
                          <a:pt x="10" y="274"/>
                        </a:lnTo>
                        <a:lnTo>
                          <a:pt x="16" y="302"/>
                        </a:lnTo>
                        <a:lnTo>
                          <a:pt x="22" y="324"/>
                        </a:lnTo>
                        <a:lnTo>
                          <a:pt x="30" y="338"/>
                        </a:lnTo>
                        <a:lnTo>
                          <a:pt x="30" y="338"/>
                        </a:lnTo>
                        <a:lnTo>
                          <a:pt x="40" y="348"/>
                        </a:lnTo>
                        <a:lnTo>
                          <a:pt x="52" y="354"/>
                        </a:lnTo>
                        <a:lnTo>
                          <a:pt x="64" y="358"/>
                        </a:lnTo>
                        <a:lnTo>
                          <a:pt x="76" y="360"/>
                        </a:lnTo>
                        <a:lnTo>
                          <a:pt x="90" y="360"/>
                        </a:lnTo>
                        <a:lnTo>
                          <a:pt x="102" y="356"/>
                        </a:lnTo>
                        <a:lnTo>
                          <a:pt x="112" y="352"/>
                        </a:lnTo>
                        <a:lnTo>
                          <a:pt x="118" y="348"/>
                        </a:lnTo>
                        <a:lnTo>
                          <a:pt x="118" y="348"/>
                        </a:lnTo>
                        <a:lnTo>
                          <a:pt x="110" y="328"/>
                        </a:lnTo>
                        <a:lnTo>
                          <a:pt x="92" y="284"/>
                        </a:lnTo>
                        <a:lnTo>
                          <a:pt x="82" y="258"/>
                        </a:lnTo>
                        <a:lnTo>
                          <a:pt x="74" y="230"/>
                        </a:lnTo>
                        <a:lnTo>
                          <a:pt x="66" y="206"/>
                        </a:lnTo>
                        <a:lnTo>
                          <a:pt x="64" y="186"/>
                        </a:lnTo>
                        <a:lnTo>
                          <a:pt x="64" y="186"/>
                        </a:lnTo>
                        <a:lnTo>
                          <a:pt x="66" y="166"/>
                        </a:lnTo>
                        <a:lnTo>
                          <a:pt x="68" y="144"/>
                        </a:lnTo>
                        <a:lnTo>
                          <a:pt x="78" y="100"/>
                        </a:lnTo>
                        <a:lnTo>
                          <a:pt x="86" y="66"/>
                        </a:lnTo>
                        <a:lnTo>
                          <a:pt x="90" y="52"/>
                        </a:lnTo>
                        <a:lnTo>
                          <a:pt x="90" y="52"/>
                        </a:lnTo>
                        <a:lnTo>
                          <a:pt x="90" y="46"/>
                        </a:lnTo>
                        <a:lnTo>
                          <a:pt x="90" y="34"/>
                        </a:lnTo>
                        <a:lnTo>
                          <a:pt x="88" y="26"/>
                        </a:lnTo>
                        <a:lnTo>
                          <a:pt x="84" y="18"/>
                        </a:lnTo>
                        <a:lnTo>
                          <a:pt x="80" y="8"/>
                        </a:lnTo>
                        <a:lnTo>
                          <a:pt x="72" y="0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BABFD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Freeform 910"/>
                  <p:cNvSpPr>
                    <a:spLocks/>
                  </p:cNvSpPr>
                  <p:nvPr/>
                </p:nvSpPr>
                <p:spPr bwMode="auto">
                  <a:xfrm flipH="1">
                    <a:off x="4479925" y="4022725"/>
                    <a:ext cx="146050" cy="438150"/>
                  </a:xfrm>
                  <a:custGeom>
                    <a:avLst/>
                    <a:gdLst/>
                    <a:ahLst/>
                    <a:cxnLst>
                      <a:cxn ang="0">
                        <a:pos x="86" y="6"/>
                      </a:cxn>
                      <a:cxn ang="0">
                        <a:pos x="86" y="6"/>
                      </a:cxn>
                      <a:cxn ang="0">
                        <a:pos x="88" y="20"/>
                      </a:cxn>
                      <a:cxn ang="0">
                        <a:pos x="92" y="60"/>
                      </a:cxn>
                      <a:cxn ang="0">
                        <a:pos x="92" y="84"/>
                      </a:cxn>
                      <a:cxn ang="0">
                        <a:pos x="92" y="112"/>
                      </a:cxn>
                      <a:cxn ang="0">
                        <a:pos x="88" y="142"/>
                      </a:cxn>
                      <a:cxn ang="0">
                        <a:pos x="82" y="174"/>
                      </a:cxn>
                      <a:cxn ang="0">
                        <a:pos x="82" y="174"/>
                      </a:cxn>
                      <a:cxn ang="0">
                        <a:pos x="80" y="184"/>
                      </a:cxn>
                      <a:cxn ang="0">
                        <a:pos x="66" y="216"/>
                      </a:cxn>
                      <a:cxn ang="0">
                        <a:pos x="66" y="216"/>
                      </a:cxn>
                      <a:cxn ang="0">
                        <a:pos x="54" y="238"/>
                      </a:cxn>
                      <a:cxn ang="0">
                        <a:pos x="40" y="258"/>
                      </a:cxn>
                      <a:cxn ang="0">
                        <a:pos x="26" y="276"/>
                      </a:cxn>
                      <a:cxn ang="0">
                        <a:pos x="0" y="260"/>
                      </a:cxn>
                      <a:cxn ang="0">
                        <a:pos x="0" y="260"/>
                      </a:cxn>
                      <a:cxn ang="0">
                        <a:pos x="16" y="222"/>
                      </a:cxn>
                      <a:cxn ang="0">
                        <a:pos x="38" y="168"/>
                      </a:cxn>
                      <a:cxn ang="0">
                        <a:pos x="38" y="168"/>
                      </a:cxn>
                      <a:cxn ang="0">
                        <a:pos x="38" y="146"/>
                      </a:cxn>
                      <a:cxn ang="0">
                        <a:pos x="36" y="100"/>
                      </a:cxn>
                      <a:cxn ang="0">
                        <a:pos x="36" y="100"/>
                      </a:cxn>
                      <a:cxn ang="0">
                        <a:pos x="36" y="54"/>
                      </a:cxn>
                      <a:cxn ang="0">
                        <a:pos x="36" y="36"/>
                      </a:cxn>
                      <a:cxn ang="0">
                        <a:pos x="38" y="28"/>
                      </a:cxn>
                      <a:cxn ang="0">
                        <a:pos x="38" y="28"/>
                      </a:cxn>
                      <a:cxn ang="0">
                        <a:pos x="46" y="18"/>
                      </a:cxn>
                      <a:cxn ang="0">
                        <a:pos x="60" y="6"/>
                      </a:cxn>
                      <a:cxn ang="0">
                        <a:pos x="66" y="2"/>
                      </a:cxn>
                      <a:cxn ang="0">
                        <a:pos x="74" y="0"/>
                      </a:cxn>
                      <a:cxn ang="0">
                        <a:pos x="82" y="0"/>
                      </a:cxn>
                      <a:cxn ang="0">
                        <a:pos x="84" y="2"/>
                      </a:cxn>
                      <a:cxn ang="0">
                        <a:pos x="86" y="6"/>
                      </a:cxn>
                      <a:cxn ang="0">
                        <a:pos x="86" y="6"/>
                      </a:cxn>
                    </a:cxnLst>
                    <a:rect l="0" t="0" r="r" b="b"/>
                    <a:pathLst>
                      <a:path w="92" h="276">
                        <a:moveTo>
                          <a:pt x="86" y="6"/>
                        </a:moveTo>
                        <a:lnTo>
                          <a:pt x="86" y="6"/>
                        </a:lnTo>
                        <a:lnTo>
                          <a:pt x="88" y="20"/>
                        </a:lnTo>
                        <a:lnTo>
                          <a:pt x="92" y="60"/>
                        </a:lnTo>
                        <a:lnTo>
                          <a:pt x="92" y="84"/>
                        </a:lnTo>
                        <a:lnTo>
                          <a:pt x="92" y="112"/>
                        </a:lnTo>
                        <a:lnTo>
                          <a:pt x="88" y="142"/>
                        </a:lnTo>
                        <a:lnTo>
                          <a:pt x="82" y="174"/>
                        </a:lnTo>
                        <a:lnTo>
                          <a:pt x="82" y="174"/>
                        </a:lnTo>
                        <a:lnTo>
                          <a:pt x="80" y="184"/>
                        </a:lnTo>
                        <a:lnTo>
                          <a:pt x="66" y="216"/>
                        </a:lnTo>
                        <a:lnTo>
                          <a:pt x="66" y="216"/>
                        </a:lnTo>
                        <a:lnTo>
                          <a:pt x="54" y="238"/>
                        </a:lnTo>
                        <a:lnTo>
                          <a:pt x="40" y="258"/>
                        </a:lnTo>
                        <a:lnTo>
                          <a:pt x="26" y="276"/>
                        </a:lnTo>
                        <a:lnTo>
                          <a:pt x="0" y="260"/>
                        </a:lnTo>
                        <a:lnTo>
                          <a:pt x="0" y="260"/>
                        </a:lnTo>
                        <a:lnTo>
                          <a:pt x="16" y="222"/>
                        </a:lnTo>
                        <a:lnTo>
                          <a:pt x="38" y="168"/>
                        </a:lnTo>
                        <a:lnTo>
                          <a:pt x="38" y="168"/>
                        </a:lnTo>
                        <a:lnTo>
                          <a:pt x="38" y="146"/>
                        </a:lnTo>
                        <a:lnTo>
                          <a:pt x="36" y="100"/>
                        </a:lnTo>
                        <a:lnTo>
                          <a:pt x="36" y="100"/>
                        </a:lnTo>
                        <a:lnTo>
                          <a:pt x="36" y="54"/>
                        </a:lnTo>
                        <a:lnTo>
                          <a:pt x="36" y="36"/>
                        </a:lnTo>
                        <a:lnTo>
                          <a:pt x="38" y="28"/>
                        </a:lnTo>
                        <a:lnTo>
                          <a:pt x="38" y="28"/>
                        </a:lnTo>
                        <a:lnTo>
                          <a:pt x="46" y="18"/>
                        </a:lnTo>
                        <a:lnTo>
                          <a:pt x="60" y="6"/>
                        </a:lnTo>
                        <a:lnTo>
                          <a:pt x="66" y="2"/>
                        </a:lnTo>
                        <a:lnTo>
                          <a:pt x="74" y="0"/>
                        </a:lnTo>
                        <a:lnTo>
                          <a:pt x="82" y="0"/>
                        </a:lnTo>
                        <a:lnTo>
                          <a:pt x="84" y="2"/>
                        </a:lnTo>
                        <a:lnTo>
                          <a:pt x="86" y="6"/>
                        </a:lnTo>
                        <a:lnTo>
                          <a:pt x="86" y="6"/>
                        </a:lnTo>
                        <a:close/>
                      </a:path>
                    </a:pathLst>
                  </a:custGeom>
                  <a:solidFill>
                    <a:srgbClr val="CCCED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911"/>
                  <p:cNvSpPr>
                    <a:spLocks/>
                  </p:cNvSpPr>
                  <p:nvPr/>
                </p:nvSpPr>
                <p:spPr bwMode="auto">
                  <a:xfrm flipH="1">
                    <a:off x="4498975" y="3965575"/>
                    <a:ext cx="130175" cy="250825"/>
                  </a:xfrm>
                  <a:custGeom>
                    <a:avLst/>
                    <a:gdLst/>
                    <a:ahLst/>
                    <a:cxnLst>
                      <a:cxn ang="0">
                        <a:pos x="82" y="16"/>
                      </a:cxn>
                      <a:cxn ang="0">
                        <a:pos x="82" y="16"/>
                      </a:cxn>
                      <a:cxn ang="0">
                        <a:pos x="68" y="28"/>
                      </a:cxn>
                      <a:cxn ang="0">
                        <a:pos x="58" y="38"/>
                      </a:cxn>
                      <a:cxn ang="0">
                        <a:pos x="50" y="48"/>
                      </a:cxn>
                      <a:cxn ang="0">
                        <a:pos x="50" y="48"/>
                      </a:cxn>
                      <a:cxn ang="0">
                        <a:pos x="46" y="52"/>
                      </a:cxn>
                      <a:cxn ang="0">
                        <a:pos x="40" y="56"/>
                      </a:cxn>
                      <a:cxn ang="0">
                        <a:pos x="34" y="58"/>
                      </a:cxn>
                      <a:cxn ang="0">
                        <a:pos x="34" y="58"/>
                      </a:cxn>
                      <a:cxn ang="0">
                        <a:pos x="34" y="68"/>
                      </a:cxn>
                      <a:cxn ang="0">
                        <a:pos x="34" y="76"/>
                      </a:cxn>
                      <a:cxn ang="0">
                        <a:pos x="32" y="84"/>
                      </a:cxn>
                      <a:cxn ang="0">
                        <a:pos x="32" y="84"/>
                      </a:cxn>
                      <a:cxn ang="0">
                        <a:pos x="26" y="94"/>
                      </a:cxn>
                      <a:cxn ang="0">
                        <a:pos x="16" y="114"/>
                      </a:cxn>
                      <a:cxn ang="0">
                        <a:pos x="6" y="138"/>
                      </a:cxn>
                      <a:cxn ang="0">
                        <a:pos x="0" y="158"/>
                      </a:cxn>
                      <a:cxn ang="0">
                        <a:pos x="0" y="158"/>
                      </a:cxn>
                      <a:cxn ang="0">
                        <a:pos x="0" y="146"/>
                      </a:cxn>
                      <a:cxn ang="0">
                        <a:pos x="2" y="116"/>
                      </a:cxn>
                      <a:cxn ang="0">
                        <a:pos x="6" y="98"/>
                      </a:cxn>
                      <a:cxn ang="0">
                        <a:pos x="10" y="78"/>
                      </a:cxn>
                      <a:cxn ang="0">
                        <a:pos x="18" y="58"/>
                      </a:cxn>
                      <a:cxn ang="0">
                        <a:pos x="28" y="40"/>
                      </a:cxn>
                      <a:cxn ang="0">
                        <a:pos x="28" y="40"/>
                      </a:cxn>
                      <a:cxn ang="0">
                        <a:pos x="40" y="26"/>
                      </a:cxn>
                      <a:cxn ang="0">
                        <a:pos x="54" y="14"/>
                      </a:cxn>
                      <a:cxn ang="0">
                        <a:pos x="64" y="6"/>
                      </a:cxn>
                      <a:cxn ang="0">
                        <a:pos x="74" y="0"/>
                      </a:cxn>
                      <a:cxn ang="0">
                        <a:pos x="82" y="16"/>
                      </a:cxn>
                    </a:cxnLst>
                    <a:rect l="0" t="0" r="r" b="b"/>
                    <a:pathLst>
                      <a:path w="82" h="158">
                        <a:moveTo>
                          <a:pt x="82" y="16"/>
                        </a:moveTo>
                        <a:lnTo>
                          <a:pt x="82" y="16"/>
                        </a:lnTo>
                        <a:lnTo>
                          <a:pt x="68" y="28"/>
                        </a:lnTo>
                        <a:lnTo>
                          <a:pt x="58" y="38"/>
                        </a:lnTo>
                        <a:lnTo>
                          <a:pt x="50" y="48"/>
                        </a:lnTo>
                        <a:lnTo>
                          <a:pt x="50" y="48"/>
                        </a:lnTo>
                        <a:lnTo>
                          <a:pt x="46" y="52"/>
                        </a:lnTo>
                        <a:lnTo>
                          <a:pt x="40" y="56"/>
                        </a:lnTo>
                        <a:lnTo>
                          <a:pt x="34" y="58"/>
                        </a:lnTo>
                        <a:lnTo>
                          <a:pt x="34" y="58"/>
                        </a:lnTo>
                        <a:lnTo>
                          <a:pt x="34" y="68"/>
                        </a:lnTo>
                        <a:lnTo>
                          <a:pt x="34" y="76"/>
                        </a:lnTo>
                        <a:lnTo>
                          <a:pt x="32" y="84"/>
                        </a:lnTo>
                        <a:lnTo>
                          <a:pt x="32" y="84"/>
                        </a:lnTo>
                        <a:lnTo>
                          <a:pt x="26" y="94"/>
                        </a:lnTo>
                        <a:lnTo>
                          <a:pt x="16" y="114"/>
                        </a:lnTo>
                        <a:lnTo>
                          <a:pt x="6" y="138"/>
                        </a:lnTo>
                        <a:lnTo>
                          <a:pt x="0" y="158"/>
                        </a:lnTo>
                        <a:lnTo>
                          <a:pt x="0" y="158"/>
                        </a:lnTo>
                        <a:lnTo>
                          <a:pt x="0" y="146"/>
                        </a:lnTo>
                        <a:lnTo>
                          <a:pt x="2" y="116"/>
                        </a:lnTo>
                        <a:lnTo>
                          <a:pt x="6" y="98"/>
                        </a:lnTo>
                        <a:lnTo>
                          <a:pt x="10" y="78"/>
                        </a:lnTo>
                        <a:lnTo>
                          <a:pt x="18" y="58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40" y="26"/>
                        </a:lnTo>
                        <a:lnTo>
                          <a:pt x="54" y="14"/>
                        </a:lnTo>
                        <a:lnTo>
                          <a:pt x="64" y="6"/>
                        </a:lnTo>
                        <a:lnTo>
                          <a:pt x="74" y="0"/>
                        </a:lnTo>
                        <a:lnTo>
                          <a:pt x="82" y="16"/>
                        </a:lnTo>
                        <a:close/>
                      </a:path>
                    </a:pathLst>
                  </a:custGeom>
                  <a:solidFill>
                    <a:srgbClr val="C2C6D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Freeform 912"/>
                  <p:cNvSpPr>
                    <a:spLocks/>
                  </p:cNvSpPr>
                  <p:nvPr/>
                </p:nvSpPr>
                <p:spPr bwMode="auto">
                  <a:xfrm flipH="1">
                    <a:off x="4638675" y="4511675"/>
                    <a:ext cx="28575" cy="28575"/>
                  </a:xfrm>
                  <a:custGeom>
                    <a:avLst/>
                    <a:gdLst/>
                    <a:ahLst/>
                    <a:cxnLst>
                      <a:cxn ang="0">
                        <a:pos x="4" y="0"/>
                      </a:cxn>
                      <a:cxn ang="0">
                        <a:pos x="4" y="0"/>
                      </a:cxn>
                      <a:cxn ang="0">
                        <a:pos x="6" y="4"/>
                      </a:cxn>
                      <a:cxn ang="0">
                        <a:pos x="10" y="10"/>
                      </a:cxn>
                      <a:cxn ang="0">
                        <a:pos x="18" y="14"/>
                      </a:cxn>
                      <a:cxn ang="0">
                        <a:pos x="16" y="18"/>
                      </a:cxn>
                      <a:cxn ang="0">
                        <a:pos x="16" y="18"/>
                      </a:cxn>
                      <a:cxn ang="0">
                        <a:pos x="10" y="18"/>
                      </a:cxn>
                      <a:cxn ang="0">
                        <a:pos x="6" y="14"/>
                      </a:cxn>
                      <a:cxn ang="0">
                        <a:pos x="0" y="8"/>
                      </a:cxn>
                      <a:cxn ang="0">
                        <a:pos x="4" y="0"/>
                      </a:cxn>
                    </a:cxnLst>
                    <a:rect l="0" t="0" r="r" b="b"/>
                    <a:pathLst>
                      <a:path w="18" h="1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10" y="10"/>
                        </a:lnTo>
                        <a:lnTo>
                          <a:pt x="18" y="14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F505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Freeform 913"/>
                  <p:cNvSpPr>
                    <a:spLocks/>
                  </p:cNvSpPr>
                  <p:nvPr/>
                </p:nvSpPr>
                <p:spPr bwMode="auto">
                  <a:xfrm flipH="1">
                    <a:off x="4651375" y="4518025"/>
                    <a:ext cx="15875" cy="15875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2" y="10"/>
                      </a:cxn>
                      <a:cxn ang="0">
                        <a:pos x="6" y="10"/>
                      </a:cxn>
                      <a:cxn ang="0">
                        <a:pos x="6" y="10"/>
                      </a:cxn>
                      <a:cxn ang="0">
                        <a:pos x="10" y="10"/>
                      </a:cxn>
                      <a:cxn ang="0">
                        <a:pos x="10" y="6"/>
                      </a:cxn>
                      <a:cxn ang="0">
                        <a:pos x="10" y="6"/>
                      </a:cxn>
                      <a:cxn ang="0">
                        <a:pos x="10" y="2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2" y="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10" h="10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0" y="6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45" name="Group 1995"/>
              <p:cNvGrpSpPr/>
              <p:nvPr/>
            </p:nvGrpSpPr>
            <p:grpSpPr>
              <a:xfrm>
                <a:off x="6223415" y="4312315"/>
                <a:ext cx="1752600" cy="2028825"/>
                <a:chOff x="1115550" y="1815990"/>
                <a:chExt cx="1752600" cy="2028825"/>
              </a:xfrm>
            </p:grpSpPr>
            <p:sp>
              <p:nvSpPr>
                <p:cNvPr id="246" name="Rectangle 245"/>
                <p:cNvSpPr/>
                <p:nvPr/>
              </p:nvSpPr>
              <p:spPr>
                <a:xfrm>
                  <a:off x="1192360" y="3505810"/>
                  <a:ext cx="1651415" cy="26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7" name="Picture 1108" descr="C:\Users\Zafar\Desktop\Film_Strip_3_op_554x21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100000"/>
                </a:blip>
                <a:srcRect r="66787"/>
                <a:stretch>
                  <a:fillRect/>
                </a:stretch>
              </p:blipFill>
              <p:spPr bwMode="auto">
                <a:xfrm>
                  <a:off x="1115550" y="1815990"/>
                  <a:ext cx="1752600" cy="2028825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4" name="Plus 3"/>
          <p:cNvSpPr/>
          <p:nvPr/>
        </p:nvSpPr>
        <p:spPr>
          <a:xfrm>
            <a:off x="4343400" y="40386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Background subtraction</a:t>
            </a:r>
            <a:r>
              <a:rPr lang="en-US" dirty="0"/>
              <a:t> in computer vision</a:t>
            </a:r>
            <a:endParaRPr lang="en-US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In audio, we also need to identify the repetitions!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11" name="Group 210"/>
          <p:cNvGrpSpPr>
            <a:grpSpLocks noChangeAspect="1"/>
          </p:cNvGrpSpPr>
          <p:nvPr/>
        </p:nvGrpSpPr>
        <p:grpSpPr>
          <a:xfrm>
            <a:off x="76200" y="2616041"/>
            <a:ext cx="2318861" cy="2184559"/>
            <a:chOff x="3265488" y="3889375"/>
            <a:chExt cx="2576512" cy="2427288"/>
          </a:xfrm>
        </p:grpSpPr>
        <p:sp>
          <p:nvSpPr>
            <p:cNvPr id="212" name="AutoShape 781"/>
            <p:cNvSpPr>
              <a:spLocks noChangeAspect="1" noChangeArrowheads="1" noTextEdit="1"/>
            </p:cNvSpPr>
            <p:nvPr/>
          </p:nvSpPr>
          <p:spPr bwMode="auto">
            <a:xfrm>
              <a:off x="3265488" y="3889375"/>
              <a:ext cx="2576512" cy="2427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3"/>
            <p:cNvSpPr>
              <a:spLocks/>
            </p:cNvSpPr>
            <p:nvPr/>
          </p:nvSpPr>
          <p:spPr bwMode="auto">
            <a:xfrm>
              <a:off x="3295650" y="4256088"/>
              <a:ext cx="2516187" cy="1128713"/>
            </a:xfrm>
            <a:custGeom>
              <a:avLst/>
              <a:gdLst/>
              <a:ahLst/>
              <a:cxnLst>
                <a:cxn ang="0">
                  <a:pos x="1557" y="99"/>
                </a:cxn>
                <a:cxn ang="0">
                  <a:pos x="1504" y="97"/>
                </a:cxn>
                <a:cxn ang="0">
                  <a:pos x="1422" y="95"/>
                </a:cxn>
                <a:cxn ang="0">
                  <a:pos x="1320" y="93"/>
                </a:cxn>
                <a:cxn ang="0">
                  <a:pos x="1202" y="88"/>
                </a:cxn>
                <a:cxn ang="0">
                  <a:pos x="1082" y="78"/>
                </a:cxn>
                <a:cxn ang="0">
                  <a:pos x="966" y="61"/>
                </a:cxn>
                <a:cxn ang="0">
                  <a:pos x="861" y="36"/>
                </a:cxn>
                <a:cxn ang="0">
                  <a:pos x="776" y="6"/>
                </a:cxn>
                <a:cxn ang="0">
                  <a:pos x="685" y="2"/>
                </a:cxn>
                <a:cxn ang="0">
                  <a:pos x="584" y="25"/>
                </a:cxn>
                <a:cxn ang="0">
                  <a:pos x="483" y="74"/>
                </a:cxn>
                <a:cxn ang="0">
                  <a:pos x="384" y="141"/>
                </a:cxn>
                <a:cxn ang="0">
                  <a:pos x="293" y="226"/>
                </a:cxn>
                <a:cxn ang="0">
                  <a:pos x="213" y="325"/>
                </a:cxn>
                <a:cxn ang="0">
                  <a:pos x="146" y="436"/>
                </a:cxn>
                <a:cxn ang="0">
                  <a:pos x="99" y="550"/>
                </a:cxn>
                <a:cxn ang="0">
                  <a:pos x="57" y="658"/>
                </a:cxn>
                <a:cxn ang="0">
                  <a:pos x="27" y="763"/>
                </a:cxn>
                <a:cxn ang="0">
                  <a:pos x="6" y="862"/>
                </a:cxn>
                <a:cxn ang="0">
                  <a:pos x="0" y="953"/>
                </a:cxn>
                <a:cxn ang="0">
                  <a:pos x="13" y="1035"/>
                </a:cxn>
                <a:cxn ang="0">
                  <a:pos x="48" y="1107"/>
                </a:cxn>
                <a:cxn ang="0">
                  <a:pos x="108" y="1172"/>
                </a:cxn>
                <a:cxn ang="0">
                  <a:pos x="204" y="1221"/>
                </a:cxn>
                <a:cxn ang="0">
                  <a:pos x="369" y="1248"/>
                </a:cxn>
                <a:cxn ang="0">
                  <a:pos x="593" y="1253"/>
                </a:cxn>
                <a:cxn ang="0">
                  <a:pos x="850" y="1250"/>
                </a:cxn>
                <a:cxn ang="0">
                  <a:pos x="1120" y="1244"/>
                </a:cxn>
                <a:cxn ang="0">
                  <a:pos x="1377" y="1246"/>
                </a:cxn>
                <a:cxn ang="0">
                  <a:pos x="1601" y="1261"/>
                </a:cxn>
                <a:cxn ang="0">
                  <a:pos x="1769" y="1299"/>
                </a:cxn>
                <a:cxn ang="0">
                  <a:pos x="1869" y="1360"/>
                </a:cxn>
                <a:cxn ang="0">
                  <a:pos x="1972" y="1402"/>
                </a:cxn>
                <a:cxn ang="0">
                  <a:pos x="2088" y="1421"/>
                </a:cxn>
                <a:cxn ang="0">
                  <a:pos x="2210" y="1417"/>
                </a:cxn>
                <a:cxn ang="0">
                  <a:pos x="2335" y="1394"/>
                </a:cxn>
                <a:cxn ang="0">
                  <a:pos x="2457" y="1352"/>
                </a:cxn>
                <a:cxn ang="0">
                  <a:pos x="2571" y="1293"/>
                </a:cxn>
                <a:cxn ang="0">
                  <a:pos x="2676" y="1221"/>
                </a:cxn>
                <a:cxn ang="0">
                  <a:pos x="2765" y="1139"/>
                </a:cxn>
                <a:cxn ang="0">
                  <a:pos x="2864" y="1069"/>
                </a:cxn>
                <a:cxn ang="0">
                  <a:pos x="2968" y="1008"/>
                </a:cxn>
                <a:cxn ang="0">
                  <a:pos x="3062" y="945"/>
                </a:cxn>
                <a:cxn ang="0">
                  <a:pos x="3134" y="877"/>
                </a:cxn>
                <a:cxn ang="0">
                  <a:pos x="3170" y="793"/>
                </a:cxn>
                <a:cxn ang="0">
                  <a:pos x="3155" y="689"/>
                </a:cxn>
                <a:cxn ang="0">
                  <a:pos x="3079" y="554"/>
                </a:cxn>
                <a:cxn ang="0">
                  <a:pos x="2932" y="396"/>
                </a:cxn>
                <a:cxn ang="0">
                  <a:pos x="2733" y="270"/>
                </a:cxn>
                <a:cxn ang="0">
                  <a:pos x="2503" y="186"/>
                </a:cxn>
                <a:cxn ang="0">
                  <a:pos x="2259" y="133"/>
                </a:cxn>
                <a:cxn ang="0">
                  <a:pos x="2027" y="105"/>
                </a:cxn>
                <a:cxn ang="0">
                  <a:pos x="1824" y="95"/>
                </a:cxn>
                <a:cxn ang="0">
                  <a:pos x="1668" y="95"/>
                </a:cxn>
                <a:cxn ang="0">
                  <a:pos x="1580" y="99"/>
                </a:cxn>
                <a:cxn ang="0">
                  <a:pos x="1569" y="101"/>
                </a:cxn>
              </a:cxnLst>
              <a:rect l="0" t="0" r="r" b="b"/>
              <a:pathLst>
                <a:path w="3170" h="1423">
                  <a:moveTo>
                    <a:pt x="1569" y="101"/>
                  </a:moveTo>
                  <a:lnTo>
                    <a:pt x="1557" y="99"/>
                  </a:lnTo>
                  <a:lnTo>
                    <a:pt x="1537" y="97"/>
                  </a:lnTo>
                  <a:lnTo>
                    <a:pt x="1504" y="97"/>
                  </a:lnTo>
                  <a:lnTo>
                    <a:pt x="1468" y="97"/>
                  </a:lnTo>
                  <a:lnTo>
                    <a:pt x="1422" y="95"/>
                  </a:lnTo>
                  <a:lnTo>
                    <a:pt x="1373" y="95"/>
                  </a:lnTo>
                  <a:lnTo>
                    <a:pt x="1320" y="93"/>
                  </a:lnTo>
                  <a:lnTo>
                    <a:pt x="1263" y="91"/>
                  </a:lnTo>
                  <a:lnTo>
                    <a:pt x="1202" y="88"/>
                  </a:lnTo>
                  <a:lnTo>
                    <a:pt x="1143" y="84"/>
                  </a:lnTo>
                  <a:lnTo>
                    <a:pt x="1082" y="78"/>
                  </a:lnTo>
                  <a:lnTo>
                    <a:pt x="1025" y="72"/>
                  </a:lnTo>
                  <a:lnTo>
                    <a:pt x="966" y="61"/>
                  </a:lnTo>
                  <a:lnTo>
                    <a:pt x="913" y="51"/>
                  </a:lnTo>
                  <a:lnTo>
                    <a:pt x="861" y="36"/>
                  </a:lnTo>
                  <a:lnTo>
                    <a:pt x="820" y="21"/>
                  </a:lnTo>
                  <a:lnTo>
                    <a:pt x="776" y="6"/>
                  </a:lnTo>
                  <a:lnTo>
                    <a:pt x="730" y="0"/>
                  </a:lnTo>
                  <a:lnTo>
                    <a:pt x="685" y="2"/>
                  </a:lnTo>
                  <a:lnTo>
                    <a:pt x="635" y="12"/>
                  </a:lnTo>
                  <a:lnTo>
                    <a:pt x="584" y="25"/>
                  </a:lnTo>
                  <a:lnTo>
                    <a:pt x="534" y="46"/>
                  </a:lnTo>
                  <a:lnTo>
                    <a:pt x="483" y="74"/>
                  </a:lnTo>
                  <a:lnTo>
                    <a:pt x="434" y="107"/>
                  </a:lnTo>
                  <a:lnTo>
                    <a:pt x="384" y="141"/>
                  </a:lnTo>
                  <a:lnTo>
                    <a:pt x="339" y="183"/>
                  </a:lnTo>
                  <a:lnTo>
                    <a:pt x="293" y="226"/>
                  </a:lnTo>
                  <a:lnTo>
                    <a:pt x="251" y="276"/>
                  </a:lnTo>
                  <a:lnTo>
                    <a:pt x="213" y="325"/>
                  </a:lnTo>
                  <a:lnTo>
                    <a:pt x="177" y="380"/>
                  </a:lnTo>
                  <a:lnTo>
                    <a:pt x="146" y="436"/>
                  </a:lnTo>
                  <a:lnTo>
                    <a:pt x="124" y="495"/>
                  </a:lnTo>
                  <a:lnTo>
                    <a:pt x="99" y="550"/>
                  </a:lnTo>
                  <a:lnTo>
                    <a:pt x="78" y="605"/>
                  </a:lnTo>
                  <a:lnTo>
                    <a:pt x="57" y="658"/>
                  </a:lnTo>
                  <a:lnTo>
                    <a:pt x="42" y="713"/>
                  </a:lnTo>
                  <a:lnTo>
                    <a:pt x="27" y="763"/>
                  </a:lnTo>
                  <a:lnTo>
                    <a:pt x="13" y="814"/>
                  </a:lnTo>
                  <a:lnTo>
                    <a:pt x="6" y="862"/>
                  </a:lnTo>
                  <a:lnTo>
                    <a:pt x="2" y="909"/>
                  </a:lnTo>
                  <a:lnTo>
                    <a:pt x="0" y="953"/>
                  </a:lnTo>
                  <a:lnTo>
                    <a:pt x="4" y="995"/>
                  </a:lnTo>
                  <a:lnTo>
                    <a:pt x="13" y="1035"/>
                  </a:lnTo>
                  <a:lnTo>
                    <a:pt x="29" y="1073"/>
                  </a:lnTo>
                  <a:lnTo>
                    <a:pt x="48" y="1107"/>
                  </a:lnTo>
                  <a:lnTo>
                    <a:pt x="74" y="1141"/>
                  </a:lnTo>
                  <a:lnTo>
                    <a:pt x="108" y="1172"/>
                  </a:lnTo>
                  <a:lnTo>
                    <a:pt x="148" y="1200"/>
                  </a:lnTo>
                  <a:lnTo>
                    <a:pt x="204" y="1221"/>
                  </a:lnTo>
                  <a:lnTo>
                    <a:pt x="278" y="1236"/>
                  </a:lnTo>
                  <a:lnTo>
                    <a:pt x="369" y="1248"/>
                  </a:lnTo>
                  <a:lnTo>
                    <a:pt x="475" y="1253"/>
                  </a:lnTo>
                  <a:lnTo>
                    <a:pt x="593" y="1253"/>
                  </a:lnTo>
                  <a:lnTo>
                    <a:pt x="719" y="1253"/>
                  </a:lnTo>
                  <a:lnTo>
                    <a:pt x="850" y="1250"/>
                  </a:lnTo>
                  <a:lnTo>
                    <a:pt x="987" y="1248"/>
                  </a:lnTo>
                  <a:lnTo>
                    <a:pt x="1120" y="1244"/>
                  </a:lnTo>
                  <a:lnTo>
                    <a:pt x="1251" y="1244"/>
                  </a:lnTo>
                  <a:lnTo>
                    <a:pt x="1377" y="1246"/>
                  </a:lnTo>
                  <a:lnTo>
                    <a:pt x="1495" y="1251"/>
                  </a:lnTo>
                  <a:lnTo>
                    <a:pt x="1601" y="1261"/>
                  </a:lnTo>
                  <a:lnTo>
                    <a:pt x="1692" y="1278"/>
                  </a:lnTo>
                  <a:lnTo>
                    <a:pt x="1769" y="1299"/>
                  </a:lnTo>
                  <a:lnTo>
                    <a:pt x="1824" y="1329"/>
                  </a:lnTo>
                  <a:lnTo>
                    <a:pt x="1869" y="1360"/>
                  </a:lnTo>
                  <a:lnTo>
                    <a:pt x="1919" y="1385"/>
                  </a:lnTo>
                  <a:lnTo>
                    <a:pt x="1972" y="1402"/>
                  </a:lnTo>
                  <a:lnTo>
                    <a:pt x="2029" y="1415"/>
                  </a:lnTo>
                  <a:lnTo>
                    <a:pt x="2088" y="1421"/>
                  </a:lnTo>
                  <a:lnTo>
                    <a:pt x="2149" y="1423"/>
                  </a:lnTo>
                  <a:lnTo>
                    <a:pt x="2210" y="1417"/>
                  </a:lnTo>
                  <a:lnTo>
                    <a:pt x="2274" y="1409"/>
                  </a:lnTo>
                  <a:lnTo>
                    <a:pt x="2335" y="1394"/>
                  </a:lnTo>
                  <a:lnTo>
                    <a:pt x="2396" y="1375"/>
                  </a:lnTo>
                  <a:lnTo>
                    <a:pt x="2457" y="1352"/>
                  </a:lnTo>
                  <a:lnTo>
                    <a:pt x="2516" y="1326"/>
                  </a:lnTo>
                  <a:lnTo>
                    <a:pt x="2571" y="1293"/>
                  </a:lnTo>
                  <a:lnTo>
                    <a:pt x="2626" y="1259"/>
                  </a:lnTo>
                  <a:lnTo>
                    <a:pt x="2676" y="1221"/>
                  </a:lnTo>
                  <a:lnTo>
                    <a:pt x="2721" y="1181"/>
                  </a:lnTo>
                  <a:lnTo>
                    <a:pt x="2765" y="1139"/>
                  </a:lnTo>
                  <a:lnTo>
                    <a:pt x="2812" y="1103"/>
                  </a:lnTo>
                  <a:lnTo>
                    <a:pt x="2864" y="1069"/>
                  </a:lnTo>
                  <a:lnTo>
                    <a:pt x="2917" y="1038"/>
                  </a:lnTo>
                  <a:lnTo>
                    <a:pt x="2968" y="1008"/>
                  </a:lnTo>
                  <a:lnTo>
                    <a:pt x="3018" y="978"/>
                  </a:lnTo>
                  <a:lnTo>
                    <a:pt x="3062" y="945"/>
                  </a:lnTo>
                  <a:lnTo>
                    <a:pt x="3103" y="913"/>
                  </a:lnTo>
                  <a:lnTo>
                    <a:pt x="3134" y="877"/>
                  </a:lnTo>
                  <a:lnTo>
                    <a:pt x="3157" y="837"/>
                  </a:lnTo>
                  <a:lnTo>
                    <a:pt x="3170" y="793"/>
                  </a:lnTo>
                  <a:lnTo>
                    <a:pt x="3170" y="744"/>
                  </a:lnTo>
                  <a:lnTo>
                    <a:pt x="3155" y="689"/>
                  </a:lnTo>
                  <a:lnTo>
                    <a:pt x="3126" y="626"/>
                  </a:lnTo>
                  <a:lnTo>
                    <a:pt x="3079" y="554"/>
                  </a:lnTo>
                  <a:lnTo>
                    <a:pt x="3016" y="476"/>
                  </a:lnTo>
                  <a:lnTo>
                    <a:pt x="2932" y="396"/>
                  </a:lnTo>
                  <a:lnTo>
                    <a:pt x="2837" y="329"/>
                  </a:lnTo>
                  <a:lnTo>
                    <a:pt x="2733" y="270"/>
                  </a:lnTo>
                  <a:lnTo>
                    <a:pt x="2620" y="225"/>
                  </a:lnTo>
                  <a:lnTo>
                    <a:pt x="2503" y="186"/>
                  </a:lnTo>
                  <a:lnTo>
                    <a:pt x="2381" y="156"/>
                  </a:lnTo>
                  <a:lnTo>
                    <a:pt x="2259" y="133"/>
                  </a:lnTo>
                  <a:lnTo>
                    <a:pt x="2141" y="116"/>
                  </a:lnTo>
                  <a:lnTo>
                    <a:pt x="2027" y="105"/>
                  </a:lnTo>
                  <a:lnTo>
                    <a:pt x="1921" y="99"/>
                  </a:lnTo>
                  <a:lnTo>
                    <a:pt x="1824" y="95"/>
                  </a:lnTo>
                  <a:lnTo>
                    <a:pt x="1738" y="95"/>
                  </a:lnTo>
                  <a:lnTo>
                    <a:pt x="1668" y="95"/>
                  </a:lnTo>
                  <a:lnTo>
                    <a:pt x="1614" y="97"/>
                  </a:lnTo>
                  <a:lnTo>
                    <a:pt x="1580" y="99"/>
                  </a:lnTo>
                  <a:lnTo>
                    <a:pt x="1569" y="101"/>
                  </a:lnTo>
                  <a:lnTo>
                    <a:pt x="1569" y="101"/>
                  </a:lnTo>
                  <a:close/>
                </a:path>
              </a:pathLst>
            </a:custGeom>
            <a:solidFill>
              <a:srgbClr val="D9D6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85"/>
            <p:cNvSpPr>
              <a:spLocks/>
            </p:cNvSpPr>
            <p:nvPr/>
          </p:nvSpPr>
          <p:spPr bwMode="auto">
            <a:xfrm>
              <a:off x="5449887" y="5207001"/>
              <a:ext cx="90487" cy="1619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6"/>
                </a:cxn>
                <a:cxn ang="0">
                  <a:pos x="49" y="12"/>
                </a:cxn>
                <a:cxn ang="0">
                  <a:pos x="51" y="21"/>
                </a:cxn>
                <a:cxn ang="0">
                  <a:pos x="53" y="31"/>
                </a:cxn>
                <a:cxn ang="0">
                  <a:pos x="57" y="40"/>
                </a:cxn>
                <a:cxn ang="0">
                  <a:pos x="59" y="52"/>
                </a:cxn>
                <a:cxn ang="0">
                  <a:pos x="62" y="65"/>
                </a:cxn>
                <a:cxn ang="0">
                  <a:pos x="64" y="74"/>
                </a:cxn>
                <a:cxn ang="0">
                  <a:pos x="68" y="86"/>
                </a:cxn>
                <a:cxn ang="0">
                  <a:pos x="70" y="95"/>
                </a:cxn>
                <a:cxn ang="0">
                  <a:pos x="72" y="107"/>
                </a:cxn>
                <a:cxn ang="0">
                  <a:pos x="74" y="114"/>
                </a:cxn>
                <a:cxn ang="0">
                  <a:pos x="76" y="120"/>
                </a:cxn>
                <a:cxn ang="0">
                  <a:pos x="78" y="124"/>
                </a:cxn>
                <a:cxn ang="0">
                  <a:pos x="78" y="126"/>
                </a:cxn>
                <a:cxn ang="0">
                  <a:pos x="114" y="190"/>
                </a:cxn>
                <a:cxn ang="0">
                  <a:pos x="74" y="204"/>
                </a:cxn>
                <a:cxn ang="0">
                  <a:pos x="0" y="204"/>
                </a:cxn>
                <a:cxn ang="0">
                  <a:pos x="19" y="120"/>
                </a:cxn>
                <a:cxn ang="0">
                  <a:pos x="47" y="0"/>
                </a:cxn>
                <a:cxn ang="0">
                  <a:pos x="47" y="0"/>
                </a:cxn>
              </a:cxnLst>
              <a:rect l="0" t="0" r="r" b="b"/>
              <a:pathLst>
                <a:path w="114" h="204">
                  <a:moveTo>
                    <a:pt x="47" y="0"/>
                  </a:moveTo>
                  <a:lnTo>
                    <a:pt x="47" y="6"/>
                  </a:lnTo>
                  <a:lnTo>
                    <a:pt x="49" y="12"/>
                  </a:lnTo>
                  <a:lnTo>
                    <a:pt x="51" y="21"/>
                  </a:lnTo>
                  <a:lnTo>
                    <a:pt x="53" y="31"/>
                  </a:lnTo>
                  <a:lnTo>
                    <a:pt x="57" y="40"/>
                  </a:lnTo>
                  <a:lnTo>
                    <a:pt x="59" y="52"/>
                  </a:lnTo>
                  <a:lnTo>
                    <a:pt x="62" y="65"/>
                  </a:lnTo>
                  <a:lnTo>
                    <a:pt x="64" y="74"/>
                  </a:lnTo>
                  <a:lnTo>
                    <a:pt x="68" y="86"/>
                  </a:lnTo>
                  <a:lnTo>
                    <a:pt x="70" y="95"/>
                  </a:lnTo>
                  <a:lnTo>
                    <a:pt x="72" y="107"/>
                  </a:lnTo>
                  <a:lnTo>
                    <a:pt x="74" y="114"/>
                  </a:lnTo>
                  <a:lnTo>
                    <a:pt x="76" y="120"/>
                  </a:lnTo>
                  <a:lnTo>
                    <a:pt x="78" y="124"/>
                  </a:lnTo>
                  <a:lnTo>
                    <a:pt x="78" y="126"/>
                  </a:lnTo>
                  <a:lnTo>
                    <a:pt x="114" y="190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19" y="120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86"/>
            <p:cNvSpPr>
              <a:spLocks/>
            </p:cNvSpPr>
            <p:nvPr/>
          </p:nvSpPr>
          <p:spPr bwMode="auto">
            <a:xfrm>
              <a:off x="4899025" y="4084638"/>
              <a:ext cx="301625" cy="266700"/>
            </a:xfrm>
            <a:custGeom>
              <a:avLst/>
              <a:gdLst/>
              <a:ahLst/>
              <a:cxnLst>
                <a:cxn ang="0">
                  <a:pos x="349" y="248"/>
                </a:cxn>
                <a:cxn ang="0">
                  <a:pos x="357" y="236"/>
                </a:cxn>
                <a:cxn ang="0">
                  <a:pos x="367" y="219"/>
                </a:cxn>
                <a:cxn ang="0">
                  <a:pos x="376" y="204"/>
                </a:cxn>
                <a:cxn ang="0">
                  <a:pos x="380" y="189"/>
                </a:cxn>
                <a:cxn ang="0">
                  <a:pos x="376" y="173"/>
                </a:cxn>
                <a:cxn ang="0">
                  <a:pos x="370" y="151"/>
                </a:cxn>
                <a:cxn ang="0">
                  <a:pos x="363" y="126"/>
                </a:cxn>
                <a:cxn ang="0">
                  <a:pos x="357" y="99"/>
                </a:cxn>
                <a:cxn ang="0">
                  <a:pos x="349" y="74"/>
                </a:cxn>
                <a:cxn ang="0">
                  <a:pos x="342" y="54"/>
                </a:cxn>
                <a:cxn ang="0">
                  <a:pos x="336" y="42"/>
                </a:cxn>
                <a:cxn ang="0">
                  <a:pos x="330" y="33"/>
                </a:cxn>
                <a:cxn ang="0">
                  <a:pos x="313" y="23"/>
                </a:cxn>
                <a:cxn ang="0">
                  <a:pos x="294" y="14"/>
                </a:cxn>
                <a:cxn ang="0">
                  <a:pos x="277" y="10"/>
                </a:cxn>
                <a:cxn ang="0">
                  <a:pos x="195" y="0"/>
                </a:cxn>
                <a:cxn ang="0">
                  <a:pos x="64" y="19"/>
                </a:cxn>
                <a:cxn ang="0">
                  <a:pos x="49" y="36"/>
                </a:cxn>
                <a:cxn ang="0">
                  <a:pos x="49" y="50"/>
                </a:cxn>
                <a:cxn ang="0">
                  <a:pos x="49" y="57"/>
                </a:cxn>
                <a:cxn ang="0">
                  <a:pos x="43" y="59"/>
                </a:cxn>
                <a:cxn ang="0">
                  <a:pos x="30" y="73"/>
                </a:cxn>
                <a:cxn ang="0">
                  <a:pos x="22" y="82"/>
                </a:cxn>
                <a:cxn ang="0">
                  <a:pos x="17" y="97"/>
                </a:cxn>
                <a:cxn ang="0">
                  <a:pos x="9" y="114"/>
                </a:cxn>
                <a:cxn ang="0">
                  <a:pos x="5" y="135"/>
                </a:cxn>
                <a:cxn ang="0">
                  <a:pos x="1" y="156"/>
                </a:cxn>
                <a:cxn ang="0">
                  <a:pos x="0" y="177"/>
                </a:cxn>
                <a:cxn ang="0">
                  <a:pos x="0" y="194"/>
                </a:cxn>
                <a:cxn ang="0">
                  <a:pos x="1" y="213"/>
                </a:cxn>
                <a:cxn ang="0">
                  <a:pos x="3" y="230"/>
                </a:cxn>
                <a:cxn ang="0">
                  <a:pos x="7" y="248"/>
                </a:cxn>
                <a:cxn ang="0">
                  <a:pos x="11" y="263"/>
                </a:cxn>
                <a:cxn ang="0">
                  <a:pos x="19" y="278"/>
                </a:cxn>
                <a:cxn ang="0">
                  <a:pos x="26" y="291"/>
                </a:cxn>
                <a:cxn ang="0">
                  <a:pos x="38" y="303"/>
                </a:cxn>
                <a:cxn ang="0">
                  <a:pos x="51" y="314"/>
                </a:cxn>
                <a:cxn ang="0">
                  <a:pos x="64" y="322"/>
                </a:cxn>
                <a:cxn ang="0">
                  <a:pos x="87" y="333"/>
                </a:cxn>
                <a:cxn ang="0">
                  <a:pos x="98" y="337"/>
                </a:cxn>
                <a:cxn ang="0">
                  <a:pos x="349" y="249"/>
                </a:cxn>
              </a:cxnLst>
              <a:rect l="0" t="0" r="r" b="b"/>
              <a:pathLst>
                <a:path w="380" h="337">
                  <a:moveTo>
                    <a:pt x="349" y="249"/>
                  </a:moveTo>
                  <a:lnTo>
                    <a:pt x="349" y="248"/>
                  </a:lnTo>
                  <a:lnTo>
                    <a:pt x="351" y="244"/>
                  </a:lnTo>
                  <a:lnTo>
                    <a:pt x="357" y="236"/>
                  </a:lnTo>
                  <a:lnTo>
                    <a:pt x="363" y="229"/>
                  </a:lnTo>
                  <a:lnTo>
                    <a:pt x="367" y="219"/>
                  </a:lnTo>
                  <a:lnTo>
                    <a:pt x="372" y="211"/>
                  </a:lnTo>
                  <a:lnTo>
                    <a:pt x="376" y="204"/>
                  </a:lnTo>
                  <a:lnTo>
                    <a:pt x="380" y="196"/>
                  </a:lnTo>
                  <a:lnTo>
                    <a:pt x="380" y="189"/>
                  </a:lnTo>
                  <a:lnTo>
                    <a:pt x="378" y="183"/>
                  </a:lnTo>
                  <a:lnTo>
                    <a:pt x="376" y="173"/>
                  </a:lnTo>
                  <a:lnTo>
                    <a:pt x="374" y="164"/>
                  </a:lnTo>
                  <a:lnTo>
                    <a:pt x="370" y="151"/>
                  </a:lnTo>
                  <a:lnTo>
                    <a:pt x="367" y="139"/>
                  </a:lnTo>
                  <a:lnTo>
                    <a:pt x="363" y="126"/>
                  </a:lnTo>
                  <a:lnTo>
                    <a:pt x="361" y="113"/>
                  </a:lnTo>
                  <a:lnTo>
                    <a:pt x="357" y="99"/>
                  </a:lnTo>
                  <a:lnTo>
                    <a:pt x="351" y="86"/>
                  </a:lnTo>
                  <a:lnTo>
                    <a:pt x="349" y="74"/>
                  </a:lnTo>
                  <a:lnTo>
                    <a:pt x="346" y="63"/>
                  </a:lnTo>
                  <a:lnTo>
                    <a:pt x="342" y="54"/>
                  </a:lnTo>
                  <a:lnTo>
                    <a:pt x="338" y="48"/>
                  </a:lnTo>
                  <a:lnTo>
                    <a:pt x="336" y="42"/>
                  </a:lnTo>
                  <a:lnTo>
                    <a:pt x="336" y="38"/>
                  </a:lnTo>
                  <a:lnTo>
                    <a:pt x="330" y="33"/>
                  </a:lnTo>
                  <a:lnTo>
                    <a:pt x="325" y="29"/>
                  </a:lnTo>
                  <a:lnTo>
                    <a:pt x="313" y="23"/>
                  </a:lnTo>
                  <a:lnTo>
                    <a:pt x="304" y="19"/>
                  </a:lnTo>
                  <a:lnTo>
                    <a:pt x="294" y="14"/>
                  </a:lnTo>
                  <a:lnTo>
                    <a:pt x="285" y="12"/>
                  </a:lnTo>
                  <a:lnTo>
                    <a:pt x="277" y="10"/>
                  </a:lnTo>
                  <a:lnTo>
                    <a:pt x="277" y="10"/>
                  </a:lnTo>
                  <a:lnTo>
                    <a:pt x="195" y="0"/>
                  </a:lnTo>
                  <a:lnTo>
                    <a:pt x="74" y="33"/>
                  </a:lnTo>
                  <a:lnTo>
                    <a:pt x="64" y="19"/>
                  </a:lnTo>
                  <a:lnTo>
                    <a:pt x="43" y="33"/>
                  </a:lnTo>
                  <a:lnTo>
                    <a:pt x="49" y="36"/>
                  </a:lnTo>
                  <a:lnTo>
                    <a:pt x="49" y="42"/>
                  </a:lnTo>
                  <a:lnTo>
                    <a:pt x="49" y="50"/>
                  </a:lnTo>
                  <a:lnTo>
                    <a:pt x="49" y="54"/>
                  </a:lnTo>
                  <a:lnTo>
                    <a:pt x="49" y="57"/>
                  </a:lnTo>
                  <a:lnTo>
                    <a:pt x="45" y="57"/>
                  </a:lnTo>
                  <a:lnTo>
                    <a:pt x="43" y="59"/>
                  </a:lnTo>
                  <a:lnTo>
                    <a:pt x="36" y="65"/>
                  </a:lnTo>
                  <a:lnTo>
                    <a:pt x="30" y="73"/>
                  </a:lnTo>
                  <a:lnTo>
                    <a:pt x="26" y="76"/>
                  </a:lnTo>
                  <a:lnTo>
                    <a:pt x="22" y="82"/>
                  </a:lnTo>
                  <a:lnTo>
                    <a:pt x="19" y="88"/>
                  </a:lnTo>
                  <a:lnTo>
                    <a:pt x="17" y="97"/>
                  </a:lnTo>
                  <a:lnTo>
                    <a:pt x="13" y="103"/>
                  </a:lnTo>
                  <a:lnTo>
                    <a:pt x="9" y="114"/>
                  </a:lnTo>
                  <a:lnTo>
                    <a:pt x="7" y="124"/>
                  </a:lnTo>
                  <a:lnTo>
                    <a:pt x="5" y="135"/>
                  </a:lnTo>
                  <a:lnTo>
                    <a:pt x="3" y="147"/>
                  </a:lnTo>
                  <a:lnTo>
                    <a:pt x="1" y="156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7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1" y="213"/>
                  </a:lnTo>
                  <a:lnTo>
                    <a:pt x="1" y="223"/>
                  </a:lnTo>
                  <a:lnTo>
                    <a:pt x="3" y="230"/>
                  </a:lnTo>
                  <a:lnTo>
                    <a:pt x="3" y="238"/>
                  </a:lnTo>
                  <a:lnTo>
                    <a:pt x="7" y="248"/>
                  </a:lnTo>
                  <a:lnTo>
                    <a:pt x="9" y="253"/>
                  </a:lnTo>
                  <a:lnTo>
                    <a:pt x="11" y="263"/>
                  </a:lnTo>
                  <a:lnTo>
                    <a:pt x="15" y="270"/>
                  </a:lnTo>
                  <a:lnTo>
                    <a:pt x="19" y="278"/>
                  </a:lnTo>
                  <a:lnTo>
                    <a:pt x="22" y="284"/>
                  </a:lnTo>
                  <a:lnTo>
                    <a:pt x="26" y="291"/>
                  </a:lnTo>
                  <a:lnTo>
                    <a:pt x="32" y="297"/>
                  </a:lnTo>
                  <a:lnTo>
                    <a:pt x="38" y="303"/>
                  </a:lnTo>
                  <a:lnTo>
                    <a:pt x="43" y="308"/>
                  </a:lnTo>
                  <a:lnTo>
                    <a:pt x="51" y="314"/>
                  </a:lnTo>
                  <a:lnTo>
                    <a:pt x="58" y="318"/>
                  </a:lnTo>
                  <a:lnTo>
                    <a:pt x="64" y="322"/>
                  </a:lnTo>
                  <a:lnTo>
                    <a:pt x="76" y="327"/>
                  </a:lnTo>
                  <a:lnTo>
                    <a:pt x="87" y="333"/>
                  </a:lnTo>
                  <a:lnTo>
                    <a:pt x="95" y="335"/>
                  </a:lnTo>
                  <a:lnTo>
                    <a:pt x="98" y="337"/>
                  </a:lnTo>
                  <a:lnTo>
                    <a:pt x="136" y="331"/>
                  </a:lnTo>
                  <a:lnTo>
                    <a:pt x="349" y="249"/>
                  </a:lnTo>
                  <a:lnTo>
                    <a:pt x="349" y="249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87"/>
            <p:cNvSpPr>
              <a:spLocks/>
            </p:cNvSpPr>
            <p:nvPr/>
          </p:nvSpPr>
          <p:spPr bwMode="auto">
            <a:xfrm>
              <a:off x="5070475" y="5394326"/>
              <a:ext cx="715962" cy="155575"/>
            </a:xfrm>
            <a:custGeom>
              <a:avLst/>
              <a:gdLst/>
              <a:ahLst/>
              <a:cxnLst>
                <a:cxn ang="0">
                  <a:pos x="497" y="194"/>
                </a:cxn>
                <a:cxn ang="0">
                  <a:pos x="582" y="190"/>
                </a:cxn>
                <a:cxn ang="0">
                  <a:pos x="664" y="183"/>
                </a:cxn>
                <a:cxn ang="0">
                  <a:pos x="736" y="171"/>
                </a:cxn>
                <a:cxn ang="0">
                  <a:pos x="797" y="158"/>
                </a:cxn>
                <a:cxn ang="0">
                  <a:pos x="845" y="143"/>
                </a:cxn>
                <a:cxn ang="0">
                  <a:pos x="879" y="126"/>
                </a:cxn>
                <a:cxn ang="0">
                  <a:pos x="898" y="107"/>
                </a:cxn>
                <a:cxn ang="0">
                  <a:pos x="898" y="88"/>
                </a:cxn>
                <a:cxn ang="0">
                  <a:pos x="879" y="68"/>
                </a:cxn>
                <a:cxn ang="0">
                  <a:pos x="845" y="49"/>
                </a:cxn>
                <a:cxn ang="0">
                  <a:pos x="797" y="34"/>
                </a:cxn>
                <a:cxn ang="0">
                  <a:pos x="736" y="23"/>
                </a:cxn>
                <a:cxn ang="0">
                  <a:pos x="664" y="11"/>
                </a:cxn>
                <a:cxn ang="0">
                  <a:pos x="582" y="4"/>
                </a:cxn>
                <a:cxn ang="0">
                  <a:pos x="497" y="0"/>
                </a:cxn>
                <a:cxn ang="0">
                  <a:pos x="405" y="0"/>
                </a:cxn>
                <a:cxn ang="0">
                  <a:pos x="316" y="4"/>
                </a:cxn>
                <a:cxn ang="0">
                  <a:pos x="236" y="11"/>
                </a:cxn>
                <a:cxn ang="0">
                  <a:pos x="164" y="23"/>
                </a:cxn>
                <a:cxn ang="0">
                  <a:pos x="103" y="34"/>
                </a:cxn>
                <a:cxn ang="0">
                  <a:pos x="54" y="49"/>
                </a:cxn>
                <a:cxn ang="0">
                  <a:pos x="19" y="68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4" y="143"/>
                </a:cxn>
                <a:cxn ang="0">
                  <a:pos x="103" y="158"/>
                </a:cxn>
                <a:cxn ang="0">
                  <a:pos x="164" y="171"/>
                </a:cxn>
                <a:cxn ang="0">
                  <a:pos x="236" y="183"/>
                </a:cxn>
                <a:cxn ang="0">
                  <a:pos x="316" y="190"/>
                </a:cxn>
                <a:cxn ang="0">
                  <a:pos x="405" y="194"/>
                </a:cxn>
                <a:cxn ang="0">
                  <a:pos x="451" y="196"/>
                </a:cxn>
              </a:cxnLst>
              <a:rect l="0" t="0" r="r" b="b"/>
              <a:pathLst>
                <a:path w="902" h="196">
                  <a:moveTo>
                    <a:pt x="451" y="196"/>
                  </a:moveTo>
                  <a:lnTo>
                    <a:pt x="497" y="194"/>
                  </a:lnTo>
                  <a:lnTo>
                    <a:pt x="540" y="194"/>
                  </a:lnTo>
                  <a:lnTo>
                    <a:pt x="582" y="190"/>
                  </a:lnTo>
                  <a:lnTo>
                    <a:pt x="626" y="188"/>
                  </a:lnTo>
                  <a:lnTo>
                    <a:pt x="664" y="183"/>
                  </a:lnTo>
                  <a:lnTo>
                    <a:pt x="702" y="177"/>
                  </a:lnTo>
                  <a:lnTo>
                    <a:pt x="736" y="171"/>
                  </a:lnTo>
                  <a:lnTo>
                    <a:pt x="769" y="165"/>
                  </a:lnTo>
                  <a:lnTo>
                    <a:pt x="797" y="158"/>
                  </a:lnTo>
                  <a:lnTo>
                    <a:pt x="824" y="150"/>
                  </a:lnTo>
                  <a:lnTo>
                    <a:pt x="845" y="143"/>
                  </a:lnTo>
                  <a:lnTo>
                    <a:pt x="864" y="135"/>
                  </a:lnTo>
                  <a:lnTo>
                    <a:pt x="879" y="126"/>
                  </a:lnTo>
                  <a:lnTo>
                    <a:pt x="892" y="116"/>
                  </a:lnTo>
                  <a:lnTo>
                    <a:pt x="898" y="107"/>
                  </a:lnTo>
                  <a:lnTo>
                    <a:pt x="902" y="99"/>
                  </a:lnTo>
                  <a:lnTo>
                    <a:pt x="898" y="88"/>
                  </a:lnTo>
                  <a:lnTo>
                    <a:pt x="892" y="78"/>
                  </a:lnTo>
                  <a:lnTo>
                    <a:pt x="879" y="68"/>
                  </a:lnTo>
                  <a:lnTo>
                    <a:pt x="864" y="59"/>
                  </a:lnTo>
                  <a:lnTo>
                    <a:pt x="845" y="49"/>
                  </a:lnTo>
                  <a:lnTo>
                    <a:pt x="824" y="42"/>
                  </a:lnTo>
                  <a:lnTo>
                    <a:pt x="797" y="34"/>
                  </a:lnTo>
                  <a:lnTo>
                    <a:pt x="769" y="29"/>
                  </a:lnTo>
                  <a:lnTo>
                    <a:pt x="736" y="23"/>
                  </a:lnTo>
                  <a:lnTo>
                    <a:pt x="702" y="15"/>
                  </a:lnTo>
                  <a:lnTo>
                    <a:pt x="664" y="11"/>
                  </a:lnTo>
                  <a:lnTo>
                    <a:pt x="626" y="8"/>
                  </a:lnTo>
                  <a:lnTo>
                    <a:pt x="582" y="4"/>
                  </a:lnTo>
                  <a:lnTo>
                    <a:pt x="540" y="2"/>
                  </a:lnTo>
                  <a:lnTo>
                    <a:pt x="497" y="0"/>
                  </a:lnTo>
                  <a:lnTo>
                    <a:pt x="451" y="0"/>
                  </a:lnTo>
                  <a:lnTo>
                    <a:pt x="405" y="0"/>
                  </a:lnTo>
                  <a:lnTo>
                    <a:pt x="360" y="2"/>
                  </a:lnTo>
                  <a:lnTo>
                    <a:pt x="316" y="4"/>
                  </a:lnTo>
                  <a:lnTo>
                    <a:pt x="276" y="8"/>
                  </a:lnTo>
                  <a:lnTo>
                    <a:pt x="236" y="11"/>
                  </a:lnTo>
                  <a:lnTo>
                    <a:pt x="198" y="15"/>
                  </a:lnTo>
                  <a:lnTo>
                    <a:pt x="164" y="23"/>
                  </a:lnTo>
                  <a:lnTo>
                    <a:pt x="133" y="2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54" y="49"/>
                  </a:lnTo>
                  <a:lnTo>
                    <a:pt x="36" y="59"/>
                  </a:lnTo>
                  <a:lnTo>
                    <a:pt x="19" y="68"/>
                  </a:lnTo>
                  <a:lnTo>
                    <a:pt x="10" y="78"/>
                  </a:lnTo>
                  <a:lnTo>
                    <a:pt x="2" y="88"/>
                  </a:lnTo>
                  <a:lnTo>
                    <a:pt x="0" y="99"/>
                  </a:lnTo>
                  <a:lnTo>
                    <a:pt x="2" y="107"/>
                  </a:lnTo>
                  <a:lnTo>
                    <a:pt x="10" y="116"/>
                  </a:lnTo>
                  <a:lnTo>
                    <a:pt x="19" y="126"/>
                  </a:lnTo>
                  <a:lnTo>
                    <a:pt x="36" y="135"/>
                  </a:lnTo>
                  <a:lnTo>
                    <a:pt x="54" y="143"/>
                  </a:lnTo>
                  <a:lnTo>
                    <a:pt x="78" y="150"/>
                  </a:lnTo>
                  <a:lnTo>
                    <a:pt x="103" y="158"/>
                  </a:lnTo>
                  <a:lnTo>
                    <a:pt x="133" y="165"/>
                  </a:lnTo>
                  <a:lnTo>
                    <a:pt x="164" y="171"/>
                  </a:lnTo>
                  <a:lnTo>
                    <a:pt x="198" y="177"/>
                  </a:lnTo>
                  <a:lnTo>
                    <a:pt x="236" y="183"/>
                  </a:lnTo>
                  <a:lnTo>
                    <a:pt x="276" y="188"/>
                  </a:lnTo>
                  <a:lnTo>
                    <a:pt x="316" y="190"/>
                  </a:lnTo>
                  <a:lnTo>
                    <a:pt x="360" y="194"/>
                  </a:lnTo>
                  <a:lnTo>
                    <a:pt x="405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88"/>
            <p:cNvSpPr>
              <a:spLocks/>
            </p:cNvSpPr>
            <p:nvPr/>
          </p:nvSpPr>
          <p:spPr bwMode="auto">
            <a:xfrm>
              <a:off x="5451475" y="5362576"/>
              <a:ext cx="165100" cy="809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31"/>
                </a:cxn>
                <a:cxn ang="0">
                  <a:pos x="0" y="51"/>
                </a:cxn>
                <a:cxn ang="0">
                  <a:pos x="6" y="80"/>
                </a:cxn>
                <a:cxn ang="0">
                  <a:pos x="48" y="86"/>
                </a:cxn>
                <a:cxn ang="0">
                  <a:pos x="50" y="59"/>
                </a:cxn>
                <a:cxn ang="0">
                  <a:pos x="82" y="63"/>
                </a:cxn>
                <a:cxn ang="0">
                  <a:pos x="84" y="78"/>
                </a:cxn>
                <a:cxn ang="0">
                  <a:pos x="210" y="103"/>
                </a:cxn>
                <a:cxn ang="0">
                  <a:pos x="202" y="51"/>
                </a:cxn>
                <a:cxn ang="0">
                  <a:pos x="198" y="48"/>
                </a:cxn>
                <a:cxn ang="0">
                  <a:pos x="196" y="42"/>
                </a:cxn>
                <a:cxn ang="0">
                  <a:pos x="193" y="36"/>
                </a:cxn>
                <a:cxn ang="0">
                  <a:pos x="191" y="34"/>
                </a:cxn>
                <a:cxn ang="0">
                  <a:pos x="187" y="32"/>
                </a:cxn>
                <a:cxn ang="0">
                  <a:pos x="177" y="31"/>
                </a:cxn>
                <a:cxn ang="0">
                  <a:pos x="170" y="29"/>
                </a:cxn>
                <a:cxn ang="0">
                  <a:pos x="164" y="29"/>
                </a:cxn>
                <a:cxn ang="0">
                  <a:pos x="156" y="27"/>
                </a:cxn>
                <a:cxn ang="0">
                  <a:pos x="151" y="27"/>
                </a:cxn>
                <a:cxn ang="0">
                  <a:pos x="143" y="25"/>
                </a:cxn>
                <a:cxn ang="0">
                  <a:pos x="137" y="23"/>
                </a:cxn>
                <a:cxn ang="0">
                  <a:pos x="130" y="21"/>
                </a:cxn>
                <a:cxn ang="0">
                  <a:pos x="124" y="21"/>
                </a:cxn>
                <a:cxn ang="0">
                  <a:pos x="116" y="21"/>
                </a:cxn>
                <a:cxn ang="0">
                  <a:pos x="113" y="21"/>
                </a:cxn>
                <a:cxn ang="0">
                  <a:pos x="107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210" h="103">
                  <a:moveTo>
                    <a:pt x="0" y="10"/>
                  </a:moveTo>
                  <a:lnTo>
                    <a:pt x="4" y="31"/>
                  </a:lnTo>
                  <a:lnTo>
                    <a:pt x="0" y="51"/>
                  </a:lnTo>
                  <a:lnTo>
                    <a:pt x="6" y="80"/>
                  </a:lnTo>
                  <a:lnTo>
                    <a:pt x="48" y="86"/>
                  </a:lnTo>
                  <a:lnTo>
                    <a:pt x="50" y="59"/>
                  </a:lnTo>
                  <a:lnTo>
                    <a:pt x="82" y="63"/>
                  </a:lnTo>
                  <a:lnTo>
                    <a:pt x="84" y="78"/>
                  </a:lnTo>
                  <a:lnTo>
                    <a:pt x="210" y="103"/>
                  </a:lnTo>
                  <a:lnTo>
                    <a:pt x="202" y="51"/>
                  </a:lnTo>
                  <a:lnTo>
                    <a:pt x="198" y="48"/>
                  </a:lnTo>
                  <a:lnTo>
                    <a:pt x="196" y="42"/>
                  </a:lnTo>
                  <a:lnTo>
                    <a:pt x="193" y="36"/>
                  </a:lnTo>
                  <a:lnTo>
                    <a:pt x="191" y="34"/>
                  </a:lnTo>
                  <a:lnTo>
                    <a:pt x="187" y="32"/>
                  </a:lnTo>
                  <a:lnTo>
                    <a:pt x="177" y="31"/>
                  </a:lnTo>
                  <a:lnTo>
                    <a:pt x="170" y="29"/>
                  </a:lnTo>
                  <a:lnTo>
                    <a:pt x="164" y="29"/>
                  </a:lnTo>
                  <a:lnTo>
                    <a:pt x="156" y="27"/>
                  </a:lnTo>
                  <a:lnTo>
                    <a:pt x="151" y="27"/>
                  </a:lnTo>
                  <a:lnTo>
                    <a:pt x="143" y="25"/>
                  </a:lnTo>
                  <a:lnTo>
                    <a:pt x="137" y="23"/>
                  </a:lnTo>
                  <a:lnTo>
                    <a:pt x="130" y="21"/>
                  </a:lnTo>
                  <a:lnTo>
                    <a:pt x="124" y="21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07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789"/>
            <p:cNvSpPr>
              <a:spLocks/>
            </p:cNvSpPr>
            <p:nvPr/>
          </p:nvSpPr>
          <p:spPr bwMode="auto">
            <a:xfrm>
              <a:off x="3465512" y="5511801"/>
              <a:ext cx="714375" cy="155575"/>
            </a:xfrm>
            <a:custGeom>
              <a:avLst/>
              <a:gdLst/>
              <a:ahLst/>
              <a:cxnLst>
                <a:cxn ang="0">
                  <a:pos x="496" y="194"/>
                </a:cxn>
                <a:cxn ang="0">
                  <a:pos x="584" y="191"/>
                </a:cxn>
                <a:cxn ang="0">
                  <a:pos x="664" y="181"/>
                </a:cxn>
                <a:cxn ang="0">
                  <a:pos x="736" y="172"/>
                </a:cxn>
                <a:cxn ang="0">
                  <a:pos x="797" y="158"/>
                </a:cxn>
                <a:cxn ang="0">
                  <a:pos x="842" y="143"/>
                </a:cxn>
                <a:cxn ang="0">
                  <a:pos x="878" y="126"/>
                </a:cxn>
                <a:cxn ang="0">
                  <a:pos x="896" y="107"/>
                </a:cxn>
                <a:cxn ang="0">
                  <a:pos x="896" y="88"/>
                </a:cxn>
                <a:cxn ang="0">
                  <a:pos x="878" y="67"/>
                </a:cxn>
                <a:cxn ang="0">
                  <a:pos x="842" y="50"/>
                </a:cxn>
                <a:cxn ang="0">
                  <a:pos x="797" y="35"/>
                </a:cxn>
                <a:cxn ang="0">
                  <a:pos x="736" y="21"/>
                </a:cxn>
                <a:cxn ang="0">
                  <a:pos x="664" y="10"/>
                </a:cxn>
                <a:cxn ang="0">
                  <a:pos x="584" y="2"/>
                </a:cxn>
                <a:cxn ang="0">
                  <a:pos x="496" y="0"/>
                </a:cxn>
                <a:cxn ang="0">
                  <a:pos x="403" y="0"/>
                </a:cxn>
                <a:cxn ang="0">
                  <a:pos x="316" y="2"/>
                </a:cxn>
                <a:cxn ang="0">
                  <a:pos x="234" y="10"/>
                </a:cxn>
                <a:cxn ang="0">
                  <a:pos x="162" y="21"/>
                </a:cxn>
                <a:cxn ang="0">
                  <a:pos x="101" y="35"/>
                </a:cxn>
                <a:cxn ang="0">
                  <a:pos x="53" y="50"/>
                </a:cxn>
                <a:cxn ang="0">
                  <a:pos x="19" y="67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3" y="143"/>
                </a:cxn>
                <a:cxn ang="0">
                  <a:pos x="101" y="158"/>
                </a:cxn>
                <a:cxn ang="0">
                  <a:pos x="162" y="172"/>
                </a:cxn>
                <a:cxn ang="0">
                  <a:pos x="234" y="181"/>
                </a:cxn>
                <a:cxn ang="0">
                  <a:pos x="316" y="191"/>
                </a:cxn>
                <a:cxn ang="0">
                  <a:pos x="403" y="194"/>
                </a:cxn>
                <a:cxn ang="0">
                  <a:pos x="451" y="196"/>
                </a:cxn>
              </a:cxnLst>
              <a:rect l="0" t="0" r="r" b="b"/>
              <a:pathLst>
                <a:path w="899" h="196">
                  <a:moveTo>
                    <a:pt x="451" y="196"/>
                  </a:moveTo>
                  <a:lnTo>
                    <a:pt x="496" y="194"/>
                  </a:lnTo>
                  <a:lnTo>
                    <a:pt x="540" y="192"/>
                  </a:lnTo>
                  <a:lnTo>
                    <a:pt x="584" y="191"/>
                  </a:lnTo>
                  <a:lnTo>
                    <a:pt x="626" y="187"/>
                  </a:lnTo>
                  <a:lnTo>
                    <a:pt x="664" y="181"/>
                  </a:lnTo>
                  <a:lnTo>
                    <a:pt x="702" y="177"/>
                  </a:lnTo>
                  <a:lnTo>
                    <a:pt x="736" y="172"/>
                  </a:lnTo>
                  <a:lnTo>
                    <a:pt x="768" y="166"/>
                  </a:lnTo>
                  <a:lnTo>
                    <a:pt x="797" y="158"/>
                  </a:lnTo>
                  <a:lnTo>
                    <a:pt x="821" y="151"/>
                  </a:lnTo>
                  <a:lnTo>
                    <a:pt x="842" y="143"/>
                  </a:lnTo>
                  <a:lnTo>
                    <a:pt x="863" y="135"/>
                  </a:lnTo>
                  <a:lnTo>
                    <a:pt x="878" y="126"/>
                  </a:lnTo>
                  <a:lnTo>
                    <a:pt x="890" y="116"/>
                  </a:lnTo>
                  <a:lnTo>
                    <a:pt x="896" y="107"/>
                  </a:lnTo>
                  <a:lnTo>
                    <a:pt x="899" y="97"/>
                  </a:lnTo>
                  <a:lnTo>
                    <a:pt x="896" y="88"/>
                  </a:lnTo>
                  <a:lnTo>
                    <a:pt x="890" y="76"/>
                  </a:lnTo>
                  <a:lnTo>
                    <a:pt x="878" y="67"/>
                  </a:lnTo>
                  <a:lnTo>
                    <a:pt x="863" y="59"/>
                  </a:lnTo>
                  <a:lnTo>
                    <a:pt x="842" y="50"/>
                  </a:lnTo>
                  <a:lnTo>
                    <a:pt x="821" y="42"/>
                  </a:lnTo>
                  <a:lnTo>
                    <a:pt x="797" y="35"/>
                  </a:lnTo>
                  <a:lnTo>
                    <a:pt x="768" y="27"/>
                  </a:lnTo>
                  <a:lnTo>
                    <a:pt x="736" y="21"/>
                  </a:lnTo>
                  <a:lnTo>
                    <a:pt x="702" y="16"/>
                  </a:lnTo>
                  <a:lnTo>
                    <a:pt x="664" y="10"/>
                  </a:lnTo>
                  <a:lnTo>
                    <a:pt x="626" y="6"/>
                  </a:lnTo>
                  <a:lnTo>
                    <a:pt x="584" y="2"/>
                  </a:lnTo>
                  <a:lnTo>
                    <a:pt x="540" y="0"/>
                  </a:lnTo>
                  <a:lnTo>
                    <a:pt x="496" y="0"/>
                  </a:lnTo>
                  <a:lnTo>
                    <a:pt x="451" y="0"/>
                  </a:lnTo>
                  <a:lnTo>
                    <a:pt x="403" y="0"/>
                  </a:lnTo>
                  <a:lnTo>
                    <a:pt x="359" y="0"/>
                  </a:lnTo>
                  <a:lnTo>
                    <a:pt x="316" y="2"/>
                  </a:lnTo>
                  <a:lnTo>
                    <a:pt x="274" y="6"/>
                  </a:lnTo>
                  <a:lnTo>
                    <a:pt x="234" y="10"/>
                  </a:lnTo>
                  <a:lnTo>
                    <a:pt x="198" y="16"/>
                  </a:lnTo>
                  <a:lnTo>
                    <a:pt x="162" y="21"/>
                  </a:lnTo>
                  <a:lnTo>
                    <a:pt x="131" y="27"/>
                  </a:lnTo>
                  <a:lnTo>
                    <a:pt x="101" y="35"/>
                  </a:lnTo>
                  <a:lnTo>
                    <a:pt x="76" y="42"/>
                  </a:lnTo>
                  <a:lnTo>
                    <a:pt x="53" y="50"/>
                  </a:lnTo>
                  <a:lnTo>
                    <a:pt x="34" y="59"/>
                  </a:lnTo>
                  <a:lnTo>
                    <a:pt x="19" y="67"/>
                  </a:lnTo>
                  <a:lnTo>
                    <a:pt x="8" y="76"/>
                  </a:lnTo>
                  <a:lnTo>
                    <a:pt x="2" y="88"/>
                  </a:lnTo>
                  <a:lnTo>
                    <a:pt x="0" y="97"/>
                  </a:lnTo>
                  <a:lnTo>
                    <a:pt x="2" y="107"/>
                  </a:lnTo>
                  <a:lnTo>
                    <a:pt x="8" y="116"/>
                  </a:lnTo>
                  <a:lnTo>
                    <a:pt x="19" y="126"/>
                  </a:lnTo>
                  <a:lnTo>
                    <a:pt x="34" y="135"/>
                  </a:lnTo>
                  <a:lnTo>
                    <a:pt x="53" y="143"/>
                  </a:lnTo>
                  <a:lnTo>
                    <a:pt x="76" y="151"/>
                  </a:lnTo>
                  <a:lnTo>
                    <a:pt x="101" y="158"/>
                  </a:lnTo>
                  <a:lnTo>
                    <a:pt x="131" y="166"/>
                  </a:lnTo>
                  <a:lnTo>
                    <a:pt x="162" y="172"/>
                  </a:lnTo>
                  <a:lnTo>
                    <a:pt x="198" y="177"/>
                  </a:lnTo>
                  <a:lnTo>
                    <a:pt x="234" y="181"/>
                  </a:lnTo>
                  <a:lnTo>
                    <a:pt x="274" y="187"/>
                  </a:lnTo>
                  <a:lnTo>
                    <a:pt x="316" y="191"/>
                  </a:lnTo>
                  <a:lnTo>
                    <a:pt x="359" y="192"/>
                  </a:lnTo>
                  <a:lnTo>
                    <a:pt x="403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792"/>
            <p:cNvSpPr>
              <a:spLocks/>
            </p:cNvSpPr>
            <p:nvPr/>
          </p:nvSpPr>
          <p:spPr bwMode="auto">
            <a:xfrm>
              <a:off x="5364162" y="4213226"/>
              <a:ext cx="31750" cy="42863"/>
            </a:xfrm>
            <a:custGeom>
              <a:avLst/>
              <a:gdLst/>
              <a:ahLst/>
              <a:cxnLst>
                <a:cxn ang="0">
                  <a:pos x="27" y="53"/>
                </a:cxn>
                <a:cxn ang="0">
                  <a:pos x="25" y="49"/>
                </a:cxn>
                <a:cxn ang="0">
                  <a:pos x="21" y="47"/>
                </a:cxn>
                <a:cxn ang="0">
                  <a:pos x="17" y="40"/>
                </a:cxn>
                <a:cxn ang="0">
                  <a:pos x="12" y="34"/>
                </a:cxn>
                <a:cxn ang="0">
                  <a:pos x="6" y="25"/>
                </a:cxn>
                <a:cxn ang="0">
                  <a:pos x="2" y="19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6" y="2"/>
                </a:cxn>
                <a:cxn ang="0">
                  <a:pos x="12" y="0"/>
                </a:cxn>
                <a:cxn ang="0">
                  <a:pos x="40" y="9"/>
                </a:cxn>
                <a:cxn ang="0">
                  <a:pos x="27" y="53"/>
                </a:cxn>
                <a:cxn ang="0">
                  <a:pos x="27" y="53"/>
                </a:cxn>
              </a:cxnLst>
              <a:rect l="0" t="0" r="r" b="b"/>
              <a:pathLst>
                <a:path w="40" h="53">
                  <a:moveTo>
                    <a:pt x="27" y="53"/>
                  </a:moveTo>
                  <a:lnTo>
                    <a:pt x="25" y="49"/>
                  </a:lnTo>
                  <a:lnTo>
                    <a:pt x="21" y="47"/>
                  </a:lnTo>
                  <a:lnTo>
                    <a:pt x="17" y="40"/>
                  </a:lnTo>
                  <a:lnTo>
                    <a:pt x="12" y="34"/>
                  </a:lnTo>
                  <a:lnTo>
                    <a:pt x="6" y="25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6" y="2"/>
                  </a:lnTo>
                  <a:lnTo>
                    <a:pt x="12" y="0"/>
                  </a:lnTo>
                  <a:lnTo>
                    <a:pt x="40" y="9"/>
                  </a:lnTo>
                  <a:lnTo>
                    <a:pt x="27" y="53"/>
                  </a:lnTo>
                  <a:lnTo>
                    <a:pt x="27" y="53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793"/>
            <p:cNvSpPr>
              <a:spLocks/>
            </p:cNvSpPr>
            <p:nvPr/>
          </p:nvSpPr>
          <p:spPr bwMode="auto">
            <a:xfrm>
              <a:off x="3711575" y="5440363"/>
              <a:ext cx="288925" cy="147638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89" y="68"/>
                </a:cxn>
                <a:cxn ang="0">
                  <a:pos x="0" y="164"/>
                </a:cxn>
                <a:cxn ang="0">
                  <a:pos x="9" y="179"/>
                </a:cxn>
                <a:cxn ang="0">
                  <a:pos x="133" y="105"/>
                </a:cxn>
                <a:cxn ang="0">
                  <a:pos x="144" y="116"/>
                </a:cxn>
                <a:cxn ang="0">
                  <a:pos x="165" y="108"/>
                </a:cxn>
                <a:cxn ang="0">
                  <a:pos x="163" y="32"/>
                </a:cxn>
                <a:cxn ang="0">
                  <a:pos x="184" y="40"/>
                </a:cxn>
                <a:cxn ang="0">
                  <a:pos x="184" y="106"/>
                </a:cxn>
                <a:cxn ang="0">
                  <a:pos x="201" y="110"/>
                </a:cxn>
                <a:cxn ang="0">
                  <a:pos x="213" y="99"/>
                </a:cxn>
                <a:cxn ang="0">
                  <a:pos x="340" y="184"/>
                </a:cxn>
                <a:cxn ang="0">
                  <a:pos x="363" y="165"/>
                </a:cxn>
                <a:cxn ang="0">
                  <a:pos x="276" y="87"/>
                </a:cxn>
                <a:cxn ang="0">
                  <a:pos x="270" y="46"/>
                </a:cxn>
                <a:cxn ang="0">
                  <a:pos x="181" y="0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363" h="184">
                  <a:moveTo>
                    <a:pt x="91" y="44"/>
                  </a:moveTo>
                  <a:lnTo>
                    <a:pt x="89" y="68"/>
                  </a:lnTo>
                  <a:lnTo>
                    <a:pt x="0" y="164"/>
                  </a:lnTo>
                  <a:lnTo>
                    <a:pt x="9" y="179"/>
                  </a:lnTo>
                  <a:lnTo>
                    <a:pt x="133" y="105"/>
                  </a:lnTo>
                  <a:lnTo>
                    <a:pt x="144" y="116"/>
                  </a:lnTo>
                  <a:lnTo>
                    <a:pt x="165" y="108"/>
                  </a:lnTo>
                  <a:lnTo>
                    <a:pt x="163" y="32"/>
                  </a:lnTo>
                  <a:lnTo>
                    <a:pt x="184" y="40"/>
                  </a:lnTo>
                  <a:lnTo>
                    <a:pt x="184" y="106"/>
                  </a:lnTo>
                  <a:lnTo>
                    <a:pt x="201" y="110"/>
                  </a:lnTo>
                  <a:lnTo>
                    <a:pt x="213" y="99"/>
                  </a:lnTo>
                  <a:lnTo>
                    <a:pt x="340" y="184"/>
                  </a:lnTo>
                  <a:lnTo>
                    <a:pt x="363" y="165"/>
                  </a:lnTo>
                  <a:lnTo>
                    <a:pt x="276" y="87"/>
                  </a:lnTo>
                  <a:lnTo>
                    <a:pt x="270" y="46"/>
                  </a:lnTo>
                  <a:lnTo>
                    <a:pt x="181" y="0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96"/>
            <p:cNvSpPr>
              <a:spLocks/>
            </p:cNvSpPr>
            <p:nvPr/>
          </p:nvSpPr>
          <p:spPr bwMode="auto">
            <a:xfrm>
              <a:off x="5418137" y="4291013"/>
              <a:ext cx="150812" cy="277813"/>
            </a:xfrm>
            <a:custGeom>
              <a:avLst/>
              <a:gdLst/>
              <a:ahLst/>
              <a:cxnLst>
                <a:cxn ang="0">
                  <a:pos x="43" y="103"/>
                </a:cxn>
                <a:cxn ang="0">
                  <a:pos x="45" y="101"/>
                </a:cxn>
                <a:cxn ang="0">
                  <a:pos x="55" y="104"/>
                </a:cxn>
                <a:cxn ang="0">
                  <a:pos x="59" y="106"/>
                </a:cxn>
                <a:cxn ang="0">
                  <a:pos x="62" y="114"/>
                </a:cxn>
                <a:cxn ang="0">
                  <a:pos x="64" y="118"/>
                </a:cxn>
                <a:cxn ang="0">
                  <a:pos x="66" y="125"/>
                </a:cxn>
                <a:cxn ang="0">
                  <a:pos x="68" y="131"/>
                </a:cxn>
                <a:cxn ang="0">
                  <a:pos x="70" y="139"/>
                </a:cxn>
                <a:cxn ang="0">
                  <a:pos x="70" y="146"/>
                </a:cxn>
                <a:cxn ang="0">
                  <a:pos x="70" y="152"/>
                </a:cxn>
                <a:cxn ang="0">
                  <a:pos x="68" y="160"/>
                </a:cxn>
                <a:cxn ang="0">
                  <a:pos x="68" y="167"/>
                </a:cxn>
                <a:cxn ang="0">
                  <a:pos x="68" y="173"/>
                </a:cxn>
                <a:cxn ang="0">
                  <a:pos x="66" y="179"/>
                </a:cxn>
                <a:cxn ang="0">
                  <a:pos x="64" y="184"/>
                </a:cxn>
                <a:cxn ang="0">
                  <a:pos x="64" y="190"/>
                </a:cxn>
                <a:cxn ang="0">
                  <a:pos x="61" y="198"/>
                </a:cxn>
                <a:cxn ang="0">
                  <a:pos x="59" y="205"/>
                </a:cxn>
                <a:cxn ang="0">
                  <a:pos x="55" y="207"/>
                </a:cxn>
                <a:cxn ang="0">
                  <a:pos x="55" y="211"/>
                </a:cxn>
                <a:cxn ang="0">
                  <a:pos x="0" y="232"/>
                </a:cxn>
                <a:cxn ang="0">
                  <a:pos x="21" y="295"/>
                </a:cxn>
                <a:cxn ang="0">
                  <a:pos x="59" y="350"/>
                </a:cxn>
                <a:cxn ang="0">
                  <a:pos x="99" y="335"/>
                </a:cxn>
                <a:cxn ang="0">
                  <a:pos x="157" y="264"/>
                </a:cxn>
                <a:cxn ang="0">
                  <a:pos x="180" y="215"/>
                </a:cxn>
                <a:cxn ang="0">
                  <a:pos x="180" y="213"/>
                </a:cxn>
                <a:cxn ang="0">
                  <a:pos x="182" y="207"/>
                </a:cxn>
                <a:cxn ang="0">
                  <a:pos x="182" y="201"/>
                </a:cxn>
                <a:cxn ang="0">
                  <a:pos x="184" y="196"/>
                </a:cxn>
                <a:cxn ang="0">
                  <a:pos x="186" y="186"/>
                </a:cxn>
                <a:cxn ang="0">
                  <a:pos x="188" y="177"/>
                </a:cxn>
                <a:cxn ang="0">
                  <a:pos x="188" y="169"/>
                </a:cxn>
                <a:cxn ang="0">
                  <a:pos x="190" y="163"/>
                </a:cxn>
                <a:cxn ang="0">
                  <a:pos x="188" y="152"/>
                </a:cxn>
                <a:cxn ang="0">
                  <a:pos x="184" y="141"/>
                </a:cxn>
                <a:cxn ang="0">
                  <a:pos x="182" y="133"/>
                </a:cxn>
                <a:cxn ang="0">
                  <a:pos x="178" y="125"/>
                </a:cxn>
                <a:cxn ang="0">
                  <a:pos x="177" y="118"/>
                </a:cxn>
                <a:cxn ang="0">
                  <a:pos x="175" y="112"/>
                </a:cxn>
                <a:cxn ang="0">
                  <a:pos x="173" y="103"/>
                </a:cxn>
                <a:cxn ang="0">
                  <a:pos x="169" y="97"/>
                </a:cxn>
                <a:cxn ang="0">
                  <a:pos x="167" y="89"/>
                </a:cxn>
                <a:cxn ang="0">
                  <a:pos x="165" y="85"/>
                </a:cxn>
                <a:cxn ang="0">
                  <a:pos x="163" y="74"/>
                </a:cxn>
                <a:cxn ang="0">
                  <a:pos x="159" y="70"/>
                </a:cxn>
                <a:cxn ang="0">
                  <a:pos x="156" y="65"/>
                </a:cxn>
                <a:cxn ang="0">
                  <a:pos x="152" y="61"/>
                </a:cxn>
                <a:cxn ang="0">
                  <a:pos x="144" y="57"/>
                </a:cxn>
                <a:cxn ang="0">
                  <a:pos x="138" y="53"/>
                </a:cxn>
                <a:cxn ang="0">
                  <a:pos x="127" y="46"/>
                </a:cxn>
                <a:cxn ang="0">
                  <a:pos x="121" y="44"/>
                </a:cxn>
                <a:cxn ang="0">
                  <a:pos x="119" y="38"/>
                </a:cxn>
                <a:cxn ang="0">
                  <a:pos x="119" y="32"/>
                </a:cxn>
                <a:cxn ang="0">
                  <a:pos x="118" y="23"/>
                </a:cxn>
                <a:cxn ang="0">
                  <a:pos x="118" y="17"/>
                </a:cxn>
                <a:cxn ang="0">
                  <a:pos x="108" y="11"/>
                </a:cxn>
                <a:cxn ang="0">
                  <a:pos x="100" y="7"/>
                </a:cxn>
                <a:cxn ang="0">
                  <a:pos x="91" y="2"/>
                </a:cxn>
                <a:cxn ang="0">
                  <a:pos x="89" y="0"/>
                </a:cxn>
                <a:cxn ang="0">
                  <a:pos x="43" y="103"/>
                </a:cxn>
                <a:cxn ang="0">
                  <a:pos x="43" y="103"/>
                </a:cxn>
              </a:cxnLst>
              <a:rect l="0" t="0" r="r" b="b"/>
              <a:pathLst>
                <a:path w="190" h="350">
                  <a:moveTo>
                    <a:pt x="43" y="103"/>
                  </a:moveTo>
                  <a:lnTo>
                    <a:pt x="45" y="101"/>
                  </a:lnTo>
                  <a:lnTo>
                    <a:pt x="55" y="104"/>
                  </a:lnTo>
                  <a:lnTo>
                    <a:pt x="59" y="106"/>
                  </a:lnTo>
                  <a:lnTo>
                    <a:pt x="62" y="114"/>
                  </a:lnTo>
                  <a:lnTo>
                    <a:pt x="64" y="118"/>
                  </a:lnTo>
                  <a:lnTo>
                    <a:pt x="66" y="125"/>
                  </a:lnTo>
                  <a:lnTo>
                    <a:pt x="68" y="131"/>
                  </a:lnTo>
                  <a:lnTo>
                    <a:pt x="70" y="139"/>
                  </a:lnTo>
                  <a:lnTo>
                    <a:pt x="70" y="146"/>
                  </a:lnTo>
                  <a:lnTo>
                    <a:pt x="70" y="152"/>
                  </a:lnTo>
                  <a:lnTo>
                    <a:pt x="68" y="160"/>
                  </a:lnTo>
                  <a:lnTo>
                    <a:pt x="68" y="167"/>
                  </a:lnTo>
                  <a:lnTo>
                    <a:pt x="68" y="173"/>
                  </a:lnTo>
                  <a:lnTo>
                    <a:pt x="66" y="179"/>
                  </a:lnTo>
                  <a:lnTo>
                    <a:pt x="64" y="184"/>
                  </a:lnTo>
                  <a:lnTo>
                    <a:pt x="64" y="190"/>
                  </a:lnTo>
                  <a:lnTo>
                    <a:pt x="61" y="198"/>
                  </a:lnTo>
                  <a:lnTo>
                    <a:pt x="59" y="205"/>
                  </a:lnTo>
                  <a:lnTo>
                    <a:pt x="55" y="207"/>
                  </a:lnTo>
                  <a:lnTo>
                    <a:pt x="55" y="211"/>
                  </a:lnTo>
                  <a:lnTo>
                    <a:pt x="0" y="232"/>
                  </a:lnTo>
                  <a:lnTo>
                    <a:pt x="21" y="295"/>
                  </a:lnTo>
                  <a:lnTo>
                    <a:pt x="59" y="350"/>
                  </a:lnTo>
                  <a:lnTo>
                    <a:pt x="99" y="335"/>
                  </a:lnTo>
                  <a:lnTo>
                    <a:pt x="157" y="264"/>
                  </a:lnTo>
                  <a:lnTo>
                    <a:pt x="180" y="215"/>
                  </a:lnTo>
                  <a:lnTo>
                    <a:pt x="180" y="213"/>
                  </a:lnTo>
                  <a:lnTo>
                    <a:pt x="182" y="207"/>
                  </a:lnTo>
                  <a:lnTo>
                    <a:pt x="182" y="201"/>
                  </a:lnTo>
                  <a:lnTo>
                    <a:pt x="184" y="196"/>
                  </a:lnTo>
                  <a:lnTo>
                    <a:pt x="186" y="186"/>
                  </a:lnTo>
                  <a:lnTo>
                    <a:pt x="188" y="177"/>
                  </a:lnTo>
                  <a:lnTo>
                    <a:pt x="188" y="169"/>
                  </a:lnTo>
                  <a:lnTo>
                    <a:pt x="190" y="163"/>
                  </a:lnTo>
                  <a:lnTo>
                    <a:pt x="188" y="152"/>
                  </a:lnTo>
                  <a:lnTo>
                    <a:pt x="184" y="141"/>
                  </a:lnTo>
                  <a:lnTo>
                    <a:pt x="182" y="133"/>
                  </a:lnTo>
                  <a:lnTo>
                    <a:pt x="178" y="125"/>
                  </a:lnTo>
                  <a:lnTo>
                    <a:pt x="177" y="118"/>
                  </a:lnTo>
                  <a:lnTo>
                    <a:pt x="175" y="112"/>
                  </a:lnTo>
                  <a:lnTo>
                    <a:pt x="173" y="103"/>
                  </a:lnTo>
                  <a:lnTo>
                    <a:pt x="169" y="97"/>
                  </a:lnTo>
                  <a:lnTo>
                    <a:pt x="167" y="89"/>
                  </a:lnTo>
                  <a:lnTo>
                    <a:pt x="165" y="85"/>
                  </a:lnTo>
                  <a:lnTo>
                    <a:pt x="163" y="74"/>
                  </a:lnTo>
                  <a:lnTo>
                    <a:pt x="159" y="70"/>
                  </a:lnTo>
                  <a:lnTo>
                    <a:pt x="156" y="65"/>
                  </a:lnTo>
                  <a:lnTo>
                    <a:pt x="152" y="61"/>
                  </a:lnTo>
                  <a:lnTo>
                    <a:pt x="144" y="57"/>
                  </a:lnTo>
                  <a:lnTo>
                    <a:pt x="138" y="53"/>
                  </a:lnTo>
                  <a:lnTo>
                    <a:pt x="127" y="46"/>
                  </a:lnTo>
                  <a:lnTo>
                    <a:pt x="121" y="44"/>
                  </a:lnTo>
                  <a:lnTo>
                    <a:pt x="119" y="38"/>
                  </a:lnTo>
                  <a:lnTo>
                    <a:pt x="119" y="32"/>
                  </a:lnTo>
                  <a:lnTo>
                    <a:pt x="118" y="23"/>
                  </a:lnTo>
                  <a:lnTo>
                    <a:pt x="118" y="17"/>
                  </a:lnTo>
                  <a:lnTo>
                    <a:pt x="108" y="11"/>
                  </a:lnTo>
                  <a:lnTo>
                    <a:pt x="100" y="7"/>
                  </a:lnTo>
                  <a:lnTo>
                    <a:pt x="91" y="2"/>
                  </a:lnTo>
                  <a:lnTo>
                    <a:pt x="89" y="0"/>
                  </a:lnTo>
                  <a:lnTo>
                    <a:pt x="43" y="103"/>
                  </a:lnTo>
                  <a:lnTo>
                    <a:pt x="43" y="10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797"/>
            <p:cNvSpPr>
              <a:spLocks/>
            </p:cNvSpPr>
            <p:nvPr/>
          </p:nvSpPr>
          <p:spPr bwMode="auto">
            <a:xfrm>
              <a:off x="4895850" y="3968751"/>
              <a:ext cx="631825" cy="1592263"/>
            </a:xfrm>
            <a:custGeom>
              <a:avLst/>
              <a:gdLst/>
              <a:ahLst/>
              <a:cxnLst>
                <a:cxn ang="0">
                  <a:pos x="777" y="2"/>
                </a:cxn>
                <a:cxn ang="0">
                  <a:pos x="762" y="0"/>
                </a:cxn>
                <a:cxn ang="0">
                  <a:pos x="743" y="2"/>
                </a:cxn>
                <a:cxn ang="0">
                  <a:pos x="734" y="9"/>
                </a:cxn>
                <a:cxn ang="0">
                  <a:pos x="726" y="19"/>
                </a:cxn>
                <a:cxn ang="0">
                  <a:pos x="713" y="32"/>
                </a:cxn>
                <a:cxn ang="0">
                  <a:pos x="698" y="45"/>
                </a:cxn>
                <a:cxn ang="0">
                  <a:pos x="680" y="59"/>
                </a:cxn>
                <a:cxn ang="0">
                  <a:pos x="667" y="70"/>
                </a:cxn>
                <a:cxn ang="0">
                  <a:pos x="656" y="85"/>
                </a:cxn>
                <a:cxn ang="0">
                  <a:pos x="652" y="102"/>
                </a:cxn>
                <a:cxn ang="0">
                  <a:pos x="656" y="118"/>
                </a:cxn>
                <a:cxn ang="0">
                  <a:pos x="661" y="131"/>
                </a:cxn>
                <a:cxn ang="0">
                  <a:pos x="667" y="144"/>
                </a:cxn>
                <a:cxn ang="0">
                  <a:pos x="675" y="152"/>
                </a:cxn>
                <a:cxn ang="0">
                  <a:pos x="593" y="454"/>
                </a:cxn>
                <a:cxn ang="0">
                  <a:pos x="456" y="650"/>
                </a:cxn>
                <a:cxn ang="0">
                  <a:pos x="332" y="736"/>
                </a:cxn>
                <a:cxn ang="0">
                  <a:pos x="251" y="896"/>
                </a:cxn>
                <a:cxn ang="0">
                  <a:pos x="306" y="1082"/>
                </a:cxn>
                <a:cxn ang="0">
                  <a:pos x="281" y="1183"/>
                </a:cxn>
                <a:cxn ang="0">
                  <a:pos x="180" y="1198"/>
                </a:cxn>
                <a:cxn ang="0">
                  <a:pos x="171" y="1205"/>
                </a:cxn>
                <a:cxn ang="0">
                  <a:pos x="148" y="1234"/>
                </a:cxn>
                <a:cxn ang="0">
                  <a:pos x="118" y="1274"/>
                </a:cxn>
                <a:cxn ang="0">
                  <a:pos x="83" y="1331"/>
                </a:cxn>
                <a:cxn ang="0">
                  <a:pos x="47" y="1396"/>
                </a:cxn>
                <a:cxn ang="0">
                  <a:pos x="21" y="1470"/>
                </a:cxn>
                <a:cxn ang="0">
                  <a:pos x="4" y="1550"/>
                </a:cxn>
                <a:cxn ang="0">
                  <a:pos x="4" y="1635"/>
                </a:cxn>
                <a:cxn ang="0">
                  <a:pos x="15" y="1713"/>
                </a:cxn>
                <a:cxn ang="0">
                  <a:pos x="30" y="1780"/>
                </a:cxn>
                <a:cxn ang="0">
                  <a:pos x="53" y="1835"/>
                </a:cxn>
                <a:cxn ang="0">
                  <a:pos x="81" y="1884"/>
                </a:cxn>
                <a:cxn ang="0">
                  <a:pos x="120" y="1922"/>
                </a:cxn>
                <a:cxn ang="0">
                  <a:pos x="167" y="1955"/>
                </a:cxn>
                <a:cxn ang="0">
                  <a:pos x="226" y="1981"/>
                </a:cxn>
                <a:cxn ang="0">
                  <a:pos x="300" y="2004"/>
                </a:cxn>
                <a:cxn ang="0">
                  <a:pos x="547" y="1949"/>
                </a:cxn>
                <a:cxn ang="0">
                  <a:pos x="667" y="1835"/>
                </a:cxn>
                <a:cxn ang="0">
                  <a:pos x="745" y="1548"/>
                </a:cxn>
                <a:cxn ang="0">
                  <a:pos x="682" y="1280"/>
                </a:cxn>
                <a:cxn ang="0">
                  <a:pos x="625" y="1166"/>
                </a:cxn>
                <a:cxn ang="0">
                  <a:pos x="669" y="1095"/>
                </a:cxn>
                <a:cxn ang="0">
                  <a:pos x="732" y="1097"/>
                </a:cxn>
                <a:cxn ang="0">
                  <a:pos x="770" y="890"/>
                </a:cxn>
                <a:cxn ang="0">
                  <a:pos x="707" y="740"/>
                </a:cxn>
                <a:cxn ang="0">
                  <a:pos x="648" y="572"/>
                </a:cxn>
                <a:cxn ang="0">
                  <a:pos x="696" y="336"/>
                </a:cxn>
                <a:cxn ang="0">
                  <a:pos x="757" y="171"/>
                </a:cxn>
                <a:cxn ang="0">
                  <a:pos x="768" y="165"/>
                </a:cxn>
                <a:cxn ang="0">
                  <a:pos x="781" y="158"/>
                </a:cxn>
                <a:cxn ang="0">
                  <a:pos x="793" y="148"/>
                </a:cxn>
                <a:cxn ang="0">
                  <a:pos x="795" y="137"/>
                </a:cxn>
                <a:cxn ang="0">
                  <a:pos x="793" y="120"/>
                </a:cxn>
                <a:cxn ang="0">
                  <a:pos x="787" y="102"/>
                </a:cxn>
                <a:cxn ang="0">
                  <a:pos x="783" y="93"/>
                </a:cxn>
                <a:cxn ang="0">
                  <a:pos x="781" y="4"/>
                </a:cxn>
              </a:cxnLst>
              <a:rect l="0" t="0" r="r" b="b"/>
              <a:pathLst>
                <a:path w="796" h="2004">
                  <a:moveTo>
                    <a:pt x="781" y="4"/>
                  </a:moveTo>
                  <a:lnTo>
                    <a:pt x="777" y="2"/>
                  </a:lnTo>
                  <a:lnTo>
                    <a:pt x="772" y="2"/>
                  </a:lnTo>
                  <a:lnTo>
                    <a:pt x="762" y="0"/>
                  </a:lnTo>
                  <a:lnTo>
                    <a:pt x="753" y="2"/>
                  </a:lnTo>
                  <a:lnTo>
                    <a:pt x="743" y="2"/>
                  </a:lnTo>
                  <a:lnTo>
                    <a:pt x="738" y="7"/>
                  </a:lnTo>
                  <a:lnTo>
                    <a:pt x="734" y="9"/>
                  </a:lnTo>
                  <a:lnTo>
                    <a:pt x="730" y="13"/>
                  </a:lnTo>
                  <a:lnTo>
                    <a:pt x="726" y="19"/>
                  </a:lnTo>
                  <a:lnTo>
                    <a:pt x="720" y="26"/>
                  </a:lnTo>
                  <a:lnTo>
                    <a:pt x="713" y="32"/>
                  </a:lnTo>
                  <a:lnTo>
                    <a:pt x="705" y="40"/>
                  </a:lnTo>
                  <a:lnTo>
                    <a:pt x="698" y="45"/>
                  </a:lnTo>
                  <a:lnTo>
                    <a:pt x="690" y="53"/>
                  </a:lnTo>
                  <a:lnTo>
                    <a:pt x="680" y="59"/>
                  </a:lnTo>
                  <a:lnTo>
                    <a:pt x="675" y="64"/>
                  </a:lnTo>
                  <a:lnTo>
                    <a:pt x="667" y="70"/>
                  </a:lnTo>
                  <a:lnTo>
                    <a:pt x="661" y="76"/>
                  </a:lnTo>
                  <a:lnTo>
                    <a:pt x="656" y="85"/>
                  </a:lnTo>
                  <a:lnTo>
                    <a:pt x="652" y="95"/>
                  </a:lnTo>
                  <a:lnTo>
                    <a:pt x="652" y="102"/>
                  </a:lnTo>
                  <a:lnTo>
                    <a:pt x="656" y="112"/>
                  </a:lnTo>
                  <a:lnTo>
                    <a:pt x="656" y="118"/>
                  </a:lnTo>
                  <a:lnTo>
                    <a:pt x="660" y="123"/>
                  </a:lnTo>
                  <a:lnTo>
                    <a:pt x="661" y="131"/>
                  </a:lnTo>
                  <a:lnTo>
                    <a:pt x="665" y="139"/>
                  </a:lnTo>
                  <a:lnTo>
                    <a:pt x="667" y="144"/>
                  </a:lnTo>
                  <a:lnTo>
                    <a:pt x="671" y="150"/>
                  </a:lnTo>
                  <a:lnTo>
                    <a:pt x="675" y="152"/>
                  </a:lnTo>
                  <a:lnTo>
                    <a:pt x="675" y="156"/>
                  </a:lnTo>
                  <a:lnTo>
                    <a:pt x="593" y="454"/>
                  </a:lnTo>
                  <a:lnTo>
                    <a:pt x="542" y="549"/>
                  </a:lnTo>
                  <a:lnTo>
                    <a:pt x="456" y="650"/>
                  </a:lnTo>
                  <a:lnTo>
                    <a:pt x="391" y="696"/>
                  </a:lnTo>
                  <a:lnTo>
                    <a:pt x="332" y="736"/>
                  </a:lnTo>
                  <a:lnTo>
                    <a:pt x="279" y="808"/>
                  </a:lnTo>
                  <a:lnTo>
                    <a:pt x="251" y="896"/>
                  </a:lnTo>
                  <a:lnTo>
                    <a:pt x="245" y="966"/>
                  </a:lnTo>
                  <a:lnTo>
                    <a:pt x="306" y="1082"/>
                  </a:lnTo>
                  <a:lnTo>
                    <a:pt x="310" y="1148"/>
                  </a:lnTo>
                  <a:lnTo>
                    <a:pt x="281" y="1183"/>
                  </a:lnTo>
                  <a:lnTo>
                    <a:pt x="222" y="1202"/>
                  </a:lnTo>
                  <a:lnTo>
                    <a:pt x="180" y="1198"/>
                  </a:lnTo>
                  <a:lnTo>
                    <a:pt x="177" y="1200"/>
                  </a:lnTo>
                  <a:lnTo>
                    <a:pt x="171" y="1205"/>
                  </a:lnTo>
                  <a:lnTo>
                    <a:pt x="159" y="1219"/>
                  </a:lnTo>
                  <a:lnTo>
                    <a:pt x="148" y="1234"/>
                  </a:lnTo>
                  <a:lnTo>
                    <a:pt x="133" y="1251"/>
                  </a:lnTo>
                  <a:lnTo>
                    <a:pt x="118" y="1274"/>
                  </a:lnTo>
                  <a:lnTo>
                    <a:pt x="99" y="1301"/>
                  </a:lnTo>
                  <a:lnTo>
                    <a:pt x="83" y="1331"/>
                  </a:lnTo>
                  <a:lnTo>
                    <a:pt x="64" y="1361"/>
                  </a:lnTo>
                  <a:lnTo>
                    <a:pt x="47" y="1396"/>
                  </a:lnTo>
                  <a:lnTo>
                    <a:pt x="32" y="1432"/>
                  </a:lnTo>
                  <a:lnTo>
                    <a:pt x="21" y="1470"/>
                  </a:lnTo>
                  <a:lnTo>
                    <a:pt x="9" y="1510"/>
                  </a:lnTo>
                  <a:lnTo>
                    <a:pt x="4" y="1550"/>
                  </a:lnTo>
                  <a:lnTo>
                    <a:pt x="0" y="1592"/>
                  </a:lnTo>
                  <a:lnTo>
                    <a:pt x="4" y="1635"/>
                  </a:lnTo>
                  <a:lnTo>
                    <a:pt x="7" y="1673"/>
                  </a:lnTo>
                  <a:lnTo>
                    <a:pt x="15" y="1713"/>
                  </a:lnTo>
                  <a:lnTo>
                    <a:pt x="21" y="1746"/>
                  </a:lnTo>
                  <a:lnTo>
                    <a:pt x="30" y="1780"/>
                  </a:lnTo>
                  <a:lnTo>
                    <a:pt x="40" y="1808"/>
                  </a:lnTo>
                  <a:lnTo>
                    <a:pt x="53" y="1835"/>
                  </a:lnTo>
                  <a:lnTo>
                    <a:pt x="64" y="1860"/>
                  </a:lnTo>
                  <a:lnTo>
                    <a:pt x="81" y="1884"/>
                  </a:lnTo>
                  <a:lnTo>
                    <a:pt x="99" y="1903"/>
                  </a:lnTo>
                  <a:lnTo>
                    <a:pt x="120" y="1922"/>
                  </a:lnTo>
                  <a:lnTo>
                    <a:pt x="140" y="1940"/>
                  </a:lnTo>
                  <a:lnTo>
                    <a:pt x="167" y="1955"/>
                  </a:lnTo>
                  <a:lnTo>
                    <a:pt x="196" y="1968"/>
                  </a:lnTo>
                  <a:lnTo>
                    <a:pt x="226" y="1981"/>
                  </a:lnTo>
                  <a:lnTo>
                    <a:pt x="262" y="1993"/>
                  </a:lnTo>
                  <a:lnTo>
                    <a:pt x="300" y="2004"/>
                  </a:lnTo>
                  <a:lnTo>
                    <a:pt x="456" y="1995"/>
                  </a:lnTo>
                  <a:lnTo>
                    <a:pt x="547" y="1949"/>
                  </a:lnTo>
                  <a:lnTo>
                    <a:pt x="601" y="1917"/>
                  </a:lnTo>
                  <a:lnTo>
                    <a:pt x="667" y="1835"/>
                  </a:lnTo>
                  <a:lnTo>
                    <a:pt x="705" y="1749"/>
                  </a:lnTo>
                  <a:lnTo>
                    <a:pt x="745" y="1548"/>
                  </a:lnTo>
                  <a:lnTo>
                    <a:pt x="743" y="1316"/>
                  </a:lnTo>
                  <a:lnTo>
                    <a:pt x="682" y="1280"/>
                  </a:lnTo>
                  <a:lnTo>
                    <a:pt x="635" y="1232"/>
                  </a:lnTo>
                  <a:lnTo>
                    <a:pt x="625" y="1166"/>
                  </a:lnTo>
                  <a:lnTo>
                    <a:pt x="648" y="1120"/>
                  </a:lnTo>
                  <a:lnTo>
                    <a:pt x="669" y="1095"/>
                  </a:lnTo>
                  <a:lnTo>
                    <a:pt x="717" y="1107"/>
                  </a:lnTo>
                  <a:lnTo>
                    <a:pt x="732" y="1097"/>
                  </a:lnTo>
                  <a:lnTo>
                    <a:pt x="766" y="993"/>
                  </a:lnTo>
                  <a:lnTo>
                    <a:pt x="770" y="890"/>
                  </a:lnTo>
                  <a:lnTo>
                    <a:pt x="757" y="818"/>
                  </a:lnTo>
                  <a:lnTo>
                    <a:pt x="707" y="740"/>
                  </a:lnTo>
                  <a:lnTo>
                    <a:pt x="652" y="631"/>
                  </a:lnTo>
                  <a:lnTo>
                    <a:pt x="648" y="572"/>
                  </a:lnTo>
                  <a:lnTo>
                    <a:pt x="660" y="508"/>
                  </a:lnTo>
                  <a:lnTo>
                    <a:pt x="696" y="336"/>
                  </a:lnTo>
                  <a:lnTo>
                    <a:pt x="757" y="171"/>
                  </a:lnTo>
                  <a:lnTo>
                    <a:pt x="757" y="171"/>
                  </a:lnTo>
                  <a:lnTo>
                    <a:pt x="762" y="169"/>
                  </a:lnTo>
                  <a:lnTo>
                    <a:pt x="768" y="165"/>
                  </a:lnTo>
                  <a:lnTo>
                    <a:pt x="776" y="163"/>
                  </a:lnTo>
                  <a:lnTo>
                    <a:pt x="781" y="158"/>
                  </a:lnTo>
                  <a:lnTo>
                    <a:pt x="787" y="154"/>
                  </a:lnTo>
                  <a:lnTo>
                    <a:pt x="793" y="148"/>
                  </a:lnTo>
                  <a:lnTo>
                    <a:pt x="796" y="144"/>
                  </a:lnTo>
                  <a:lnTo>
                    <a:pt x="795" y="137"/>
                  </a:lnTo>
                  <a:lnTo>
                    <a:pt x="795" y="129"/>
                  </a:lnTo>
                  <a:lnTo>
                    <a:pt x="793" y="120"/>
                  </a:lnTo>
                  <a:lnTo>
                    <a:pt x="791" y="112"/>
                  </a:lnTo>
                  <a:lnTo>
                    <a:pt x="787" y="102"/>
                  </a:lnTo>
                  <a:lnTo>
                    <a:pt x="785" y="97"/>
                  </a:lnTo>
                  <a:lnTo>
                    <a:pt x="783" y="93"/>
                  </a:lnTo>
                  <a:lnTo>
                    <a:pt x="789" y="15"/>
                  </a:lnTo>
                  <a:lnTo>
                    <a:pt x="781" y="4"/>
                  </a:lnTo>
                  <a:lnTo>
                    <a:pt x="781" y="4"/>
                  </a:lnTo>
                  <a:close/>
                </a:path>
              </a:pathLst>
            </a:custGeom>
            <a:solidFill>
              <a:srgbClr val="CC80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798"/>
            <p:cNvSpPr>
              <a:spLocks/>
            </p:cNvSpPr>
            <p:nvPr/>
          </p:nvSpPr>
          <p:spPr bwMode="auto">
            <a:xfrm>
              <a:off x="3527425" y="4524376"/>
              <a:ext cx="566737" cy="641350"/>
            </a:xfrm>
            <a:custGeom>
              <a:avLst/>
              <a:gdLst/>
              <a:ahLst/>
              <a:cxnLst>
                <a:cxn ang="0">
                  <a:pos x="257" y="26"/>
                </a:cxn>
                <a:cxn ang="0">
                  <a:pos x="251" y="30"/>
                </a:cxn>
                <a:cxn ang="0">
                  <a:pos x="236" y="41"/>
                </a:cxn>
                <a:cxn ang="0">
                  <a:pos x="215" y="59"/>
                </a:cxn>
                <a:cxn ang="0">
                  <a:pos x="192" y="80"/>
                </a:cxn>
                <a:cxn ang="0">
                  <a:pos x="165" y="100"/>
                </a:cxn>
                <a:cxn ang="0">
                  <a:pos x="144" y="119"/>
                </a:cxn>
                <a:cxn ang="0">
                  <a:pos x="125" y="135"/>
                </a:cxn>
                <a:cxn ang="0">
                  <a:pos x="116" y="146"/>
                </a:cxn>
                <a:cxn ang="0">
                  <a:pos x="106" y="157"/>
                </a:cxn>
                <a:cxn ang="0">
                  <a:pos x="95" y="182"/>
                </a:cxn>
                <a:cxn ang="0">
                  <a:pos x="80" y="216"/>
                </a:cxn>
                <a:cxn ang="0">
                  <a:pos x="65" y="254"/>
                </a:cxn>
                <a:cxn ang="0">
                  <a:pos x="47" y="293"/>
                </a:cxn>
                <a:cxn ang="0">
                  <a:pos x="34" y="327"/>
                </a:cxn>
                <a:cxn ang="0">
                  <a:pos x="23" y="355"/>
                </a:cxn>
                <a:cxn ang="0">
                  <a:pos x="17" y="370"/>
                </a:cxn>
                <a:cxn ang="0">
                  <a:pos x="9" y="389"/>
                </a:cxn>
                <a:cxn ang="0">
                  <a:pos x="6" y="401"/>
                </a:cxn>
                <a:cxn ang="0">
                  <a:pos x="4" y="416"/>
                </a:cxn>
                <a:cxn ang="0">
                  <a:pos x="0" y="429"/>
                </a:cxn>
                <a:cxn ang="0">
                  <a:pos x="0" y="441"/>
                </a:cxn>
                <a:cxn ang="0">
                  <a:pos x="6" y="466"/>
                </a:cxn>
                <a:cxn ang="0">
                  <a:pos x="15" y="485"/>
                </a:cxn>
                <a:cxn ang="0">
                  <a:pos x="30" y="496"/>
                </a:cxn>
                <a:cxn ang="0">
                  <a:pos x="44" y="504"/>
                </a:cxn>
                <a:cxn ang="0">
                  <a:pos x="51" y="507"/>
                </a:cxn>
                <a:cxn ang="0">
                  <a:pos x="163" y="466"/>
                </a:cxn>
                <a:cxn ang="0">
                  <a:pos x="205" y="766"/>
                </a:cxn>
                <a:cxn ang="0">
                  <a:pos x="312" y="711"/>
                </a:cxn>
                <a:cxn ang="0">
                  <a:pos x="338" y="720"/>
                </a:cxn>
                <a:cxn ang="0">
                  <a:pos x="477" y="808"/>
                </a:cxn>
                <a:cxn ang="0">
                  <a:pos x="544" y="597"/>
                </a:cxn>
                <a:cxn ang="0">
                  <a:pos x="603" y="454"/>
                </a:cxn>
                <a:cxn ang="0">
                  <a:pos x="606" y="441"/>
                </a:cxn>
                <a:cxn ang="0">
                  <a:pos x="620" y="414"/>
                </a:cxn>
                <a:cxn ang="0">
                  <a:pos x="637" y="372"/>
                </a:cxn>
                <a:cxn ang="0">
                  <a:pos x="658" y="327"/>
                </a:cxn>
                <a:cxn ang="0">
                  <a:pos x="677" y="277"/>
                </a:cxn>
                <a:cxn ang="0">
                  <a:pos x="694" y="235"/>
                </a:cxn>
                <a:cxn ang="0">
                  <a:pos x="707" y="205"/>
                </a:cxn>
                <a:cxn ang="0">
                  <a:pos x="713" y="192"/>
                </a:cxn>
                <a:cxn ang="0">
                  <a:pos x="709" y="173"/>
                </a:cxn>
                <a:cxn ang="0">
                  <a:pos x="703" y="161"/>
                </a:cxn>
                <a:cxn ang="0">
                  <a:pos x="506" y="3"/>
                </a:cxn>
                <a:cxn ang="0">
                  <a:pos x="340" y="0"/>
                </a:cxn>
              </a:cxnLst>
              <a:rect l="0" t="0" r="r" b="b"/>
              <a:pathLst>
                <a:path w="713" h="808">
                  <a:moveTo>
                    <a:pt x="340" y="0"/>
                  </a:moveTo>
                  <a:lnTo>
                    <a:pt x="257" y="26"/>
                  </a:lnTo>
                  <a:lnTo>
                    <a:pt x="255" y="26"/>
                  </a:lnTo>
                  <a:lnTo>
                    <a:pt x="251" y="30"/>
                  </a:lnTo>
                  <a:lnTo>
                    <a:pt x="243" y="34"/>
                  </a:lnTo>
                  <a:lnTo>
                    <a:pt x="236" y="41"/>
                  </a:lnTo>
                  <a:lnTo>
                    <a:pt x="226" y="49"/>
                  </a:lnTo>
                  <a:lnTo>
                    <a:pt x="215" y="59"/>
                  </a:lnTo>
                  <a:lnTo>
                    <a:pt x="203" y="70"/>
                  </a:lnTo>
                  <a:lnTo>
                    <a:pt x="192" y="80"/>
                  </a:lnTo>
                  <a:lnTo>
                    <a:pt x="177" y="89"/>
                  </a:lnTo>
                  <a:lnTo>
                    <a:pt x="165" y="100"/>
                  </a:lnTo>
                  <a:lnTo>
                    <a:pt x="154" y="110"/>
                  </a:lnTo>
                  <a:lnTo>
                    <a:pt x="144" y="119"/>
                  </a:lnTo>
                  <a:lnTo>
                    <a:pt x="133" y="127"/>
                  </a:lnTo>
                  <a:lnTo>
                    <a:pt x="125" y="135"/>
                  </a:lnTo>
                  <a:lnTo>
                    <a:pt x="120" y="140"/>
                  </a:lnTo>
                  <a:lnTo>
                    <a:pt x="116" y="146"/>
                  </a:lnTo>
                  <a:lnTo>
                    <a:pt x="112" y="150"/>
                  </a:lnTo>
                  <a:lnTo>
                    <a:pt x="106" y="157"/>
                  </a:lnTo>
                  <a:lnTo>
                    <a:pt x="101" y="167"/>
                  </a:lnTo>
                  <a:lnTo>
                    <a:pt x="95" y="182"/>
                  </a:lnTo>
                  <a:lnTo>
                    <a:pt x="87" y="197"/>
                  </a:lnTo>
                  <a:lnTo>
                    <a:pt x="80" y="216"/>
                  </a:lnTo>
                  <a:lnTo>
                    <a:pt x="70" y="235"/>
                  </a:lnTo>
                  <a:lnTo>
                    <a:pt x="65" y="254"/>
                  </a:lnTo>
                  <a:lnTo>
                    <a:pt x="55" y="273"/>
                  </a:lnTo>
                  <a:lnTo>
                    <a:pt x="47" y="293"/>
                  </a:lnTo>
                  <a:lnTo>
                    <a:pt x="40" y="310"/>
                  </a:lnTo>
                  <a:lnTo>
                    <a:pt x="34" y="327"/>
                  </a:lnTo>
                  <a:lnTo>
                    <a:pt x="26" y="342"/>
                  </a:lnTo>
                  <a:lnTo>
                    <a:pt x="23" y="355"/>
                  </a:lnTo>
                  <a:lnTo>
                    <a:pt x="17" y="365"/>
                  </a:lnTo>
                  <a:lnTo>
                    <a:pt x="17" y="370"/>
                  </a:lnTo>
                  <a:lnTo>
                    <a:pt x="13" y="380"/>
                  </a:lnTo>
                  <a:lnTo>
                    <a:pt x="9" y="389"/>
                  </a:lnTo>
                  <a:lnTo>
                    <a:pt x="7" y="395"/>
                  </a:lnTo>
                  <a:lnTo>
                    <a:pt x="6" y="401"/>
                  </a:lnTo>
                  <a:lnTo>
                    <a:pt x="4" y="409"/>
                  </a:lnTo>
                  <a:lnTo>
                    <a:pt x="4" y="416"/>
                  </a:lnTo>
                  <a:lnTo>
                    <a:pt x="2" y="422"/>
                  </a:lnTo>
                  <a:lnTo>
                    <a:pt x="0" y="429"/>
                  </a:lnTo>
                  <a:lnTo>
                    <a:pt x="0" y="435"/>
                  </a:lnTo>
                  <a:lnTo>
                    <a:pt x="0" y="441"/>
                  </a:lnTo>
                  <a:lnTo>
                    <a:pt x="2" y="454"/>
                  </a:lnTo>
                  <a:lnTo>
                    <a:pt x="6" y="466"/>
                  </a:lnTo>
                  <a:lnTo>
                    <a:pt x="7" y="475"/>
                  </a:lnTo>
                  <a:lnTo>
                    <a:pt x="15" y="485"/>
                  </a:lnTo>
                  <a:lnTo>
                    <a:pt x="21" y="490"/>
                  </a:lnTo>
                  <a:lnTo>
                    <a:pt x="30" y="496"/>
                  </a:lnTo>
                  <a:lnTo>
                    <a:pt x="36" y="500"/>
                  </a:lnTo>
                  <a:lnTo>
                    <a:pt x="44" y="504"/>
                  </a:lnTo>
                  <a:lnTo>
                    <a:pt x="49" y="505"/>
                  </a:lnTo>
                  <a:lnTo>
                    <a:pt x="51" y="507"/>
                  </a:lnTo>
                  <a:lnTo>
                    <a:pt x="95" y="502"/>
                  </a:lnTo>
                  <a:lnTo>
                    <a:pt x="163" y="466"/>
                  </a:lnTo>
                  <a:lnTo>
                    <a:pt x="173" y="644"/>
                  </a:lnTo>
                  <a:lnTo>
                    <a:pt x="205" y="766"/>
                  </a:lnTo>
                  <a:lnTo>
                    <a:pt x="222" y="772"/>
                  </a:lnTo>
                  <a:lnTo>
                    <a:pt x="312" y="711"/>
                  </a:lnTo>
                  <a:lnTo>
                    <a:pt x="319" y="694"/>
                  </a:lnTo>
                  <a:lnTo>
                    <a:pt x="338" y="720"/>
                  </a:lnTo>
                  <a:lnTo>
                    <a:pt x="420" y="789"/>
                  </a:lnTo>
                  <a:lnTo>
                    <a:pt x="477" y="808"/>
                  </a:lnTo>
                  <a:lnTo>
                    <a:pt x="534" y="806"/>
                  </a:lnTo>
                  <a:lnTo>
                    <a:pt x="544" y="597"/>
                  </a:lnTo>
                  <a:lnTo>
                    <a:pt x="572" y="570"/>
                  </a:lnTo>
                  <a:lnTo>
                    <a:pt x="603" y="454"/>
                  </a:lnTo>
                  <a:lnTo>
                    <a:pt x="603" y="450"/>
                  </a:lnTo>
                  <a:lnTo>
                    <a:pt x="606" y="441"/>
                  </a:lnTo>
                  <a:lnTo>
                    <a:pt x="612" y="429"/>
                  </a:lnTo>
                  <a:lnTo>
                    <a:pt x="620" y="414"/>
                  </a:lnTo>
                  <a:lnTo>
                    <a:pt x="627" y="393"/>
                  </a:lnTo>
                  <a:lnTo>
                    <a:pt x="637" y="372"/>
                  </a:lnTo>
                  <a:lnTo>
                    <a:pt x="646" y="350"/>
                  </a:lnTo>
                  <a:lnTo>
                    <a:pt x="658" y="327"/>
                  </a:lnTo>
                  <a:lnTo>
                    <a:pt x="667" y="302"/>
                  </a:lnTo>
                  <a:lnTo>
                    <a:pt x="677" y="277"/>
                  </a:lnTo>
                  <a:lnTo>
                    <a:pt x="686" y="256"/>
                  </a:lnTo>
                  <a:lnTo>
                    <a:pt x="694" y="235"/>
                  </a:lnTo>
                  <a:lnTo>
                    <a:pt x="702" y="218"/>
                  </a:lnTo>
                  <a:lnTo>
                    <a:pt x="707" y="205"/>
                  </a:lnTo>
                  <a:lnTo>
                    <a:pt x="709" y="196"/>
                  </a:lnTo>
                  <a:lnTo>
                    <a:pt x="713" y="192"/>
                  </a:lnTo>
                  <a:lnTo>
                    <a:pt x="713" y="182"/>
                  </a:lnTo>
                  <a:lnTo>
                    <a:pt x="709" y="173"/>
                  </a:lnTo>
                  <a:lnTo>
                    <a:pt x="703" y="165"/>
                  </a:lnTo>
                  <a:lnTo>
                    <a:pt x="703" y="161"/>
                  </a:lnTo>
                  <a:lnTo>
                    <a:pt x="540" y="13"/>
                  </a:lnTo>
                  <a:lnTo>
                    <a:pt x="506" y="3"/>
                  </a:lnTo>
                  <a:lnTo>
                    <a:pt x="340" y="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799"/>
            <p:cNvSpPr>
              <a:spLocks/>
            </p:cNvSpPr>
            <p:nvPr/>
          </p:nvSpPr>
          <p:spPr bwMode="auto">
            <a:xfrm>
              <a:off x="3706812" y="5073651"/>
              <a:ext cx="231775" cy="406400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78" y="498"/>
                </a:cxn>
                <a:cxn ang="0">
                  <a:pos x="111" y="502"/>
                </a:cxn>
                <a:cxn ang="0">
                  <a:pos x="156" y="487"/>
                </a:cxn>
                <a:cxn ang="0">
                  <a:pos x="232" y="511"/>
                </a:cxn>
                <a:cxn ang="0">
                  <a:pos x="293" y="511"/>
                </a:cxn>
                <a:cxn ang="0">
                  <a:pos x="249" y="106"/>
                </a:cxn>
                <a:cxn ang="0">
                  <a:pos x="95" y="0"/>
                </a:cxn>
                <a:cxn ang="0">
                  <a:pos x="0" y="63"/>
                </a:cxn>
                <a:cxn ang="0">
                  <a:pos x="0" y="63"/>
                </a:cxn>
              </a:cxnLst>
              <a:rect l="0" t="0" r="r" b="b"/>
              <a:pathLst>
                <a:path w="293" h="511">
                  <a:moveTo>
                    <a:pt x="0" y="63"/>
                  </a:moveTo>
                  <a:lnTo>
                    <a:pt x="78" y="498"/>
                  </a:lnTo>
                  <a:lnTo>
                    <a:pt x="111" y="502"/>
                  </a:lnTo>
                  <a:lnTo>
                    <a:pt x="156" y="487"/>
                  </a:lnTo>
                  <a:lnTo>
                    <a:pt x="232" y="511"/>
                  </a:lnTo>
                  <a:lnTo>
                    <a:pt x="293" y="511"/>
                  </a:lnTo>
                  <a:lnTo>
                    <a:pt x="249" y="106"/>
                  </a:lnTo>
                  <a:lnTo>
                    <a:pt x="95" y="0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6363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801"/>
            <p:cNvSpPr>
              <a:spLocks/>
            </p:cNvSpPr>
            <p:nvPr/>
          </p:nvSpPr>
          <p:spPr bwMode="auto">
            <a:xfrm>
              <a:off x="4994275" y="4624388"/>
              <a:ext cx="153987" cy="295275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49" y="0"/>
                </a:cxn>
                <a:cxn ang="0">
                  <a:pos x="126" y="93"/>
                </a:cxn>
                <a:cxn ang="0">
                  <a:pos x="120" y="135"/>
                </a:cxn>
                <a:cxn ang="0">
                  <a:pos x="145" y="126"/>
                </a:cxn>
                <a:cxn ang="0">
                  <a:pos x="149" y="129"/>
                </a:cxn>
                <a:cxn ang="0">
                  <a:pos x="158" y="110"/>
                </a:cxn>
                <a:cxn ang="0">
                  <a:pos x="183" y="107"/>
                </a:cxn>
                <a:cxn ang="0">
                  <a:pos x="194" y="120"/>
                </a:cxn>
                <a:cxn ang="0">
                  <a:pos x="194" y="244"/>
                </a:cxn>
                <a:cxn ang="0">
                  <a:pos x="177" y="251"/>
                </a:cxn>
                <a:cxn ang="0">
                  <a:pos x="187" y="327"/>
                </a:cxn>
                <a:cxn ang="0">
                  <a:pos x="158" y="365"/>
                </a:cxn>
                <a:cxn ang="0">
                  <a:pos x="128" y="373"/>
                </a:cxn>
                <a:cxn ang="0">
                  <a:pos x="0" y="53"/>
                </a:cxn>
                <a:cxn ang="0">
                  <a:pos x="0" y="53"/>
                </a:cxn>
              </a:cxnLst>
              <a:rect l="0" t="0" r="r" b="b"/>
              <a:pathLst>
                <a:path w="194" h="373">
                  <a:moveTo>
                    <a:pt x="0" y="53"/>
                  </a:moveTo>
                  <a:lnTo>
                    <a:pt x="149" y="0"/>
                  </a:lnTo>
                  <a:lnTo>
                    <a:pt x="126" y="93"/>
                  </a:lnTo>
                  <a:lnTo>
                    <a:pt x="120" y="135"/>
                  </a:lnTo>
                  <a:lnTo>
                    <a:pt x="145" y="126"/>
                  </a:lnTo>
                  <a:lnTo>
                    <a:pt x="149" y="129"/>
                  </a:lnTo>
                  <a:lnTo>
                    <a:pt x="158" y="110"/>
                  </a:lnTo>
                  <a:lnTo>
                    <a:pt x="183" y="107"/>
                  </a:lnTo>
                  <a:lnTo>
                    <a:pt x="194" y="120"/>
                  </a:lnTo>
                  <a:lnTo>
                    <a:pt x="194" y="244"/>
                  </a:lnTo>
                  <a:lnTo>
                    <a:pt x="177" y="251"/>
                  </a:lnTo>
                  <a:lnTo>
                    <a:pt x="187" y="327"/>
                  </a:lnTo>
                  <a:lnTo>
                    <a:pt x="158" y="365"/>
                  </a:lnTo>
                  <a:lnTo>
                    <a:pt x="128" y="373"/>
                  </a:lnTo>
                  <a:lnTo>
                    <a:pt x="0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802"/>
            <p:cNvSpPr>
              <a:spLocks/>
            </p:cNvSpPr>
            <p:nvPr/>
          </p:nvSpPr>
          <p:spPr bwMode="auto">
            <a:xfrm>
              <a:off x="5395912" y="4854576"/>
              <a:ext cx="53975" cy="1397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6" y="6"/>
                </a:cxn>
                <a:cxn ang="0">
                  <a:pos x="38" y="10"/>
                </a:cxn>
                <a:cxn ang="0">
                  <a:pos x="42" y="17"/>
                </a:cxn>
                <a:cxn ang="0">
                  <a:pos x="46" y="27"/>
                </a:cxn>
                <a:cxn ang="0">
                  <a:pos x="50" y="38"/>
                </a:cxn>
                <a:cxn ang="0">
                  <a:pos x="51" y="44"/>
                </a:cxn>
                <a:cxn ang="0">
                  <a:pos x="53" y="50"/>
                </a:cxn>
                <a:cxn ang="0">
                  <a:pos x="55" y="57"/>
                </a:cxn>
                <a:cxn ang="0">
                  <a:pos x="57" y="65"/>
                </a:cxn>
                <a:cxn ang="0">
                  <a:pos x="57" y="71"/>
                </a:cxn>
                <a:cxn ang="0">
                  <a:pos x="59" y="76"/>
                </a:cxn>
                <a:cxn ang="0">
                  <a:pos x="61" y="86"/>
                </a:cxn>
                <a:cxn ang="0">
                  <a:pos x="61" y="95"/>
                </a:cxn>
                <a:cxn ang="0">
                  <a:pos x="61" y="105"/>
                </a:cxn>
                <a:cxn ang="0">
                  <a:pos x="63" y="112"/>
                </a:cxn>
                <a:cxn ang="0">
                  <a:pos x="63" y="122"/>
                </a:cxn>
                <a:cxn ang="0">
                  <a:pos x="65" y="131"/>
                </a:cxn>
                <a:cxn ang="0">
                  <a:pos x="65" y="141"/>
                </a:cxn>
                <a:cxn ang="0">
                  <a:pos x="67" y="149"/>
                </a:cxn>
                <a:cxn ang="0">
                  <a:pos x="67" y="156"/>
                </a:cxn>
                <a:cxn ang="0">
                  <a:pos x="67" y="162"/>
                </a:cxn>
                <a:cxn ang="0">
                  <a:pos x="67" y="171"/>
                </a:cxn>
                <a:cxn ang="0">
                  <a:pos x="69" y="177"/>
                </a:cxn>
                <a:cxn ang="0">
                  <a:pos x="19" y="139"/>
                </a:cxn>
                <a:cxn ang="0">
                  <a:pos x="0" y="93"/>
                </a:cxn>
                <a:cxn ang="0">
                  <a:pos x="2" y="36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69" h="177">
                  <a:moveTo>
                    <a:pt x="32" y="0"/>
                  </a:moveTo>
                  <a:lnTo>
                    <a:pt x="36" y="6"/>
                  </a:lnTo>
                  <a:lnTo>
                    <a:pt x="38" y="10"/>
                  </a:lnTo>
                  <a:lnTo>
                    <a:pt x="42" y="17"/>
                  </a:lnTo>
                  <a:lnTo>
                    <a:pt x="46" y="27"/>
                  </a:lnTo>
                  <a:lnTo>
                    <a:pt x="50" y="38"/>
                  </a:lnTo>
                  <a:lnTo>
                    <a:pt x="51" y="44"/>
                  </a:lnTo>
                  <a:lnTo>
                    <a:pt x="53" y="50"/>
                  </a:lnTo>
                  <a:lnTo>
                    <a:pt x="55" y="57"/>
                  </a:lnTo>
                  <a:lnTo>
                    <a:pt x="57" y="65"/>
                  </a:lnTo>
                  <a:lnTo>
                    <a:pt x="57" y="71"/>
                  </a:lnTo>
                  <a:lnTo>
                    <a:pt x="59" y="76"/>
                  </a:lnTo>
                  <a:lnTo>
                    <a:pt x="61" y="86"/>
                  </a:lnTo>
                  <a:lnTo>
                    <a:pt x="61" y="95"/>
                  </a:lnTo>
                  <a:lnTo>
                    <a:pt x="61" y="105"/>
                  </a:lnTo>
                  <a:lnTo>
                    <a:pt x="63" y="112"/>
                  </a:lnTo>
                  <a:lnTo>
                    <a:pt x="63" y="122"/>
                  </a:lnTo>
                  <a:lnTo>
                    <a:pt x="65" y="131"/>
                  </a:lnTo>
                  <a:lnTo>
                    <a:pt x="65" y="141"/>
                  </a:lnTo>
                  <a:lnTo>
                    <a:pt x="67" y="149"/>
                  </a:lnTo>
                  <a:lnTo>
                    <a:pt x="67" y="156"/>
                  </a:lnTo>
                  <a:lnTo>
                    <a:pt x="67" y="162"/>
                  </a:lnTo>
                  <a:lnTo>
                    <a:pt x="67" y="171"/>
                  </a:lnTo>
                  <a:lnTo>
                    <a:pt x="69" y="177"/>
                  </a:lnTo>
                  <a:lnTo>
                    <a:pt x="19" y="139"/>
                  </a:lnTo>
                  <a:lnTo>
                    <a:pt x="0" y="93"/>
                  </a:lnTo>
                  <a:lnTo>
                    <a:pt x="2" y="3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803"/>
            <p:cNvSpPr>
              <a:spLocks/>
            </p:cNvSpPr>
            <p:nvPr/>
          </p:nvSpPr>
          <p:spPr bwMode="auto">
            <a:xfrm>
              <a:off x="3789362" y="4151313"/>
              <a:ext cx="290512" cy="233363"/>
            </a:xfrm>
            <a:custGeom>
              <a:avLst/>
              <a:gdLst/>
              <a:ahLst/>
              <a:cxnLst>
                <a:cxn ang="0">
                  <a:pos x="32" y="127"/>
                </a:cxn>
                <a:cxn ang="0">
                  <a:pos x="28" y="124"/>
                </a:cxn>
                <a:cxn ang="0">
                  <a:pos x="19" y="118"/>
                </a:cxn>
                <a:cxn ang="0">
                  <a:pos x="13" y="112"/>
                </a:cxn>
                <a:cxn ang="0">
                  <a:pos x="7" y="106"/>
                </a:cxn>
                <a:cxn ang="0">
                  <a:pos x="4" y="97"/>
                </a:cxn>
                <a:cxn ang="0">
                  <a:pos x="2" y="91"/>
                </a:cxn>
                <a:cxn ang="0">
                  <a:pos x="0" y="80"/>
                </a:cxn>
                <a:cxn ang="0">
                  <a:pos x="2" y="70"/>
                </a:cxn>
                <a:cxn ang="0">
                  <a:pos x="2" y="61"/>
                </a:cxn>
                <a:cxn ang="0">
                  <a:pos x="4" y="51"/>
                </a:cxn>
                <a:cxn ang="0">
                  <a:pos x="7" y="40"/>
                </a:cxn>
                <a:cxn ang="0">
                  <a:pos x="11" y="32"/>
                </a:cxn>
                <a:cxn ang="0">
                  <a:pos x="17" y="25"/>
                </a:cxn>
                <a:cxn ang="0">
                  <a:pos x="23" y="19"/>
                </a:cxn>
                <a:cxn ang="0">
                  <a:pos x="30" y="11"/>
                </a:cxn>
                <a:cxn ang="0">
                  <a:pos x="42" y="8"/>
                </a:cxn>
                <a:cxn ang="0">
                  <a:pos x="47" y="6"/>
                </a:cxn>
                <a:cxn ang="0">
                  <a:pos x="55" y="4"/>
                </a:cxn>
                <a:cxn ang="0">
                  <a:pos x="63" y="2"/>
                </a:cxn>
                <a:cxn ang="0">
                  <a:pos x="68" y="2"/>
                </a:cxn>
                <a:cxn ang="0">
                  <a:pos x="74" y="2"/>
                </a:cxn>
                <a:cxn ang="0">
                  <a:pos x="82" y="0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101" y="0"/>
                </a:cxn>
                <a:cxn ang="0">
                  <a:pos x="104" y="0"/>
                </a:cxn>
                <a:cxn ang="0">
                  <a:pos x="268" y="84"/>
                </a:cxn>
                <a:cxn ang="0">
                  <a:pos x="268" y="80"/>
                </a:cxn>
                <a:cxn ang="0">
                  <a:pos x="274" y="76"/>
                </a:cxn>
                <a:cxn ang="0">
                  <a:pos x="279" y="70"/>
                </a:cxn>
                <a:cxn ang="0">
                  <a:pos x="285" y="66"/>
                </a:cxn>
                <a:cxn ang="0">
                  <a:pos x="293" y="68"/>
                </a:cxn>
                <a:cxn ang="0">
                  <a:pos x="298" y="72"/>
                </a:cxn>
                <a:cxn ang="0">
                  <a:pos x="304" y="78"/>
                </a:cxn>
                <a:cxn ang="0">
                  <a:pos x="310" y="87"/>
                </a:cxn>
                <a:cxn ang="0">
                  <a:pos x="310" y="95"/>
                </a:cxn>
                <a:cxn ang="0">
                  <a:pos x="310" y="104"/>
                </a:cxn>
                <a:cxn ang="0">
                  <a:pos x="310" y="112"/>
                </a:cxn>
                <a:cxn ang="0">
                  <a:pos x="310" y="116"/>
                </a:cxn>
                <a:cxn ang="0">
                  <a:pos x="348" y="167"/>
                </a:cxn>
                <a:cxn ang="0">
                  <a:pos x="367" y="260"/>
                </a:cxn>
                <a:cxn ang="0">
                  <a:pos x="338" y="293"/>
                </a:cxn>
                <a:cxn ang="0">
                  <a:pos x="295" y="293"/>
                </a:cxn>
                <a:cxn ang="0">
                  <a:pos x="32" y="127"/>
                </a:cxn>
                <a:cxn ang="0">
                  <a:pos x="32" y="127"/>
                </a:cxn>
              </a:cxnLst>
              <a:rect l="0" t="0" r="r" b="b"/>
              <a:pathLst>
                <a:path w="367" h="293">
                  <a:moveTo>
                    <a:pt x="32" y="127"/>
                  </a:moveTo>
                  <a:lnTo>
                    <a:pt x="28" y="124"/>
                  </a:lnTo>
                  <a:lnTo>
                    <a:pt x="19" y="118"/>
                  </a:lnTo>
                  <a:lnTo>
                    <a:pt x="13" y="112"/>
                  </a:lnTo>
                  <a:lnTo>
                    <a:pt x="7" y="106"/>
                  </a:lnTo>
                  <a:lnTo>
                    <a:pt x="4" y="97"/>
                  </a:lnTo>
                  <a:lnTo>
                    <a:pt x="2" y="91"/>
                  </a:lnTo>
                  <a:lnTo>
                    <a:pt x="0" y="80"/>
                  </a:lnTo>
                  <a:lnTo>
                    <a:pt x="2" y="70"/>
                  </a:lnTo>
                  <a:lnTo>
                    <a:pt x="2" y="61"/>
                  </a:lnTo>
                  <a:lnTo>
                    <a:pt x="4" y="51"/>
                  </a:lnTo>
                  <a:lnTo>
                    <a:pt x="7" y="40"/>
                  </a:lnTo>
                  <a:lnTo>
                    <a:pt x="11" y="32"/>
                  </a:lnTo>
                  <a:lnTo>
                    <a:pt x="17" y="25"/>
                  </a:lnTo>
                  <a:lnTo>
                    <a:pt x="23" y="19"/>
                  </a:lnTo>
                  <a:lnTo>
                    <a:pt x="30" y="11"/>
                  </a:lnTo>
                  <a:lnTo>
                    <a:pt x="42" y="8"/>
                  </a:lnTo>
                  <a:lnTo>
                    <a:pt x="47" y="6"/>
                  </a:lnTo>
                  <a:lnTo>
                    <a:pt x="55" y="4"/>
                  </a:lnTo>
                  <a:lnTo>
                    <a:pt x="63" y="2"/>
                  </a:lnTo>
                  <a:lnTo>
                    <a:pt x="68" y="2"/>
                  </a:lnTo>
                  <a:lnTo>
                    <a:pt x="74" y="2"/>
                  </a:lnTo>
                  <a:lnTo>
                    <a:pt x="82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4" y="0"/>
                  </a:lnTo>
                  <a:lnTo>
                    <a:pt x="268" y="84"/>
                  </a:lnTo>
                  <a:lnTo>
                    <a:pt x="268" y="80"/>
                  </a:lnTo>
                  <a:lnTo>
                    <a:pt x="274" y="76"/>
                  </a:lnTo>
                  <a:lnTo>
                    <a:pt x="279" y="70"/>
                  </a:lnTo>
                  <a:lnTo>
                    <a:pt x="285" y="66"/>
                  </a:lnTo>
                  <a:lnTo>
                    <a:pt x="293" y="68"/>
                  </a:lnTo>
                  <a:lnTo>
                    <a:pt x="298" y="72"/>
                  </a:lnTo>
                  <a:lnTo>
                    <a:pt x="304" y="78"/>
                  </a:lnTo>
                  <a:lnTo>
                    <a:pt x="310" y="87"/>
                  </a:lnTo>
                  <a:lnTo>
                    <a:pt x="310" y="95"/>
                  </a:lnTo>
                  <a:lnTo>
                    <a:pt x="310" y="104"/>
                  </a:lnTo>
                  <a:lnTo>
                    <a:pt x="310" y="112"/>
                  </a:lnTo>
                  <a:lnTo>
                    <a:pt x="310" y="116"/>
                  </a:lnTo>
                  <a:lnTo>
                    <a:pt x="348" y="167"/>
                  </a:lnTo>
                  <a:lnTo>
                    <a:pt x="367" y="260"/>
                  </a:lnTo>
                  <a:lnTo>
                    <a:pt x="338" y="293"/>
                  </a:lnTo>
                  <a:lnTo>
                    <a:pt x="295" y="293"/>
                  </a:lnTo>
                  <a:lnTo>
                    <a:pt x="32" y="127"/>
                  </a:lnTo>
                  <a:lnTo>
                    <a:pt x="32" y="127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804"/>
            <p:cNvSpPr>
              <a:spLocks/>
            </p:cNvSpPr>
            <p:nvPr/>
          </p:nvSpPr>
          <p:spPr bwMode="auto">
            <a:xfrm>
              <a:off x="5137150" y="5053013"/>
              <a:ext cx="169862" cy="101600"/>
            </a:xfrm>
            <a:custGeom>
              <a:avLst/>
              <a:gdLst/>
              <a:ahLst/>
              <a:cxnLst>
                <a:cxn ang="0">
                  <a:pos x="70" y="52"/>
                </a:cxn>
                <a:cxn ang="0">
                  <a:pos x="36" y="0"/>
                </a:cxn>
                <a:cxn ang="0">
                  <a:pos x="30" y="4"/>
                </a:cxn>
                <a:cxn ang="0">
                  <a:pos x="19" y="15"/>
                </a:cxn>
                <a:cxn ang="0">
                  <a:pos x="13" y="21"/>
                </a:cxn>
                <a:cxn ang="0">
                  <a:pos x="8" y="27"/>
                </a:cxn>
                <a:cxn ang="0">
                  <a:pos x="4" y="31"/>
                </a:cxn>
                <a:cxn ang="0">
                  <a:pos x="2" y="36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2" y="52"/>
                </a:cxn>
                <a:cxn ang="0">
                  <a:pos x="4" y="59"/>
                </a:cxn>
                <a:cxn ang="0">
                  <a:pos x="6" y="67"/>
                </a:cxn>
                <a:cxn ang="0">
                  <a:pos x="8" y="74"/>
                </a:cxn>
                <a:cxn ang="0">
                  <a:pos x="9" y="80"/>
                </a:cxn>
                <a:cxn ang="0">
                  <a:pos x="13" y="86"/>
                </a:cxn>
                <a:cxn ang="0">
                  <a:pos x="15" y="86"/>
                </a:cxn>
                <a:cxn ang="0">
                  <a:pos x="21" y="88"/>
                </a:cxn>
                <a:cxn ang="0">
                  <a:pos x="30" y="92"/>
                </a:cxn>
                <a:cxn ang="0">
                  <a:pos x="42" y="95"/>
                </a:cxn>
                <a:cxn ang="0">
                  <a:pos x="53" y="97"/>
                </a:cxn>
                <a:cxn ang="0">
                  <a:pos x="67" y="101"/>
                </a:cxn>
                <a:cxn ang="0">
                  <a:pos x="82" y="105"/>
                </a:cxn>
                <a:cxn ang="0">
                  <a:pos x="99" y="109"/>
                </a:cxn>
                <a:cxn ang="0">
                  <a:pos x="112" y="111"/>
                </a:cxn>
                <a:cxn ang="0">
                  <a:pos x="127" y="114"/>
                </a:cxn>
                <a:cxn ang="0">
                  <a:pos x="141" y="118"/>
                </a:cxn>
                <a:cxn ang="0">
                  <a:pos x="156" y="122"/>
                </a:cxn>
                <a:cxn ang="0">
                  <a:pos x="165" y="124"/>
                </a:cxn>
                <a:cxn ang="0">
                  <a:pos x="173" y="126"/>
                </a:cxn>
                <a:cxn ang="0">
                  <a:pos x="179" y="126"/>
                </a:cxn>
                <a:cxn ang="0">
                  <a:pos x="181" y="128"/>
                </a:cxn>
                <a:cxn ang="0">
                  <a:pos x="211" y="95"/>
                </a:cxn>
                <a:cxn ang="0">
                  <a:pos x="215" y="59"/>
                </a:cxn>
                <a:cxn ang="0">
                  <a:pos x="150" y="74"/>
                </a:cxn>
                <a:cxn ang="0">
                  <a:pos x="70" y="52"/>
                </a:cxn>
                <a:cxn ang="0">
                  <a:pos x="70" y="52"/>
                </a:cxn>
              </a:cxnLst>
              <a:rect l="0" t="0" r="r" b="b"/>
              <a:pathLst>
                <a:path w="215" h="128">
                  <a:moveTo>
                    <a:pt x="70" y="52"/>
                  </a:moveTo>
                  <a:lnTo>
                    <a:pt x="36" y="0"/>
                  </a:lnTo>
                  <a:lnTo>
                    <a:pt x="30" y="4"/>
                  </a:lnTo>
                  <a:lnTo>
                    <a:pt x="19" y="15"/>
                  </a:lnTo>
                  <a:lnTo>
                    <a:pt x="13" y="21"/>
                  </a:lnTo>
                  <a:lnTo>
                    <a:pt x="8" y="27"/>
                  </a:lnTo>
                  <a:lnTo>
                    <a:pt x="4" y="31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2" y="52"/>
                  </a:lnTo>
                  <a:lnTo>
                    <a:pt x="4" y="59"/>
                  </a:lnTo>
                  <a:lnTo>
                    <a:pt x="6" y="67"/>
                  </a:lnTo>
                  <a:lnTo>
                    <a:pt x="8" y="74"/>
                  </a:lnTo>
                  <a:lnTo>
                    <a:pt x="9" y="80"/>
                  </a:lnTo>
                  <a:lnTo>
                    <a:pt x="13" y="86"/>
                  </a:lnTo>
                  <a:lnTo>
                    <a:pt x="15" y="86"/>
                  </a:lnTo>
                  <a:lnTo>
                    <a:pt x="21" y="88"/>
                  </a:lnTo>
                  <a:lnTo>
                    <a:pt x="30" y="92"/>
                  </a:lnTo>
                  <a:lnTo>
                    <a:pt x="42" y="95"/>
                  </a:lnTo>
                  <a:lnTo>
                    <a:pt x="53" y="97"/>
                  </a:lnTo>
                  <a:lnTo>
                    <a:pt x="67" y="101"/>
                  </a:lnTo>
                  <a:lnTo>
                    <a:pt x="82" y="105"/>
                  </a:lnTo>
                  <a:lnTo>
                    <a:pt x="99" y="109"/>
                  </a:lnTo>
                  <a:lnTo>
                    <a:pt x="112" y="111"/>
                  </a:lnTo>
                  <a:lnTo>
                    <a:pt x="127" y="114"/>
                  </a:lnTo>
                  <a:lnTo>
                    <a:pt x="141" y="118"/>
                  </a:lnTo>
                  <a:lnTo>
                    <a:pt x="156" y="122"/>
                  </a:lnTo>
                  <a:lnTo>
                    <a:pt x="165" y="124"/>
                  </a:lnTo>
                  <a:lnTo>
                    <a:pt x="173" y="126"/>
                  </a:lnTo>
                  <a:lnTo>
                    <a:pt x="179" y="126"/>
                  </a:lnTo>
                  <a:lnTo>
                    <a:pt x="181" y="128"/>
                  </a:lnTo>
                  <a:lnTo>
                    <a:pt x="211" y="95"/>
                  </a:lnTo>
                  <a:lnTo>
                    <a:pt x="215" y="59"/>
                  </a:lnTo>
                  <a:lnTo>
                    <a:pt x="150" y="74"/>
                  </a:lnTo>
                  <a:lnTo>
                    <a:pt x="70" y="52"/>
                  </a:lnTo>
                  <a:lnTo>
                    <a:pt x="70" y="52"/>
                  </a:lnTo>
                  <a:close/>
                </a:path>
              </a:pathLst>
            </a:custGeom>
            <a:solidFill>
              <a:srgbClr val="E6BFA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805"/>
            <p:cNvSpPr>
              <a:spLocks/>
            </p:cNvSpPr>
            <p:nvPr/>
          </p:nvSpPr>
          <p:spPr bwMode="auto">
            <a:xfrm>
              <a:off x="3754437" y="4510088"/>
              <a:ext cx="193675" cy="344488"/>
            </a:xfrm>
            <a:custGeom>
              <a:avLst/>
              <a:gdLst/>
              <a:ahLst/>
              <a:cxnLst>
                <a:cxn ang="0">
                  <a:pos x="40" y="156"/>
                </a:cxn>
                <a:cxn ang="0">
                  <a:pos x="42" y="123"/>
                </a:cxn>
                <a:cxn ang="0">
                  <a:pos x="67" y="55"/>
                </a:cxn>
                <a:cxn ang="0">
                  <a:pos x="238" y="0"/>
                </a:cxn>
                <a:cxn ang="0">
                  <a:pos x="244" y="26"/>
                </a:cxn>
                <a:cxn ang="0">
                  <a:pos x="211" y="51"/>
                </a:cxn>
                <a:cxn ang="0">
                  <a:pos x="145" y="146"/>
                </a:cxn>
                <a:cxn ang="0">
                  <a:pos x="103" y="237"/>
                </a:cxn>
                <a:cxn ang="0">
                  <a:pos x="112" y="253"/>
                </a:cxn>
                <a:cxn ang="0">
                  <a:pos x="131" y="283"/>
                </a:cxn>
                <a:cxn ang="0">
                  <a:pos x="69" y="359"/>
                </a:cxn>
                <a:cxn ang="0">
                  <a:pos x="40" y="433"/>
                </a:cxn>
                <a:cxn ang="0">
                  <a:pos x="0" y="216"/>
                </a:cxn>
                <a:cxn ang="0">
                  <a:pos x="40" y="156"/>
                </a:cxn>
                <a:cxn ang="0">
                  <a:pos x="40" y="156"/>
                </a:cxn>
              </a:cxnLst>
              <a:rect l="0" t="0" r="r" b="b"/>
              <a:pathLst>
                <a:path w="244" h="433">
                  <a:moveTo>
                    <a:pt x="40" y="156"/>
                  </a:moveTo>
                  <a:lnTo>
                    <a:pt x="42" y="123"/>
                  </a:lnTo>
                  <a:lnTo>
                    <a:pt x="67" y="55"/>
                  </a:lnTo>
                  <a:lnTo>
                    <a:pt x="238" y="0"/>
                  </a:lnTo>
                  <a:lnTo>
                    <a:pt x="244" y="26"/>
                  </a:lnTo>
                  <a:lnTo>
                    <a:pt x="211" y="51"/>
                  </a:lnTo>
                  <a:lnTo>
                    <a:pt x="145" y="146"/>
                  </a:lnTo>
                  <a:lnTo>
                    <a:pt x="103" y="237"/>
                  </a:lnTo>
                  <a:lnTo>
                    <a:pt x="112" y="253"/>
                  </a:lnTo>
                  <a:lnTo>
                    <a:pt x="131" y="283"/>
                  </a:lnTo>
                  <a:lnTo>
                    <a:pt x="69" y="359"/>
                  </a:lnTo>
                  <a:lnTo>
                    <a:pt x="40" y="433"/>
                  </a:lnTo>
                  <a:lnTo>
                    <a:pt x="0" y="216"/>
                  </a:lnTo>
                  <a:lnTo>
                    <a:pt x="40" y="156"/>
                  </a:lnTo>
                  <a:lnTo>
                    <a:pt x="40" y="156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806"/>
            <p:cNvSpPr>
              <a:spLocks/>
            </p:cNvSpPr>
            <p:nvPr/>
          </p:nvSpPr>
          <p:spPr bwMode="auto">
            <a:xfrm>
              <a:off x="5124450" y="4679951"/>
              <a:ext cx="146050" cy="131763"/>
            </a:xfrm>
            <a:custGeom>
              <a:avLst/>
              <a:gdLst/>
              <a:ahLst/>
              <a:cxnLst>
                <a:cxn ang="0">
                  <a:pos x="26" y="36"/>
                </a:cxn>
                <a:cxn ang="0">
                  <a:pos x="61" y="24"/>
                </a:cxn>
                <a:cxn ang="0">
                  <a:pos x="66" y="0"/>
                </a:cxn>
                <a:cxn ang="0">
                  <a:pos x="78" y="0"/>
                </a:cxn>
                <a:cxn ang="0">
                  <a:pos x="101" y="13"/>
                </a:cxn>
                <a:cxn ang="0">
                  <a:pos x="137" y="26"/>
                </a:cxn>
                <a:cxn ang="0">
                  <a:pos x="140" y="43"/>
                </a:cxn>
                <a:cxn ang="0">
                  <a:pos x="131" y="51"/>
                </a:cxn>
                <a:cxn ang="0">
                  <a:pos x="89" y="32"/>
                </a:cxn>
                <a:cxn ang="0">
                  <a:pos x="85" y="49"/>
                </a:cxn>
                <a:cxn ang="0">
                  <a:pos x="120" y="58"/>
                </a:cxn>
                <a:cxn ang="0">
                  <a:pos x="175" y="64"/>
                </a:cxn>
                <a:cxn ang="0">
                  <a:pos x="182" y="79"/>
                </a:cxn>
                <a:cxn ang="0">
                  <a:pos x="137" y="89"/>
                </a:cxn>
                <a:cxn ang="0">
                  <a:pos x="158" y="98"/>
                </a:cxn>
                <a:cxn ang="0">
                  <a:pos x="156" y="110"/>
                </a:cxn>
                <a:cxn ang="0">
                  <a:pos x="104" y="114"/>
                </a:cxn>
                <a:cxn ang="0">
                  <a:pos x="112" y="129"/>
                </a:cxn>
                <a:cxn ang="0">
                  <a:pos x="110" y="136"/>
                </a:cxn>
                <a:cxn ang="0">
                  <a:pos x="66" y="123"/>
                </a:cxn>
                <a:cxn ang="0">
                  <a:pos x="64" y="138"/>
                </a:cxn>
                <a:cxn ang="0">
                  <a:pos x="30" y="165"/>
                </a:cxn>
                <a:cxn ang="0">
                  <a:pos x="21" y="155"/>
                </a:cxn>
                <a:cxn ang="0">
                  <a:pos x="0" y="110"/>
                </a:cxn>
                <a:cxn ang="0">
                  <a:pos x="5" y="83"/>
                </a:cxn>
                <a:cxn ang="0">
                  <a:pos x="26" y="36"/>
                </a:cxn>
                <a:cxn ang="0">
                  <a:pos x="26" y="36"/>
                </a:cxn>
              </a:cxnLst>
              <a:rect l="0" t="0" r="r" b="b"/>
              <a:pathLst>
                <a:path w="182" h="165">
                  <a:moveTo>
                    <a:pt x="26" y="36"/>
                  </a:moveTo>
                  <a:lnTo>
                    <a:pt x="61" y="24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101" y="13"/>
                  </a:lnTo>
                  <a:lnTo>
                    <a:pt x="137" y="26"/>
                  </a:lnTo>
                  <a:lnTo>
                    <a:pt x="140" y="43"/>
                  </a:lnTo>
                  <a:lnTo>
                    <a:pt x="131" y="51"/>
                  </a:lnTo>
                  <a:lnTo>
                    <a:pt x="89" y="32"/>
                  </a:lnTo>
                  <a:lnTo>
                    <a:pt x="85" y="49"/>
                  </a:lnTo>
                  <a:lnTo>
                    <a:pt x="120" y="58"/>
                  </a:lnTo>
                  <a:lnTo>
                    <a:pt x="175" y="64"/>
                  </a:lnTo>
                  <a:lnTo>
                    <a:pt x="182" y="79"/>
                  </a:lnTo>
                  <a:lnTo>
                    <a:pt x="137" y="89"/>
                  </a:lnTo>
                  <a:lnTo>
                    <a:pt x="158" y="98"/>
                  </a:lnTo>
                  <a:lnTo>
                    <a:pt x="156" y="110"/>
                  </a:lnTo>
                  <a:lnTo>
                    <a:pt x="104" y="114"/>
                  </a:lnTo>
                  <a:lnTo>
                    <a:pt x="112" y="129"/>
                  </a:lnTo>
                  <a:lnTo>
                    <a:pt x="110" y="136"/>
                  </a:lnTo>
                  <a:lnTo>
                    <a:pt x="66" y="123"/>
                  </a:lnTo>
                  <a:lnTo>
                    <a:pt x="64" y="138"/>
                  </a:lnTo>
                  <a:lnTo>
                    <a:pt x="30" y="165"/>
                  </a:lnTo>
                  <a:lnTo>
                    <a:pt x="21" y="155"/>
                  </a:lnTo>
                  <a:lnTo>
                    <a:pt x="0" y="110"/>
                  </a:lnTo>
                  <a:lnTo>
                    <a:pt x="5" y="83"/>
                  </a:lnTo>
                  <a:lnTo>
                    <a:pt x="26" y="36"/>
                  </a:lnTo>
                  <a:lnTo>
                    <a:pt x="26" y="36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808"/>
            <p:cNvSpPr>
              <a:spLocks/>
            </p:cNvSpPr>
            <p:nvPr/>
          </p:nvSpPr>
          <p:spPr bwMode="auto">
            <a:xfrm>
              <a:off x="3789362" y="4252913"/>
              <a:ext cx="239712" cy="319088"/>
            </a:xfrm>
            <a:custGeom>
              <a:avLst/>
              <a:gdLst/>
              <a:ahLst/>
              <a:cxnLst>
                <a:cxn ang="0">
                  <a:pos x="42" y="10"/>
                </a:cxn>
                <a:cxn ang="0">
                  <a:pos x="42" y="40"/>
                </a:cxn>
                <a:cxn ang="0">
                  <a:pos x="0" y="143"/>
                </a:cxn>
                <a:cxn ang="0">
                  <a:pos x="7" y="307"/>
                </a:cxn>
                <a:cxn ang="0">
                  <a:pos x="38" y="379"/>
                </a:cxn>
                <a:cxn ang="0">
                  <a:pos x="68" y="402"/>
                </a:cxn>
                <a:cxn ang="0">
                  <a:pos x="141" y="352"/>
                </a:cxn>
                <a:cxn ang="0">
                  <a:pos x="192" y="329"/>
                </a:cxn>
                <a:cxn ang="0">
                  <a:pos x="234" y="270"/>
                </a:cxn>
                <a:cxn ang="0">
                  <a:pos x="270" y="274"/>
                </a:cxn>
                <a:cxn ang="0">
                  <a:pos x="302" y="234"/>
                </a:cxn>
                <a:cxn ang="0">
                  <a:pos x="302" y="215"/>
                </a:cxn>
                <a:cxn ang="0">
                  <a:pos x="283" y="190"/>
                </a:cxn>
                <a:cxn ang="0">
                  <a:pos x="289" y="137"/>
                </a:cxn>
                <a:cxn ang="0">
                  <a:pos x="224" y="46"/>
                </a:cxn>
                <a:cxn ang="0">
                  <a:pos x="65" y="0"/>
                </a:cxn>
                <a:cxn ang="0">
                  <a:pos x="42" y="10"/>
                </a:cxn>
                <a:cxn ang="0">
                  <a:pos x="42" y="10"/>
                </a:cxn>
              </a:cxnLst>
              <a:rect l="0" t="0" r="r" b="b"/>
              <a:pathLst>
                <a:path w="302" h="402">
                  <a:moveTo>
                    <a:pt x="42" y="10"/>
                  </a:moveTo>
                  <a:lnTo>
                    <a:pt x="42" y="40"/>
                  </a:lnTo>
                  <a:lnTo>
                    <a:pt x="0" y="143"/>
                  </a:lnTo>
                  <a:lnTo>
                    <a:pt x="7" y="307"/>
                  </a:lnTo>
                  <a:lnTo>
                    <a:pt x="38" y="379"/>
                  </a:lnTo>
                  <a:lnTo>
                    <a:pt x="68" y="402"/>
                  </a:lnTo>
                  <a:lnTo>
                    <a:pt x="141" y="352"/>
                  </a:lnTo>
                  <a:lnTo>
                    <a:pt x="192" y="329"/>
                  </a:lnTo>
                  <a:lnTo>
                    <a:pt x="234" y="270"/>
                  </a:lnTo>
                  <a:lnTo>
                    <a:pt x="270" y="274"/>
                  </a:lnTo>
                  <a:lnTo>
                    <a:pt x="302" y="234"/>
                  </a:lnTo>
                  <a:lnTo>
                    <a:pt x="302" y="215"/>
                  </a:lnTo>
                  <a:lnTo>
                    <a:pt x="283" y="190"/>
                  </a:lnTo>
                  <a:lnTo>
                    <a:pt x="289" y="137"/>
                  </a:lnTo>
                  <a:lnTo>
                    <a:pt x="224" y="46"/>
                  </a:lnTo>
                  <a:lnTo>
                    <a:pt x="65" y="0"/>
                  </a:lnTo>
                  <a:lnTo>
                    <a:pt x="42" y="10"/>
                  </a:lnTo>
                  <a:lnTo>
                    <a:pt x="42" y="1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809"/>
            <p:cNvSpPr>
              <a:spLocks/>
            </p:cNvSpPr>
            <p:nvPr/>
          </p:nvSpPr>
          <p:spPr bwMode="auto">
            <a:xfrm>
              <a:off x="4878387" y="4319588"/>
              <a:ext cx="428625" cy="536575"/>
            </a:xfrm>
            <a:custGeom>
              <a:avLst/>
              <a:gdLst/>
              <a:ahLst/>
              <a:cxnLst>
                <a:cxn ang="0">
                  <a:pos x="158" y="36"/>
                </a:cxn>
                <a:cxn ang="0">
                  <a:pos x="142" y="48"/>
                </a:cxn>
                <a:cxn ang="0">
                  <a:pos x="137" y="67"/>
                </a:cxn>
                <a:cxn ang="0">
                  <a:pos x="142" y="82"/>
                </a:cxn>
                <a:cxn ang="0">
                  <a:pos x="154" y="93"/>
                </a:cxn>
                <a:cxn ang="0">
                  <a:pos x="154" y="101"/>
                </a:cxn>
                <a:cxn ang="0">
                  <a:pos x="154" y="114"/>
                </a:cxn>
                <a:cxn ang="0">
                  <a:pos x="160" y="126"/>
                </a:cxn>
                <a:cxn ang="0">
                  <a:pos x="160" y="127"/>
                </a:cxn>
                <a:cxn ang="0">
                  <a:pos x="154" y="131"/>
                </a:cxn>
                <a:cxn ang="0">
                  <a:pos x="139" y="141"/>
                </a:cxn>
                <a:cxn ang="0">
                  <a:pos x="121" y="154"/>
                </a:cxn>
                <a:cxn ang="0">
                  <a:pos x="101" y="171"/>
                </a:cxn>
                <a:cxn ang="0">
                  <a:pos x="80" y="194"/>
                </a:cxn>
                <a:cxn ang="0">
                  <a:pos x="57" y="223"/>
                </a:cxn>
                <a:cxn ang="0">
                  <a:pos x="36" y="253"/>
                </a:cxn>
                <a:cxn ang="0">
                  <a:pos x="21" y="287"/>
                </a:cxn>
                <a:cxn ang="0">
                  <a:pos x="9" y="321"/>
                </a:cxn>
                <a:cxn ang="0">
                  <a:pos x="2" y="356"/>
                </a:cxn>
                <a:cxn ang="0">
                  <a:pos x="0" y="390"/>
                </a:cxn>
                <a:cxn ang="0">
                  <a:pos x="2" y="424"/>
                </a:cxn>
                <a:cxn ang="0">
                  <a:pos x="4" y="460"/>
                </a:cxn>
                <a:cxn ang="0">
                  <a:pos x="9" y="494"/>
                </a:cxn>
                <a:cxn ang="0">
                  <a:pos x="13" y="531"/>
                </a:cxn>
                <a:cxn ang="0">
                  <a:pos x="19" y="565"/>
                </a:cxn>
                <a:cxn ang="0">
                  <a:pos x="28" y="593"/>
                </a:cxn>
                <a:cxn ang="0">
                  <a:pos x="44" y="616"/>
                </a:cxn>
                <a:cxn ang="0">
                  <a:pos x="61" y="635"/>
                </a:cxn>
                <a:cxn ang="0">
                  <a:pos x="78" y="650"/>
                </a:cxn>
                <a:cxn ang="0">
                  <a:pos x="93" y="660"/>
                </a:cxn>
                <a:cxn ang="0">
                  <a:pos x="106" y="666"/>
                </a:cxn>
                <a:cxn ang="0">
                  <a:pos x="114" y="669"/>
                </a:cxn>
                <a:cxn ang="0">
                  <a:pos x="161" y="675"/>
                </a:cxn>
                <a:cxn ang="0">
                  <a:pos x="207" y="552"/>
                </a:cxn>
                <a:cxn ang="0">
                  <a:pos x="120" y="504"/>
                </a:cxn>
                <a:cxn ang="0">
                  <a:pos x="101" y="337"/>
                </a:cxn>
                <a:cxn ang="0">
                  <a:pos x="540" y="139"/>
                </a:cxn>
                <a:cxn ang="0">
                  <a:pos x="450" y="82"/>
                </a:cxn>
                <a:cxn ang="0">
                  <a:pos x="388" y="78"/>
                </a:cxn>
                <a:cxn ang="0">
                  <a:pos x="386" y="65"/>
                </a:cxn>
                <a:cxn ang="0">
                  <a:pos x="376" y="51"/>
                </a:cxn>
                <a:cxn ang="0">
                  <a:pos x="373" y="0"/>
                </a:cxn>
                <a:cxn ang="0">
                  <a:pos x="161" y="36"/>
                </a:cxn>
              </a:cxnLst>
              <a:rect l="0" t="0" r="r" b="b"/>
              <a:pathLst>
                <a:path w="540" h="675">
                  <a:moveTo>
                    <a:pt x="161" y="36"/>
                  </a:moveTo>
                  <a:lnTo>
                    <a:pt x="158" y="36"/>
                  </a:lnTo>
                  <a:lnTo>
                    <a:pt x="150" y="42"/>
                  </a:lnTo>
                  <a:lnTo>
                    <a:pt x="142" y="48"/>
                  </a:lnTo>
                  <a:lnTo>
                    <a:pt x="139" y="57"/>
                  </a:lnTo>
                  <a:lnTo>
                    <a:pt x="137" y="67"/>
                  </a:lnTo>
                  <a:lnTo>
                    <a:pt x="139" y="76"/>
                  </a:lnTo>
                  <a:lnTo>
                    <a:pt x="142" y="82"/>
                  </a:lnTo>
                  <a:lnTo>
                    <a:pt x="146" y="86"/>
                  </a:lnTo>
                  <a:lnTo>
                    <a:pt x="154" y="93"/>
                  </a:lnTo>
                  <a:lnTo>
                    <a:pt x="160" y="97"/>
                  </a:lnTo>
                  <a:lnTo>
                    <a:pt x="154" y="101"/>
                  </a:lnTo>
                  <a:lnTo>
                    <a:pt x="152" y="108"/>
                  </a:lnTo>
                  <a:lnTo>
                    <a:pt x="154" y="114"/>
                  </a:lnTo>
                  <a:lnTo>
                    <a:pt x="156" y="120"/>
                  </a:lnTo>
                  <a:lnTo>
                    <a:pt x="160" y="126"/>
                  </a:lnTo>
                  <a:lnTo>
                    <a:pt x="161" y="127"/>
                  </a:lnTo>
                  <a:lnTo>
                    <a:pt x="160" y="127"/>
                  </a:lnTo>
                  <a:lnTo>
                    <a:pt x="158" y="129"/>
                  </a:lnTo>
                  <a:lnTo>
                    <a:pt x="154" y="131"/>
                  </a:lnTo>
                  <a:lnTo>
                    <a:pt x="146" y="137"/>
                  </a:lnTo>
                  <a:lnTo>
                    <a:pt x="139" y="141"/>
                  </a:lnTo>
                  <a:lnTo>
                    <a:pt x="131" y="146"/>
                  </a:lnTo>
                  <a:lnTo>
                    <a:pt x="121" y="154"/>
                  </a:lnTo>
                  <a:lnTo>
                    <a:pt x="112" y="164"/>
                  </a:lnTo>
                  <a:lnTo>
                    <a:pt x="101" y="171"/>
                  </a:lnTo>
                  <a:lnTo>
                    <a:pt x="89" y="184"/>
                  </a:lnTo>
                  <a:lnTo>
                    <a:pt x="80" y="194"/>
                  </a:lnTo>
                  <a:lnTo>
                    <a:pt x="68" y="209"/>
                  </a:lnTo>
                  <a:lnTo>
                    <a:pt x="57" y="223"/>
                  </a:lnTo>
                  <a:lnTo>
                    <a:pt x="45" y="238"/>
                  </a:lnTo>
                  <a:lnTo>
                    <a:pt x="36" y="253"/>
                  </a:lnTo>
                  <a:lnTo>
                    <a:pt x="28" y="270"/>
                  </a:lnTo>
                  <a:lnTo>
                    <a:pt x="21" y="287"/>
                  </a:lnTo>
                  <a:lnTo>
                    <a:pt x="13" y="304"/>
                  </a:lnTo>
                  <a:lnTo>
                    <a:pt x="9" y="321"/>
                  </a:lnTo>
                  <a:lnTo>
                    <a:pt x="5" y="339"/>
                  </a:lnTo>
                  <a:lnTo>
                    <a:pt x="2" y="356"/>
                  </a:lnTo>
                  <a:lnTo>
                    <a:pt x="2" y="373"/>
                  </a:lnTo>
                  <a:lnTo>
                    <a:pt x="0" y="390"/>
                  </a:lnTo>
                  <a:lnTo>
                    <a:pt x="2" y="409"/>
                  </a:lnTo>
                  <a:lnTo>
                    <a:pt x="2" y="424"/>
                  </a:lnTo>
                  <a:lnTo>
                    <a:pt x="4" y="441"/>
                  </a:lnTo>
                  <a:lnTo>
                    <a:pt x="4" y="460"/>
                  </a:lnTo>
                  <a:lnTo>
                    <a:pt x="5" y="477"/>
                  </a:lnTo>
                  <a:lnTo>
                    <a:pt x="9" y="494"/>
                  </a:lnTo>
                  <a:lnTo>
                    <a:pt x="11" y="513"/>
                  </a:lnTo>
                  <a:lnTo>
                    <a:pt x="13" y="531"/>
                  </a:lnTo>
                  <a:lnTo>
                    <a:pt x="15" y="550"/>
                  </a:lnTo>
                  <a:lnTo>
                    <a:pt x="19" y="565"/>
                  </a:lnTo>
                  <a:lnTo>
                    <a:pt x="23" y="580"/>
                  </a:lnTo>
                  <a:lnTo>
                    <a:pt x="28" y="593"/>
                  </a:lnTo>
                  <a:lnTo>
                    <a:pt x="36" y="607"/>
                  </a:lnTo>
                  <a:lnTo>
                    <a:pt x="44" y="616"/>
                  </a:lnTo>
                  <a:lnTo>
                    <a:pt x="51" y="628"/>
                  </a:lnTo>
                  <a:lnTo>
                    <a:pt x="61" y="635"/>
                  </a:lnTo>
                  <a:lnTo>
                    <a:pt x="70" y="645"/>
                  </a:lnTo>
                  <a:lnTo>
                    <a:pt x="78" y="650"/>
                  </a:lnTo>
                  <a:lnTo>
                    <a:pt x="85" y="656"/>
                  </a:lnTo>
                  <a:lnTo>
                    <a:pt x="93" y="660"/>
                  </a:lnTo>
                  <a:lnTo>
                    <a:pt x="101" y="664"/>
                  </a:lnTo>
                  <a:lnTo>
                    <a:pt x="106" y="666"/>
                  </a:lnTo>
                  <a:lnTo>
                    <a:pt x="112" y="668"/>
                  </a:lnTo>
                  <a:lnTo>
                    <a:pt x="114" y="669"/>
                  </a:lnTo>
                  <a:lnTo>
                    <a:pt x="116" y="669"/>
                  </a:lnTo>
                  <a:lnTo>
                    <a:pt x="161" y="675"/>
                  </a:lnTo>
                  <a:lnTo>
                    <a:pt x="230" y="654"/>
                  </a:lnTo>
                  <a:lnTo>
                    <a:pt x="207" y="552"/>
                  </a:lnTo>
                  <a:lnTo>
                    <a:pt x="160" y="550"/>
                  </a:lnTo>
                  <a:lnTo>
                    <a:pt x="120" y="504"/>
                  </a:lnTo>
                  <a:lnTo>
                    <a:pt x="97" y="426"/>
                  </a:lnTo>
                  <a:lnTo>
                    <a:pt x="101" y="337"/>
                  </a:lnTo>
                  <a:lnTo>
                    <a:pt x="477" y="211"/>
                  </a:lnTo>
                  <a:lnTo>
                    <a:pt x="540" y="139"/>
                  </a:lnTo>
                  <a:lnTo>
                    <a:pt x="487" y="97"/>
                  </a:lnTo>
                  <a:lnTo>
                    <a:pt x="450" y="82"/>
                  </a:lnTo>
                  <a:lnTo>
                    <a:pt x="403" y="76"/>
                  </a:lnTo>
                  <a:lnTo>
                    <a:pt x="388" y="78"/>
                  </a:lnTo>
                  <a:lnTo>
                    <a:pt x="388" y="74"/>
                  </a:lnTo>
                  <a:lnTo>
                    <a:pt x="386" y="65"/>
                  </a:lnTo>
                  <a:lnTo>
                    <a:pt x="382" y="55"/>
                  </a:lnTo>
                  <a:lnTo>
                    <a:pt x="376" y="51"/>
                  </a:lnTo>
                  <a:lnTo>
                    <a:pt x="386" y="23"/>
                  </a:lnTo>
                  <a:lnTo>
                    <a:pt x="373" y="0"/>
                  </a:lnTo>
                  <a:lnTo>
                    <a:pt x="161" y="36"/>
                  </a:lnTo>
                  <a:lnTo>
                    <a:pt x="161" y="36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810"/>
            <p:cNvSpPr>
              <a:spLocks/>
            </p:cNvSpPr>
            <p:nvPr/>
          </p:nvSpPr>
          <p:spPr bwMode="auto">
            <a:xfrm>
              <a:off x="3563937" y="4402138"/>
              <a:ext cx="263525" cy="514350"/>
            </a:xfrm>
            <a:custGeom>
              <a:avLst/>
              <a:gdLst/>
              <a:ahLst/>
              <a:cxnLst>
                <a:cxn ang="0">
                  <a:pos x="233" y="51"/>
                </a:cxn>
                <a:cxn ang="0">
                  <a:pos x="218" y="277"/>
                </a:cxn>
                <a:cxn ang="0">
                  <a:pos x="273" y="585"/>
                </a:cxn>
                <a:cxn ang="0">
                  <a:pos x="211" y="646"/>
                </a:cxn>
                <a:cxn ang="0">
                  <a:pos x="199" y="642"/>
                </a:cxn>
                <a:cxn ang="0">
                  <a:pos x="176" y="635"/>
                </a:cxn>
                <a:cxn ang="0">
                  <a:pos x="163" y="629"/>
                </a:cxn>
                <a:cxn ang="0">
                  <a:pos x="152" y="625"/>
                </a:cxn>
                <a:cxn ang="0">
                  <a:pos x="133" y="614"/>
                </a:cxn>
                <a:cxn ang="0">
                  <a:pos x="121" y="602"/>
                </a:cxn>
                <a:cxn ang="0">
                  <a:pos x="106" y="583"/>
                </a:cxn>
                <a:cxn ang="0">
                  <a:pos x="85" y="559"/>
                </a:cxn>
                <a:cxn ang="0">
                  <a:pos x="62" y="534"/>
                </a:cxn>
                <a:cxn ang="0">
                  <a:pos x="39" y="507"/>
                </a:cxn>
                <a:cxn ang="0">
                  <a:pos x="22" y="486"/>
                </a:cxn>
                <a:cxn ang="0">
                  <a:pos x="9" y="471"/>
                </a:cxn>
                <a:cxn ang="0">
                  <a:pos x="0" y="443"/>
                </a:cxn>
                <a:cxn ang="0">
                  <a:pos x="133" y="334"/>
                </a:cxn>
                <a:cxn ang="0">
                  <a:pos x="114" y="300"/>
                </a:cxn>
                <a:cxn ang="0">
                  <a:pos x="146" y="133"/>
                </a:cxn>
                <a:cxn ang="0">
                  <a:pos x="136" y="100"/>
                </a:cxn>
                <a:cxn ang="0">
                  <a:pos x="133" y="95"/>
                </a:cxn>
                <a:cxn ang="0">
                  <a:pos x="133" y="81"/>
                </a:cxn>
                <a:cxn ang="0">
                  <a:pos x="140" y="70"/>
                </a:cxn>
                <a:cxn ang="0">
                  <a:pos x="146" y="62"/>
                </a:cxn>
                <a:cxn ang="0">
                  <a:pos x="159" y="60"/>
                </a:cxn>
                <a:cxn ang="0">
                  <a:pos x="165" y="40"/>
                </a:cxn>
                <a:cxn ang="0">
                  <a:pos x="155" y="28"/>
                </a:cxn>
                <a:cxn ang="0">
                  <a:pos x="155" y="13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5" y="5"/>
                </a:cxn>
                <a:cxn ang="0">
                  <a:pos x="226" y="1"/>
                </a:cxn>
                <a:cxn ang="0">
                  <a:pos x="330" y="22"/>
                </a:cxn>
              </a:cxnLst>
              <a:rect l="0" t="0" r="r" b="b"/>
              <a:pathLst>
                <a:path w="330" h="646">
                  <a:moveTo>
                    <a:pt x="330" y="22"/>
                  </a:moveTo>
                  <a:lnTo>
                    <a:pt x="233" y="51"/>
                  </a:lnTo>
                  <a:lnTo>
                    <a:pt x="216" y="232"/>
                  </a:lnTo>
                  <a:lnTo>
                    <a:pt x="218" y="277"/>
                  </a:lnTo>
                  <a:lnTo>
                    <a:pt x="270" y="511"/>
                  </a:lnTo>
                  <a:lnTo>
                    <a:pt x="273" y="585"/>
                  </a:lnTo>
                  <a:lnTo>
                    <a:pt x="243" y="635"/>
                  </a:lnTo>
                  <a:lnTo>
                    <a:pt x="211" y="646"/>
                  </a:lnTo>
                  <a:lnTo>
                    <a:pt x="207" y="644"/>
                  </a:lnTo>
                  <a:lnTo>
                    <a:pt x="199" y="642"/>
                  </a:lnTo>
                  <a:lnTo>
                    <a:pt x="190" y="639"/>
                  </a:lnTo>
                  <a:lnTo>
                    <a:pt x="176" y="635"/>
                  </a:lnTo>
                  <a:lnTo>
                    <a:pt x="171" y="633"/>
                  </a:lnTo>
                  <a:lnTo>
                    <a:pt x="163" y="629"/>
                  </a:lnTo>
                  <a:lnTo>
                    <a:pt x="155" y="627"/>
                  </a:lnTo>
                  <a:lnTo>
                    <a:pt x="152" y="625"/>
                  </a:lnTo>
                  <a:lnTo>
                    <a:pt x="140" y="620"/>
                  </a:lnTo>
                  <a:lnTo>
                    <a:pt x="133" y="614"/>
                  </a:lnTo>
                  <a:lnTo>
                    <a:pt x="129" y="608"/>
                  </a:lnTo>
                  <a:lnTo>
                    <a:pt x="121" y="602"/>
                  </a:lnTo>
                  <a:lnTo>
                    <a:pt x="114" y="593"/>
                  </a:lnTo>
                  <a:lnTo>
                    <a:pt x="106" y="583"/>
                  </a:lnTo>
                  <a:lnTo>
                    <a:pt x="95" y="570"/>
                  </a:lnTo>
                  <a:lnTo>
                    <a:pt x="85" y="559"/>
                  </a:lnTo>
                  <a:lnTo>
                    <a:pt x="74" y="545"/>
                  </a:lnTo>
                  <a:lnTo>
                    <a:pt x="62" y="534"/>
                  </a:lnTo>
                  <a:lnTo>
                    <a:pt x="51" y="519"/>
                  </a:lnTo>
                  <a:lnTo>
                    <a:pt x="39" y="507"/>
                  </a:lnTo>
                  <a:lnTo>
                    <a:pt x="30" y="496"/>
                  </a:lnTo>
                  <a:lnTo>
                    <a:pt x="22" y="486"/>
                  </a:lnTo>
                  <a:lnTo>
                    <a:pt x="15" y="477"/>
                  </a:lnTo>
                  <a:lnTo>
                    <a:pt x="9" y="471"/>
                  </a:lnTo>
                  <a:lnTo>
                    <a:pt x="5" y="466"/>
                  </a:lnTo>
                  <a:lnTo>
                    <a:pt x="0" y="443"/>
                  </a:lnTo>
                  <a:lnTo>
                    <a:pt x="43" y="374"/>
                  </a:lnTo>
                  <a:lnTo>
                    <a:pt x="133" y="334"/>
                  </a:lnTo>
                  <a:lnTo>
                    <a:pt x="136" y="315"/>
                  </a:lnTo>
                  <a:lnTo>
                    <a:pt x="114" y="300"/>
                  </a:lnTo>
                  <a:lnTo>
                    <a:pt x="110" y="270"/>
                  </a:lnTo>
                  <a:lnTo>
                    <a:pt x="146" y="133"/>
                  </a:lnTo>
                  <a:lnTo>
                    <a:pt x="150" y="108"/>
                  </a:lnTo>
                  <a:lnTo>
                    <a:pt x="136" y="100"/>
                  </a:lnTo>
                  <a:lnTo>
                    <a:pt x="135" y="98"/>
                  </a:lnTo>
                  <a:lnTo>
                    <a:pt x="133" y="95"/>
                  </a:lnTo>
                  <a:lnTo>
                    <a:pt x="131" y="87"/>
                  </a:lnTo>
                  <a:lnTo>
                    <a:pt x="133" y="81"/>
                  </a:lnTo>
                  <a:lnTo>
                    <a:pt x="135" y="76"/>
                  </a:lnTo>
                  <a:lnTo>
                    <a:pt x="140" y="70"/>
                  </a:lnTo>
                  <a:lnTo>
                    <a:pt x="144" y="64"/>
                  </a:lnTo>
                  <a:lnTo>
                    <a:pt x="146" y="62"/>
                  </a:lnTo>
                  <a:lnTo>
                    <a:pt x="155" y="60"/>
                  </a:lnTo>
                  <a:lnTo>
                    <a:pt x="159" y="60"/>
                  </a:lnTo>
                  <a:lnTo>
                    <a:pt x="167" y="41"/>
                  </a:lnTo>
                  <a:lnTo>
                    <a:pt x="165" y="40"/>
                  </a:lnTo>
                  <a:lnTo>
                    <a:pt x="161" y="36"/>
                  </a:lnTo>
                  <a:lnTo>
                    <a:pt x="155" y="28"/>
                  </a:lnTo>
                  <a:lnTo>
                    <a:pt x="155" y="22"/>
                  </a:lnTo>
                  <a:lnTo>
                    <a:pt x="155" y="13"/>
                  </a:lnTo>
                  <a:lnTo>
                    <a:pt x="161" y="7"/>
                  </a:lnTo>
                  <a:lnTo>
                    <a:pt x="167" y="1"/>
                  </a:lnTo>
                  <a:lnTo>
                    <a:pt x="173" y="0"/>
                  </a:lnTo>
                  <a:lnTo>
                    <a:pt x="180" y="0"/>
                  </a:lnTo>
                  <a:lnTo>
                    <a:pt x="190" y="1"/>
                  </a:lnTo>
                  <a:lnTo>
                    <a:pt x="195" y="5"/>
                  </a:lnTo>
                  <a:lnTo>
                    <a:pt x="201" y="7"/>
                  </a:lnTo>
                  <a:lnTo>
                    <a:pt x="226" y="1"/>
                  </a:lnTo>
                  <a:lnTo>
                    <a:pt x="330" y="17"/>
                  </a:lnTo>
                  <a:lnTo>
                    <a:pt x="330" y="22"/>
                  </a:lnTo>
                  <a:lnTo>
                    <a:pt x="330" y="22"/>
                  </a:lnTo>
                  <a:close/>
                </a:path>
              </a:pathLst>
            </a:custGeom>
            <a:solidFill>
              <a:srgbClr val="FFDB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811"/>
            <p:cNvSpPr>
              <a:spLocks/>
            </p:cNvSpPr>
            <p:nvPr/>
          </p:nvSpPr>
          <p:spPr bwMode="auto">
            <a:xfrm>
              <a:off x="4964112" y="4486276"/>
              <a:ext cx="293687" cy="185738"/>
            </a:xfrm>
            <a:custGeom>
              <a:avLst/>
              <a:gdLst/>
              <a:ahLst/>
              <a:cxnLst>
                <a:cxn ang="0">
                  <a:pos x="0" y="126"/>
                </a:cxn>
                <a:cxn ang="0">
                  <a:pos x="36" y="97"/>
                </a:cxn>
                <a:cxn ang="0">
                  <a:pos x="74" y="95"/>
                </a:cxn>
                <a:cxn ang="0">
                  <a:pos x="114" y="72"/>
                </a:cxn>
                <a:cxn ang="0">
                  <a:pos x="147" y="72"/>
                </a:cxn>
                <a:cxn ang="0">
                  <a:pos x="187" y="46"/>
                </a:cxn>
                <a:cxn ang="0">
                  <a:pos x="225" y="46"/>
                </a:cxn>
                <a:cxn ang="0">
                  <a:pos x="259" y="23"/>
                </a:cxn>
                <a:cxn ang="0">
                  <a:pos x="297" y="21"/>
                </a:cxn>
                <a:cxn ang="0">
                  <a:pos x="339" y="0"/>
                </a:cxn>
                <a:cxn ang="0">
                  <a:pos x="371" y="0"/>
                </a:cxn>
                <a:cxn ang="0">
                  <a:pos x="308" y="46"/>
                </a:cxn>
                <a:cxn ang="0">
                  <a:pos x="261" y="65"/>
                </a:cxn>
                <a:cxn ang="0">
                  <a:pos x="213" y="128"/>
                </a:cxn>
                <a:cxn ang="0">
                  <a:pos x="183" y="185"/>
                </a:cxn>
                <a:cxn ang="0">
                  <a:pos x="156" y="190"/>
                </a:cxn>
                <a:cxn ang="0">
                  <a:pos x="133" y="211"/>
                </a:cxn>
                <a:cxn ang="0">
                  <a:pos x="95" y="211"/>
                </a:cxn>
                <a:cxn ang="0">
                  <a:pos x="74" y="234"/>
                </a:cxn>
                <a:cxn ang="0">
                  <a:pos x="42" y="234"/>
                </a:cxn>
                <a:cxn ang="0">
                  <a:pos x="0" y="126"/>
                </a:cxn>
                <a:cxn ang="0">
                  <a:pos x="0" y="126"/>
                </a:cxn>
              </a:cxnLst>
              <a:rect l="0" t="0" r="r" b="b"/>
              <a:pathLst>
                <a:path w="371" h="234">
                  <a:moveTo>
                    <a:pt x="0" y="126"/>
                  </a:moveTo>
                  <a:lnTo>
                    <a:pt x="36" y="97"/>
                  </a:lnTo>
                  <a:lnTo>
                    <a:pt x="74" y="95"/>
                  </a:lnTo>
                  <a:lnTo>
                    <a:pt x="114" y="72"/>
                  </a:lnTo>
                  <a:lnTo>
                    <a:pt x="147" y="72"/>
                  </a:lnTo>
                  <a:lnTo>
                    <a:pt x="187" y="46"/>
                  </a:lnTo>
                  <a:lnTo>
                    <a:pt x="225" y="46"/>
                  </a:lnTo>
                  <a:lnTo>
                    <a:pt x="259" y="23"/>
                  </a:lnTo>
                  <a:lnTo>
                    <a:pt x="297" y="21"/>
                  </a:lnTo>
                  <a:lnTo>
                    <a:pt x="339" y="0"/>
                  </a:lnTo>
                  <a:lnTo>
                    <a:pt x="371" y="0"/>
                  </a:lnTo>
                  <a:lnTo>
                    <a:pt x="308" y="46"/>
                  </a:lnTo>
                  <a:lnTo>
                    <a:pt x="261" y="65"/>
                  </a:lnTo>
                  <a:lnTo>
                    <a:pt x="213" y="128"/>
                  </a:lnTo>
                  <a:lnTo>
                    <a:pt x="183" y="185"/>
                  </a:lnTo>
                  <a:lnTo>
                    <a:pt x="156" y="190"/>
                  </a:lnTo>
                  <a:lnTo>
                    <a:pt x="133" y="211"/>
                  </a:lnTo>
                  <a:lnTo>
                    <a:pt x="95" y="211"/>
                  </a:lnTo>
                  <a:lnTo>
                    <a:pt x="74" y="234"/>
                  </a:lnTo>
                  <a:lnTo>
                    <a:pt x="42" y="234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4275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812"/>
            <p:cNvSpPr>
              <a:spLocks/>
            </p:cNvSpPr>
            <p:nvPr/>
          </p:nvSpPr>
          <p:spPr bwMode="auto">
            <a:xfrm>
              <a:off x="4970462" y="4168776"/>
              <a:ext cx="206375" cy="207963"/>
            </a:xfrm>
            <a:custGeom>
              <a:avLst/>
              <a:gdLst/>
              <a:ahLst/>
              <a:cxnLst>
                <a:cxn ang="0">
                  <a:pos x="13" y="80"/>
                </a:cxn>
                <a:cxn ang="0">
                  <a:pos x="4" y="104"/>
                </a:cxn>
                <a:cxn ang="0">
                  <a:pos x="23" y="160"/>
                </a:cxn>
                <a:cxn ang="0">
                  <a:pos x="0" y="150"/>
                </a:cxn>
                <a:cxn ang="0">
                  <a:pos x="17" y="190"/>
                </a:cxn>
                <a:cxn ang="0">
                  <a:pos x="49" y="234"/>
                </a:cxn>
                <a:cxn ang="0">
                  <a:pos x="68" y="245"/>
                </a:cxn>
                <a:cxn ang="0">
                  <a:pos x="133" y="262"/>
                </a:cxn>
                <a:cxn ang="0">
                  <a:pos x="192" y="257"/>
                </a:cxn>
                <a:cxn ang="0">
                  <a:pos x="232" y="226"/>
                </a:cxn>
                <a:cxn ang="0">
                  <a:pos x="251" y="198"/>
                </a:cxn>
                <a:cxn ang="0">
                  <a:pos x="258" y="125"/>
                </a:cxn>
                <a:cxn ang="0">
                  <a:pos x="215" y="0"/>
                </a:cxn>
                <a:cxn ang="0">
                  <a:pos x="179" y="26"/>
                </a:cxn>
                <a:cxn ang="0">
                  <a:pos x="163" y="30"/>
                </a:cxn>
                <a:cxn ang="0">
                  <a:pos x="152" y="21"/>
                </a:cxn>
                <a:cxn ang="0">
                  <a:pos x="127" y="32"/>
                </a:cxn>
                <a:cxn ang="0">
                  <a:pos x="104" y="34"/>
                </a:cxn>
                <a:cxn ang="0">
                  <a:pos x="80" y="57"/>
                </a:cxn>
                <a:cxn ang="0">
                  <a:pos x="42" y="63"/>
                </a:cxn>
                <a:cxn ang="0">
                  <a:pos x="13" y="80"/>
                </a:cxn>
                <a:cxn ang="0">
                  <a:pos x="13" y="80"/>
                </a:cxn>
              </a:cxnLst>
              <a:rect l="0" t="0" r="r" b="b"/>
              <a:pathLst>
                <a:path w="258" h="262">
                  <a:moveTo>
                    <a:pt x="13" y="80"/>
                  </a:moveTo>
                  <a:lnTo>
                    <a:pt x="4" y="104"/>
                  </a:lnTo>
                  <a:lnTo>
                    <a:pt x="23" y="160"/>
                  </a:lnTo>
                  <a:lnTo>
                    <a:pt x="0" y="150"/>
                  </a:lnTo>
                  <a:lnTo>
                    <a:pt x="17" y="190"/>
                  </a:lnTo>
                  <a:lnTo>
                    <a:pt x="49" y="234"/>
                  </a:lnTo>
                  <a:lnTo>
                    <a:pt x="68" y="245"/>
                  </a:lnTo>
                  <a:lnTo>
                    <a:pt x="133" y="262"/>
                  </a:lnTo>
                  <a:lnTo>
                    <a:pt x="192" y="257"/>
                  </a:lnTo>
                  <a:lnTo>
                    <a:pt x="232" y="226"/>
                  </a:lnTo>
                  <a:lnTo>
                    <a:pt x="251" y="198"/>
                  </a:lnTo>
                  <a:lnTo>
                    <a:pt x="258" y="125"/>
                  </a:lnTo>
                  <a:lnTo>
                    <a:pt x="215" y="0"/>
                  </a:lnTo>
                  <a:lnTo>
                    <a:pt x="179" y="26"/>
                  </a:lnTo>
                  <a:lnTo>
                    <a:pt x="163" y="30"/>
                  </a:lnTo>
                  <a:lnTo>
                    <a:pt x="152" y="21"/>
                  </a:lnTo>
                  <a:lnTo>
                    <a:pt x="127" y="32"/>
                  </a:lnTo>
                  <a:lnTo>
                    <a:pt x="104" y="34"/>
                  </a:lnTo>
                  <a:lnTo>
                    <a:pt x="80" y="57"/>
                  </a:lnTo>
                  <a:lnTo>
                    <a:pt x="42" y="63"/>
                  </a:lnTo>
                  <a:lnTo>
                    <a:pt x="13" y="8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814"/>
            <p:cNvSpPr>
              <a:spLocks/>
            </p:cNvSpPr>
            <p:nvPr/>
          </p:nvSpPr>
          <p:spPr bwMode="auto">
            <a:xfrm>
              <a:off x="3679825" y="4584701"/>
              <a:ext cx="57150" cy="23812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10" y="32"/>
                </a:cxn>
                <a:cxn ang="0">
                  <a:pos x="11" y="51"/>
                </a:cxn>
                <a:cxn ang="0">
                  <a:pos x="6" y="61"/>
                </a:cxn>
                <a:cxn ang="0">
                  <a:pos x="0" y="66"/>
                </a:cxn>
                <a:cxn ang="0">
                  <a:pos x="27" y="163"/>
                </a:cxn>
                <a:cxn ang="0">
                  <a:pos x="27" y="165"/>
                </a:cxn>
                <a:cxn ang="0">
                  <a:pos x="30" y="177"/>
                </a:cxn>
                <a:cxn ang="0">
                  <a:pos x="32" y="184"/>
                </a:cxn>
                <a:cxn ang="0">
                  <a:pos x="36" y="192"/>
                </a:cxn>
                <a:cxn ang="0">
                  <a:pos x="38" y="201"/>
                </a:cxn>
                <a:cxn ang="0">
                  <a:pos x="42" y="211"/>
                </a:cxn>
                <a:cxn ang="0">
                  <a:pos x="44" y="220"/>
                </a:cxn>
                <a:cxn ang="0">
                  <a:pos x="46" y="230"/>
                </a:cxn>
                <a:cxn ang="0">
                  <a:pos x="48" y="237"/>
                </a:cxn>
                <a:cxn ang="0">
                  <a:pos x="51" y="247"/>
                </a:cxn>
                <a:cxn ang="0">
                  <a:pos x="51" y="253"/>
                </a:cxn>
                <a:cxn ang="0">
                  <a:pos x="55" y="260"/>
                </a:cxn>
                <a:cxn ang="0">
                  <a:pos x="55" y="264"/>
                </a:cxn>
                <a:cxn ang="0">
                  <a:pos x="57" y="270"/>
                </a:cxn>
                <a:cxn ang="0">
                  <a:pos x="53" y="274"/>
                </a:cxn>
                <a:cxn ang="0">
                  <a:pos x="48" y="274"/>
                </a:cxn>
                <a:cxn ang="0">
                  <a:pos x="46" y="274"/>
                </a:cxn>
                <a:cxn ang="0">
                  <a:pos x="44" y="279"/>
                </a:cxn>
                <a:cxn ang="0">
                  <a:pos x="44" y="289"/>
                </a:cxn>
                <a:cxn ang="0">
                  <a:pos x="48" y="294"/>
                </a:cxn>
                <a:cxn ang="0">
                  <a:pos x="55" y="298"/>
                </a:cxn>
                <a:cxn ang="0">
                  <a:pos x="65" y="296"/>
                </a:cxn>
                <a:cxn ang="0">
                  <a:pos x="67" y="293"/>
                </a:cxn>
                <a:cxn ang="0">
                  <a:pos x="70" y="289"/>
                </a:cxn>
                <a:cxn ang="0">
                  <a:pos x="70" y="281"/>
                </a:cxn>
                <a:cxn ang="0">
                  <a:pos x="72" y="275"/>
                </a:cxn>
                <a:cxn ang="0">
                  <a:pos x="72" y="268"/>
                </a:cxn>
                <a:cxn ang="0">
                  <a:pos x="72" y="260"/>
                </a:cxn>
                <a:cxn ang="0">
                  <a:pos x="70" y="255"/>
                </a:cxn>
                <a:cxn ang="0">
                  <a:pos x="70" y="251"/>
                </a:cxn>
                <a:cxn ang="0">
                  <a:pos x="67" y="245"/>
                </a:cxn>
                <a:cxn ang="0">
                  <a:pos x="65" y="236"/>
                </a:cxn>
                <a:cxn ang="0">
                  <a:pos x="61" y="222"/>
                </a:cxn>
                <a:cxn ang="0">
                  <a:pos x="57" y="205"/>
                </a:cxn>
                <a:cxn ang="0">
                  <a:pos x="51" y="186"/>
                </a:cxn>
                <a:cxn ang="0">
                  <a:pos x="48" y="165"/>
                </a:cxn>
                <a:cxn ang="0">
                  <a:pos x="42" y="142"/>
                </a:cxn>
                <a:cxn ang="0">
                  <a:pos x="38" y="120"/>
                </a:cxn>
                <a:cxn ang="0">
                  <a:pos x="32" y="97"/>
                </a:cxn>
                <a:cxn ang="0">
                  <a:pos x="27" y="74"/>
                </a:cxn>
                <a:cxn ang="0">
                  <a:pos x="23" y="53"/>
                </a:cxn>
                <a:cxn ang="0">
                  <a:pos x="19" y="36"/>
                </a:cxn>
                <a:cxn ang="0">
                  <a:pos x="15" y="21"/>
                </a:cxn>
                <a:cxn ang="0">
                  <a:pos x="13" y="9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72" h="298">
                  <a:moveTo>
                    <a:pt x="6" y="5"/>
                  </a:moveTo>
                  <a:lnTo>
                    <a:pt x="10" y="32"/>
                  </a:lnTo>
                  <a:lnTo>
                    <a:pt x="11" y="51"/>
                  </a:lnTo>
                  <a:lnTo>
                    <a:pt x="6" y="61"/>
                  </a:lnTo>
                  <a:lnTo>
                    <a:pt x="0" y="66"/>
                  </a:lnTo>
                  <a:lnTo>
                    <a:pt x="27" y="163"/>
                  </a:lnTo>
                  <a:lnTo>
                    <a:pt x="27" y="165"/>
                  </a:lnTo>
                  <a:lnTo>
                    <a:pt x="30" y="177"/>
                  </a:lnTo>
                  <a:lnTo>
                    <a:pt x="32" y="184"/>
                  </a:lnTo>
                  <a:lnTo>
                    <a:pt x="36" y="192"/>
                  </a:lnTo>
                  <a:lnTo>
                    <a:pt x="38" y="201"/>
                  </a:lnTo>
                  <a:lnTo>
                    <a:pt x="42" y="211"/>
                  </a:lnTo>
                  <a:lnTo>
                    <a:pt x="44" y="220"/>
                  </a:lnTo>
                  <a:lnTo>
                    <a:pt x="46" y="230"/>
                  </a:lnTo>
                  <a:lnTo>
                    <a:pt x="48" y="237"/>
                  </a:lnTo>
                  <a:lnTo>
                    <a:pt x="51" y="247"/>
                  </a:lnTo>
                  <a:lnTo>
                    <a:pt x="51" y="253"/>
                  </a:lnTo>
                  <a:lnTo>
                    <a:pt x="55" y="260"/>
                  </a:lnTo>
                  <a:lnTo>
                    <a:pt x="55" y="264"/>
                  </a:lnTo>
                  <a:lnTo>
                    <a:pt x="57" y="270"/>
                  </a:lnTo>
                  <a:lnTo>
                    <a:pt x="53" y="274"/>
                  </a:lnTo>
                  <a:lnTo>
                    <a:pt x="48" y="274"/>
                  </a:lnTo>
                  <a:lnTo>
                    <a:pt x="46" y="274"/>
                  </a:lnTo>
                  <a:lnTo>
                    <a:pt x="44" y="279"/>
                  </a:lnTo>
                  <a:lnTo>
                    <a:pt x="44" y="289"/>
                  </a:lnTo>
                  <a:lnTo>
                    <a:pt x="48" y="294"/>
                  </a:lnTo>
                  <a:lnTo>
                    <a:pt x="55" y="298"/>
                  </a:lnTo>
                  <a:lnTo>
                    <a:pt x="65" y="296"/>
                  </a:lnTo>
                  <a:lnTo>
                    <a:pt x="67" y="293"/>
                  </a:lnTo>
                  <a:lnTo>
                    <a:pt x="70" y="289"/>
                  </a:lnTo>
                  <a:lnTo>
                    <a:pt x="70" y="281"/>
                  </a:lnTo>
                  <a:lnTo>
                    <a:pt x="72" y="275"/>
                  </a:lnTo>
                  <a:lnTo>
                    <a:pt x="72" y="268"/>
                  </a:lnTo>
                  <a:lnTo>
                    <a:pt x="72" y="260"/>
                  </a:lnTo>
                  <a:lnTo>
                    <a:pt x="70" y="255"/>
                  </a:lnTo>
                  <a:lnTo>
                    <a:pt x="70" y="251"/>
                  </a:lnTo>
                  <a:lnTo>
                    <a:pt x="67" y="245"/>
                  </a:lnTo>
                  <a:lnTo>
                    <a:pt x="65" y="236"/>
                  </a:lnTo>
                  <a:lnTo>
                    <a:pt x="61" y="222"/>
                  </a:lnTo>
                  <a:lnTo>
                    <a:pt x="57" y="205"/>
                  </a:lnTo>
                  <a:lnTo>
                    <a:pt x="51" y="186"/>
                  </a:lnTo>
                  <a:lnTo>
                    <a:pt x="48" y="165"/>
                  </a:lnTo>
                  <a:lnTo>
                    <a:pt x="42" y="142"/>
                  </a:lnTo>
                  <a:lnTo>
                    <a:pt x="38" y="120"/>
                  </a:lnTo>
                  <a:lnTo>
                    <a:pt x="32" y="97"/>
                  </a:lnTo>
                  <a:lnTo>
                    <a:pt x="27" y="74"/>
                  </a:lnTo>
                  <a:lnTo>
                    <a:pt x="23" y="53"/>
                  </a:lnTo>
                  <a:lnTo>
                    <a:pt x="19" y="36"/>
                  </a:lnTo>
                  <a:lnTo>
                    <a:pt x="15" y="21"/>
                  </a:lnTo>
                  <a:lnTo>
                    <a:pt x="13" y="9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816"/>
            <p:cNvSpPr>
              <a:spLocks/>
            </p:cNvSpPr>
            <p:nvPr/>
          </p:nvSpPr>
          <p:spPr bwMode="auto">
            <a:xfrm>
              <a:off x="3690937" y="4411663"/>
              <a:ext cx="66675" cy="109538"/>
            </a:xfrm>
            <a:custGeom>
              <a:avLst/>
              <a:gdLst/>
              <a:ahLst/>
              <a:cxnLst>
                <a:cxn ang="0">
                  <a:pos x="29" y="25"/>
                </a:cxn>
                <a:cxn ang="0">
                  <a:pos x="25" y="29"/>
                </a:cxn>
                <a:cxn ang="0">
                  <a:pos x="19" y="40"/>
                </a:cxn>
                <a:cxn ang="0">
                  <a:pos x="15" y="46"/>
                </a:cxn>
                <a:cxn ang="0">
                  <a:pos x="14" y="51"/>
                </a:cxn>
                <a:cxn ang="0">
                  <a:pos x="10" y="57"/>
                </a:cxn>
                <a:cxn ang="0">
                  <a:pos x="10" y="63"/>
                </a:cxn>
                <a:cxn ang="0">
                  <a:pos x="6" y="80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12" y="139"/>
                </a:cxn>
                <a:cxn ang="0">
                  <a:pos x="12" y="95"/>
                </a:cxn>
                <a:cxn ang="0">
                  <a:pos x="12" y="93"/>
                </a:cxn>
                <a:cxn ang="0">
                  <a:pos x="14" y="89"/>
                </a:cxn>
                <a:cxn ang="0">
                  <a:pos x="15" y="80"/>
                </a:cxn>
                <a:cxn ang="0">
                  <a:pos x="17" y="74"/>
                </a:cxn>
                <a:cxn ang="0">
                  <a:pos x="17" y="65"/>
                </a:cxn>
                <a:cxn ang="0">
                  <a:pos x="21" y="55"/>
                </a:cxn>
                <a:cxn ang="0">
                  <a:pos x="23" y="49"/>
                </a:cxn>
                <a:cxn ang="0">
                  <a:pos x="25" y="46"/>
                </a:cxn>
                <a:cxn ang="0">
                  <a:pos x="27" y="38"/>
                </a:cxn>
                <a:cxn ang="0">
                  <a:pos x="36" y="27"/>
                </a:cxn>
                <a:cxn ang="0">
                  <a:pos x="46" y="17"/>
                </a:cxn>
                <a:cxn ang="0">
                  <a:pos x="57" y="11"/>
                </a:cxn>
                <a:cxn ang="0">
                  <a:pos x="67" y="6"/>
                </a:cxn>
                <a:cxn ang="0">
                  <a:pos x="76" y="4"/>
                </a:cxn>
                <a:cxn ang="0">
                  <a:pos x="82" y="0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1" y="0"/>
                </a:cxn>
                <a:cxn ang="0">
                  <a:pos x="61" y="2"/>
                </a:cxn>
                <a:cxn ang="0">
                  <a:pos x="52" y="4"/>
                </a:cxn>
                <a:cxn ang="0">
                  <a:pos x="42" y="8"/>
                </a:cxn>
                <a:cxn ang="0">
                  <a:pos x="36" y="15"/>
                </a:cxn>
                <a:cxn ang="0">
                  <a:pos x="31" y="23"/>
                </a:cxn>
                <a:cxn ang="0">
                  <a:pos x="29" y="25"/>
                </a:cxn>
                <a:cxn ang="0">
                  <a:pos x="29" y="25"/>
                </a:cxn>
              </a:cxnLst>
              <a:rect l="0" t="0" r="r" b="b"/>
              <a:pathLst>
                <a:path w="84" h="139">
                  <a:moveTo>
                    <a:pt x="29" y="25"/>
                  </a:moveTo>
                  <a:lnTo>
                    <a:pt x="25" y="29"/>
                  </a:lnTo>
                  <a:lnTo>
                    <a:pt x="19" y="40"/>
                  </a:lnTo>
                  <a:lnTo>
                    <a:pt x="15" y="46"/>
                  </a:lnTo>
                  <a:lnTo>
                    <a:pt x="14" y="51"/>
                  </a:lnTo>
                  <a:lnTo>
                    <a:pt x="10" y="57"/>
                  </a:lnTo>
                  <a:lnTo>
                    <a:pt x="10" y="63"/>
                  </a:lnTo>
                  <a:lnTo>
                    <a:pt x="6" y="80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12" y="139"/>
                  </a:lnTo>
                  <a:lnTo>
                    <a:pt x="12" y="95"/>
                  </a:lnTo>
                  <a:lnTo>
                    <a:pt x="12" y="93"/>
                  </a:lnTo>
                  <a:lnTo>
                    <a:pt x="14" y="89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65"/>
                  </a:lnTo>
                  <a:lnTo>
                    <a:pt x="21" y="55"/>
                  </a:lnTo>
                  <a:lnTo>
                    <a:pt x="23" y="49"/>
                  </a:lnTo>
                  <a:lnTo>
                    <a:pt x="25" y="46"/>
                  </a:lnTo>
                  <a:lnTo>
                    <a:pt x="27" y="38"/>
                  </a:lnTo>
                  <a:lnTo>
                    <a:pt x="36" y="27"/>
                  </a:lnTo>
                  <a:lnTo>
                    <a:pt x="46" y="17"/>
                  </a:lnTo>
                  <a:lnTo>
                    <a:pt x="57" y="11"/>
                  </a:lnTo>
                  <a:lnTo>
                    <a:pt x="67" y="6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1" y="0"/>
                  </a:lnTo>
                  <a:lnTo>
                    <a:pt x="61" y="2"/>
                  </a:lnTo>
                  <a:lnTo>
                    <a:pt x="52" y="4"/>
                  </a:lnTo>
                  <a:lnTo>
                    <a:pt x="42" y="8"/>
                  </a:lnTo>
                  <a:lnTo>
                    <a:pt x="36" y="15"/>
                  </a:lnTo>
                  <a:lnTo>
                    <a:pt x="31" y="23"/>
                  </a:lnTo>
                  <a:lnTo>
                    <a:pt x="29" y="25"/>
                  </a:lnTo>
                  <a:lnTo>
                    <a:pt x="29" y="2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817"/>
            <p:cNvSpPr>
              <a:spLocks/>
            </p:cNvSpPr>
            <p:nvPr/>
          </p:nvSpPr>
          <p:spPr bwMode="auto">
            <a:xfrm>
              <a:off x="3595687" y="4721226"/>
              <a:ext cx="106362" cy="1587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61" y="144"/>
                </a:cxn>
                <a:cxn ang="0">
                  <a:pos x="80" y="135"/>
                </a:cxn>
                <a:cxn ang="0">
                  <a:pos x="103" y="139"/>
                </a:cxn>
                <a:cxn ang="0">
                  <a:pos x="111" y="160"/>
                </a:cxn>
                <a:cxn ang="0">
                  <a:pos x="103" y="173"/>
                </a:cxn>
                <a:cxn ang="0">
                  <a:pos x="115" y="192"/>
                </a:cxn>
                <a:cxn ang="0">
                  <a:pos x="126" y="200"/>
                </a:cxn>
                <a:cxn ang="0">
                  <a:pos x="134" y="192"/>
                </a:cxn>
                <a:cxn ang="0">
                  <a:pos x="116" y="177"/>
                </a:cxn>
                <a:cxn ang="0">
                  <a:pos x="120" y="146"/>
                </a:cxn>
                <a:cxn ang="0">
                  <a:pos x="116" y="141"/>
                </a:cxn>
                <a:cxn ang="0">
                  <a:pos x="113" y="131"/>
                </a:cxn>
                <a:cxn ang="0">
                  <a:pos x="105" y="120"/>
                </a:cxn>
                <a:cxn ang="0">
                  <a:pos x="99" y="114"/>
                </a:cxn>
                <a:cxn ang="0">
                  <a:pos x="90" y="112"/>
                </a:cxn>
                <a:cxn ang="0">
                  <a:pos x="80" y="112"/>
                </a:cxn>
                <a:cxn ang="0">
                  <a:pos x="75" y="112"/>
                </a:cxn>
                <a:cxn ang="0">
                  <a:pos x="71" y="114"/>
                </a:cxn>
                <a:cxn ang="0">
                  <a:pos x="38" y="0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134" h="200">
                  <a:moveTo>
                    <a:pt x="0" y="47"/>
                  </a:moveTo>
                  <a:lnTo>
                    <a:pt x="61" y="144"/>
                  </a:lnTo>
                  <a:lnTo>
                    <a:pt x="80" y="135"/>
                  </a:lnTo>
                  <a:lnTo>
                    <a:pt x="103" y="139"/>
                  </a:lnTo>
                  <a:lnTo>
                    <a:pt x="111" y="160"/>
                  </a:lnTo>
                  <a:lnTo>
                    <a:pt x="103" y="173"/>
                  </a:lnTo>
                  <a:lnTo>
                    <a:pt x="115" y="192"/>
                  </a:lnTo>
                  <a:lnTo>
                    <a:pt x="126" y="200"/>
                  </a:lnTo>
                  <a:lnTo>
                    <a:pt x="134" y="192"/>
                  </a:lnTo>
                  <a:lnTo>
                    <a:pt x="116" y="177"/>
                  </a:lnTo>
                  <a:lnTo>
                    <a:pt x="120" y="146"/>
                  </a:lnTo>
                  <a:lnTo>
                    <a:pt x="116" y="141"/>
                  </a:lnTo>
                  <a:lnTo>
                    <a:pt x="113" y="131"/>
                  </a:lnTo>
                  <a:lnTo>
                    <a:pt x="105" y="120"/>
                  </a:lnTo>
                  <a:lnTo>
                    <a:pt x="99" y="114"/>
                  </a:lnTo>
                  <a:lnTo>
                    <a:pt x="90" y="112"/>
                  </a:lnTo>
                  <a:lnTo>
                    <a:pt x="80" y="112"/>
                  </a:lnTo>
                  <a:lnTo>
                    <a:pt x="75" y="112"/>
                  </a:lnTo>
                  <a:lnTo>
                    <a:pt x="71" y="114"/>
                  </a:lnTo>
                  <a:lnTo>
                    <a:pt x="38" y="0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18"/>
            <p:cNvSpPr>
              <a:spLocks/>
            </p:cNvSpPr>
            <p:nvPr/>
          </p:nvSpPr>
          <p:spPr bwMode="auto">
            <a:xfrm>
              <a:off x="3468687" y="4173538"/>
              <a:ext cx="142875" cy="161925"/>
            </a:xfrm>
            <a:custGeom>
              <a:avLst/>
              <a:gdLst/>
              <a:ahLst/>
              <a:cxnLst>
                <a:cxn ang="0">
                  <a:pos x="80" y="20"/>
                </a:cxn>
                <a:cxn ang="0">
                  <a:pos x="74" y="19"/>
                </a:cxn>
                <a:cxn ang="0">
                  <a:pos x="70" y="11"/>
                </a:cxn>
                <a:cxn ang="0">
                  <a:pos x="74" y="1"/>
                </a:cxn>
                <a:cxn ang="0">
                  <a:pos x="85" y="1"/>
                </a:cxn>
                <a:cxn ang="0">
                  <a:pos x="93" y="1"/>
                </a:cxn>
                <a:cxn ang="0">
                  <a:pos x="97" y="11"/>
                </a:cxn>
                <a:cxn ang="0">
                  <a:pos x="91" y="19"/>
                </a:cxn>
                <a:cxn ang="0">
                  <a:pos x="85" y="20"/>
                </a:cxn>
                <a:cxn ang="0">
                  <a:pos x="140" y="57"/>
                </a:cxn>
                <a:cxn ang="0">
                  <a:pos x="142" y="51"/>
                </a:cxn>
                <a:cxn ang="0">
                  <a:pos x="148" y="45"/>
                </a:cxn>
                <a:cxn ang="0">
                  <a:pos x="158" y="51"/>
                </a:cxn>
                <a:cxn ang="0">
                  <a:pos x="154" y="58"/>
                </a:cxn>
                <a:cxn ang="0">
                  <a:pos x="148" y="60"/>
                </a:cxn>
                <a:cxn ang="0">
                  <a:pos x="161" y="102"/>
                </a:cxn>
                <a:cxn ang="0">
                  <a:pos x="173" y="98"/>
                </a:cxn>
                <a:cxn ang="0">
                  <a:pos x="178" y="104"/>
                </a:cxn>
                <a:cxn ang="0">
                  <a:pos x="175" y="116"/>
                </a:cxn>
                <a:cxn ang="0">
                  <a:pos x="163" y="112"/>
                </a:cxn>
                <a:cxn ang="0">
                  <a:pos x="95" y="110"/>
                </a:cxn>
                <a:cxn ang="0">
                  <a:pos x="150" y="157"/>
                </a:cxn>
                <a:cxn ang="0">
                  <a:pos x="158" y="159"/>
                </a:cxn>
                <a:cxn ang="0">
                  <a:pos x="165" y="163"/>
                </a:cxn>
                <a:cxn ang="0">
                  <a:pos x="163" y="169"/>
                </a:cxn>
                <a:cxn ang="0">
                  <a:pos x="152" y="176"/>
                </a:cxn>
                <a:cxn ang="0">
                  <a:pos x="146" y="171"/>
                </a:cxn>
                <a:cxn ang="0">
                  <a:pos x="85" y="129"/>
                </a:cxn>
                <a:cxn ang="0">
                  <a:pos x="89" y="188"/>
                </a:cxn>
                <a:cxn ang="0">
                  <a:pos x="93" y="195"/>
                </a:cxn>
                <a:cxn ang="0">
                  <a:pos x="91" y="203"/>
                </a:cxn>
                <a:cxn ang="0">
                  <a:pos x="80" y="199"/>
                </a:cxn>
                <a:cxn ang="0">
                  <a:pos x="74" y="194"/>
                </a:cxn>
                <a:cxn ang="0">
                  <a:pos x="83" y="186"/>
                </a:cxn>
                <a:cxn ang="0">
                  <a:pos x="42" y="165"/>
                </a:cxn>
                <a:cxn ang="0">
                  <a:pos x="43" y="171"/>
                </a:cxn>
                <a:cxn ang="0">
                  <a:pos x="38" y="178"/>
                </a:cxn>
                <a:cxn ang="0">
                  <a:pos x="24" y="174"/>
                </a:cxn>
                <a:cxn ang="0">
                  <a:pos x="21" y="169"/>
                </a:cxn>
                <a:cxn ang="0">
                  <a:pos x="30" y="161"/>
                </a:cxn>
                <a:cxn ang="0">
                  <a:pos x="38" y="161"/>
                </a:cxn>
                <a:cxn ang="0">
                  <a:pos x="15" y="116"/>
                </a:cxn>
                <a:cxn ang="0">
                  <a:pos x="5" y="123"/>
                </a:cxn>
                <a:cxn ang="0">
                  <a:pos x="0" y="117"/>
                </a:cxn>
                <a:cxn ang="0">
                  <a:pos x="0" y="114"/>
                </a:cxn>
                <a:cxn ang="0">
                  <a:pos x="15" y="110"/>
                </a:cxn>
                <a:cxn ang="0">
                  <a:pos x="45" y="70"/>
                </a:cxn>
                <a:cxn ang="0">
                  <a:pos x="38" y="68"/>
                </a:cxn>
                <a:cxn ang="0">
                  <a:pos x="40" y="60"/>
                </a:cxn>
                <a:cxn ang="0">
                  <a:pos x="51" y="60"/>
                </a:cxn>
                <a:cxn ang="0">
                  <a:pos x="51" y="70"/>
                </a:cxn>
                <a:cxn ang="0">
                  <a:pos x="80" y="98"/>
                </a:cxn>
              </a:cxnLst>
              <a:rect l="0" t="0" r="r" b="b"/>
              <a:pathLst>
                <a:path w="178" h="203">
                  <a:moveTo>
                    <a:pt x="80" y="98"/>
                  </a:moveTo>
                  <a:lnTo>
                    <a:pt x="80" y="20"/>
                  </a:lnTo>
                  <a:lnTo>
                    <a:pt x="78" y="19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70" y="11"/>
                  </a:lnTo>
                  <a:lnTo>
                    <a:pt x="70" y="5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85" y="1"/>
                  </a:lnTo>
                  <a:lnTo>
                    <a:pt x="89" y="1"/>
                  </a:lnTo>
                  <a:lnTo>
                    <a:pt x="93" y="1"/>
                  </a:lnTo>
                  <a:lnTo>
                    <a:pt x="95" y="5"/>
                  </a:lnTo>
                  <a:lnTo>
                    <a:pt x="97" y="11"/>
                  </a:lnTo>
                  <a:lnTo>
                    <a:pt x="93" y="15"/>
                  </a:lnTo>
                  <a:lnTo>
                    <a:pt x="91" y="19"/>
                  </a:lnTo>
                  <a:lnTo>
                    <a:pt x="87" y="20"/>
                  </a:lnTo>
                  <a:lnTo>
                    <a:pt x="85" y="20"/>
                  </a:lnTo>
                  <a:lnTo>
                    <a:pt x="87" y="98"/>
                  </a:lnTo>
                  <a:lnTo>
                    <a:pt x="140" y="57"/>
                  </a:lnTo>
                  <a:lnTo>
                    <a:pt x="140" y="55"/>
                  </a:lnTo>
                  <a:lnTo>
                    <a:pt x="142" y="51"/>
                  </a:lnTo>
                  <a:lnTo>
                    <a:pt x="144" y="47"/>
                  </a:lnTo>
                  <a:lnTo>
                    <a:pt x="148" y="45"/>
                  </a:lnTo>
                  <a:lnTo>
                    <a:pt x="154" y="45"/>
                  </a:lnTo>
                  <a:lnTo>
                    <a:pt x="158" y="51"/>
                  </a:lnTo>
                  <a:lnTo>
                    <a:pt x="156" y="57"/>
                  </a:lnTo>
                  <a:lnTo>
                    <a:pt x="154" y="58"/>
                  </a:lnTo>
                  <a:lnTo>
                    <a:pt x="150" y="58"/>
                  </a:lnTo>
                  <a:lnTo>
                    <a:pt x="148" y="60"/>
                  </a:lnTo>
                  <a:lnTo>
                    <a:pt x="97" y="102"/>
                  </a:lnTo>
                  <a:lnTo>
                    <a:pt x="161" y="102"/>
                  </a:lnTo>
                  <a:lnTo>
                    <a:pt x="171" y="98"/>
                  </a:lnTo>
                  <a:lnTo>
                    <a:pt x="173" y="98"/>
                  </a:lnTo>
                  <a:lnTo>
                    <a:pt x="175" y="100"/>
                  </a:lnTo>
                  <a:lnTo>
                    <a:pt x="178" y="104"/>
                  </a:lnTo>
                  <a:lnTo>
                    <a:pt x="178" y="106"/>
                  </a:lnTo>
                  <a:lnTo>
                    <a:pt x="175" y="116"/>
                  </a:lnTo>
                  <a:lnTo>
                    <a:pt x="171" y="116"/>
                  </a:lnTo>
                  <a:lnTo>
                    <a:pt x="163" y="112"/>
                  </a:lnTo>
                  <a:lnTo>
                    <a:pt x="161" y="110"/>
                  </a:lnTo>
                  <a:lnTo>
                    <a:pt x="95" y="110"/>
                  </a:lnTo>
                  <a:lnTo>
                    <a:pt x="148" y="157"/>
                  </a:lnTo>
                  <a:lnTo>
                    <a:pt x="150" y="157"/>
                  </a:lnTo>
                  <a:lnTo>
                    <a:pt x="154" y="157"/>
                  </a:lnTo>
                  <a:lnTo>
                    <a:pt x="158" y="159"/>
                  </a:lnTo>
                  <a:lnTo>
                    <a:pt x="163" y="161"/>
                  </a:lnTo>
                  <a:lnTo>
                    <a:pt x="165" y="163"/>
                  </a:lnTo>
                  <a:lnTo>
                    <a:pt x="165" y="165"/>
                  </a:lnTo>
                  <a:lnTo>
                    <a:pt x="163" y="169"/>
                  </a:lnTo>
                  <a:lnTo>
                    <a:pt x="159" y="174"/>
                  </a:lnTo>
                  <a:lnTo>
                    <a:pt x="152" y="176"/>
                  </a:lnTo>
                  <a:lnTo>
                    <a:pt x="150" y="174"/>
                  </a:lnTo>
                  <a:lnTo>
                    <a:pt x="146" y="171"/>
                  </a:lnTo>
                  <a:lnTo>
                    <a:pt x="144" y="165"/>
                  </a:lnTo>
                  <a:lnTo>
                    <a:pt x="85" y="129"/>
                  </a:lnTo>
                  <a:lnTo>
                    <a:pt x="87" y="186"/>
                  </a:lnTo>
                  <a:lnTo>
                    <a:pt x="89" y="188"/>
                  </a:lnTo>
                  <a:lnTo>
                    <a:pt x="93" y="194"/>
                  </a:lnTo>
                  <a:lnTo>
                    <a:pt x="93" y="195"/>
                  </a:lnTo>
                  <a:lnTo>
                    <a:pt x="93" y="199"/>
                  </a:lnTo>
                  <a:lnTo>
                    <a:pt x="91" y="203"/>
                  </a:lnTo>
                  <a:lnTo>
                    <a:pt x="85" y="203"/>
                  </a:lnTo>
                  <a:lnTo>
                    <a:pt x="80" y="199"/>
                  </a:lnTo>
                  <a:lnTo>
                    <a:pt x="76" y="195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3" y="186"/>
                  </a:lnTo>
                  <a:lnTo>
                    <a:pt x="80" y="129"/>
                  </a:lnTo>
                  <a:lnTo>
                    <a:pt x="42" y="165"/>
                  </a:lnTo>
                  <a:lnTo>
                    <a:pt x="42" y="167"/>
                  </a:lnTo>
                  <a:lnTo>
                    <a:pt x="43" y="171"/>
                  </a:lnTo>
                  <a:lnTo>
                    <a:pt x="42" y="174"/>
                  </a:lnTo>
                  <a:lnTo>
                    <a:pt x="38" y="178"/>
                  </a:lnTo>
                  <a:lnTo>
                    <a:pt x="30" y="176"/>
                  </a:lnTo>
                  <a:lnTo>
                    <a:pt x="24" y="174"/>
                  </a:lnTo>
                  <a:lnTo>
                    <a:pt x="19" y="171"/>
                  </a:lnTo>
                  <a:lnTo>
                    <a:pt x="21" y="169"/>
                  </a:lnTo>
                  <a:lnTo>
                    <a:pt x="24" y="163"/>
                  </a:lnTo>
                  <a:lnTo>
                    <a:pt x="30" y="161"/>
                  </a:lnTo>
                  <a:lnTo>
                    <a:pt x="34" y="161"/>
                  </a:lnTo>
                  <a:lnTo>
                    <a:pt x="38" y="161"/>
                  </a:lnTo>
                  <a:lnTo>
                    <a:pt x="70" y="114"/>
                  </a:lnTo>
                  <a:lnTo>
                    <a:pt x="15" y="116"/>
                  </a:lnTo>
                  <a:lnTo>
                    <a:pt x="13" y="119"/>
                  </a:lnTo>
                  <a:lnTo>
                    <a:pt x="5" y="123"/>
                  </a:lnTo>
                  <a:lnTo>
                    <a:pt x="2" y="119"/>
                  </a:lnTo>
                  <a:lnTo>
                    <a:pt x="0" y="117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5" y="110"/>
                  </a:lnTo>
                  <a:lnTo>
                    <a:pt x="70" y="100"/>
                  </a:lnTo>
                  <a:lnTo>
                    <a:pt x="45" y="70"/>
                  </a:lnTo>
                  <a:lnTo>
                    <a:pt x="38" y="70"/>
                  </a:lnTo>
                  <a:lnTo>
                    <a:pt x="38" y="68"/>
                  </a:lnTo>
                  <a:lnTo>
                    <a:pt x="38" y="64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51" y="60"/>
                  </a:lnTo>
                  <a:lnTo>
                    <a:pt x="55" y="64"/>
                  </a:lnTo>
                  <a:lnTo>
                    <a:pt x="51" y="70"/>
                  </a:lnTo>
                  <a:lnTo>
                    <a:pt x="80" y="98"/>
                  </a:lnTo>
                  <a:lnTo>
                    <a:pt x="80" y="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819"/>
            <p:cNvSpPr>
              <a:spLocks/>
            </p:cNvSpPr>
            <p:nvPr/>
          </p:nvSpPr>
          <p:spPr bwMode="auto">
            <a:xfrm>
              <a:off x="3594100" y="4197351"/>
              <a:ext cx="17462" cy="142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3" y="13"/>
                </a:cxn>
                <a:cxn ang="0">
                  <a:pos x="7" y="17"/>
                </a:cxn>
                <a:cxn ang="0">
                  <a:pos x="13" y="19"/>
                </a:cxn>
                <a:cxn ang="0">
                  <a:pos x="17" y="19"/>
                </a:cxn>
                <a:cxn ang="0">
                  <a:pos x="20" y="15"/>
                </a:cxn>
                <a:cxn ang="0">
                  <a:pos x="17" y="8"/>
                </a:cxn>
                <a:cxn ang="0">
                  <a:pos x="15" y="4"/>
                </a:cxn>
                <a:cxn ang="0">
                  <a:pos x="9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0" h="19">
                  <a:moveTo>
                    <a:pt x="5" y="2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3" y="13"/>
                  </a:lnTo>
                  <a:lnTo>
                    <a:pt x="7" y="17"/>
                  </a:lnTo>
                  <a:lnTo>
                    <a:pt x="13" y="19"/>
                  </a:lnTo>
                  <a:lnTo>
                    <a:pt x="17" y="19"/>
                  </a:lnTo>
                  <a:lnTo>
                    <a:pt x="20" y="15"/>
                  </a:lnTo>
                  <a:lnTo>
                    <a:pt x="17" y="8"/>
                  </a:lnTo>
                  <a:lnTo>
                    <a:pt x="15" y="4"/>
                  </a:lnTo>
                  <a:lnTo>
                    <a:pt x="9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21"/>
            <p:cNvSpPr>
              <a:spLocks/>
            </p:cNvSpPr>
            <p:nvPr/>
          </p:nvSpPr>
          <p:spPr bwMode="auto">
            <a:xfrm>
              <a:off x="4068762" y="3919538"/>
              <a:ext cx="214312" cy="241300"/>
            </a:xfrm>
            <a:custGeom>
              <a:avLst/>
              <a:gdLst/>
              <a:ahLst/>
              <a:cxnLst>
                <a:cxn ang="0">
                  <a:pos x="121" y="32"/>
                </a:cxn>
                <a:cxn ang="0">
                  <a:pos x="112" y="29"/>
                </a:cxn>
                <a:cxn ang="0">
                  <a:pos x="104" y="15"/>
                </a:cxn>
                <a:cxn ang="0">
                  <a:pos x="112" y="4"/>
                </a:cxn>
                <a:cxn ang="0">
                  <a:pos x="127" y="2"/>
                </a:cxn>
                <a:cxn ang="0">
                  <a:pos x="140" y="6"/>
                </a:cxn>
                <a:cxn ang="0">
                  <a:pos x="146" y="19"/>
                </a:cxn>
                <a:cxn ang="0">
                  <a:pos x="137" y="30"/>
                </a:cxn>
                <a:cxn ang="0">
                  <a:pos x="129" y="32"/>
                </a:cxn>
                <a:cxn ang="0">
                  <a:pos x="213" y="86"/>
                </a:cxn>
                <a:cxn ang="0">
                  <a:pos x="215" y="78"/>
                </a:cxn>
                <a:cxn ang="0">
                  <a:pos x="222" y="67"/>
                </a:cxn>
                <a:cxn ang="0">
                  <a:pos x="232" y="67"/>
                </a:cxn>
                <a:cxn ang="0">
                  <a:pos x="237" y="78"/>
                </a:cxn>
                <a:cxn ang="0">
                  <a:pos x="228" y="89"/>
                </a:cxn>
                <a:cxn ang="0">
                  <a:pos x="222" y="91"/>
                </a:cxn>
                <a:cxn ang="0">
                  <a:pos x="241" y="154"/>
                </a:cxn>
                <a:cxn ang="0">
                  <a:pos x="258" y="148"/>
                </a:cxn>
                <a:cxn ang="0">
                  <a:pos x="268" y="156"/>
                </a:cxn>
                <a:cxn ang="0">
                  <a:pos x="266" y="169"/>
                </a:cxn>
                <a:cxn ang="0">
                  <a:pos x="258" y="179"/>
                </a:cxn>
                <a:cxn ang="0">
                  <a:pos x="247" y="173"/>
                </a:cxn>
                <a:cxn ang="0">
                  <a:pos x="243" y="165"/>
                </a:cxn>
                <a:cxn ang="0">
                  <a:pos x="224" y="236"/>
                </a:cxn>
                <a:cxn ang="0">
                  <a:pos x="232" y="238"/>
                </a:cxn>
                <a:cxn ang="0">
                  <a:pos x="245" y="243"/>
                </a:cxn>
                <a:cxn ang="0">
                  <a:pos x="249" y="251"/>
                </a:cxn>
                <a:cxn ang="0">
                  <a:pos x="237" y="262"/>
                </a:cxn>
                <a:cxn ang="0">
                  <a:pos x="224" y="264"/>
                </a:cxn>
                <a:cxn ang="0">
                  <a:pos x="218" y="249"/>
                </a:cxn>
                <a:cxn ang="0">
                  <a:pos x="133" y="280"/>
                </a:cxn>
                <a:cxn ang="0">
                  <a:pos x="138" y="285"/>
                </a:cxn>
                <a:cxn ang="0">
                  <a:pos x="140" y="299"/>
                </a:cxn>
                <a:cxn ang="0">
                  <a:pos x="137" y="304"/>
                </a:cxn>
                <a:cxn ang="0">
                  <a:pos x="121" y="301"/>
                </a:cxn>
                <a:cxn ang="0">
                  <a:pos x="114" y="291"/>
                </a:cxn>
                <a:cxn ang="0">
                  <a:pos x="123" y="280"/>
                </a:cxn>
                <a:cxn ang="0">
                  <a:pos x="62" y="249"/>
                </a:cxn>
                <a:cxn ang="0">
                  <a:pos x="64" y="257"/>
                </a:cxn>
                <a:cxn ang="0">
                  <a:pos x="60" y="266"/>
                </a:cxn>
                <a:cxn ang="0">
                  <a:pos x="38" y="262"/>
                </a:cxn>
                <a:cxn ang="0">
                  <a:pos x="32" y="253"/>
                </a:cxn>
                <a:cxn ang="0">
                  <a:pos x="45" y="245"/>
                </a:cxn>
                <a:cxn ang="0">
                  <a:pos x="55" y="245"/>
                </a:cxn>
                <a:cxn ang="0">
                  <a:pos x="26" y="171"/>
                </a:cxn>
                <a:cxn ang="0">
                  <a:pos x="21" y="179"/>
                </a:cxn>
                <a:cxn ang="0">
                  <a:pos x="9" y="185"/>
                </a:cxn>
                <a:cxn ang="0">
                  <a:pos x="2" y="179"/>
                </a:cxn>
                <a:cxn ang="0">
                  <a:pos x="0" y="171"/>
                </a:cxn>
                <a:cxn ang="0">
                  <a:pos x="26" y="165"/>
                </a:cxn>
                <a:cxn ang="0">
                  <a:pos x="68" y="107"/>
                </a:cxn>
                <a:cxn ang="0">
                  <a:pos x="57" y="103"/>
                </a:cxn>
                <a:cxn ang="0">
                  <a:pos x="60" y="91"/>
                </a:cxn>
                <a:cxn ang="0">
                  <a:pos x="74" y="89"/>
                </a:cxn>
                <a:cxn ang="0">
                  <a:pos x="81" y="95"/>
                </a:cxn>
                <a:cxn ang="0">
                  <a:pos x="78" y="108"/>
                </a:cxn>
                <a:cxn ang="0">
                  <a:pos x="121" y="148"/>
                </a:cxn>
              </a:cxnLst>
              <a:rect l="0" t="0" r="r" b="b"/>
              <a:pathLst>
                <a:path w="270" h="304">
                  <a:moveTo>
                    <a:pt x="121" y="148"/>
                  </a:moveTo>
                  <a:lnTo>
                    <a:pt x="121" y="32"/>
                  </a:lnTo>
                  <a:lnTo>
                    <a:pt x="118" y="30"/>
                  </a:lnTo>
                  <a:lnTo>
                    <a:pt x="112" y="29"/>
                  </a:lnTo>
                  <a:lnTo>
                    <a:pt x="106" y="21"/>
                  </a:lnTo>
                  <a:lnTo>
                    <a:pt x="104" y="15"/>
                  </a:lnTo>
                  <a:lnTo>
                    <a:pt x="106" y="10"/>
                  </a:lnTo>
                  <a:lnTo>
                    <a:pt x="112" y="4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3" y="2"/>
                  </a:lnTo>
                  <a:lnTo>
                    <a:pt x="140" y="6"/>
                  </a:lnTo>
                  <a:lnTo>
                    <a:pt x="144" y="10"/>
                  </a:lnTo>
                  <a:lnTo>
                    <a:pt x="146" y="19"/>
                  </a:lnTo>
                  <a:lnTo>
                    <a:pt x="140" y="25"/>
                  </a:lnTo>
                  <a:lnTo>
                    <a:pt x="137" y="30"/>
                  </a:lnTo>
                  <a:lnTo>
                    <a:pt x="131" y="30"/>
                  </a:lnTo>
                  <a:lnTo>
                    <a:pt x="129" y="32"/>
                  </a:lnTo>
                  <a:lnTo>
                    <a:pt x="133" y="150"/>
                  </a:lnTo>
                  <a:lnTo>
                    <a:pt x="213" y="86"/>
                  </a:lnTo>
                  <a:lnTo>
                    <a:pt x="213" y="84"/>
                  </a:lnTo>
                  <a:lnTo>
                    <a:pt x="215" y="78"/>
                  </a:lnTo>
                  <a:lnTo>
                    <a:pt x="216" y="70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32" y="67"/>
                  </a:lnTo>
                  <a:lnTo>
                    <a:pt x="234" y="70"/>
                  </a:lnTo>
                  <a:lnTo>
                    <a:pt x="237" y="78"/>
                  </a:lnTo>
                  <a:lnTo>
                    <a:pt x="234" y="86"/>
                  </a:lnTo>
                  <a:lnTo>
                    <a:pt x="228" y="89"/>
                  </a:lnTo>
                  <a:lnTo>
                    <a:pt x="222" y="89"/>
                  </a:lnTo>
                  <a:lnTo>
                    <a:pt x="222" y="91"/>
                  </a:lnTo>
                  <a:lnTo>
                    <a:pt x="146" y="154"/>
                  </a:lnTo>
                  <a:lnTo>
                    <a:pt x="241" y="154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64" y="152"/>
                  </a:lnTo>
                  <a:lnTo>
                    <a:pt x="268" y="156"/>
                  </a:lnTo>
                  <a:lnTo>
                    <a:pt x="270" y="164"/>
                  </a:lnTo>
                  <a:lnTo>
                    <a:pt x="266" y="169"/>
                  </a:lnTo>
                  <a:lnTo>
                    <a:pt x="264" y="175"/>
                  </a:lnTo>
                  <a:lnTo>
                    <a:pt x="258" y="179"/>
                  </a:lnTo>
                  <a:lnTo>
                    <a:pt x="254" y="179"/>
                  </a:lnTo>
                  <a:lnTo>
                    <a:pt x="247" y="173"/>
                  </a:lnTo>
                  <a:lnTo>
                    <a:pt x="245" y="169"/>
                  </a:lnTo>
                  <a:lnTo>
                    <a:pt x="243" y="165"/>
                  </a:lnTo>
                  <a:lnTo>
                    <a:pt x="146" y="169"/>
                  </a:lnTo>
                  <a:lnTo>
                    <a:pt x="224" y="236"/>
                  </a:lnTo>
                  <a:lnTo>
                    <a:pt x="226" y="236"/>
                  </a:lnTo>
                  <a:lnTo>
                    <a:pt x="232" y="238"/>
                  </a:lnTo>
                  <a:lnTo>
                    <a:pt x="237" y="240"/>
                  </a:lnTo>
                  <a:lnTo>
                    <a:pt x="245" y="243"/>
                  </a:lnTo>
                  <a:lnTo>
                    <a:pt x="247" y="245"/>
                  </a:lnTo>
                  <a:lnTo>
                    <a:pt x="249" y="251"/>
                  </a:lnTo>
                  <a:lnTo>
                    <a:pt x="245" y="255"/>
                  </a:lnTo>
                  <a:lnTo>
                    <a:pt x="237" y="262"/>
                  </a:lnTo>
                  <a:lnTo>
                    <a:pt x="228" y="266"/>
                  </a:lnTo>
                  <a:lnTo>
                    <a:pt x="224" y="264"/>
                  </a:lnTo>
                  <a:lnTo>
                    <a:pt x="220" y="259"/>
                  </a:lnTo>
                  <a:lnTo>
                    <a:pt x="218" y="249"/>
                  </a:lnTo>
                  <a:lnTo>
                    <a:pt x="129" y="192"/>
                  </a:lnTo>
                  <a:lnTo>
                    <a:pt x="133" y="280"/>
                  </a:lnTo>
                  <a:lnTo>
                    <a:pt x="137" y="281"/>
                  </a:lnTo>
                  <a:lnTo>
                    <a:pt x="138" y="285"/>
                  </a:lnTo>
                  <a:lnTo>
                    <a:pt x="140" y="291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37" y="304"/>
                  </a:lnTo>
                  <a:lnTo>
                    <a:pt x="129" y="304"/>
                  </a:lnTo>
                  <a:lnTo>
                    <a:pt x="121" y="301"/>
                  </a:lnTo>
                  <a:lnTo>
                    <a:pt x="118" y="297"/>
                  </a:lnTo>
                  <a:lnTo>
                    <a:pt x="114" y="291"/>
                  </a:lnTo>
                  <a:lnTo>
                    <a:pt x="114" y="289"/>
                  </a:lnTo>
                  <a:lnTo>
                    <a:pt x="123" y="280"/>
                  </a:lnTo>
                  <a:lnTo>
                    <a:pt x="119" y="194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7"/>
                  </a:lnTo>
                  <a:lnTo>
                    <a:pt x="64" y="261"/>
                  </a:lnTo>
                  <a:lnTo>
                    <a:pt x="60" y="266"/>
                  </a:lnTo>
                  <a:lnTo>
                    <a:pt x="49" y="264"/>
                  </a:lnTo>
                  <a:lnTo>
                    <a:pt x="38" y="262"/>
                  </a:lnTo>
                  <a:lnTo>
                    <a:pt x="32" y="259"/>
                  </a:lnTo>
                  <a:lnTo>
                    <a:pt x="32" y="253"/>
                  </a:lnTo>
                  <a:lnTo>
                    <a:pt x="38" y="247"/>
                  </a:lnTo>
                  <a:lnTo>
                    <a:pt x="45" y="245"/>
                  </a:lnTo>
                  <a:lnTo>
                    <a:pt x="51" y="245"/>
                  </a:lnTo>
                  <a:lnTo>
                    <a:pt x="55" y="245"/>
                  </a:lnTo>
                  <a:lnTo>
                    <a:pt x="110" y="169"/>
                  </a:lnTo>
                  <a:lnTo>
                    <a:pt x="26" y="171"/>
                  </a:lnTo>
                  <a:lnTo>
                    <a:pt x="22" y="173"/>
                  </a:lnTo>
                  <a:lnTo>
                    <a:pt x="21" y="179"/>
                  </a:lnTo>
                  <a:lnTo>
                    <a:pt x="15" y="183"/>
                  </a:lnTo>
                  <a:lnTo>
                    <a:pt x="9" y="185"/>
                  </a:lnTo>
                  <a:lnTo>
                    <a:pt x="5" y="183"/>
                  </a:lnTo>
                  <a:lnTo>
                    <a:pt x="2" y="179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9" y="154"/>
                  </a:lnTo>
                  <a:lnTo>
                    <a:pt x="26" y="165"/>
                  </a:lnTo>
                  <a:lnTo>
                    <a:pt x="108" y="152"/>
                  </a:lnTo>
                  <a:lnTo>
                    <a:pt x="68" y="107"/>
                  </a:lnTo>
                  <a:lnTo>
                    <a:pt x="59" y="107"/>
                  </a:lnTo>
                  <a:lnTo>
                    <a:pt x="57" y="103"/>
                  </a:lnTo>
                  <a:lnTo>
                    <a:pt x="59" y="99"/>
                  </a:lnTo>
                  <a:lnTo>
                    <a:pt x="60" y="91"/>
                  </a:lnTo>
                  <a:lnTo>
                    <a:pt x="68" y="91"/>
                  </a:lnTo>
                  <a:lnTo>
                    <a:pt x="74" y="89"/>
                  </a:lnTo>
                  <a:lnTo>
                    <a:pt x="78" y="93"/>
                  </a:lnTo>
                  <a:lnTo>
                    <a:pt x="81" y="95"/>
                  </a:lnTo>
                  <a:lnTo>
                    <a:pt x="81" y="97"/>
                  </a:lnTo>
                  <a:lnTo>
                    <a:pt x="78" y="108"/>
                  </a:lnTo>
                  <a:lnTo>
                    <a:pt x="121" y="148"/>
                  </a:lnTo>
                  <a:lnTo>
                    <a:pt x="121" y="148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822"/>
            <p:cNvSpPr>
              <a:spLocks/>
            </p:cNvSpPr>
            <p:nvPr/>
          </p:nvSpPr>
          <p:spPr bwMode="auto">
            <a:xfrm>
              <a:off x="4262437" y="3951288"/>
              <a:ext cx="23812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4" y="17"/>
                </a:cxn>
                <a:cxn ang="0">
                  <a:pos x="11" y="25"/>
                </a:cxn>
                <a:cxn ang="0">
                  <a:pos x="19" y="27"/>
                </a:cxn>
                <a:cxn ang="0">
                  <a:pos x="25" y="27"/>
                </a:cxn>
                <a:cxn ang="0">
                  <a:pos x="28" y="21"/>
                </a:cxn>
                <a:cxn ang="0">
                  <a:pos x="25" y="11"/>
                </a:cxn>
                <a:cxn ang="0">
                  <a:pos x="21" y="6"/>
                </a:cxn>
                <a:cxn ang="0">
                  <a:pos x="13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27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4" y="17"/>
                  </a:lnTo>
                  <a:lnTo>
                    <a:pt x="11" y="25"/>
                  </a:lnTo>
                  <a:lnTo>
                    <a:pt x="19" y="27"/>
                  </a:lnTo>
                  <a:lnTo>
                    <a:pt x="25" y="27"/>
                  </a:lnTo>
                  <a:lnTo>
                    <a:pt x="28" y="21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13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823"/>
            <p:cNvSpPr>
              <a:spLocks/>
            </p:cNvSpPr>
            <p:nvPr/>
          </p:nvSpPr>
          <p:spPr bwMode="auto">
            <a:xfrm>
              <a:off x="4845050" y="5619751"/>
              <a:ext cx="214312" cy="241300"/>
            </a:xfrm>
            <a:custGeom>
              <a:avLst/>
              <a:gdLst/>
              <a:ahLst/>
              <a:cxnLst>
                <a:cxn ang="0">
                  <a:pos x="118" y="31"/>
                </a:cxn>
                <a:cxn ang="0">
                  <a:pos x="110" y="27"/>
                </a:cxn>
                <a:cxn ang="0">
                  <a:pos x="103" y="16"/>
                </a:cxn>
                <a:cxn ang="0">
                  <a:pos x="112" y="2"/>
                </a:cxn>
                <a:cxn ang="0">
                  <a:pos x="127" y="0"/>
                </a:cxn>
                <a:cxn ang="0">
                  <a:pos x="141" y="4"/>
                </a:cxn>
                <a:cxn ang="0">
                  <a:pos x="144" y="18"/>
                </a:cxn>
                <a:cxn ang="0">
                  <a:pos x="133" y="27"/>
                </a:cxn>
                <a:cxn ang="0">
                  <a:pos x="127" y="31"/>
                </a:cxn>
                <a:cxn ang="0">
                  <a:pos x="213" y="86"/>
                </a:cxn>
                <a:cxn ang="0">
                  <a:pos x="213" y="76"/>
                </a:cxn>
                <a:cxn ang="0">
                  <a:pos x="222" y="67"/>
                </a:cxn>
                <a:cxn ang="0">
                  <a:pos x="228" y="65"/>
                </a:cxn>
                <a:cxn ang="0">
                  <a:pos x="234" y="76"/>
                </a:cxn>
                <a:cxn ang="0">
                  <a:pos x="228" y="88"/>
                </a:cxn>
                <a:cxn ang="0">
                  <a:pos x="222" y="90"/>
                </a:cxn>
                <a:cxn ang="0">
                  <a:pos x="240" y="153"/>
                </a:cxn>
                <a:cxn ang="0">
                  <a:pos x="257" y="147"/>
                </a:cxn>
                <a:cxn ang="0">
                  <a:pos x="266" y="156"/>
                </a:cxn>
                <a:cxn ang="0">
                  <a:pos x="264" y="166"/>
                </a:cxn>
                <a:cxn ang="0">
                  <a:pos x="259" y="175"/>
                </a:cxn>
                <a:cxn ang="0">
                  <a:pos x="247" y="172"/>
                </a:cxn>
                <a:cxn ang="0">
                  <a:pos x="241" y="164"/>
                </a:cxn>
                <a:cxn ang="0">
                  <a:pos x="222" y="236"/>
                </a:cxn>
                <a:cxn ang="0">
                  <a:pos x="230" y="236"/>
                </a:cxn>
                <a:cxn ang="0">
                  <a:pos x="243" y="240"/>
                </a:cxn>
                <a:cxn ang="0">
                  <a:pos x="247" y="250"/>
                </a:cxn>
                <a:cxn ang="0">
                  <a:pos x="238" y="261"/>
                </a:cxn>
                <a:cxn ang="0">
                  <a:pos x="222" y="261"/>
                </a:cxn>
                <a:cxn ang="0">
                  <a:pos x="217" y="250"/>
                </a:cxn>
                <a:cxn ang="0">
                  <a:pos x="131" y="278"/>
                </a:cxn>
                <a:cxn ang="0">
                  <a:pos x="137" y="284"/>
                </a:cxn>
                <a:cxn ang="0">
                  <a:pos x="139" y="295"/>
                </a:cxn>
                <a:cxn ang="0">
                  <a:pos x="135" y="303"/>
                </a:cxn>
                <a:cxn ang="0">
                  <a:pos x="120" y="299"/>
                </a:cxn>
                <a:cxn ang="0">
                  <a:pos x="112" y="289"/>
                </a:cxn>
                <a:cxn ang="0">
                  <a:pos x="122" y="280"/>
                </a:cxn>
                <a:cxn ang="0">
                  <a:pos x="61" y="250"/>
                </a:cxn>
                <a:cxn ang="0">
                  <a:pos x="63" y="255"/>
                </a:cxn>
                <a:cxn ang="0">
                  <a:pos x="57" y="265"/>
                </a:cxn>
                <a:cxn ang="0">
                  <a:pos x="36" y="261"/>
                </a:cxn>
                <a:cxn ang="0">
                  <a:pos x="30" y="250"/>
                </a:cxn>
                <a:cxn ang="0">
                  <a:pos x="44" y="242"/>
                </a:cxn>
                <a:cxn ang="0">
                  <a:pos x="53" y="246"/>
                </a:cxn>
                <a:cxn ang="0">
                  <a:pos x="23" y="172"/>
                </a:cxn>
                <a:cxn ang="0">
                  <a:pos x="19" y="175"/>
                </a:cxn>
                <a:cxn ang="0">
                  <a:pos x="8" y="181"/>
                </a:cxn>
                <a:cxn ang="0">
                  <a:pos x="0" y="175"/>
                </a:cxn>
                <a:cxn ang="0">
                  <a:pos x="0" y="170"/>
                </a:cxn>
                <a:cxn ang="0">
                  <a:pos x="23" y="162"/>
                </a:cxn>
                <a:cxn ang="0">
                  <a:pos x="67" y="103"/>
                </a:cxn>
                <a:cxn ang="0">
                  <a:pos x="55" y="101"/>
                </a:cxn>
                <a:cxn ang="0">
                  <a:pos x="59" y="90"/>
                </a:cxn>
                <a:cxn ang="0">
                  <a:pos x="72" y="88"/>
                </a:cxn>
                <a:cxn ang="0">
                  <a:pos x="78" y="92"/>
                </a:cxn>
                <a:cxn ang="0">
                  <a:pos x="76" y="105"/>
                </a:cxn>
                <a:cxn ang="0">
                  <a:pos x="118" y="145"/>
                </a:cxn>
              </a:cxnLst>
              <a:rect l="0" t="0" r="r" b="b"/>
              <a:pathLst>
                <a:path w="268" h="305">
                  <a:moveTo>
                    <a:pt x="118" y="145"/>
                  </a:moveTo>
                  <a:lnTo>
                    <a:pt x="118" y="31"/>
                  </a:lnTo>
                  <a:lnTo>
                    <a:pt x="116" y="29"/>
                  </a:lnTo>
                  <a:lnTo>
                    <a:pt x="110" y="27"/>
                  </a:lnTo>
                  <a:lnTo>
                    <a:pt x="105" y="21"/>
                  </a:lnTo>
                  <a:lnTo>
                    <a:pt x="103" y="16"/>
                  </a:lnTo>
                  <a:lnTo>
                    <a:pt x="105" y="8"/>
                  </a:lnTo>
                  <a:lnTo>
                    <a:pt x="112" y="2"/>
                  </a:lnTo>
                  <a:lnTo>
                    <a:pt x="120" y="0"/>
                  </a:lnTo>
                  <a:lnTo>
                    <a:pt x="127" y="0"/>
                  </a:lnTo>
                  <a:lnTo>
                    <a:pt x="133" y="0"/>
                  </a:lnTo>
                  <a:lnTo>
                    <a:pt x="141" y="4"/>
                  </a:lnTo>
                  <a:lnTo>
                    <a:pt x="143" y="10"/>
                  </a:lnTo>
                  <a:lnTo>
                    <a:pt x="144" y="18"/>
                  </a:lnTo>
                  <a:lnTo>
                    <a:pt x="141" y="23"/>
                  </a:lnTo>
                  <a:lnTo>
                    <a:pt x="133" y="27"/>
                  </a:lnTo>
                  <a:lnTo>
                    <a:pt x="129" y="29"/>
                  </a:lnTo>
                  <a:lnTo>
                    <a:pt x="127" y="31"/>
                  </a:lnTo>
                  <a:lnTo>
                    <a:pt x="131" y="147"/>
                  </a:lnTo>
                  <a:lnTo>
                    <a:pt x="213" y="86"/>
                  </a:lnTo>
                  <a:lnTo>
                    <a:pt x="213" y="82"/>
                  </a:lnTo>
                  <a:lnTo>
                    <a:pt x="213" y="76"/>
                  </a:lnTo>
                  <a:lnTo>
                    <a:pt x="217" y="71"/>
                  </a:lnTo>
                  <a:lnTo>
                    <a:pt x="222" y="67"/>
                  </a:lnTo>
                  <a:lnTo>
                    <a:pt x="226" y="63"/>
                  </a:lnTo>
                  <a:lnTo>
                    <a:pt x="228" y="65"/>
                  </a:lnTo>
                  <a:lnTo>
                    <a:pt x="232" y="69"/>
                  </a:lnTo>
                  <a:lnTo>
                    <a:pt x="234" y="76"/>
                  </a:lnTo>
                  <a:lnTo>
                    <a:pt x="232" y="84"/>
                  </a:lnTo>
                  <a:lnTo>
                    <a:pt x="228" y="88"/>
                  </a:lnTo>
                  <a:lnTo>
                    <a:pt x="222" y="88"/>
                  </a:lnTo>
                  <a:lnTo>
                    <a:pt x="222" y="90"/>
                  </a:lnTo>
                  <a:lnTo>
                    <a:pt x="144" y="153"/>
                  </a:lnTo>
                  <a:lnTo>
                    <a:pt x="240" y="153"/>
                  </a:lnTo>
                  <a:lnTo>
                    <a:pt x="257" y="145"/>
                  </a:lnTo>
                  <a:lnTo>
                    <a:pt x="257" y="147"/>
                  </a:lnTo>
                  <a:lnTo>
                    <a:pt x="262" y="151"/>
                  </a:lnTo>
                  <a:lnTo>
                    <a:pt x="266" y="156"/>
                  </a:lnTo>
                  <a:lnTo>
                    <a:pt x="268" y="162"/>
                  </a:lnTo>
                  <a:lnTo>
                    <a:pt x="264" y="166"/>
                  </a:lnTo>
                  <a:lnTo>
                    <a:pt x="262" y="172"/>
                  </a:lnTo>
                  <a:lnTo>
                    <a:pt x="259" y="175"/>
                  </a:lnTo>
                  <a:lnTo>
                    <a:pt x="255" y="175"/>
                  </a:lnTo>
                  <a:lnTo>
                    <a:pt x="247" y="172"/>
                  </a:lnTo>
                  <a:lnTo>
                    <a:pt x="243" y="168"/>
                  </a:lnTo>
                  <a:lnTo>
                    <a:pt x="241" y="164"/>
                  </a:lnTo>
                  <a:lnTo>
                    <a:pt x="143" y="166"/>
                  </a:lnTo>
                  <a:lnTo>
                    <a:pt x="222" y="236"/>
                  </a:lnTo>
                  <a:lnTo>
                    <a:pt x="224" y="236"/>
                  </a:lnTo>
                  <a:lnTo>
                    <a:pt x="230" y="236"/>
                  </a:lnTo>
                  <a:lnTo>
                    <a:pt x="238" y="236"/>
                  </a:lnTo>
                  <a:lnTo>
                    <a:pt x="243" y="240"/>
                  </a:lnTo>
                  <a:lnTo>
                    <a:pt x="245" y="244"/>
                  </a:lnTo>
                  <a:lnTo>
                    <a:pt x="247" y="250"/>
                  </a:lnTo>
                  <a:lnTo>
                    <a:pt x="243" y="255"/>
                  </a:lnTo>
                  <a:lnTo>
                    <a:pt x="238" y="261"/>
                  </a:lnTo>
                  <a:lnTo>
                    <a:pt x="228" y="265"/>
                  </a:lnTo>
                  <a:lnTo>
                    <a:pt x="222" y="261"/>
                  </a:lnTo>
                  <a:lnTo>
                    <a:pt x="221" y="255"/>
                  </a:lnTo>
                  <a:lnTo>
                    <a:pt x="217" y="250"/>
                  </a:lnTo>
                  <a:lnTo>
                    <a:pt x="127" y="191"/>
                  </a:lnTo>
                  <a:lnTo>
                    <a:pt x="131" y="278"/>
                  </a:lnTo>
                  <a:lnTo>
                    <a:pt x="133" y="280"/>
                  </a:lnTo>
                  <a:lnTo>
                    <a:pt x="137" y="284"/>
                  </a:lnTo>
                  <a:lnTo>
                    <a:pt x="139" y="291"/>
                  </a:lnTo>
                  <a:lnTo>
                    <a:pt x="139" y="295"/>
                  </a:lnTo>
                  <a:lnTo>
                    <a:pt x="139" y="301"/>
                  </a:lnTo>
                  <a:lnTo>
                    <a:pt x="135" y="303"/>
                  </a:lnTo>
                  <a:lnTo>
                    <a:pt x="127" y="305"/>
                  </a:lnTo>
                  <a:lnTo>
                    <a:pt x="120" y="299"/>
                  </a:lnTo>
                  <a:lnTo>
                    <a:pt x="116" y="295"/>
                  </a:lnTo>
                  <a:lnTo>
                    <a:pt x="112" y="289"/>
                  </a:lnTo>
                  <a:lnTo>
                    <a:pt x="112" y="289"/>
                  </a:lnTo>
                  <a:lnTo>
                    <a:pt x="122" y="280"/>
                  </a:lnTo>
                  <a:lnTo>
                    <a:pt x="118" y="191"/>
                  </a:lnTo>
                  <a:lnTo>
                    <a:pt x="61" y="250"/>
                  </a:lnTo>
                  <a:lnTo>
                    <a:pt x="61" y="250"/>
                  </a:lnTo>
                  <a:lnTo>
                    <a:pt x="63" y="255"/>
                  </a:lnTo>
                  <a:lnTo>
                    <a:pt x="63" y="261"/>
                  </a:lnTo>
                  <a:lnTo>
                    <a:pt x="57" y="265"/>
                  </a:lnTo>
                  <a:lnTo>
                    <a:pt x="47" y="265"/>
                  </a:lnTo>
                  <a:lnTo>
                    <a:pt x="36" y="261"/>
                  </a:lnTo>
                  <a:lnTo>
                    <a:pt x="30" y="257"/>
                  </a:lnTo>
                  <a:lnTo>
                    <a:pt x="30" y="250"/>
                  </a:lnTo>
                  <a:lnTo>
                    <a:pt x="36" y="244"/>
                  </a:lnTo>
                  <a:lnTo>
                    <a:pt x="44" y="242"/>
                  </a:lnTo>
                  <a:lnTo>
                    <a:pt x="49" y="244"/>
                  </a:lnTo>
                  <a:lnTo>
                    <a:pt x="53" y="246"/>
                  </a:lnTo>
                  <a:lnTo>
                    <a:pt x="108" y="168"/>
                  </a:lnTo>
                  <a:lnTo>
                    <a:pt x="23" y="172"/>
                  </a:lnTo>
                  <a:lnTo>
                    <a:pt x="21" y="172"/>
                  </a:lnTo>
                  <a:lnTo>
                    <a:pt x="19" y="175"/>
                  </a:lnTo>
                  <a:lnTo>
                    <a:pt x="13" y="179"/>
                  </a:lnTo>
                  <a:lnTo>
                    <a:pt x="8" y="181"/>
                  </a:lnTo>
                  <a:lnTo>
                    <a:pt x="4" y="179"/>
                  </a:lnTo>
                  <a:lnTo>
                    <a:pt x="0" y="175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17" y="153"/>
                  </a:lnTo>
                  <a:lnTo>
                    <a:pt x="23" y="162"/>
                  </a:lnTo>
                  <a:lnTo>
                    <a:pt x="106" y="151"/>
                  </a:lnTo>
                  <a:lnTo>
                    <a:pt x="67" y="103"/>
                  </a:lnTo>
                  <a:lnTo>
                    <a:pt x="57" y="103"/>
                  </a:lnTo>
                  <a:lnTo>
                    <a:pt x="55" y="101"/>
                  </a:lnTo>
                  <a:lnTo>
                    <a:pt x="57" y="95"/>
                  </a:lnTo>
                  <a:lnTo>
                    <a:pt x="59" y="90"/>
                  </a:lnTo>
                  <a:lnTo>
                    <a:pt x="67" y="90"/>
                  </a:lnTo>
                  <a:lnTo>
                    <a:pt x="72" y="88"/>
                  </a:lnTo>
                  <a:lnTo>
                    <a:pt x="76" y="90"/>
                  </a:lnTo>
                  <a:lnTo>
                    <a:pt x="78" y="92"/>
                  </a:lnTo>
                  <a:lnTo>
                    <a:pt x="80" y="94"/>
                  </a:lnTo>
                  <a:lnTo>
                    <a:pt x="76" y="105"/>
                  </a:lnTo>
                  <a:lnTo>
                    <a:pt x="118" y="145"/>
                  </a:lnTo>
                  <a:lnTo>
                    <a:pt x="118" y="145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824"/>
            <p:cNvSpPr>
              <a:spLocks/>
            </p:cNvSpPr>
            <p:nvPr/>
          </p:nvSpPr>
          <p:spPr bwMode="auto">
            <a:xfrm>
              <a:off x="5033962" y="5656263"/>
              <a:ext cx="23812" cy="22225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3" y="17"/>
                </a:cxn>
                <a:cxn ang="0">
                  <a:pos x="9" y="25"/>
                </a:cxn>
                <a:cxn ang="0">
                  <a:pos x="17" y="29"/>
                </a:cxn>
                <a:cxn ang="0">
                  <a:pos x="24" y="29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21" y="6"/>
                </a:cxn>
                <a:cxn ang="0">
                  <a:pos x="13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8" h="29">
                  <a:moveTo>
                    <a:pt x="5" y="2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9" y="25"/>
                  </a:lnTo>
                  <a:lnTo>
                    <a:pt x="17" y="29"/>
                  </a:lnTo>
                  <a:lnTo>
                    <a:pt x="24" y="29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21" y="6"/>
                  </a:lnTo>
                  <a:lnTo>
                    <a:pt x="13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825"/>
            <p:cNvSpPr>
              <a:spLocks/>
            </p:cNvSpPr>
            <p:nvPr/>
          </p:nvSpPr>
          <p:spPr bwMode="auto">
            <a:xfrm>
              <a:off x="5538787" y="4799013"/>
              <a:ext cx="139700" cy="161925"/>
            </a:xfrm>
            <a:custGeom>
              <a:avLst/>
              <a:gdLst/>
              <a:ahLst/>
              <a:cxnLst>
                <a:cxn ang="0">
                  <a:pos x="80" y="23"/>
                </a:cxn>
                <a:cxn ang="0">
                  <a:pos x="74" y="19"/>
                </a:cxn>
                <a:cxn ang="0">
                  <a:pos x="68" y="9"/>
                </a:cxn>
                <a:cxn ang="0">
                  <a:pos x="72" y="4"/>
                </a:cxn>
                <a:cxn ang="0">
                  <a:pos x="83" y="2"/>
                </a:cxn>
                <a:cxn ang="0">
                  <a:pos x="93" y="11"/>
                </a:cxn>
                <a:cxn ang="0">
                  <a:pos x="85" y="21"/>
                </a:cxn>
                <a:cxn ang="0">
                  <a:pos x="140" y="59"/>
                </a:cxn>
                <a:cxn ang="0">
                  <a:pos x="140" y="53"/>
                </a:cxn>
                <a:cxn ang="0">
                  <a:pos x="146" y="45"/>
                </a:cxn>
                <a:cxn ang="0">
                  <a:pos x="156" y="53"/>
                </a:cxn>
                <a:cxn ang="0">
                  <a:pos x="150" y="59"/>
                </a:cxn>
                <a:cxn ang="0">
                  <a:pos x="146" y="61"/>
                </a:cxn>
                <a:cxn ang="0">
                  <a:pos x="158" y="102"/>
                </a:cxn>
                <a:cxn ang="0">
                  <a:pos x="173" y="101"/>
                </a:cxn>
                <a:cxn ang="0">
                  <a:pos x="173" y="116"/>
                </a:cxn>
                <a:cxn ang="0">
                  <a:pos x="161" y="114"/>
                </a:cxn>
                <a:cxn ang="0">
                  <a:pos x="93" y="110"/>
                </a:cxn>
                <a:cxn ang="0">
                  <a:pos x="148" y="156"/>
                </a:cxn>
                <a:cxn ang="0">
                  <a:pos x="156" y="159"/>
                </a:cxn>
                <a:cxn ang="0">
                  <a:pos x="163" y="167"/>
                </a:cxn>
                <a:cxn ang="0">
                  <a:pos x="150" y="177"/>
                </a:cxn>
                <a:cxn ang="0">
                  <a:pos x="144" y="171"/>
                </a:cxn>
                <a:cxn ang="0">
                  <a:pos x="85" y="127"/>
                </a:cxn>
                <a:cxn ang="0">
                  <a:pos x="87" y="188"/>
                </a:cxn>
                <a:cxn ang="0">
                  <a:pos x="91" y="201"/>
                </a:cxn>
                <a:cxn ang="0">
                  <a:pos x="78" y="199"/>
                </a:cxn>
                <a:cxn ang="0">
                  <a:pos x="74" y="194"/>
                </a:cxn>
                <a:cxn ang="0">
                  <a:pos x="78" y="129"/>
                </a:cxn>
                <a:cxn ang="0">
                  <a:pos x="40" y="167"/>
                </a:cxn>
                <a:cxn ang="0">
                  <a:pos x="40" y="175"/>
                </a:cxn>
                <a:cxn ang="0">
                  <a:pos x="30" y="177"/>
                </a:cxn>
                <a:cxn ang="0">
                  <a:pos x="19" y="173"/>
                </a:cxn>
                <a:cxn ang="0">
                  <a:pos x="23" y="163"/>
                </a:cxn>
                <a:cxn ang="0">
                  <a:pos x="32" y="163"/>
                </a:cxn>
                <a:cxn ang="0">
                  <a:pos x="70" y="114"/>
                </a:cxn>
                <a:cxn ang="0">
                  <a:pos x="11" y="118"/>
                </a:cxn>
                <a:cxn ang="0">
                  <a:pos x="0" y="120"/>
                </a:cxn>
                <a:cxn ang="0">
                  <a:pos x="0" y="114"/>
                </a:cxn>
                <a:cxn ang="0">
                  <a:pos x="11" y="102"/>
                </a:cxn>
                <a:cxn ang="0">
                  <a:pos x="70" y="102"/>
                </a:cxn>
                <a:cxn ang="0">
                  <a:pos x="38" y="70"/>
                </a:cxn>
                <a:cxn ang="0">
                  <a:pos x="36" y="64"/>
                </a:cxn>
                <a:cxn ang="0">
                  <a:pos x="44" y="61"/>
                </a:cxn>
                <a:cxn ang="0">
                  <a:pos x="53" y="64"/>
                </a:cxn>
                <a:cxn ang="0">
                  <a:pos x="80" y="99"/>
                </a:cxn>
              </a:cxnLst>
              <a:rect l="0" t="0" r="r" b="b"/>
              <a:pathLst>
                <a:path w="177" h="203">
                  <a:moveTo>
                    <a:pt x="80" y="99"/>
                  </a:moveTo>
                  <a:lnTo>
                    <a:pt x="80" y="23"/>
                  </a:lnTo>
                  <a:lnTo>
                    <a:pt x="78" y="21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68" y="9"/>
                  </a:lnTo>
                  <a:lnTo>
                    <a:pt x="68" y="5"/>
                  </a:lnTo>
                  <a:lnTo>
                    <a:pt x="72" y="4"/>
                  </a:lnTo>
                  <a:lnTo>
                    <a:pt x="78" y="0"/>
                  </a:lnTo>
                  <a:lnTo>
                    <a:pt x="83" y="2"/>
                  </a:lnTo>
                  <a:lnTo>
                    <a:pt x="91" y="4"/>
                  </a:lnTo>
                  <a:lnTo>
                    <a:pt x="93" y="11"/>
                  </a:lnTo>
                  <a:lnTo>
                    <a:pt x="89" y="19"/>
                  </a:lnTo>
                  <a:lnTo>
                    <a:pt x="85" y="21"/>
                  </a:lnTo>
                  <a:lnTo>
                    <a:pt x="87" y="101"/>
                  </a:lnTo>
                  <a:lnTo>
                    <a:pt x="140" y="59"/>
                  </a:lnTo>
                  <a:lnTo>
                    <a:pt x="140" y="55"/>
                  </a:lnTo>
                  <a:lnTo>
                    <a:pt x="140" y="53"/>
                  </a:lnTo>
                  <a:lnTo>
                    <a:pt x="142" y="47"/>
                  </a:lnTo>
                  <a:lnTo>
                    <a:pt x="146" y="45"/>
                  </a:lnTo>
                  <a:lnTo>
                    <a:pt x="152" y="45"/>
                  </a:lnTo>
                  <a:lnTo>
                    <a:pt x="156" y="53"/>
                  </a:lnTo>
                  <a:lnTo>
                    <a:pt x="154" y="57"/>
                  </a:lnTo>
                  <a:lnTo>
                    <a:pt x="150" y="59"/>
                  </a:lnTo>
                  <a:lnTo>
                    <a:pt x="146" y="59"/>
                  </a:lnTo>
                  <a:lnTo>
                    <a:pt x="146" y="61"/>
                  </a:lnTo>
                  <a:lnTo>
                    <a:pt x="97" y="102"/>
                  </a:lnTo>
                  <a:lnTo>
                    <a:pt x="158" y="102"/>
                  </a:lnTo>
                  <a:lnTo>
                    <a:pt x="171" y="99"/>
                  </a:lnTo>
                  <a:lnTo>
                    <a:pt x="173" y="101"/>
                  </a:lnTo>
                  <a:lnTo>
                    <a:pt x="177" y="110"/>
                  </a:lnTo>
                  <a:lnTo>
                    <a:pt x="173" y="116"/>
                  </a:lnTo>
                  <a:lnTo>
                    <a:pt x="167" y="120"/>
                  </a:lnTo>
                  <a:lnTo>
                    <a:pt x="161" y="114"/>
                  </a:lnTo>
                  <a:lnTo>
                    <a:pt x="161" y="110"/>
                  </a:lnTo>
                  <a:lnTo>
                    <a:pt x="93" y="110"/>
                  </a:lnTo>
                  <a:lnTo>
                    <a:pt x="148" y="156"/>
                  </a:lnTo>
                  <a:lnTo>
                    <a:pt x="148" y="156"/>
                  </a:lnTo>
                  <a:lnTo>
                    <a:pt x="152" y="158"/>
                  </a:lnTo>
                  <a:lnTo>
                    <a:pt x="156" y="159"/>
                  </a:lnTo>
                  <a:lnTo>
                    <a:pt x="161" y="163"/>
                  </a:lnTo>
                  <a:lnTo>
                    <a:pt x="163" y="167"/>
                  </a:lnTo>
                  <a:lnTo>
                    <a:pt x="158" y="175"/>
                  </a:lnTo>
                  <a:lnTo>
                    <a:pt x="150" y="177"/>
                  </a:lnTo>
                  <a:lnTo>
                    <a:pt x="146" y="175"/>
                  </a:lnTo>
                  <a:lnTo>
                    <a:pt x="144" y="171"/>
                  </a:lnTo>
                  <a:lnTo>
                    <a:pt x="144" y="165"/>
                  </a:lnTo>
                  <a:lnTo>
                    <a:pt x="85" y="127"/>
                  </a:lnTo>
                  <a:lnTo>
                    <a:pt x="87" y="186"/>
                  </a:lnTo>
                  <a:lnTo>
                    <a:pt x="87" y="188"/>
                  </a:lnTo>
                  <a:lnTo>
                    <a:pt x="93" y="194"/>
                  </a:lnTo>
                  <a:lnTo>
                    <a:pt x="91" y="201"/>
                  </a:lnTo>
                  <a:lnTo>
                    <a:pt x="85" y="203"/>
                  </a:lnTo>
                  <a:lnTo>
                    <a:pt x="78" y="199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82" y="186"/>
                  </a:lnTo>
                  <a:lnTo>
                    <a:pt x="78" y="129"/>
                  </a:lnTo>
                  <a:lnTo>
                    <a:pt x="40" y="165"/>
                  </a:lnTo>
                  <a:lnTo>
                    <a:pt x="40" y="167"/>
                  </a:lnTo>
                  <a:lnTo>
                    <a:pt x="42" y="171"/>
                  </a:lnTo>
                  <a:lnTo>
                    <a:pt x="40" y="175"/>
                  </a:lnTo>
                  <a:lnTo>
                    <a:pt x="38" y="179"/>
                  </a:lnTo>
                  <a:lnTo>
                    <a:pt x="30" y="177"/>
                  </a:lnTo>
                  <a:lnTo>
                    <a:pt x="23" y="175"/>
                  </a:lnTo>
                  <a:lnTo>
                    <a:pt x="19" y="173"/>
                  </a:lnTo>
                  <a:lnTo>
                    <a:pt x="19" y="169"/>
                  </a:lnTo>
                  <a:lnTo>
                    <a:pt x="23" y="163"/>
                  </a:lnTo>
                  <a:lnTo>
                    <a:pt x="28" y="163"/>
                  </a:lnTo>
                  <a:lnTo>
                    <a:pt x="32" y="163"/>
                  </a:lnTo>
                  <a:lnTo>
                    <a:pt x="34" y="165"/>
                  </a:lnTo>
                  <a:lnTo>
                    <a:pt x="70" y="114"/>
                  </a:lnTo>
                  <a:lnTo>
                    <a:pt x="13" y="114"/>
                  </a:lnTo>
                  <a:lnTo>
                    <a:pt x="11" y="118"/>
                  </a:lnTo>
                  <a:lnTo>
                    <a:pt x="5" y="123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3" y="110"/>
                  </a:lnTo>
                  <a:lnTo>
                    <a:pt x="70" y="102"/>
                  </a:lnTo>
                  <a:lnTo>
                    <a:pt x="44" y="70"/>
                  </a:lnTo>
                  <a:lnTo>
                    <a:pt x="38" y="70"/>
                  </a:lnTo>
                  <a:lnTo>
                    <a:pt x="36" y="68"/>
                  </a:lnTo>
                  <a:lnTo>
                    <a:pt x="36" y="64"/>
                  </a:lnTo>
                  <a:lnTo>
                    <a:pt x="38" y="61"/>
                  </a:lnTo>
                  <a:lnTo>
                    <a:pt x="44" y="61"/>
                  </a:lnTo>
                  <a:lnTo>
                    <a:pt x="51" y="63"/>
                  </a:lnTo>
                  <a:lnTo>
                    <a:pt x="53" y="64"/>
                  </a:lnTo>
                  <a:lnTo>
                    <a:pt x="51" y="70"/>
                  </a:lnTo>
                  <a:lnTo>
                    <a:pt x="80" y="99"/>
                  </a:lnTo>
                  <a:lnTo>
                    <a:pt x="80" y="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826"/>
            <p:cNvSpPr>
              <a:spLocks/>
            </p:cNvSpPr>
            <p:nvPr/>
          </p:nvSpPr>
          <p:spPr bwMode="auto">
            <a:xfrm>
              <a:off x="5664200" y="4826001"/>
              <a:ext cx="14287" cy="142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3" y="11"/>
                </a:cxn>
                <a:cxn ang="0">
                  <a:pos x="5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9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9" h="19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3" y="11"/>
                  </a:lnTo>
                  <a:lnTo>
                    <a:pt x="5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9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827"/>
            <p:cNvSpPr>
              <a:spLocks/>
            </p:cNvSpPr>
            <p:nvPr/>
          </p:nvSpPr>
          <p:spPr bwMode="auto">
            <a:xfrm>
              <a:off x="4075112" y="4884738"/>
              <a:ext cx="141287" cy="158750"/>
            </a:xfrm>
            <a:custGeom>
              <a:avLst/>
              <a:gdLst/>
              <a:ahLst/>
              <a:cxnLst>
                <a:cxn ang="0">
                  <a:pos x="80" y="21"/>
                </a:cxn>
                <a:cxn ang="0">
                  <a:pos x="74" y="17"/>
                </a:cxn>
                <a:cxn ang="0">
                  <a:pos x="71" y="10"/>
                </a:cxn>
                <a:cxn ang="0">
                  <a:pos x="74" y="2"/>
                </a:cxn>
                <a:cxn ang="0">
                  <a:pos x="86" y="0"/>
                </a:cxn>
                <a:cxn ang="0">
                  <a:pos x="97" y="10"/>
                </a:cxn>
                <a:cxn ang="0">
                  <a:pos x="92" y="17"/>
                </a:cxn>
                <a:cxn ang="0">
                  <a:pos x="86" y="19"/>
                </a:cxn>
                <a:cxn ang="0">
                  <a:pos x="141" y="57"/>
                </a:cxn>
                <a:cxn ang="0">
                  <a:pos x="143" y="50"/>
                </a:cxn>
                <a:cxn ang="0">
                  <a:pos x="149" y="44"/>
                </a:cxn>
                <a:cxn ang="0">
                  <a:pos x="158" y="50"/>
                </a:cxn>
                <a:cxn ang="0">
                  <a:pos x="154" y="57"/>
                </a:cxn>
                <a:cxn ang="0">
                  <a:pos x="149" y="59"/>
                </a:cxn>
                <a:cxn ang="0">
                  <a:pos x="162" y="101"/>
                </a:cxn>
                <a:cxn ang="0">
                  <a:pos x="173" y="97"/>
                </a:cxn>
                <a:cxn ang="0">
                  <a:pos x="177" y="103"/>
                </a:cxn>
                <a:cxn ang="0">
                  <a:pos x="175" y="114"/>
                </a:cxn>
                <a:cxn ang="0">
                  <a:pos x="164" y="112"/>
                </a:cxn>
                <a:cxn ang="0">
                  <a:pos x="95" y="109"/>
                </a:cxn>
                <a:cxn ang="0">
                  <a:pos x="150" y="158"/>
                </a:cxn>
                <a:cxn ang="0">
                  <a:pos x="158" y="158"/>
                </a:cxn>
                <a:cxn ang="0">
                  <a:pos x="166" y="162"/>
                </a:cxn>
                <a:cxn ang="0">
                  <a:pos x="164" y="170"/>
                </a:cxn>
                <a:cxn ang="0">
                  <a:pos x="152" y="175"/>
                </a:cxn>
                <a:cxn ang="0">
                  <a:pos x="147" y="170"/>
                </a:cxn>
                <a:cxn ang="0">
                  <a:pos x="86" y="126"/>
                </a:cxn>
                <a:cxn ang="0">
                  <a:pos x="90" y="185"/>
                </a:cxn>
                <a:cxn ang="0">
                  <a:pos x="93" y="196"/>
                </a:cxn>
                <a:cxn ang="0">
                  <a:pos x="92" y="202"/>
                </a:cxn>
                <a:cxn ang="0">
                  <a:pos x="80" y="200"/>
                </a:cxn>
                <a:cxn ang="0">
                  <a:pos x="74" y="194"/>
                </a:cxn>
                <a:cxn ang="0">
                  <a:pos x="84" y="185"/>
                </a:cxn>
                <a:cxn ang="0">
                  <a:pos x="42" y="164"/>
                </a:cxn>
                <a:cxn ang="0">
                  <a:pos x="44" y="170"/>
                </a:cxn>
                <a:cxn ang="0">
                  <a:pos x="38" y="177"/>
                </a:cxn>
                <a:cxn ang="0">
                  <a:pos x="25" y="173"/>
                </a:cxn>
                <a:cxn ang="0">
                  <a:pos x="21" y="168"/>
                </a:cxn>
                <a:cxn ang="0">
                  <a:pos x="31" y="162"/>
                </a:cxn>
                <a:cxn ang="0">
                  <a:pos x="36" y="164"/>
                </a:cxn>
                <a:cxn ang="0">
                  <a:pos x="15" y="114"/>
                </a:cxn>
                <a:cxn ang="0">
                  <a:pos x="6" y="122"/>
                </a:cxn>
                <a:cxn ang="0">
                  <a:pos x="0" y="116"/>
                </a:cxn>
                <a:cxn ang="0">
                  <a:pos x="0" y="112"/>
                </a:cxn>
                <a:cxn ang="0">
                  <a:pos x="15" y="109"/>
                </a:cxn>
                <a:cxn ang="0">
                  <a:pos x="46" y="69"/>
                </a:cxn>
                <a:cxn ang="0">
                  <a:pos x="36" y="67"/>
                </a:cxn>
                <a:cxn ang="0">
                  <a:pos x="40" y="59"/>
                </a:cxn>
                <a:cxn ang="0">
                  <a:pos x="52" y="61"/>
                </a:cxn>
                <a:cxn ang="0">
                  <a:pos x="52" y="69"/>
                </a:cxn>
                <a:cxn ang="0">
                  <a:pos x="80" y="97"/>
                </a:cxn>
              </a:cxnLst>
              <a:rect l="0" t="0" r="r" b="b"/>
              <a:pathLst>
                <a:path w="179" h="202">
                  <a:moveTo>
                    <a:pt x="80" y="97"/>
                  </a:moveTo>
                  <a:lnTo>
                    <a:pt x="80" y="21"/>
                  </a:lnTo>
                  <a:lnTo>
                    <a:pt x="78" y="19"/>
                  </a:lnTo>
                  <a:lnTo>
                    <a:pt x="74" y="17"/>
                  </a:lnTo>
                  <a:lnTo>
                    <a:pt x="71" y="14"/>
                  </a:lnTo>
                  <a:lnTo>
                    <a:pt x="71" y="10"/>
                  </a:lnTo>
                  <a:lnTo>
                    <a:pt x="71" y="4"/>
                  </a:lnTo>
                  <a:lnTo>
                    <a:pt x="74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3" y="2"/>
                  </a:lnTo>
                  <a:lnTo>
                    <a:pt x="97" y="10"/>
                  </a:lnTo>
                  <a:lnTo>
                    <a:pt x="93" y="14"/>
                  </a:lnTo>
                  <a:lnTo>
                    <a:pt x="92" y="17"/>
                  </a:lnTo>
                  <a:lnTo>
                    <a:pt x="88" y="19"/>
                  </a:lnTo>
                  <a:lnTo>
                    <a:pt x="86" y="19"/>
                  </a:lnTo>
                  <a:lnTo>
                    <a:pt x="88" y="99"/>
                  </a:lnTo>
                  <a:lnTo>
                    <a:pt x="141" y="57"/>
                  </a:lnTo>
                  <a:lnTo>
                    <a:pt x="141" y="53"/>
                  </a:lnTo>
                  <a:lnTo>
                    <a:pt x="143" y="50"/>
                  </a:lnTo>
                  <a:lnTo>
                    <a:pt x="145" y="46"/>
                  </a:lnTo>
                  <a:lnTo>
                    <a:pt x="149" y="44"/>
                  </a:lnTo>
                  <a:lnTo>
                    <a:pt x="154" y="44"/>
                  </a:lnTo>
                  <a:lnTo>
                    <a:pt x="158" y="50"/>
                  </a:lnTo>
                  <a:lnTo>
                    <a:pt x="156" y="55"/>
                  </a:lnTo>
                  <a:lnTo>
                    <a:pt x="154" y="57"/>
                  </a:lnTo>
                  <a:lnTo>
                    <a:pt x="150" y="57"/>
                  </a:lnTo>
                  <a:lnTo>
                    <a:pt x="149" y="59"/>
                  </a:lnTo>
                  <a:lnTo>
                    <a:pt x="97" y="101"/>
                  </a:lnTo>
                  <a:lnTo>
                    <a:pt x="162" y="101"/>
                  </a:lnTo>
                  <a:lnTo>
                    <a:pt x="171" y="97"/>
                  </a:lnTo>
                  <a:lnTo>
                    <a:pt x="173" y="97"/>
                  </a:lnTo>
                  <a:lnTo>
                    <a:pt x="175" y="99"/>
                  </a:lnTo>
                  <a:lnTo>
                    <a:pt x="177" y="103"/>
                  </a:lnTo>
                  <a:lnTo>
                    <a:pt x="179" y="109"/>
                  </a:lnTo>
                  <a:lnTo>
                    <a:pt x="175" y="114"/>
                  </a:lnTo>
                  <a:lnTo>
                    <a:pt x="171" y="118"/>
                  </a:lnTo>
                  <a:lnTo>
                    <a:pt x="164" y="112"/>
                  </a:lnTo>
                  <a:lnTo>
                    <a:pt x="162" y="109"/>
                  </a:lnTo>
                  <a:lnTo>
                    <a:pt x="95" y="109"/>
                  </a:lnTo>
                  <a:lnTo>
                    <a:pt x="149" y="158"/>
                  </a:lnTo>
                  <a:lnTo>
                    <a:pt x="150" y="158"/>
                  </a:lnTo>
                  <a:lnTo>
                    <a:pt x="154" y="158"/>
                  </a:lnTo>
                  <a:lnTo>
                    <a:pt x="158" y="158"/>
                  </a:lnTo>
                  <a:lnTo>
                    <a:pt x="164" y="162"/>
                  </a:lnTo>
                  <a:lnTo>
                    <a:pt x="166" y="162"/>
                  </a:lnTo>
                  <a:lnTo>
                    <a:pt x="166" y="166"/>
                  </a:lnTo>
                  <a:lnTo>
                    <a:pt x="164" y="170"/>
                  </a:lnTo>
                  <a:lnTo>
                    <a:pt x="160" y="173"/>
                  </a:lnTo>
                  <a:lnTo>
                    <a:pt x="152" y="175"/>
                  </a:lnTo>
                  <a:lnTo>
                    <a:pt x="150" y="173"/>
                  </a:lnTo>
                  <a:lnTo>
                    <a:pt x="147" y="170"/>
                  </a:lnTo>
                  <a:lnTo>
                    <a:pt x="145" y="164"/>
                  </a:lnTo>
                  <a:lnTo>
                    <a:pt x="86" y="126"/>
                  </a:lnTo>
                  <a:lnTo>
                    <a:pt x="88" y="185"/>
                  </a:lnTo>
                  <a:lnTo>
                    <a:pt x="90" y="185"/>
                  </a:lnTo>
                  <a:lnTo>
                    <a:pt x="93" y="192"/>
                  </a:lnTo>
                  <a:lnTo>
                    <a:pt x="93" y="196"/>
                  </a:lnTo>
                  <a:lnTo>
                    <a:pt x="93" y="200"/>
                  </a:lnTo>
                  <a:lnTo>
                    <a:pt x="92" y="202"/>
                  </a:lnTo>
                  <a:lnTo>
                    <a:pt x="86" y="202"/>
                  </a:lnTo>
                  <a:lnTo>
                    <a:pt x="80" y="200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4" y="185"/>
                  </a:lnTo>
                  <a:lnTo>
                    <a:pt x="80" y="128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4" y="170"/>
                  </a:lnTo>
                  <a:lnTo>
                    <a:pt x="42" y="173"/>
                  </a:lnTo>
                  <a:lnTo>
                    <a:pt x="38" y="177"/>
                  </a:lnTo>
                  <a:lnTo>
                    <a:pt x="31" y="175"/>
                  </a:lnTo>
                  <a:lnTo>
                    <a:pt x="25" y="173"/>
                  </a:lnTo>
                  <a:lnTo>
                    <a:pt x="19" y="170"/>
                  </a:lnTo>
                  <a:lnTo>
                    <a:pt x="21" y="168"/>
                  </a:lnTo>
                  <a:lnTo>
                    <a:pt x="25" y="162"/>
                  </a:lnTo>
                  <a:lnTo>
                    <a:pt x="31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74" y="112"/>
                  </a:lnTo>
                  <a:lnTo>
                    <a:pt x="15" y="114"/>
                  </a:lnTo>
                  <a:lnTo>
                    <a:pt x="14" y="118"/>
                  </a:lnTo>
                  <a:lnTo>
                    <a:pt x="6" y="122"/>
                  </a:lnTo>
                  <a:lnTo>
                    <a:pt x="2" y="118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2" y="101"/>
                  </a:lnTo>
                  <a:lnTo>
                    <a:pt x="15" y="109"/>
                  </a:lnTo>
                  <a:lnTo>
                    <a:pt x="71" y="101"/>
                  </a:lnTo>
                  <a:lnTo>
                    <a:pt x="46" y="69"/>
                  </a:lnTo>
                  <a:lnTo>
                    <a:pt x="38" y="69"/>
                  </a:lnTo>
                  <a:lnTo>
                    <a:pt x="36" y="67"/>
                  </a:lnTo>
                  <a:lnTo>
                    <a:pt x="38" y="63"/>
                  </a:lnTo>
                  <a:lnTo>
                    <a:pt x="40" y="59"/>
                  </a:lnTo>
                  <a:lnTo>
                    <a:pt x="44" y="59"/>
                  </a:lnTo>
                  <a:lnTo>
                    <a:pt x="52" y="61"/>
                  </a:lnTo>
                  <a:lnTo>
                    <a:pt x="55" y="63"/>
                  </a:lnTo>
                  <a:lnTo>
                    <a:pt x="52" y="69"/>
                  </a:lnTo>
                  <a:lnTo>
                    <a:pt x="80" y="97"/>
                  </a:lnTo>
                  <a:lnTo>
                    <a:pt x="8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828"/>
            <p:cNvSpPr>
              <a:spLocks/>
            </p:cNvSpPr>
            <p:nvPr/>
          </p:nvSpPr>
          <p:spPr bwMode="auto">
            <a:xfrm>
              <a:off x="4187950" y="4908551"/>
              <a:ext cx="14287" cy="1428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4" y="11"/>
                </a:cxn>
                <a:cxn ang="0">
                  <a:pos x="8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5"/>
                </a:cxn>
                <a:cxn ang="0">
                  <a:pos x="15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9" h="19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4" y="11"/>
                  </a:lnTo>
                  <a:lnTo>
                    <a:pt x="8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5"/>
                  </a:lnTo>
                  <a:lnTo>
                    <a:pt x="15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836"/>
            <p:cNvSpPr>
              <a:spLocks/>
            </p:cNvSpPr>
            <p:nvPr/>
          </p:nvSpPr>
          <p:spPr bwMode="auto">
            <a:xfrm>
              <a:off x="3592512" y="4510088"/>
              <a:ext cx="112712" cy="109538"/>
            </a:xfrm>
            <a:custGeom>
              <a:avLst/>
              <a:gdLst/>
              <a:ahLst/>
              <a:cxnLst>
                <a:cxn ang="0">
                  <a:pos x="108" y="119"/>
                </a:cxn>
                <a:cxn ang="0">
                  <a:pos x="106" y="100"/>
                </a:cxn>
                <a:cxn ang="0">
                  <a:pos x="116" y="97"/>
                </a:cxn>
                <a:cxn ang="0">
                  <a:pos x="119" y="78"/>
                </a:cxn>
                <a:cxn ang="0">
                  <a:pos x="135" y="74"/>
                </a:cxn>
                <a:cxn ang="0">
                  <a:pos x="138" y="60"/>
                </a:cxn>
                <a:cxn ang="0">
                  <a:pos x="123" y="45"/>
                </a:cxn>
                <a:cxn ang="0">
                  <a:pos x="138" y="40"/>
                </a:cxn>
                <a:cxn ang="0">
                  <a:pos x="140" y="15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0" y="0"/>
                </a:cxn>
                <a:cxn ang="0">
                  <a:pos x="74" y="3"/>
                </a:cxn>
                <a:cxn ang="0">
                  <a:pos x="74" y="9"/>
                </a:cxn>
                <a:cxn ang="0">
                  <a:pos x="70" y="11"/>
                </a:cxn>
                <a:cxn ang="0">
                  <a:pos x="70" y="15"/>
                </a:cxn>
                <a:cxn ang="0">
                  <a:pos x="72" y="22"/>
                </a:cxn>
                <a:cxn ang="0">
                  <a:pos x="74" y="30"/>
                </a:cxn>
                <a:cxn ang="0">
                  <a:pos x="74" y="36"/>
                </a:cxn>
                <a:cxn ang="0">
                  <a:pos x="74" y="41"/>
                </a:cxn>
                <a:cxn ang="0">
                  <a:pos x="76" y="45"/>
                </a:cxn>
                <a:cxn ang="0">
                  <a:pos x="78" y="47"/>
                </a:cxn>
                <a:cxn ang="0">
                  <a:pos x="72" y="49"/>
                </a:cxn>
                <a:cxn ang="0">
                  <a:pos x="68" y="57"/>
                </a:cxn>
                <a:cxn ang="0">
                  <a:pos x="68" y="59"/>
                </a:cxn>
                <a:cxn ang="0">
                  <a:pos x="68" y="62"/>
                </a:cxn>
                <a:cxn ang="0">
                  <a:pos x="70" y="66"/>
                </a:cxn>
                <a:cxn ang="0">
                  <a:pos x="70" y="68"/>
                </a:cxn>
                <a:cxn ang="0">
                  <a:pos x="68" y="70"/>
                </a:cxn>
                <a:cxn ang="0">
                  <a:pos x="64" y="76"/>
                </a:cxn>
                <a:cxn ang="0">
                  <a:pos x="62" y="83"/>
                </a:cxn>
                <a:cxn ang="0">
                  <a:pos x="64" y="93"/>
                </a:cxn>
                <a:cxn ang="0">
                  <a:pos x="68" y="102"/>
                </a:cxn>
                <a:cxn ang="0">
                  <a:pos x="70" y="106"/>
                </a:cxn>
                <a:cxn ang="0">
                  <a:pos x="60" y="110"/>
                </a:cxn>
                <a:cxn ang="0">
                  <a:pos x="11" y="97"/>
                </a:cxn>
                <a:cxn ang="0">
                  <a:pos x="0" y="106"/>
                </a:cxn>
                <a:cxn ang="0">
                  <a:pos x="7" y="129"/>
                </a:cxn>
                <a:cxn ang="0">
                  <a:pos x="22" y="138"/>
                </a:cxn>
                <a:cxn ang="0">
                  <a:pos x="78" y="135"/>
                </a:cxn>
                <a:cxn ang="0">
                  <a:pos x="104" y="123"/>
                </a:cxn>
                <a:cxn ang="0">
                  <a:pos x="108" y="119"/>
                </a:cxn>
                <a:cxn ang="0">
                  <a:pos x="108" y="119"/>
                </a:cxn>
              </a:cxnLst>
              <a:rect l="0" t="0" r="r" b="b"/>
              <a:pathLst>
                <a:path w="140" h="138">
                  <a:moveTo>
                    <a:pt x="108" y="119"/>
                  </a:moveTo>
                  <a:lnTo>
                    <a:pt x="106" y="100"/>
                  </a:lnTo>
                  <a:lnTo>
                    <a:pt x="116" y="97"/>
                  </a:lnTo>
                  <a:lnTo>
                    <a:pt x="119" y="78"/>
                  </a:lnTo>
                  <a:lnTo>
                    <a:pt x="135" y="74"/>
                  </a:lnTo>
                  <a:lnTo>
                    <a:pt x="138" y="60"/>
                  </a:lnTo>
                  <a:lnTo>
                    <a:pt x="123" y="45"/>
                  </a:lnTo>
                  <a:lnTo>
                    <a:pt x="138" y="40"/>
                  </a:lnTo>
                  <a:lnTo>
                    <a:pt x="140" y="1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4" y="3"/>
                  </a:lnTo>
                  <a:lnTo>
                    <a:pt x="74" y="9"/>
                  </a:lnTo>
                  <a:lnTo>
                    <a:pt x="70" y="11"/>
                  </a:lnTo>
                  <a:lnTo>
                    <a:pt x="70" y="15"/>
                  </a:lnTo>
                  <a:lnTo>
                    <a:pt x="72" y="22"/>
                  </a:lnTo>
                  <a:lnTo>
                    <a:pt x="74" y="30"/>
                  </a:lnTo>
                  <a:lnTo>
                    <a:pt x="74" y="36"/>
                  </a:lnTo>
                  <a:lnTo>
                    <a:pt x="74" y="41"/>
                  </a:lnTo>
                  <a:lnTo>
                    <a:pt x="76" y="45"/>
                  </a:lnTo>
                  <a:lnTo>
                    <a:pt x="78" y="47"/>
                  </a:lnTo>
                  <a:lnTo>
                    <a:pt x="72" y="49"/>
                  </a:lnTo>
                  <a:lnTo>
                    <a:pt x="68" y="57"/>
                  </a:lnTo>
                  <a:lnTo>
                    <a:pt x="68" y="59"/>
                  </a:lnTo>
                  <a:lnTo>
                    <a:pt x="68" y="62"/>
                  </a:lnTo>
                  <a:lnTo>
                    <a:pt x="70" y="66"/>
                  </a:lnTo>
                  <a:lnTo>
                    <a:pt x="70" y="68"/>
                  </a:lnTo>
                  <a:lnTo>
                    <a:pt x="68" y="70"/>
                  </a:lnTo>
                  <a:lnTo>
                    <a:pt x="64" y="76"/>
                  </a:lnTo>
                  <a:lnTo>
                    <a:pt x="62" y="83"/>
                  </a:lnTo>
                  <a:lnTo>
                    <a:pt x="64" y="93"/>
                  </a:lnTo>
                  <a:lnTo>
                    <a:pt x="68" y="102"/>
                  </a:lnTo>
                  <a:lnTo>
                    <a:pt x="70" y="106"/>
                  </a:lnTo>
                  <a:lnTo>
                    <a:pt x="60" y="110"/>
                  </a:lnTo>
                  <a:lnTo>
                    <a:pt x="11" y="97"/>
                  </a:lnTo>
                  <a:lnTo>
                    <a:pt x="0" y="106"/>
                  </a:lnTo>
                  <a:lnTo>
                    <a:pt x="7" y="129"/>
                  </a:lnTo>
                  <a:lnTo>
                    <a:pt x="22" y="138"/>
                  </a:lnTo>
                  <a:lnTo>
                    <a:pt x="78" y="135"/>
                  </a:lnTo>
                  <a:lnTo>
                    <a:pt x="104" y="123"/>
                  </a:lnTo>
                  <a:lnTo>
                    <a:pt x="108" y="119"/>
                  </a:lnTo>
                  <a:lnTo>
                    <a:pt x="108" y="119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837"/>
            <p:cNvSpPr>
              <a:spLocks/>
            </p:cNvSpPr>
            <p:nvPr/>
          </p:nvSpPr>
          <p:spPr bwMode="auto">
            <a:xfrm>
              <a:off x="3692525" y="4584701"/>
              <a:ext cx="139700" cy="17145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76" y="2"/>
                </a:cxn>
                <a:cxn ang="0">
                  <a:pos x="86" y="21"/>
                </a:cxn>
                <a:cxn ang="0">
                  <a:pos x="95" y="47"/>
                </a:cxn>
                <a:cxn ang="0">
                  <a:pos x="122" y="70"/>
                </a:cxn>
                <a:cxn ang="0">
                  <a:pos x="135" y="121"/>
                </a:cxn>
                <a:cxn ang="0">
                  <a:pos x="175" y="163"/>
                </a:cxn>
                <a:cxn ang="0">
                  <a:pos x="141" y="215"/>
                </a:cxn>
                <a:cxn ang="0">
                  <a:pos x="109" y="186"/>
                </a:cxn>
                <a:cxn ang="0">
                  <a:pos x="84" y="186"/>
                </a:cxn>
                <a:cxn ang="0">
                  <a:pos x="72" y="175"/>
                </a:cxn>
                <a:cxn ang="0">
                  <a:pos x="38" y="188"/>
                </a:cxn>
                <a:cxn ang="0">
                  <a:pos x="23" y="178"/>
                </a:cxn>
                <a:cxn ang="0">
                  <a:pos x="15" y="163"/>
                </a:cxn>
                <a:cxn ang="0">
                  <a:pos x="40" y="158"/>
                </a:cxn>
                <a:cxn ang="0">
                  <a:pos x="31" y="140"/>
                </a:cxn>
                <a:cxn ang="0">
                  <a:pos x="44" y="116"/>
                </a:cxn>
                <a:cxn ang="0">
                  <a:pos x="38" y="97"/>
                </a:cxn>
                <a:cxn ang="0">
                  <a:pos x="50" y="83"/>
                </a:cxn>
                <a:cxn ang="0">
                  <a:pos x="44" y="70"/>
                </a:cxn>
                <a:cxn ang="0">
                  <a:pos x="13" y="83"/>
                </a:cxn>
                <a:cxn ang="0">
                  <a:pos x="0" y="76"/>
                </a:cxn>
                <a:cxn ang="0">
                  <a:pos x="4" y="66"/>
                </a:cxn>
                <a:cxn ang="0">
                  <a:pos x="25" y="51"/>
                </a:cxn>
                <a:cxn ang="0">
                  <a:pos x="55" y="38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175" h="215">
                  <a:moveTo>
                    <a:pt x="53" y="0"/>
                  </a:moveTo>
                  <a:lnTo>
                    <a:pt x="76" y="2"/>
                  </a:lnTo>
                  <a:lnTo>
                    <a:pt x="86" y="21"/>
                  </a:lnTo>
                  <a:lnTo>
                    <a:pt x="95" y="47"/>
                  </a:lnTo>
                  <a:lnTo>
                    <a:pt x="122" y="70"/>
                  </a:lnTo>
                  <a:lnTo>
                    <a:pt x="135" y="121"/>
                  </a:lnTo>
                  <a:lnTo>
                    <a:pt x="175" y="163"/>
                  </a:lnTo>
                  <a:lnTo>
                    <a:pt x="141" y="215"/>
                  </a:lnTo>
                  <a:lnTo>
                    <a:pt x="109" y="186"/>
                  </a:lnTo>
                  <a:lnTo>
                    <a:pt x="84" y="186"/>
                  </a:lnTo>
                  <a:lnTo>
                    <a:pt x="72" y="175"/>
                  </a:lnTo>
                  <a:lnTo>
                    <a:pt x="38" y="188"/>
                  </a:lnTo>
                  <a:lnTo>
                    <a:pt x="23" y="178"/>
                  </a:lnTo>
                  <a:lnTo>
                    <a:pt x="15" y="163"/>
                  </a:lnTo>
                  <a:lnTo>
                    <a:pt x="40" y="158"/>
                  </a:lnTo>
                  <a:lnTo>
                    <a:pt x="31" y="140"/>
                  </a:lnTo>
                  <a:lnTo>
                    <a:pt x="44" y="116"/>
                  </a:lnTo>
                  <a:lnTo>
                    <a:pt x="38" y="97"/>
                  </a:lnTo>
                  <a:lnTo>
                    <a:pt x="50" y="83"/>
                  </a:lnTo>
                  <a:lnTo>
                    <a:pt x="44" y="70"/>
                  </a:lnTo>
                  <a:lnTo>
                    <a:pt x="13" y="83"/>
                  </a:lnTo>
                  <a:lnTo>
                    <a:pt x="0" y="76"/>
                  </a:lnTo>
                  <a:lnTo>
                    <a:pt x="4" y="66"/>
                  </a:lnTo>
                  <a:lnTo>
                    <a:pt x="25" y="51"/>
                  </a:lnTo>
                  <a:lnTo>
                    <a:pt x="55" y="38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838"/>
            <p:cNvSpPr>
              <a:spLocks/>
            </p:cNvSpPr>
            <p:nvPr/>
          </p:nvSpPr>
          <p:spPr bwMode="auto">
            <a:xfrm>
              <a:off x="5141912" y="4594226"/>
              <a:ext cx="163512" cy="765175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3" y="964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4">
                  <a:moveTo>
                    <a:pt x="0" y="947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3" y="964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839"/>
            <p:cNvSpPr>
              <a:spLocks/>
            </p:cNvSpPr>
            <p:nvPr/>
          </p:nvSpPr>
          <p:spPr bwMode="auto">
            <a:xfrm>
              <a:off x="5154612" y="4600576"/>
              <a:ext cx="161925" cy="765175"/>
            </a:xfrm>
            <a:custGeom>
              <a:avLst/>
              <a:gdLst/>
              <a:ahLst/>
              <a:cxnLst>
                <a:cxn ang="0">
                  <a:pos x="0" y="945"/>
                </a:cxn>
                <a:cxn ang="0">
                  <a:pos x="196" y="0"/>
                </a:cxn>
                <a:cxn ang="0">
                  <a:pos x="203" y="9"/>
                </a:cxn>
                <a:cxn ang="0">
                  <a:pos x="4" y="964"/>
                </a:cxn>
                <a:cxn ang="0">
                  <a:pos x="0" y="945"/>
                </a:cxn>
                <a:cxn ang="0">
                  <a:pos x="0" y="945"/>
                </a:cxn>
              </a:cxnLst>
              <a:rect l="0" t="0" r="r" b="b"/>
              <a:pathLst>
                <a:path w="203" h="964">
                  <a:moveTo>
                    <a:pt x="0" y="945"/>
                  </a:moveTo>
                  <a:lnTo>
                    <a:pt x="196" y="0"/>
                  </a:lnTo>
                  <a:lnTo>
                    <a:pt x="203" y="9"/>
                  </a:lnTo>
                  <a:lnTo>
                    <a:pt x="4" y="964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840"/>
            <p:cNvSpPr>
              <a:spLocks/>
            </p:cNvSpPr>
            <p:nvPr/>
          </p:nvSpPr>
          <p:spPr bwMode="auto">
            <a:xfrm>
              <a:off x="5170487" y="4605338"/>
              <a:ext cx="163512" cy="765175"/>
            </a:xfrm>
            <a:custGeom>
              <a:avLst/>
              <a:gdLst/>
              <a:ahLst/>
              <a:cxnLst>
                <a:cxn ang="0">
                  <a:pos x="0" y="946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6" y="965"/>
                </a:cxn>
                <a:cxn ang="0">
                  <a:pos x="0" y="946"/>
                </a:cxn>
                <a:cxn ang="0">
                  <a:pos x="0" y="946"/>
                </a:cxn>
              </a:cxnLst>
              <a:rect l="0" t="0" r="r" b="b"/>
              <a:pathLst>
                <a:path w="205" h="965">
                  <a:moveTo>
                    <a:pt x="0" y="946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6" y="965"/>
                  </a:lnTo>
                  <a:lnTo>
                    <a:pt x="0" y="946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841"/>
            <p:cNvSpPr>
              <a:spLocks/>
            </p:cNvSpPr>
            <p:nvPr/>
          </p:nvSpPr>
          <p:spPr bwMode="auto">
            <a:xfrm>
              <a:off x="5184775" y="4605338"/>
              <a:ext cx="163512" cy="768350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2"/>
                </a:cxn>
                <a:cxn ang="0">
                  <a:pos x="4" y="968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8">
                  <a:moveTo>
                    <a:pt x="0" y="947"/>
                  </a:moveTo>
                  <a:lnTo>
                    <a:pt x="196" y="0"/>
                  </a:lnTo>
                  <a:lnTo>
                    <a:pt x="205" y="12"/>
                  </a:lnTo>
                  <a:lnTo>
                    <a:pt x="4" y="968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842"/>
            <p:cNvSpPr>
              <a:spLocks/>
            </p:cNvSpPr>
            <p:nvPr/>
          </p:nvSpPr>
          <p:spPr bwMode="auto">
            <a:xfrm>
              <a:off x="5375275" y="4238626"/>
              <a:ext cx="117475" cy="131763"/>
            </a:xfrm>
            <a:custGeom>
              <a:avLst/>
              <a:gdLst/>
              <a:ahLst/>
              <a:cxnLst>
                <a:cxn ang="0">
                  <a:pos x="78" y="25"/>
                </a:cxn>
                <a:cxn ang="0">
                  <a:pos x="90" y="0"/>
                </a:cxn>
                <a:cxn ang="0">
                  <a:pos x="107" y="12"/>
                </a:cxn>
                <a:cxn ang="0">
                  <a:pos x="126" y="6"/>
                </a:cxn>
                <a:cxn ang="0">
                  <a:pos x="128" y="6"/>
                </a:cxn>
                <a:cxn ang="0">
                  <a:pos x="134" y="10"/>
                </a:cxn>
                <a:cxn ang="0">
                  <a:pos x="137" y="14"/>
                </a:cxn>
                <a:cxn ang="0">
                  <a:pos x="139" y="19"/>
                </a:cxn>
                <a:cxn ang="0">
                  <a:pos x="134" y="25"/>
                </a:cxn>
                <a:cxn ang="0">
                  <a:pos x="126" y="36"/>
                </a:cxn>
                <a:cxn ang="0">
                  <a:pos x="118" y="48"/>
                </a:cxn>
                <a:cxn ang="0">
                  <a:pos x="116" y="52"/>
                </a:cxn>
                <a:cxn ang="0">
                  <a:pos x="143" y="78"/>
                </a:cxn>
                <a:cxn ang="0">
                  <a:pos x="145" y="118"/>
                </a:cxn>
                <a:cxn ang="0">
                  <a:pos x="141" y="139"/>
                </a:cxn>
                <a:cxn ang="0">
                  <a:pos x="149" y="156"/>
                </a:cxn>
                <a:cxn ang="0">
                  <a:pos x="141" y="162"/>
                </a:cxn>
                <a:cxn ang="0">
                  <a:pos x="46" y="168"/>
                </a:cxn>
                <a:cxn ang="0">
                  <a:pos x="40" y="152"/>
                </a:cxn>
                <a:cxn ang="0">
                  <a:pos x="76" y="145"/>
                </a:cxn>
                <a:cxn ang="0">
                  <a:pos x="75" y="135"/>
                </a:cxn>
                <a:cxn ang="0">
                  <a:pos x="8" y="135"/>
                </a:cxn>
                <a:cxn ang="0">
                  <a:pos x="12" y="111"/>
                </a:cxn>
                <a:cxn ang="0">
                  <a:pos x="0" y="97"/>
                </a:cxn>
                <a:cxn ang="0">
                  <a:pos x="6" y="84"/>
                </a:cxn>
                <a:cxn ang="0">
                  <a:pos x="0" y="73"/>
                </a:cxn>
                <a:cxn ang="0">
                  <a:pos x="12" y="55"/>
                </a:cxn>
                <a:cxn ang="0">
                  <a:pos x="78" y="25"/>
                </a:cxn>
                <a:cxn ang="0">
                  <a:pos x="78" y="25"/>
                </a:cxn>
              </a:cxnLst>
              <a:rect l="0" t="0" r="r" b="b"/>
              <a:pathLst>
                <a:path w="149" h="168">
                  <a:moveTo>
                    <a:pt x="78" y="25"/>
                  </a:moveTo>
                  <a:lnTo>
                    <a:pt x="90" y="0"/>
                  </a:lnTo>
                  <a:lnTo>
                    <a:pt x="107" y="12"/>
                  </a:lnTo>
                  <a:lnTo>
                    <a:pt x="126" y="6"/>
                  </a:lnTo>
                  <a:lnTo>
                    <a:pt x="128" y="6"/>
                  </a:lnTo>
                  <a:lnTo>
                    <a:pt x="134" y="10"/>
                  </a:lnTo>
                  <a:lnTo>
                    <a:pt x="137" y="14"/>
                  </a:lnTo>
                  <a:lnTo>
                    <a:pt x="139" y="19"/>
                  </a:lnTo>
                  <a:lnTo>
                    <a:pt x="134" y="25"/>
                  </a:lnTo>
                  <a:lnTo>
                    <a:pt x="126" y="36"/>
                  </a:lnTo>
                  <a:lnTo>
                    <a:pt x="118" y="48"/>
                  </a:lnTo>
                  <a:lnTo>
                    <a:pt x="116" y="52"/>
                  </a:lnTo>
                  <a:lnTo>
                    <a:pt x="143" y="78"/>
                  </a:lnTo>
                  <a:lnTo>
                    <a:pt x="145" y="118"/>
                  </a:lnTo>
                  <a:lnTo>
                    <a:pt x="141" y="139"/>
                  </a:lnTo>
                  <a:lnTo>
                    <a:pt x="149" y="156"/>
                  </a:lnTo>
                  <a:lnTo>
                    <a:pt x="141" y="162"/>
                  </a:lnTo>
                  <a:lnTo>
                    <a:pt x="46" y="168"/>
                  </a:lnTo>
                  <a:lnTo>
                    <a:pt x="40" y="152"/>
                  </a:lnTo>
                  <a:lnTo>
                    <a:pt x="76" y="145"/>
                  </a:lnTo>
                  <a:lnTo>
                    <a:pt x="75" y="135"/>
                  </a:lnTo>
                  <a:lnTo>
                    <a:pt x="8" y="135"/>
                  </a:lnTo>
                  <a:lnTo>
                    <a:pt x="12" y="111"/>
                  </a:lnTo>
                  <a:lnTo>
                    <a:pt x="0" y="97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12" y="55"/>
                  </a:lnTo>
                  <a:lnTo>
                    <a:pt x="78" y="25"/>
                  </a:lnTo>
                  <a:lnTo>
                    <a:pt x="78" y="25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843"/>
            <p:cNvSpPr>
              <a:spLocks/>
            </p:cNvSpPr>
            <p:nvPr/>
          </p:nvSpPr>
          <p:spPr bwMode="auto">
            <a:xfrm>
              <a:off x="4886325" y="4416426"/>
              <a:ext cx="219075" cy="441325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141" y="7"/>
                </a:cxn>
                <a:cxn ang="0">
                  <a:pos x="116" y="24"/>
                </a:cxn>
                <a:cxn ang="0">
                  <a:pos x="86" y="53"/>
                </a:cxn>
                <a:cxn ang="0">
                  <a:pos x="55" y="95"/>
                </a:cxn>
                <a:cxn ang="0">
                  <a:pos x="27" y="146"/>
                </a:cxn>
                <a:cxn ang="0">
                  <a:pos x="10" y="213"/>
                </a:cxn>
                <a:cxn ang="0">
                  <a:pos x="0" y="293"/>
                </a:cxn>
                <a:cxn ang="0">
                  <a:pos x="6" y="380"/>
                </a:cxn>
                <a:cxn ang="0">
                  <a:pos x="25" y="450"/>
                </a:cxn>
                <a:cxn ang="0">
                  <a:pos x="50" y="500"/>
                </a:cxn>
                <a:cxn ang="0">
                  <a:pos x="80" y="532"/>
                </a:cxn>
                <a:cxn ang="0">
                  <a:pos x="111" y="551"/>
                </a:cxn>
                <a:cxn ang="0">
                  <a:pos x="139" y="557"/>
                </a:cxn>
                <a:cxn ang="0">
                  <a:pos x="166" y="557"/>
                </a:cxn>
                <a:cxn ang="0">
                  <a:pos x="185" y="553"/>
                </a:cxn>
                <a:cxn ang="0">
                  <a:pos x="196" y="547"/>
                </a:cxn>
                <a:cxn ang="0">
                  <a:pos x="208" y="542"/>
                </a:cxn>
                <a:cxn ang="0">
                  <a:pos x="221" y="536"/>
                </a:cxn>
                <a:cxn ang="0">
                  <a:pos x="236" y="528"/>
                </a:cxn>
                <a:cxn ang="0">
                  <a:pos x="255" y="519"/>
                </a:cxn>
                <a:cxn ang="0">
                  <a:pos x="272" y="509"/>
                </a:cxn>
                <a:cxn ang="0">
                  <a:pos x="270" y="498"/>
                </a:cxn>
                <a:cxn ang="0">
                  <a:pos x="257" y="504"/>
                </a:cxn>
                <a:cxn ang="0">
                  <a:pos x="242" y="511"/>
                </a:cxn>
                <a:cxn ang="0">
                  <a:pos x="227" y="519"/>
                </a:cxn>
                <a:cxn ang="0">
                  <a:pos x="206" y="525"/>
                </a:cxn>
                <a:cxn ang="0">
                  <a:pos x="187" y="532"/>
                </a:cxn>
                <a:cxn ang="0">
                  <a:pos x="166" y="534"/>
                </a:cxn>
                <a:cxn ang="0">
                  <a:pos x="149" y="534"/>
                </a:cxn>
                <a:cxn ang="0">
                  <a:pos x="128" y="528"/>
                </a:cxn>
                <a:cxn ang="0">
                  <a:pos x="107" y="519"/>
                </a:cxn>
                <a:cxn ang="0">
                  <a:pos x="88" y="507"/>
                </a:cxn>
                <a:cxn ang="0">
                  <a:pos x="67" y="488"/>
                </a:cxn>
                <a:cxn ang="0">
                  <a:pos x="50" y="464"/>
                </a:cxn>
                <a:cxn ang="0">
                  <a:pos x="35" y="431"/>
                </a:cxn>
                <a:cxn ang="0">
                  <a:pos x="21" y="388"/>
                </a:cxn>
                <a:cxn ang="0">
                  <a:pos x="16" y="333"/>
                </a:cxn>
                <a:cxn ang="0">
                  <a:pos x="16" y="274"/>
                </a:cxn>
                <a:cxn ang="0">
                  <a:pos x="21" y="222"/>
                </a:cxn>
                <a:cxn ang="0">
                  <a:pos x="35" y="173"/>
                </a:cxn>
                <a:cxn ang="0">
                  <a:pos x="52" y="129"/>
                </a:cxn>
                <a:cxn ang="0">
                  <a:pos x="74" y="89"/>
                </a:cxn>
                <a:cxn ang="0">
                  <a:pos x="103" y="57"/>
                </a:cxn>
                <a:cxn ang="0">
                  <a:pos x="135" y="28"/>
                </a:cxn>
                <a:cxn ang="0">
                  <a:pos x="171" y="5"/>
                </a:cxn>
                <a:cxn ang="0">
                  <a:pos x="158" y="0"/>
                </a:cxn>
              </a:cxnLst>
              <a:rect l="0" t="0" r="r" b="b"/>
              <a:pathLst>
                <a:path w="276" h="557">
                  <a:moveTo>
                    <a:pt x="158" y="0"/>
                  </a:moveTo>
                  <a:lnTo>
                    <a:pt x="156" y="0"/>
                  </a:lnTo>
                  <a:lnTo>
                    <a:pt x="151" y="4"/>
                  </a:lnTo>
                  <a:lnTo>
                    <a:pt x="141" y="7"/>
                  </a:lnTo>
                  <a:lnTo>
                    <a:pt x="130" y="17"/>
                  </a:lnTo>
                  <a:lnTo>
                    <a:pt x="116" y="24"/>
                  </a:lnTo>
                  <a:lnTo>
                    <a:pt x="101" y="38"/>
                  </a:lnTo>
                  <a:lnTo>
                    <a:pt x="86" y="53"/>
                  </a:lnTo>
                  <a:lnTo>
                    <a:pt x="73" y="74"/>
                  </a:lnTo>
                  <a:lnTo>
                    <a:pt x="55" y="95"/>
                  </a:lnTo>
                  <a:lnTo>
                    <a:pt x="42" y="120"/>
                  </a:lnTo>
                  <a:lnTo>
                    <a:pt x="27" y="146"/>
                  </a:lnTo>
                  <a:lnTo>
                    <a:pt x="19" y="178"/>
                  </a:lnTo>
                  <a:lnTo>
                    <a:pt x="10" y="213"/>
                  </a:lnTo>
                  <a:lnTo>
                    <a:pt x="4" y="249"/>
                  </a:lnTo>
                  <a:lnTo>
                    <a:pt x="0" y="293"/>
                  </a:lnTo>
                  <a:lnTo>
                    <a:pt x="4" y="338"/>
                  </a:lnTo>
                  <a:lnTo>
                    <a:pt x="6" y="380"/>
                  </a:lnTo>
                  <a:lnTo>
                    <a:pt x="16" y="418"/>
                  </a:lnTo>
                  <a:lnTo>
                    <a:pt x="25" y="450"/>
                  </a:lnTo>
                  <a:lnTo>
                    <a:pt x="36" y="479"/>
                  </a:lnTo>
                  <a:lnTo>
                    <a:pt x="50" y="500"/>
                  </a:lnTo>
                  <a:lnTo>
                    <a:pt x="65" y="519"/>
                  </a:lnTo>
                  <a:lnTo>
                    <a:pt x="80" y="532"/>
                  </a:lnTo>
                  <a:lnTo>
                    <a:pt x="95" y="544"/>
                  </a:lnTo>
                  <a:lnTo>
                    <a:pt x="111" y="551"/>
                  </a:lnTo>
                  <a:lnTo>
                    <a:pt x="126" y="555"/>
                  </a:lnTo>
                  <a:lnTo>
                    <a:pt x="139" y="557"/>
                  </a:lnTo>
                  <a:lnTo>
                    <a:pt x="154" y="557"/>
                  </a:lnTo>
                  <a:lnTo>
                    <a:pt x="166" y="557"/>
                  </a:lnTo>
                  <a:lnTo>
                    <a:pt x="177" y="555"/>
                  </a:lnTo>
                  <a:lnTo>
                    <a:pt x="185" y="553"/>
                  </a:lnTo>
                  <a:lnTo>
                    <a:pt x="192" y="551"/>
                  </a:lnTo>
                  <a:lnTo>
                    <a:pt x="196" y="547"/>
                  </a:lnTo>
                  <a:lnTo>
                    <a:pt x="202" y="546"/>
                  </a:lnTo>
                  <a:lnTo>
                    <a:pt x="208" y="542"/>
                  </a:lnTo>
                  <a:lnTo>
                    <a:pt x="215" y="540"/>
                  </a:lnTo>
                  <a:lnTo>
                    <a:pt x="221" y="536"/>
                  </a:lnTo>
                  <a:lnTo>
                    <a:pt x="228" y="532"/>
                  </a:lnTo>
                  <a:lnTo>
                    <a:pt x="236" y="528"/>
                  </a:lnTo>
                  <a:lnTo>
                    <a:pt x="242" y="526"/>
                  </a:lnTo>
                  <a:lnTo>
                    <a:pt x="255" y="519"/>
                  </a:lnTo>
                  <a:lnTo>
                    <a:pt x="265" y="513"/>
                  </a:lnTo>
                  <a:lnTo>
                    <a:pt x="272" y="509"/>
                  </a:lnTo>
                  <a:lnTo>
                    <a:pt x="276" y="509"/>
                  </a:lnTo>
                  <a:lnTo>
                    <a:pt x="270" y="498"/>
                  </a:lnTo>
                  <a:lnTo>
                    <a:pt x="267" y="498"/>
                  </a:lnTo>
                  <a:lnTo>
                    <a:pt x="257" y="504"/>
                  </a:lnTo>
                  <a:lnTo>
                    <a:pt x="249" y="507"/>
                  </a:lnTo>
                  <a:lnTo>
                    <a:pt x="242" y="511"/>
                  </a:lnTo>
                  <a:lnTo>
                    <a:pt x="234" y="513"/>
                  </a:lnTo>
                  <a:lnTo>
                    <a:pt x="227" y="519"/>
                  </a:lnTo>
                  <a:lnTo>
                    <a:pt x="215" y="521"/>
                  </a:lnTo>
                  <a:lnTo>
                    <a:pt x="206" y="525"/>
                  </a:lnTo>
                  <a:lnTo>
                    <a:pt x="196" y="528"/>
                  </a:lnTo>
                  <a:lnTo>
                    <a:pt x="187" y="532"/>
                  </a:lnTo>
                  <a:lnTo>
                    <a:pt x="175" y="532"/>
                  </a:lnTo>
                  <a:lnTo>
                    <a:pt x="166" y="534"/>
                  </a:lnTo>
                  <a:lnTo>
                    <a:pt x="156" y="534"/>
                  </a:lnTo>
                  <a:lnTo>
                    <a:pt x="149" y="534"/>
                  </a:lnTo>
                  <a:lnTo>
                    <a:pt x="137" y="530"/>
                  </a:lnTo>
                  <a:lnTo>
                    <a:pt x="128" y="528"/>
                  </a:lnTo>
                  <a:lnTo>
                    <a:pt x="116" y="523"/>
                  </a:lnTo>
                  <a:lnTo>
                    <a:pt x="107" y="519"/>
                  </a:lnTo>
                  <a:lnTo>
                    <a:pt x="97" y="513"/>
                  </a:lnTo>
                  <a:lnTo>
                    <a:pt x="88" y="507"/>
                  </a:lnTo>
                  <a:lnTo>
                    <a:pt x="76" y="498"/>
                  </a:lnTo>
                  <a:lnTo>
                    <a:pt x="67" y="488"/>
                  </a:lnTo>
                  <a:lnTo>
                    <a:pt x="57" y="477"/>
                  </a:lnTo>
                  <a:lnTo>
                    <a:pt x="50" y="464"/>
                  </a:lnTo>
                  <a:lnTo>
                    <a:pt x="40" y="449"/>
                  </a:lnTo>
                  <a:lnTo>
                    <a:pt x="35" y="431"/>
                  </a:lnTo>
                  <a:lnTo>
                    <a:pt x="27" y="409"/>
                  </a:lnTo>
                  <a:lnTo>
                    <a:pt x="21" y="388"/>
                  </a:lnTo>
                  <a:lnTo>
                    <a:pt x="17" y="361"/>
                  </a:lnTo>
                  <a:lnTo>
                    <a:pt x="16" y="333"/>
                  </a:lnTo>
                  <a:lnTo>
                    <a:pt x="16" y="302"/>
                  </a:lnTo>
                  <a:lnTo>
                    <a:pt x="16" y="274"/>
                  </a:lnTo>
                  <a:lnTo>
                    <a:pt x="17" y="247"/>
                  </a:lnTo>
                  <a:lnTo>
                    <a:pt x="21" y="222"/>
                  </a:lnTo>
                  <a:lnTo>
                    <a:pt x="27" y="196"/>
                  </a:lnTo>
                  <a:lnTo>
                    <a:pt x="35" y="173"/>
                  </a:lnTo>
                  <a:lnTo>
                    <a:pt x="42" y="150"/>
                  </a:lnTo>
                  <a:lnTo>
                    <a:pt x="52" y="129"/>
                  </a:lnTo>
                  <a:lnTo>
                    <a:pt x="63" y="108"/>
                  </a:lnTo>
                  <a:lnTo>
                    <a:pt x="74" y="89"/>
                  </a:lnTo>
                  <a:lnTo>
                    <a:pt x="88" y="72"/>
                  </a:lnTo>
                  <a:lnTo>
                    <a:pt x="103" y="57"/>
                  </a:lnTo>
                  <a:lnTo>
                    <a:pt x="116" y="42"/>
                  </a:lnTo>
                  <a:lnTo>
                    <a:pt x="135" y="28"/>
                  </a:lnTo>
                  <a:lnTo>
                    <a:pt x="152" y="15"/>
                  </a:lnTo>
                  <a:lnTo>
                    <a:pt x="171" y="5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844"/>
            <p:cNvSpPr>
              <a:spLocks/>
            </p:cNvSpPr>
            <p:nvPr/>
          </p:nvSpPr>
          <p:spPr bwMode="auto">
            <a:xfrm>
              <a:off x="4954587" y="4210051"/>
              <a:ext cx="74612" cy="123825"/>
            </a:xfrm>
            <a:custGeom>
              <a:avLst/>
              <a:gdLst/>
              <a:ahLst/>
              <a:cxnLst>
                <a:cxn ang="0">
                  <a:pos x="91" y="61"/>
                </a:cxn>
                <a:cxn ang="0">
                  <a:pos x="38" y="78"/>
                </a:cxn>
                <a:cxn ang="0">
                  <a:pos x="40" y="84"/>
                </a:cxn>
                <a:cxn ang="0">
                  <a:pos x="46" y="97"/>
                </a:cxn>
                <a:cxn ang="0">
                  <a:pos x="49" y="110"/>
                </a:cxn>
                <a:cxn ang="0">
                  <a:pos x="49" y="116"/>
                </a:cxn>
                <a:cxn ang="0">
                  <a:pos x="38" y="110"/>
                </a:cxn>
                <a:cxn ang="0">
                  <a:pos x="30" y="105"/>
                </a:cxn>
                <a:cxn ang="0">
                  <a:pos x="34" y="114"/>
                </a:cxn>
                <a:cxn ang="0">
                  <a:pos x="44" y="129"/>
                </a:cxn>
                <a:cxn ang="0">
                  <a:pos x="46" y="141"/>
                </a:cxn>
                <a:cxn ang="0">
                  <a:pos x="49" y="147"/>
                </a:cxn>
                <a:cxn ang="0">
                  <a:pos x="53" y="150"/>
                </a:cxn>
                <a:cxn ang="0">
                  <a:pos x="51" y="156"/>
                </a:cxn>
                <a:cxn ang="0">
                  <a:pos x="42" y="150"/>
                </a:cxn>
                <a:cxn ang="0">
                  <a:pos x="28" y="141"/>
                </a:cxn>
                <a:cxn ang="0">
                  <a:pos x="13" y="129"/>
                </a:cxn>
                <a:cxn ang="0">
                  <a:pos x="6" y="120"/>
                </a:cxn>
                <a:cxn ang="0">
                  <a:pos x="0" y="107"/>
                </a:cxn>
                <a:cxn ang="0">
                  <a:pos x="4" y="107"/>
                </a:cxn>
                <a:cxn ang="0">
                  <a:pos x="21" y="124"/>
                </a:cxn>
                <a:cxn ang="0">
                  <a:pos x="36" y="137"/>
                </a:cxn>
                <a:cxn ang="0">
                  <a:pos x="32" y="129"/>
                </a:cxn>
                <a:cxn ang="0">
                  <a:pos x="23" y="112"/>
                </a:cxn>
                <a:cxn ang="0">
                  <a:pos x="13" y="95"/>
                </a:cxn>
                <a:cxn ang="0">
                  <a:pos x="11" y="84"/>
                </a:cxn>
                <a:cxn ang="0">
                  <a:pos x="15" y="80"/>
                </a:cxn>
                <a:cxn ang="0">
                  <a:pos x="21" y="84"/>
                </a:cxn>
                <a:cxn ang="0">
                  <a:pos x="30" y="93"/>
                </a:cxn>
                <a:cxn ang="0">
                  <a:pos x="36" y="103"/>
                </a:cxn>
                <a:cxn ang="0">
                  <a:pos x="32" y="93"/>
                </a:cxn>
                <a:cxn ang="0">
                  <a:pos x="25" y="74"/>
                </a:cxn>
                <a:cxn ang="0">
                  <a:pos x="17" y="52"/>
                </a:cxn>
                <a:cxn ang="0">
                  <a:pos x="15" y="38"/>
                </a:cxn>
                <a:cxn ang="0">
                  <a:pos x="11" y="25"/>
                </a:cxn>
                <a:cxn ang="0">
                  <a:pos x="11" y="12"/>
                </a:cxn>
                <a:cxn ang="0">
                  <a:pos x="19" y="0"/>
                </a:cxn>
                <a:cxn ang="0">
                  <a:pos x="21" y="6"/>
                </a:cxn>
                <a:cxn ang="0">
                  <a:pos x="21" y="19"/>
                </a:cxn>
                <a:cxn ang="0">
                  <a:pos x="21" y="36"/>
                </a:cxn>
                <a:cxn ang="0">
                  <a:pos x="34" y="74"/>
                </a:cxn>
              </a:cxnLst>
              <a:rect l="0" t="0" r="r" b="b"/>
              <a:pathLst>
                <a:path w="93" h="156">
                  <a:moveTo>
                    <a:pt x="34" y="74"/>
                  </a:moveTo>
                  <a:lnTo>
                    <a:pt x="91" y="61"/>
                  </a:lnTo>
                  <a:lnTo>
                    <a:pt x="93" y="69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2" y="90"/>
                  </a:lnTo>
                  <a:lnTo>
                    <a:pt x="46" y="97"/>
                  </a:lnTo>
                  <a:lnTo>
                    <a:pt x="46" y="103"/>
                  </a:lnTo>
                  <a:lnTo>
                    <a:pt x="49" y="110"/>
                  </a:lnTo>
                  <a:lnTo>
                    <a:pt x="49" y="114"/>
                  </a:lnTo>
                  <a:lnTo>
                    <a:pt x="49" y="116"/>
                  </a:lnTo>
                  <a:lnTo>
                    <a:pt x="44" y="114"/>
                  </a:lnTo>
                  <a:lnTo>
                    <a:pt x="38" y="110"/>
                  </a:lnTo>
                  <a:lnTo>
                    <a:pt x="32" y="105"/>
                  </a:lnTo>
                  <a:lnTo>
                    <a:pt x="30" y="105"/>
                  </a:lnTo>
                  <a:lnTo>
                    <a:pt x="30" y="107"/>
                  </a:lnTo>
                  <a:lnTo>
                    <a:pt x="34" y="114"/>
                  </a:lnTo>
                  <a:lnTo>
                    <a:pt x="38" y="124"/>
                  </a:lnTo>
                  <a:lnTo>
                    <a:pt x="44" y="129"/>
                  </a:lnTo>
                  <a:lnTo>
                    <a:pt x="44" y="135"/>
                  </a:lnTo>
                  <a:lnTo>
                    <a:pt x="46" y="141"/>
                  </a:lnTo>
                  <a:lnTo>
                    <a:pt x="47" y="145"/>
                  </a:lnTo>
                  <a:lnTo>
                    <a:pt x="49" y="147"/>
                  </a:lnTo>
                  <a:lnTo>
                    <a:pt x="51" y="149"/>
                  </a:lnTo>
                  <a:lnTo>
                    <a:pt x="53" y="150"/>
                  </a:lnTo>
                  <a:lnTo>
                    <a:pt x="53" y="154"/>
                  </a:lnTo>
                  <a:lnTo>
                    <a:pt x="51" y="156"/>
                  </a:lnTo>
                  <a:lnTo>
                    <a:pt x="47" y="152"/>
                  </a:lnTo>
                  <a:lnTo>
                    <a:pt x="42" y="150"/>
                  </a:lnTo>
                  <a:lnTo>
                    <a:pt x="34" y="145"/>
                  </a:lnTo>
                  <a:lnTo>
                    <a:pt x="28" y="141"/>
                  </a:lnTo>
                  <a:lnTo>
                    <a:pt x="19" y="135"/>
                  </a:lnTo>
                  <a:lnTo>
                    <a:pt x="13" y="129"/>
                  </a:lnTo>
                  <a:lnTo>
                    <a:pt x="7" y="124"/>
                  </a:lnTo>
                  <a:lnTo>
                    <a:pt x="6" y="120"/>
                  </a:lnTo>
                  <a:lnTo>
                    <a:pt x="0" y="112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4" y="107"/>
                  </a:lnTo>
                  <a:lnTo>
                    <a:pt x="11" y="114"/>
                  </a:lnTo>
                  <a:lnTo>
                    <a:pt x="21" y="124"/>
                  </a:lnTo>
                  <a:lnTo>
                    <a:pt x="32" y="133"/>
                  </a:lnTo>
                  <a:lnTo>
                    <a:pt x="36" y="137"/>
                  </a:lnTo>
                  <a:lnTo>
                    <a:pt x="34" y="135"/>
                  </a:lnTo>
                  <a:lnTo>
                    <a:pt x="32" y="129"/>
                  </a:lnTo>
                  <a:lnTo>
                    <a:pt x="28" y="120"/>
                  </a:lnTo>
                  <a:lnTo>
                    <a:pt x="23" y="112"/>
                  </a:lnTo>
                  <a:lnTo>
                    <a:pt x="17" y="103"/>
                  </a:lnTo>
                  <a:lnTo>
                    <a:pt x="13" y="95"/>
                  </a:lnTo>
                  <a:lnTo>
                    <a:pt x="9" y="88"/>
                  </a:lnTo>
                  <a:lnTo>
                    <a:pt x="11" y="84"/>
                  </a:lnTo>
                  <a:lnTo>
                    <a:pt x="11" y="80"/>
                  </a:lnTo>
                  <a:lnTo>
                    <a:pt x="15" y="80"/>
                  </a:lnTo>
                  <a:lnTo>
                    <a:pt x="19" y="80"/>
                  </a:lnTo>
                  <a:lnTo>
                    <a:pt x="21" y="84"/>
                  </a:lnTo>
                  <a:lnTo>
                    <a:pt x="25" y="86"/>
                  </a:lnTo>
                  <a:lnTo>
                    <a:pt x="30" y="93"/>
                  </a:lnTo>
                  <a:lnTo>
                    <a:pt x="34" y="99"/>
                  </a:lnTo>
                  <a:lnTo>
                    <a:pt x="36" y="103"/>
                  </a:lnTo>
                  <a:lnTo>
                    <a:pt x="34" y="99"/>
                  </a:lnTo>
                  <a:lnTo>
                    <a:pt x="32" y="93"/>
                  </a:lnTo>
                  <a:lnTo>
                    <a:pt x="28" y="84"/>
                  </a:lnTo>
                  <a:lnTo>
                    <a:pt x="25" y="74"/>
                  </a:lnTo>
                  <a:lnTo>
                    <a:pt x="21" y="61"/>
                  </a:lnTo>
                  <a:lnTo>
                    <a:pt x="17" y="52"/>
                  </a:lnTo>
                  <a:lnTo>
                    <a:pt x="15" y="44"/>
                  </a:lnTo>
                  <a:lnTo>
                    <a:pt x="15" y="38"/>
                  </a:lnTo>
                  <a:lnTo>
                    <a:pt x="13" y="31"/>
                  </a:lnTo>
                  <a:lnTo>
                    <a:pt x="11" y="25"/>
                  </a:lnTo>
                  <a:lnTo>
                    <a:pt x="11" y="19"/>
                  </a:lnTo>
                  <a:lnTo>
                    <a:pt x="11" y="1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21" y="6"/>
                  </a:lnTo>
                  <a:lnTo>
                    <a:pt x="21" y="13"/>
                  </a:lnTo>
                  <a:lnTo>
                    <a:pt x="21" y="19"/>
                  </a:lnTo>
                  <a:lnTo>
                    <a:pt x="21" y="31"/>
                  </a:lnTo>
                  <a:lnTo>
                    <a:pt x="21" y="36"/>
                  </a:lnTo>
                  <a:lnTo>
                    <a:pt x="34" y="74"/>
                  </a:lnTo>
                  <a:lnTo>
                    <a:pt x="34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845"/>
            <p:cNvSpPr>
              <a:spLocks/>
            </p:cNvSpPr>
            <p:nvPr/>
          </p:nvSpPr>
          <p:spPr bwMode="auto">
            <a:xfrm>
              <a:off x="5032375" y="4214813"/>
              <a:ext cx="128587" cy="58738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49" y="30"/>
                </a:cxn>
                <a:cxn ang="0">
                  <a:pos x="45" y="26"/>
                </a:cxn>
                <a:cxn ang="0">
                  <a:pos x="38" y="21"/>
                </a:cxn>
                <a:cxn ang="0">
                  <a:pos x="32" y="21"/>
                </a:cxn>
                <a:cxn ang="0">
                  <a:pos x="23" y="21"/>
                </a:cxn>
                <a:cxn ang="0">
                  <a:pos x="13" y="26"/>
                </a:cxn>
                <a:cxn ang="0">
                  <a:pos x="5" y="32"/>
                </a:cxn>
                <a:cxn ang="0">
                  <a:pos x="2" y="44"/>
                </a:cxn>
                <a:cxn ang="0">
                  <a:pos x="0" y="51"/>
                </a:cxn>
                <a:cxn ang="0">
                  <a:pos x="4" y="61"/>
                </a:cxn>
                <a:cxn ang="0">
                  <a:pos x="7" y="66"/>
                </a:cxn>
                <a:cxn ang="0">
                  <a:pos x="17" y="72"/>
                </a:cxn>
                <a:cxn ang="0">
                  <a:pos x="23" y="72"/>
                </a:cxn>
                <a:cxn ang="0">
                  <a:pos x="32" y="72"/>
                </a:cxn>
                <a:cxn ang="0">
                  <a:pos x="40" y="70"/>
                </a:cxn>
                <a:cxn ang="0">
                  <a:pos x="45" y="66"/>
                </a:cxn>
                <a:cxn ang="0">
                  <a:pos x="49" y="63"/>
                </a:cxn>
                <a:cxn ang="0">
                  <a:pos x="53" y="55"/>
                </a:cxn>
                <a:cxn ang="0">
                  <a:pos x="55" y="47"/>
                </a:cxn>
                <a:cxn ang="0">
                  <a:pos x="57" y="45"/>
                </a:cxn>
                <a:cxn ang="0">
                  <a:pos x="57" y="42"/>
                </a:cxn>
                <a:cxn ang="0">
                  <a:pos x="63" y="34"/>
                </a:cxn>
                <a:cxn ang="0">
                  <a:pos x="70" y="26"/>
                </a:cxn>
                <a:cxn ang="0">
                  <a:pos x="78" y="23"/>
                </a:cxn>
                <a:cxn ang="0">
                  <a:pos x="83" y="23"/>
                </a:cxn>
                <a:cxn ang="0">
                  <a:pos x="91" y="26"/>
                </a:cxn>
                <a:cxn ang="0">
                  <a:pos x="97" y="32"/>
                </a:cxn>
                <a:cxn ang="0">
                  <a:pos x="99" y="34"/>
                </a:cxn>
                <a:cxn ang="0">
                  <a:pos x="101" y="36"/>
                </a:cxn>
                <a:cxn ang="0">
                  <a:pos x="108" y="42"/>
                </a:cxn>
                <a:cxn ang="0">
                  <a:pos x="116" y="47"/>
                </a:cxn>
                <a:cxn ang="0">
                  <a:pos x="127" y="51"/>
                </a:cxn>
                <a:cxn ang="0">
                  <a:pos x="137" y="51"/>
                </a:cxn>
                <a:cxn ang="0">
                  <a:pos x="146" y="47"/>
                </a:cxn>
                <a:cxn ang="0">
                  <a:pos x="152" y="42"/>
                </a:cxn>
                <a:cxn ang="0">
                  <a:pos x="159" y="36"/>
                </a:cxn>
                <a:cxn ang="0">
                  <a:pos x="161" y="26"/>
                </a:cxn>
                <a:cxn ang="0">
                  <a:pos x="159" y="17"/>
                </a:cxn>
                <a:cxn ang="0">
                  <a:pos x="154" y="7"/>
                </a:cxn>
                <a:cxn ang="0">
                  <a:pos x="150" y="4"/>
                </a:cxn>
                <a:cxn ang="0">
                  <a:pos x="140" y="0"/>
                </a:cxn>
                <a:cxn ang="0">
                  <a:pos x="133" y="0"/>
                </a:cxn>
                <a:cxn ang="0">
                  <a:pos x="127" y="2"/>
                </a:cxn>
                <a:cxn ang="0">
                  <a:pos x="123" y="4"/>
                </a:cxn>
                <a:cxn ang="0">
                  <a:pos x="118" y="4"/>
                </a:cxn>
                <a:cxn ang="0">
                  <a:pos x="112" y="7"/>
                </a:cxn>
                <a:cxn ang="0">
                  <a:pos x="108" y="11"/>
                </a:cxn>
                <a:cxn ang="0">
                  <a:pos x="108" y="15"/>
                </a:cxn>
                <a:cxn ang="0">
                  <a:pos x="106" y="23"/>
                </a:cxn>
                <a:cxn ang="0">
                  <a:pos x="106" y="30"/>
                </a:cxn>
                <a:cxn ang="0">
                  <a:pos x="102" y="23"/>
                </a:cxn>
                <a:cxn ang="0">
                  <a:pos x="97" y="19"/>
                </a:cxn>
                <a:cxn ang="0">
                  <a:pos x="91" y="15"/>
                </a:cxn>
                <a:cxn ang="0">
                  <a:pos x="85" y="15"/>
                </a:cxn>
                <a:cxn ang="0">
                  <a:pos x="74" y="15"/>
                </a:cxn>
                <a:cxn ang="0">
                  <a:pos x="63" y="23"/>
                </a:cxn>
                <a:cxn ang="0">
                  <a:pos x="53" y="28"/>
                </a:cxn>
                <a:cxn ang="0">
                  <a:pos x="51" y="32"/>
                </a:cxn>
                <a:cxn ang="0">
                  <a:pos x="51" y="32"/>
                </a:cxn>
              </a:cxnLst>
              <a:rect l="0" t="0" r="r" b="b"/>
              <a:pathLst>
                <a:path w="161" h="72">
                  <a:moveTo>
                    <a:pt x="51" y="32"/>
                  </a:moveTo>
                  <a:lnTo>
                    <a:pt x="49" y="30"/>
                  </a:lnTo>
                  <a:lnTo>
                    <a:pt x="45" y="26"/>
                  </a:lnTo>
                  <a:lnTo>
                    <a:pt x="38" y="21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3" y="26"/>
                  </a:lnTo>
                  <a:lnTo>
                    <a:pt x="5" y="32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61"/>
                  </a:lnTo>
                  <a:lnTo>
                    <a:pt x="7" y="66"/>
                  </a:lnTo>
                  <a:lnTo>
                    <a:pt x="17" y="72"/>
                  </a:lnTo>
                  <a:lnTo>
                    <a:pt x="23" y="72"/>
                  </a:lnTo>
                  <a:lnTo>
                    <a:pt x="32" y="72"/>
                  </a:lnTo>
                  <a:lnTo>
                    <a:pt x="40" y="70"/>
                  </a:lnTo>
                  <a:lnTo>
                    <a:pt x="45" y="66"/>
                  </a:lnTo>
                  <a:lnTo>
                    <a:pt x="49" y="63"/>
                  </a:lnTo>
                  <a:lnTo>
                    <a:pt x="53" y="55"/>
                  </a:lnTo>
                  <a:lnTo>
                    <a:pt x="55" y="47"/>
                  </a:lnTo>
                  <a:lnTo>
                    <a:pt x="57" y="45"/>
                  </a:lnTo>
                  <a:lnTo>
                    <a:pt x="57" y="42"/>
                  </a:lnTo>
                  <a:lnTo>
                    <a:pt x="63" y="34"/>
                  </a:lnTo>
                  <a:lnTo>
                    <a:pt x="70" y="26"/>
                  </a:lnTo>
                  <a:lnTo>
                    <a:pt x="78" y="23"/>
                  </a:lnTo>
                  <a:lnTo>
                    <a:pt x="83" y="23"/>
                  </a:lnTo>
                  <a:lnTo>
                    <a:pt x="91" y="26"/>
                  </a:lnTo>
                  <a:lnTo>
                    <a:pt x="97" y="32"/>
                  </a:lnTo>
                  <a:lnTo>
                    <a:pt x="99" y="34"/>
                  </a:lnTo>
                  <a:lnTo>
                    <a:pt x="101" y="36"/>
                  </a:lnTo>
                  <a:lnTo>
                    <a:pt x="108" y="42"/>
                  </a:lnTo>
                  <a:lnTo>
                    <a:pt x="116" y="47"/>
                  </a:lnTo>
                  <a:lnTo>
                    <a:pt x="127" y="51"/>
                  </a:lnTo>
                  <a:lnTo>
                    <a:pt x="137" y="51"/>
                  </a:lnTo>
                  <a:lnTo>
                    <a:pt x="146" y="47"/>
                  </a:lnTo>
                  <a:lnTo>
                    <a:pt x="152" y="42"/>
                  </a:lnTo>
                  <a:lnTo>
                    <a:pt x="159" y="36"/>
                  </a:lnTo>
                  <a:lnTo>
                    <a:pt x="161" y="26"/>
                  </a:lnTo>
                  <a:lnTo>
                    <a:pt x="159" y="17"/>
                  </a:lnTo>
                  <a:lnTo>
                    <a:pt x="154" y="7"/>
                  </a:lnTo>
                  <a:lnTo>
                    <a:pt x="150" y="4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27" y="2"/>
                  </a:lnTo>
                  <a:lnTo>
                    <a:pt x="123" y="4"/>
                  </a:lnTo>
                  <a:lnTo>
                    <a:pt x="118" y="4"/>
                  </a:lnTo>
                  <a:lnTo>
                    <a:pt x="112" y="7"/>
                  </a:lnTo>
                  <a:lnTo>
                    <a:pt x="108" y="11"/>
                  </a:lnTo>
                  <a:lnTo>
                    <a:pt x="108" y="15"/>
                  </a:lnTo>
                  <a:lnTo>
                    <a:pt x="106" y="23"/>
                  </a:lnTo>
                  <a:lnTo>
                    <a:pt x="106" y="30"/>
                  </a:lnTo>
                  <a:lnTo>
                    <a:pt x="102" y="23"/>
                  </a:lnTo>
                  <a:lnTo>
                    <a:pt x="97" y="19"/>
                  </a:lnTo>
                  <a:lnTo>
                    <a:pt x="91" y="15"/>
                  </a:lnTo>
                  <a:lnTo>
                    <a:pt x="85" y="15"/>
                  </a:lnTo>
                  <a:lnTo>
                    <a:pt x="74" y="15"/>
                  </a:lnTo>
                  <a:lnTo>
                    <a:pt x="6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1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846"/>
            <p:cNvSpPr>
              <a:spLocks/>
            </p:cNvSpPr>
            <p:nvPr/>
          </p:nvSpPr>
          <p:spPr bwMode="auto">
            <a:xfrm>
              <a:off x="5033962" y="4213226"/>
              <a:ext cx="30162" cy="206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0" y="21"/>
                </a:cxn>
                <a:cxn ang="0">
                  <a:pos x="2" y="23"/>
                </a:cxn>
                <a:cxn ang="0">
                  <a:pos x="3" y="25"/>
                </a:cxn>
                <a:cxn ang="0">
                  <a:pos x="7" y="23"/>
                </a:cxn>
                <a:cxn ang="0">
                  <a:pos x="15" y="17"/>
                </a:cxn>
                <a:cxn ang="0">
                  <a:pos x="24" y="13"/>
                </a:cxn>
                <a:cxn ang="0">
                  <a:pos x="30" y="13"/>
                </a:cxn>
                <a:cxn ang="0">
                  <a:pos x="34" y="13"/>
                </a:cxn>
                <a:cxn ang="0">
                  <a:pos x="38" y="9"/>
                </a:cxn>
                <a:cxn ang="0">
                  <a:pos x="38" y="7"/>
                </a:cxn>
                <a:cxn ang="0">
                  <a:pos x="38" y="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2"/>
                </a:cxn>
                <a:cxn ang="0">
                  <a:pos x="13" y="7"/>
                </a:cxn>
                <a:cxn ang="0">
                  <a:pos x="3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8" h="25">
                  <a:moveTo>
                    <a:pt x="0" y="17"/>
                  </a:moveTo>
                  <a:lnTo>
                    <a:pt x="0" y="17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3" y="25"/>
                  </a:lnTo>
                  <a:lnTo>
                    <a:pt x="7" y="23"/>
                  </a:lnTo>
                  <a:lnTo>
                    <a:pt x="15" y="17"/>
                  </a:lnTo>
                  <a:lnTo>
                    <a:pt x="24" y="13"/>
                  </a:lnTo>
                  <a:lnTo>
                    <a:pt x="30" y="13"/>
                  </a:lnTo>
                  <a:lnTo>
                    <a:pt x="34" y="13"/>
                  </a:lnTo>
                  <a:lnTo>
                    <a:pt x="38" y="9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2"/>
                  </a:lnTo>
                  <a:lnTo>
                    <a:pt x="13" y="7"/>
                  </a:lnTo>
                  <a:lnTo>
                    <a:pt x="3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847"/>
            <p:cNvSpPr>
              <a:spLocks/>
            </p:cNvSpPr>
            <p:nvPr/>
          </p:nvSpPr>
          <p:spPr bwMode="auto">
            <a:xfrm>
              <a:off x="5126037" y="4200526"/>
              <a:ext cx="23812" cy="111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9"/>
                </a:cxn>
                <a:cxn ang="0">
                  <a:pos x="3" y="15"/>
                </a:cxn>
                <a:cxn ang="0">
                  <a:pos x="7" y="11"/>
                </a:cxn>
                <a:cxn ang="0">
                  <a:pos x="13" y="11"/>
                </a:cxn>
                <a:cxn ang="0">
                  <a:pos x="21" y="9"/>
                </a:cxn>
                <a:cxn ang="0">
                  <a:pos x="24" y="11"/>
                </a:cxn>
                <a:cxn ang="0">
                  <a:pos x="28" y="9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19" y="0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8" h="15">
                  <a:moveTo>
                    <a:pt x="0" y="5"/>
                  </a:moveTo>
                  <a:lnTo>
                    <a:pt x="0" y="9"/>
                  </a:lnTo>
                  <a:lnTo>
                    <a:pt x="3" y="15"/>
                  </a:lnTo>
                  <a:lnTo>
                    <a:pt x="7" y="11"/>
                  </a:lnTo>
                  <a:lnTo>
                    <a:pt x="13" y="11"/>
                  </a:lnTo>
                  <a:lnTo>
                    <a:pt x="21" y="9"/>
                  </a:lnTo>
                  <a:lnTo>
                    <a:pt x="24" y="11"/>
                  </a:lnTo>
                  <a:lnTo>
                    <a:pt x="28" y="9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9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848"/>
            <p:cNvSpPr>
              <a:spLocks/>
            </p:cNvSpPr>
            <p:nvPr/>
          </p:nvSpPr>
          <p:spPr bwMode="auto">
            <a:xfrm>
              <a:off x="5094287" y="4249738"/>
              <a:ext cx="39687" cy="33338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9" y="7"/>
                </a:cxn>
                <a:cxn ang="0">
                  <a:pos x="26" y="13"/>
                </a:cxn>
                <a:cxn ang="0">
                  <a:pos x="32" y="19"/>
                </a:cxn>
                <a:cxn ang="0">
                  <a:pos x="36" y="26"/>
                </a:cxn>
                <a:cxn ang="0">
                  <a:pos x="34" y="28"/>
                </a:cxn>
                <a:cxn ang="0">
                  <a:pos x="30" y="30"/>
                </a:cxn>
                <a:cxn ang="0">
                  <a:pos x="24" y="32"/>
                </a:cxn>
                <a:cxn ang="0">
                  <a:pos x="19" y="32"/>
                </a:cxn>
                <a:cxn ang="0">
                  <a:pos x="7" y="32"/>
                </a:cxn>
                <a:cxn ang="0">
                  <a:pos x="0" y="36"/>
                </a:cxn>
                <a:cxn ang="0">
                  <a:pos x="0" y="38"/>
                </a:cxn>
                <a:cxn ang="0">
                  <a:pos x="2" y="41"/>
                </a:cxn>
                <a:cxn ang="0">
                  <a:pos x="7" y="41"/>
                </a:cxn>
                <a:cxn ang="0">
                  <a:pos x="13" y="41"/>
                </a:cxn>
                <a:cxn ang="0">
                  <a:pos x="17" y="41"/>
                </a:cxn>
                <a:cxn ang="0">
                  <a:pos x="23" y="41"/>
                </a:cxn>
                <a:cxn ang="0">
                  <a:pos x="28" y="39"/>
                </a:cxn>
                <a:cxn ang="0">
                  <a:pos x="34" y="39"/>
                </a:cxn>
                <a:cxn ang="0">
                  <a:pos x="45" y="34"/>
                </a:cxn>
                <a:cxn ang="0">
                  <a:pos x="49" y="26"/>
                </a:cxn>
                <a:cxn ang="0">
                  <a:pos x="43" y="17"/>
                </a:cxn>
                <a:cxn ang="0">
                  <a:pos x="38" y="7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9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49" h="41">
                  <a:moveTo>
                    <a:pt x="17" y="5"/>
                  </a:moveTo>
                  <a:lnTo>
                    <a:pt x="19" y="7"/>
                  </a:lnTo>
                  <a:lnTo>
                    <a:pt x="26" y="13"/>
                  </a:lnTo>
                  <a:lnTo>
                    <a:pt x="32" y="19"/>
                  </a:lnTo>
                  <a:lnTo>
                    <a:pt x="36" y="26"/>
                  </a:lnTo>
                  <a:lnTo>
                    <a:pt x="34" y="28"/>
                  </a:lnTo>
                  <a:lnTo>
                    <a:pt x="30" y="30"/>
                  </a:lnTo>
                  <a:lnTo>
                    <a:pt x="24" y="32"/>
                  </a:lnTo>
                  <a:lnTo>
                    <a:pt x="19" y="32"/>
                  </a:lnTo>
                  <a:lnTo>
                    <a:pt x="7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41"/>
                  </a:lnTo>
                  <a:lnTo>
                    <a:pt x="7" y="41"/>
                  </a:lnTo>
                  <a:lnTo>
                    <a:pt x="13" y="41"/>
                  </a:lnTo>
                  <a:lnTo>
                    <a:pt x="17" y="41"/>
                  </a:lnTo>
                  <a:lnTo>
                    <a:pt x="23" y="41"/>
                  </a:lnTo>
                  <a:lnTo>
                    <a:pt x="28" y="39"/>
                  </a:lnTo>
                  <a:lnTo>
                    <a:pt x="34" y="39"/>
                  </a:lnTo>
                  <a:lnTo>
                    <a:pt x="45" y="34"/>
                  </a:lnTo>
                  <a:lnTo>
                    <a:pt x="49" y="26"/>
                  </a:lnTo>
                  <a:lnTo>
                    <a:pt x="43" y="17"/>
                  </a:lnTo>
                  <a:lnTo>
                    <a:pt x="38" y="7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849"/>
            <p:cNvSpPr>
              <a:spLocks/>
            </p:cNvSpPr>
            <p:nvPr/>
          </p:nvSpPr>
          <p:spPr bwMode="auto">
            <a:xfrm>
              <a:off x="5105400" y="4298951"/>
              <a:ext cx="23812" cy="7938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3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4" y="12"/>
                </a:cxn>
                <a:cxn ang="0">
                  <a:pos x="15" y="12"/>
                </a:cxn>
                <a:cxn ang="0">
                  <a:pos x="19" y="8"/>
                </a:cxn>
                <a:cxn ang="0">
                  <a:pos x="25" y="8"/>
                </a:cxn>
                <a:cxn ang="0">
                  <a:pos x="29" y="4"/>
                </a:cxn>
                <a:cxn ang="0">
                  <a:pos x="30" y="4"/>
                </a:cxn>
                <a:cxn ang="0">
                  <a:pos x="27" y="2"/>
                </a:cxn>
                <a:cxn ang="0">
                  <a:pos x="25" y="0"/>
                </a:cxn>
                <a:cxn ang="0">
                  <a:pos x="21" y="0"/>
                </a:cxn>
                <a:cxn ang="0">
                  <a:pos x="19" y="2"/>
                </a:cxn>
                <a:cxn ang="0">
                  <a:pos x="19" y="2"/>
                </a:cxn>
              </a:cxnLst>
              <a:rect l="0" t="0" r="r" b="b"/>
              <a:pathLst>
                <a:path w="30" h="12">
                  <a:moveTo>
                    <a:pt x="19" y="2"/>
                  </a:moveTo>
                  <a:lnTo>
                    <a:pt x="13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5" y="12"/>
                  </a:lnTo>
                  <a:lnTo>
                    <a:pt x="19" y="8"/>
                  </a:lnTo>
                  <a:lnTo>
                    <a:pt x="25" y="8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9" y="2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850"/>
            <p:cNvSpPr>
              <a:spLocks/>
            </p:cNvSpPr>
            <p:nvPr/>
          </p:nvSpPr>
          <p:spPr bwMode="auto">
            <a:xfrm>
              <a:off x="4970462" y="4151313"/>
              <a:ext cx="207962" cy="225425"/>
            </a:xfrm>
            <a:custGeom>
              <a:avLst/>
              <a:gdLst/>
              <a:ahLst/>
              <a:cxnLst>
                <a:cxn ang="0">
                  <a:pos x="25" y="86"/>
                </a:cxn>
                <a:cxn ang="0">
                  <a:pos x="44" y="74"/>
                </a:cxn>
                <a:cxn ang="0">
                  <a:pos x="64" y="49"/>
                </a:cxn>
                <a:cxn ang="0">
                  <a:pos x="59" y="78"/>
                </a:cxn>
                <a:cxn ang="0">
                  <a:pos x="82" y="68"/>
                </a:cxn>
                <a:cxn ang="0">
                  <a:pos x="110" y="40"/>
                </a:cxn>
                <a:cxn ang="0">
                  <a:pos x="131" y="34"/>
                </a:cxn>
                <a:cxn ang="0">
                  <a:pos x="116" y="49"/>
                </a:cxn>
                <a:cxn ang="0">
                  <a:pos x="133" y="48"/>
                </a:cxn>
                <a:cxn ang="0">
                  <a:pos x="160" y="25"/>
                </a:cxn>
                <a:cxn ang="0">
                  <a:pos x="175" y="17"/>
                </a:cxn>
                <a:cxn ang="0">
                  <a:pos x="161" y="44"/>
                </a:cxn>
                <a:cxn ang="0">
                  <a:pos x="175" y="44"/>
                </a:cxn>
                <a:cxn ang="0">
                  <a:pos x="203" y="23"/>
                </a:cxn>
                <a:cxn ang="0">
                  <a:pos x="228" y="0"/>
                </a:cxn>
                <a:cxn ang="0">
                  <a:pos x="224" y="11"/>
                </a:cxn>
                <a:cxn ang="0">
                  <a:pos x="220" y="23"/>
                </a:cxn>
                <a:cxn ang="0">
                  <a:pos x="234" y="49"/>
                </a:cxn>
                <a:cxn ang="0">
                  <a:pos x="247" y="86"/>
                </a:cxn>
                <a:cxn ang="0">
                  <a:pos x="255" y="122"/>
                </a:cxn>
                <a:cxn ang="0">
                  <a:pos x="258" y="158"/>
                </a:cxn>
                <a:cxn ang="0">
                  <a:pos x="258" y="200"/>
                </a:cxn>
                <a:cxn ang="0">
                  <a:pos x="245" y="242"/>
                </a:cxn>
                <a:cxn ang="0">
                  <a:pos x="211" y="274"/>
                </a:cxn>
                <a:cxn ang="0">
                  <a:pos x="156" y="283"/>
                </a:cxn>
                <a:cxn ang="0">
                  <a:pos x="110" y="281"/>
                </a:cxn>
                <a:cxn ang="0">
                  <a:pos x="76" y="272"/>
                </a:cxn>
                <a:cxn ang="0">
                  <a:pos x="51" y="259"/>
                </a:cxn>
                <a:cxn ang="0">
                  <a:pos x="28" y="232"/>
                </a:cxn>
                <a:cxn ang="0">
                  <a:pos x="17" y="205"/>
                </a:cxn>
                <a:cxn ang="0">
                  <a:pos x="45" y="238"/>
                </a:cxn>
                <a:cxn ang="0">
                  <a:pos x="68" y="262"/>
                </a:cxn>
                <a:cxn ang="0">
                  <a:pos x="93" y="268"/>
                </a:cxn>
                <a:cxn ang="0">
                  <a:pos x="129" y="278"/>
                </a:cxn>
                <a:cxn ang="0">
                  <a:pos x="173" y="276"/>
                </a:cxn>
                <a:cxn ang="0">
                  <a:pos x="209" y="261"/>
                </a:cxn>
                <a:cxn ang="0">
                  <a:pos x="234" y="236"/>
                </a:cxn>
                <a:cxn ang="0">
                  <a:pos x="245" y="209"/>
                </a:cxn>
                <a:cxn ang="0">
                  <a:pos x="249" y="179"/>
                </a:cxn>
                <a:cxn ang="0">
                  <a:pos x="249" y="148"/>
                </a:cxn>
                <a:cxn ang="0">
                  <a:pos x="241" y="110"/>
                </a:cxn>
                <a:cxn ang="0">
                  <a:pos x="230" y="74"/>
                </a:cxn>
                <a:cxn ang="0">
                  <a:pos x="218" y="42"/>
                </a:cxn>
                <a:cxn ang="0">
                  <a:pos x="207" y="30"/>
                </a:cxn>
                <a:cxn ang="0">
                  <a:pos x="179" y="53"/>
                </a:cxn>
                <a:cxn ang="0">
                  <a:pos x="150" y="49"/>
                </a:cxn>
                <a:cxn ang="0">
                  <a:pos x="129" y="61"/>
                </a:cxn>
                <a:cxn ang="0">
                  <a:pos x="102" y="65"/>
                </a:cxn>
                <a:cxn ang="0">
                  <a:pos x="63" y="87"/>
                </a:cxn>
                <a:cxn ang="0">
                  <a:pos x="45" y="89"/>
                </a:cxn>
                <a:cxn ang="0">
                  <a:pos x="21" y="99"/>
                </a:cxn>
                <a:cxn ang="0">
                  <a:pos x="0" y="116"/>
                </a:cxn>
              </a:cxnLst>
              <a:rect l="0" t="0" r="r" b="b"/>
              <a:pathLst>
                <a:path w="260" h="285">
                  <a:moveTo>
                    <a:pt x="0" y="116"/>
                  </a:moveTo>
                  <a:lnTo>
                    <a:pt x="13" y="87"/>
                  </a:lnTo>
                  <a:lnTo>
                    <a:pt x="15" y="86"/>
                  </a:lnTo>
                  <a:lnTo>
                    <a:pt x="25" y="86"/>
                  </a:lnTo>
                  <a:lnTo>
                    <a:pt x="34" y="84"/>
                  </a:lnTo>
                  <a:lnTo>
                    <a:pt x="40" y="84"/>
                  </a:lnTo>
                  <a:lnTo>
                    <a:pt x="40" y="78"/>
                  </a:lnTo>
                  <a:lnTo>
                    <a:pt x="44" y="74"/>
                  </a:lnTo>
                  <a:lnTo>
                    <a:pt x="47" y="68"/>
                  </a:lnTo>
                  <a:lnTo>
                    <a:pt x="51" y="63"/>
                  </a:lnTo>
                  <a:lnTo>
                    <a:pt x="57" y="53"/>
                  </a:lnTo>
                  <a:lnTo>
                    <a:pt x="64" y="49"/>
                  </a:lnTo>
                  <a:lnTo>
                    <a:pt x="68" y="55"/>
                  </a:lnTo>
                  <a:lnTo>
                    <a:pt x="68" y="61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64" y="78"/>
                  </a:lnTo>
                  <a:lnTo>
                    <a:pt x="70" y="76"/>
                  </a:lnTo>
                  <a:lnTo>
                    <a:pt x="78" y="72"/>
                  </a:lnTo>
                  <a:lnTo>
                    <a:pt x="82" y="68"/>
                  </a:lnTo>
                  <a:lnTo>
                    <a:pt x="89" y="63"/>
                  </a:lnTo>
                  <a:lnTo>
                    <a:pt x="95" y="55"/>
                  </a:lnTo>
                  <a:lnTo>
                    <a:pt x="104" y="49"/>
                  </a:lnTo>
                  <a:lnTo>
                    <a:pt x="110" y="40"/>
                  </a:lnTo>
                  <a:lnTo>
                    <a:pt x="118" y="34"/>
                  </a:lnTo>
                  <a:lnTo>
                    <a:pt x="123" y="30"/>
                  </a:lnTo>
                  <a:lnTo>
                    <a:pt x="125" y="30"/>
                  </a:lnTo>
                  <a:lnTo>
                    <a:pt x="131" y="34"/>
                  </a:lnTo>
                  <a:lnTo>
                    <a:pt x="129" y="40"/>
                  </a:lnTo>
                  <a:lnTo>
                    <a:pt x="123" y="44"/>
                  </a:lnTo>
                  <a:lnTo>
                    <a:pt x="120" y="48"/>
                  </a:lnTo>
                  <a:lnTo>
                    <a:pt x="116" y="49"/>
                  </a:lnTo>
                  <a:lnTo>
                    <a:pt x="114" y="51"/>
                  </a:lnTo>
                  <a:lnTo>
                    <a:pt x="118" y="53"/>
                  </a:lnTo>
                  <a:lnTo>
                    <a:pt x="127" y="51"/>
                  </a:lnTo>
                  <a:lnTo>
                    <a:pt x="133" y="48"/>
                  </a:lnTo>
                  <a:lnTo>
                    <a:pt x="142" y="44"/>
                  </a:lnTo>
                  <a:lnTo>
                    <a:pt x="150" y="36"/>
                  </a:lnTo>
                  <a:lnTo>
                    <a:pt x="156" y="30"/>
                  </a:lnTo>
                  <a:lnTo>
                    <a:pt x="160" y="25"/>
                  </a:lnTo>
                  <a:lnTo>
                    <a:pt x="165" y="21"/>
                  </a:lnTo>
                  <a:lnTo>
                    <a:pt x="169" y="17"/>
                  </a:lnTo>
                  <a:lnTo>
                    <a:pt x="173" y="17"/>
                  </a:lnTo>
                  <a:lnTo>
                    <a:pt x="175" y="17"/>
                  </a:lnTo>
                  <a:lnTo>
                    <a:pt x="177" y="25"/>
                  </a:lnTo>
                  <a:lnTo>
                    <a:pt x="173" y="29"/>
                  </a:lnTo>
                  <a:lnTo>
                    <a:pt x="167" y="38"/>
                  </a:lnTo>
                  <a:lnTo>
                    <a:pt x="161" y="44"/>
                  </a:lnTo>
                  <a:lnTo>
                    <a:pt x="160" y="48"/>
                  </a:lnTo>
                  <a:lnTo>
                    <a:pt x="161" y="48"/>
                  </a:lnTo>
                  <a:lnTo>
                    <a:pt x="169" y="48"/>
                  </a:lnTo>
                  <a:lnTo>
                    <a:pt x="175" y="44"/>
                  </a:lnTo>
                  <a:lnTo>
                    <a:pt x="184" y="40"/>
                  </a:lnTo>
                  <a:lnTo>
                    <a:pt x="192" y="34"/>
                  </a:lnTo>
                  <a:lnTo>
                    <a:pt x="198" y="30"/>
                  </a:lnTo>
                  <a:lnTo>
                    <a:pt x="203" y="23"/>
                  </a:lnTo>
                  <a:lnTo>
                    <a:pt x="215" y="13"/>
                  </a:lnTo>
                  <a:lnTo>
                    <a:pt x="222" y="4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30" y="2"/>
                  </a:lnTo>
                  <a:lnTo>
                    <a:pt x="232" y="4"/>
                  </a:lnTo>
                  <a:lnTo>
                    <a:pt x="230" y="8"/>
                  </a:lnTo>
                  <a:lnTo>
                    <a:pt x="224" y="11"/>
                  </a:lnTo>
                  <a:lnTo>
                    <a:pt x="220" y="17"/>
                  </a:lnTo>
                  <a:lnTo>
                    <a:pt x="218" y="19"/>
                  </a:lnTo>
                  <a:lnTo>
                    <a:pt x="218" y="21"/>
                  </a:lnTo>
                  <a:lnTo>
                    <a:pt x="220" y="23"/>
                  </a:lnTo>
                  <a:lnTo>
                    <a:pt x="224" y="30"/>
                  </a:lnTo>
                  <a:lnTo>
                    <a:pt x="228" y="36"/>
                  </a:lnTo>
                  <a:lnTo>
                    <a:pt x="230" y="44"/>
                  </a:lnTo>
                  <a:lnTo>
                    <a:pt x="234" y="49"/>
                  </a:lnTo>
                  <a:lnTo>
                    <a:pt x="237" y="59"/>
                  </a:lnTo>
                  <a:lnTo>
                    <a:pt x="239" y="67"/>
                  </a:lnTo>
                  <a:lnTo>
                    <a:pt x="243" y="76"/>
                  </a:lnTo>
                  <a:lnTo>
                    <a:pt x="247" y="86"/>
                  </a:lnTo>
                  <a:lnTo>
                    <a:pt x="251" y="95"/>
                  </a:lnTo>
                  <a:lnTo>
                    <a:pt x="251" y="105"/>
                  </a:lnTo>
                  <a:lnTo>
                    <a:pt x="255" y="114"/>
                  </a:lnTo>
                  <a:lnTo>
                    <a:pt x="255" y="122"/>
                  </a:lnTo>
                  <a:lnTo>
                    <a:pt x="258" y="131"/>
                  </a:lnTo>
                  <a:lnTo>
                    <a:pt x="258" y="139"/>
                  </a:lnTo>
                  <a:lnTo>
                    <a:pt x="258" y="148"/>
                  </a:lnTo>
                  <a:lnTo>
                    <a:pt x="258" y="158"/>
                  </a:lnTo>
                  <a:lnTo>
                    <a:pt x="260" y="167"/>
                  </a:lnTo>
                  <a:lnTo>
                    <a:pt x="258" y="179"/>
                  </a:lnTo>
                  <a:lnTo>
                    <a:pt x="258" y="188"/>
                  </a:lnTo>
                  <a:lnTo>
                    <a:pt x="258" y="200"/>
                  </a:lnTo>
                  <a:lnTo>
                    <a:pt x="258" y="213"/>
                  </a:lnTo>
                  <a:lnTo>
                    <a:pt x="255" y="223"/>
                  </a:lnTo>
                  <a:lnTo>
                    <a:pt x="251" y="232"/>
                  </a:lnTo>
                  <a:lnTo>
                    <a:pt x="245" y="242"/>
                  </a:lnTo>
                  <a:lnTo>
                    <a:pt x="239" y="253"/>
                  </a:lnTo>
                  <a:lnTo>
                    <a:pt x="232" y="259"/>
                  </a:lnTo>
                  <a:lnTo>
                    <a:pt x="222" y="268"/>
                  </a:lnTo>
                  <a:lnTo>
                    <a:pt x="211" y="274"/>
                  </a:lnTo>
                  <a:lnTo>
                    <a:pt x="199" y="280"/>
                  </a:lnTo>
                  <a:lnTo>
                    <a:pt x="184" y="281"/>
                  </a:lnTo>
                  <a:lnTo>
                    <a:pt x="171" y="283"/>
                  </a:lnTo>
                  <a:lnTo>
                    <a:pt x="156" y="283"/>
                  </a:lnTo>
                  <a:lnTo>
                    <a:pt x="144" y="285"/>
                  </a:lnTo>
                  <a:lnTo>
                    <a:pt x="133" y="283"/>
                  </a:lnTo>
                  <a:lnTo>
                    <a:pt x="121" y="283"/>
                  </a:lnTo>
                  <a:lnTo>
                    <a:pt x="110" y="281"/>
                  </a:lnTo>
                  <a:lnTo>
                    <a:pt x="102" y="280"/>
                  </a:lnTo>
                  <a:lnTo>
                    <a:pt x="93" y="278"/>
                  </a:lnTo>
                  <a:lnTo>
                    <a:pt x="85" y="274"/>
                  </a:lnTo>
                  <a:lnTo>
                    <a:pt x="76" y="272"/>
                  </a:lnTo>
                  <a:lnTo>
                    <a:pt x="70" y="270"/>
                  </a:lnTo>
                  <a:lnTo>
                    <a:pt x="61" y="264"/>
                  </a:lnTo>
                  <a:lnTo>
                    <a:pt x="55" y="262"/>
                  </a:lnTo>
                  <a:lnTo>
                    <a:pt x="51" y="259"/>
                  </a:lnTo>
                  <a:lnTo>
                    <a:pt x="45" y="253"/>
                  </a:lnTo>
                  <a:lnTo>
                    <a:pt x="40" y="245"/>
                  </a:lnTo>
                  <a:lnTo>
                    <a:pt x="36" y="238"/>
                  </a:lnTo>
                  <a:lnTo>
                    <a:pt x="28" y="232"/>
                  </a:lnTo>
                  <a:lnTo>
                    <a:pt x="25" y="224"/>
                  </a:lnTo>
                  <a:lnTo>
                    <a:pt x="23" y="221"/>
                  </a:lnTo>
                  <a:lnTo>
                    <a:pt x="15" y="203"/>
                  </a:lnTo>
                  <a:lnTo>
                    <a:pt x="17" y="205"/>
                  </a:lnTo>
                  <a:lnTo>
                    <a:pt x="23" y="211"/>
                  </a:lnTo>
                  <a:lnTo>
                    <a:pt x="28" y="219"/>
                  </a:lnTo>
                  <a:lnTo>
                    <a:pt x="38" y="228"/>
                  </a:lnTo>
                  <a:lnTo>
                    <a:pt x="45" y="238"/>
                  </a:lnTo>
                  <a:lnTo>
                    <a:pt x="53" y="249"/>
                  </a:lnTo>
                  <a:lnTo>
                    <a:pt x="61" y="255"/>
                  </a:lnTo>
                  <a:lnTo>
                    <a:pt x="68" y="262"/>
                  </a:lnTo>
                  <a:lnTo>
                    <a:pt x="68" y="262"/>
                  </a:lnTo>
                  <a:lnTo>
                    <a:pt x="74" y="264"/>
                  </a:lnTo>
                  <a:lnTo>
                    <a:pt x="78" y="264"/>
                  </a:lnTo>
                  <a:lnTo>
                    <a:pt x="85" y="268"/>
                  </a:lnTo>
                  <a:lnTo>
                    <a:pt x="93" y="268"/>
                  </a:lnTo>
                  <a:lnTo>
                    <a:pt x="101" y="272"/>
                  </a:lnTo>
                  <a:lnTo>
                    <a:pt x="110" y="274"/>
                  </a:lnTo>
                  <a:lnTo>
                    <a:pt x="120" y="276"/>
                  </a:lnTo>
                  <a:lnTo>
                    <a:pt x="129" y="278"/>
                  </a:lnTo>
                  <a:lnTo>
                    <a:pt x="141" y="278"/>
                  </a:lnTo>
                  <a:lnTo>
                    <a:pt x="150" y="278"/>
                  </a:lnTo>
                  <a:lnTo>
                    <a:pt x="163" y="278"/>
                  </a:lnTo>
                  <a:lnTo>
                    <a:pt x="173" y="276"/>
                  </a:lnTo>
                  <a:lnTo>
                    <a:pt x="182" y="274"/>
                  </a:lnTo>
                  <a:lnTo>
                    <a:pt x="192" y="270"/>
                  </a:lnTo>
                  <a:lnTo>
                    <a:pt x="203" y="266"/>
                  </a:lnTo>
                  <a:lnTo>
                    <a:pt x="209" y="261"/>
                  </a:lnTo>
                  <a:lnTo>
                    <a:pt x="217" y="255"/>
                  </a:lnTo>
                  <a:lnTo>
                    <a:pt x="224" y="249"/>
                  </a:lnTo>
                  <a:lnTo>
                    <a:pt x="230" y="243"/>
                  </a:lnTo>
                  <a:lnTo>
                    <a:pt x="234" y="236"/>
                  </a:lnTo>
                  <a:lnTo>
                    <a:pt x="237" y="230"/>
                  </a:lnTo>
                  <a:lnTo>
                    <a:pt x="241" y="223"/>
                  </a:lnTo>
                  <a:lnTo>
                    <a:pt x="245" y="217"/>
                  </a:lnTo>
                  <a:lnTo>
                    <a:pt x="245" y="209"/>
                  </a:lnTo>
                  <a:lnTo>
                    <a:pt x="247" y="202"/>
                  </a:lnTo>
                  <a:lnTo>
                    <a:pt x="249" y="194"/>
                  </a:lnTo>
                  <a:lnTo>
                    <a:pt x="249" y="188"/>
                  </a:lnTo>
                  <a:lnTo>
                    <a:pt x="249" y="179"/>
                  </a:lnTo>
                  <a:lnTo>
                    <a:pt x="249" y="173"/>
                  </a:lnTo>
                  <a:lnTo>
                    <a:pt x="249" y="165"/>
                  </a:lnTo>
                  <a:lnTo>
                    <a:pt x="251" y="158"/>
                  </a:lnTo>
                  <a:lnTo>
                    <a:pt x="249" y="148"/>
                  </a:lnTo>
                  <a:lnTo>
                    <a:pt x="247" y="141"/>
                  </a:lnTo>
                  <a:lnTo>
                    <a:pt x="245" y="131"/>
                  </a:lnTo>
                  <a:lnTo>
                    <a:pt x="245" y="122"/>
                  </a:lnTo>
                  <a:lnTo>
                    <a:pt x="241" y="110"/>
                  </a:lnTo>
                  <a:lnTo>
                    <a:pt x="239" y="103"/>
                  </a:lnTo>
                  <a:lnTo>
                    <a:pt x="236" y="93"/>
                  </a:lnTo>
                  <a:lnTo>
                    <a:pt x="234" y="84"/>
                  </a:lnTo>
                  <a:lnTo>
                    <a:pt x="230" y="74"/>
                  </a:lnTo>
                  <a:lnTo>
                    <a:pt x="228" y="65"/>
                  </a:lnTo>
                  <a:lnTo>
                    <a:pt x="224" y="57"/>
                  </a:lnTo>
                  <a:lnTo>
                    <a:pt x="222" y="49"/>
                  </a:lnTo>
                  <a:lnTo>
                    <a:pt x="218" y="42"/>
                  </a:lnTo>
                  <a:lnTo>
                    <a:pt x="215" y="36"/>
                  </a:lnTo>
                  <a:lnTo>
                    <a:pt x="213" y="30"/>
                  </a:lnTo>
                  <a:lnTo>
                    <a:pt x="211" y="29"/>
                  </a:lnTo>
                  <a:lnTo>
                    <a:pt x="207" y="30"/>
                  </a:lnTo>
                  <a:lnTo>
                    <a:pt x="198" y="40"/>
                  </a:lnTo>
                  <a:lnTo>
                    <a:pt x="190" y="44"/>
                  </a:lnTo>
                  <a:lnTo>
                    <a:pt x="184" y="49"/>
                  </a:lnTo>
                  <a:lnTo>
                    <a:pt x="179" y="53"/>
                  </a:lnTo>
                  <a:lnTo>
                    <a:pt x="173" y="55"/>
                  </a:lnTo>
                  <a:lnTo>
                    <a:pt x="163" y="55"/>
                  </a:lnTo>
                  <a:lnTo>
                    <a:pt x="156" y="53"/>
                  </a:lnTo>
                  <a:lnTo>
                    <a:pt x="150" y="49"/>
                  </a:lnTo>
                  <a:lnTo>
                    <a:pt x="150" y="48"/>
                  </a:lnTo>
                  <a:lnTo>
                    <a:pt x="144" y="51"/>
                  </a:lnTo>
                  <a:lnTo>
                    <a:pt x="137" y="59"/>
                  </a:lnTo>
                  <a:lnTo>
                    <a:pt x="129" y="61"/>
                  </a:lnTo>
                  <a:lnTo>
                    <a:pt x="123" y="65"/>
                  </a:lnTo>
                  <a:lnTo>
                    <a:pt x="114" y="65"/>
                  </a:lnTo>
                  <a:lnTo>
                    <a:pt x="108" y="63"/>
                  </a:lnTo>
                  <a:lnTo>
                    <a:pt x="102" y="65"/>
                  </a:lnTo>
                  <a:lnTo>
                    <a:pt x="93" y="74"/>
                  </a:lnTo>
                  <a:lnTo>
                    <a:pt x="82" y="82"/>
                  </a:lnTo>
                  <a:lnTo>
                    <a:pt x="72" y="87"/>
                  </a:lnTo>
                  <a:lnTo>
                    <a:pt x="63" y="87"/>
                  </a:lnTo>
                  <a:lnTo>
                    <a:pt x="55" y="87"/>
                  </a:lnTo>
                  <a:lnTo>
                    <a:pt x="51" y="86"/>
                  </a:lnTo>
                  <a:lnTo>
                    <a:pt x="49" y="87"/>
                  </a:lnTo>
                  <a:lnTo>
                    <a:pt x="45" y="89"/>
                  </a:lnTo>
                  <a:lnTo>
                    <a:pt x="38" y="95"/>
                  </a:lnTo>
                  <a:lnTo>
                    <a:pt x="32" y="99"/>
                  </a:lnTo>
                  <a:lnTo>
                    <a:pt x="25" y="99"/>
                  </a:lnTo>
                  <a:lnTo>
                    <a:pt x="21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5" y="131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851"/>
            <p:cNvSpPr>
              <a:spLocks/>
            </p:cNvSpPr>
            <p:nvPr/>
          </p:nvSpPr>
          <p:spPr bwMode="auto">
            <a:xfrm>
              <a:off x="4903787" y="4122738"/>
              <a:ext cx="103187" cy="227013"/>
            </a:xfrm>
            <a:custGeom>
              <a:avLst/>
              <a:gdLst/>
              <a:ahLst/>
              <a:cxnLst>
                <a:cxn ang="0">
                  <a:pos x="120" y="274"/>
                </a:cxn>
                <a:cxn ang="0">
                  <a:pos x="107" y="274"/>
                </a:cxn>
                <a:cxn ang="0">
                  <a:pos x="90" y="270"/>
                </a:cxn>
                <a:cxn ang="0">
                  <a:pos x="69" y="260"/>
                </a:cxn>
                <a:cxn ang="0">
                  <a:pos x="53" y="247"/>
                </a:cxn>
                <a:cxn ang="0">
                  <a:pos x="44" y="232"/>
                </a:cxn>
                <a:cxn ang="0">
                  <a:pos x="36" y="217"/>
                </a:cxn>
                <a:cxn ang="0">
                  <a:pos x="29" y="196"/>
                </a:cxn>
                <a:cxn ang="0">
                  <a:pos x="21" y="175"/>
                </a:cxn>
                <a:cxn ang="0">
                  <a:pos x="14" y="152"/>
                </a:cxn>
                <a:cxn ang="0">
                  <a:pos x="10" y="127"/>
                </a:cxn>
                <a:cxn ang="0">
                  <a:pos x="10" y="102"/>
                </a:cxn>
                <a:cxn ang="0">
                  <a:pos x="12" y="78"/>
                </a:cxn>
                <a:cxn ang="0">
                  <a:pos x="15" y="57"/>
                </a:cxn>
                <a:cxn ang="0">
                  <a:pos x="21" y="42"/>
                </a:cxn>
                <a:cxn ang="0">
                  <a:pos x="27" y="30"/>
                </a:cxn>
                <a:cxn ang="0">
                  <a:pos x="34" y="19"/>
                </a:cxn>
                <a:cxn ang="0">
                  <a:pos x="44" y="9"/>
                </a:cxn>
                <a:cxn ang="0">
                  <a:pos x="44" y="5"/>
                </a:cxn>
                <a:cxn ang="0">
                  <a:pos x="42" y="0"/>
                </a:cxn>
                <a:cxn ang="0">
                  <a:pos x="33" y="5"/>
                </a:cxn>
                <a:cxn ang="0">
                  <a:pos x="25" y="17"/>
                </a:cxn>
                <a:cxn ang="0">
                  <a:pos x="17" y="26"/>
                </a:cxn>
                <a:cxn ang="0">
                  <a:pos x="12" y="42"/>
                </a:cxn>
                <a:cxn ang="0">
                  <a:pos x="6" y="57"/>
                </a:cxn>
                <a:cxn ang="0">
                  <a:pos x="0" y="78"/>
                </a:cxn>
                <a:cxn ang="0">
                  <a:pos x="0" y="106"/>
                </a:cxn>
                <a:cxn ang="0">
                  <a:pos x="0" y="135"/>
                </a:cxn>
                <a:cxn ang="0">
                  <a:pos x="4" y="161"/>
                </a:cxn>
                <a:cxn ang="0">
                  <a:pos x="10" y="188"/>
                </a:cxn>
                <a:cxn ang="0">
                  <a:pos x="17" y="211"/>
                </a:cxn>
                <a:cxn ang="0">
                  <a:pos x="25" y="230"/>
                </a:cxn>
                <a:cxn ang="0">
                  <a:pos x="34" y="247"/>
                </a:cxn>
                <a:cxn ang="0">
                  <a:pos x="44" y="258"/>
                </a:cxn>
                <a:cxn ang="0">
                  <a:pos x="53" y="268"/>
                </a:cxn>
                <a:cxn ang="0">
                  <a:pos x="69" y="277"/>
                </a:cxn>
                <a:cxn ang="0">
                  <a:pos x="90" y="283"/>
                </a:cxn>
                <a:cxn ang="0">
                  <a:pos x="109" y="285"/>
                </a:cxn>
                <a:cxn ang="0">
                  <a:pos x="124" y="283"/>
                </a:cxn>
                <a:cxn ang="0">
                  <a:pos x="122" y="274"/>
                </a:cxn>
              </a:cxnLst>
              <a:rect l="0" t="0" r="r" b="b"/>
              <a:pathLst>
                <a:path w="131" h="285">
                  <a:moveTo>
                    <a:pt x="122" y="274"/>
                  </a:moveTo>
                  <a:lnTo>
                    <a:pt x="120" y="274"/>
                  </a:lnTo>
                  <a:lnTo>
                    <a:pt x="114" y="274"/>
                  </a:lnTo>
                  <a:lnTo>
                    <a:pt x="107" y="274"/>
                  </a:lnTo>
                  <a:lnTo>
                    <a:pt x="99" y="274"/>
                  </a:lnTo>
                  <a:lnTo>
                    <a:pt x="90" y="270"/>
                  </a:lnTo>
                  <a:lnTo>
                    <a:pt x="78" y="266"/>
                  </a:lnTo>
                  <a:lnTo>
                    <a:pt x="69" y="260"/>
                  </a:lnTo>
                  <a:lnTo>
                    <a:pt x="59" y="253"/>
                  </a:lnTo>
                  <a:lnTo>
                    <a:pt x="53" y="247"/>
                  </a:lnTo>
                  <a:lnTo>
                    <a:pt x="50" y="241"/>
                  </a:lnTo>
                  <a:lnTo>
                    <a:pt x="44" y="232"/>
                  </a:lnTo>
                  <a:lnTo>
                    <a:pt x="40" y="224"/>
                  </a:lnTo>
                  <a:lnTo>
                    <a:pt x="36" y="217"/>
                  </a:lnTo>
                  <a:lnTo>
                    <a:pt x="31" y="207"/>
                  </a:lnTo>
                  <a:lnTo>
                    <a:pt x="29" y="196"/>
                  </a:lnTo>
                  <a:lnTo>
                    <a:pt x="25" y="186"/>
                  </a:lnTo>
                  <a:lnTo>
                    <a:pt x="21" y="175"/>
                  </a:lnTo>
                  <a:lnTo>
                    <a:pt x="17" y="163"/>
                  </a:lnTo>
                  <a:lnTo>
                    <a:pt x="14" y="152"/>
                  </a:lnTo>
                  <a:lnTo>
                    <a:pt x="14" y="139"/>
                  </a:lnTo>
                  <a:lnTo>
                    <a:pt x="10" y="127"/>
                  </a:lnTo>
                  <a:lnTo>
                    <a:pt x="10" y="114"/>
                  </a:lnTo>
                  <a:lnTo>
                    <a:pt x="10" y="102"/>
                  </a:lnTo>
                  <a:lnTo>
                    <a:pt x="12" y="91"/>
                  </a:lnTo>
                  <a:lnTo>
                    <a:pt x="12" y="78"/>
                  </a:lnTo>
                  <a:lnTo>
                    <a:pt x="14" y="68"/>
                  </a:lnTo>
                  <a:lnTo>
                    <a:pt x="15" y="57"/>
                  </a:lnTo>
                  <a:lnTo>
                    <a:pt x="19" y="51"/>
                  </a:lnTo>
                  <a:lnTo>
                    <a:pt x="21" y="42"/>
                  </a:lnTo>
                  <a:lnTo>
                    <a:pt x="25" y="36"/>
                  </a:lnTo>
                  <a:lnTo>
                    <a:pt x="27" y="30"/>
                  </a:lnTo>
                  <a:lnTo>
                    <a:pt x="31" y="26"/>
                  </a:lnTo>
                  <a:lnTo>
                    <a:pt x="34" y="19"/>
                  </a:lnTo>
                  <a:lnTo>
                    <a:pt x="40" y="13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5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3" y="5"/>
                  </a:lnTo>
                  <a:lnTo>
                    <a:pt x="29" y="13"/>
                  </a:lnTo>
                  <a:lnTo>
                    <a:pt x="25" y="17"/>
                  </a:lnTo>
                  <a:lnTo>
                    <a:pt x="21" y="21"/>
                  </a:lnTo>
                  <a:lnTo>
                    <a:pt x="17" y="26"/>
                  </a:lnTo>
                  <a:lnTo>
                    <a:pt x="15" y="34"/>
                  </a:lnTo>
                  <a:lnTo>
                    <a:pt x="12" y="42"/>
                  </a:lnTo>
                  <a:lnTo>
                    <a:pt x="8" y="49"/>
                  </a:lnTo>
                  <a:lnTo>
                    <a:pt x="6" y="57"/>
                  </a:lnTo>
                  <a:lnTo>
                    <a:pt x="4" y="68"/>
                  </a:lnTo>
                  <a:lnTo>
                    <a:pt x="0" y="78"/>
                  </a:lnTo>
                  <a:lnTo>
                    <a:pt x="0" y="91"/>
                  </a:lnTo>
                  <a:lnTo>
                    <a:pt x="0" y="106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2" y="148"/>
                  </a:lnTo>
                  <a:lnTo>
                    <a:pt x="4" y="161"/>
                  </a:lnTo>
                  <a:lnTo>
                    <a:pt x="8" y="177"/>
                  </a:lnTo>
                  <a:lnTo>
                    <a:pt x="10" y="188"/>
                  </a:lnTo>
                  <a:lnTo>
                    <a:pt x="14" y="199"/>
                  </a:lnTo>
                  <a:lnTo>
                    <a:pt x="17" y="211"/>
                  </a:lnTo>
                  <a:lnTo>
                    <a:pt x="21" y="222"/>
                  </a:lnTo>
                  <a:lnTo>
                    <a:pt x="25" y="230"/>
                  </a:lnTo>
                  <a:lnTo>
                    <a:pt x="31" y="239"/>
                  </a:lnTo>
                  <a:lnTo>
                    <a:pt x="34" y="247"/>
                  </a:lnTo>
                  <a:lnTo>
                    <a:pt x="40" y="253"/>
                  </a:lnTo>
                  <a:lnTo>
                    <a:pt x="44" y="258"/>
                  </a:lnTo>
                  <a:lnTo>
                    <a:pt x="50" y="266"/>
                  </a:lnTo>
                  <a:lnTo>
                    <a:pt x="53" y="268"/>
                  </a:lnTo>
                  <a:lnTo>
                    <a:pt x="59" y="274"/>
                  </a:lnTo>
                  <a:lnTo>
                    <a:pt x="69" y="277"/>
                  </a:lnTo>
                  <a:lnTo>
                    <a:pt x="78" y="281"/>
                  </a:lnTo>
                  <a:lnTo>
                    <a:pt x="90" y="283"/>
                  </a:lnTo>
                  <a:lnTo>
                    <a:pt x="99" y="285"/>
                  </a:lnTo>
                  <a:lnTo>
                    <a:pt x="109" y="285"/>
                  </a:lnTo>
                  <a:lnTo>
                    <a:pt x="118" y="285"/>
                  </a:lnTo>
                  <a:lnTo>
                    <a:pt x="124" y="283"/>
                  </a:lnTo>
                  <a:lnTo>
                    <a:pt x="131" y="283"/>
                  </a:lnTo>
                  <a:lnTo>
                    <a:pt x="122" y="274"/>
                  </a:lnTo>
                  <a:lnTo>
                    <a:pt x="122" y="2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852"/>
            <p:cNvSpPr>
              <a:spLocks/>
            </p:cNvSpPr>
            <p:nvPr/>
          </p:nvSpPr>
          <p:spPr bwMode="auto">
            <a:xfrm>
              <a:off x="4926012" y="4081463"/>
              <a:ext cx="269875" cy="196850"/>
            </a:xfrm>
            <a:custGeom>
              <a:avLst/>
              <a:gdLst/>
              <a:ahLst/>
              <a:cxnLst>
                <a:cxn ang="0">
                  <a:pos x="2" y="38"/>
                </a:cxn>
                <a:cxn ang="0">
                  <a:pos x="23" y="30"/>
                </a:cxn>
                <a:cxn ang="0">
                  <a:pos x="28" y="38"/>
                </a:cxn>
                <a:cxn ang="0">
                  <a:pos x="28" y="53"/>
                </a:cxn>
                <a:cxn ang="0">
                  <a:pos x="38" y="51"/>
                </a:cxn>
                <a:cxn ang="0">
                  <a:pos x="62" y="34"/>
                </a:cxn>
                <a:cxn ang="0">
                  <a:pos x="89" y="22"/>
                </a:cxn>
                <a:cxn ang="0">
                  <a:pos x="125" y="15"/>
                </a:cxn>
                <a:cxn ang="0">
                  <a:pos x="171" y="11"/>
                </a:cxn>
                <a:cxn ang="0">
                  <a:pos x="207" y="11"/>
                </a:cxn>
                <a:cxn ang="0">
                  <a:pos x="241" y="17"/>
                </a:cxn>
                <a:cxn ang="0">
                  <a:pos x="266" y="28"/>
                </a:cxn>
                <a:cxn ang="0">
                  <a:pos x="285" y="49"/>
                </a:cxn>
                <a:cxn ang="0">
                  <a:pos x="300" y="81"/>
                </a:cxn>
                <a:cxn ang="0">
                  <a:pos x="312" y="112"/>
                </a:cxn>
                <a:cxn ang="0">
                  <a:pos x="319" y="136"/>
                </a:cxn>
                <a:cxn ang="0">
                  <a:pos x="325" y="157"/>
                </a:cxn>
                <a:cxn ang="0">
                  <a:pos x="327" y="180"/>
                </a:cxn>
                <a:cxn ang="0">
                  <a:pos x="323" y="203"/>
                </a:cxn>
                <a:cxn ang="0">
                  <a:pos x="315" y="222"/>
                </a:cxn>
                <a:cxn ang="0">
                  <a:pos x="315" y="247"/>
                </a:cxn>
                <a:cxn ang="0">
                  <a:pos x="325" y="230"/>
                </a:cxn>
                <a:cxn ang="0">
                  <a:pos x="336" y="203"/>
                </a:cxn>
                <a:cxn ang="0">
                  <a:pos x="340" y="184"/>
                </a:cxn>
                <a:cxn ang="0">
                  <a:pos x="336" y="155"/>
                </a:cxn>
                <a:cxn ang="0">
                  <a:pos x="327" y="123"/>
                </a:cxn>
                <a:cxn ang="0">
                  <a:pos x="315" y="89"/>
                </a:cxn>
                <a:cxn ang="0">
                  <a:pos x="302" y="57"/>
                </a:cxn>
                <a:cxn ang="0">
                  <a:pos x="287" y="34"/>
                </a:cxn>
                <a:cxn ang="0">
                  <a:pos x="274" y="20"/>
                </a:cxn>
                <a:cxn ang="0">
                  <a:pos x="251" y="9"/>
                </a:cxn>
                <a:cxn ang="0">
                  <a:pos x="226" y="3"/>
                </a:cxn>
                <a:cxn ang="0">
                  <a:pos x="196" y="0"/>
                </a:cxn>
                <a:cxn ang="0">
                  <a:pos x="167" y="0"/>
                </a:cxn>
                <a:cxn ang="0">
                  <a:pos x="140" y="3"/>
                </a:cxn>
                <a:cxn ang="0">
                  <a:pos x="112" y="11"/>
                </a:cxn>
                <a:cxn ang="0">
                  <a:pos x="83" y="19"/>
                </a:cxn>
                <a:cxn ang="0">
                  <a:pos x="61" y="26"/>
                </a:cxn>
                <a:cxn ang="0">
                  <a:pos x="42" y="34"/>
                </a:cxn>
                <a:cxn ang="0">
                  <a:pos x="40" y="30"/>
                </a:cxn>
                <a:cxn ang="0">
                  <a:pos x="23" y="19"/>
                </a:cxn>
                <a:cxn ang="0">
                  <a:pos x="5" y="30"/>
                </a:cxn>
                <a:cxn ang="0">
                  <a:pos x="0" y="39"/>
                </a:cxn>
              </a:cxnLst>
              <a:rect l="0" t="0" r="r" b="b"/>
              <a:pathLst>
                <a:path w="340" h="249">
                  <a:moveTo>
                    <a:pt x="0" y="41"/>
                  </a:moveTo>
                  <a:lnTo>
                    <a:pt x="0" y="39"/>
                  </a:lnTo>
                  <a:lnTo>
                    <a:pt x="2" y="38"/>
                  </a:lnTo>
                  <a:lnTo>
                    <a:pt x="7" y="32"/>
                  </a:lnTo>
                  <a:lnTo>
                    <a:pt x="15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2"/>
                  </a:lnTo>
                  <a:lnTo>
                    <a:pt x="28" y="38"/>
                  </a:lnTo>
                  <a:lnTo>
                    <a:pt x="26" y="43"/>
                  </a:lnTo>
                  <a:lnTo>
                    <a:pt x="26" y="49"/>
                  </a:lnTo>
                  <a:lnTo>
                    <a:pt x="28" y="53"/>
                  </a:lnTo>
                  <a:lnTo>
                    <a:pt x="30" y="57"/>
                  </a:lnTo>
                  <a:lnTo>
                    <a:pt x="32" y="55"/>
                  </a:lnTo>
                  <a:lnTo>
                    <a:pt x="38" y="51"/>
                  </a:lnTo>
                  <a:lnTo>
                    <a:pt x="45" y="45"/>
                  </a:lnTo>
                  <a:lnTo>
                    <a:pt x="57" y="38"/>
                  </a:lnTo>
                  <a:lnTo>
                    <a:pt x="62" y="34"/>
                  </a:lnTo>
                  <a:lnTo>
                    <a:pt x="70" y="30"/>
                  </a:lnTo>
                  <a:lnTo>
                    <a:pt x="80" y="26"/>
                  </a:lnTo>
                  <a:lnTo>
                    <a:pt x="89" y="22"/>
                  </a:lnTo>
                  <a:lnTo>
                    <a:pt x="101" y="20"/>
                  </a:lnTo>
                  <a:lnTo>
                    <a:pt x="112" y="17"/>
                  </a:lnTo>
                  <a:lnTo>
                    <a:pt x="125" y="15"/>
                  </a:lnTo>
                  <a:lnTo>
                    <a:pt x="142" y="15"/>
                  </a:lnTo>
                  <a:lnTo>
                    <a:pt x="156" y="13"/>
                  </a:lnTo>
                  <a:lnTo>
                    <a:pt x="171" y="11"/>
                  </a:lnTo>
                  <a:lnTo>
                    <a:pt x="182" y="11"/>
                  </a:lnTo>
                  <a:lnTo>
                    <a:pt x="198" y="11"/>
                  </a:lnTo>
                  <a:lnTo>
                    <a:pt x="207" y="11"/>
                  </a:lnTo>
                  <a:lnTo>
                    <a:pt x="220" y="13"/>
                  </a:lnTo>
                  <a:lnTo>
                    <a:pt x="230" y="15"/>
                  </a:lnTo>
                  <a:lnTo>
                    <a:pt x="241" y="17"/>
                  </a:lnTo>
                  <a:lnTo>
                    <a:pt x="249" y="20"/>
                  </a:lnTo>
                  <a:lnTo>
                    <a:pt x="258" y="22"/>
                  </a:lnTo>
                  <a:lnTo>
                    <a:pt x="266" y="28"/>
                  </a:lnTo>
                  <a:lnTo>
                    <a:pt x="274" y="36"/>
                  </a:lnTo>
                  <a:lnTo>
                    <a:pt x="279" y="41"/>
                  </a:lnTo>
                  <a:lnTo>
                    <a:pt x="285" y="49"/>
                  </a:lnTo>
                  <a:lnTo>
                    <a:pt x="291" y="60"/>
                  </a:lnTo>
                  <a:lnTo>
                    <a:pt x="296" y="72"/>
                  </a:lnTo>
                  <a:lnTo>
                    <a:pt x="300" y="81"/>
                  </a:lnTo>
                  <a:lnTo>
                    <a:pt x="304" y="91"/>
                  </a:lnTo>
                  <a:lnTo>
                    <a:pt x="308" y="100"/>
                  </a:lnTo>
                  <a:lnTo>
                    <a:pt x="312" y="112"/>
                  </a:lnTo>
                  <a:lnTo>
                    <a:pt x="314" y="119"/>
                  </a:lnTo>
                  <a:lnTo>
                    <a:pt x="317" y="127"/>
                  </a:lnTo>
                  <a:lnTo>
                    <a:pt x="319" y="136"/>
                  </a:lnTo>
                  <a:lnTo>
                    <a:pt x="323" y="144"/>
                  </a:lnTo>
                  <a:lnTo>
                    <a:pt x="323" y="150"/>
                  </a:lnTo>
                  <a:lnTo>
                    <a:pt x="325" y="157"/>
                  </a:lnTo>
                  <a:lnTo>
                    <a:pt x="325" y="163"/>
                  </a:lnTo>
                  <a:lnTo>
                    <a:pt x="327" y="169"/>
                  </a:lnTo>
                  <a:lnTo>
                    <a:pt x="327" y="180"/>
                  </a:lnTo>
                  <a:lnTo>
                    <a:pt x="327" y="190"/>
                  </a:lnTo>
                  <a:lnTo>
                    <a:pt x="325" y="195"/>
                  </a:lnTo>
                  <a:lnTo>
                    <a:pt x="323" y="203"/>
                  </a:lnTo>
                  <a:lnTo>
                    <a:pt x="321" y="209"/>
                  </a:lnTo>
                  <a:lnTo>
                    <a:pt x="317" y="214"/>
                  </a:lnTo>
                  <a:lnTo>
                    <a:pt x="315" y="222"/>
                  </a:lnTo>
                  <a:lnTo>
                    <a:pt x="314" y="226"/>
                  </a:lnTo>
                  <a:lnTo>
                    <a:pt x="315" y="249"/>
                  </a:lnTo>
                  <a:lnTo>
                    <a:pt x="315" y="247"/>
                  </a:lnTo>
                  <a:lnTo>
                    <a:pt x="317" y="243"/>
                  </a:lnTo>
                  <a:lnTo>
                    <a:pt x="321" y="237"/>
                  </a:lnTo>
                  <a:lnTo>
                    <a:pt x="325" y="230"/>
                  </a:lnTo>
                  <a:lnTo>
                    <a:pt x="329" y="220"/>
                  </a:lnTo>
                  <a:lnTo>
                    <a:pt x="334" y="211"/>
                  </a:lnTo>
                  <a:lnTo>
                    <a:pt x="336" y="203"/>
                  </a:lnTo>
                  <a:lnTo>
                    <a:pt x="336" y="195"/>
                  </a:lnTo>
                  <a:lnTo>
                    <a:pt x="338" y="190"/>
                  </a:lnTo>
                  <a:lnTo>
                    <a:pt x="340" y="184"/>
                  </a:lnTo>
                  <a:lnTo>
                    <a:pt x="338" y="174"/>
                  </a:lnTo>
                  <a:lnTo>
                    <a:pt x="338" y="165"/>
                  </a:lnTo>
                  <a:lnTo>
                    <a:pt x="336" y="155"/>
                  </a:lnTo>
                  <a:lnTo>
                    <a:pt x="334" y="146"/>
                  </a:lnTo>
                  <a:lnTo>
                    <a:pt x="331" y="135"/>
                  </a:lnTo>
                  <a:lnTo>
                    <a:pt x="327" y="123"/>
                  </a:lnTo>
                  <a:lnTo>
                    <a:pt x="323" y="112"/>
                  </a:lnTo>
                  <a:lnTo>
                    <a:pt x="321" y="100"/>
                  </a:lnTo>
                  <a:lnTo>
                    <a:pt x="315" y="89"/>
                  </a:lnTo>
                  <a:lnTo>
                    <a:pt x="312" y="77"/>
                  </a:lnTo>
                  <a:lnTo>
                    <a:pt x="306" y="66"/>
                  </a:lnTo>
                  <a:lnTo>
                    <a:pt x="302" y="57"/>
                  </a:lnTo>
                  <a:lnTo>
                    <a:pt x="296" y="47"/>
                  </a:lnTo>
                  <a:lnTo>
                    <a:pt x="291" y="41"/>
                  </a:lnTo>
                  <a:lnTo>
                    <a:pt x="287" y="34"/>
                  </a:lnTo>
                  <a:lnTo>
                    <a:pt x="285" y="30"/>
                  </a:lnTo>
                  <a:lnTo>
                    <a:pt x="277" y="22"/>
                  </a:lnTo>
                  <a:lnTo>
                    <a:pt x="274" y="20"/>
                  </a:lnTo>
                  <a:lnTo>
                    <a:pt x="266" y="17"/>
                  </a:lnTo>
                  <a:lnTo>
                    <a:pt x="260" y="13"/>
                  </a:lnTo>
                  <a:lnTo>
                    <a:pt x="251" y="9"/>
                  </a:lnTo>
                  <a:lnTo>
                    <a:pt x="243" y="7"/>
                  </a:lnTo>
                  <a:lnTo>
                    <a:pt x="234" y="5"/>
                  </a:lnTo>
                  <a:lnTo>
                    <a:pt x="226" y="3"/>
                  </a:lnTo>
                  <a:lnTo>
                    <a:pt x="215" y="1"/>
                  </a:lnTo>
                  <a:lnTo>
                    <a:pt x="205" y="0"/>
                  </a:lnTo>
                  <a:lnTo>
                    <a:pt x="196" y="0"/>
                  </a:lnTo>
                  <a:lnTo>
                    <a:pt x="186" y="0"/>
                  </a:lnTo>
                  <a:lnTo>
                    <a:pt x="177" y="0"/>
                  </a:lnTo>
                  <a:lnTo>
                    <a:pt x="167" y="0"/>
                  </a:lnTo>
                  <a:lnTo>
                    <a:pt x="158" y="1"/>
                  </a:lnTo>
                  <a:lnTo>
                    <a:pt x="150" y="3"/>
                  </a:lnTo>
                  <a:lnTo>
                    <a:pt x="140" y="3"/>
                  </a:lnTo>
                  <a:lnTo>
                    <a:pt x="131" y="5"/>
                  </a:lnTo>
                  <a:lnTo>
                    <a:pt x="121" y="7"/>
                  </a:lnTo>
                  <a:lnTo>
                    <a:pt x="112" y="11"/>
                  </a:lnTo>
                  <a:lnTo>
                    <a:pt x="102" y="13"/>
                  </a:lnTo>
                  <a:lnTo>
                    <a:pt x="93" y="17"/>
                  </a:lnTo>
                  <a:lnTo>
                    <a:pt x="83" y="19"/>
                  </a:lnTo>
                  <a:lnTo>
                    <a:pt x="76" y="22"/>
                  </a:lnTo>
                  <a:lnTo>
                    <a:pt x="68" y="24"/>
                  </a:lnTo>
                  <a:lnTo>
                    <a:pt x="61" y="26"/>
                  </a:lnTo>
                  <a:lnTo>
                    <a:pt x="55" y="30"/>
                  </a:lnTo>
                  <a:lnTo>
                    <a:pt x="49" y="32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38" y="24"/>
                  </a:lnTo>
                  <a:lnTo>
                    <a:pt x="32" y="20"/>
                  </a:lnTo>
                  <a:lnTo>
                    <a:pt x="23" y="19"/>
                  </a:lnTo>
                  <a:lnTo>
                    <a:pt x="15" y="20"/>
                  </a:lnTo>
                  <a:lnTo>
                    <a:pt x="9" y="24"/>
                  </a:lnTo>
                  <a:lnTo>
                    <a:pt x="5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853"/>
            <p:cNvSpPr>
              <a:spLocks/>
            </p:cNvSpPr>
            <p:nvPr/>
          </p:nvSpPr>
          <p:spPr bwMode="auto">
            <a:xfrm>
              <a:off x="4995862" y="4316413"/>
              <a:ext cx="188912" cy="142875"/>
            </a:xfrm>
            <a:custGeom>
              <a:avLst/>
              <a:gdLst/>
              <a:ahLst/>
              <a:cxnLst>
                <a:cxn ang="0">
                  <a:pos x="17" y="55"/>
                </a:cxn>
                <a:cxn ang="0">
                  <a:pos x="12" y="76"/>
                </a:cxn>
                <a:cxn ang="0">
                  <a:pos x="31" y="90"/>
                </a:cxn>
                <a:cxn ang="0">
                  <a:pos x="50" y="99"/>
                </a:cxn>
                <a:cxn ang="0">
                  <a:pos x="48" y="107"/>
                </a:cxn>
                <a:cxn ang="0">
                  <a:pos x="34" y="105"/>
                </a:cxn>
                <a:cxn ang="0">
                  <a:pos x="25" y="116"/>
                </a:cxn>
                <a:cxn ang="0">
                  <a:pos x="40" y="126"/>
                </a:cxn>
                <a:cxn ang="0">
                  <a:pos x="40" y="139"/>
                </a:cxn>
                <a:cxn ang="0">
                  <a:pos x="34" y="147"/>
                </a:cxn>
                <a:cxn ang="0">
                  <a:pos x="52" y="162"/>
                </a:cxn>
                <a:cxn ang="0">
                  <a:pos x="63" y="166"/>
                </a:cxn>
                <a:cxn ang="0">
                  <a:pos x="84" y="169"/>
                </a:cxn>
                <a:cxn ang="0">
                  <a:pos x="111" y="171"/>
                </a:cxn>
                <a:cxn ang="0">
                  <a:pos x="139" y="171"/>
                </a:cxn>
                <a:cxn ang="0">
                  <a:pos x="166" y="164"/>
                </a:cxn>
                <a:cxn ang="0">
                  <a:pos x="188" y="154"/>
                </a:cxn>
                <a:cxn ang="0">
                  <a:pos x="209" y="143"/>
                </a:cxn>
                <a:cxn ang="0">
                  <a:pos x="227" y="128"/>
                </a:cxn>
                <a:cxn ang="0">
                  <a:pos x="225" y="110"/>
                </a:cxn>
                <a:cxn ang="0">
                  <a:pos x="215" y="105"/>
                </a:cxn>
                <a:cxn ang="0">
                  <a:pos x="211" y="97"/>
                </a:cxn>
                <a:cxn ang="0">
                  <a:pos x="228" y="76"/>
                </a:cxn>
                <a:cxn ang="0">
                  <a:pos x="219" y="69"/>
                </a:cxn>
                <a:cxn ang="0">
                  <a:pos x="211" y="76"/>
                </a:cxn>
                <a:cxn ang="0">
                  <a:pos x="200" y="74"/>
                </a:cxn>
                <a:cxn ang="0">
                  <a:pos x="217" y="55"/>
                </a:cxn>
                <a:cxn ang="0">
                  <a:pos x="228" y="25"/>
                </a:cxn>
                <a:cxn ang="0">
                  <a:pos x="221" y="17"/>
                </a:cxn>
                <a:cxn ang="0">
                  <a:pos x="234" y="8"/>
                </a:cxn>
                <a:cxn ang="0">
                  <a:pos x="238" y="23"/>
                </a:cxn>
                <a:cxn ang="0">
                  <a:pos x="236" y="44"/>
                </a:cxn>
                <a:cxn ang="0">
                  <a:pos x="228" y="59"/>
                </a:cxn>
                <a:cxn ang="0">
                  <a:pos x="230" y="63"/>
                </a:cxn>
                <a:cxn ang="0">
                  <a:pos x="234" y="82"/>
                </a:cxn>
                <a:cxn ang="0">
                  <a:pos x="225" y="99"/>
                </a:cxn>
                <a:cxn ang="0">
                  <a:pos x="234" y="109"/>
                </a:cxn>
                <a:cxn ang="0">
                  <a:pos x="232" y="135"/>
                </a:cxn>
                <a:cxn ang="0">
                  <a:pos x="213" y="154"/>
                </a:cxn>
                <a:cxn ang="0">
                  <a:pos x="194" y="164"/>
                </a:cxn>
                <a:cxn ang="0">
                  <a:pos x="173" y="171"/>
                </a:cxn>
                <a:cxn ang="0">
                  <a:pos x="147" y="179"/>
                </a:cxn>
                <a:cxn ang="0">
                  <a:pos x="114" y="179"/>
                </a:cxn>
                <a:cxn ang="0">
                  <a:pos x="80" y="177"/>
                </a:cxn>
                <a:cxn ang="0">
                  <a:pos x="55" y="173"/>
                </a:cxn>
                <a:cxn ang="0">
                  <a:pos x="40" y="168"/>
                </a:cxn>
                <a:cxn ang="0">
                  <a:pos x="29" y="150"/>
                </a:cxn>
                <a:cxn ang="0">
                  <a:pos x="29" y="137"/>
                </a:cxn>
                <a:cxn ang="0">
                  <a:pos x="31" y="130"/>
                </a:cxn>
                <a:cxn ang="0">
                  <a:pos x="15" y="118"/>
                </a:cxn>
                <a:cxn ang="0">
                  <a:pos x="23" y="99"/>
                </a:cxn>
                <a:cxn ang="0">
                  <a:pos x="15" y="95"/>
                </a:cxn>
                <a:cxn ang="0">
                  <a:pos x="0" y="74"/>
                </a:cxn>
                <a:cxn ang="0">
                  <a:pos x="4" y="57"/>
                </a:cxn>
                <a:cxn ang="0">
                  <a:pos x="25" y="53"/>
                </a:cxn>
              </a:cxnLst>
              <a:rect l="0" t="0" r="r" b="b"/>
              <a:pathLst>
                <a:path w="240" h="181">
                  <a:moveTo>
                    <a:pt x="25" y="53"/>
                  </a:moveTo>
                  <a:lnTo>
                    <a:pt x="23" y="53"/>
                  </a:lnTo>
                  <a:lnTo>
                    <a:pt x="17" y="55"/>
                  </a:lnTo>
                  <a:lnTo>
                    <a:pt x="14" y="63"/>
                  </a:lnTo>
                  <a:lnTo>
                    <a:pt x="12" y="72"/>
                  </a:lnTo>
                  <a:lnTo>
                    <a:pt x="12" y="76"/>
                  </a:lnTo>
                  <a:lnTo>
                    <a:pt x="15" y="80"/>
                  </a:lnTo>
                  <a:lnTo>
                    <a:pt x="23" y="84"/>
                  </a:lnTo>
                  <a:lnTo>
                    <a:pt x="31" y="90"/>
                  </a:lnTo>
                  <a:lnTo>
                    <a:pt x="38" y="93"/>
                  </a:lnTo>
                  <a:lnTo>
                    <a:pt x="46" y="95"/>
                  </a:lnTo>
                  <a:lnTo>
                    <a:pt x="50" y="99"/>
                  </a:lnTo>
                  <a:lnTo>
                    <a:pt x="53" y="101"/>
                  </a:lnTo>
                  <a:lnTo>
                    <a:pt x="53" y="107"/>
                  </a:lnTo>
                  <a:lnTo>
                    <a:pt x="48" y="107"/>
                  </a:lnTo>
                  <a:lnTo>
                    <a:pt x="44" y="105"/>
                  </a:lnTo>
                  <a:lnTo>
                    <a:pt x="40" y="105"/>
                  </a:lnTo>
                  <a:lnTo>
                    <a:pt x="34" y="105"/>
                  </a:lnTo>
                  <a:lnTo>
                    <a:pt x="33" y="105"/>
                  </a:lnTo>
                  <a:lnTo>
                    <a:pt x="27" y="109"/>
                  </a:lnTo>
                  <a:lnTo>
                    <a:pt x="25" y="116"/>
                  </a:lnTo>
                  <a:lnTo>
                    <a:pt x="29" y="120"/>
                  </a:lnTo>
                  <a:lnTo>
                    <a:pt x="34" y="124"/>
                  </a:lnTo>
                  <a:lnTo>
                    <a:pt x="40" y="126"/>
                  </a:lnTo>
                  <a:lnTo>
                    <a:pt x="42" y="131"/>
                  </a:lnTo>
                  <a:lnTo>
                    <a:pt x="40" y="135"/>
                  </a:lnTo>
                  <a:lnTo>
                    <a:pt x="40" y="139"/>
                  </a:lnTo>
                  <a:lnTo>
                    <a:pt x="38" y="139"/>
                  </a:lnTo>
                  <a:lnTo>
                    <a:pt x="38" y="145"/>
                  </a:lnTo>
                  <a:lnTo>
                    <a:pt x="34" y="147"/>
                  </a:lnTo>
                  <a:lnTo>
                    <a:pt x="38" y="150"/>
                  </a:lnTo>
                  <a:lnTo>
                    <a:pt x="40" y="156"/>
                  </a:lnTo>
                  <a:lnTo>
                    <a:pt x="52" y="162"/>
                  </a:lnTo>
                  <a:lnTo>
                    <a:pt x="53" y="162"/>
                  </a:lnTo>
                  <a:lnTo>
                    <a:pt x="59" y="164"/>
                  </a:lnTo>
                  <a:lnTo>
                    <a:pt x="63" y="166"/>
                  </a:lnTo>
                  <a:lnTo>
                    <a:pt x="71" y="168"/>
                  </a:lnTo>
                  <a:lnTo>
                    <a:pt x="76" y="169"/>
                  </a:lnTo>
                  <a:lnTo>
                    <a:pt x="84" y="169"/>
                  </a:lnTo>
                  <a:lnTo>
                    <a:pt x="93" y="171"/>
                  </a:lnTo>
                  <a:lnTo>
                    <a:pt x="101" y="173"/>
                  </a:lnTo>
                  <a:lnTo>
                    <a:pt x="111" y="171"/>
                  </a:lnTo>
                  <a:lnTo>
                    <a:pt x="120" y="171"/>
                  </a:lnTo>
                  <a:lnTo>
                    <a:pt x="128" y="171"/>
                  </a:lnTo>
                  <a:lnTo>
                    <a:pt x="139" y="171"/>
                  </a:lnTo>
                  <a:lnTo>
                    <a:pt x="147" y="169"/>
                  </a:lnTo>
                  <a:lnTo>
                    <a:pt x="156" y="168"/>
                  </a:lnTo>
                  <a:lnTo>
                    <a:pt x="166" y="164"/>
                  </a:lnTo>
                  <a:lnTo>
                    <a:pt x="175" y="162"/>
                  </a:lnTo>
                  <a:lnTo>
                    <a:pt x="181" y="158"/>
                  </a:lnTo>
                  <a:lnTo>
                    <a:pt x="188" y="154"/>
                  </a:lnTo>
                  <a:lnTo>
                    <a:pt x="194" y="150"/>
                  </a:lnTo>
                  <a:lnTo>
                    <a:pt x="200" y="149"/>
                  </a:lnTo>
                  <a:lnTo>
                    <a:pt x="209" y="143"/>
                  </a:lnTo>
                  <a:lnTo>
                    <a:pt x="215" y="139"/>
                  </a:lnTo>
                  <a:lnTo>
                    <a:pt x="223" y="133"/>
                  </a:lnTo>
                  <a:lnTo>
                    <a:pt x="227" y="128"/>
                  </a:lnTo>
                  <a:lnTo>
                    <a:pt x="227" y="120"/>
                  </a:lnTo>
                  <a:lnTo>
                    <a:pt x="227" y="116"/>
                  </a:lnTo>
                  <a:lnTo>
                    <a:pt x="225" y="110"/>
                  </a:lnTo>
                  <a:lnTo>
                    <a:pt x="225" y="109"/>
                  </a:lnTo>
                  <a:lnTo>
                    <a:pt x="219" y="107"/>
                  </a:lnTo>
                  <a:lnTo>
                    <a:pt x="215" y="105"/>
                  </a:lnTo>
                  <a:lnTo>
                    <a:pt x="209" y="103"/>
                  </a:lnTo>
                  <a:lnTo>
                    <a:pt x="207" y="101"/>
                  </a:lnTo>
                  <a:lnTo>
                    <a:pt x="211" y="97"/>
                  </a:lnTo>
                  <a:lnTo>
                    <a:pt x="219" y="91"/>
                  </a:lnTo>
                  <a:lnTo>
                    <a:pt x="225" y="84"/>
                  </a:lnTo>
                  <a:lnTo>
                    <a:pt x="228" y="76"/>
                  </a:lnTo>
                  <a:lnTo>
                    <a:pt x="225" y="71"/>
                  </a:lnTo>
                  <a:lnTo>
                    <a:pt x="221" y="69"/>
                  </a:lnTo>
                  <a:lnTo>
                    <a:pt x="219" y="69"/>
                  </a:lnTo>
                  <a:lnTo>
                    <a:pt x="219" y="69"/>
                  </a:lnTo>
                  <a:lnTo>
                    <a:pt x="215" y="71"/>
                  </a:lnTo>
                  <a:lnTo>
                    <a:pt x="211" y="76"/>
                  </a:lnTo>
                  <a:lnTo>
                    <a:pt x="206" y="80"/>
                  </a:lnTo>
                  <a:lnTo>
                    <a:pt x="202" y="82"/>
                  </a:lnTo>
                  <a:lnTo>
                    <a:pt x="200" y="74"/>
                  </a:lnTo>
                  <a:lnTo>
                    <a:pt x="204" y="69"/>
                  </a:lnTo>
                  <a:lnTo>
                    <a:pt x="209" y="63"/>
                  </a:lnTo>
                  <a:lnTo>
                    <a:pt x="217" y="55"/>
                  </a:lnTo>
                  <a:lnTo>
                    <a:pt x="225" y="46"/>
                  </a:lnTo>
                  <a:lnTo>
                    <a:pt x="230" y="36"/>
                  </a:lnTo>
                  <a:lnTo>
                    <a:pt x="228" y="25"/>
                  </a:lnTo>
                  <a:lnTo>
                    <a:pt x="225" y="21"/>
                  </a:lnTo>
                  <a:lnTo>
                    <a:pt x="221" y="17"/>
                  </a:lnTo>
                  <a:lnTo>
                    <a:pt x="221" y="17"/>
                  </a:lnTo>
                  <a:lnTo>
                    <a:pt x="228" y="0"/>
                  </a:lnTo>
                  <a:lnTo>
                    <a:pt x="228" y="2"/>
                  </a:lnTo>
                  <a:lnTo>
                    <a:pt x="234" y="8"/>
                  </a:lnTo>
                  <a:lnTo>
                    <a:pt x="234" y="12"/>
                  </a:lnTo>
                  <a:lnTo>
                    <a:pt x="236" y="15"/>
                  </a:lnTo>
                  <a:lnTo>
                    <a:pt x="238" y="23"/>
                  </a:lnTo>
                  <a:lnTo>
                    <a:pt x="240" y="31"/>
                  </a:lnTo>
                  <a:lnTo>
                    <a:pt x="238" y="36"/>
                  </a:lnTo>
                  <a:lnTo>
                    <a:pt x="236" y="44"/>
                  </a:lnTo>
                  <a:lnTo>
                    <a:pt x="234" y="48"/>
                  </a:lnTo>
                  <a:lnTo>
                    <a:pt x="232" y="53"/>
                  </a:lnTo>
                  <a:lnTo>
                    <a:pt x="228" y="59"/>
                  </a:lnTo>
                  <a:lnTo>
                    <a:pt x="227" y="61"/>
                  </a:lnTo>
                  <a:lnTo>
                    <a:pt x="228" y="61"/>
                  </a:lnTo>
                  <a:lnTo>
                    <a:pt x="230" y="63"/>
                  </a:lnTo>
                  <a:lnTo>
                    <a:pt x="234" y="65"/>
                  </a:lnTo>
                  <a:lnTo>
                    <a:pt x="236" y="74"/>
                  </a:lnTo>
                  <a:lnTo>
                    <a:pt x="234" y="82"/>
                  </a:lnTo>
                  <a:lnTo>
                    <a:pt x="230" y="90"/>
                  </a:lnTo>
                  <a:lnTo>
                    <a:pt x="225" y="95"/>
                  </a:lnTo>
                  <a:lnTo>
                    <a:pt x="225" y="99"/>
                  </a:lnTo>
                  <a:lnTo>
                    <a:pt x="225" y="99"/>
                  </a:lnTo>
                  <a:lnTo>
                    <a:pt x="230" y="101"/>
                  </a:lnTo>
                  <a:lnTo>
                    <a:pt x="234" y="109"/>
                  </a:lnTo>
                  <a:lnTo>
                    <a:pt x="236" y="118"/>
                  </a:lnTo>
                  <a:lnTo>
                    <a:pt x="234" y="128"/>
                  </a:lnTo>
                  <a:lnTo>
                    <a:pt x="232" y="135"/>
                  </a:lnTo>
                  <a:lnTo>
                    <a:pt x="227" y="143"/>
                  </a:lnTo>
                  <a:lnTo>
                    <a:pt x="221" y="150"/>
                  </a:lnTo>
                  <a:lnTo>
                    <a:pt x="213" y="154"/>
                  </a:lnTo>
                  <a:lnTo>
                    <a:pt x="206" y="160"/>
                  </a:lnTo>
                  <a:lnTo>
                    <a:pt x="200" y="162"/>
                  </a:lnTo>
                  <a:lnTo>
                    <a:pt x="194" y="164"/>
                  </a:lnTo>
                  <a:lnTo>
                    <a:pt x="187" y="168"/>
                  </a:lnTo>
                  <a:lnTo>
                    <a:pt x="181" y="169"/>
                  </a:lnTo>
                  <a:lnTo>
                    <a:pt x="173" y="171"/>
                  </a:lnTo>
                  <a:lnTo>
                    <a:pt x="164" y="173"/>
                  </a:lnTo>
                  <a:lnTo>
                    <a:pt x="154" y="175"/>
                  </a:lnTo>
                  <a:lnTo>
                    <a:pt x="147" y="179"/>
                  </a:lnTo>
                  <a:lnTo>
                    <a:pt x="135" y="179"/>
                  </a:lnTo>
                  <a:lnTo>
                    <a:pt x="126" y="179"/>
                  </a:lnTo>
                  <a:lnTo>
                    <a:pt x="114" y="179"/>
                  </a:lnTo>
                  <a:lnTo>
                    <a:pt x="103" y="181"/>
                  </a:lnTo>
                  <a:lnTo>
                    <a:pt x="90" y="179"/>
                  </a:lnTo>
                  <a:lnTo>
                    <a:pt x="80" y="177"/>
                  </a:lnTo>
                  <a:lnTo>
                    <a:pt x="71" y="175"/>
                  </a:lnTo>
                  <a:lnTo>
                    <a:pt x="63" y="175"/>
                  </a:lnTo>
                  <a:lnTo>
                    <a:pt x="55" y="173"/>
                  </a:lnTo>
                  <a:lnTo>
                    <a:pt x="50" y="169"/>
                  </a:lnTo>
                  <a:lnTo>
                    <a:pt x="44" y="168"/>
                  </a:lnTo>
                  <a:lnTo>
                    <a:pt x="40" y="168"/>
                  </a:lnTo>
                  <a:lnTo>
                    <a:pt x="34" y="160"/>
                  </a:lnTo>
                  <a:lnTo>
                    <a:pt x="31" y="156"/>
                  </a:lnTo>
                  <a:lnTo>
                    <a:pt x="29" y="150"/>
                  </a:lnTo>
                  <a:lnTo>
                    <a:pt x="29" y="149"/>
                  </a:lnTo>
                  <a:lnTo>
                    <a:pt x="27" y="143"/>
                  </a:lnTo>
                  <a:lnTo>
                    <a:pt x="29" y="137"/>
                  </a:lnTo>
                  <a:lnTo>
                    <a:pt x="33" y="133"/>
                  </a:lnTo>
                  <a:lnTo>
                    <a:pt x="34" y="131"/>
                  </a:lnTo>
                  <a:lnTo>
                    <a:pt x="31" y="130"/>
                  </a:lnTo>
                  <a:lnTo>
                    <a:pt x="25" y="128"/>
                  </a:lnTo>
                  <a:lnTo>
                    <a:pt x="19" y="124"/>
                  </a:lnTo>
                  <a:lnTo>
                    <a:pt x="15" y="118"/>
                  </a:lnTo>
                  <a:lnTo>
                    <a:pt x="15" y="110"/>
                  </a:lnTo>
                  <a:lnTo>
                    <a:pt x="19" y="105"/>
                  </a:lnTo>
                  <a:lnTo>
                    <a:pt x="23" y="99"/>
                  </a:lnTo>
                  <a:lnTo>
                    <a:pt x="25" y="99"/>
                  </a:lnTo>
                  <a:lnTo>
                    <a:pt x="21" y="97"/>
                  </a:lnTo>
                  <a:lnTo>
                    <a:pt x="15" y="95"/>
                  </a:lnTo>
                  <a:lnTo>
                    <a:pt x="8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4" y="57"/>
                  </a:lnTo>
                  <a:lnTo>
                    <a:pt x="10" y="46"/>
                  </a:lnTo>
                  <a:lnTo>
                    <a:pt x="15" y="40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854"/>
            <p:cNvSpPr>
              <a:spLocks/>
            </p:cNvSpPr>
            <p:nvPr/>
          </p:nvSpPr>
          <p:spPr bwMode="auto">
            <a:xfrm>
              <a:off x="5175250" y="4376738"/>
              <a:ext cx="134937" cy="6191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" y="14"/>
                </a:cxn>
                <a:cxn ang="0">
                  <a:pos x="5" y="12"/>
                </a:cxn>
                <a:cxn ang="0">
                  <a:pos x="13" y="10"/>
                </a:cxn>
                <a:cxn ang="0">
                  <a:pos x="24" y="10"/>
                </a:cxn>
                <a:cxn ang="0">
                  <a:pos x="28" y="8"/>
                </a:cxn>
                <a:cxn ang="0">
                  <a:pos x="36" y="8"/>
                </a:cxn>
                <a:cxn ang="0">
                  <a:pos x="43" y="8"/>
                </a:cxn>
                <a:cxn ang="0">
                  <a:pos x="51" y="10"/>
                </a:cxn>
                <a:cxn ang="0">
                  <a:pos x="58" y="10"/>
                </a:cxn>
                <a:cxn ang="0">
                  <a:pos x="68" y="14"/>
                </a:cxn>
                <a:cxn ang="0">
                  <a:pos x="77" y="15"/>
                </a:cxn>
                <a:cxn ang="0">
                  <a:pos x="87" y="19"/>
                </a:cxn>
                <a:cxn ang="0">
                  <a:pos x="95" y="23"/>
                </a:cxn>
                <a:cxn ang="0">
                  <a:pos x="104" y="27"/>
                </a:cxn>
                <a:cxn ang="0">
                  <a:pos x="112" y="33"/>
                </a:cxn>
                <a:cxn ang="0">
                  <a:pos x="119" y="36"/>
                </a:cxn>
                <a:cxn ang="0">
                  <a:pos x="131" y="46"/>
                </a:cxn>
                <a:cxn ang="0">
                  <a:pos x="142" y="55"/>
                </a:cxn>
                <a:cxn ang="0">
                  <a:pos x="148" y="63"/>
                </a:cxn>
                <a:cxn ang="0">
                  <a:pos x="154" y="71"/>
                </a:cxn>
                <a:cxn ang="0">
                  <a:pos x="157" y="74"/>
                </a:cxn>
                <a:cxn ang="0">
                  <a:pos x="159" y="78"/>
                </a:cxn>
                <a:cxn ang="0">
                  <a:pos x="171" y="65"/>
                </a:cxn>
                <a:cxn ang="0">
                  <a:pos x="169" y="63"/>
                </a:cxn>
                <a:cxn ang="0">
                  <a:pos x="163" y="57"/>
                </a:cxn>
                <a:cxn ang="0">
                  <a:pos x="155" y="50"/>
                </a:cxn>
                <a:cxn ang="0">
                  <a:pos x="144" y="42"/>
                </a:cxn>
                <a:cxn ang="0">
                  <a:pos x="138" y="36"/>
                </a:cxn>
                <a:cxn ang="0">
                  <a:pos x="131" y="33"/>
                </a:cxn>
                <a:cxn ang="0">
                  <a:pos x="123" y="27"/>
                </a:cxn>
                <a:cxn ang="0">
                  <a:pos x="114" y="23"/>
                </a:cxn>
                <a:cxn ang="0">
                  <a:pos x="104" y="19"/>
                </a:cxn>
                <a:cxn ang="0">
                  <a:pos x="96" y="15"/>
                </a:cxn>
                <a:cxn ang="0">
                  <a:pos x="87" y="12"/>
                </a:cxn>
                <a:cxn ang="0">
                  <a:pos x="77" y="10"/>
                </a:cxn>
                <a:cxn ang="0">
                  <a:pos x="66" y="6"/>
                </a:cxn>
                <a:cxn ang="0">
                  <a:pos x="57" y="4"/>
                </a:cxn>
                <a:cxn ang="0">
                  <a:pos x="47" y="2"/>
                </a:cxn>
                <a:cxn ang="0">
                  <a:pos x="39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2" y="0"/>
                </a:cxn>
                <a:cxn ang="0">
                  <a:pos x="19" y="2"/>
                </a:cxn>
                <a:cxn ang="0">
                  <a:pos x="9" y="2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171" h="78">
                  <a:moveTo>
                    <a:pt x="0" y="14"/>
                  </a:moveTo>
                  <a:lnTo>
                    <a:pt x="1" y="14"/>
                  </a:lnTo>
                  <a:lnTo>
                    <a:pt x="5" y="12"/>
                  </a:lnTo>
                  <a:lnTo>
                    <a:pt x="13" y="10"/>
                  </a:lnTo>
                  <a:lnTo>
                    <a:pt x="24" y="10"/>
                  </a:lnTo>
                  <a:lnTo>
                    <a:pt x="28" y="8"/>
                  </a:lnTo>
                  <a:lnTo>
                    <a:pt x="36" y="8"/>
                  </a:lnTo>
                  <a:lnTo>
                    <a:pt x="43" y="8"/>
                  </a:lnTo>
                  <a:lnTo>
                    <a:pt x="51" y="10"/>
                  </a:lnTo>
                  <a:lnTo>
                    <a:pt x="58" y="10"/>
                  </a:lnTo>
                  <a:lnTo>
                    <a:pt x="68" y="14"/>
                  </a:lnTo>
                  <a:lnTo>
                    <a:pt x="77" y="15"/>
                  </a:lnTo>
                  <a:lnTo>
                    <a:pt x="87" y="19"/>
                  </a:lnTo>
                  <a:lnTo>
                    <a:pt x="95" y="23"/>
                  </a:lnTo>
                  <a:lnTo>
                    <a:pt x="104" y="27"/>
                  </a:lnTo>
                  <a:lnTo>
                    <a:pt x="112" y="33"/>
                  </a:lnTo>
                  <a:lnTo>
                    <a:pt x="119" y="36"/>
                  </a:lnTo>
                  <a:lnTo>
                    <a:pt x="131" y="46"/>
                  </a:lnTo>
                  <a:lnTo>
                    <a:pt x="142" y="55"/>
                  </a:lnTo>
                  <a:lnTo>
                    <a:pt x="148" y="63"/>
                  </a:lnTo>
                  <a:lnTo>
                    <a:pt x="154" y="71"/>
                  </a:lnTo>
                  <a:lnTo>
                    <a:pt x="157" y="74"/>
                  </a:lnTo>
                  <a:lnTo>
                    <a:pt x="159" y="78"/>
                  </a:lnTo>
                  <a:lnTo>
                    <a:pt x="171" y="65"/>
                  </a:lnTo>
                  <a:lnTo>
                    <a:pt x="169" y="63"/>
                  </a:lnTo>
                  <a:lnTo>
                    <a:pt x="163" y="57"/>
                  </a:lnTo>
                  <a:lnTo>
                    <a:pt x="155" y="50"/>
                  </a:lnTo>
                  <a:lnTo>
                    <a:pt x="144" y="42"/>
                  </a:lnTo>
                  <a:lnTo>
                    <a:pt x="138" y="36"/>
                  </a:lnTo>
                  <a:lnTo>
                    <a:pt x="131" y="33"/>
                  </a:lnTo>
                  <a:lnTo>
                    <a:pt x="123" y="27"/>
                  </a:lnTo>
                  <a:lnTo>
                    <a:pt x="114" y="23"/>
                  </a:lnTo>
                  <a:lnTo>
                    <a:pt x="104" y="19"/>
                  </a:lnTo>
                  <a:lnTo>
                    <a:pt x="96" y="15"/>
                  </a:lnTo>
                  <a:lnTo>
                    <a:pt x="87" y="12"/>
                  </a:lnTo>
                  <a:lnTo>
                    <a:pt x="77" y="10"/>
                  </a:lnTo>
                  <a:lnTo>
                    <a:pt x="66" y="6"/>
                  </a:lnTo>
                  <a:lnTo>
                    <a:pt x="57" y="4"/>
                  </a:lnTo>
                  <a:lnTo>
                    <a:pt x="47" y="2"/>
                  </a:lnTo>
                  <a:lnTo>
                    <a:pt x="39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855"/>
            <p:cNvSpPr>
              <a:spLocks/>
            </p:cNvSpPr>
            <p:nvPr/>
          </p:nvSpPr>
          <p:spPr bwMode="auto">
            <a:xfrm>
              <a:off x="5237162" y="4445001"/>
              <a:ext cx="26987" cy="44450"/>
            </a:xfrm>
            <a:custGeom>
              <a:avLst/>
              <a:gdLst/>
              <a:ahLst/>
              <a:cxnLst>
                <a:cxn ang="0">
                  <a:pos x="25" y="57"/>
                </a:cxn>
                <a:cxn ang="0">
                  <a:pos x="21" y="55"/>
                </a:cxn>
                <a:cxn ang="0">
                  <a:pos x="19" y="51"/>
                </a:cxn>
                <a:cxn ang="0">
                  <a:pos x="16" y="44"/>
                </a:cxn>
                <a:cxn ang="0">
                  <a:pos x="12" y="38"/>
                </a:cxn>
                <a:cxn ang="0">
                  <a:pos x="8" y="28"/>
                </a:cxn>
                <a:cxn ang="0">
                  <a:pos x="4" y="23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10" y="4"/>
                </a:cxn>
                <a:cxn ang="0">
                  <a:pos x="10" y="6"/>
                </a:cxn>
                <a:cxn ang="0">
                  <a:pos x="14" y="11"/>
                </a:cxn>
                <a:cxn ang="0">
                  <a:pos x="18" y="17"/>
                </a:cxn>
                <a:cxn ang="0">
                  <a:pos x="21" y="26"/>
                </a:cxn>
                <a:cxn ang="0">
                  <a:pos x="25" y="32"/>
                </a:cxn>
                <a:cxn ang="0">
                  <a:pos x="29" y="38"/>
                </a:cxn>
                <a:cxn ang="0">
                  <a:pos x="31" y="44"/>
                </a:cxn>
                <a:cxn ang="0">
                  <a:pos x="35" y="45"/>
                </a:cxn>
                <a:cxn ang="0">
                  <a:pos x="25" y="57"/>
                </a:cxn>
                <a:cxn ang="0">
                  <a:pos x="25" y="57"/>
                </a:cxn>
              </a:cxnLst>
              <a:rect l="0" t="0" r="r" b="b"/>
              <a:pathLst>
                <a:path w="35" h="57">
                  <a:moveTo>
                    <a:pt x="25" y="57"/>
                  </a:moveTo>
                  <a:lnTo>
                    <a:pt x="21" y="55"/>
                  </a:lnTo>
                  <a:lnTo>
                    <a:pt x="19" y="51"/>
                  </a:lnTo>
                  <a:lnTo>
                    <a:pt x="16" y="44"/>
                  </a:lnTo>
                  <a:lnTo>
                    <a:pt x="12" y="38"/>
                  </a:lnTo>
                  <a:lnTo>
                    <a:pt x="8" y="28"/>
                  </a:lnTo>
                  <a:lnTo>
                    <a:pt x="4" y="23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7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4" y="11"/>
                  </a:lnTo>
                  <a:lnTo>
                    <a:pt x="18" y="17"/>
                  </a:lnTo>
                  <a:lnTo>
                    <a:pt x="21" y="26"/>
                  </a:lnTo>
                  <a:lnTo>
                    <a:pt x="25" y="32"/>
                  </a:lnTo>
                  <a:lnTo>
                    <a:pt x="29" y="38"/>
                  </a:lnTo>
                  <a:lnTo>
                    <a:pt x="31" y="44"/>
                  </a:lnTo>
                  <a:lnTo>
                    <a:pt x="35" y="45"/>
                  </a:lnTo>
                  <a:lnTo>
                    <a:pt x="25" y="57"/>
                  </a:lnTo>
                  <a:lnTo>
                    <a:pt x="25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856"/>
            <p:cNvSpPr>
              <a:spLocks/>
            </p:cNvSpPr>
            <p:nvPr/>
          </p:nvSpPr>
          <p:spPr bwMode="auto">
            <a:xfrm>
              <a:off x="4948237" y="4537076"/>
              <a:ext cx="136525" cy="227013"/>
            </a:xfrm>
            <a:custGeom>
              <a:avLst/>
              <a:gdLst/>
              <a:ahLst/>
              <a:cxnLst>
                <a:cxn ang="0">
                  <a:pos x="164" y="272"/>
                </a:cxn>
                <a:cxn ang="0">
                  <a:pos x="152" y="276"/>
                </a:cxn>
                <a:cxn ang="0">
                  <a:pos x="131" y="281"/>
                </a:cxn>
                <a:cxn ang="0">
                  <a:pos x="107" y="283"/>
                </a:cxn>
                <a:cxn ang="0">
                  <a:pos x="80" y="281"/>
                </a:cxn>
                <a:cxn ang="0">
                  <a:pos x="52" y="272"/>
                </a:cxn>
                <a:cxn ang="0">
                  <a:pos x="29" y="251"/>
                </a:cxn>
                <a:cxn ang="0">
                  <a:pos x="12" y="217"/>
                </a:cxn>
                <a:cxn ang="0">
                  <a:pos x="4" y="165"/>
                </a:cxn>
                <a:cxn ang="0">
                  <a:pos x="0" y="122"/>
                </a:cxn>
                <a:cxn ang="0">
                  <a:pos x="2" y="85"/>
                </a:cxn>
                <a:cxn ang="0">
                  <a:pos x="8" y="57"/>
                </a:cxn>
                <a:cxn ang="0">
                  <a:pos x="14" y="36"/>
                </a:cxn>
                <a:cxn ang="0">
                  <a:pos x="21" y="21"/>
                </a:cxn>
                <a:cxn ang="0">
                  <a:pos x="29" y="11"/>
                </a:cxn>
                <a:cxn ang="0">
                  <a:pos x="33" y="7"/>
                </a:cxn>
                <a:cxn ang="0">
                  <a:pos x="42" y="0"/>
                </a:cxn>
                <a:cxn ang="0">
                  <a:pos x="44" y="6"/>
                </a:cxn>
                <a:cxn ang="0">
                  <a:pos x="36" y="21"/>
                </a:cxn>
                <a:cxn ang="0">
                  <a:pos x="29" y="36"/>
                </a:cxn>
                <a:cxn ang="0">
                  <a:pos x="19" y="59"/>
                </a:cxn>
                <a:cxn ang="0">
                  <a:pos x="14" y="87"/>
                </a:cxn>
                <a:cxn ang="0">
                  <a:pos x="14" y="122"/>
                </a:cxn>
                <a:cxn ang="0">
                  <a:pos x="17" y="161"/>
                </a:cxn>
                <a:cxn ang="0">
                  <a:pos x="27" y="207"/>
                </a:cxn>
                <a:cxn ang="0">
                  <a:pos x="42" y="239"/>
                </a:cxn>
                <a:cxn ang="0">
                  <a:pos x="65" y="258"/>
                </a:cxn>
                <a:cxn ang="0">
                  <a:pos x="92" y="268"/>
                </a:cxn>
                <a:cxn ang="0">
                  <a:pos x="116" y="270"/>
                </a:cxn>
                <a:cxn ang="0">
                  <a:pos x="139" y="266"/>
                </a:cxn>
                <a:cxn ang="0">
                  <a:pos x="158" y="260"/>
                </a:cxn>
                <a:cxn ang="0">
                  <a:pos x="170" y="258"/>
                </a:cxn>
                <a:cxn ang="0">
                  <a:pos x="166" y="272"/>
                </a:cxn>
              </a:cxnLst>
              <a:rect l="0" t="0" r="r" b="b"/>
              <a:pathLst>
                <a:path w="171" h="285">
                  <a:moveTo>
                    <a:pt x="166" y="272"/>
                  </a:moveTo>
                  <a:lnTo>
                    <a:pt x="164" y="272"/>
                  </a:lnTo>
                  <a:lnTo>
                    <a:pt x="158" y="272"/>
                  </a:lnTo>
                  <a:lnTo>
                    <a:pt x="152" y="276"/>
                  </a:lnTo>
                  <a:lnTo>
                    <a:pt x="143" y="279"/>
                  </a:lnTo>
                  <a:lnTo>
                    <a:pt x="131" y="281"/>
                  </a:lnTo>
                  <a:lnTo>
                    <a:pt x="120" y="283"/>
                  </a:lnTo>
                  <a:lnTo>
                    <a:pt x="107" y="283"/>
                  </a:lnTo>
                  <a:lnTo>
                    <a:pt x="93" y="285"/>
                  </a:lnTo>
                  <a:lnTo>
                    <a:pt x="80" y="281"/>
                  </a:lnTo>
                  <a:lnTo>
                    <a:pt x="67" y="279"/>
                  </a:lnTo>
                  <a:lnTo>
                    <a:pt x="52" y="272"/>
                  </a:lnTo>
                  <a:lnTo>
                    <a:pt x="42" y="262"/>
                  </a:lnTo>
                  <a:lnTo>
                    <a:pt x="29" y="251"/>
                  </a:lnTo>
                  <a:lnTo>
                    <a:pt x="19" y="236"/>
                  </a:lnTo>
                  <a:lnTo>
                    <a:pt x="12" y="217"/>
                  </a:lnTo>
                  <a:lnTo>
                    <a:pt x="8" y="192"/>
                  </a:lnTo>
                  <a:lnTo>
                    <a:pt x="4" y="165"/>
                  </a:lnTo>
                  <a:lnTo>
                    <a:pt x="2" y="142"/>
                  </a:lnTo>
                  <a:lnTo>
                    <a:pt x="0" y="122"/>
                  </a:lnTo>
                  <a:lnTo>
                    <a:pt x="2" y="104"/>
                  </a:lnTo>
                  <a:lnTo>
                    <a:pt x="2" y="85"/>
                  </a:lnTo>
                  <a:lnTo>
                    <a:pt x="4" y="70"/>
                  </a:lnTo>
                  <a:lnTo>
                    <a:pt x="8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7" y="28"/>
                  </a:lnTo>
                  <a:lnTo>
                    <a:pt x="21" y="21"/>
                  </a:lnTo>
                  <a:lnTo>
                    <a:pt x="25" y="17"/>
                  </a:lnTo>
                  <a:lnTo>
                    <a:pt x="29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4" y="6"/>
                  </a:lnTo>
                  <a:lnTo>
                    <a:pt x="38" y="15"/>
                  </a:lnTo>
                  <a:lnTo>
                    <a:pt x="36" y="21"/>
                  </a:lnTo>
                  <a:lnTo>
                    <a:pt x="33" y="28"/>
                  </a:lnTo>
                  <a:lnTo>
                    <a:pt x="29" y="36"/>
                  </a:lnTo>
                  <a:lnTo>
                    <a:pt x="25" y="49"/>
                  </a:lnTo>
                  <a:lnTo>
                    <a:pt x="19" y="59"/>
                  </a:lnTo>
                  <a:lnTo>
                    <a:pt x="17" y="72"/>
                  </a:lnTo>
                  <a:lnTo>
                    <a:pt x="14" y="87"/>
                  </a:lnTo>
                  <a:lnTo>
                    <a:pt x="14" y="104"/>
                  </a:lnTo>
                  <a:lnTo>
                    <a:pt x="14" y="122"/>
                  </a:lnTo>
                  <a:lnTo>
                    <a:pt x="14" y="142"/>
                  </a:lnTo>
                  <a:lnTo>
                    <a:pt x="17" y="161"/>
                  </a:lnTo>
                  <a:lnTo>
                    <a:pt x="21" y="186"/>
                  </a:lnTo>
                  <a:lnTo>
                    <a:pt x="27" y="207"/>
                  </a:lnTo>
                  <a:lnTo>
                    <a:pt x="34" y="226"/>
                  </a:lnTo>
                  <a:lnTo>
                    <a:pt x="42" y="239"/>
                  </a:lnTo>
                  <a:lnTo>
                    <a:pt x="54" y="251"/>
                  </a:lnTo>
                  <a:lnTo>
                    <a:pt x="65" y="258"/>
                  </a:lnTo>
                  <a:lnTo>
                    <a:pt x="78" y="264"/>
                  </a:lnTo>
                  <a:lnTo>
                    <a:pt x="92" y="268"/>
                  </a:lnTo>
                  <a:lnTo>
                    <a:pt x="105" y="270"/>
                  </a:lnTo>
                  <a:lnTo>
                    <a:pt x="116" y="270"/>
                  </a:lnTo>
                  <a:lnTo>
                    <a:pt x="130" y="268"/>
                  </a:lnTo>
                  <a:lnTo>
                    <a:pt x="139" y="266"/>
                  </a:lnTo>
                  <a:lnTo>
                    <a:pt x="150" y="264"/>
                  </a:lnTo>
                  <a:lnTo>
                    <a:pt x="158" y="260"/>
                  </a:lnTo>
                  <a:lnTo>
                    <a:pt x="166" y="260"/>
                  </a:lnTo>
                  <a:lnTo>
                    <a:pt x="170" y="258"/>
                  </a:lnTo>
                  <a:lnTo>
                    <a:pt x="171" y="258"/>
                  </a:lnTo>
                  <a:lnTo>
                    <a:pt x="166" y="272"/>
                  </a:lnTo>
                  <a:lnTo>
                    <a:pt x="166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857"/>
            <p:cNvSpPr>
              <a:spLocks/>
            </p:cNvSpPr>
            <p:nvPr/>
          </p:nvSpPr>
          <p:spPr bwMode="auto">
            <a:xfrm>
              <a:off x="4962525" y="4578351"/>
              <a:ext cx="69850" cy="179388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75" y="221"/>
                </a:cxn>
                <a:cxn ang="0">
                  <a:pos x="90" y="227"/>
                </a:cxn>
                <a:cxn ang="0">
                  <a:pos x="4" y="0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90" h="227">
                  <a:moveTo>
                    <a:pt x="0" y="25"/>
                  </a:moveTo>
                  <a:lnTo>
                    <a:pt x="75" y="221"/>
                  </a:lnTo>
                  <a:lnTo>
                    <a:pt x="90" y="227"/>
                  </a:lnTo>
                  <a:lnTo>
                    <a:pt x="4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858"/>
            <p:cNvSpPr>
              <a:spLocks/>
            </p:cNvSpPr>
            <p:nvPr/>
          </p:nvSpPr>
          <p:spPr bwMode="auto">
            <a:xfrm>
              <a:off x="5059362" y="4837113"/>
              <a:ext cx="38100" cy="857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38" y="109"/>
                </a:cxn>
                <a:cxn ang="0">
                  <a:pos x="50" y="101"/>
                </a:cxn>
                <a:cxn ang="0">
                  <a:pos x="13" y="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50" h="109">
                  <a:moveTo>
                    <a:pt x="0" y="8"/>
                  </a:moveTo>
                  <a:lnTo>
                    <a:pt x="38" y="109"/>
                  </a:lnTo>
                  <a:lnTo>
                    <a:pt x="50" y="101"/>
                  </a:lnTo>
                  <a:lnTo>
                    <a:pt x="13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859"/>
            <p:cNvSpPr>
              <a:spLocks/>
            </p:cNvSpPr>
            <p:nvPr/>
          </p:nvSpPr>
          <p:spPr bwMode="auto">
            <a:xfrm>
              <a:off x="5121275" y="4675188"/>
              <a:ext cx="117475" cy="138113"/>
            </a:xfrm>
            <a:custGeom>
              <a:avLst/>
              <a:gdLst/>
              <a:ahLst/>
              <a:cxnLst>
                <a:cxn ang="0">
                  <a:pos x="38" y="171"/>
                </a:cxn>
                <a:cxn ang="0">
                  <a:pos x="23" y="165"/>
                </a:cxn>
                <a:cxn ang="0">
                  <a:pos x="11" y="146"/>
                </a:cxn>
                <a:cxn ang="0">
                  <a:pos x="0" y="123"/>
                </a:cxn>
                <a:cxn ang="0">
                  <a:pos x="4" y="97"/>
                </a:cxn>
                <a:cxn ang="0">
                  <a:pos x="15" y="66"/>
                </a:cxn>
                <a:cxn ang="0">
                  <a:pos x="28" y="49"/>
                </a:cxn>
                <a:cxn ang="0">
                  <a:pos x="40" y="42"/>
                </a:cxn>
                <a:cxn ang="0">
                  <a:pos x="65" y="34"/>
                </a:cxn>
                <a:cxn ang="0">
                  <a:pos x="65" y="7"/>
                </a:cxn>
                <a:cxn ang="0">
                  <a:pos x="82" y="2"/>
                </a:cxn>
                <a:cxn ang="0">
                  <a:pos x="114" y="17"/>
                </a:cxn>
                <a:cxn ang="0">
                  <a:pos x="139" y="28"/>
                </a:cxn>
                <a:cxn ang="0">
                  <a:pos x="146" y="45"/>
                </a:cxn>
                <a:cxn ang="0">
                  <a:pos x="139" y="59"/>
                </a:cxn>
                <a:cxn ang="0">
                  <a:pos x="118" y="55"/>
                </a:cxn>
                <a:cxn ang="0">
                  <a:pos x="97" y="44"/>
                </a:cxn>
                <a:cxn ang="0">
                  <a:pos x="93" y="55"/>
                </a:cxn>
                <a:cxn ang="0">
                  <a:pos x="84" y="51"/>
                </a:cxn>
                <a:cxn ang="0">
                  <a:pos x="91" y="34"/>
                </a:cxn>
                <a:cxn ang="0">
                  <a:pos x="106" y="42"/>
                </a:cxn>
                <a:cxn ang="0">
                  <a:pos x="125" y="55"/>
                </a:cxn>
                <a:cxn ang="0">
                  <a:pos x="137" y="49"/>
                </a:cxn>
                <a:cxn ang="0">
                  <a:pos x="139" y="38"/>
                </a:cxn>
                <a:cxn ang="0">
                  <a:pos x="106" y="25"/>
                </a:cxn>
                <a:cxn ang="0">
                  <a:pos x="86" y="11"/>
                </a:cxn>
                <a:cxn ang="0">
                  <a:pos x="72" y="13"/>
                </a:cxn>
                <a:cxn ang="0">
                  <a:pos x="70" y="36"/>
                </a:cxn>
                <a:cxn ang="0">
                  <a:pos x="67" y="57"/>
                </a:cxn>
                <a:cxn ang="0">
                  <a:pos x="61" y="45"/>
                </a:cxn>
                <a:cxn ang="0">
                  <a:pos x="44" y="51"/>
                </a:cxn>
                <a:cxn ang="0">
                  <a:pos x="28" y="66"/>
                </a:cxn>
                <a:cxn ang="0">
                  <a:pos x="15" y="87"/>
                </a:cxn>
                <a:cxn ang="0">
                  <a:pos x="11" y="112"/>
                </a:cxn>
                <a:cxn ang="0">
                  <a:pos x="15" y="137"/>
                </a:cxn>
                <a:cxn ang="0">
                  <a:pos x="23" y="156"/>
                </a:cxn>
                <a:cxn ang="0">
                  <a:pos x="34" y="160"/>
                </a:cxn>
                <a:cxn ang="0">
                  <a:pos x="61" y="144"/>
                </a:cxn>
                <a:cxn ang="0">
                  <a:pos x="63" y="123"/>
                </a:cxn>
                <a:cxn ang="0">
                  <a:pos x="87" y="129"/>
                </a:cxn>
                <a:cxn ang="0">
                  <a:pos x="108" y="135"/>
                </a:cxn>
                <a:cxn ang="0">
                  <a:pos x="99" y="120"/>
                </a:cxn>
                <a:cxn ang="0">
                  <a:pos x="74" y="104"/>
                </a:cxn>
                <a:cxn ang="0">
                  <a:pos x="59" y="104"/>
                </a:cxn>
                <a:cxn ang="0">
                  <a:pos x="51" y="116"/>
                </a:cxn>
                <a:cxn ang="0">
                  <a:pos x="44" y="125"/>
                </a:cxn>
                <a:cxn ang="0">
                  <a:pos x="44" y="122"/>
                </a:cxn>
                <a:cxn ang="0">
                  <a:pos x="49" y="106"/>
                </a:cxn>
                <a:cxn ang="0">
                  <a:pos x="57" y="95"/>
                </a:cxn>
                <a:cxn ang="0">
                  <a:pos x="76" y="97"/>
                </a:cxn>
                <a:cxn ang="0">
                  <a:pos x="99" y="108"/>
                </a:cxn>
                <a:cxn ang="0">
                  <a:pos x="112" y="120"/>
                </a:cxn>
                <a:cxn ang="0">
                  <a:pos x="120" y="137"/>
                </a:cxn>
                <a:cxn ang="0">
                  <a:pos x="114" y="144"/>
                </a:cxn>
                <a:cxn ang="0">
                  <a:pos x="99" y="141"/>
                </a:cxn>
                <a:cxn ang="0">
                  <a:pos x="76" y="135"/>
                </a:cxn>
                <a:cxn ang="0">
                  <a:pos x="70" y="146"/>
                </a:cxn>
                <a:cxn ang="0">
                  <a:pos x="46" y="165"/>
                </a:cxn>
              </a:cxnLst>
              <a:rect l="0" t="0" r="r" b="b"/>
              <a:pathLst>
                <a:path w="146" h="173">
                  <a:moveTo>
                    <a:pt x="42" y="167"/>
                  </a:moveTo>
                  <a:lnTo>
                    <a:pt x="40" y="169"/>
                  </a:lnTo>
                  <a:lnTo>
                    <a:pt x="38" y="171"/>
                  </a:lnTo>
                  <a:lnTo>
                    <a:pt x="34" y="173"/>
                  </a:lnTo>
                  <a:lnTo>
                    <a:pt x="27" y="171"/>
                  </a:lnTo>
                  <a:lnTo>
                    <a:pt x="23" y="165"/>
                  </a:lnTo>
                  <a:lnTo>
                    <a:pt x="19" y="160"/>
                  </a:lnTo>
                  <a:lnTo>
                    <a:pt x="15" y="154"/>
                  </a:lnTo>
                  <a:lnTo>
                    <a:pt x="11" y="146"/>
                  </a:lnTo>
                  <a:lnTo>
                    <a:pt x="6" y="139"/>
                  </a:lnTo>
                  <a:lnTo>
                    <a:pt x="4" y="131"/>
                  </a:lnTo>
                  <a:lnTo>
                    <a:pt x="0" y="123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4" y="97"/>
                  </a:lnTo>
                  <a:lnTo>
                    <a:pt x="6" y="87"/>
                  </a:lnTo>
                  <a:lnTo>
                    <a:pt x="13" y="76"/>
                  </a:lnTo>
                  <a:lnTo>
                    <a:pt x="15" y="66"/>
                  </a:lnTo>
                  <a:lnTo>
                    <a:pt x="21" y="57"/>
                  </a:lnTo>
                  <a:lnTo>
                    <a:pt x="25" y="51"/>
                  </a:lnTo>
                  <a:lnTo>
                    <a:pt x="28" y="49"/>
                  </a:lnTo>
                  <a:lnTo>
                    <a:pt x="30" y="45"/>
                  </a:lnTo>
                  <a:lnTo>
                    <a:pt x="34" y="44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9" y="36"/>
                  </a:lnTo>
                  <a:lnTo>
                    <a:pt x="65" y="34"/>
                  </a:lnTo>
                  <a:lnTo>
                    <a:pt x="63" y="30"/>
                  </a:lnTo>
                  <a:lnTo>
                    <a:pt x="63" y="19"/>
                  </a:lnTo>
                  <a:lnTo>
                    <a:pt x="65" y="7"/>
                  </a:lnTo>
                  <a:lnTo>
                    <a:pt x="70" y="2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91" y="6"/>
                  </a:lnTo>
                  <a:lnTo>
                    <a:pt x="105" y="11"/>
                  </a:lnTo>
                  <a:lnTo>
                    <a:pt x="114" y="17"/>
                  </a:lnTo>
                  <a:lnTo>
                    <a:pt x="124" y="23"/>
                  </a:lnTo>
                  <a:lnTo>
                    <a:pt x="131" y="25"/>
                  </a:lnTo>
                  <a:lnTo>
                    <a:pt x="139" y="28"/>
                  </a:lnTo>
                  <a:lnTo>
                    <a:pt x="144" y="32"/>
                  </a:lnTo>
                  <a:lnTo>
                    <a:pt x="146" y="40"/>
                  </a:lnTo>
                  <a:lnTo>
                    <a:pt x="146" y="45"/>
                  </a:lnTo>
                  <a:lnTo>
                    <a:pt x="144" y="53"/>
                  </a:lnTo>
                  <a:lnTo>
                    <a:pt x="141" y="55"/>
                  </a:lnTo>
                  <a:lnTo>
                    <a:pt x="139" y="59"/>
                  </a:lnTo>
                  <a:lnTo>
                    <a:pt x="133" y="61"/>
                  </a:lnTo>
                  <a:lnTo>
                    <a:pt x="129" y="61"/>
                  </a:lnTo>
                  <a:lnTo>
                    <a:pt x="118" y="55"/>
                  </a:lnTo>
                  <a:lnTo>
                    <a:pt x="108" y="51"/>
                  </a:lnTo>
                  <a:lnTo>
                    <a:pt x="101" y="45"/>
                  </a:lnTo>
                  <a:lnTo>
                    <a:pt x="97" y="44"/>
                  </a:lnTo>
                  <a:lnTo>
                    <a:pt x="93" y="45"/>
                  </a:lnTo>
                  <a:lnTo>
                    <a:pt x="93" y="49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84" y="57"/>
                  </a:lnTo>
                  <a:lnTo>
                    <a:pt x="84" y="51"/>
                  </a:lnTo>
                  <a:lnTo>
                    <a:pt x="86" y="45"/>
                  </a:lnTo>
                  <a:lnTo>
                    <a:pt x="87" y="36"/>
                  </a:lnTo>
                  <a:lnTo>
                    <a:pt x="91" y="34"/>
                  </a:lnTo>
                  <a:lnTo>
                    <a:pt x="95" y="32"/>
                  </a:lnTo>
                  <a:lnTo>
                    <a:pt x="101" y="36"/>
                  </a:lnTo>
                  <a:lnTo>
                    <a:pt x="106" y="42"/>
                  </a:lnTo>
                  <a:lnTo>
                    <a:pt x="116" y="47"/>
                  </a:lnTo>
                  <a:lnTo>
                    <a:pt x="122" y="51"/>
                  </a:lnTo>
                  <a:lnTo>
                    <a:pt x="125" y="55"/>
                  </a:lnTo>
                  <a:lnTo>
                    <a:pt x="129" y="55"/>
                  </a:lnTo>
                  <a:lnTo>
                    <a:pt x="133" y="55"/>
                  </a:lnTo>
                  <a:lnTo>
                    <a:pt x="137" y="49"/>
                  </a:lnTo>
                  <a:lnTo>
                    <a:pt x="141" y="45"/>
                  </a:lnTo>
                  <a:lnTo>
                    <a:pt x="141" y="40"/>
                  </a:lnTo>
                  <a:lnTo>
                    <a:pt x="139" y="38"/>
                  </a:lnTo>
                  <a:lnTo>
                    <a:pt x="131" y="32"/>
                  </a:lnTo>
                  <a:lnTo>
                    <a:pt x="120" y="30"/>
                  </a:lnTo>
                  <a:lnTo>
                    <a:pt x="106" y="25"/>
                  </a:lnTo>
                  <a:lnTo>
                    <a:pt x="99" y="21"/>
                  </a:lnTo>
                  <a:lnTo>
                    <a:pt x="89" y="15"/>
                  </a:lnTo>
                  <a:lnTo>
                    <a:pt x="86" y="11"/>
                  </a:lnTo>
                  <a:lnTo>
                    <a:pt x="80" y="7"/>
                  </a:lnTo>
                  <a:lnTo>
                    <a:pt x="76" y="11"/>
                  </a:lnTo>
                  <a:lnTo>
                    <a:pt x="72" y="13"/>
                  </a:lnTo>
                  <a:lnTo>
                    <a:pt x="70" y="21"/>
                  </a:lnTo>
                  <a:lnTo>
                    <a:pt x="70" y="28"/>
                  </a:lnTo>
                  <a:lnTo>
                    <a:pt x="70" y="36"/>
                  </a:lnTo>
                  <a:lnTo>
                    <a:pt x="68" y="44"/>
                  </a:lnTo>
                  <a:lnTo>
                    <a:pt x="68" y="51"/>
                  </a:lnTo>
                  <a:lnTo>
                    <a:pt x="67" y="57"/>
                  </a:lnTo>
                  <a:lnTo>
                    <a:pt x="65" y="57"/>
                  </a:lnTo>
                  <a:lnTo>
                    <a:pt x="61" y="49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1" y="47"/>
                  </a:lnTo>
                  <a:lnTo>
                    <a:pt x="44" y="51"/>
                  </a:lnTo>
                  <a:lnTo>
                    <a:pt x="38" y="57"/>
                  </a:lnTo>
                  <a:lnTo>
                    <a:pt x="32" y="61"/>
                  </a:lnTo>
                  <a:lnTo>
                    <a:pt x="28" y="66"/>
                  </a:lnTo>
                  <a:lnTo>
                    <a:pt x="25" y="74"/>
                  </a:lnTo>
                  <a:lnTo>
                    <a:pt x="21" y="82"/>
                  </a:lnTo>
                  <a:lnTo>
                    <a:pt x="15" y="87"/>
                  </a:lnTo>
                  <a:lnTo>
                    <a:pt x="13" y="95"/>
                  </a:lnTo>
                  <a:lnTo>
                    <a:pt x="11" y="104"/>
                  </a:lnTo>
                  <a:lnTo>
                    <a:pt x="11" y="112"/>
                  </a:lnTo>
                  <a:lnTo>
                    <a:pt x="11" y="122"/>
                  </a:lnTo>
                  <a:lnTo>
                    <a:pt x="13" y="129"/>
                  </a:lnTo>
                  <a:lnTo>
                    <a:pt x="15" y="137"/>
                  </a:lnTo>
                  <a:lnTo>
                    <a:pt x="19" y="144"/>
                  </a:lnTo>
                  <a:lnTo>
                    <a:pt x="21" y="150"/>
                  </a:lnTo>
                  <a:lnTo>
                    <a:pt x="23" y="156"/>
                  </a:lnTo>
                  <a:lnTo>
                    <a:pt x="25" y="160"/>
                  </a:lnTo>
                  <a:lnTo>
                    <a:pt x="28" y="161"/>
                  </a:lnTo>
                  <a:lnTo>
                    <a:pt x="34" y="160"/>
                  </a:lnTo>
                  <a:lnTo>
                    <a:pt x="46" y="156"/>
                  </a:lnTo>
                  <a:lnTo>
                    <a:pt x="55" y="148"/>
                  </a:lnTo>
                  <a:lnTo>
                    <a:pt x="61" y="144"/>
                  </a:lnTo>
                  <a:lnTo>
                    <a:pt x="61" y="137"/>
                  </a:lnTo>
                  <a:lnTo>
                    <a:pt x="63" y="131"/>
                  </a:lnTo>
                  <a:lnTo>
                    <a:pt x="63" y="123"/>
                  </a:lnTo>
                  <a:lnTo>
                    <a:pt x="68" y="120"/>
                  </a:lnTo>
                  <a:lnTo>
                    <a:pt x="76" y="120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3" y="135"/>
                  </a:lnTo>
                  <a:lnTo>
                    <a:pt x="108" y="135"/>
                  </a:lnTo>
                  <a:lnTo>
                    <a:pt x="112" y="133"/>
                  </a:lnTo>
                  <a:lnTo>
                    <a:pt x="106" y="125"/>
                  </a:lnTo>
                  <a:lnTo>
                    <a:pt x="99" y="120"/>
                  </a:lnTo>
                  <a:lnTo>
                    <a:pt x="89" y="112"/>
                  </a:lnTo>
                  <a:lnTo>
                    <a:pt x="80" y="110"/>
                  </a:lnTo>
                  <a:lnTo>
                    <a:pt x="74" y="104"/>
                  </a:lnTo>
                  <a:lnTo>
                    <a:pt x="68" y="103"/>
                  </a:lnTo>
                  <a:lnTo>
                    <a:pt x="61" y="101"/>
                  </a:lnTo>
                  <a:lnTo>
                    <a:pt x="59" y="104"/>
                  </a:lnTo>
                  <a:lnTo>
                    <a:pt x="55" y="106"/>
                  </a:lnTo>
                  <a:lnTo>
                    <a:pt x="53" y="112"/>
                  </a:lnTo>
                  <a:lnTo>
                    <a:pt x="51" y="116"/>
                  </a:lnTo>
                  <a:lnTo>
                    <a:pt x="51" y="120"/>
                  </a:lnTo>
                  <a:lnTo>
                    <a:pt x="47" y="122"/>
                  </a:lnTo>
                  <a:lnTo>
                    <a:pt x="44" y="125"/>
                  </a:lnTo>
                  <a:lnTo>
                    <a:pt x="38" y="125"/>
                  </a:lnTo>
                  <a:lnTo>
                    <a:pt x="40" y="123"/>
                  </a:lnTo>
                  <a:lnTo>
                    <a:pt x="44" y="122"/>
                  </a:lnTo>
                  <a:lnTo>
                    <a:pt x="46" y="118"/>
                  </a:lnTo>
                  <a:lnTo>
                    <a:pt x="49" y="112"/>
                  </a:lnTo>
                  <a:lnTo>
                    <a:pt x="49" y="106"/>
                  </a:lnTo>
                  <a:lnTo>
                    <a:pt x="49" y="101"/>
                  </a:lnTo>
                  <a:lnTo>
                    <a:pt x="49" y="97"/>
                  </a:lnTo>
                  <a:lnTo>
                    <a:pt x="57" y="95"/>
                  </a:lnTo>
                  <a:lnTo>
                    <a:pt x="61" y="93"/>
                  </a:lnTo>
                  <a:lnTo>
                    <a:pt x="68" y="95"/>
                  </a:lnTo>
                  <a:lnTo>
                    <a:pt x="76" y="97"/>
                  </a:lnTo>
                  <a:lnTo>
                    <a:pt x="84" y="101"/>
                  </a:lnTo>
                  <a:lnTo>
                    <a:pt x="91" y="104"/>
                  </a:lnTo>
                  <a:lnTo>
                    <a:pt x="99" y="108"/>
                  </a:lnTo>
                  <a:lnTo>
                    <a:pt x="105" y="112"/>
                  </a:lnTo>
                  <a:lnTo>
                    <a:pt x="108" y="116"/>
                  </a:lnTo>
                  <a:lnTo>
                    <a:pt x="112" y="120"/>
                  </a:lnTo>
                  <a:lnTo>
                    <a:pt x="116" y="125"/>
                  </a:lnTo>
                  <a:lnTo>
                    <a:pt x="120" y="131"/>
                  </a:lnTo>
                  <a:lnTo>
                    <a:pt x="120" y="137"/>
                  </a:lnTo>
                  <a:lnTo>
                    <a:pt x="118" y="141"/>
                  </a:lnTo>
                  <a:lnTo>
                    <a:pt x="116" y="144"/>
                  </a:lnTo>
                  <a:lnTo>
                    <a:pt x="114" y="144"/>
                  </a:lnTo>
                  <a:lnTo>
                    <a:pt x="110" y="144"/>
                  </a:lnTo>
                  <a:lnTo>
                    <a:pt x="105" y="142"/>
                  </a:lnTo>
                  <a:lnTo>
                    <a:pt x="99" y="141"/>
                  </a:lnTo>
                  <a:lnTo>
                    <a:pt x="93" y="139"/>
                  </a:lnTo>
                  <a:lnTo>
                    <a:pt x="87" y="137"/>
                  </a:lnTo>
                  <a:lnTo>
                    <a:pt x="76" y="135"/>
                  </a:lnTo>
                  <a:lnTo>
                    <a:pt x="74" y="133"/>
                  </a:lnTo>
                  <a:lnTo>
                    <a:pt x="74" y="137"/>
                  </a:lnTo>
                  <a:lnTo>
                    <a:pt x="70" y="146"/>
                  </a:lnTo>
                  <a:lnTo>
                    <a:pt x="65" y="152"/>
                  </a:lnTo>
                  <a:lnTo>
                    <a:pt x="55" y="160"/>
                  </a:lnTo>
                  <a:lnTo>
                    <a:pt x="46" y="165"/>
                  </a:lnTo>
                  <a:lnTo>
                    <a:pt x="42" y="167"/>
                  </a:lnTo>
                  <a:lnTo>
                    <a:pt x="42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860"/>
            <p:cNvSpPr>
              <a:spLocks/>
            </p:cNvSpPr>
            <p:nvPr/>
          </p:nvSpPr>
          <p:spPr bwMode="auto">
            <a:xfrm>
              <a:off x="5176837" y="4719638"/>
              <a:ext cx="96837" cy="5397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7" y="2"/>
                </a:cxn>
                <a:cxn ang="0">
                  <a:pos x="50" y="6"/>
                </a:cxn>
                <a:cxn ang="0">
                  <a:pos x="65" y="6"/>
                </a:cxn>
                <a:cxn ang="0">
                  <a:pos x="86" y="6"/>
                </a:cxn>
                <a:cxn ang="0">
                  <a:pos x="101" y="8"/>
                </a:cxn>
                <a:cxn ang="0">
                  <a:pos x="113" y="11"/>
                </a:cxn>
                <a:cxn ang="0">
                  <a:pos x="118" y="19"/>
                </a:cxn>
                <a:cxn ang="0">
                  <a:pos x="120" y="27"/>
                </a:cxn>
                <a:cxn ang="0">
                  <a:pos x="107" y="34"/>
                </a:cxn>
                <a:cxn ang="0">
                  <a:pos x="86" y="38"/>
                </a:cxn>
                <a:cxn ang="0">
                  <a:pos x="84" y="40"/>
                </a:cxn>
                <a:cxn ang="0">
                  <a:pos x="95" y="48"/>
                </a:cxn>
                <a:cxn ang="0">
                  <a:pos x="95" y="57"/>
                </a:cxn>
                <a:cxn ang="0">
                  <a:pos x="88" y="65"/>
                </a:cxn>
                <a:cxn ang="0">
                  <a:pos x="76" y="65"/>
                </a:cxn>
                <a:cxn ang="0">
                  <a:pos x="63" y="67"/>
                </a:cxn>
                <a:cxn ang="0">
                  <a:pos x="48" y="67"/>
                </a:cxn>
                <a:cxn ang="0">
                  <a:pos x="35" y="57"/>
                </a:cxn>
                <a:cxn ang="0">
                  <a:pos x="40" y="57"/>
                </a:cxn>
                <a:cxn ang="0">
                  <a:pos x="56" y="57"/>
                </a:cxn>
                <a:cxn ang="0">
                  <a:pos x="69" y="57"/>
                </a:cxn>
                <a:cxn ang="0">
                  <a:pos x="78" y="57"/>
                </a:cxn>
                <a:cxn ang="0">
                  <a:pos x="88" y="51"/>
                </a:cxn>
                <a:cxn ang="0">
                  <a:pos x="76" y="46"/>
                </a:cxn>
                <a:cxn ang="0">
                  <a:pos x="59" y="42"/>
                </a:cxn>
                <a:cxn ang="0">
                  <a:pos x="40" y="36"/>
                </a:cxn>
                <a:cxn ang="0">
                  <a:pos x="25" y="34"/>
                </a:cxn>
                <a:cxn ang="0">
                  <a:pos x="6" y="27"/>
                </a:cxn>
                <a:cxn ang="0">
                  <a:pos x="2" y="21"/>
                </a:cxn>
                <a:cxn ang="0">
                  <a:pos x="14" y="25"/>
                </a:cxn>
                <a:cxn ang="0">
                  <a:pos x="35" y="30"/>
                </a:cxn>
                <a:cxn ang="0">
                  <a:pos x="48" y="30"/>
                </a:cxn>
                <a:cxn ang="0">
                  <a:pos x="67" y="32"/>
                </a:cxn>
                <a:cxn ang="0">
                  <a:pos x="84" y="30"/>
                </a:cxn>
                <a:cxn ang="0">
                  <a:pos x="97" y="30"/>
                </a:cxn>
                <a:cxn ang="0">
                  <a:pos x="111" y="27"/>
                </a:cxn>
                <a:cxn ang="0">
                  <a:pos x="111" y="21"/>
                </a:cxn>
                <a:cxn ang="0">
                  <a:pos x="101" y="17"/>
                </a:cxn>
                <a:cxn ang="0">
                  <a:pos x="86" y="15"/>
                </a:cxn>
                <a:cxn ang="0">
                  <a:pos x="65" y="15"/>
                </a:cxn>
                <a:cxn ang="0">
                  <a:pos x="48" y="11"/>
                </a:cxn>
                <a:cxn ang="0">
                  <a:pos x="25" y="6"/>
                </a:cxn>
                <a:cxn ang="0">
                  <a:pos x="16" y="2"/>
                </a:cxn>
                <a:cxn ang="0">
                  <a:pos x="21" y="0"/>
                </a:cxn>
              </a:cxnLst>
              <a:rect l="0" t="0" r="r" b="b"/>
              <a:pathLst>
                <a:path w="122" h="68">
                  <a:moveTo>
                    <a:pt x="21" y="0"/>
                  </a:moveTo>
                  <a:lnTo>
                    <a:pt x="23" y="0"/>
                  </a:lnTo>
                  <a:lnTo>
                    <a:pt x="33" y="2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50" y="6"/>
                  </a:lnTo>
                  <a:lnTo>
                    <a:pt x="57" y="6"/>
                  </a:lnTo>
                  <a:lnTo>
                    <a:pt x="65" y="6"/>
                  </a:lnTo>
                  <a:lnTo>
                    <a:pt x="76" y="6"/>
                  </a:lnTo>
                  <a:lnTo>
                    <a:pt x="86" y="6"/>
                  </a:lnTo>
                  <a:lnTo>
                    <a:pt x="94" y="8"/>
                  </a:lnTo>
                  <a:lnTo>
                    <a:pt x="101" y="8"/>
                  </a:lnTo>
                  <a:lnTo>
                    <a:pt x="109" y="9"/>
                  </a:lnTo>
                  <a:lnTo>
                    <a:pt x="113" y="11"/>
                  </a:lnTo>
                  <a:lnTo>
                    <a:pt x="116" y="15"/>
                  </a:lnTo>
                  <a:lnTo>
                    <a:pt x="118" y="19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6" y="32"/>
                  </a:lnTo>
                  <a:lnTo>
                    <a:pt x="107" y="34"/>
                  </a:lnTo>
                  <a:lnTo>
                    <a:pt x="94" y="36"/>
                  </a:lnTo>
                  <a:lnTo>
                    <a:pt x="86" y="38"/>
                  </a:lnTo>
                  <a:lnTo>
                    <a:pt x="82" y="40"/>
                  </a:lnTo>
                  <a:lnTo>
                    <a:pt x="84" y="40"/>
                  </a:lnTo>
                  <a:lnTo>
                    <a:pt x="90" y="42"/>
                  </a:lnTo>
                  <a:lnTo>
                    <a:pt x="95" y="48"/>
                  </a:lnTo>
                  <a:lnTo>
                    <a:pt x="99" y="55"/>
                  </a:lnTo>
                  <a:lnTo>
                    <a:pt x="95" y="57"/>
                  </a:lnTo>
                  <a:lnTo>
                    <a:pt x="94" y="61"/>
                  </a:lnTo>
                  <a:lnTo>
                    <a:pt x="88" y="65"/>
                  </a:lnTo>
                  <a:lnTo>
                    <a:pt x="82" y="65"/>
                  </a:lnTo>
                  <a:lnTo>
                    <a:pt x="76" y="65"/>
                  </a:lnTo>
                  <a:lnTo>
                    <a:pt x="71" y="67"/>
                  </a:lnTo>
                  <a:lnTo>
                    <a:pt x="63" y="67"/>
                  </a:lnTo>
                  <a:lnTo>
                    <a:pt x="57" y="67"/>
                  </a:lnTo>
                  <a:lnTo>
                    <a:pt x="48" y="67"/>
                  </a:lnTo>
                  <a:lnTo>
                    <a:pt x="44" y="68"/>
                  </a:lnTo>
                  <a:lnTo>
                    <a:pt x="35" y="57"/>
                  </a:lnTo>
                  <a:lnTo>
                    <a:pt x="37" y="57"/>
                  </a:lnTo>
                  <a:lnTo>
                    <a:pt x="40" y="57"/>
                  </a:lnTo>
                  <a:lnTo>
                    <a:pt x="46" y="57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9" y="57"/>
                  </a:lnTo>
                  <a:lnTo>
                    <a:pt x="75" y="57"/>
                  </a:lnTo>
                  <a:lnTo>
                    <a:pt x="78" y="57"/>
                  </a:lnTo>
                  <a:lnTo>
                    <a:pt x="86" y="55"/>
                  </a:lnTo>
                  <a:lnTo>
                    <a:pt x="88" y="51"/>
                  </a:lnTo>
                  <a:lnTo>
                    <a:pt x="82" y="49"/>
                  </a:lnTo>
                  <a:lnTo>
                    <a:pt x="76" y="46"/>
                  </a:lnTo>
                  <a:lnTo>
                    <a:pt x="67" y="44"/>
                  </a:lnTo>
                  <a:lnTo>
                    <a:pt x="59" y="42"/>
                  </a:lnTo>
                  <a:lnTo>
                    <a:pt x="50" y="40"/>
                  </a:lnTo>
                  <a:lnTo>
                    <a:pt x="40" y="36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14" y="30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2" y="21"/>
                  </a:lnTo>
                  <a:lnTo>
                    <a:pt x="8" y="21"/>
                  </a:lnTo>
                  <a:lnTo>
                    <a:pt x="14" y="25"/>
                  </a:lnTo>
                  <a:lnTo>
                    <a:pt x="23" y="27"/>
                  </a:lnTo>
                  <a:lnTo>
                    <a:pt x="35" y="30"/>
                  </a:lnTo>
                  <a:lnTo>
                    <a:pt x="40" y="30"/>
                  </a:lnTo>
                  <a:lnTo>
                    <a:pt x="48" y="30"/>
                  </a:lnTo>
                  <a:lnTo>
                    <a:pt x="57" y="30"/>
                  </a:lnTo>
                  <a:lnTo>
                    <a:pt x="67" y="32"/>
                  </a:lnTo>
                  <a:lnTo>
                    <a:pt x="76" y="30"/>
                  </a:lnTo>
                  <a:lnTo>
                    <a:pt x="84" y="30"/>
                  </a:lnTo>
                  <a:lnTo>
                    <a:pt x="92" y="30"/>
                  </a:lnTo>
                  <a:lnTo>
                    <a:pt x="97" y="30"/>
                  </a:lnTo>
                  <a:lnTo>
                    <a:pt x="103" y="28"/>
                  </a:lnTo>
                  <a:lnTo>
                    <a:pt x="111" y="27"/>
                  </a:lnTo>
                  <a:lnTo>
                    <a:pt x="113" y="25"/>
                  </a:lnTo>
                  <a:lnTo>
                    <a:pt x="111" y="21"/>
                  </a:lnTo>
                  <a:lnTo>
                    <a:pt x="107" y="17"/>
                  </a:lnTo>
                  <a:lnTo>
                    <a:pt x="101" y="17"/>
                  </a:lnTo>
                  <a:lnTo>
                    <a:pt x="94" y="15"/>
                  </a:lnTo>
                  <a:lnTo>
                    <a:pt x="86" y="15"/>
                  </a:lnTo>
                  <a:lnTo>
                    <a:pt x="75" y="15"/>
                  </a:lnTo>
                  <a:lnTo>
                    <a:pt x="65" y="15"/>
                  </a:lnTo>
                  <a:lnTo>
                    <a:pt x="56" y="13"/>
                  </a:lnTo>
                  <a:lnTo>
                    <a:pt x="48" y="11"/>
                  </a:lnTo>
                  <a:lnTo>
                    <a:pt x="35" y="9"/>
                  </a:lnTo>
                  <a:lnTo>
                    <a:pt x="25" y="6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861"/>
            <p:cNvSpPr>
              <a:spLocks/>
            </p:cNvSpPr>
            <p:nvPr/>
          </p:nvSpPr>
          <p:spPr bwMode="auto">
            <a:xfrm>
              <a:off x="5075237" y="4703763"/>
              <a:ext cx="79375" cy="122238"/>
            </a:xfrm>
            <a:custGeom>
              <a:avLst/>
              <a:gdLst/>
              <a:ahLst/>
              <a:cxnLst>
                <a:cxn ang="0">
                  <a:pos x="86" y="15"/>
                </a:cxn>
                <a:cxn ang="0">
                  <a:pos x="82" y="9"/>
                </a:cxn>
                <a:cxn ang="0">
                  <a:pos x="67" y="11"/>
                </a:cxn>
                <a:cxn ang="0">
                  <a:pos x="57" y="15"/>
                </a:cxn>
                <a:cxn ang="0">
                  <a:pos x="49" y="25"/>
                </a:cxn>
                <a:cxn ang="0">
                  <a:pos x="44" y="40"/>
                </a:cxn>
                <a:cxn ang="0">
                  <a:pos x="44" y="55"/>
                </a:cxn>
                <a:cxn ang="0">
                  <a:pos x="44" y="70"/>
                </a:cxn>
                <a:cxn ang="0">
                  <a:pos x="46" y="84"/>
                </a:cxn>
                <a:cxn ang="0">
                  <a:pos x="48" y="93"/>
                </a:cxn>
                <a:cxn ang="0">
                  <a:pos x="42" y="95"/>
                </a:cxn>
                <a:cxn ang="0">
                  <a:pos x="38" y="87"/>
                </a:cxn>
                <a:cxn ang="0">
                  <a:pos x="34" y="76"/>
                </a:cxn>
                <a:cxn ang="0">
                  <a:pos x="34" y="63"/>
                </a:cxn>
                <a:cxn ang="0">
                  <a:pos x="34" y="49"/>
                </a:cxn>
                <a:cxn ang="0">
                  <a:pos x="36" y="36"/>
                </a:cxn>
                <a:cxn ang="0">
                  <a:pos x="42" y="25"/>
                </a:cxn>
                <a:cxn ang="0">
                  <a:pos x="32" y="32"/>
                </a:cxn>
                <a:cxn ang="0">
                  <a:pos x="21" y="47"/>
                </a:cxn>
                <a:cxn ang="0">
                  <a:pos x="15" y="65"/>
                </a:cxn>
                <a:cxn ang="0">
                  <a:pos x="13" y="74"/>
                </a:cxn>
                <a:cxn ang="0">
                  <a:pos x="15" y="87"/>
                </a:cxn>
                <a:cxn ang="0">
                  <a:pos x="17" y="101"/>
                </a:cxn>
                <a:cxn ang="0">
                  <a:pos x="21" y="110"/>
                </a:cxn>
                <a:cxn ang="0">
                  <a:pos x="32" y="129"/>
                </a:cxn>
                <a:cxn ang="0">
                  <a:pos x="40" y="141"/>
                </a:cxn>
                <a:cxn ang="0">
                  <a:pos x="49" y="148"/>
                </a:cxn>
                <a:cxn ang="0">
                  <a:pos x="63" y="144"/>
                </a:cxn>
                <a:cxn ang="0">
                  <a:pos x="68" y="143"/>
                </a:cxn>
                <a:cxn ang="0">
                  <a:pos x="63" y="139"/>
                </a:cxn>
                <a:cxn ang="0">
                  <a:pos x="55" y="129"/>
                </a:cxn>
                <a:cxn ang="0">
                  <a:pos x="57" y="122"/>
                </a:cxn>
                <a:cxn ang="0">
                  <a:pos x="61" y="129"/>
                </a:cxn>
                <a:cxn ang="0">
                  <a:pos x="68" y="139"/>
                </a:cxn>
                <a:cxn ang="0">
                  <a:pos x="84" y="141"/>
                </a:cxn>
                <a:cxn ang="0">
                  <a:pos x="89" y="131"/>
                </a:cxn>
                <a:cxn ang="0">
                  <a:pos x="99" y="133"/>
                </a:cxn>
                <a:cxn ang="0">
                  <a:pos x="99" y="141"/>
                </a:cxn>
                <a:cxn ang="0">
                  <a:pos x="89" y="146"/>
                </a:cxn>
                <a:cxn ang="0">
                  <a:pos x="76" y="148"/>
                </a:cxn>
                <a:cxn ang="0">
                  <a:pos x="70" y="148"/>
                </a:cxn>
                <a:cxn ang="0">
                  <a:pos x="57" y="154"/>
                </a:cxn>
                <a:cxn ang="0">
                  <a:pos x="42" y="150"/>
                </a:cxn>
                <a:cxn ang="0">
                  <a:pos x="29" y="144"/>
                </a:cxn>
                <a:cxn ang="0">
                  <a:pos x="19" y="129"/>
                </a:cxn>
                <a:cxn ang="0">
                  <a:pos x="11" y="114"/>
                </a:cxn>
                <a:cxn ang="0">
                  <a:pos x="4" y="95"/>
                </a:cxn>
                <a:cxn ang="0">
                  <a:pos x="0" y="80"/>
                </a:cxn>
                <a:cxn ang="0">
                  <a:pos x="0" y="67"/>
                </a:cxn>
                <a:cxn ang="0">
                  <a:pos x="4" y="53"/>
                </a:cxn>
                <a:cxn ang="0">
                  <a:pos x="10" y="40"/>
                </a:cxn>
                <a:cxn ang="0">
                  <a:pos x="23" y="28"/>
                </a:cxn>
                <a:cxn ang="0">
                  <a:pos x="32" y="21"/>
                </a:cxn>
                <a:cxn ang="0">
                  <a:pos x="42" y="21"/>
                </a:cxn>
                <a:cxn ang="0">
                  <a:pos x="44" y="19"/>
                </a:cxn>
                <a:cxn ang="0">
                  <a:pos x="49" y="8"/>
                </a:cxn>
                <a:cxn ang="0">
                  <a:pos x="67" y="0"/>
                </a:cxn>
                <a:cxn ang="0">
                  <a:pos x="82" y="0"/>
                </a:cxn>
                <a:cxn ang="0">
                  <a:pos x="91" y="8"/>
                </a:cxn>
                <a:cxn ang="0">
                  <a:pos x="86" y="17"/>
                </a:cxn>
              </a:cxnLst>
              <a:rect l="0" t="0" r="r" b="b"/>
              <a:pathLst>
                <a:path w="101" h="154">
                  <a:moveTo>
                    <a:pt x="86" y="17"/>
                  </a:moveTo>
                  <a:lnTo>
                    <a:pt x="86" y="15"/>
                  </a:lnTo>
                  <a:lnTo>
                    <a:pt x="86" y="13"/>
                  </a:lnTo>
                  <a:lnTo>
                    <a:pt x="82" y="9"/>
                  </a:lnTo>
                  <a:lnTo>
                    <a:pt x="74" y="11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57" y="15"/>
                  </a:lnTo>
                  <a:lnTo>
                    <a:pt x="55" y="19"/>
                  </a:lnTo>
                  <a:lnTo>
                    <a:pt x="49" y="25"/>
                  </a:lnTo>
                  <a:lnTo>
                    <a:pt x="46" y="34"/>
                  </a:lnTo>
                  <a:lnTo>
                    <a:pt x="44" y="40"/>
                  </a:lnTo>
                  <a:lnTo>
                    <a:pt x="44" y="47"/>
                  </a:lnTo>
                  <a:lnTo>
                    <a:pt x="44" y="55"/>
                  </a:lnTo>
                  <a:lnTo>
                    <a:pt x="44" y="65"/>
                  </a:lnTo>
                  <a:lnTo>
                    <a:pt x="44" y="70"/>
                  </a:lnTo>
                  <a:lnTo>
                    <a:pt x="46" y="76"/>
                  </a:lnTo>
                  <a:lnTo>
                    <a:pt x="46" y="84"/>
                  </a:lnTo>
                  <a:lnTo>
                    <a:pt x="48" y="87"/>
                  </a:lnTo>
                  <a:lnTo>
                    <a:pt x="48" y="93"/>
                  </a:lnTo>
                  <a:lnTo>
                    <a:pt x="46" y="95"/>
                  </a:lnTo>
                  <a:lnTo>
                    <a:pt x="42" y="95"/>
                  </a:lnTo>
                  <a:lnTo>
                    <a:pt x="42" y="93"/>
                  </a:lnTo>
                  <a:lnTo>
                    <a:pt x="38" y="87"/>
                  </a:lnTo>
                  <a:lnTo>
                    <a:pt x="38" y="84"/>
                  </a:lnTo>
                  <a:lnTo>
                    <a:pt x="34" y="76"/>
                  </a:lnTo>
                  <a:lnTo>
                    <a:pt x="34" y="70"/>
                  </a:lnTo>
                  <a:lnTo>
                    <a:pt x="34" y="63"/>
                  </a:lnTo>
                  <a:lnTo>
                    <a:pt x="34" y="57"/>
                  </a:lnTo>
                  <a:lnTo>
                    <a:pt x="34" y="49"/>
                  </a:lnTo>
                  <a:lnTo>
                    <a:pt x="34" y="46"/>
                  </a:lnTo>
                  <a:lnTo>
                    <a:pt x="36" y="36"/>
                  </a:lnTo>
                  <a:lnTo>
                    <a:pt x="38" y="30"/>
                  </a:lnTo>
                  <a:lnTo>
                    <a:pt x="42" y="25"/>
                  </a:lnTo>
                  <a:lnTo>
                    <a:pt x="38" y="27"/>
                  </a:lnTo>
                  <a:lnTo>
                    <a:pt x="32" y="32"/>
                  </a:lnTo>
                  <a:lnTo>
                    <a:pt x="25" y="38"/>
                  </a:lnTo>
                  <a:lnTo>
                    <a:pt x="21" y="47"/>
                  </a:lnTo>
                  <a:lnTo>
                    <a:pt x="17" y="55"/>
                  </a:lnTo>
                  <a:lnTo>
                    <a:pt x="15" y="65"/>
                  </a:lnTo>
                  <a:lnTo>
                    <a:pt x="13" y="68"/>
                  </a:lnTo>
                  <a:lnTo>
                    <a:pt x="13" y="74"/>
                  </a:lnTo>
                  <a:lnTo>
                    <a:pt x="13" y="80"/>
                  </a:lnTo>
                  <a:lnTo>
                    <a:pt x="15" y="87"/>
                  </a:lnTo>
                  <a:lnTo>
                    <a:pt x="15" y="93"/>
                  </a:lnTo>
                  <a:lnTo>
                    <a:pt x="17" y="101"/>
                  </a:lnTo>
                  <a:lnTo>
                    <a:pt x="17" y="105"/>
                  </a:lnTo>
                  <a:lnTo>
                    <a:pt x="21" y="110"/>
                  </a:lnTo>
                  <a:lnTo>
                    <a:pt x="25" y="120"/>
                  </a:lnTo>
                  <a:lnTo>
                    <a:pt x="32" y="129"/>
                  </a:lnTo>
                  <a:lnTo>
                    <a:pt x="34" y="135"/>
                  </a:lnTo>
                  <a:lnTo>
                    <a:pt x="40" y="141"/>
                  </a:lnTo>
                  <a:lnTo>
                    <a:pt x="44" y="144"/>
                  </a:lnTo>
                  <a:lnTo>
                    <a:pt x="49" y="148"/>
                  </a:lnTo>
                  <a:lnTo>
                    <a:pt x="55" y="146"/>
                  </a:lnTo>
                  <a:lnTo>
                    <a:pt x="63" y="144"/>
                  </a:lnTo>
                  <a:lnTo>
                    <a:pt x="65" y="143"/>
                  </a:lnTo>
                  <a:lnTo>
                    <a:pt x="68" y="143"/>
                  </a:lnTo>
                  <a:lnTo>
                    <a:pt x="65" y="141"/>
                  </a:lnTo>
                  <a:lnTo>
                    <a:pt x="63" y="139"/>
                  </a:lnTo>
                  <a:lnTo>
                    <a:pt x="57" y="133"/>
                  </a:lnTo>
                  <a:lnTo>
                    <a:pt x="55" y="129"/>
                  </a:lnTo>
                  <a:lnTo>
                    <a:pt x="53" y="122"/>
                  </a:lnTo>
                  <a:lnTo>
                    <a:pt x="57" y="122"/>
                  </a:lnTo>
                  <a:lnTo>
                    <a:pt x="59" y="124"/>
                  </a:lnTo>
                  <a:lnTo>
                    <a:pt x="61" y="129"/>
                  </a:lnTo>
                  <a:lnTo>
                    <a:pt x="65" y="135"/>
                  </a:lnTo>
                  <a:lnTo>
                    <a:pt x="68" y="139"/>
                  </a:lnTo>
                  <a:lnTo>
                    <a:pt x="76" y="141"/>
                  </a:lnTo>
                  <a:lnTo>
                    <a:pt x="84" y="141"/>
                  </a:lnTo>
                  <a:lnTo>
                    <a:pt x="87" y="135"/>
                  </a:lnTo>
                  <a:lnTo>
                    <a:pt x="89" y="131"/>
                  </a:lnTo>
                  <a:lnTo>
                    <a:pt x="101" y="131"/>
                  </a:lnTo>
                  <a:lnTo>
                    <a:pt x="99" y="133"/>
                  </a:lnTo>
                  <a:lnTo>
                    <a:pt x="99" y="137"/>
                  </a:lnTo>
                  <a:lnTo>
                    <a:pt x="99" y="141"/>
                  </a:lnTo>
                  <a:lnTo>
                    <a:pt x="97" y="144"/>
                  </a:lnTo>
                  <a:lnTo>
                    <a:pt x="89" y="146"/>
                  </a:lnTo>
                  <a:lnTo>
                    <a:pt x="82" y="148"/>
                  </a:lnTo>
                  <a:lnTo>
                    <a:pt x="76" y="148"/>
                  </a:lnTo>
                  <a:lnTo>
                    <a:pt x="74" y="148"/>
                  </a:lnTo>
                  <a:lnTo>
                    <a:pt x="70" y="148"/>
                  </a:lnTo>
                  <a:lnTo>
                    <a:pt x="65" y="154"/>
                  </a:lnTo>
                  <a:lnTo>
                    <a:pt x="57" y="154"/>
                  </a:lnTo>
                  <a:lnTo>
                    <a:pt x="49" y="154"/>
                  </a:lnTo>
                  <a:lnTo>
                    <a:pt x="42" y="150"/>
                  </a:lnTo>
                  <a:lnTo>
                    <a:pt x="32" y="148"/>
                  </a:lnTo>
                  <a:lnTo>
                    <a:pt x="29" y="144"/>
                  </a:lnTo>
                  <a:lnTo>
                    <a:pt x="23" y="139"/>
                  </a:lnTo>
                  <a:lnTo>
                    <a:pt x="19" y="129"/>
                  </a:lnTo>
                  <a:lnTo>
                    <a:pt x="17" y="124"/>
                  </a:lnTo>
                  <a:lnTo>
                    <a:pt x="11" y="114"/>
                  </a:lnTo>
                  <a:lnTo>
                    <a:pt x="8" y="105"/>
                  </a:lnTo>
                  <a:lnTo>
                    <a:pt x="4" y="95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" y="61"/>
                  </a:lnTo>
                  <a:lnTo>
                    <a:pt x="4" y="53"/>
                  </a:lnTo>
                  <a:lnTo>
                    <a:pt x="8" y="47"/>
                  </a:lnTo>
                  <a:lnTo>
                    <a:pt x="10" y="40"/>
                  </a:lnTo>
                  <a:lnTo>
                    <a:pt x="17" y="34"/>
                  </a:lnTo>
                  <a:lnTo>
                    <a:pt x="23" y="28"/>
                  </a:lnTo>
                  <a:lnTo>
                    <a:pt x="29" y="25"/>
                  </a:lnTo>
                  <a:lnTo>
                    <a:pt x="32" y="21"/>
                  </a:lnTo>
                  <a:lnTo>
                    <a:pt x="38" y="21"/>
                  </a:lnTo>
                  <a:lnTo>
                    <a:pt x="42" y="21"/>
                  </a:lnTo>
                  <a:lnTo>
                    <a:pt x="44" y="21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9" y="8"/>
                  </a:lnTo>
                  <a:lnTo>
                    <a:pt x="59" y="4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6" y="2"/>
                  </a:lnTo>
                  <a:lnTo>
                    <a:pt x="91" y="8"/>
                  </a:lnTo>
                  <a:lnTo>
                    <a:pt x="93" y="13"/>
                  </a:lnTo>
                  <a:lnTo>
                    <a:pt x="86" y="17"/>
                  </a:lnTo>
                  <a:lnTo>
                    <a:pt x="86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862"/>
            <p:cNvSpPr>
              <a:spLocks/>
            </p:cNvSpPr>
            <p:nvPr/>
          </p:nvSpPr>
          <p:spPr bwMode="auto">
            <a:xfrm>
              <a:off x="5084762" y="4324351"/>
              <a:ext cx="423862" cy="527050"/>
            </a:xfrm>
            <a:custGeom>
              <a:avLst/>
              <a:gdLst/>
              <a:ahLst/>
              <a:cxnLst>
                <a:cxn ang="0">
                  <a:pos x="23" y="494"/>
                </a:cxn>
                <a:cxn ang="0">
                  <a:pos x="23" y="475"/>
                </a:cxn>
                <a:cxn ang="0">
                  <a:pos x="27" y="462"/>
                </a:cxn>
                <a:cxn ang="0">
                  <a:pos x="31" y="443"/>
                </a:cxn>
                <a:cxn ang="0">
                  <a:pos x="37" y="414"/>
                </a:cxn>
                <a:cxn ang="0">
                  <a:pos x="46" y="380"/>
                </a:cxn>
                <a:cxn ang="0">
                  <a:pos x="63" y="348"/>
                </a:cxn>
                <a:cxn ang="0">
                  <a:pos x="86" y="317"/>
                </a:cxn>
                <a:cxn ang="0">
                  <a:pos x="107" y="294"/>
                </a:cxn>
                <a:cxn ang="0">
                  <a:pos x="134" y="268"/>
                </a:cxn>
                <a:cxn ang="0">
                  <a:pos x="164" y="249"/>
                </a:cxn>
                <a:cxn ang="0">
                  <a:pos x="187" y="232"/>
                </a:cxn>
                <a:cxn ang="0">
                  <a:pos x="219" y="207"/>
                </a:cxn>
                <a:cxn ang="0">
                  <a:pos x="253" y="173"/>
                </a:cxn>
                <a:cxn ang="0">
                  <a:pos x="288" y="135"/>
                </a:cxn>
                <a:cxn ang="0">
                  <a:pos x="316" y="95"/>
                </a:cxn>
                <a:cxn ang="0">
                  <a:pos x="314" y="108"/>
                </a:cxn>
                <a:cxn ang="0">
                  <a:pos x="299" y="173"/>
                </a:cxn>
                <a:cxn ang="0">
                  <a:pos x="278" y="255"/>
                </a:cxn>
                <a:cxn ang="0">
                  <a:pos x="259" y="329"/>
                </a:cxn>
                <a:cxn ang="0">
                  <a:pos x="251" y="374"/>
                </a:cxn>
                <a:cxn ang="0">
                  <a:pos x="265" y="390"/>
                </a:cxn>
                <a:cxn ang="0">
                  <a:pos x="301" y="403"/>
                </a:cxn>
                <a:cxn ang="0">
                  <a:pos x="327" y="399"/>
                </a:cxn>
                <a:cxn ang="0">
                  <a:pos x="333" y="363"/>
                </a:cxn>
                <a:cxn ang="0">
                  <a:pos x="352" y="285"/>
                </a:cxn>
                <a:cxn ang="0">
                  <a:pos x="373" y="194"/>
                </a:cxn>
                <a:cxn ang="0">
                  <a:pos x="394" y="114"/>
                </a:cxn>
                <a:cxn ang="0">
                  <a:pos x="404" y="66"/>
                </a:cxn>
                <a:cxn ang="0">
                  <a:pos x="413" y="68"/>
                </a:cxn>
                <a:cxn ang="0">
                  <a:pos x="405" y="91"/>
                </a:cxn>
                <a:cxn ang="0">
                  <a:pos x="404" y="135"/>
                </a:cxn>
                <a:cxn ang="0">
                  <a:pos x="409" y="192"/>
                </a:cxn>
                <a:cxn ang="0">
                  <a:pos x="440" y="258"/>
                </a:cxn>
                <a:cxn ang="0">
                  <a:pos x="493" y="331"/>
                </a:cxn>
                <a:cxn ang="0">
                  <a:pos x="523" y="412"/>
                </a:cxn>
                <a:cxn ang="0">
                  <a:pos x="525" y="496"/>
                </a:cxn>
                <a:cxn ang="0">
                  <a:pos x="510" y="572"/>
                </a:cxn>
                <a:cxn ang="0">
                  <a:pos x="493" y="625"/>
                </a:cxn>
                <a:cxn ang="0">
                  <a:pos x="485" y="646"/>
                </a:cxn>
                <a:cxn ang="0">
                  <a:pos x="501" y="654"/>
                </a:cxn>
                <a:cxn ang="0">
                  <a:pos x="516" y="608"/>
                </a:cxn>
                <a:cxn ang="0">
                  <a:pos x="531" y="540"/>
                </a:cxn>
                <a:cxn ang="0">
                  <a:pos x="535" y="454"/>
                </a:cxn>
                <a:cxn ang="0">
                  <a:pos x="518" y="365"/>
                </a:cxn>
                <a:cxn ang="0">
                  <a:pos x="468" y="283"/>
                </a:cxn>
                <a:cxn ang="0">
                  <a:pos x="432" y="209"/>
                </a:cxn>
                <a:cxn ang="0">
                  <a:pos x="417" y="146"/>
                </a:cxn>
                <a:cxn ang="0">
                  <a:pos x="415" y="99"/>
                </a:cxn>
                <a:cxn ang="0">
                  <a:pos x="421" y="66"/>
                </a:cxn>
                <a:cxn ang="0">
                  <a:pos x="424" y="57"/>
                </a:cxn>
                <a:cxn ang="0">
                  <a:pos x="375" y="28"/>
                </a:cxn>
                <a:cxn ang="0">
                  <a:pos x="348" y="7"/>
                </a:cxn>
                <a:cxn ang="0">
                  <a:pos x="329" y="43"/>
                </a:cxn>
                <a:cxn ang="0">
                  <a:pos x="299" y="99"/>
                </a:cxn>
                <a:cxn ang="0">
                  <a:pos x="255" y="158"/>
                </a:cxn>
                <a:cxn ang="0">
                  <a:pos x="202" y="209"/>
                </a:cxn>
                <a:cxn ang="0">
                  <a:pos x="137" y="245"/>
                </a:cxn>
                <a:cxn ang="0">
                  <a:pos x="86" y="285"/>
                </a:cxn>
                <a:cxn ang="0">
                  <a:pos x="48" y="336"/>
                </a:cxn>
                <a:cxn ang="0">
                  <a:pos x="21" y="395"/>
                </a:cxn>
                <a:cxn ang="0">
                  <a:pos x="6" y="458"/>
                </a:cxn>
                <a:cxn ang="0">
                  <a:pos x="0" y="523"/>
                </a:cxn>
              </a:cxnLst>
              <a:rect l="0" t="0" r="r" b="b"/>
              <a:pathLst>
                <a:path w="535" h="663">
                  <a:moveTo>
                    <a:pt x="23" y="507"/>
                  </a:moveTo>
                  <a:lnTo>
                    <a:pt x="23" y="502"/>
                  </a:lnTo>
                  <a:lnTo>
                    <a:pt x="23" y="494"/>
                  </a:lnTo>
                  <a:lnTo>
                    <a:pt x="23" y="488"/>
                  </a:lnTo>
                  <a:lnTo>
                    <a:pt x="23" y="483"/>
                  </a:lnTo>
                  <a:lnTo>
                    <a:pt x="23" y="475"/>
                  </a:lnTo>
                  <a:lnTo>
                    <a:pt x="27" y="471"/>
                  </a:lnTo>
                  <a:lnTo>
                    <a:pt x="27" y="468"/>
                  </a:lnTo>
                  <a:lnTo>
                    <a:pt x="27" y="462"/>
                  </a:lnTo>
                  <a:lnTo>
                    <a:pt x="27" y="456"/>
                  </a:lnTo>
                  <a:lnTo>
                    <a:pt x="31" y="450"/>
                  </a:lnTo>
                  <a:lnTo>
                    <a:pt x="31" y="443"/>
                  </a:lnTo>
                  <a:lnTo>
                    <a:pt x="33" y="433"/>
                  </a:lnTo>
                  <a:lnTo>
                    <a:pt x="33" y="424"/>
                  </a:lnTo>
                  <a:lnTo>
                    <a:pt x="37" y="414"/>
                  </a:lnTo>
                  <a:lnTo>
                    <a:pt x="38" y="403"/>
                  </a:lnTo>
                  <a:lnTo>
                    <a:pt x="42" y="393"/>
                  </a:lnTo>
                  <a:lnTo>
                    <a:pt x="46" y="380"/>
                  </a:lnTo>
                  <a:lnTo>
                    <a:pt x="52" y="371"/>
                  </a:lnTo>
                  <a:lnTo>
                    <a:pt x="57" y="359"/>
                  </a:lnTo>
                  <a:lnTo>
                    <a:pt x="63" y="348"/>
                  </a:lnTo>
                  <a:lnTo>
                    <a:pt x="69" y="338"/>
                  </a:lnTo>
                  <a:lnTo>
                    <a:pt x="78" y="329"/>
                  </a:lnTo>
                  <a:lnTo>
                    <a:pt x="86" y="317"/>
                  </a:lnTo>
                  <a:lnTo>
                    <a:pt x="94" y="310"/>
                  </a:lnTo>
                  <a:lnTo>
                    <a:pt x="99" y="300"/>
                  </a:lnTo>
                  <a:lnTo>
                    <a:pt x="107" y="294"/>
                  </a:lnTo>
                  <a:lnTo>
                    <a:pt x="116" y="283"/>
                  </a:lnTo>
                  <a:lnTo>
                    <a:pt x="126" y="275"/>
                  </a:lnTo>
                  <a:lnTo>
                    <a:pt x="134" y="268"/>
                  </a:lnTo>
                  <a:lnTo>
                    <a:pt x="143" y="260"/>
                  </a:lnTo>
                  <a:lnTo>
                    <a:pt x="153" y="255"/>
                  </a:lnTo>
                  <a:lnTo>
                    <a:pt x="164" y="249"/>
                  </a:lnTo>
                  <a:lnTo>
                    <a:pt x="172" y="245"/>
                  </a:lnTo>
                  <a:lnTo>
                    <a:pt x="179" y="239"/>
                  </a:lnTo>
                  <a:lnTo>
                    <a:pt x="187" y="232"/>
                  </a:lnTo>
                  <a:lnTo>
                    <a:pt x="198" y="226"/>
                  </a:lnTo>
                  <a:lnTo>
                    <a:pt x="208" y="217"/>
                  </a:lnTo>
                  <a:lnTo>
                    <a:pt x="219" y="207"/>
                  </a:lnTo>
                  <a:lnTo>
                    <a:pt x="230" y="196"/>
                  </a:lnTo>
                  <a:lnTo>
                    <a:pt x="242" y="186"/>
                  </a:lnTo>
                  <a:lnTo>
                    <a:pt x="253" y="173"/>
                  </a:lnTo>
                  <a:lnTo>
                    <a:pt x="265" y="161"/>
                  </a:lnTo>
                  <a:lnTo>
                    <a:pt x="276" y="148"/>
                  </a:lnTo>
                  <a:lnTo>
                    <a:pt x="288" y="135"/>
                  </a:lnTo>
                  <a:lnTo>
                    <a:pt x="297" y="121"/>
                  </a:lnTo>
                  <a:lnTo>
                    <a:pt x="308" y="108"/>
                  </a:lnTo>
                  <a:lnTo>
                    <a:pt x="316" y="95"/>
                  </a:lnTo>
                  <a:lnTo>
                    <a:pt x="324" y="83"/>
                  </a:lnTo>
                  <a:lnTo>
                    <a:pt x="320" y="95"/>
                  </a:lnTo>
                  <a:lnTo>
                    <a:pt x="314" y="108"/>
                  </a:lnTo>
                  <a:lnTo>
                    <a:pt x="312" y="127"/>
                  </a:lnTo>
                  <a:lnTo>
                    <a:pt x="305" y="148"/>
                  </a:lnTo>
                  <a:lnTo>
                    <a:pt x="299" y="173"/>
                  </a:lnTo>
                  <a:lnTo>
                    <a:pt x="291" y="199"/>
                  </a:lnTo>
                  <a:lnTo>
                    <a:pt x="286" y="228"/>
                  </a:lnTo>
                  <a:lnTo>
                    <a:pt x="278" y="255"/>
                  </a:lnTo>
                  <a:lnTo>
                    <a:pt x="272" y="281"/>
                  </a:lnTo>
                  <a:lnTo>
                    <a:pt x="265" y="306"/>
                  </a:lnTo>
                  <a:lnTo>
                    <a:pt x="259" y="329"/>
                  </a:lnTo>
                  <a:lnTo>
                    <a:pt x="255" y="348"/>
                  </a:lnTo>
                  <a:lnTo>
                    <a:pt x="253" y="365"/>
                  </a:lnTo>
                  <a:lnTo>
                    <a:pt x="251" y="374"/>
                  </a:lnTo>
                  <a:lnTo>
                    <a:pt x="253" y="382"/>
                  </a:lnTo>
                  <a:lnTo>
                    <a:pt x="257" y="386"/>
                  </a:lnTo>
                  <a:lnTo>
                    <a:pt x="265" y="390"/>
                  </a:lnTo>
                  <a:lnTo>
                    <a:pt x="276" y="395"/>
                  </a:lnTo>
                  <a:lnTo>
                    <a:pt x="289" y="401"/>
                  </a:lnTo>
                  <a:lnTo>
                    <a:pt x="301" y="403"/>
                  </a:lnTo>
                  <a:lnTo>
                    <a:pt x="312" y="405"/>
                  </a:lnTo>
                  <a:lnTo>
                    <a:pt x="320" y="403"/>
                  </a:lnTo>
                  <a:lnTo>
                    <a:pt x="327" y="399"/>
                  </a:lnTo>
                  <a:lnTo>
                    <a:pt x="327" y="393"/>
                  </a:lnTo>
                  <a:lnTo>
                    <a:pt x="329" y="380"/>
                  </a:lnTo>
                  <a:lnTo>
                    <a:pt x="333" y="363"/>
                  </a:lnTo>
                  <a:lnTo>
                    <a:pt x="341" y="340"/>
                  </a:lnTo>
                  <a:lnTo>
                    <a:pt x="345" y="313"/>
                  </a:lnTo>
                  <a:lnTo>
                    <a:pt x="352" y="285"/>
                  </a:lnTo>
                  <a:lnTo>
                    <a:pt x="360" y="255"/>
                  </a:lnTo>
                  <a:lnTo>
                    <a:pt x="367" y="226"/>
                  </a:lnTo>
                  <a:lnTo>
                    <a:pt x="373" y="194"/>
                  </a:lnTo>
                  <a:lnTo>
                    <a:pt x="381" y="165"/>
                  </a:lnTo>
                  <a:lnTo>
                    <a:pt x="386" y="137"/>
                  </a:lnTo>
                  <a:lnTo>
                    <a:pt x="394" y="114"/>
                  </a:lnTo>
                  <a:lnTo>
                    <a:pt x="398" y="91"/>
                  </a:lnTo>
                  <a:lnTo>
                    <a:pt x="402" y="76"/>
                  </a:lnTo>
                  <a:lnTo>
                    <a:pt x="404" y="66"/>
                  </a:lnTo>
                  <a:lnTo>
                    <a:pt x="405" y="64"/>
                  </a:lnTo>
                  <a:lnTo>
                    <a:pt x="415" y="62"/>
                  </a:lnTo>
                  <a:lnTo>
                    <a:pt x="413" y="68"/>
                  </a:lnTo>
                  <a:lnTo>
                    <a:pt x="411" y="74"/>
                  </a:lnTo>
                  <a:lnTo>
                    <a:pt x="409" y="81"/>
                  </a:lnTo>
                  <a:lnTo>
                    <a:pt x="405" y="91"/>
                  </a:lnTo>
                  <a:lnTo>
                    <a:pt x="404" y="104"/>
                  </a:lnTo>
                  <a:lnTo>
                    <a:pt x="402" y="118"/>
                  </a:lnTo>
                  <a:lnTo>
                    <a:pt x="404" y="135"/>
                  </a:lnTo>
                  <a:lnTo>
                    <a:pt x="404" y="152"/>
                  </a:lnTo>
                  <a:lnTo>
                    <a:pt x="407" y="171"/>
                  </a:lnTo>
                  <a:lnTo>
                    <a:pt x="409" y="192"/>
                  </a:lnTo>
                  <a:lnTo>
                    <a:pt x="419" y="215"/>
                  </a:lnTo>
                  <a:lnTo>
                    <a:pt x="428" y="236"/>
                  </a:lnTo>
                  <a:lnTo>
                    <a:pt x="440" y="258"/>
                  </a:lnTo>
                  <a:lnTo>
                    <a:pt x="455" y="283"/>
                  </a:lnTo>
                  <a:lnTo>
                    <a:pt x="476" y="308"/>
                  </a:lnTo>
                  <a:lnTo>
                    <a:pt x="493" y="331"/>
                  </a:lnTo>
                  <a:lnTo>
                    <a:pt x="508" y="357"/>
                  </a:lnTo>
                  <a:lnTo>
                    <a:pt x="518" y="384"/>
                  </a:lnTo>
                  <a:lnTo>
                    <a:pt x="523" y="412"/>
                  </a:lnTo>
                  <a:lnTo>
                    <a:pt x="527" y="441"/>
                  </a:lnTo>
                  <a:lnTo>
                    <a:pt x="527" y="469"/>
                  </a:lnTo>
                  <a:lnTo>
                    <a:pt x="525" y="496"/>
                  </a:lnTo>
                  <a:lnTo>
                    <a:pt x="523" y="525"/>
                  </a:lnTo>
                  <a:lnTo>
                    <a:pt x="518" y="547"/>
                  </a:lnTo>
                  <a:lnTo>
                    <a:pt x="510" y="572"/>
                  </a:lnTo>
                  <a:lnTo>
                    <a:pt x="504" y="593"/>
                  </a:lnTo>
                  <a:lnTo>
                    <a:pt x="499" y="610"/>
                  </a:lnTo>
                  <a:lnTo>
                    <a:pt x="493" y="625"/>
                  </a:lnTo>
                  <a:lnTo>
                    <a:pt x="489" y="635"/>
                  </a:lnTo>
                  <a:lnTo>
                    <a:pt x="485" y="642"/>
                  </a:lnTo>
                  <a:lnTo>
                    <a:pt x="485" y="646"/>
                  </a:lnTo>
                  <a:lnTo>
                    <a:pt x="499" y="663"/>
                  </a:lnTo>
                  <a:lnTo>
                    <a:pt x="499" y="660"/>
                  </a:lnTo>
                  <a:lnTo>
                    <a:pt x="501" y="654"/>
                  </a:lnTo>
                  <a:lnTo>
                    <a:pt x="504" y="642"/>
                  </a:lnTo>
                  <a:lnTo>
                    <a:pt x="510" y="627"/>
                  </a:lnTo>
                  <a:lnTo>
                    <a:pt x="516" y="608"/>
                  </a:lnTo>
                  <a:lnTo>
                    <a:pt x="521" y="587"/>
                  </a:lnTo>
                  <a:lnTo>
                    <a:pt x="525" y="565"/>
                  </a:lnTo>
                  <a:lnTo>
                    <a:pt x="531" y="540"/>
                  </a:lnTo>
                  <a:lnTo>
                    <a:pt x="535" y="511"/>
                  </a:lnTo>
                  <a:lnTo>
                    <a:pt x="535" y="483"/>
                  </a:lnTo>
                  <a:lnTo>
                    <a:pt x="535" y="454"/>
                  </a:lnTo>
                  <a:lnTo>
                    <a:pt x="531" y="424"/>
                  </a:lnTo>
                  <a:lnTo>
                    <a:pt x="525" y="393"/>
                  </a:lnTo>
                  <a:lnTo>
                    <a:pt x="518" y="365"/>
                  </a:lnTo>
                  <a:lnTo>
                    <a:pt x="504" y="336"/>
                  </a:lnTo>
                  <a:lnTo>
                    <a:pt x="487" y="310"/>
                  </a:lnTo>
                  <a:lnTo>
                    <a:pt x="468" y="283"/>
                  </a:lnTo>
                  <a:lnTo>
                    <a:pt x="453" y="258"/>
                  </a:lnTo>
                  <a:lnTo>
                    <a:pt x="442" y="232"/>
                  </a:lnTo>
                  <a:lnTo>
                    <a:pt x="432" y="209"/>
                  </a:lnTo>
                  <a:lnTo>
                    <a:pt x="424" y="186"/>
                  </a:lnTo>
                  <a:lnTo>
                    <a:pt x="421" y="165"/>
                  </a:lnTo>
                  <a:lnTo>
                    <a:pt x="417" y="146"/>
                  </a:lnTo>
                  <a:lnTo>
                    <a:pt x="417" y="129"/>
                  </a:lnTo>
                  <a:lnTo>
                    <a:pt x="415" y="112"/>
                  </a:lnTo>
                  <a:lnTo>
                    <a:pt x="415" y="99"/>
                  </a:lnTo>
                  <a:lnTo>
                    <a:pt x="417" y="85"/>
                  </a:lnTo>
                  <a:lnTo>
                    <a:pt x="419" y="76"/>
                  </a:lnTo>
                  <a:lnTo>
                    <a:pt x="421" y="66"/>
                  </a:lnTo>
                  <a:lnTo>
                    <a:pt x="423" y="61"/>
                  </a:lnTo>
                  <a:lnTo>
                    <a:pt x="424" y="57"/>
                  </a:lnTo>
                  <a:lnTo>
                    <a:pt x="424" y="57"/>
                  </a:lnTo>
                  <a:lnTo>
                    <a:pt x="405" y="49"/>
                  </a:lnTo>
                  <a:lnTo>
                    <a:pt x="409" y="30"/>
                  </a:lnTo>
                  <a:lnTo>
                    <a:pt x="375" y="28"/>
                  </a:lnTo>
                  <a:lnTo>
                    <a:pt x="354" y="0"/>
                  </a:lnTo>
                  <a:lnTo>
                    <a:pt x="352" y="2"/>
                  </a:lnTo>
                  <a:lnTo>
                    <a:pt x="348" y="7"/>
                  </a:lnTo>
                  <a:lnTo>
                    <a:pt x="345" y="17"/>
                  </a:lnTo>
                  <a:lnTo>
                    <a:pt x="339" y="30"/>
                  </a:lnTo>
                  <a:lnTo>
                    <a:pt x="329" y="43"/>
                  </a:lnTo>
                  <a:lnTo>
                    <a:pt x="322" y="61"/>
                  </a:lnTo>
                  <a:lnTo>
                    <a:pt x="310" y="78"/>
                  </a:lnTo>
                  <a:lnTo>
                    <a:pt x="299" y="99"/>
                  </a:lnTo>
                  <a:lnTo>
                    <a:pt x="284" y="116"/>
                  </a:lnTo>
                  <a:lnTo>
                    <a:pt x="270" y="137"/>
                  </a:lnTo>
                  <a:lnTo>
                    <a:pt x="255" y="158"/>
                  </a:lnTo>
                  <a:lnTo>
                    <a:pt x="238" y="177"/>
                  </a:lnTo>
                  <a:lnTo>
                    <a:pt x="219" y="194"/>
                  </a:lnTo>
                  <a:lnTo>
                    <a:pt x="202" y="209"/>
                  </a:lnTo>
                  <a:lnTo>
                    <a:pt x="179" y="224"/>
                  </a:lnTo>
                  <a:lnTo>
                    <a:pt x="160" y="236"/>
                  </a:lnTo>
                  <a:lnTo>
                    <a:pt x="137" y="245"/>
                  </a:lnTo>
                  <a:lnTo>
                    <a:pt x="118" y="256"/>
                  </a:lnTo>
                  <a:lnTo>
                    <a:pt x="101" y="270"/>
                  </a:lnTo>
                  <a:lnTo>
                    <a:pt x="86" y="285"/>
                  </a:lnTo>
                  <a:lnTo>
                    <a:pt x="71" y="300"/>
                  </a:lnTo>
                  <a:lnTo>
                    <a:pt x="57" y="319"/>
                  </a:lnTo>
                  <a:lnTo>
                    <a:pt x="48" y="336"/>
                  </a:lnTo>
                  <a:lnTo>
                    <a:pt x="38" y="355"/>
                  </a:lnTo>
                  <a:lnTo>
                    <a:pt x="29" y="374"/>
                  </a:lnTo>
                  <a:lnTo>
                    <a:pt x="21" y="395"/>
                  </a:lnTo>
                  <a:lnTo>
                    <a:pt x="14" y="416"/>
                  </a:lnTo>
                  <a:lnTo>
                    <a:pt x="10" y="437"/>
                  </a:lnTo>
                  <a:lnTo>
                    <a:pt x="6" y="458"/>
                  </a:lnTo>
                  <a:lnTo>
                    <a:pt x="2" y="479"/>
                  </a:lnTo>
                  <a:lnTo>
                    <a:pt x="0" y="500"/>
                  </a:lnTo>
                  <a:lnTo>
                    <a:pt x="0" y="523"/>
                  </a:lnTo>
                  <a:lnTo>
                    <a:pt x="23" y="507"/>
                  </a:lnTo>
                  <a:lnTo>
                    <a:pt x="23" y="5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863"/>
            <p:cNvSpPr>
              <a:spLocks/>
            </p:cNvSpPr>
            <p:nvPr/>
          </p:nvSpPr>
          <p:spPr bwMode="auto">
            <a:xfrm>
              <a:off x="5372100" y="4243388"/>
              <a:ext cx="117475" cy="65088"/>
            </a:xfrm>
            <a:custGeom>
              <a:avLst/>
              <a:gdLst/>
              <a:ahLst/>
              <a:cxnLst>
                <a:cxn ang="0">
                  <a:pos x="110" y="38"/>
                </a:cxn>
                <a:cxn ang="0">
                  <a:pos x="123" y="27"/>
                </a:cxn>
                <a:cxn ang="0">
                  <a:pos x="127" y="17"/>
                </a:cxn>
                <a:cxn ang="0">
                  <a:pos x="127" y="13"/>
                </a:cxn>
                <a:cxn ang="0">
                  <a:pos x="118" y="13"/>
                </a:cxn>
                <a:cxn ang="0">
                  <a:pos x="106" y="15"/>
                </a:cxn>
                <a:cxn ang="0">
                  <a:pos x="93" y="21"/>
                </a:cxn>
                <a:cxn ang="0">
                  <a:pos x="76" y="27"/>
                </a:cxn>
                <a:cxn ang="0">
                  <a:pos x="59" y="32"/>
                </a:cxn>
                <a:cxn ang="0">
                  <a:pos x="43" y="40"/>
                </a:cxn>
                <a:cxn ang="0">
                  <a:pos x="28" y="46"/>
                </a:cxn>
                <a:cxn ang="0">
                  <a:pos x="21" y="51"/>
                </a:cxn>
                <a:cxn ang="0">
                  <a:pos x="13" y="59"/>
                </a:cxn>
                <a:cxn ang="0">
                  <a:pos x="9" y="68"/>
                </a:cxn>
                <a:cxn ang="0">
                  <a:pos x="19" y="70"/>
                </a:cxn>
                <a:cxn ang="0">
                  <a:pos x="38" y="61"/>
                </a:cxn>
                <a:cxn ang="0">
                  <a:pos x="62" y="51"/>
                </a:cxn>
                <a:cxn ang="0">
                  <a:pos x="79" y="42"/>
                </a:cxn>
                <a:cxn ang="0">
                  <a:pos x="85" y="46"/>
                </a:cxn>
                <a:cxn ang="0">
                  <a:pos x="79" y="51"/>
                </a:cxn>
                <a:cxn ang="0">
                  <a:pos x="60" y="61"/>
                </a:cxn>
                <a:cxn ang="0">
                  <a:pos x="43" y="70"/>
                </a:cxn>
                <a:cxn ang="0">
                  <a:pos x="30" y="74"/>
                </a:cxn>
                <a:cxn ang="0">
                  <a:pos x="15" y="80"/>
                </a:cxn>
                <a:cxn ang="0">
                  <a:pos x="3" y="78"/>
                </a:cxn>
                <a:cxn ang="0">
                  <a:pos x="0" y="66"/>
                </a:cxn>
                <a:cxn ang="0">
                  <a:pos x="7" y="51"/>
                </a:cxn>
                <a:cxn ang="0">
                  <a:pos x="19" y="42"/>
                </a:cxn>
                <a:cxn ang="0">
                  <a:pos x="30" y="34"/>
                </a:cxn>
                <a:cxn ang="0">
                  <a:pos x="41" y="27"/>
                </a:cxn>
                <a:cxn ang="0">
                  <a:pos x="53" y="23"/>
                </a:cxn>
                <a:cxn ang="0">
                  <a:pos x="66" y="17"/>
                </a:cxn>
                <a:cxn ang="0">
                  <a:pos x="79" y="13"/>
                </a:cxn>
                <a:cxn ang="0">
                  <a:pos x="93" y="8"/>
                </a:cxn>
                <a:cxn ang="0">
                  <a:pos x="106" y="4"/>
                </a:cxn>
                <a:cxn ang="0">
                  <a:pos x="121" y="0"/>
                </a:cxn>
                <a:cxn ang="0">
                  <a:pos x="137" y="8"/>
                </a:cxn>
                <a:cxn ang="0">
                  <a:pos x="133" y="27"/>
                </a:cxn>
                <a:cxn ang="0">
                  <a:pos x="121" y="40"/>
                </a:cxn>
                <a:cxn ang="0">
                  <a:pos x="121" y="46"/>
                </a:cxn>
                <a:cxn ang="0">
                  <a:pos x="140" y="61"/>
                </a:cxn>
                <a:cxn ang="0">
                  <a:pos x="146" y="72"/>
                </a:cxn>
                <a:cxn ang="0">
                  <a:pos x="148" y="82"/>
                </a:cxn>
                <a:cxn ang="0">
                  <a:pos x="144" y="76"/>
                </a:cxn>
                <a:cxn ang="0">
                  <a:pos x="125" y="55"/>
                </a:cxn>
                <a:cxn ang="0">
                  <a:pos x="110" y="47"/>
                </a:cxn>
                <a:cxn ang="0">
                  <a:pos x="104" y="42"/>
                </a:cxn>
                <a:cxn ang="0">
                  <a:pos x="106" y="40"/>
                </a:cxn>
              </a:cxnLst>
              <a:rect l="0" t="0" r="r" b="b"/>
              <a:pathLst>
                <a:path w="148" h="82">
                  <a:moveTo>
                    <a:pt x="106" y="40"/>
                  </a:moveTo>
                  <a:lnTo>
                    <a:pt x="110" y="38"/>
                  </a:lnTo>
                  <a:lnTo>
                    <a:pt x="118" y="32"/>
                  </a:lnTo>
                  <a:lnTo>
                    <a:pt x="123" y="27"/>
                  </a:lnTo>
                  <a:lnTo>
                    <a:pt x="127" y="21"/>
                  </a:lnTo>
                  <a:lnTo>
                    <a:pt x="127" y="17"/>
                  </a:lnTo>
                  <a:lnTo>
                    <a:pt x="129" y="15"/>
                  </a:lnTo>
                  <a:lnTo>
                    <a:pt x="127" y="13"/>
                  </a:lnTo>
                  <a:lnTo>
                    <a:pt x="121" y="13"/>
                  </a:lnTo>
                  <a:lnTo>
                    <a:pt x="118" y="13"/>
                  </a:lnTo>
                  <a:lnTo>
                    <a:pt x="114" y="13"/>
                  </a:lnTo>
                  <a:lnTo>
                    <a:pt x="106" y="15"/>
                  </a:lnTo>
                  <a:lnTo>
                    <a:pt x="100" y="17"/>
                  </a:lnTo>
                  <a:lnTo>
                    <a:pt x="93" y="21"/>
                  </a:lnTo>
                  <a:lnTo>
                    <a:pt x="85" y="23"/>
                  </a:lnTo>
                  <a:lnTo>
                    <a:pt x="76" y="27"/>
                  </a:lnTo>
                  <a:lnTo>
                    <a:pt x="68" y="30"/>
                  </a:lnTo>
                  <a:lnTo>
                    <a:pt x="59" y="32"/>
                  </a:lnTo>
                  <a:lnTo>
                    <a:pt x="51" y="36"/>
                  </a:lnTo>
                  <a:lnTo>
                    <a:pt x="43" y="40"/>
                  </a:lnTo>
                  <a:lnTo>
                    <a:pt x="36" y="42"/>
                  </a:lnTo>
                  <a:lnTo>
                    <a:pt x="28" y="46"/>
                  </a:lnTo>
                  <a:lnTo>
                    <a:pt x="24" y="49"/>
                  </a:lnTo>
                  <a:lnTo>
                    <a:pt x="21" y="51"/>
                  </a:lnTo>
                  <a:lnTo>
                    <a:pt x="19" y="53"/>
                  </a:lnTo>
                  <a:lnTo>
                    <a:pt x="13" y="59"/>
                  </a:lnTo>
                  <a:lnTo>
                    <a:pt x="11" y="65"/>
                  </a:lnTo>
                  <a:lnTo>
                    <a:pt x="9" y="68"/>
                  </a:lnTo>
                  <a:lnTo>
                    <a:pt x="15" y="72"/>
                  </a:lnTo>
                  <a:lnTo>
                    <a:pt x="19" y="70"/>
                  </a:lnTo>
                  <a:lnTo>
                    <a:pt x="26" y="66"/>
                  </a:lnTo>
                  <a:lnTo>
                    <a:pt x="38" y="61"/>
                  </a:lnTo>
                  <a:lnTo>
                    <a:pt x="51" y="57"/>
                  </a:lnTo>
                  <a:lnTo>
                    <a:pt x="62" y="51"/>
                  </a:lnTo>
                  <a:lnTo>
                    <a:pt x="74" y="46"/>
                  </a:lnTo>
                  <a:lnTo>
                    <a:pt x="79" y="42"/>
                  </a:lnTo>
                  <a:lnTo>
                    <a:pt x="83" y="42"/>
                  </a:lnTo>
                  <a:lnTo>
                    <a:pt x="85" y="46"/>
                  </a:lnTo>
                  <a:lnTo>
                    <a:pt x="83" y="51"/>
                  </a:lnTo>
                  <a:lnTo>
                    <a:pt x="79" y="51"/>
                  </a:lnTo>
                  <a:lnTo>
                    <a:pt x="72" y="55"/>
                  </a:lnTo>
                  <a:lnTo>
                    <a:pt x="60" y="61"/>
                  </a:lnTo>
                  <a:lnTo>
                    <a:pt x="49" y="66"/>
                  </a:lnTo>
                  <a:lnTo>
                    <a:pt x="43" y="70"/>
                  </a:lnTo>
                  <a:lnTo>
                    <a:pt x="36" y="72"/>
                  </a:lnTo>
                  <a:lnTo>
                    <a:pt x="30" y="74"/>
                  </a:lnTo>
                  <a:lnTo>
                    <a:pt x="24" y="76"/>
                  </a:lnTo>
                  <a:lnTo>
                    <a:pt x="15" y="80"/>
                  </a:lnTo>
                  <a:lnTo>
                    <a:pt x="9" y="80"/>
                  </a:lnTo>
                  <a:lnTo>
                    <a:pt x="3" y="78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15" y="46"/>
                  </a:lnTo>
                  <a:lnTo>
                    <a:pt x="19" y="42"/>
                  </a:lnTo>
                  <a:lnTo>
                    <a:pt x="22" y="38"/>
                  </a:lnTo>
                  <a:lnTo>
                    <a:pt x="30" y="34"/>
                  </a:lnTo>
                  <a:lnTo>
                    <a:pt x="38" y="30"/>
                  </a:lnTo>
                  <a:lnTo>
                    <a:pt x="41" y="27"/>
                  </a:lnTo>
                  <a:lnTo>
                    <a:pt x="47" y="25"/>
                  </a:lnTo>
                  <a:lnTo>
                    <a:pt x="53" y="23"/>
                  </a:lnTo>
                  <a:lnTo>
                    <a:pt x="60" y="21"/>
                  </a:lnTo>
                  <a:lnTo>
                    <a:pt x="66" y="17"/>
                  </a:lnTo>
                  <a:lnTo>
                    <a:pt x="74" y="15"/>
                  </a:lnTo>
                  <a:lnTo>
                    <a:pt x="79" y="13"/>
                  </a:lnTo>
                  <a:lnTo>
                    <a:pt x="87" y="11"/>
                  </a:lnTo>
                  <a:lnTo>
                    <a:pt x="93" y="8"/>
                  </a:lnTo>
                  <a:lnTo>
                    <a:pt x="100" y="6"/>
                  </a:lnTo>
                  <a:lnTo>
                    <a:pt x="106" y="4"/>
                  </a:lnTo>
                  <a:lnTo>
                    <a:pt x="112" y="2"/>
                  </a:lnTo>
                  <a:lnTo>
                    <a:pt x="121" y="0"/>
                  </a:lnTo>
                  <a:lnTo>
                    <a:pt x="127" y="2"/>
                  </a:lnTo>
                  <a:lnTo>
                    <a:pt x="137" y="8"/>
                  </a:lnTo>
                  <a:lnTo>
                    <a:pt x="138" y="17"/>
                  </a:lnTo>
                  <a:lnTo>
                    <a:pt x="133" y="27"/>
                  </a:lnTo>
                  <a:lnTo>
                    <a:pt x="127" y="34"/>
                  </a:lnTo>
                  <a:lnTo>
                    <a:pt x="121" y="40"/>
                  </a:lnTo>
                  <a:lnTo>
                    <a:pt x="119" y="42"/>
                  </a:lnTo>
                  <a:lnTo>
                    <a:pt x="121" y="46"/>
                  </a:lnTo>
                  <a:lnTo>
                    <a:pt x="131" y="51"/>
                  </a:lnTo>
                  <a:lnTo>
                    <a:pt x="140" y="61"/>
                  </a:lnTo>
                  <a:lnTo>
                    <a:pt x="146" y="68"/>
                  </a:lnTo>
                  <a:lnTo>
                    <a:pt x="146" y="72"/>
                  </a:lnTo>
                  <a:lnTo>
                    <a:pt x="148" y="80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4" y="76"/>
                  </a:lnTo>
                  <a:lnTo>
                    <a:pt x="135" y="66"/>
                  </a:lnTo>
                  <a:lnTo>
                    <a:pt x="125" y="55"/>
                  </a:lnTo>
                  <a:lnTo>
                    <a:pt x="119" y="49"/>
                  </a:lnTo>
                  <a:lnTo>
                    <a:pt x="110" y="47"/>
                  </a:lnTo>
                  <a:lnTo>
                    <a:pt x="106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6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864"/>
            <p:cNvSpPr>
              <a:spLocks/>
            </p:cNvSpPr>
            <p:nvPr/>
          </p:nvSpPr>
          <p:spPr bwMode="auto">
            <a:xfrm>
              <a:off x="5368925" y="4295776"/>
              <a:ext cx="79375" cy="33338"/>
            </a:xfrm>
            <a:custGeom>
              <a:avLst/>
              <a:gdLst/>
              <a:ahLst/>
              <a:cxnLst>
                <a:cxn ang="0">
                  <a:pos x="13" y="15"/>
                </a:cxn>
                <a:cxn ang="0">
                  <a:pos x="9" y="15"/>
                </a:cxn>
                <a:cxn ang="0">
                  <a:pos x="4" y="17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13" y="40"/>
                </a:cxn>
                <a:cxn ang="0">
                  <a:pos x="21" y="40"/>
                </a:cxn>
                <a:cxn ang="0">
                  <a:pos x="28" y="41"/>
                </a:cxn>
                <a:cxn ang="0">
                  <a:pos x="34" y="40"/>
                </a:cxn>
                <a:cxn ang="0">
                  <a:pos x="42" y="40"/>
                </a:cxn>
                <a:cxn ang="0">
                  <a:pos x="51" y="40"/>
                </a:cxn>
                <a:cxn ang="0">
                  <a:pos x="63" y="40"/>
                </a:cxn>
                <a:cxn ang="0">
                  <a:pos x="72" y="36"/>
                </a:cxn>
                <a:cxn ang="0">
                  <a:pos x="82" y="36"/>
                </a:cxn>
                <a:cxn ang="0">
                  <a:pos x="87" y="34"/>
                </a:cxn>
                <a:cxn ang="0">
                  <a:pos x="91" y="32"/>
                </a:cxn>
                <a:cxn ang="0">
                  <a:pos x="89" y="26"/>
                </a:cxn>
                <a:cxn ang="0">
                  <a:pos x="85" y="26"/>
                </a:cxn>
                <a:cxn ang="0">
                  <a:pos x="80" y="26"/>
                </a:cxn>
                <a:cxn ang="0">
                  <a:pos x="74" y="26"/>
                </a:cxn>
                <a:cxn ang="0">
                  <a:pos x="64" y="28"/>
                </a:cxn>
                <a:cxn ang="0">
                  <a:pos x="55" y="30"/>
                </a:cxn>
                <a:cxn ang="0">
                  <a:pos x="44" y="30"/>
                </a:cxn>
                <a:cxn ang="0">
                  <a:pos x="34" y="30"/>
                </a:cxn>
                <a:cxn ang="0">
                  <a:pos x="26" y="30"/>
                </a:cxn>
                <a:cxn ang="0">
                  <a:pos x="23" y="30"/>
                </a:cxn>
                <a:cxn ang="0">
                  <a:pos x="15" y="26"/>
                </a:cxn>
                <a:cxn ang="0">
                  <a:pos x="19" y="20"/>
                </a:cxn>
                <a:cxn ang="0">
                  <a:pos x="25" y="17"/>
                </a:cxn>
                <a:cxn ang="0">
                  <a:pos x="38" y="15"/>
                </a:cxn>
                <a:cxn ang="0">
                  <a:pos x="47" y="11"/>
                </a:cxn>
                <a:cxn ang="0">
                  <a:pos x="55" y="11"/>
                </a:cxn>
                <a:cxn ang="0">
                  <a:pos x="59" y="9"/>
                </a:cxn>
                <a:cxn ang="0">
                  <a:pos x="64" y="9"/>
                </a:cxn>
                <a:cxn ang="0">
                  <a:pos x="70" y="9"/>
                </a:cxn>
                <a:cxn ang="0">
                  <a:pos x="80" y="9"/>
                </a:cxn>
                <a:cxn ang="0">
                  <a:pos x="85" y="7"/>
                </a:cxn>
                <a:cxn ang="0">
                  <a:pos x="93" y="7"/>
                </a:cxn>
                <a:cxn ang="0">
                  <a:pos x="95" y="7"/>
                </a:cxn>
                <a:cxn ang="0">
                  <a:pos x="99" y="7"/>
                </a:cxn>
                <a:cxn ang="0">
                  <a:pos x="99" y="1"/>
                </a:cxn>
                <a:cxn ang="0">
                  <a:pos x="95" y="0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78" y="0"/>
                </a:cxn>
                <a:cxn ang="0">
                  <a:pos x="72" y="0"/>
                </a:cxn>
                <a:cxn ang="0">
                  <a:pos x="64" y="0"/>
                </a:cxn>
                <a:cxn ang="0">
                  <a:pos x="61" y="0"/>
                </a:cxn>
                <a:cxn ang="0">
                  <a:pos x="55" y="0"/>
                </a:cxn>
                <a:cxn ang="0">
                  <a:pos x="13" y="15"/>
                </a:cxn>
                <a:cxn ang="0">
                  <a:pos x="13" y="15"/>
                </a:cxn>
              </a:cxnLst>
              <a:rect l="0" t="0" r="r" b="b"/>
              <a:pathLst>
                <a:path w="99" h="41">
                  <a:moveTo>
                    <a:pt x="13" y="15"/>
                  </a:moveTo>
                  <a:lnTo>
                    <a:pt x="9" y="15"/>
                  </a:lnTo>
                  <a:lnTo>
                    <a:pt x="4" y="17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13" y="40"/>
                  </a:lnTo>
                  <a:lnTo>
                    <a:pt x="21" y="40"/>
                  </a:lnTo>
                  <a:lnTo>
                    <a:pt x="28" y="41"/>
                  </a:lnTo>
                  <a:lnTo>
                    <a:pt x="34" y="40"/>
                  </a:lnTo>
                  <a:lnTo>
                    <a:pt x="42" y="40"/>
                  </a:lnTo>
                  <a:lnTo>
                    <a:pt x="51" y="40"/>
                  </a:lnTo>
                  <a:lnTo>
                    <a:pt x="63" y="40"/>
                  </a:lnTo>
                  <a:lnTo>
                    <a:pt x="72" y="36"/>
                  </a:lnTo>
                  <a:lnTo>
                    <a:pt x="82" y="36"/>
                  </a:lnTo>
                  <a:lnTo>
                    <a:pt x="87" y="34"/>
                  </a:lnTo>
                  <a:lnTo>
                    <a:pt x="91" y="32"/>
                  </a:lnTo>
                  <a:lnTo>
                    <a:pt x="89" y="26"/>
                  </a:lnTo>
                  <a:lnTo>
                    <a:pt x="85" y="26"/>
                  </a:lnTo>
                  <a:lnTo>
                    <a:pt x="80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55" y="30"/>
                  </a:lnTo>
                  <a:lnTo>
                    <a:pt x="44" y="30"/>
                  </a:lnTo>
                  <a:lnTo>
                    <a:pt x="34" y="30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15" y="26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38" y="15"/>
                  </a:lnTo>
                  <a:lnTo>
                    <a:pt x="47" y="11"/>
                  </a:lnTo>
                  <a:lnTo>
                    <a:pt x="55" y="11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70" y="9"/>
                  </a:lnTo>
                  <a:lnTo>
                    <a:pt x="80" y="9"/>
                  </a:lnTo>
                  <a:lnTo>
                    <a:pt x="85" y="7"/>
                  </a:lnTo>
                  <a:lnTo>
                    <a:pt x="93" y="7"/>
                  </a:lnTo>
                  <a:lnTo>
                    <a:pt x="95" y="7"/>
                  </a:lnTo>
                  <a:lnTo>
                    <a:pt x="99" y="7"/>
                  </a:lnTo>
                  <a:lnTo>
                    <a:pt x="99" y="1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5" y="0"/>
                  </a:lnTo>
                  <a:lnTo>
                    <a:pt x="13" y="15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865"/>
            <p:cNvSpPr>
              <a:spLocks/>
            </p:cNvSpPr>
            <p:nvPr/>
          </p:nvSpPr>
          <p:spPr bwMode="auto">
            <a:xfrm>
              <a:off x="5372100" y="4325938"/>
              <a:ext cx="123825" cy="50800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17"/>
                </a:cxn>
                <a:cxn ang="0">
                  <a:pos x="11" y="28"/>
                </a:cxn>
                <a:cxn ang="0">
                  <a:pos x="19" y="30"/>
                </a:cxn>
                <a:cxn ang="0">
                  <a:pos x="34" y="30"/>
                </a:cxn>
                <a:cxn ang="0">
                  <a:pos x="53" y="28"/>
                </a:cxn>
                <a:cxn ang="0">
                  <a:pos x="68" y="28"/>
                </a:cxn>
                <a:cxn ang="0">
                  <a:pos x="68" y="28"/>
                </a:cxn>
                <a:cxn ang="0">
                  <a:pos x="59" y="28"/>
                </a:cxn>
                <a:cxn ang="0">
                  <a:pos x="45" y="32"/>
                </a:cxn>
                <a:cxn ang="0">
                  <a:pos x="36" y="38"/>
                </a:cxn>
                <a:cxn ang="0">
                  <a:pos x="36" y="43"/>
                </a:cxn>
                <a:cxn ang="0">
                  <a:pos x="49" y="55"/>
                </a:cxn>
                <a:cxn ang="0">
                  <a:pos x="53" y="60"/>
                </a:cxn>
                <a:cxn ang="0">
                  <a:pos x="62" y="62"/>
                </a:cxn>
                <a:cxn ang="0">
                  <a:pos x="78" y="60"/>
                </a:cxn>
                <a:cxn ang="0">
                  <a:pos x="91" y="60"/>
                </a:cxn>
                <a:cxn ang="0">
                  <a:pos x="106" y="59"/>
                </a:cxn>
                <a:cxn ang="0">
                  <a:pos x="119" y="57"/>
                </a:cxn>
                <a:cxn ang="0">
                  <a:pos x="137" y="55"/>
                </a:cxn>
                <a:cxn ang="0">
                  <a:pos x="150" y="51"/>
                </a:cxn>
                <a:cxn ang="0">
                  <a:pos x="154" y="40"/>
                </a:cxn>
                <a:cxn ang="0">
                  <a:pos x="150" y="28"/>
                </a:cxn>
                <a:cxn ang="0">
                  <a:pos x="137" y="22"/>
                </a:cxn>
                <a:cxn ang="0">
                  <a:pos x="119" y="17"/>
                </a:cxn>
                <a:cxn ang="0">
                  <a:pos x="116" y="22"/>
                </a:cxn>
                <a:cxn ang="0">
                  <a:pos x="129" y="28"/>
                </a:cxn>
                <a:cxn ang="0">
                  <a:pos x="138" y="32"/>
                </a:cxn>
                <a:cxn ang="0">
                  <a:pos x="146" y="38"/>
                </a:cxn>
                <a:cxn ang="0">
                  <a:pos x="140" y="43"/>
                </a:cxn>
                <a:cxn ang="0">
                  <a:pos x="125" y="45"/>
                </a:cxn>
                <a:cxn ang="0">
                  <a:pos x="106" y="49"/>
                </a:cxn>
                <a:cxn ang="0">
                  <a:pos x="91" y="51"/>
                </a:cxn>
                <a:cxn ang="0">
                  <a:pos x="79" y="51"/>
                </a:cxn>
                <a:cxn ang="0">
                  <a:pos x="68" y="51"/>
                </a:cxn>
                <a:cxn ang="0">
                  <a:pos x="55" y="47"/>
                </a:cxn>
                <a:cxn ang="0">
                  <a:pos x="51" y="41"/>
                </a:cxn>
                <a:cxn ang="0">
                  <a:pos x="62" y="40"/>
                </a:cxn>
                <a:cxn ang="0">
                  <a:pos x="76" y="38"/>
                </a:cxn>
                <a:cxn ang="0">
                  <a:pos x="85" y="36"/>
                </a:cxn>
                <a:cxn ang="0">
                  <a:pos x="89" y="30"/>
                </a:cxn>
                <a:cxn ang="0">
                  <a:pos x="91" y="22"/>
                </a:cxn>
                <a:cxn ang="0">
                  <a:pos x="81" y="19"/>
                </a:cxn>
                <a:cxn ang="0">
                  <a:pos x="60" y="19"/>
                </a:cxn>
                <a:cxn ang="0">
                  <a:pos x="38" y="21"/>
                </a:cxn>
                <a:cxn ang="0">
                  <a:pos x="21" y="19"/>
                </a:cxn>
                <a:cxn ang="0">
                  <a:pos x="15" y="13"/>
                </a:cxn>
                <a:cxn ang="0">
                  <a:pos x="22" y="3"/>
                </a:cxn>
                <a:cxn ang="0">
                  <a:pos x="9" y="0"/>
                </a:cxn>
              </a:cxnLst>
              <a:rect l="0" t="0" r="r" b="b"/>
              <a:pathLst>
                <a:path w="156" h="64">
                  <a:moveTo>
                    <a:pt x="9" y="0"/>
                  </a:moveTo>
                  <a:lnTo>
                    <a:pt x="5" y="2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22"/>
                  </a:lnTo>
                  <a:lnTo>
                    <a:pt x="11" y="28"/>
                  </a:lnTo>
                  <a:lnTo>
                    <a:pt x="15" y="32"/>
                  </a:lnTo>
                  <a:lnTo>
                    <a:pt x="19" y="30"/>
                  </a:lnTo>
                  <a:lnTo>
                    <a:pt x="26" y="30"/>
                  </a:lnTo>
                  <a:lnTo>
                    <a:pt x="34" y="30"/>
                  </a:lnTo>
                  <a:lnTo>
                    <a:pt x="45" y="30"/>
                  </a:lnTo>
                  <a:lnTo>
                    <a:pt x="53" y="28"/>
                  </a:lnTo>
                  <a:lnTo>
                    <a:pt x="62" y="28"/>
                  </a:lnTo>
                  <a:lnTo>
                    <a:pt x="68" y="28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59" y="28"/>
                  </a:lnTo>
                  <a:lnTo>
                    <a:pt x="51" y="32"/>
                  </a:lnTo>
                  <a:lnTo>
                    <a:pt x="45" y="32"/>
                  </a:lnTo>
                  <a:lnTo>
                    <a:pt x="40" y="34"/>
                  </a:lnTo>
                  <a:lnTo>
                    <a:pt x="36" y="38"/>
                  </a:lnTo>
                  <a:lnTo>
                    <a:pt x="34" y="41"/>
                  </a:lnTo>
                  <a:lnTo>
                    <a:pt x="36" y="43"/>
                  </a:lnTo>
                  <a:lnTo>
                    <a:pt x="41" y="51"/>
                  </a:lnTo>
                  <a:lnTo>
                    <a:pt x="49" y="55"/>
                  </a:lnTo>
                  <a:lnTo>
                    <a:pt x="51" y="57"/>
                  </a:lnTo>
                  <a:lnTo>
                    <a:pt x="53" y="60"/>
                  </a:lnTo>
                  <a:lnTo>
                    <a:pt x="60" y="64"/>
                  </a:lnTo>
                  <a:lnTo>
                    <a:pt x="62" y="62"/>
                  </a:lnTo>
                  <a:lnTo>
                    <a:pt x="74" y="62"/>
                  </a:lnTo>
                  <a:lnTo>
                    <a:pt x="78" y="60"/>
                  </a:lnTo>
                  <a:lnTo>
                    <a:pt x="85" y="60"/>
                  </a:lnTo>
                  <a:lnTo>
                    <a:pt x="91" y="60"/>
                  </a:lnTo>
                  <a:lnTo>
                    <a:pt x="100" y="60"/>
                  </a:lnTo>
                  <a:lnTo>
                    <a:pt x="106" y="59"/>
                  </a:lnTo>
                  <a:lnTo>
                    <a:pt x="114" y="59"/>
                  </a:lnTo>
                  <a:lnTo>
                    <a:pt x="119" y="57"/>
                  </a:lnTo>
                  <a:lnTo>
                    <a:pt x="127" y="57"/>
                  </a:lnTo>
                  <a:lnTo>
                    <a:pt x="137" y="55"/>
                  </a:lnTo>
                  <a:lnTo>
                    <a:pt x="144" y="55"/>
                  </a:lnTo>
                  <a:lnTo>
                    <a:pt x="150" y="51"/>
                  </a:lnTo>
                  <a:lnTo>
                    <a:pt x="154" y="45"/>
                  </a:lnTo>
                  <a:lnTo>
                    <a:pt x="154" y="40"/>
                  </a:lnTo>
                  <a:lnTo>
                    <a:pt x="156" y="36"/>
                  </a:lnTo>
                  <a:lnTo>
                    <a:pt x="150" y="28"/>
                  </a:lnTo>
                  <a:lnTo>
                    <a:pt x="142" y="26"/>
                  </a:lnTo>
                  <a:lnTo>
                    <a:pt x="137" y="22"/>
                  </a:lnTo>
                  <a:lnTo>
                    <a:pt x="129" y="19"/>
                  </a:lnTo>
                  <a:lnTo>
                    <a:pt x="119" y="17"/>
                  </a:lnTo>
                  <a:lnTo>
                    <a:pt x="116" y="19"/>
                  </a:lnTo>
                  <a:lnTo>
                    <a:pt x="116" y="22"/>
                  </a:lnTo>
                  <a:lnTo>
                    <a:pt x="121" y="26"/>
                  </a:lnTo>
                  <a:lnTo>
                    <a:pt x="129" y="28"/>
                  </a:lnTo>
                  <a:lnTo>
                    <a:pt x="135" y="32"/>
                  </a:lnTo>
                  <a:lnTo>
                    <a:pt x="138" y="32"/>
                  </a:lnTo>
                  <a:lnTo>
                    <a:pt x="144" y="34"/>
                  </a:lnTo>
                  <a:lnTo>
                    <a:pt x="146" y="38"/>
                  </a:lnTo>
                  <a:lnTo>
                    <a:pt x="146" y="41"/>
                  </a:lnTo>
                  <a:lnTo>
                    <a:pt x="140" y="43"/>
                  </a:lnTo>
                  <a:lnTo>
                    <a:pt x="135" y="43"/>
                  </a:lnTo>
                  <a:lnTo>
                    <a:pt x="125" y="45"/>
                  </a:lnTo>
                  <a:lnTo>
                    <a:pt x="118" y="47"/>
                  </a:lnTo>
                  <a:lnTo>
                    <a:pt x="106" y="49"/>
                  </a:lnTo>
                  <a:lnTo>
                    <a:pt x="98" y="51"/>
                  </a:lnTo>
                  <a:lnTo>
                    <a:pt x="91" y="51"/>
                  </a:lnTo>
                  <a:lnTo>
                    <a:pt x="85" y="51"/>
                  </a:lnTo>
                  <a:lnTo>
                    <a:pt x="79" y="51"/>
                  </a:lnTo>
                  <a:lnTo>
                    <a:pt x="74" y="51"/>
                  </a:lnTo>
                  <a:lnTo>
                    <a:pt x="68" y="51"/>
                  </a:lnTo>
                  <a:lnTo>
                    <a:pt x="64" y="51"/>
                  </a:lnTo>
                  <a:lnTo>
                    <a:pt x="55" y="47"/>
                  </a:lnTo>
                  <a:lnTo>
                    <a:pt x="51" y="43"/>
                  </a:lnTo>
                  <a:lnTo>
                    <a:pt x="51" y="41"/>
                  </a:lnTo>
                  <a:lnTo>
                    <a:pt x="57" y="40"/>
                  </a:lnTo>
                  <a:lnTo>
                    <a:pt x="62" y="40"/>
                  </a:lnTo>
                  <a:lnTo>
                    <a:pt x="70" y="40"/>
                  </a:lnTo>
                  <a:lnTo>
                    <a:pt x="76" y="38"/>
                  </a:lnTo>
                  <a:lnTo>
                    <a:pt x="81" y="38"/>
                  </a:lnTo>
                  <a:lnTo>
                    <a:pt x="85" y="36"/>
                  </a:lnTo>
                  <a:lnTo>
                    <a:pt x="87" y="34"/>
                  </a:lnTo>
                  <a:lnTo>
                    <a:pt x="89" y="30"/>
                  </a:lnTo>
                  <a:lnTo>
                    <a:pt x="91" y="26"/>
                  </a:lnTo>
                  <a:lnTo>
                    <a:pt x="91" y="22"/>
                  </a:lnTo>
                  <a:lnTo>
                    <a:pt x="87" y="19"/>
                  </a:lnTo>
                  <a:lnTo>
                    <a:pt x="81" y="19"/>
                  </a:lnTo>
                  <a:lnTo>
                    <a:pt x="72" y="19"/>
                  </a:lnTo>
                  <a:lnTo>
                    <a:pt x="60" y="19"/>
                  </a:lnTo>
                  <a:lnTo>
                    <a:pt x="51" y="21"/>
                  </a:lnTo>
                  <a:lnTo>
                    <a:pt x="38" y="21"/>
                  </a:lnTo>
                  <a:lnTo>
                    <a:pt x="28" y="21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5" y="13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24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866"/>
            <p:cNvSpPr>
              <a:spLocks/>
            </p:cNvSpPr>
            <p:nvPr/>
          </p:nvSpPr>
          <p:spPr bwMode="auto">
            <a:xfrm>
              <a:off x="5457825" y="4292601"/>
              <a:ext cx="17462" cy="492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4"/>
                </a:cxn>
                <a:cxn ang="0">
                  <a:pos x="8" y="7"/>
                </a:cxn>
                <a:cxn ang="0">
                  <a:pos x="10" y="11"/>
                </a:cxn>
                <a:cxn ang="0">
                  <a:pos x="13" y="19"/>
                </a:cxn>
                <a:cxn ang="0">
                  <a:pos x="10" y="24"/>
                </a:cxn>
                <a:cxn ang="0">
                  <a:pos x="4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6"/>
                </a:cxn>
                <a:cxn ang="0">
                  <a:pos x="6" y="38"/>
                </a:cxn>
                <a:cxn ang="0">
                  <a:pos x="10" y="42"/>
                </a:cxn>
                <a:cxn ang="0">
                  <a:pos x="6" y="44"/>
                </a:cxn>
                <a:cxn ang="0">
                  <a:pos x="4" y="49"/>
                </a:cxn>
                <a:cxn ang="0">
                  <a:pos x="2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4" y="61"/>
                </a:cxn>
                <a:cxn ang="0">
                  <a:pos x="8" y="63"/>
                </a:cxn>
                <a:cxn ang="0">
                  <a:pos x="13" y="61"/>
                </a:cxn>
                <a:cxn ang="0">
                  <a:pos x="15" y="59"/>
                </a:cxn>
                <a:cxn ang="0">
                  <a:pos x="19" y="53"/>
                </a:cxn>
                <a:cxn ang="0">
                  <a:pos x="23" y="45"/>
                </a:cxn>
                <a:cxn ang="0">
                  <a:pos x="21" y="40"/>
                </a:cxn>
                <a:cxn ang="0">
                  <a:pos x="13" y="34"/>
                </a:cxn>
                <a:cxn ang="0">
                  <a:pos x="10" y="30"/>
                </a:cxn>
                <a:cxn ang="0">
                  <a:pos x="12" y="30"/>
                </a:cxn>
                <a:cxn ang="0">
                  <a:pos x="17" y="28"/>
                </a:cxn>
                <a:cxn ang="0">
                  <a:pos x="21" y="24"/>
                </a:cxn>
                <a:cxn ang="0">
                  <a:pos x="21" y="19"/>
                </a:cxn>
                <a:cxn ang="0">
                  <a:pos x="19" y="11"/>
                </a:cxn>
                <a:cxn ang="0">
                  <a:pos x="15" y="5"/>
                </a:cxn>
                <a:cxn ang="0">
                  <a:pos x="13" y="2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23" h="63">
                  <a:moveTo>
                    <a:pt x="4" y="2"/>
                  </a:moveTo>
                  <a:lnTo>
                    <a:pt x="4" y="4"/>
                  </a:lnTo>
                  <a:lnTo>
                    <a:pt x="8" y="7"/>
                  </a:lnTo>
                  <a:lnTo>
                    <a:pt x="10" y="11"/>
                  </a:lnTo>
                  <a:lnTo>
                    <a:pt x="13" y="19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0" y="42"/>
                  </a:lnTo>
                  <a:lnTo>
                    <a:pt x="6" y="44"/>
                  </a:lnTo>
                  <a:lnTo>
                    <a:pt x="4" y="49"/>
                  </a:lnTo>
                  <a:lnTo>
                    <a:pt x="2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4" y="61"/>
                  </a:lnTo>
                  <a:lnTo>
                    <a:pt x="8" y="63"/>
                  </a:lnTo>
                  <a:lnTo>
                    <a:pt x="13" y="61"/>
                  </a:lnTo>
                  <a:lnTo>
                    <a:pt x="15" y="59"/>
                  </a:lnTo>
                  <a:lnTo>
                    <a:pt x="19" y="53"/>
                  </a:lnTo>
                  <a:lnTo>
                    <a:pt x="23" y="45"/>
                  </a:lnTo>
                  <a:lnTo>
                    <a:pt x="21" y="40"/>
                  </a:lnTo>
                  <a:lnTo>
                    <a:pt x="13" y="34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7" y="28"/>
                  </a:lnTo>
                  <a:lnTo>
                    <a:pt x="21" y="24"/>
                  </a:lnTo>
                  <a:lnTo>
                    <a:pt x="21" y="19"/>
                  </a:lnTo>
                  <a:lnTo>
                    <a:pt x="19" y="11"/>
                  </a:lnTo>
                  <a:lnTo>
                    <a:pt x="15" y="5"/>
                  </a:lnTo>
                  <a:lnTo>
                    <a:pt x="13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867"/>
            <p:cNvSpPr>
              <a:spLocks/>
            </p:cNvSpPr>
            <p:nvPr/>
          </p:nvSpPr>
          <p:spPr bwMode="auto">
            <a:xfrm>
              <a:off x="5481637" y="4297363"/>
              <a:ext cx="34925" cy="57150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0" y="59"/>
                </a:cxn>
                <a:cxn ang="0">
                  <a:pos x="3" y="56"/>
                </a:cxn>
                <a:cxn ang="0">
                  <a:pos x="5" y="48"/>
                </a:cxn>
                <a:cxn ang="0">
                  <a:pos x="7" y="42"/>
                </a:cxn>
                <a:cxn ang="0">
                  <a:pos x="7" y="31"/>
                </a:cxn>
                <a:cxn ang="0">
                  <a:pos x="7" y="19"/>
                </a:cxn>
                <a:cxn ang="0">
                  <a:pos x="7" y="10"/>
                </a:cxn>
                <a:cxn ang="0">
                  <a:pos x="7" y="6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3" y="0"/>
                </a:cxn>
                <a:cxn ang="0">
                  <a:pos x="20" y="2"/>
                </a:cxn>
                <a:cxn ang="0">
                  <a:pos x="28" y="4"/>
                </a:cxn>
                <a:cxn ang="0">
                  <a:pos x="34" y="14"/>
                </a:cxn>
                <a:cxn ang="0">
                  <a:pos x="39" y="19"/>
                </a:cxn>
                <a:cxn ang="0">
                  <a:pos x="43" y="27"/>
                </a:cxn>
                <a:cxn ang="0">
                  <a:pos x="43" y="35"/>
                </a:cxn>
                <a:cxn ang="0">
                  <a:pos x="43" y="42"/>
                </a:cxn>
                <a:cxn ang="0">
                  <a:pos x="39" y="52"/>
                </a:cxn>
                <a:cxn ang="0">
                  <a:pos x="38" y="61"/>
                </a:cxn>
                <a:cxn ang="0">
                  <a:pos x="34" y="69"/>
                </a:cxn>
                <a:cxn ang="0">
                  <a:pos x="30" y="73"/>
                </a:cxn>
                <a:cxn ang="0">
                  <a:pos x="24" y="71"/>
                </a:cxn>
                <a:cxn ang="0">
                  <a:pos x="24" y="65"/>
                </a:cxn>
                <a:cxn ang="0">
                  <a:pos x="26" y="61"/>
                </a:cxn>
                <a:cxn ang="0">
                  <a:pos x="30" y="58"/>
                </a:cxn>
                <a:cxn ang="0">
                  <a:pos x="32" y="50"/>
                </a:cxn>
                <a:cxn ang="0">
                  <a:pos x="34" y="44"/>
                </a:cxn>
                <a:cxn ang="0">
                  <a:pos x="34" y="35"/>
                </a:cxn>
                <a:cxn ang="0">
                  <a:pos x="34" y="29"/>
                </a:cxn>
                <a:cxn ang="0">
                  <a:pos x="32" y="21"/>
                </a:cxn>
                <a:cxn ang="0">
                  <a:pos x="28" y="19"/>
                </a:cxn>
                <a:cxn ang="0">
                  <a:pos x="22" y="14"/>
                </a:cxn>
                <a:cxn ang="0">
                  <a:pos x="19" y="14"/>
                </a:cxn>
                <a:cxn ang="0">
                  <a:pos x="19" y="16"/>
                </a:cxn>
                <a:cxn ang="0">
                  <a:pos x="19" y="27"/>
                </a:cxn>
                <a:cxn ang="0">
                  <a:pos x="19" y="39"/>
                </a:cxn>
                <a:cxn ang="0">
                  <a:pos x="19" y="46"/>
                </a:cxn>
                <a:cxn ang="0">
                  <a:pos x="15" y="50"/>
                </a:cxn>
                <a:cxn ang="0">
                  <a:pos x="13" y="58"/>
                </a:cxn>
                <a:cxn ang="0">
                  <a:pos x="9" y="63"/>
                </a:cxn>
                <a:cxn ang="0">
                  <a:pos x="9" y="65"/>
                </a:cxn>
                <a:cxn ang="0">
                  <a:pos x="0" y="61"/>
                </a:cxn>
                <a:cxn ang="0">
                  <a:pos x="0" y="61"/>
                </a:cxn>
              </a:cxnLst>
              <a:rect l="0" t="0" r="r" b="b"/>
              <a:pathLst>
                <a:path w="43" h="73">
                  <a:moveTo>
                    <a:pt x="0" y="61"/>
                  </a:moveTo>
                  <a:lnTo>
                    <a:pt x="0" y="59"/>
                  </a:lnTo>
                  <a:lnTo>
                    <a:pt x="3" y="56"/>
                  </a:lnTo>
                  <a:lnTo>
                    <a:pt x="5" y="48"/>
                  </a:lnTo>
                  <a:lnTo>
                    <a:pt x="7" y="42"/>
                  </a:lnTo>
                  <a:lnTo>
                    <a:pt x="7" y="31"/>
                  </a:lnTo>
                  <a:lnTo>
                    <a:pt x="7" y="19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4"/>
                  </a:lnTo>
                  <a:lnTo>
                    <a:pt x="9" y="2"/>
                  </a:lnTo>
                  <a:lnTo>
                    <a:pt x="13" y="0"/>
                  </a:lnTo>
                  <a:lnTo>
                    <a:pt x="20" y="2"/>
                  </a:lnTo>
                  <a:lnTo>
                    <a:pt x="28" y="4"/>
                  </a:lnTo>
                  <a:lnTo>
                    <a:pt x="34" y="14"/>
                  </a:lnTo>
                  <a:lnTo>
                    <a:pt x="39" y="19"/>
                  </a:lnTo>
                  <a:lnTo>
                    <a:pt x="43" y="27"/>
                  </a:lnTo>
                  <a:lnTo>
                    <a:pt x="43" y="35"/>
                  </a:lnTo>
                  <a:lnTo>
                    <a:pt x="43" y="42"/>
                  </a:lnTo>
                  <a:lnTo>
                    <a:pt x="39" y="52"/>
                  </a:lnTo>
                  <a:lnTo>
                    <a:pt x="38" y="61"/>
                  </a:lnTo>
                  <a:lnTo>
                    <a:pt x="34" y="69"/>
                  </a:lnTo>
                  <a:lnTo>
                    <a:pt x="30" y="73"/>
                  </a:lnTo>
                  <a:lnTo>
                    <a:pt x="24" y="71"/>
                  </a:lnTo>
                  <a:lnTo>
                    <a:pt x="24" y="65"/>
                  </a:lnTo>
                  <a:lnTo>
                    <a:pt x="26" y="61"/>
                  </a:lnTo>
                  <a:lnTo>
                    <a:pt x="30" y="58"/>
                  </a:lnTo>
                  <a:lnTo>
                    <a:pt x="32" y="50"/>
                  </a:lnTo>
                  <a:lnTo>
                    <a:pt x="34" y="44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2" y="21"/>
                  </a:lnTo>
                  <a:lnTo>
                    <a:pt x="28" y="19"/>
                  </a:lnTo>
                  <a:lnTo>
                    <a:pt x="22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27"/>
                  </a:lnTo>
                  <a:lnTo>
                    <a:pt x="19" y="39"/>
                  </a:lnTo>
                  <a:lnTo>
                    <a:pt x="19" y="46"/>
                  </a:lnTo>
                  <a:lnTo>
                    <a:pt x="15" y="50"/>
                  </a:lnTo>
                  <a:lnTo>
                    <a:pt x="13" y="58"/>
                  </a:lnTo>
                  <a:lnTo>
                    <a:pt x="9" y="63"/>
                  </a:lnTo>
                  <a:lnTo>
                    <a:pt x="9" y="65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868"/>
            <p:cNvSpPr>
              <a:spLocks/>
            </p:cNvSpPr>
            <p:nvPr/>
          </p:nvSpPr>
          <p:spPr bwMode="auto">
            <a:xfrm>
              <a:off x="5380037" y="3965576"/>
              <a:ext cx="147637" cy="304800"/>
            </a:xfrm>
            <a:custGeom>
              <a:avLst/>
              <a:gdLst/>
              <a:ahLst/>
              <a:cxnLst>
                <a:cxn ang="0">
                  <a:pos x="143" y="167"/>
                </a:cxn>
                <a:cxn ang="0">
                  <a:pos x="166" y="156"/>
                </a:cxn>
                <a:cxn ang="0">
                  <a:pos x="175" y="135"/>
                </a:cxn>
                <a:cxn ang="0">
                  <a:pos x="171" y="108"/>
                </a:cxn>
                <a:cxn ang="0">
                  <a:pos x="167" y="80"/>
                </a:cxn>
                <a:cxn ang="0">
                  <a:pos x="171" y="48"/>
                </a:cxn>
                <a:cxn ang="0">
                  <a:pos x="173" y="27"/>
                </a:cxn>
                <a:cxn ang="0">
                  <a:pos x="150" y="13"/>
                </a:cxn>
                <a:cxn ang="0">
                  <a:pos x="141" y="19"/>
                </a:cxn>
                <a:cxn ang="0">
                  <a:pos x="118" y="48"/>
                </a:cxn>
                <a:cxn ang="0">
                  <a:pos x="95" y="72"/>
                </a:cxn>
                <a:cxn ang="0">
                  <a:pos x="72" y="84"/>
                </a:cxn>
                <a:cxn ang="0">
                  <a:pos x="61" y="99"/>
                </a:cxn>
                <a:cxn ang="0">
                  <a:pos x="61" y="122"/>
                </a:cxn>
                <a:cxn ang="0">
                  <a:pos x="72" y="139"/>
                </a:cxn>
                <a:cxn ang="0">
                  <a:pos x="80" y="150"/>
                </a:cxn>
                <a:cxn ang="0">
                  <a:pos x="69" y="183"/>
                </a:cxn>
                <a:cxn ang="0">
                  <a:pos x="51" y="242"/>
                </a:cxn>
                <a:cxn ang="0">
                  <a:pos x="32" y="306"/>
                </a:cxn>
                <a:cxn ang="0">
                  <a:pos x="15" y="358"/>
                </a:cxn>
                <a:cxn ang="0">
                  <a:pos x="10" y="382"/>
                </a:cxn>
                <a:cxn ang="0">
                  <a:pos x="0" y="377"/>
                </a:cxn>
                <a:cxn ang="0">
                  <a:pos x="12" y="342"/>
                </a:cxn>
                <a:cxn ang="0">
                  <a:pos x="27" y="283"/>
                </a:cxn>
                <a:cxn ang="0">
                  <a:pos x="46" y="221"/>
                </a:cxn>
                <a:cxn ang="0">
                  <a:pos x="61" y="169"/>
                </a:cxn>
                <a:cxn ang="0">
                  <a:pos x="67" y="152"/>
                </a:cxn>
                <a:cxn ang="0">
                  <a:pos x="55" y="129"/>
                </a:cxn>
                <a:cxn ang="0">
                  <a:pos x="48" y="107"/>
                </a:cxn>
                <a:cxn ang="0">
                  <a:pos x="53" y="82"/>
                </a:cxn>
                <a:cxn ang="0">
                  <a:pos x="76" y="69"/>
                </a:cxn>
                <a:cxn ang="0">
                  <a:pos x="89" y="61"/>
                </a:cxn>
                <a:cxn ang="0">
                  <a:pos x="116" y="36"/>
                </a:cxn>
                <a:cxn ang="0">
                  <a:pos x="139" y="10"/>
                </a:cxn>
                <a:cxn ang="0">
                  <a:pos x="156" y="0"/>
                </a:cxn>
                <a:cxn ang="0">
                  <a:pos x="179" y="13"/>
                </a:cxn>
                <a:cxn ang="0">
                  <a:pos x="185" y="34"/>
                </a:cxn>
                <a:cxn ang="0">
                  <a:pos x="179" y="53"/>
                </a:cxn>
                <a:cxn ang="0">
                  <a:pos x="175" y="84"/>
                </a:cxn>
                <a:cxn ang="0">
                  <a:pos x="179" y="107"/>
                </a:cxn>
                <a:cxn ang="0">
                  <a:pos x="186" y="129"/>
                </a:cxn>
                <a:cxn ang="0">
                  <a:pos x="183" y="150"/>
                </a:cxn>
                <a:cxn ang="0">
                  <a:pos x="169" y="166"/>
                </a:cxn>
                <a:cxn ang="0">
                  <a:pos x="89" y="344"/>
                </a:cxn>
                <a:cxn ang="0">
                  <a:pos x="93" y="358"/>
                </a:cxn>
              </a:cxnLst>
              <a:rect l="0" t="0" r="r" b="b"/>
              <a:pathLst>
                <a:path w="186" h="384">
                  <a:moveTo>
                    <a:pt x="93" y="358"/>
                  </a:moveTo>
                  <a:lnTo>
                    <a:pt x="80" y="346"/>
                  </a:lnTo>
                  <a:lnTo>
                    <a:pt x="143" y="167"/>
                  </a:lnTo>
                  <a:lnTo>
                    <a:pt x="147" y="167"/>
                  </a:lnTo>
                  <a:lnTo>
                    <a:pt x="154" y="164"/>
                  </a:lnTo>
                  <a:lnTo>
                    <a:pt x="166" y="156"/>
                  </a:lnTo>
                  <a:lnTo>
                    <a:pt x="173" y="148"/>
                  </a:lnTo>
                  <a:lnTo>
                    <a:pt x="175" y="141"/>
                  </a:lnTo>
                  <a:lnTo>
                    <a:pt x="175" y="135"/>
                  </a:lnTo>
                  <a:lnTo>
                    <a:pt x="175" y="128"/>
                  </a:lnTo>
                  <a:lnTo>
                    <a:pt x="175" y="122"/>
                  </a:lnTo>
                  <a:lnTo>
                    <a:pt x="171" y="108"/>
                  </a:lnTo>
                  <a:lnTo>
                    <a:pt x="167" y="97"/>
                  </a:lnTo>
                  <a:lnTo>
                    <a:pt x="167" y="88"/>
                  </a:lnTo>
                  <a:lnTo>
                    <a:pt x="167" y="80"/>
                  </a:lnTo>
                  <a:lnTo>
                    <a:pt x="167" y="69"/>
                  </a:lnTo>
                  <a:lnTo>
                    <a:pt x="169" y="59"/>
                  </a:lnTo>
                  <a:lnTo>
                    <a:pt x="171" y="48"/>
                  </a:lnTo>
                  <a:lnTo>
                    <a:pt x="171" y="38"/>
                  </a:lnTo>
                  <a:lnTo>
                    <a:pt x="171" y="31"/>
                  </a:lnTo>
                  <a:lnTo>
                    <a:pt x="173" y="27"/>
                  </a:lnTo>
                  <a:lnTo>
                    <a:pt x="167" y="19"/>
                  </a:lnTo>
                  <a:lnTo>
                    <a:pt x="158" y="17"/>
                  </a:lnTo>
                  <a:lnTo>
                    <a:pt x="150" y="13"/>
                  </a:lnTo>
                  <a:lnTo>
                    <a:pt x="147" y="13"/>
                  </a:lnTo>
                  <a:lnTo>
                    <a:pt x="145" y="15"/>
                  </a:lnTo>
                  <a:lnTo>
                    <a:pt x="141" y="19"/>
                  </a:lnTo>
                  <a:lnTo>
                    <a:pt x="133" y="27"/>
                  </a:lnTo>
                  <a:lnTo>
                    <a:pt x="128" y="38"/>
                  </a:lnTo>
                  <a:lnTo>
                    <a:pt x="118" y="48"/>
                  </a:lnTo>
                  <a:lnTo>
                    <a:pt x="110" y="57"/>
                  </a:lnTo>
                  <a:lnTo>
                    <a:pt x="101" y="65"/>
                  </a:lnTo>
                  <a:lnTo>
                    <a:pt x="95" y="72"/>
                  </a:lnTo>
                  <a:lnTo>
                    <a:pt x="86" y="74"/>
                  </a:lnTo>
                  <a:lnTo>
                    <a:pt x="80" y="78"/>
                  </a:lnTo>
                  <a:lnTo>
                    <a:pt x="72" y="84"/>
                  </a:lnTo>
                  <a:lnTo>
                    <a:pt x="67" y="88"/>
                  </a:lnTo>
                  <a:lnTo>
                    <a:pt x="63" y="93"/>
                  </a:lnTo>
                  <a:lnTo>
                    <a:pt x="61" y="99"/>
                  </a:lnTo>
                  <a:lnTo>
                    <a:pt x="59" y="107"/>
                  </a:lnTo>
                  <a:lnTo>
                    <a:pt x="61" y="114"/>
                  </a:lnTo>
                  <a:lnTo>
                    <a:pt x="61" y="122"/>
                  </a:lnTo>
                  <a:lnTo>
                    <a:pt x="65" y="129"/>
                  </a:lnTo>
                  <a:lnTo>
                    <a:pt x="69" y="133"/>
                  </a:lnTo>
                  <a:lnTo>
                    <a:pt x="72" y="139"/>
                  </a:lnTo>
                  <a:lnTo>
                    <a:pt x="76" y="147"/>
                  </a:lnTo>
                  <a:lnTo>
                    <a:pt x="80" y="148"/>
                  </a:lnTo>
                  <a:lnTo>
                    <a:pt x="80" y="150"/>
                  </a:lnTo>
                  <a:lnTo>
                    <a:pt x="76" y="158"/>
                  </a:lnTo>
                  <a:lnTo>
                    <a:pt x="72" y="167"/>
                  </a:lnTo>
                  <a:lnTo>
                    <a:pt x="69" y="183"/>
                  </a:lnTo>
                  <a:lnTo>
                    <a:pt x="63" y="200"/>
                  </a:lnTo>
                  <a:lnTo>
                    <a:pt x="57" y="221"/>
                  </a:lnTo>
                  <a:lnTo>
                    <a:pt x="51" y="242"/>
                  </a:lnTo>
                  <a:lnTo>
                    <a:pt x="46" y="264"/>
                  </a:lnTo>
                  <a:lnTo>
                    <a:pt x="40" y="285"/>
                  </a:lnTo>
                  <a:lnTo>
                    <a:pt x="32" y="306"/>
                  </a:lnTo>
                  <a:lnTo>
                    <a:pt x="27" y="327"/>
                  </a:lnTo>
                  <a:lnTo>
                    <a:pt x="21" y="344"/>
                  </a:lnTo>
                  <a:lnTo>
                    <a:pt x="15" y="358"/>
                  </a:lnTo>
                  <a:lnTo>
                    <a:pt x="12" y="371"/>
                  </a:lnTo>
                  <a:lnTo>
                    <a:pt x="10" y="379"/>
                  </a:lnTo>
                  <a:lnTo>
                    <a:pt x="10" y="382"/>
                  </a:lnTo>
                  <a:lnTo>
                    <a:pt x="4" y="384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2" y="369"/>
                  </a:lnTo>
                  <a:lnTo>
                    <a:pt x="6" y="356"/>
                  </a:lnTo>
                  <a:lnTo>
                    <a:pt x="12" y="342"/>
                  </a:lnTo>
                  <a:lnTo>
                    <a:pt x="15" y="323"/>
                  </a:lnTo>
                  <a:lnTo>
                    <a:pt x="21" y="306"/>
                  </a:lnTo>
                  <a:lnTo>
                    <a:pt x="27" y="283"/>
                  </a:lnTo>
                  <a:lnTo>
                    <a:pt x="34" y="264"/>
                  </a:lnTo>
                  <a:lnTo>
                    <a:pt x="40" y="242"/>
                  </a:lnTo>
                  <a:lnTo>
                    <a:pt x="46" y="221"/>
                  </a:lnTo>
                  <a:lnTo>
                    <a:pt x="51" y="202"/>
                  </a:lnTo>
                  <a:lnTo>
                    <a:pt x="57" y="185"/>
                  </a:lnTo>
                  <a:lnTo>
                    <a:pt x="61" y="169"/>
                  </a:lnTo>
                  <a:lnTo>
                    <a:pt x="65" y="160"/>
                  </a:lnTo>
                  <a:lnTo>
                    <a:pt x="67" y="152"/>
                  </a:lnTo>
                  <a:lnTo>
                    <a:pt x="67" y="152"/>
                  </a:lnTo>
                  <a:lnTo>
                    <a:pt x="65" y="147"/>
                  </a:lnTo>
                  <a:lnTo>
                    <a:pt x="59" y="137"/>
                  </a:lnTo>
                  <a:lnTo>
                    <a:pt x="55" y="129"/>
                  </a:lnTo>
                  <a:lnTo>
                    <a:pt x="51" y="122"/>
                  </a:lnTo>
                  <a:lnTo>
                    <a:pt x="50" y="114"/>
                  </a:lnTo>
                  <a:lnTo>
                    <a:pt x="48" y="107"/>
                  </a:lnTo>
                  <a:lnTo>
                    <a:pt x="46" y="97"/>
                  </a:lnTo>
                  <a:lnTo>
                    <a:pt x="50" y="89"/>
                  </a:lnTo>
                  <a:lnTo>
                    <a:pt x="53" y="82"/>
                  </a:lnTo>
                  <a:lnTo>
                    <a:pt x="61" y="78"/>
                  </a:lnTo>
                  <a:lnTo>
                    <a:pt x="67" y="72"/>
                  </a:lnTo>
                  <a:lnTo>
                    <a:pt x="76" y="69"/>
                  </a:lnTo>
                  <a:lnTo>
                    <a:pt x="82" y="67"/>
                  </a:lnTo>
                  <a:lnTo>
                    <a:pt x="86" y="67"/>
                  </a:lnTo>
                  <a:lnTo>
                    <a:pt x="89" y="61"/>
                  </a:lnTo>
                  <a:lnTo>
                    <a:pt x="97" y="55"/>
                  </a:lnTo>
                  <a:lnTo>
                    <a:pt x="105" y="46"/>
                  </a:lnTo>
                  <a:lnTo>
                    <a:pt x="116" y="36"/>
                  </a:lnTo>
                  <a:lnTo>
                    <a:pt x="124" y="27"/>
                  </a:lnTo>
                  <a:lnTo>
                    <a:pt x="133" y="17"/>
                  </a:lnTo>
                  <a:lnTo>
                    <a:pt x="139" y="10"/>
                  </a:lnTo>
                  <a:lnTo>
                    <a:pt x="145" y="8"/>
                  </a:lnTo>
                  <a:lnTo>
                    <a:pt x="148" y="2"/>
                  </a:lnTo>
                  <a:lnTo>
                    <a:pt x="156" y="0"/>
                  </a:lnTo>
                  <a:lnTo>
                    <a:pt x="164" y="2"/>
                  </a:lnTo>
                  <a:lnTo>
                    <a:pt x="173" y="8"/>
                  </a:lnTo>
                  <a:lnTo>
                    <a:pt x="179" y="13"/>
                  </a:lnTo>
                  <a:lnTo>
                    <a:pt x="183" y="19"/>
                  </a:lnTo>
                  <a:lnTo>
                    <a:pt x="183" y="27"/>
                  </a:lnTo>
                  <a:lnTo>
                    <a:pt x="185" y="34"/>
                  </a:lnTo>
                  <a:lnTo>
                    <a:pt x="183" y="38"/>
                  </a:lnTo>
                  <a:lnTo>
                    <a:pt x="181" y="44"/>
                  </a:lnTo>
                  <a:lnTo>
                    <a:pt x="179" y="53"/>
                  </a:lnTo>
                  <a:lnTo>
                    <a:pt x="179" y="63"/>
                  </a:lnTo>
                  <a:lnTo>
                    <a:pt x="177" y="72"/>
                  </a:lnTo>
                  <a:lnTo>
                    <a:pt x="175" y="84"/>
                  </a:lnTo>
                  <a:lnTo>
                    <a:pt x="175" y="89"/>
                  </a:lnTo>
                  <a:lnTo>
                    <a:pt x="177" y="97"/>
                  </a:lnTo>
                  <a:lnTo>
                    <a:pt x="179" y="107"/>
                  </a:lnTo>
                  <a:lnTo>
                    <a:pt x="183" y="118"/>
                  </a:lnTo>
                  <a:lnTo>
                    <a:pt x="185" y="124"/>
                  </a:lnTo>
                  <a:lnTo>
                    <a:pt x="186" y="129"/>
                  </a:lnTo>
                  <a:lnTo>
                    <a:pt x="186" y="137"/>
                  </a:lnTo>
                  <a:lnTo>
                    <a:pt x="186" y="145"/>
                  </a:lnTo>
                  <a:lnTo>
                    <a:pt x="183" y="150"/>
                  </a:lnTo>
                  <a:lnTo>
                    <a:pt x="179" y="156"/>
                  </a:lnTo>
                  <a:lnTo>
                    <a:pt x="175" y="162"/>
                  </a:lnTo>
                  <a:lnTo>
                    <a:pt x="169" y="166"/>
                  </a:lnTo>
                  <a:lnTo>
                    <a:pt x="158" y="169"/>
                  </a:lnTo>
                  <a:lnTo>
                    <a:pt x="147" y="177"/>
                  </a:lnTo>
                  <a:lnTo>
                    <a:pt x="89" y="344"/>
                  </a:lnTo>
                  <a:lnTo>
                    <a:pt x="107" y="358"/>
                  </a:lnTo>
                  <a:lnTo>
                    <a:pt x="95" y="361"/>
                  </a:lnTo>
                  <a:lnTo>
                    <a:pt x="93" y="358"/>
                  </a:lnTo>
                  <a:lnTo>
                    <a:pt x="93" y="3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869"/>
            <p:cNvSpPr>
              <a:spLocks/>
            </p:cNvSpPr>
            <p:nvPr/>
          </p:nvSpPr>
          <p:spPr bwMode="auto">
            <a:xfrm>
              <a:off x="5434012" y="4238626"/>
              <a:ext cx="1587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25"/>
                </a:cxn>
                <a:cxn ang="0">
                  <a:pos x="9" y="25"/>
                </a:cxn>
                <a:cxn ang="0">
                  <a:pos x="19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25">
                  <a:moveTo>
                    <a:pt x="11" y="0"/>
                  </a:moveTo>
                  <a:lnTo>
                    <a:pt x="0" y="25"/>
                  </a:lnTo>
                  <a:lnTo>
                    <a:pt x="9" y="25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870"/>
            <p:cNvSpPr>
              <a:spLocks/>
            </p:cNvSpPr>
            <p:nvPr/>
          </p:nvSpPr>
          <p:spPr bwMode="auto">
            <a:xfrm>
              <a:off x="5364162" y="4208463"/>
              <a:ext cx="31750" cy="42863"/>
            </a:xfrm>
            <a:custGeom>
              <a:avLst/>
              <a:gdLst/>
              <a:ahLst/>
              <a:cxnLst>
                <a:cxn ang="0">
                  <a:pos x="40" y="17"/>
                </a:cxn>
                <a:cxn ang="0">
                  <a:pos x="36" y="15"/>
                </a:cxn>
                <a:cxn ang="0">
                  <a:pos x="31" y="10"/>
                </a:cxn>
                <a:cxn ang="0">
                  <a:pos x="21" y="4"/>
                </a:cxn>
                <a:cxn ang="0">
                  <a:pos x="17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2" y="17"/>
                </a:cxn>
                <a:cxn ang="0">
                  <a:pos x="2" y="23"/>
                </a:cxn>
                <a:cxn ang="0">
                  <a:pos x="6" y="31"/>
                </a:cxn>
                <a:cxn ang="0">
                  <a:pos x="12" y="36"/>
                </a:cxn>
                <a:cxn ang="0">
                  <a:pos x="17" y="42"/>
                </a:cxn>
                <a:cxn ang="0">
                  <a:pos x="25" y="52"/>
                </a:cxn>
                <a:cxn ang="0">
                  <a:pos x="31" y="55"/>
                </a:cxn>
                <a:cxn ang="0">
                  <a:pos x="34" y="46"/>
                </a:cxn>
                <a:cxn ang="0">
                  <a:pos x="31" y="42"/>
                </a:cxn>
                <a:cxn ang="0">
                  <a:pos x="23" y="36"/>
                </a:cxn>
                <a:cxn ang="0">
                  <a:pos x="15" y="27"/>
                </a:cxn>
                <a:cxn ang="0">
                  <a:pos x="14" y="17"/>
                </a:cxn>
                <a:cxn ang="0">
                  <a:pos x="15" y="12"/>
                </a:cxn>
                <a:cxn ang="0">
                  <a:pos x="21" y="12"/>
                </a:cxn>
                <a:cxn ang="0">
                  <a:pos x="23" y="14"/>
                </a:cxn>
                <a:cxn ang="0">
                  <a:pos x="31" y="19"/>
                </a:cxn>
                <a:cxn ang="0">
                  <a:pos x="36" y="25"/>
                </a:cxn>
                <a:cxn ang="0">
                  <a:pos x="40" y="27"/>
                </a:cxn>
                <a:cxn ang="0">
                  <a:pos x="40" y="17"/>
                </a:cxn>
                <a:cxn ang="0">
                  <a:pos x="40" y="17"/>
                </a:cxn>
              </a:cxnLst>
              <a:rect l="0" t="0" r="r" b="b"/>
              <a:pathLst>
                <a:path w="40" h="55">
                  <a:moveTo>
                    <a:pt x="40" y="17"/>
                  </a:moveTo>
                  <a:lnTo>
                    <a:pt x="36" y="15"/>
                  </a:lnTo>
                  <a:lnTo>
                    <a:pt x="31" y="10"/>
                  </a:lnTo>
                  <a:lnTo>
                    <a:pt x="21" y="4"/>
                  </a:lnTo>
                  <a:lnTo>
                    <a:pt x="17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2" y="17"/>
                  </a:lnTo>
                  <a:lnTo>
                    <a:pt x="2" y="23"/>
                  </a:lnTo>
                  <a:lnTo>
                    <a:pt x="6" y="31"/>
                  </a:lnTo>
                  <a:lnTo>
                    <a:pt x="12" y="36"/>
                  </a:lnTo>
                  <a:lnTo>
                    <a:pt x="17" y="42"/>
                  </a:lnTo>
                  <a:lnTo>
                    <a:pt x="25" y="52"/>
                  </a:lnTo>
                  <a:lnTo>
                    <a:pt x="31" y="55"/>
                  </a:lnTo>
                  <a:lnTo>
                    <a:pt x="34" y="46"/>
                  </a:lnTo>
                  <a:lnTo>
                    <a:pt x="31" y="42"/>
                  </a:lnTo>
                  <a:lnTo>
                    <a:pt x="23" y="36"/>
                  </a:lnTo>
                  <a:lnTo>
                    <a:pt x="15" y="27"/>
                  </a:lnTo>
                  <a:lnTo>
                    <a:pt x="14" y="17"/>
                  </a:lnTo>
                  <a:lnTo>
                    <a:pt x="15" y="12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31" y="19"/>
                  </a:lnTo>
                  <a:lnTo>
                    <a:pt x="36" y="25"/>
                  </a:lnTo>
                  <a:lnTo>
                    <a:pt x="40" y="27"/>
                  </a:lnTo>
                  <a:lnTo>
                    <a:pt x="40" y="17"/>
                  </a:lnTo>
                  <a:lnTo>
                    <a:pt x="4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871"/>
            <p:cNvSpPr>
              <a:spLocks/>
            </p:cNvSpPr>
            <p:nvPr/>
          </p:nvSpPr>
          <p:spPr bwMode="auto">
            <a:xfrm>
              <a:off x="5389562" y="4022726"/>
              <a:ext cx="114300" cy="252413"/>
            </a:xfrm>
            <a:custGeom>
              <a:avLst/>
              <a:gdLst/>
              <a:ahLst/>
              <a:cxnLst>
                <a:cxn ang="0">
                  <a:pos x="0" y="314"/>
                </a:cxn>
                <a:cxn ang="0">
                  <a:pos x="104" y="0"/>
                </a:cxn>
                <a:cxn ang="0">
                  <a:pos x="144" y="16"/>
                </a:cxn>
                <a:cxn ang="0">
                  <a:pos x="49" y="305"/>
                </a:cxn>
                <a:cxn ang="0">
                  <a:pos x="9" y="320"/>
                </a:cxn>
                <a:cxn ang="0">
                  <a:pos x="0" y="314"/>
                </a:cxn>
                <a:cxn ang="0">
                  <a:pos x="0" y="314"/>
                </a:cxn>
              </a:cxnLst>
              <a:rect l="0" t="0" r="r" b="b"/>
              <a:pathLst>
                <a:path w="144" h="320">
                  <a:moveTo>
                    <a:pt x="0" y="314"/>
                  </a:moveTo>
                  <a:lnTo>
                    <a:pt x="104" y="0"/>
                  </a:lnTo>
                  <a:lnTo>
                    <a:pt x="144" y="16"/>
                  </a:lnTo>
                  <a:lnTo>
                    <a:pt x="49" y="305"/>
                  </a:lnTo>
                  <a:lnTo>
                    <a:pt x="9" y="320"/>
                  </a:lnTo>
                  <a:lnTo>
                    <a:pt x="0" y="314"/>
                  </a:lnTo>
                  <a:lnTo>
                    <a:pt x="0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872"/>
            <p:cNvSpPr>
              <a:spLocks/>
            </p:cNvSpPr>
            <p:nvPr/>
          </p:nvSpPr>
          <p:spPr bwMode="auto">
            <a:xfrm>
              <a:off x="5419725" y="4368801"/>
              <a:ext cx="74612" cy="109538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123"/>
                </a:cxn>
                <a:cxn ang="0">
                  <a:pos x="5" y="123"/>
                </a:cxn>
                <a:cxn ang="0">
                  <a:pos x="11" y="121"/>
                </a:cxn>
                <a:cxn ang="0">
                  <a:pos x="20" y="121"/>
                </a:cxn>
                <a:cxn ang="0">
                  <a:pos x="30" y="116"/>
                </a:cxn>
                <a:cxn ang="0">
                  <a:pos x="41" y="112"/>
                </a:cxn>
                <a:cxn ang="0">
                  <a:pos x="51" y="104"/>
                </a:cxn>
                <a:cxn ang="0">
                  <a:pos x="60" y="97"/>
                </a:cxn>
                <a:cxn ang="0">
                  <a:pos x="68" y="87"/>
                </a:cxn>
                <a:cxn ang="0">
                  <a:pos x="74" y="78"/>
                </a:cxn>
                <a:cxn ang="0">
                  <a:pos x="78" y="70"/>
                </a:cxn>
                <a:cxn ang="0">
                  <a:pos x="81" y="66"/>
                </a:cxn>
                <a:cxn ang="0">
                  <a:pos x="83" y="53"/>
                </a:cxn>
                <a:cxn ang="0">
                  <a:pos x="83" y="43"/>
                </a:cxn>
                <a:cxn ang="0">
                  <a:pos x="79" y="38"/>
                </a:cxn>
                <a:cxn ang="0">
                  <a:pos x="76" y="32"/>
                </a:cxn>
                <a:cxn ang="0">
                  <a:pos x="72" y="24"/>
                </a:cxn>
                <a:cxn ang="0">
                  <a:pos x="66" y="17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70" y="0"/>
                </a:cxn>
                <a:cxn ang="0">
                  <a:pos x="74" y="4"/>
                </a:cxn>
                <a:cxn ang="0">
                  <a:pos x="78" y="7"/>
                </a:cxn>
                <a:cxn ang="0">
                  <a:pos x="81" y="13"/>
                </a:cxn>
                <a:cxn ang="0">
                  <a:pos x="85" y="19"/>
                </a:cxn>
                <a:cxn ang="0">
                  <a:pos x="89" y="28"/>
                </a:cxn>
                <a:cxn ang="0">
                  <a:pos x="91" y="40"/>
                </a:cxn>
                <a:cxn ang="0">
                  <a:pos x="95" y="53"/>
                </a:cxn>
                <a:cxn ang="0">
                  <a:pos x="93" y="63"/>
                </a:cxn>
                <a:cxn ang="0">
                  <a:pos x="91" y="74"/>
                </a:cxn>
                <a:cxn ang="0">
                  <a:pos x="87" y="82"/>
                </a:cxn>
                <a:cxn ang="0">
                  <a:pos x="85" y="91"/>
                </a:cxn>
                <a:cxn ang="0">
                  <a:pos x="78" y="97"/>
                </a:cxn>
                <a:cxn ang="0">
                  <a:pos x="74" y="102"/>
                </a:cxn>
                <a:cxn ang="0">
                  <a:pos x="70" y="106"/>
                </a:cxn>
                <a:cxn ang="0">
                  <a:pos x="64" y="112"/>
                </a:cxn>
                <a:cxn ang="0">
                  <a:pos x="57" y="114"/>
                </a:cxn>
                <a:cxn ang="0">
                  <a:pos x="47" y="120"/>
                </a:cxn>
                <a:cxn ang="0">
                  <a:pos x="38" y="123"/>
                </a:cxn>
                <a:cxn ang="0">
                  <a:pos x="28" y="127"/>
                </a:cxn>
                <a:cxn ang="0">
                  <a:pos x="17" y="131"/>
                </a:cxn>
                <a:cxn ang="0">
                  <a:pos x="9" y="133"/>
                </a:cxn>
                <a:cxn ang="0">
                  <a:pos x="3" y="135"/>
                </a:cxn>
                <a:cxn ang="0">
                  <a:pos x="1" y="137"/>
                </a:cxn>
                <a:cxn ang="0">
                  <a:pos x="0" y="123"/>
                </a:cxn>
                <a:cxn ang="0">
                  <a:pos x="0" y="123"/>
                </a:cxn>
              </a:cxnLst>
              <a:rect l="0" t="0" r="r" b="b"/>
              <a:pathLst>
                <a:path w="95" h="137">
                  <a:moveTo>
                    <a:pt x="0" y="123"/>
                  </a:moveTo>
                  <a:lnTo>
                    <a:pt x="0" y="123"/>
                  </a:lnTo>
                  <a:lnTo>
                    <a:pt x="5" y="123"/>
                  </a:lnTo>
                  <a:lnTo>
                    <a:pt x="11" y="121"/>
                  </a:lnTo>
                  <a:lnTo>
                    <a:pt x="20" y="121"/>
                  </a:lnTo>
                  <a:lnTo>
                    <a:pt x="30" y="116"/>
                  </a:lnTo>
                  <a:lnTo>
                    <a:pt x="41" y="112"/>
                  </a:lnTo>
                  <a:lnTo>
                    <a:pt x="51" y="104"/>
                  </a:lnTo>
                  <a:lnTo>
                    <a:pt x="60" y="97"/>
                  </a:lnTo>
                  <a:lnTo>
                    <a:pt x="68" y="87"/>
                  </a:lnTo>
                  <a:lnTo>
                    <a:pt x="74" y="78"/>
                  </a:lnTo>
                  <a:lnTo>
                    <a:pt x="78" y="70"/>
                  </a:lnTo>
                  <a:lnTo>
                    <a:pt x="81" y="66"/>
                  </a:lnTo>
                  <a:lnTo>
                    <a:pt x="83" y="53"/>
                  </a:lnTo>
                  <a:lnTo>
                    <a:pt x="83" y="43"/>
                  </a:lnTo>
                  <a:lnTo>
                    <a:pt x="79" y="38"/>
                  </a:lnTo>
                  <a:lnTo>
                    <a:pt x="76" y="32"/>
                  </a:lnTo>
                  <a:lnTo>
                    <a:pt x="72" y="24"/>
                  </a:lnTo>
                  <a:lnTo>
                    <a:pt x="66" y="17"/>
                  </a:lnTo>
                  <a:lnTo>
                    <a:pt x="57" y="5"/>
                  </a:lnTo>
                  <a:lnTo>
                    <a:pt x="53" y="2"/>
                  </a:lnTo>
                  <a:lnTo>
                    <a:pt x="70" y="0"/>
                  </a:lnTo>
                  <a:lnTo>
                    <a:pt x="74" y="4"/>
                  </a:lnTo>
                  <a:lnTo>
                    <a:pt x="78" y="7"/>
                  </a:lnTo>
                  <a:lnTo>
                    <a:pt x="81" y="13"/>
                  </a:lnTo>
                  <a:lnTo>
                    <a:pt x="85" y="19"/>
                  </a:lnTo>
                  <a:lnTo>
                    <a:pt x="89" y="28"/>
                  </a:lnTo>
                  <a:lnTo>
                    <a:pt x="91" y="40"/>
                  </a:lnTo>
                  <a:lnTo>
                    <a:pt x="95" y="53"/>
                  </a:lnTo>
                  <a:lnTo>
                    <a:pt x="93" y="63"/>
                  </a:lnTo>
                  <a:lnTo>
                    <a:pt x="91" y="74"/>
                  </a:lnTo>
                  <a:lnTo>
                    <a:pt x="87" y="82"/>
                  </a:lnTo>
                  <a:lnTo>
                    <a:pt x="85" y="91"/>
                  </a:lnTo>
                  <a:lnTo>
                    <a:pt x="78" y="97"/>
                  </a:lnTo>
                  <a:lnTo>
                    <a:pt x="74" y="102"/>
                  </a:lnTo>
                  <a:lnTo>
                    <a:pt x="70" y="106"/>
                  </a:lnTo>
                  <a:lnTo>
                    <a:pt x="64" y="112"/>
                  </a:lnTo>
                  <a:lnTo>
                    <a:pt x="57" y="114"/>
                  </a:lnTo>
                  <a:lnTo>
                    <a:pt x="47" y="120"/>
                  </a:lnTo>
                  <a:lnTo>
                    <a:pt x="38" y="123"/>
                  </a:lnTo>
                  <a:lnTo>
                    <a:pt x="28" y="127"/>
                  </a:lnTo>
                  <a:lnTo>
                    <a:pt x="17" y="131"/>
                  </a:lnTo>
                  <a:lnTo>
                    <a:pt x="9" y="133"/>
                  </a:lnTo>
                  <a:lnTo>
                    <a:pt x="3" y="135"/>
                  </a:lnTo>
                  <a:lnTo>
                    <a:pt x="1" y="137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873"/>
            <p:cNvSpPr>
              <a:spLocks/>
            </p:cNvSpPr>
            <p:nvPr/>
          </p:nvSpPr>
          <p:spPr bwMode="auto">
            <a:xfrm>
              <a:off x="5472112" y="4332288"/>
              <a:ext cx="92075" cy="233363"/>
            </a:xfrm>
            <a:custGeom>
              <a:avLst/>
              <a:gdLst/>
              <a:ahLst/>
              <a:cxnLst>
                <a:cxn ang="0">
                  <a:pos x="51" y="10"/>
                </a:cxn>
                <a:cxn ang="0">
                  <a:pos x="69" y="25"/>
                </a:cxn>
                <a:cxn ang="0">
                  <a:pos x="84" y="44"/>
                </a:cxn>
                <a:cxn ang="0">
                  <a:pos x="97" y="65"/>
                </a:cxn>
                <a:cxn ang="0">
                  <a:pos x="107" y="91"/>
                </a:cxn>
                <a:cxn ang="0">
                  <a:pos x="110" y="126"/>
                </a:cxn>
                <a:cxn ang="0">
                  <a:pos x="103" y="160"/>
                </a:cxn>
                <a:cxn ang="0">
                  <a:pos x="86" y="200"/>
                </a:cxn>
                <a:cxn ang="0">
                  <a:pos x="65" y="228"/>
                </a:cxn>
                <a:cxn ang="0">
                  <a:pos x="50" y="251"/>
                </a:cxn>
                <a:cxn ang="0">
                  <a:pos x="34" y="266"/>
                </a:cxn>
                <a:cxn ang="0">
                  <a:pos x="21" y="278"/>
                </a:cxn>
                <a:cxn ang="0">
                  <a:pos x="12" y="285"/>
                </a:cxn>
                <a:cxn ang="0">
                  <a:pos x="4" y="289"/>
                </a:cxn>
                <a:cxn ang="0">
                  <a:pos x="0" y="289"/>
                </a:cxn>
                <a:cxn ang="0">
                  <a:pos x="4" y="293"/>
                </a:cxn>
                <a:cxn ang="0">
                  <a:pos x="17" y="295"/>
                </a:cxn>
                <a:cxn ang="0">
                  <a:pos x="32" y="285"/>
                </a:cxn>
                <a:cxn ang="0">
                  <a:pos x="46" y="276"/>
                </a:cxn>
                <a:cxn ang="0">
                  <a:pos x="61" y="261"/>
                </a:cxn>
                <a:cxn ang="0">
                  <a:pos x="76" y="242"/>
                </a:cxn>
                <a:cxn ang="0">
                  <a:pos x="91" y="219"/>
                </a:cxn>
                <a:cxn ang="0">
                  <a:pos x="105" y="190"/>
                </a:cxn>
                <a:cxn ang="0">
                  <a:pos x="114" y="156"/>
                </a:cxn>
                <a:cxn ang="0">
                  <a:pos x="116" y="124"/>
                </a:cxn>
                <a:cxn ang="0">
                  <a:pos x="114" y="95"/>
                </a:cxn>
                <a:cxn ang="0">
                  <a:pos x="107" y="67"/>
                </a:cxn>
                <a:cxn ang="0">
                  <a:pos x="95" y="44"/>
                </a:cxn>
                <a:cxn ang="0">
                  <a:pos x="82" y="25"/>
                </a:cxn>
                <a:cxn ang="0">
                  <a:pos x="69" y="12"/>
                </a:cxn>
                <a:cxn ang="0">
                  <a:pos x="55" y="2"/>
                </a:cxn>
                <a:cxn ang="0">
                  <a:pos x="50" y="8"/>
                </a:cxn>
              </a:cxnLst>
              <a:rect l="0" t="0" r="r" b="b"/>
              <a:pathLst>
                <a:path w="116" h="295">
                  <a:moveTo>
                    <a:pt x="50" y="8"/>
                  </a:moveTo>
                  <a:lnTo>
                    <a:pt x="51" y="10"/>
                  </a:lnTo>
                  <a:lnTo>
                    <a:pt x="63" y="19"/>
                  </a:lnTo>
                  <a:lnTo>
                    <a:pt x="69" y="25"/>
                  </a:lnTo>
                  <a:lnTo>
                    <a:pt x="76" y="34"/>
                  </a:lnTo>
                  <a:lnTo>
                    <a:pt x="84" y="44"/>
                  </a:lnTo>
                  <a:lnTo>
                    <a:pt x="91" y="55"/>
                  </a:lnTo>
                  <a:lnTo>
                    <a:pt x="97" y="65"/>
                  </a:lnTo>
                  <a:lnTo>
                    <a:pt x="105" y="80"/>
                  </a:lnTo>
                  <a:lnTo>
                    <a:pt x="107" y="91"/>
                  </a:lnTo>
                  <a:lnTo>
                    <a:pt x="110" y="109"/>
                  </a:lnTo>
                  <a:lnTo>
                    <a:pt x="110" y="126"/>
                  </a:lnTo>
                  <a:lnTo>
                    <a:pt x="109" y="143"/>
                  </a:lnTo>
                  <a:lnTo>
                    <a:pt x="103" y="160"/>
                  </a:lnTo>
                  <a:lnTo>
                    <a:pt x="95" y="181"/>
                  </a:lnTo>
                  <a:lnTo>
                    <a:pt x="86" y="200"/>
                  </a:lnTo>
                  <a:lnTo>
                    <a:pt x="74" y="215"/>
                  </a:lnTo>
                  <a:lnTo>
                    <a:pt x="65" y="228"/>
                  </a:lnTo>
                  <a:lnTo>
                    <a:pt x="59" y="242"/>
                  </a:lnTo>
                  <a:lnTo>
                    <a:pt x="50" y="251"/>
                  </a:lnTo>
                  <a:lnTo>
                    <a:pt x="42" y="261"/>
                  </a:lnTo>
                  <a:lnTo>
                    <a:pt x="34" y="266"/>
                  </a:lnTo>
                  <a:lnTo>
                    <a:pt x="29" y="274"/>
                  </a:lnTo>
                  <a:lnTo>
                    <a:pt x="21" y="278"/>
                  </a:lnTo>
                  <a:lnTo>
                    <a:pt x="15" y="284"/>
                  </a:lnTo>
                  <a:lnTo>
                    <a:pt x="12" y="285"/>
                  </a:lnTo>
                  <a:lnTo>
                    <a:pt x="8" y="287"/>
                  </a:lnTo>
                  <a:lnTo>
                    <a:pt x="4" y="289"/>
                  </a:lnTo>
                  <a:lnTo>
                    <a:pt x="2" y="289"/>
                  </a:lnTo>
                  <a:lnTo>
                    <a:pt x="0" y="289"/>
                  </a:lnTo>
                  <a:lnTo>
                    <a:pt x="0" y="291"/>
                  </a:lnTo>
                  <a:lnTo>
                    <a:pt x="4" y="293"/>
                  </a:lnTo>
                  <a:lnTo>
                    <a:pt x="12" y="295"/>
                  </a:lnTo>
                  <a:lnTo>
                    <a:pt x="17" y="295"/>
                  </a:lnTo>
                  <a:lnTo>
                    <a:pt x="29" y="289"/>
                  </a:lnTo>
                  <a:lnTo>
                    <a:pt x="32" y="285"/>
                  </a:lnTo>
                  <a:lnTo>
                    <a:pt x="40" y="282"/>
                  </a:lnTo>
                  <a:lnTo>
                    <a:pt x="46" y="276"/>
                  </a:lnTo>
                  <a:lnTo>
                    <a:pt x="55" y="270"/>
                  </a:lnTo>
                  <a:lnTo>
                    <a:pt x="61" y="261"/>
                  </a:lnTo>
                  <a:lnTo>
                    <a:pt x="69" y="251"/>
                  </a:lnTo>
                  <a:lnTo>
                    <a:pt x="76" y="242"/>
                  </a:lnTo>
                  <a:lnTo>
                    <a:pt x="84" y="232"/>
                  </a:lnTo>
                  <a:lnTo>
                    <a:pt x="91" y="219"/>
                  </a:lnTo>
                  <a:lnTo>
                    <a:pt x="97" y="206"/>
                  </a:lnTo>
                  <a:lnTo>
                    <a:pt x="105" y="190"/>
                  </a:lnTo>
                  <a:lnTo>
                    <a:pt x="110" y="175"/>
                  </a:lnTo>
                  <a:lnTo>
                    <a:pt x="114" y="156"/>
                  </a:lnTo>
                  <a:lnTo>
                    <a:pt x="116" y="141"/>
                  </a:lnTo>
                  <a:lnTo>
                    <a:pt x="116" y="124"/>
                  </a:lnTo>
                  <a:lnTo>
                    <a:pt x="116" y="111"/>
                  </a:lnTo>
                  <a:lnTo>
                    <a:pt x="114" y="95"/>
                  </a:lnTo>
                  <a:lnTo>
                    <a:pt x="110" y="82"/>
                  </a:lnTo>
                  <a:lnTo>
                    <a:pt x="107" y="67"/>
                  </a:lnTo>
                  <a:lnTo>
                    <a:pt x="103" y="57"/>
                  </a:lnTo>
                  <a:lnTo>
                    <a:pt x="95" y="44"/>
                  </a:lnTo>
                  <a:lnTo>
                    <a:pt x="89" y="34"/>
                  </a:lnTo>
                  <a:lnTo>
                    <a:pt x="82" y="25"/>
                  </a:lnTo>
                  <a:lnTo>
                    <a:pt x="76" y="19"/>
                  </a:lnTo>
                  <a:lnTo>
                    <a:pt x="69" y="12"/>
                  </a:lnTo>
                  <a:lnTo>
                    <a:pt x="63" y="6"/>
                  </a:lnTo>
                  <a:lnTo>
                    <a:pt x="55" y="2"/>
                  </a:lnTo>
                  <a:lnTo>
                    <a:pt x="50" y="0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874"/>
            <p:cNvSpPr>
              <a:spLocks/>
            </p:cNvSpPr>
            <p:nvPr/>
          </p:nvSpPr>
          <p:spPr bwMode="auto">
            <a:xfrm>
              <a:off x="4906962" y="4821238"/>
              <a:ext cx="584200" cy="742950"/>
            </a:xfrm>
            <a:custGeom>
              <a:avLst/>
              <a:gdLst/>
              <a:ahLst/>
              <a:cxnLst>
                <a:cxn ang="0">
                  <a:pos x="281" y="21"/>
                </a:cxn>
                <a:cxn ang="0">
                  <a:pos x="283" y="67"/>
                </a:cxn>
                <a:cxn ang="0">
                  <a:pos x="253" y="109"/>
                </a:cxn>
                <a:cxn ang="0">
                  <a:pos x="169" y="120"/>
                </a:cxn>
                <a:cxn ang="0">
                  <a:pos x="137" y="158"/>
                </a:cxn>
                <a:cxn ang="0">
                  <a:pos x="74" y="263"/>
                </a:cxn>
                <a:cxn ang="0">
                  <a:pos x="15" y="423"/>
                </a:cxn>
                <a:cxn ang="0">
                  <a:pos x="4" y="630"/>
                </a:cxn>
                <a:cxn ang="0">
                  <a:pos x="82" y="816"/>
                </a:cxn>
                <a:cxn ang="0">
                  <a:pos x="238" y="921"/>
                </a:cxn>
                <a:cxn ang="0">
                  <a:pos x="422" y="934"/>
                </a:cxn>
                <a:cxn ang="0">
                  <a:pos x="591" y="849"/>
                </a:cxn>
                <a:cxn ang="0">
                  <a:pos x="694" y="674"/>
                </a:cxn>
                <a:cxn ang="0">
                  <a:pos x="734" y="472"/>
                </a:cxn>
                <a:cxn ang="0">
                  <a:pos x="738" y="305"/>
                </a:cxn>
                <a:cxn ang="0">
                  <a:pos x="732" y="234"/>
                </a:cxn>
                <a:cxn ang="0">
                  <a:pos x="713" y="227"/>
                </a:cxn>
                <a:cxn ang="0">
                  <a:pos x="673" y="204"/>
                </a:cxn>
                <a:cxn ang="0">
                  <a:pos x="635" y="166"/>
                </a:cxn>
                <a:cxn ang="0">
                  <a:pos x="622" y="114"/>
                </a:cxn>
                <a:cxn ang="0">
                  <a:pos x="635" y="65"/>
                </a:cxn>
                <a:cxn ang="0">
                  <a:pos x="654" y="37"/>
                </a:cxn>
                <a:cxn ang="0">
                  <a:pos x="690" y="21"/>
                </a:cxn>
                <a:cxn ang="0">
                  <a:pos x="719" y="35"/>
                </a:cxn>
                <a:cxn ang="0">
                  <a:pos x="717" y="17"/>
                </a:cxn>
                <a:cxn ang="0">
                  <a:pos x="694" y="6"/>
                </a:cxn>
                <a:cxn ang="0">
                  <a:pos x="662" y="10"/>
                </a:cxn>
                <a:cxn ang="0">
                  <a:pos x="635" y="31"/>
                </a:cxn>
                <a:cxn ang="0">
                  <a:pos x="616" y="54"/>
                </a:cxn>
                <a:cxn ang="0">
                  <a:pos x="607" y="82"/>
                </a:cxn>
                <a:cxn ang="0">
                  <a:pos x="607" y="114"/>
                </a:cxn>
                <a:cxn ang="0">
                  <a:pos x="612" y="153"/>
                </a:cxn>
                <a:cxn ang="0">
                  <a:pos x="620" y="179"/>
                </a:cxn>
                <a:cxn ang="0">
                  <a:pos x="641" y="198"/>
                </a:cxn>
                <a:cxn ang="0">
                  <a:pos x="683" y="223"/>
                </a:cxn>
                <a:cxn ang="0">
                  <a:pos x="717" y="259"/>
                </a:cxn>
                <a:cxn ang="0">
                  <a:pos x="719" y="392"/>
                </a:cxn>
                <a:cxn ang="0">
                  <a:pos x="702" y="586"/>
                </a:cxn>
                <a:cxn ang="0">
                  <a:pos x="641" y="765"/>
                </a:cxn>
                <a:cxn ang="0">
                  <a:pos x="521" y="869"/>
                </a:cxn>
                <a:cxn ang="0">
                  <a:pos x="388" y="911"/>
                </a:cxn>
                <a:cxn ang="0">
                  <a:pos x="261" y="906"/>
                </a:cxn>
                <a:cxn ang="0">
                  <a:pos x="152" y="852"/>
                </a:cxn>
                <a:cxn ang="0">
                  <a:pos x="74" y="759"/>
                </a:cxn>
                <a:cxn ang="0">
                  <a:pos x="32" y="651"/>
                </a:cxn>
                <a:cxn ang="0">
                  <a:pos x="17" y="542"/>
                </a:cxn>
                <a:cxn ang="0">
                  <a:pos x="27" y="447"/>
                </a:cxn>
                <a:cxn ang="0">
                  <a:pos x="49" y="367"/>
                </a:cxn>
                <a:cxn ang="0">
                  <a:pos x="95" y="280"/>
                </a:cxn>
                <a:cxn ang="0">
                  <a:pos x="145" y="200"/>
                </a:cxn>
                <a:cxn ang="0">
                  <a:pos x="177" y="149"/>
                </a:cxn>
                <a:cxn ang="0">
                  <a:pos x="194" y="141"/>
                </a:cxn>
                <a:cxn ang="0">
                  <a:pos x="224" y="137"/>
                </a:cxn>
                <a:cxn ang="0">
                  <a:pos x="261" y="126"/>
                </a:cxn>
                <a:cxn ang="0">
                  <a:pos x="293" y="101"/>
                </a:cxn>
                <a:cxn ang="0">
                  <a:pos x="306" y="65"/>
                </a:cxn>
                <a:cxn ang="0">
                  <a:pos x="306" y="35"/>
                </a:cxn>
                <a:cxn ang="0">
                  <a:pos x="299" y="10"/>
                </a:cxn>
                <a:cxn ang="0">
                  <a:pos x="278" y="0"/>
                </a:cxn>
              </a:cxnLst>
              <a:rect l="0" t="0" r="r" b="b"/>
              <a:pathLst>
                <a:path w="738" h="938">
                  <a:moveTo>
                    <a:pt x="278" y="0"/>
                  </a:moveTo>
                  <a:lnTo>
                    <a:pt x="278" y="4"/>
                  </a:lnTo>
                  <a:lnTo>
                    <a:pt x="280" y="12"/>
                  </a:lnTo>
                  <a:lnTo>
                    <a:pt x="281" y="21"/>
                  </a:lnTo>
                  <a:lnTo>
                    <a:pt x="283" y="31"/>
                  </a:lnTo>
                  <a:lnTo>
                    <a:pt x="285" y="42"/>
                  </a:lnTo>
                  <a:lnTo>
                    <a:pt x="283" y="54"/>
                  </a:lnTo>
                  <a:lnTo>
                    <a:pt x="283" y="67"/>
                  </a:lnTo>
                  <a:lnTo>
                    <a:pt x="278" y="78"/>
                  </a:lnTo>
                  <a:lnTo>
                    <a:pt x="272" y="90"/>
                  </a:lnTo>
                  <a:lnTo>
                    <a:pt x="262" y="99"/>
                  </a:lnTo>
                  <a:lnTo>
                    <a:pt x="253" y="109"/>
                  </a:lnTo>
                  <a:lnTo>
                    <a:pt x="238" y="114"/>
                  </a:lnTo>
                  <a:lnTo>
                    <a:pt x="219" y="118"/>
                  </a:lnTo>
                  <a:lnTo>
                    <a:pt x="196" y="122"/>
                  </a:lnTo>
                  <a:lnTo>
                    <a:pt x="169" y="120"/>
                  </a:lnTo>
                  <a:lnTo>
                    <a:pt x="165" y="122"/>
                  </a:lnTo>
                  <a:lnTo>
                    <a:pt x="160" y="130"/>
                  </a:lnTo>
                  <a:lnTo>
                    <a:pt x="150" y="139"/>
                  </a:lnTo>
                  <a:lnTo>
                    <a:pt x="137" y="158"/>
                  </a:lnTo>
                  <a:lnTo>
                    <a:pt x="122" y="177"/>
                  </a:lnTo>
                  <a:lnTo>
                    <a:pt x="107" y="202"/>
                  </a:lnTo>
                  <a:lnTo>
                    <a:pt x="91" y="229"/>
                  </a:lnTo>
                  <a:lnTo>
                    <a:pt x="74" y="263"/>
                  </a:lnTo>
                  <a:lnTo>
                    <a:pt x="57" y="297"/>
                  </a:lnTo>
                  <a:lnTo>
                    <a:pt x="42" y="337"/>
                  </a:lnTo>
                  <a:lnTo>
                    <a:pt x="27" y="377"/>
                  </a:lnTo>
                  <a:lnTo>
                    <a:pt x="15" y="423"/>
                  </a:lnTo>
                  <a:lnTo>
                    <a:pt x="6" y="470"/>
                  </a:lnTo>
                  <a:lnTo>
                    <a:pt x="0" y="521"/>
                  </a:lnTo>
                  <a:lnTo>
                    <a:pt x="0" y="573"/>
                  </a:lnTo>
                  <a:lnTo>
                    <a:pt x="4" y="630"/>
                  </a:lnTo>
                  <a:lnTo>
                    <a:pt x="13" y="683"/>
                  </a:lnTo>
                  <a:lnTo>
                    <a:pt x="30" y="733"/>
                  </a:lnTo>
                  <a:lnTo>
                    <a:pt x="53" y="776"/>
                  </a:lnTo>
                  <a:lnTo>
                    <a:pt x="82" y="816"/>
                  </a:lnTo>
                  <a:lnTo>
                    <a:pt x="116" y="850"/>
                  </a:lnTo>
                  <a:lnTo>
                    <a:pt x="152" y="879"/>
                  </a:lnTo>
                  <a:lnTo>
                    <a:pt x="194" y="902"/>
                  </a:lnTo>
                  <a:lnTo>
                    <a:pt x="238" y="921"/>
                  </a:lnTo>
                  <a:lnTo>
                    <a:pt x="281" y="932"/>
                  </a:lnTo>
                  <a:lnTo>
                    <a:pt x="327" y="938"/>
                  </a:lnTo>
                  <a:lnTo>
                    <a:pt x="375" y="938"/>
                  </a:lnTo>
                  <a:lnTo>
                    <a:pt x="422" y="934"/>
                  </a:lnTo>
                  <a:lnTo>
                    <a:pt x="466" y="921"/>
                  </a:lnTo>
                  <a:lnTo>
                    <a:pt x="512" y="904"/>
                  </a:lnTo>
                  <a:lnTo>
                    <a:pt x="551" y="879"/>
                  </a:lnTo>
                  <a:lnTo>
                    <a:pt x="591" y="849"/>
                  </a:lnTo>
                  <a:lnTo>
                    <a:pt x="622" y="809"/>
                  </a:lnTo>
                  <a:lnTo>
                    <a:pt x="652" y="769"/>
                  </a:lnTo>
                  <a:lnTo>
                    <a:pt x="673" y="723"/>
                  </a:lnTo>
                  <a:lnTo>
                    <a:pt x="694" y="674"/>
                  </a:lnTo>
                  <a:lnTo>
                    <a:pt x="707" y="622"/>
                  </a:lnTo>
                  <a:lnTo>
                    <a:pt x="719" y="573"/>
                  </a:lnTo>
                  <a:lnTo>
                    <a:pt x="726" y="521"/>
                  </a:lnTo>
                  <a:lnTo>
                    <a:pt x="734" y="472"/>
                  </a:lnTo>
                  <a:lnTo>
                    <a:pt x="736" y="424"/>
                  </a:lnTo>
                  <a:lnTo>
                    <a:pt x="738" y="379"/>
                  </a:lnTo>
                  <a:lnTo>
                    <a:pt x="738" y="339"/>
                  </a:lnTo>
                  <a:lnTo>
                    <a:pt x="738" y="305"/>
                  </a:lnTo>
                  <a:lnTo>
                    <a:pt x="734" y="274"/>
                  </a:lnTo>
                  <a:lnTo>
                    <a:pt x="734" y="253"/>
                  </a:lnTo>
                  <a:lnTo>
                    <a:pt x="732" y="238"/>
                  </a:lnTo>
                  <a:lnTo>
                    <a:pt x="732" y="234"/>
                  </a:lnTo>
                  <a:lnTo>
                    <a:pt x="730" y="234"/>
                  </a:lnTo>
                  <a:lnTo>
                    <a:pt x="726" y="232"/>
                  </a:lnTo>
                  <a:lnTo>
                    <a:pt x="719" y="229"/>
                  </a:lnTo>
                  <a:lnTo>
                    <a:pt x="713" y="227"/>
                  </a:lnTo>
                  <a:lnTo>
                    <a:pt x="704" y="223"/>
                  </a:lnTo>
                  <a:lnTo>
                    <a:pt x="694" y="217"/>
                  </a:lnTo>
                  <a:lnTo>
                    <a:pt x="683" y="210"/>
                  </a:lnTo>
                  <a:lnTo>
                    <a:pt x="673" y="204"/>
                  </a:lnTo>
                  <a:lnTo>
                    <a:pt x="662" y="194"/>
                  </a:lnTo>
                  <a:lnTo>
                    <a:pt x="652" y="187"/>
                  </a:lnTo>
                  <a:lnTo>
                    <a:pt x="643" y="177"/>
                  </a:lnTo>
                  <a:lnTo>
                    <a:pt x="635" y="166"/>
                  </a:lnTo>
                  <a:lnTo>
                    <a:pt x="628" y="153"/>
                  </a:lnTo>
                  <a:lnTo>
                    <a:pt x="624" y="141"/>
                  </a:lnTo>
                  <a:lnTo>
                    <a:pt x="622" y="128"/>
                  </a:lnTo>
                  <a:lnTo>
                    <a:pt x="622" y="114"/>
                  </a:lnTo>
                  <a:lnTo>
                    <a:pt x="624" y="99"/>
                  </a:lnTo>
                  <a:lnTo>
                    <a:pt x="628" y="86"/>
                  </a:lnTo>
                  <a:lnTo>
                    <a:pt x="631" y="75"/>
                  </a:lnTo>
                  <a:lnTo>
                    <a:pt x="635" y="65"/>
                  </a:lnTo>
                  <a:lnTo>
                    <a:pt x="639" y="56"/>
                  </a:lnTo>
                  <a:lnTo>
                    <a:pt x="645" y="48"/>
                  </a:lnTo>
                  <a:lnTo>
                    <a:pt x="648" y="42"/>
                  </a:lnTo>
                  <a:lnTo>
                    <a:pt x="654" y="37"/>
                  </a:lnTo>
                  <a:lnTo>
                    <a:pt x="664" y="27"/>
                  </a:lnTo>
                  <a:lnTo>
                    <a:pt x="675" y="23"/>
                  </a:lnTo>
                  <a:lnTo>
                    <a:pt x="683" y="19"/>
                  </a:lnTo>
                  <a:lnTo>
                    <a:pt x="690" y="21"/>
                  </a:lnTo>
                  <a:lnTo>
                    <a:pt x="698" y="23"/>
                  </a:lnTo>
                  <a:lnTo>
                    <a:pt x="707" y="29"/>
                  </a:lnTo>
                  <a:lnTo>
                    <a:pt x="715" y="33"/>
                  </a:lnTo>
                  <a:lnTo>
                    <a:pt x="719" y="35"/>
                  </a:lnTo>
                  <a:lnTo>
                    <a:pt x="719" y="33"/>
                  </a:lnTo>
                  <a:lnTo>
                    <a:pt x="723" y="27"/>
                  </a:lnTo>
                  <a:lnTo>
                    <a:pt x="721" y="21"/>
                  </a:lnTo>
                  <a:lnTo>
                    <a:pt x="717" y="17"/>
                  </a:lnTo>
                  <a:lnTo>
                    <a:pt x="713" y="14"/>
                  </a:lnTo>
                  <a:lnTo>
                    <a:pt x="707" y="10"/>
                  </a:lnTo>
                  <a:lnTo>
                    <a:pt x="700" y="8"/>
                  </a:lnTo>
                  <a:lnTo>
                    <a:pt x="694" y="6"/>
                  </a:lnTo>
                  <a:lnTo>
                    <a:pt x="685" y="4"/>
                  </a:lnTo>
                  <a:lnTo>
                    <a:pt x="673" y="6"/>
                  </a:lnTo>
                  <a:lnTo>
                    <a:pt x="667" y="8"/>
                  </a:lnTo>
                  <a:lnTo>
                    <a:pt x="662" y="10"/>
                  </a:lnTo>
                  <a:lnTo>
                    <a:pt x="654" y="14"/>
                  </a:lnTo>
                  <a:lnTo>
                    <a:pt x="648" y="21"/>
                  </a:lnTo>
                  <a:lnTo>
                    <a:pt x="641" y="25"/>
                  </a:lnTo>
                  <a:lnTo>
                    <a:pt x="635" y="31"/>
                  </a:lnTo>
                  <a:lnTo>
                    <a:pt x="628" y="35"/>
                  </a:lnTo>
                  <a:lnTo>
                    <a:pt x="624" y="42"/>
                  </a:lnTo>
                  <a:lnTo>
                    <a:pt x="620" y="48"/>
                  </a:lnTo>
                  <a:lnTo>
                    <a:pt x="616" y="54"/>
                  </a:lnTo>
                  <a:lnTo>
                    <a:pt x="612" y="59"/>
                  </a:lnTo>
                  <a:lnTo>
                    <a:pt x="610" y="67"/>
                  </a:lnTo>
                  <a:lnTo>
                    <a:pt x="607" y="75"/>
                  </a:lnTo>
                  <a:lnTo>
                    <a:pt x="607" y="82"/>
                  </a:lnTo>
                  <a:lnTo>
                    <a:pt x="607" y="88"/>
                  </a:lnTo>
                  <a:lnTo>
                    <a:pt x="607" y="97"/>
                  </a:lnTo>
                  <a:lnTo>
                    <a:pt x="607" y="105"/>
                  </a:lnTo>
                  <a:lnTo>
                    <a:pt x="607" y="114"/>
                  </a:lnTo>
                  <a:lnTo>
                    <a:pt x="607" y="124"/>
                  </a:lnTo>
                  <a:lnTo>
                    <a:pt x="609" y="135"/>
                  </a:lnTo>
                  <a:lnTo>
                    <a:pt x="610" y="145"/>
                  </a:lnTo>
                  <a:lnTo>
                    <a:pt x="612" y="153"/>
                  </a:lnTo>
                  <a:lnTo>
                    <a:pt x="612" y="160"/>
                  </a:lnTo>
                  <a:lnTo>
                    <a:pt x="614" y="168"/>
                  </a:lnTo>
                  <a:lnTo>
                    <a:pt x="618" y="173"/>
                  </a:lnTo>
                  <a:lnTo>
                    <a:pt x="620" y="179"/>
                  </a:lnTo>
                  <a:lnTo>
                    <a:pt x="624" y="183"/>
                  </a:lnTo>
                  <a:lnTo>
                    <a:pt x="629" y="189"/>
                  </a:lnTo>
                  <a:lnTo>
                    <a:pt x="633" y="192"/>
                  </a:lnTo>
                  <a:lnTo>
                    <a:pt x="641" y="198"/>
                  </a:lnTo>
                  <a:lnTo>
                    <a:pt x="648" y="204"/>
                  </a:lnTo>
                  <a:lnTo>
                    <a:pt x="658" y="210"/>
                  </a:lnTo>
                  <a:lnTo>
                    <a:pt x="669" y="215"/>
                  </a:lnTo>
                  <a:lnTo>
                    <a:pt x="683" y="223"/>
                  </a:lnTo>
                  <a:lnTo>
                    <a:pt x="696" y="230"/>
                  </a:lnTo>
                  <a:lnTo>
                    <a:pt x="715" y="242"/>
                  </a:lnTo>
                  <a:lnTo>
                    <a:pt x="715" y="246"/>
                  </a:lnTo>
                  <a:lnTo>
                    <a:pt x="717" y="259"/>
                  </a:lnTo>
                  <a:lnTo>
                    <a:pt x="717" y="284"/>
                  </a:lnTo>
                  <a:lnTo>
                    <a:pt x="719" y="314"/>
                  </a:lnTo>
                  <a:lnTo>
                    <a:pt x="719" y="348"/>
                  </a:lnTo>
                  <a:lnTo>
                    <a:pt x="719" y="392"/>
                  </a:lnTo>
                  <a:lnTo>
                    <a:pt x="717" y="438"/>
                  </a:lnTo>
                  <a:lnTo>
                    <a:pt x="715" y="487"/>
                  </a:lnTo>
                  <a:lnTo>
                    <a:pt x="709" y="535"/>
                  </a:lnTo>
                  <a:lnTo>
                    <a:pt x="702" y="586"/>
                  </a:lnTo>
                  <a:lnTo>
                    <a:pt x="692" y="634"/>
                  </a:lnTo>
                  <a:lnTo>
                    <a:pt x="679" y="681"/>
                  </a:lnTo>
                  <a:lnTo>
                    <a:pt x="662" y="725"/>
                  </a:lnTo>
                  <a:lnTo>
                    <a:pt x="641" y="765"/>
                  </a:lnTo>
                  <a:lnTo>
                    <a:pt x="614" y="799"/>
                  </a:lnTo>
                  <a:lnTo>
                    <a:pt x="588" y="828"/>
                  </a:lnTo>
                  <a:lnTo>
                    <a:pt x="553" y="849"/>
                  </a:lnTo>
                  <a:lnTo>
                    <a:pt x="521" y="869"/>
                  </a:lnTo>
                  <a:lnTo>
                    <a:pt x="487" y="885"/>
                  </a:lnTo>
                  <a:lnTo>
                    <a:pt x="454" y="898"/>
                  </a:lnTo>
                  <a:lnTo>
                    <a:pt x="420" y="906"/>
                  </a:lnTo>
                  <a:lnTo>
                    <a:pt x="388" y="911"/>
                  </a:lnTo>
                  <a:lnTo>
                    <a:pt x="356" y="915"/>
                  </a:lnTo>
                  <a:lnTo>
                    <a:pt x="323" y="915"/>
                  </a:lnTo>
                  <a:lnTo>
                    <a:pt x="291" y="911"/>
                  </a:lnTo>
                  <a:lnTo>
                    <a:pt x="261" y="906"/>
                  </a:lnTo>
                  <a:lnTo>
                    <a:pt x="232" y="896"/>
                  </a:lnTo>
                  <a:lnTo>
                    <a:pt x="205" y="885"/>
                  </a:lnTo>
                  <a:lnTo>
                    <a:pt x="177" y="869"/>
                  </a:lnTo>
                  <a:lnTo>
                    <a:pt x="152" y="852"/>
                  </a:lnTo>
                  <a:lnTo>
                    <a:pt x="131" y="831"/>
                  </a:lnTo>
                  <a:lnTo>
                    <a:pt x="110" y="811"/>
                  </a:lnTo>
                  <a:lnTo>
                    <a:pt x="91" y="784"/>
                  </a:lnTo>
                  <a:lnTo>
                    <a:pt x="74" y="759"/>
                  </a:lnTo>
                  <a:lnTo>
                    <a:pt x="61" y="733"/>
                  </a:lnTo>
                  <a:lnTo>
                    <a:pt x="49" y="706"/>
                  </a:lnTo>
                  <a:lnTo>
                    <a:pt x="40" y="677"/>
                  </a:lnTo>
                  <a:lnTo>
                    <a:pt x="32" y="651"/>
                  </a:lnTo>
                  <a:lnTo>
                    <a:pt x="27" y="624"/>
                  </a:lnTo>
                  <a:lnTo>
                    <a:pt x="23" y="598"/>
                  </a:lnTo>
                  <a:lnTo>
                    <a:pt x="19" y="569"/>
                  </a:lnTo>
                  <a:lnTo>
                    <a:pt x="17" y="542"/>
                  </a:lnTo>
                  <a:lnTo>
                    <a:pt x="17" y="518"/>
                  </a:lnTo>
                  <a:lnTo>
                    <a:pt x="21" y="493"/>
                  </a:lnTo>
                  <a:lnTo>
                    <a:pt x="21" y="468"/>
                  </a:lnTo>
                  <a:lnTo>
                    <a:pt x="27" y="447"/>
                  </a:lnTo>
                  <a:lnTo>
                    <a:pt x="30" y="424"/>
                  </a:lnTo>
                  <a:lnTo>
                    <a:pt x="36" y="407"/>
                  </a:lnTo>
                  <a:lnTo>
                    <a:pt x="42" y="388"/>
                  </a:lnTo>
                  <a:lnTo>
                    <a:pt x="49" y="367"/>
                  </a:lnTo>
                  <a:lnTo>
                    <a:pt x="59" y="345"/>
                  </a:lnTo>
                  <a:lnTo>
                    <a:pt x="70" y="324"/>
                  </a:lnTo>
                  <a:lnTo>
                    <a:pt x="82" y="303"/>
                  </a:lnTo>
                  <a:lnTo>
                    <a:pt x="95" y="280"/>
                  </a:lnTo>
                  <a:lnTo>
                    <a:pt x="107" y="259"/>
                  </a:lnTo>
                  <a:lnTo>
                    <a:pt x="120" y="238"/>
                  </a:lnTo>
                  <a:lnTo>
                    <a:pt x="131" y="217"/>
                  </a:lnTo>
                  <a:lnTo>
                    <a:pt x="145" y="200"/>
                  </a:lnTo>
                  <a:lnTo>
                    <a:pt x="152" y="183"/>
                  </a:lnTo>
                  <a:lnTo>
                    <a:pt x="164" y="170"/>
                  </a:lnTo>
                  <a:lnTo>
                    <a:pt x="169" y="158"/>
                  </a:lnTo>
                  <a:lnTo>
                    <a:pt x="177" y="149"/>
                  </a:lnTo>
                  <a:lnTo>
                    <a:pt x="181" y="143"/>
                  </a:lnTo>
                  <a:lnTo>
                    <a:pt x="183" y="143"/>
                  </a:lnTo>
                  <a:lnTo>
                    <a:pt x="184" y="141"/>
                  </a:lnTo>
                  <a:lnTo>
                    <a:pt x="194" y="141"/>
                  </a:lnTo>
                  <a:lnTo>
                    <a:pt x="200" y="139"/>
                  </a:lnTo>
                  <a:lnTo>
                    <a:pt x="207" y="139"/>
                  </a:lnTo>
                  <a:lnTo>
                    <a:pt x="215" y="139"/>
                  </a:lnTo>
                  <a:lnTo>
                    <a:pt x="224" y="137"/>
                  </a:lnTo>
                  <a:lnTo>
                    <a:pt x="232" y="135"/>
                  </a:lnTo>
                  <a:lnTo>
                    <a:pt x="242" y="133"/>
                  </a:lnTo>
                  <a:lnTo>
                    <a:pt x="251" y="130"/>
                  </a:lnTo>
                  <a:lnTo>
                    <a:pt x="261" y="126"/>
                  </a:lnTo>
                  <a:lnTo>
                    <a:pt x="268" y="120"/>
                  </a:lnTo>
                  <a:lnTo>
                    <a:pt x="278" y="114"/>
                  </a:lnTo>
                  <a:lnTo>
                    <a:pt x="285" y="109"/>
                  </a:lnTo>
                  <a:lnTo>
                    <a:pt x="293" y="101"/>
                  </a:lnTo>
                  <a:lnTo>
                    <a:pt x="297" y="92"/>
                  </a:lnTo>
                  <a:lnTo>
                    <a:pt x="300" y="84"/>
                  </a:lnTo>
                  <a:lnTo>
                    <a:pt x="302" y="75"/>
                  </a:lnTo>
                  <a:lnTo>
                    <a:pt x="306" y="65"/>
                  </a:lnTo>
                  <a:lnTo>
                    <a:pt x="306" y="57"/>
                  </a:lnTo>
                  <a:lnTo>
                    <a:pt x="306" y="50"/>
                  </a:lnTo>
                  <a:lnTo>
                    <a:pt x="306" y="42"/>
                  </a:lnTo>
                  <a:lnTo>
                    <a:pt x="306" y="35"/>
                  </a:lnTo>
                  <a:lnTo>
                    <a:pt x="302" y="27"/>
                  </a:lnTo>
                  <a:lnTo>
                    <a:pt x="302" y="19"/>
                  </a:lnTo>
                  <a:lnTo>
                    <a:pt x="300" y="14"/>
                  </a:lnTo>
                  <a:lnTo>
                    <a:pt x="299" y="10"/>
                  </a:lnTo>
                  <a:lnTo>
                    <a:pt x="297" y="2"/>
                  </a:lnTo>
                  <a:lnTo>
                    <a:pt x="297" y="0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875"/>
            <p:cNvSpPr>
              <a:spLocks/>
            </p:cNvSpPr>
            <p:nvPr/>
          </p:nvSpPr>
          <p:spPr bwMode="auto">
            <a:xfrm>
              <a:off x="5045075" y="4911726"/>
              <a:ext cx="139700" cy="196850"/>
            </a:xfrm>
            <a:custGeom>
              <a:avLst/>
              <a:gdLst/>
              <a:ahLst/>
              <a:cxnLst>
                <a:cxn ang="0">
                  <a:pos x="13" y="208"/>
                </a:cxn>
                <a:cxn ang="0">
                  <a:pos x="25" y="202"/>
                </a:cxn>
                <a:cxn ang="0">
                  <a:pos x="32" y="194"/>
                </a:cxn>
                <a:cxn ang="0">
                  <a:pos x="27" y="179"/>
                </a:cxn>
                <a:cxn ang="0">
                  <a:pos x="9" y="185"/>
                </a:cxn>
                <a:cxn ang="0">
                  <a:pos x="2" y="202"/>
                </a:cxn>
                <a:cxn ang="0">
                  <a:pos x="0" y="219"/>
                </a:cxn>
                <a:cxn ang="0">
                  <a:pos x="6" y="236"/>
                </a:cxn>
                <a:cxn ang="0">
                  <a:pos x="17" y="246"/>
                </a:cxn>
                <a:cxn ang="0">
                  <a:pos x="32" y="250"/>
                </a:cxn>
                <a:cxn ang="0">
                  <a:pos x="48" y="248"/>
                </a:cxn>
                <a:cxn ang="0">
                  <a:pos x="65" y="238"/>
                </a:cxn>
                <a:cxn ang="0">
                  <a:pos x="80" y="225"/>
                </a:cxn>
                <a:cxn ang="0">
                  <a:pos x="86" y="208"/>
                </a:cxn>
                <a:cxn ang="0">
                  <a:pos x="89" y="194"/>
                </a:cxn>
                <a:cxn ang="0">
                  <a:pos x="91" y="179"/>
                </a:cxn>
                <a:cxn ang="0">
                  <a:pos x="93" y="164"/>
                </a:cxn>
                <a:cxn ang="0">
                  <a:pos x="95" y="151"/>
                </a:cxn>
                <a:cxn ang="0">
                  <a:pos x="95" y="136"/>
                </a:cxn>
                <a:cxn ang="0">
                  <a:pos x="95" y="122"/>
                </a:cxn>
                <a:cxn ang="0">
                  <a:pos x="97" y="109"/>
                </a:cxn>
                <a:cxn ang="0">
                  <a:pos x="99" y="94"/>
                </a:cxn>
                <a:cxn ang="0">
                  <a:pos x="103" y="77"/>
                </a:cxn>
                <a:cxn ang="0">
                  <a:pos x="106" y="61"/>
                </a:cxn>
                <a:cxn ang="0">
                  <a:pos x="112" y="48"/>
                </a:cxn>
                <a:cxn ang="0">
                  <a:pos x="120" y="31"/>
                </a:cxn>
                <a:cxn ang="0">
                  <a:pos x="135" y="16"/>
                </a:cxn>
                <a:cxn ang="0">
                  <a:pos x="144" y="14"/>
                </a:cxn>
                <a:cxn ang="0">
                  <a:pos x="144" y="18"/>
                </a:cxn>
                <a:cxn ang="0">
                  <a:pos x="144" y="33"/>
                </a:cxn>
                <a:cxn ang="0">
                  <a:pos x="160" y="40"/>
                </a:cxn>
                <a:cxn ang="0">
                  <a:pos x="173" y="25"/>
                </a:cxn>
                <a:cxn ang="0">
                  <a:pos x="171" y="4"/>
                </a:cxn>
                <a:cxn ang="0">
                  <a:pos x="152" y="0"/>
                </a:cxn>
                <a:cxn ang="0">
                  <a:pos x="133" y="4"/>
                </a:cxn>
                <a:cxn ang="0">
                  <a:pos x="122" y="14"/>
                </a:cxn>
                <a:cxn ang="0">
                  <a:pos x="112" y="23"/>
                </a:cxn>
                <a:cxn ang="0">
                  <a:pos x="105" y="39"/>
                </a:cxn>
                <a:cxn ang="0">
                  <a:pos x="97" y="56"/>
                </a:cxn>
                <a:cxn ang="0">
                  <a:pos x="91" y="80"/>
                </a:cxn>
                <a:cxn ang="0">
                  <a:pos x="87" y="109"/>
                </a:cxn>
                <a:cxn ang="0">
                  <a:pos x="86" y="143"/>
                </a:cxn>
                <a:cxn ang="0">
                  <a:pos x="80" y="170"/>
                </a:cxn>
                <a:cxn ang="0">
                  <a:pos x="70" y="191"/>
                </a:cxn>
                <a:cxn ang="0">
                  <a:pos x="61" y="206"/>
                </a:cxn>
                <a:cxn ang="0">
                  <a:pos x="44" y="221"/>
                </a:cxn>
                <a:cxn ang="0">
                  <a:pos x="23" y="223"/>
                </a:cxn>
                <a:cxn ang="0">
                  <a:pos x="17" y="217"/>
                </a:cxn>
              </a:cxnLst>
              <a:rect l="0" t="0" r="r" b="b"/>
              <a:pathLst>
                <a:path w="177" h="250">
                  <a:moveTo>
                    <a:pt x="17" y="217"/>
                  </a:moveTo>
                  <a:lnTo>
                    <a:pt x="13" y="208"/>
                  </a:lnTo>
                  <a:lnTo>
                    <a:pt x="17" y="204"/>
                  </a:lnTo>
                  <a:lnTo>
                    <a:pt x="25" y="202"/>
                  </a:lnTo>
                  <a:lnTo>
                    <a:pt x="30" y="200"/>
                  </a:lnTo>
                  <a:lnTo>
                    <a:pt x="32" y="194"/>
                  </a:lnTo>
                  <a:lnTo>
                    <a:pt x="32" y="185"/>
                  </a:lnTo>
                  <a:lnTo>
                    <a:pt x="27" y="179"/>
                  </a:lnTo>
                  <a:lnTo>
                    <a:pt x="17" y="183"/>
                  </a:lnTo>
                  <a:lnTo>
                    <a:pt x="9" y="185"/>
                  </a:lnTo>
                  <a:lnTo>
                    <a:pt x="6" y="194"/>
                  </a:lnTo>
                  <a:lnTo>
                    <a:pt x="2" y="202"/>
                  </a:lnTo>
                  <a:lnTo>
                    <a:pt x="2" y="212"/>
                  </a:lnTo>
                  <a:lnTo>
                    <a:pt x="0" y="219"/>
                  </a:lnTo>
                  <a:lnTo>
                    <a:pt x="2" y="229"/>
                  </a:lnTo>
                  <a:lnTo>
                    <a:pt x="6" y="236"/>
                  </a:lnTo>
                  <a:lnTo>
                    <a:pt x="11" y="244"/>
                  </a:lnTo>
                  <a:lnTo>
                    <a:pt x="17" y="246"/>
                  </a:lnTo>
                  <a:lnTo>
                    <a:pt x="25" y="250"/>
                  </a:lnTo>
                  <a:lnTo>
                    <a:pt x="32" y="250"/>
                  </a:lnTo>
                  <a:lnTo>
                    <a:pt x="40" y="250"/>
                  </a:lnTo>
                  <a:lnTo>
                    <a:pt x="48" y="248"/>
                  </a:lnTo>
                  <a:lnTo>
                    <a:pt x="57" y="244"/>
                  </a:lnTo>
                  <a:lnTo>
                    <a:pt x="65" y="238"/>
                  </a:lnTo>
                  <a:lnTo>
                    <a:pt x="72" y="234"/>
                  </a:lnTo>
                  <a:lnTo>
                    <a:pt x="80" y="225"/>
                  </a:lnTo>
                  <a:lnTo>
                    <a:pt x="84" y="215"/>
                  </a:lnTo>
                  <a:lnTo>
                    <a:pt x="86" y="208"/>
                  </a:lnTo>
                  <a:lnTo>
                    <a:pt x="87" y="200"/>
                  </a:lnTo>
                  <a:lnTo>
                    <a:pt x="89" y="194"/>
                  </a:lnTo>
                  <a:lnTo>
                    <a:pt x="91" y="189"/>
                  </a:lnTo>
                  <a:lnTo>
                    <a:pt x="91" y="179"/>
                  </a:lnTo>
                  <a:lnTo>
                    <a:pt x="93" y="172"/>
                  </a:lnTo>
                  <a:lnTo>
                    <a:pt x="93" y="164"/>
                  </a:lnTo>
                  <a:lnTo>
                    <a:pt x="95" y="158"/>
                  </a:lnTo>
                  <a:lnTo>
                    <a:pt x="95" y="151"/>
                  </a:lnTo>
                  <a:lnTo>
                    <a:pt x="95" y="143"/>
                  </a:lnTo>
                  <a:lnTo>
                    <a:pt x="95" y="136"/>
                  </a:lnTo>
                  <a:lnTo>
                    <a:pt x="97" y="130"/>
                  </a:lnTo>
                  <a:lnTo>
                    <a:pt x="95" y="122"/>
                  </a:lnTo>
                  <a:lnTo>
                    <a:pt x="95" y="115"/>
                  </a:lnTo>
                  <a:lnTo>
                    <a:pt x="97" y="109"/>
                  </a:lnTo>
                  <a:lnTo>
                    <a:pt x="97" y="101"/>
                  </a:lnTo>
                  <a:lnTo>
                    <a:pt x="99" y="94"/>
                  </a:lnTo>
                  <a:lnTo>
                    <a:pt x="101" y="84"/>
                  </a:lnTo>
                  <a:lnTo>
                    <a:pt x="103" y="77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10" y="54"/>
                  </a:lnTo>
                  <a:lnTo>
                    <a:pt x="112" y="48"/>
                  </a:lnTo>
                  <a:lnTo>
                    <a:pt x="116" y="40"/>
                  </a:lnTo>
                  <a:lnTo>
                    <a:pt x="120" y="31"/>
                  </a:lnTo>
                  <a:lnTo>
                    <a:pt x="125" y="25"/>
                  </a:lnTo>
                  <a:lnTo>
                    <a:pt x="135" y="16"/>
                  </a:lnTo>
                  <a:lnTo>
                    <a:pt x="141" y="14"/>
                  </a:lnTo>
                  <a:lnTo>
                    <a:pt x="144" y="14"/>
                  </a:lnTo>
                  <a:lnTo>
                    <a:pt x="146" y="16"/>
                  </a:lnTo>
                  <a:lnTo>
                    <a:pt x="144" y="18"/>
                  </a:lnTo>
                  <a:lnTo>
                    <a:pt x="143" y="25"/>
                  </a:lnTo>
                  <a:lnTo>
                    <a:pt x="144" y="33"/>
                  </a:lnTo>
                  <a:lnTo>
                    <a:pt x="152" y="40"/>
                  </a:lnTo>
                  <a:lnTo>
                    <a:pt x="160" y="40"/>
                  </a:lnTo>
                  <a:lnTo>
                    <a:pt x="169" y="35"/>
                  </a:lnTo>
                  <a:lnTo>
                    <a:pt x="173" y="25"/>
                  </a:lnTo>
                  <a:lnTo>
                    <a:pt x="177" y="14"/>
                  </a:lnTo>
                  <a:lnTo>
                    <a:pt x="171" y="4"/>
                  </a:lnTo>
                  <a:lnTo>
                    <a:pt x="162" y="2"/>
                  </a:lnTo>
                  <a:lnTo>
                    <a:pt x="152" y="0"/>
                  </a:lnTo>
                  <a:lnTo>
                    <a:pt x="141" y="4"/>
                  </a:lnTo>
                  <a:lnTo>
                    <a:pt x="133" y="4"/>
                  </a:lnTo>
                  <a:lnTo>
                    <a:pt x="125" y="10"/>
                  </a:lnTo>
                  <a:lnTo>
                    <a:pt x="122" y="14"/>
                  </a:lnTo>
                  <a:lnTo>
                    <a:pt x="118" y="18"/>
                  </a:lnTo>
                  <a:lnTo>
                    <a:pt x="112" y="23"/>
                  </a:lnTo>
                  <a:lnTo>
                    <a:pt x="110" y="33"/>
                  </a:lnTo>
                  <a:lnTo>
                    <a:pt x="105" y="39"/>
                  </a:lnTo>
                  <a:lnTo>
                    <a:pt x="101" y="48"/>
                  </a:lnTo>
                  <a:lnTo>
                    <a:pt x="97" y="56"/>
                  </a:lnTo>
                  <a:lnTo>
                    <a:pt x="95" y="69"/>
                  </a:lnTo>
                  <a:lnTo>
                    <a:pt x="91" y="80"/>
                  </a:lnTo>
                  <a:lnTo>
                    <a:pt x="89" y="94"/>
                  </a:lnTo>
                  <a:lnTo>
                    <a:pt x="87" y="109"/>
                  </a:lnTo>
                  <a:lnTo>
                    <a:pt x="87" y="128"/>
                  </a:lnTo>
                  <a:lnTo>
                    <a:pt x="86" y="143"/>
                  </a:lnTo>
                  <a:lnTo>
                    <a:pt x="84" y="156"/>
                  </a:lnTo>
                  <a:lnTo>
                    <a:pt x="80" y="170"/>
                  </a:lnTo>
                  <a:lnTo>
                    <a:pt x="76" y="181"/>
                  </a:lnTo>
                  <a:lnTo>
                    <a:pt x="70" y="191"/>
                  </a:lnTo>
                  <a:lnTo>
                    <a:pt x="67" y="200"/>
                  </a:lnTo>
                  <a:lnTo>
                    <a:pt x="61" y="206"/>
                  </a:lnTo>
                  <a:lnTo>
                    <a:pt x="57" y="213"/>
                  </a:lnTo>
                  <a:lnTo>
                    <a:pt x="44" y="221"/>
                  </a:lnTo>
                  <a:lnTo>
                    <a:pt x="32" y="225"/>
                  </a:lnTo>
                  <a:lnTo>
                    <a:pt x="23" y="223"/>
                  </a:lnTo>
                  <a:lnTo>
                    <a:pt x="17" y="217"/>
                  </a:lnTo>
                  <a:lnTo>
                    <a:pt x="17" y="2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876"/>
            <p:cNvSpPr>
              <a:spLocks/>
            </p:cNvSpPr>
            <p:nvPr/>
          </p:nvSpPr>
          <p:spPr bwMode="auto">
            <a:xfrm>
              <a:off x="5334000" y="4938713"/>
              <a:ext cx="69850" cy="228600"/>
            </a:xfrm>
            <a:custGeom>
              <a:avLst/>
              <a:gdLst/>
              <a:ahLst/>
              <a:cxnLst>
                <a:cxn ang="0">
                  <a:pos x="76" y="255"/>
                </a:cxn>
                <a:cxn ang="0">
                  <a:pos x="69" y="245"/>
                </a:cxn>
                <a:cxn ang="0">
                  <a:pos x="65" y="234"/>
                </a:cxn>
                <a:cxn ang="0">
                  <a:pos x="74" y="222"/>
                </a:cxn>
                <a:cxn ang="0">
                  <a:pos x="80" y="224"/>
                </a:cxn>
                <a:cxn ang="0">
                  <a:pos x="88" y="236"/>
                </a:cxn>
                <a:cxn ang="0">
                  <a:pos x="88" y="253"/>
                </a:cxn>
                <a:cxn ang="0">
                  <a:pos x="84" y="270"/>
                </a:cxn>
                <a:cxn ang="0">
                  <a:pos x="74" y="285"/>
                </a:cxn>
                <a:cxn ang="0">
                  <a:pos x="59" y="287"/>
                </a:cxn>
                <a:cxn ang="0">
                  <a:pos x="44" y="283"/>
                </a:cxn>
                <a:cxn ang="0">
                  <a:pos x="29" y="274"/>
                </a:cxn>
                <a:cxn ang="0">
                  <a:pos x="15" y="258"/>
                </a:cxn>
                <a:cxn ang="0">
                  <a:pos x="10" y="241"/>
                </a:cxn>
                <a:cxn ang="0">
                  <a:pos x="10" y="222"/>
                </a:cxn>
                <a:cxn ang="0">
                  <a:pos x="12" y="209"/>
                </a:cxn>
                <a:cxn ang="0">
                  <a:pos x="15" y="194"/>
                </a:cxn>
                <a:cxn ang="0">
                  <a:pos x="19" y="178"/>
                </a:cxn>
                <a:cxn ang="0">
                  <a:pos x="25" y="165"/>
                </a:cxn>
                <a:cxn ang="0">
                  <a:pos x="31" y="152"/>
                </a:cxn>
                <a:cxn ang="0">
                  <a:pos x="36" y="140"/>
                </a:cxn>
                <a:cxn ang="0">
                  <a:pos x="40" y="125"/>
                </a:cxn>
                <a:cxn ang="0">
                  <a:pos x="44" y="110"/>
                </a:cxn>
                <a:cxn ang="0">
                  <a:pos x="46" y="95"/>
                </a:cxn>
                <a:cxn ang="0">
                  <a:pos x="48" y="80"/>
                </a:cxn>
                <a:cxn ang="0">
                  <a:pos x="50" y="64"/>
                </a:cxn>
                <a:cxn ang="0">
                  <a:pos x="50" y="45"/>
                </a:cxn>
                <a:cxn ang="0">
                  <a:pos x="44" y="28"/>
                </a:cxn>
                <a:cxn ang="0">
                  <a:pos x="38" y="21"/>
                </a:cxn>
                <a:cxn ang="0">
                  <a:pos x="32" y="19"/>
                </a:cxn>
                <a:cxn ang="0">
                  <a:pos x="31" y="23"/>
                </a:cxn>
                <a:cxn ang="0">
                  <a:pos x="25" y="38"/>
                </a:cxn>
                <a:cxn ang="0">
                  <a:pos x="10" y="38"/>
                </a:cxn>
                <a:cxn ang="0">
                  <a:pos x="0" y="23"/>
                </a:cxn>
                <a:cxn ang="0">
                  <a:pos x="4" y="9"/>
                </a:cxn>
                <a:cxn ang="0">
                  <a:pos x="13" y="0"/>
                </a:cxn>
                <a:cxn ang="0">
                  <a:pos x="31" y="5"/>
                </a:cxn>
                <a:cxn ang="0">
                  <a:pos x="46" y="17"/>
                </a:cxn>
                <a:cxn ang="0">
                  <a:pos x="53" y="28"/>
                </a:cxn>
                <a:cxn ang="0">
                  <a:pos x="55" y="42"/>
                </a:cxn>
                <a:cxn ang="0">
                  <a:pos x="59" y="59"/>
                </a:cxn>
                <a:cxn ang="0">
                  <a:pos x="57" y="80"/>
                </a:cxn>
                <a:cxn ang="0">
                  <a:pos x="53" y="102"/>
                </a:cxn>
                <a:cxn ang="0">
                  <a:pos x="46" y="131"/>
                </a:cxn>
                <a:cxn ang="0">
                  <a:pos x="36" y="161"/>
                </a:cxn>
                <a:cxn ang="0">
                  <a:pos x="29" y="188"/>
                </a:cxn>
                <a:cxn ang="0">
                  <a:pos x="29" y="213"/>
                </a:cxn>
                <a:cxn ang="0">
                  <a:pos x="31" y="230"/>
                </a:cxn>
                <a:cxn ang="0">
                  <a:pos x="38" y="245"/>
                </a:cxn>
                <a:cxn ang="0">
                  <a:pos x="46" y="255"/>
                </a:cxn>
                <a:cxn ang="0">
                  <a:pos x="61" y="262"/>
                </a:cxn>
                <a:cxn ang="0">
                  <a:pos x="72" y="262"/>
                </a:cxn>
              </a:cxnLst>
              <a:rect l="0" t="0" r="r" b="b"/>
              <a:pathLst>
                <a:path w="90" h="289">
                  <a:moveTo>
                    <a:pt x="72" y="262"/>
                  </a:moveTo>
                  <a:lnTo>
                    <a:pt x="76" y="255"/>
                  </a:lnTo>
                  <a:lnTo>
                    <a:pt x="76" y="249"/>
                  </a:lnTo>
                  <a:lnTo>
                    <a:pt x="69" y="245"/>
                  </a:lnTo>
                  <a:lnTo>
                    <a:pt x="65" y="241"/>
                  </a:lnTo>
                  <a:lnTo>
                    <a:pt x="65" y="234"/>
                  </a:lnTo>
                  <a:lnTo>
                    <a:pt x="71" y="226"/>
                  </a:lnTo>
                  <a:lnTo>
                    <a:pt x="74" y="222"/>
                  </a:lnTo>
                  <a:lnTo>
                    <a:pt x="76" y="222"/>
                  </a:lnTo>
                  <a:lnTo>
                    <a:pt x="80" y="224"/>
                  </a:lnTo>
                  <a:lnTo>
                    <a:pt x="86" y="230"/>
                  </a:lnTo>
                  <a:lnTo>
                    <a:pt x="88" y="236"/>
                  </a:lnTo>
                  <a:lnTo>
                    <a:pt x="90" y="243"/>
                  </a:lnTo>
                  <a:lnTo>
                    <a:pt x="88" y="253"/>
                  </a:lnTo>
                  <a:lnTo>
                    <a:pt x="86" y="262"/>
                  </a:lnTo>
                  <a:lnTo>
                    <a:pt x="84" y="270"/>
                  </a:lnTo>
                  <a:lnTo>
                    <a:pt x="80" y="279"/>
                  </a:lnTo>
                  <a:lnTo>
                    <a:pt x="74" y="285"/>
                  </a:lnTo>
                  <a:lnTo>
                    <a:pt x="69" y="289"/>
                  </a:lnTo>
                  <a:lnTo>
                    <a:pt x="59" y="287"/>
                  </a:lnTo>
                  <a:lnTo>
                    <a:pt x="52" y="285"/>
                  </a:lnTo>
                  <a:lnTo>
                    <a:pt x="44" y="283"/>
                  </a:lnTo>
                  <a:lnTo>
                    <a:pt x="36" y="279"/>
                  </a:lnTo>
                  <a:lnTo>
                    <a:pt x="29" y="274"/>
                  </a:lnTo>
                  <a:lnTo>
                    <a:pt x="21" y="268"/>
                  </a:lnTo>
                  <a:lnTo>
                    <a:pt x="15" y="258"/>
                  </a:lnTo>
                  <a:lnTo>
                    <a:pt x="13" y="253"/>
                  </a:lnTo>
                  <a:lnTo>
                    <a:pt x="10" y="241"/>
                  </a:lnTo>
                  <a:lnTo>
                    <a:pt x="10" y="230"/>
                  </a:lnTo>
                  <a:lnTo>
                    <a:pt x="10" y="222"/>
                  </a:lnTo>
                  <a:lnTo>
                    <a:pt x="10" y="215"/>
                  </a:lnTo>
                  <a:lnTo>
                    <a:pt x="12" y="209"/>
                  </a:lnTo>
                  <a:lnTo>
                    <a:pt x="13" y="201"/>
                  </a:lnTo>
                  <a:lnTo>
                    <a:pt x="15" y="194"/>
                  </a:lnTo>
                  <a:lnTo>
                    <a:pt x="17" y="186"/>
                  </a:lnTo>
                  <a:lnTo>
                    <a:pt x="19" y="178"/>
                  </a:lnTo>
                  <a:lnTo>
                    <a:pt x="21" y="171"/>
                  </a:lnTo>
                  <a:lnTo>
                    <a:pt x="25" y="165"/>
                  </a:lnTo>
                  <a:lnTo>
                    <a:pt x="29" y="158"/>
                  </a:lnTo>
                  <a:lnTo>
                    <a:pt x="31" y="152"/>
                  </a:lnTo>
                  <a:lnTo>
                    <a:pt x="34" y="148"/>
                  </a:lnTo>
                  <a:lnTo>
                    <a:pt x="36" y="140"/>
                  </a:lnTo>
                  <a:lnTo>
                    <a:pt x="38" y="133"/>
                  </a:lnTo>
                  <a:lnTo>
                    <a:pt x="40" y="125"/>
                  </a:lnTo>
                  <a:lnTo>
                    <a:pt x="42" y="120"/>
                  </a:lnTo>
                  <a:lnTo>
                    <a:pt x="44" y="110"/>
                  </a:lnTo>
                  <a:lnTo>
                    <a:pt x="44" y="102"/>
                  </a:lnTo>
                  <a:lnTo>
                    <a:pt x="46" y="95"/>
                  </a:lnTo>
                  <a:lnTo>
                    <a:pt x="48" y="87"/>
                  </a:lnTo>
                  <a:lnTo>
                    <a:pt x="48" y="80"/>
                  </a:lnTo>
                  <a:lnTo>
                    <a:pt x="50" y="70"/>
                  </a:lnTo>
                  <a:lnTo>
                    <a:pt x="50" y="64"/>
                  </a:lnTo>
                  <a:lnTo>
                    <a:pt x="50" y="57"/>
                  </a:lnTo>
                  <a:lnTo>
                    <a:pt x="50" y="45"/>
                  </a:lnTo>
                  <a:lnTo>
                    <a:pt x="48" y="38"/>
                  </a:lnTo>
                  <a:lnTo>
                    <a:pt x="44" y="28"/>
                  </a:lnTo>
                  <a:lnTo>
                    <a:pt x="40" y="24"/>
                  </a:lnTo>
                  <a:lnTo>
                    <a:pt x="38" y="21"/>
                  </a:lnTo>
                  <a:lnTo>
                    <a:pt x="36" y="21"/>
                  </a:lnTo>
                  <a:lnTo>
                    <a:pt x="32" y="19"/>
                  </a:lnTo>
                  <a:lnTo>
                    <a:pt x="32" y="21"/>
                  </a:lnTo>
                  <a:lnTo>
                    <a:pt x="31" y="23"/>
                  </a:lnTo>
                  <a:lnTo>
                    <a:pt x="31" y="30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0" y="38"/>
                  </a:lnTo>
                  <a:lnTo>
                    <a:pt x="4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9"/>
                  </a:lnTo>
                  <a:lnTo>
                    <a:pt x="6" y="5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1" y="5"/>
                  </a:lnTo>
                  <a:lnTo>
                    <a:pt x="42" y="13"/>
                  </a:lnTo>
                  <a:lnTo>
                    <a:pt x="46" y="17"/>
                  </a:lnTo>
                  <a:lnTo>
                    <a:pt x="52" y="24"/>
                  </a:lnTo>
                  <a:lnTo>
                    <a:pt x="53" y="28"/>
                  </a:lnTo>
                  <a:lnTo>
                    <a:pt x="55" y="36"/>
                  </a:lnTo>
                  <a:lnTo>
                    <a:pt x="55" y="42"/>
                  </a:lnTo>
                  <a:lnTo>
                    <a:pt x="59" y="51"/>
                  </a:lnTo>
                  <a:lnTo>
                    <a:pt x="59" y="59"/>
                  </a:lnTo>
                  <a:lnTo>
                    <a:pt x="59" y="68"/>
                  </a:lnTo>
                  <a:lnTo>
                    <a:pt x="57" y="80"/>
                  </a:lnTo>
                  <a:lnTo>
                    <a:pt x="57" y="91"/>
                  </a:lnTo>
                  <a:lnTo>
                    <a:pt x="53" y="102"/>
                  </a:lnTo>
                  <a:lnTo>
                    <a:pt x="52" y="116"/>
                  </a:lnTo>
                  <a:lnTo>
                    <a:pt x="46" y="131"/>
                  </a:lnTo>
                  <a:lnTo>
                    <a:pt x="44" y="148"/>
                  </a:lnTo>
                  <a:lnTo>
                    <a:pt x="36" y="161"/>
                  </a:lnTo>
                  <a:lnTo>
                    <a:pt x="32" y="175"/>
                  </a:lnTo>
                  <a:lnTo>
                    <a:pt x="29" y="188"/>
                  </a:lnTo>
                  <a:lnTo>
                    <a:pt x="29" y="201"/>
                  </a:lnTo>
                  <a:lnTo>
                    <a:pt x="29" y="213"/>
                  </a:lnTo>
                  <a:lnTo>
                    <a:pt x="29" y="222"/>
                  </a:lnTo>
                  <a:lnTo>
                    <a:pt x="31" y="230"/>
                  </a:lnTo>
                  <a:lnTo>
                    <a:pt x="34" y="239"/>
                  </a:lnTo>
                  <a:lnTo>
                    <a:pt x="38" y="245"/>
                  </a:lnTo>
                  <a:lnTo>
                    <a:pt x="40" y="253"/>
                  </a:lnTo>
                  <a:lnTo>
                    <a:pt x="46" y="255"/>
                  </a:lnTo>
                  <a:lnTo>
                    <a:pt x="52" y="260"/>
                  </a:lnTo>
                  <a:lnTo>
                    <a:pt x="61" y="262"/>
                  </a:lnTo>
                  <a:lnTo>
                    <a:pt x="72" y="262"/>
                  </a:lnTo>
                  <a:lnTo>
                    <a:pt x="72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877"/>
            <p:cNvSpPr>
              <a:spLocks/>
            </p:cNvSpPr>
            <p:nvPr/>
          </p:nvSpPr>
          <p:spPr bwMode="auto">
            <a:xfrm>
              <a:off x="5140325" y="5053013"/>
              <a:ext cx="169862" cy="103188"/>
            </a:xfrm>
            <a:custGeom>
              <a:avLst/>
              <a:gdLst/>
              <a:ahLst/>
              <a:cxnLst>
                <a:cxn ang="0">
                  <a:pos x="26" y="14"/>
                </a:cxn>
                <a:cxn ang="0">
                  <a:pos x="15" y="31"/>
                </a:cxn>
                <a:cxn ang="0">
                  <a:pos x="13" y="42"/>
                </a:cxn>
                <a:cxn ang="0">
                  <a:pos x="15" y="53"/>
                </a:cxn>
                <a:cxn ang="0">
                  <a:pos x="17" y="71"/>
                </a:cxn>
                <a:cxn ang="0">
                  <a:pos x="177" y="118"/>
                </a:cxn>
                <a:cxn ang="0">
                  <a:pos x="192" y="103"/>
                </a:cxn>
                <a:cxn ang="0">
                  <a:pos x="207" y="86"/>
                </a:cxn>
                <a:cxn ang="0">
                  <a:pos x="209" y="69"/>
                </a:cxn>
                <a:cxn ang="0">
                  <a:pos x="211" y="55"/>
                </a:cxn>
                <a:cxn ang="0">
                  <a:pos x="215" y="61"/>
                </a:cxn>
                <a:cxn ang="0">
                  <a:pos x="215" y="76"/>
                </a:cxn>
                <a:cxn ang="0">
                  <a:pos x="213" y="95"/>
                </a:cxn>
                <a:cxn ang="0">
                  <a:pos x="207" y="101"/>
                </a:cxn>
                <a:cxn ang="0">
                  <a:pos x="196" y="114"/>
                </a:cxn>
                <a:cxn ang="0">
                  <a:pos x="179" y="130"/>
                </a:cxn>
                <a:cxn ang="0">
                  <a:pos x="169" y="128"/>
                </a:cxn>
                <a:cxn ang="0">
                  <a:pos x="150" y="124"/>
                </a:cxn>
                <a:cxn ang="0">
                  <a:pos x="123" y="116"/>
                </a:cxn>
                <a:cxn ang="0">
                  <a:pos x="93" y="109"/>
                </a:cxn>
                <a:cxn ang="0">
                  <a:pos x="63" y="101"/>
                </a:cxn>
                <a:cxn ang="0">
                  <a:pos x="38" y="93"/>
                </a:cxn>
                <a:cxn ang="0">
                  <a:pos x="19" y="88"/>
                </a:cxn>
                <a:cxn ang="0">
                  <a:pos x="11" y="86"/>
                </a:cxn>
                <a:cxn ang="0">
                  <a:pos x="7" y="76"/>
                </a:cxn>
                <a:cxn ang="0">
                  <a:pos x="4" y="65"/>
                </a:cxn>
                <a:cxn ang="0">
                  <a:pos x="0" y="52"/>
                </a:cxn>
                <a:cxn ang="0">
                  <a:pos x="2" y="42"/>
                </a:cxn>
                <a:cxn ang="0">
                  <a:pos x="4" y="31"/>
                </a:cxn>
                <a:cxn ang="0">
                  <a:pos x="11" y="17"/>
                </a:cxn>
                <a:cxn ang="0">
                  <a:pos x="17" y="4"/>
                </a:cxn>
                <a:cxn ang="0">
                  <a:pos x="23" y="0"/>
                </a:cxn>
                <a:cxn ang="0">
                  <a:pos x="28" y="10"/>
                </a:cxn>
              </a:cxnLst>
              <a:rect l="0" t="0" r="r" b="b"/>
              <a:pathLst>
                <a:path w="215" h="130">
                  <a:moveTo>
                    <a:pt x="28" y="10"/>
                  </a:moveTo>
                  <a:lnTo>
                    <a:pt x="26" y="14"/>
                  </a:lnTo>
                  <a:lnTo>
                    <a:pt x="21" y="21"/>
                  </a:lnTo>
                  <a:lnTo>
                    <a:pt x="15" y="31"/>
                  </a:lnTo>
                  <a:lnTo>
                    <a:pt x="15" y="40"/>
                  </a:lnTo>
                  <a:lnTo>
                    <a:pt x="13" y="42"/>
                  </a:lnTo>
                  <a:lnTo>
                    <a:pt x="13" y="48"/>
                  </a:lnTo>
                  <a:lnTo>
                    <a:pt x="15" y="53"/>
                  </a:lnTo>
                  <a:lnTo>
                    <a:pt x="15" y="61"/>
                  </a:lnTo>
                  <a:lnTo>
                    <a:pt x="17" y="71"/>
                  </a:lnTo>
                  <a:lnTo>
                    <a:pt x="19" y="76"/>
                  </a:lnTo>
                  <a:lnTo>
                    <a:pt x="177" y="118"/>
                  </a:lnTo>
                  <a:lnTo>
                    <a:pt x="180" y="112"/>
                  </a:lnTo>
                  <a:lnTo>
                    <a:pt x="192" y="103"/>
                  </a:lnTo>
                  <a:lnTo>
                    <a:pt x="201" y="92"/>
                  </a:lnTo>
                  <a:lnTo>
                    <a:pt x="207" y="86"/>
                  </a:lnTo>
                  <a:lnTo>
                    <a:pt x="207" y="78"/>
                  </a:lnTo>
                  <a:lnTo>
                    <a:pt x="209" y="69"/>
                  </a:lnTo>
                  <a:lnTo>
                    <a:pt x="209" y="59"/>
                  </a:lnTo>
                  <a:lnTo>
                    <a:pt x="211" y="55"/>
                  </a:lnTo>
                  <a:lnTo>
                    <a:pt x="213" y="55"/>
                  </a:lnTo>
                  <a:lnTo>
                    <a:pt x="215" y="61"/>
                  </a:lnTo>
                  <a:lnTo>
                    <a:pt x="215" y="69"/>
                  </a:lnTo>
                  <a:lnTo>
                    <a:pt x="215" y="76"/>
                  </a:lnTo>
                  <a:lnTo>
                    <a:pt x="213" y="86"/>
                  </a:lnTo>
                  <a:lnTo>
                    <a:pt x="213" y="95"/>
                  </a:lnTo>
                  <a:lnTo>
                    <a:pt x="209" y="97"/>
                  </a:lnTo>
                  <a:lnTo>
                    <a:pt x="207" y="101"/>
                  </a:lnTo>
                  <a:lnTo>
                    <a:pt x="201" y="109"/>
                  </a:lnTo>
                  <a:lnTo>
                    <a:pt x="196" y="114"/>
                  </a:lnTo>
                  <a:lnTo>
                    <a:pt x="184" y="126"/>
                  </a:lnTo>
                  <a:lnTo>
                    <a:pt x="179" y="130"/>
                  </a:lnTo>
                  <a:lnTo>
                    <a:pt x="175" y="130"/>
                  </a:lnTo>
                  <a:lnTo>
                    <a:pt x="169" y="128"/>
                  </a:lnTo>
                  <a:lnTo>
                    <a:pt x="159" y="126"/>
                  </a:lnTo>
                  <a:lnTo>
                    <a:pt x="150" y="124"/>
                  </a:lnTo>
                  <a:lnTo>
                    <a:pt x="137" y="120"/>
                  </a:lnTo>
                  <a:lnTo>
                    <a:pt x="123" y="116"/>
                  </a:lnTo>
                  <a:lnTo>
                    <a:pt x="108" y="112"/>
                  </a:lnTo>
                  <a:lnTo>
                    <a:pt x="93" y="109"/>
                  </a:lnTo>
                  <a:lnTo>
                    <a:pt x="78" y="105"/>
                  </a:lnTo>
                  <a:lnTo>
                    <a:pt x="63" y="101"/>
                  </a:lnTo>
                  <a:lnTo>
                    <a:pt x="49" y="97"/>
                  </a:lnTo>
                  <a:lnTo>
                    <a:pt x="38" y="93"/>
                  </a:lnTo>
                  <a:lnTo>
                    <a:pt x="26" y="90"/>
                  </a:lnTo>
                  <a:lnTo>
                    <a:pt x="19" y="88"/>
                  </a:lnTo>
                  <a:lnTo>
                    <a:pt x="13" y="86"/>
                  </a:lnTo>
                  <a:lnTo>
                    <a:pt x="11" y="86"/>
                  </a:lnTo>
                  <a:lnTo>
                    <a:pt x="9" y="80"/>
                  </a:lnTo>
                  <a:lnTo>
                    <a:pt x="7" y="76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2" y="57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1" y="17"/>
                  </a:lnTo>
                  <a:lnTo>
                    <a:pt x="15" y="10"/>
                  </a:lnTo>
                  <a:lnTo>
                    <a:pt x="17" y="4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6" y="6"/>
                  </a:lnTo>
                  <a:lnTo>
                    <a:pt x="28" y="10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878"/>
            <p:cNvSpPr>
              <a:spLocks/>
            </p:cNvSpPr>
            <p:nvPr/>
          </p:nvSpPr>
          <p:spPr bwMode="auto">
            <a:xfrm>
              <a:off x="5157787" y="5053013"/>
              <a:ext cx="153987" cy="650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6" y="59"/>
                </a:cxn>
                <a:cxn ang="0">
                  <a:pos x="129" y="82"/>
                </a:cxn>
                <a:cxn ang="0">
                  <a:pos x="190" y="65"/>
                </a:cxn>
                <a:cxn ang="0">
                  <a:pos x="192" y="61"/>
                </a:cxn>
                <a:cxn ang="0">
                  <a:pos x="194" y="59"/>
                </a:cxn>
                <a:cxn ang="0">
                  <a:pos x="194" y="55"/>
                </a:cxn>
                <a:cxn ang="0">
                  <a:pos x="192" y="55"/>
                </a:cxn>
                <a:cxn ang="0">
                  <a:pos x="186" y="53"/>
                </a:cxn>
                <a:cxn ang="0">
                  <a:pos x="178" y="55"/>
                </a:cxn>
                <a:cxn ang="0">
                  <a:pos x="169" y="57"/>
                </a:cxn>
                <a:cxn ang="0">
                  <a:pos x="157" y="61"/>
                </a:cxn>
                <a:cxn ang="0">
                  <a:pos x="146" y="63"/>
                </a:cxn>
                <a:cxn ang="0">
                  <a:pos x="136" y="65"/>
                </a:cxn>
                <a:cxn ang="0">
                  <a:pos x="131" y="69"/>
                </a:cxn>
                <a:cxn ang="0">
                  <a:pos x="129" y="69"/>
                </a:cxn>
                <a:cxn ang="0">
                  <a:pos x="38" y="50"/>
                </a:cxn>
                <a:cxn ang="0">
                  <a:pos x="36" y="46"/>
                </a:cxn>
                <a:cxn ang="0">
                  <a:pos x="32" y="40"/>
                </a:cxn>
                <a:cxn ang="0">
                  <a:pos x="28" y="33"/>
                </a:cxn>
                <a:cxn ang="0">
                  <a:pos x="22" y="25"/>
                </a:cxn>
                <a:cxn ang="0">
                  <a:pos x="15" y="14"/>
                </a:cxn>
                <a:cxn ang="0">
                  <a:pos x="11" y="6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94" h="82">
                  <a:moveTo>
                    <a:pt x="0" y="10"/>
                  </a:moveTo>
                  <a:lnTo>
                    <a:pt x="36" y="59"/>
                  </a:lnTo>
                  <a:lnTo>
                    <a:pt x="129" y="82"/>
                  </a:lnTo>
                  <a:lnTo>
                    <a:pt x="190" y="65"/>
                  </a:lnTo>
                  <a:lnTo>
                    <a:pt x="192" y="61"/>
                  </a:lnTo>
                  <a:lnTo>
                    <a:pt x="194" y="59"/>
                  </a:lnTo>
                  <a:lnTo>
                    <a:pt x="194" y="55"/>
                  </a:lnTo>
                  <a:lnTo>
                    <a:pt x="192" y="55"/>
                  </a:lnTo>
                  <a:lnTo>
                    <a:pt x="186" y="53"/>
                  </a:lnTo>
                  <a:lnTo>
                    <a:pt x="178" y="55"/>
                  </a:lnTo>
                  <a:lnTo>
                    <a:pt x="169" y="57"/>
                  </a:lnTo>
                  <a:lnTo>
                    <a:pt x="157" y="61"/>
                  </a:lnTo>
                  <a:lnTo>
                    <a:pt x="146" y="63"/>
                  </a:lnTo>
                  <a:lnTo>
                    <a:pt x="136" y="65"/>
                  </a:lnTo>
                  <a:lnTo>
                    <a:pt x="131" y="69"/>
                  </a:lnTo>
                  <a:lnTo>
                    <a:pt x="129" y="69"/>
                  </a:lnTo>
                  <a:lnTo>
                    <a:pt x="38" y="50"/>
                  </a:lnTo>
                  <a:lnTo>
                    <a:pt x="36" y="46"/>
                  </a:lnTo>
                  <a:lnTo>
                    <a:pt x="32" y="40"/>
                  </a:lnTo>
                  <a:lnTo>
                    <a:pt x="28" y="33"/>
                  </a:lnTo>
                  <a:lnTo>
                    <a:pt x="22" y="25"/>
                  </a:lnTo>
                  <a:lnTo>
                    <a:pt x="15" y="14"/>
                  </a:lnTo>
                  <a:lnTo>
                    <a:pt x="11" y="6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879"/>
            <p:cNvSpPr>
              <a:spLocks/>
            </p:cNvSpPr>
            <p:nvPr/>
          </p:nvSpPr>
          <p:spPr bwMode="auto">
            <a:xfrm>
              <a:off x="5118100" y="5319713"/>
              <a:ext cx="111125" cy="2540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4" y="47"/>
                </a:cxn>
                <a:cxn ang="0">
                  <a:pos x="6" y="57"/>
                </a:cxn>
                <a:cxn ang="0">
                  <a:pos x="12" y="68"/>
                </a:cxn>
                <a:cxn ang="0">
                  <a:pos x="15" y="78"/>
                </a:cxn>
                <a:cxn ang="0">
                  <a:pos x="19" y="87"/>
                </a:cxn>
                <a:cxn ang="0">
                  <a:pos x="19" y="93"/>
                </a:cxn>
                <a:cxn ang="0">
                  <a:pos x="21" y="97"/>
                </a:cxn>
                <a:cxn ang="0">
                  <a:pos x="6" y="312"/>
                </a:cxn>
                <a:cxn ang="0">
                  <a:pos x="33" y="319"/>
                </a:cxn>
                <a:cxn ang="0">
                  <a:pos x="88" y="106"/>
                </a:cxn>
                <a:cxn ang="0">
                  <a:pos x="131" y="63"/>
                </a:cxn>
                <a:cxn ang="0">
                  <a:pos x="141" y="34"/>
                </a:cxn>
                <a:cxn ang="0">
                  <a:pos x="131" y="26"/>
                </a:cxn>
                <a:cxn ang="0">
                  <a:pos x="130" y="26"/>
                </a:cxn>
                <a:cxn ang="0">
                  <a:pos x="124" y="26"/>
                </a:cxn>
                <a:cxn ang="0">
                  <a:pos x="116" y="28"/>
                </a:cxn>
                <a:cxn ang="0">
                  <a:pos x="109" y="32"/>
                </a:cxn>
                <a:cxn ang="0">
                  <a:pos x="99" y="36"/>
                </a:cxn>
                <a:cxn ang="0">
                  <a:pos x="90" y="38"/>
                </a:cxn>
                <a:cxn ang="0">
                  <a:pos x="82" y="40"/>
                </a:cxn>
                <a:cxn ang="0">
                  <a:pos x="76" y="42"/>
                </a:cxn>
                <a:cxn ang="0">
                  <a:pos x="69" y="38"/>
                </a:cxn>
                <a:cxn ang="0">
                  <a:pos x="61" y="38"/>
                </a:cxn>
                <a:cxn ang="0">
                  <a:pos x="55" y="36"/>
                </a:cxn>
                <a:cxn ang="0">
                  <a:pos x="52" y="36"/>
                </a:cxn>
                <a:cxn ang="0">
                  <a:pos x="42" y="32"/>
                </a:cxn>
                <a:cxn ang="0">
                  <a:pos x="36" y="28"/>
                </a:cxn>
                <a:cxn ang="0">
                  <a:pos x="31" y="19"/>
                </a:cxn>
                <a:cxn ang="0">
                  <a:pos x="23" y="11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41" h="319">
                  <a:moveTo>
                    <a:pt x="2" y="2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4" y="47"/>
                  </a:lnTo>
                  <a:lnTo>
                    <a:pt x="6" y="57"/>
                  </a:lnTo>
                  <a:lnTo>
                    <a:pt x="12" y="68"/>
                  </a:lnTo>
                  <a:lnTo>
                    <a:pt x="15" y="78"/>
                  </a:lnTo>
                  <a:lnTo>
                    <a:pt x="19" y="87"/>
                  </a:lnTo>
                  <a:lnTo>
                    <a:pt x="19" y="93"/>
                  </a:lnTo>
                  <a:lnTo>
                    <a:pt x="21" y="97"/>
                  </a:lnTo>
                  <a:lnTo>
                    <a:pt x="6" y="312"/>
                  </a:lnTo>
                  <a:lnTo>
                    <a:pt x="33" y="319"/>
                  </a:lnTo>
                  <a:lnTo>
                    <a:pt x="88" y="106"/>
                  </a:lnTo>
                  <a:lnTo>
                    <a:pt x="131" y="63"/>
                  </a:lnTo>
                  <a:lnTo>
                    <a:pt x="141" y="34"/>
                  </a:lnTo>
                  <a:lnTo>
                    <a:pt x="131" y="26"/>
                  </a:lnTo>
                  <a:lnTo>
                    <a:pt x="130" y="26"/>
                  </a:lnTo>
                  <a:lnTo>
                    <a:pt x="124" y="26"/>
                  </a:lnTo>
                  <a:lnTo>
                    <a:pt x="116" y="28"/>
                  </a:lnTo>
                  <a:lnTo>
                    <a:pt x="109" y="32"/>
                  </a:lnTo>
                  <a:lnTo>
                    <a:pt x="99" y="36"/>
                  </a:lnTo>
                  <a:lnTo>
                    <a:pt x="90" y="38"/>
                  </a:lnTo>
                  <a:lnTo>
                    <a:pt x="82" y="40"/>
                  </a:lnTo>
                  <a:lnTo>
                    <a:pt x="76" y="42"/>
                  </a:lnTo>
                  <a:lnTo>
                    <a:pt x="69" y="38"/>
                  </a:lnTo>
                  <a:lnTo>
                    <a:pt x="61" y="38"/>
                  </a:lnTo>
                  <a:lnTo>
                    <a:pt x="55" y="36"/>
                  </a:lnTo>
                  <a:lnTo>
                    <a:pt x="52" y="36"/>
                  </a:lnTo>
                  <a:lnTo>
                    <a:pt x="42" y="32"/>
                  </a:lnTo>
                  <a:lnTo>
                    <a:pt x="36" y="28"/>
                  </a:lnTo>
                  <a:lnTo>
                    <a:pt x="31" y="19"/>
                  </a:lnTo>
                  <a:lnTo>
                    <a:pt x="23" y="11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880"/>
            <p:cNvSpPr>
              <a:spLocks/>
            </p:cNvSpPr>
            <p:nvPr/>
          </p:nvSpPr>
          <p:spPr bwMode="auto">
            <a:xfrm>
              <a:off x="5448300" y="5187951"/>
              <a:ext cx="96837" cy="188913"/>
            </a:xfrm>
            <a:custGeom>
              <a:avLst/>
              <a:gdLst/>
              <a:ahLst/>
              <a:cxnLst>
                <a:cxn ang="0">
                  <a:pos x="9" y="221"/>
                </a:cxn>
                <a:cxn ang="0">
                  <a:pos x="24" y="225"/>
                </a:cxn>
                <a:cxn ang="0">
                  <a:pos x="36" y="229"/>
                </a:cxn>
                <a:cxn ang="0">
                  <a:pos x="45" y="229"/>
                </a:cxn>
                <a:cxn ang="0">
                  <a:pos x="64" y="225"/>
                </a:cxn>
                <a:cxn ang="0">
                  <a:pos x="85" y="223"/>
                </a:cxn>
                <a:cxn ang="0">
                  <a:pos x="104" y="219"/>
                </a:cxn>
                <a:cxn ang="0">
                  <a:pos x="106" y="212"/>
                </a:cxn>
                <a:cxn ang="0">
                  <a:pos x="95" y="194"/>
                </a:cxn>
                <a:cxn ang="0">
                  <a:pos x="81" y="170"/>
                </a:cxn>
                <a:cxn ang="0">
                  <a:pos x="68" y="149"/>
                </a:cxn>
                <a:cxn ang="0">
                  <a:pos x="64" y="139"/>
                </a:cxn>
                <a:cxn ang="0">
                  <a:pos x="62" y="126"/>
                </a:cxn>
                <a:cxn ang="0">
                  <a:pos x="59" y="109"/>
                </a:cxn>
                <a:cxn ang="0">
                  <a:pos x="55" y="92"/>
                </a:cxn>
                <a:cxn ang="0">
                  <a:pos x="51" y="77"/>
                </a:cxn>
                <a:cxn ang="0">
                  <a:pos x="49" y="61"/>
                </a:cxn>
                <a:cxn ang="0">
                  <a:pos x="45" y="44"/>
                </a:cxn>
                <a:cxn ang="0">
                  <a:pos x="49" y="0"/>
                </a:cxn>
                <a:cxn ang="0">
                  <a:pos x="51" y="12"/>
                </a:cxn>
                <a:cxn ang="0">
                  <a:pos x="55" y="31"/>
                </a:cxn>
                <a:cxn ang="0">
                  <a:pos x="59" y="54"/>
                </a:cxn>
                <a:cxn ang="0">
                  <a:pos x="62" y="80"/>
                </a:cxn>
                <a:cxn ang="0">
                  <a:pos x="66" y="105"/>
                </a:cxn>
                <a:cxn ang="0">
                  <a:pos x="70" y="126"/>
                </a:cxn>
                <a:cxn ang="0">
                  <a:pos x="74" y="139"/>
                </a:cxn>
                <a:cxn ang="0">
                  <a:pos x="80" y="147"/>
                </a:cxn>
                <a:cxn ang="0">
                  <a:pos x="89" y="162"/>
                </a:cxn>
                <a:cxn ang="0">
                  <a:pos x="97" y="175"/>
                </a:cxn>
                <a:cxn ang="0">
                  <a:pos x="104" y="187"/>
                </a:cxn>
                <a:cxn ang="0">
                  <a:pos x="112" y="200"/>
                </a:cxn>
                <a:cxn ang="0">
                  <a:pos x="119" y="215"/>
                </a:cxn>
                <a:cxn ang="0">
                  <a:pos x="116" y="221"/>
                </a:cxn>
                <a:cxn ang="0">
                  <a:pos x="99" y="227"/>
                </a:cxn>
                <a:cxn ang="0">
                  <a:pos x="76" y="233"/>
                </a:cxn>
                <a:cxn ang="0">
                  <a:pos x="57" y="236"/>
                </a:cxn>
                <a:cxn ang="0">
                  <a:pos x="43" y="236"/>
                </a:cxn>
                <a:cxn ang="0">
                  <a:pos x="28" y="236"/>
                </a:cxn>
                <a:cxn ang="0">
                  <a:pos x="11" y="233"/>
                </a:cxn>
                <a:cxn ang="0">
                  <a:pos x="0" y="231"/>
                </a:cxn>
                <a:cxn ang="0">
                  <a:pos x="5" y="221"/>
                </a:cxn>
              </a:cxnLst>
              <a:rect l="0" t="0" r="r" b="b"/>
              <a:pathLst>
                <a:path w="121" h="238">
                  <a:moveTo>
                    <a:pt x="5" y="221"/>
                  </a:moveTo>
                  <a:lnTo>
                    <a:pt x="9" y="221"/>
                  </a:lnTo>
                  <a:lnTo>
                    <a:pt x="19" y="225"/>
                  </a:lnTo>
                  <a:lnTo>
                    <a:pt x="24" y="225"/>
                  </a:lnTo>
                  <a:lnTo>
                    <a:pt x="30" y="227"/>
                  </a:lnTo>
                  <a:lnTo>
                    <a:pt x="36" y="229"/>
                  </a:lnTo>
                  <a:lnTo>
                    <a:pt x="40" y="229"/>
                  </a:lnTo>
                  <a:lnTo>
                    <a:pt x="45" y="229"/>
                  </a:lnTo>
                  <a:lnTo>
                    <a:pt x="53" y="227"/>
                  </a:lnTo>
                  <a:lnTo>
                    <a:pt x="64" y="225"/>
                  </a:lnTo>
                  <a:lnTo>
                    <a:pt x="76" y="225"/>
                  </a:lnTo>
                  <a:lnTo>
                    <a:pt x="85" y="223"/>
                  </a:lnTo>
                  <a:lnTo>
                    <a:pt x="97" y="221"/>
                  </a:lnTo>
                  <a:lnTo>
                    <a:pt x="104" y="219"/>
                  </a:lnTo>
                  <a:lnTo>
                    <a:pt x="108" y="217"/>
                  </a:lnTo>
                  <a:lnTo>
                    <a:pt x="106" y="212"/>
                  </a:lnTo>
                  <a:lnTo>
                    <a:pt x="102" y="204"/>
                  </a:lnTo>
                  <a:lnTo>
                    <a:pt x="95" y="194"/>
                  </a:lnTo>
                  <a:lnTo>
                    <a:pt x="89" y="183"/>
                  </a:lnTo>
                  <a:lnTo>
                    <a:pt x="81" y="170"/>
                  </a:lnTo>
                  <a:lnTo>
                    <a:pt x="74" y="160"/>
                  </a:lnTo>
                  <a:lnTo>
                    <a:pt x="68" y="149"/>
                  </a:lnTo>
                  <a:lnTo>
                    <a:pt x="66" y="143"/>
                  </a:lnTo>
                  <a:lnTo>
                    <a:pt x="64" y="139"/>
                  </a:lnTo>
                  <a:lnTo>
                    <a:pt x="64" y="132"/>
                  </a:lnTo>
                  <a:lnTo>
                    <a:pt x="62" y="126"/>
                  </a:lnTo>
                  <a:lnTo>
                    <a:pt x="61" y="118"/>
                  </a:lnTo>
                  <a:lnTo>
                    <a:pt x="59" y="109"/>
                  </a:lnTo>
                  <a:lnTo>
                    <a:pt x="59" y="101"/>
                  </a:lnTo>
                  <a:lnTo>
                    <a:pt x="55" y="92"/>
                  </a:lnTo>
                  <a:lnTo>
                    <a:pt x="55" y="86"/>
                  </a:lnTo>
                  <a:lnTo>
                    <a:pt x="51" y="77"/>
                  </a:lnTo>
                  <a:lnTo>
                    <a:pt x="51" y="67"/>
                  </a:lnTo>
                  <a:lnTo>
                    <a:pt x="49" y="61"/>
                  </a:lnTo>
                  <a:lnTo>
                    <a:pt x="47" y="56"/>
                  </a:lnTo>
                  <a:lnTo>
                    <a:pt x="45" y="44"/>
                  </a:lnTo>
                  <a:lnTo>
                    <a:pt x="45" y="42"/>
                  </a:lnTo>
                  <a:lnTo>
                    <a:pt x="49" y="0"/>
                  </a:lnTo>
                  <a:lnTo>
                    <a:pt x="49" y="6"/>
                  </a:lnTo>
                  <a:lnTo>
                    <a:pt x="51" y="12"/>
                  </a:lnTo>
                  <a:lnTo>
                    <a:pt x="53" y="21"/>
                  </a:lnTo>
                  <a:lnTo>
                    <a:pt x="55" y="31"/>
                  </a:lnTo>
                  <a:lnTo>
                    <a:pt x="57" y="42"/>
                  </a:lnTo>
                  <a:lnTo>
                    <a:pt x="59" y="54"/>
                  </a:lnTo>
                  <a:lnTo>
                    <a:pt x="61" y="67"/>
                  </a:lnTo>
                  <a:lnTo>
                    <a:pt x="62" y="80"/>
                  </a:lnTo>
                  <a:lnTo>
                    <a:pt x="64" y="94"/>
                  </a:lnTo>
                  <a:lnTo>
                    <a:pt x="66" y="105"/>
                  </a:lnTo>
                  <a:lnTo>
                    <a:pt x="70" y="117"/>
                  </a:lnTo>
                  <a:lnTo>
                    <a:pt x="70" y="126"/>
                  </a:lnTo>
                  <a:lnTo>
                    <a:pt x="72" y="134"/>
                  </a:lnTo>
                  <a:lnTo>
                    <a:pt x="74" y="139"/>
                  </a:lnTo>
                  <a:lnTo>
                    <a:pt x="76" y="143"/>
                  </a:lnTo>
                  <a:lnTo>
                    <a:pt x="80" y="147"/>
                  </a:lnTo>
                  <a:lnTo>
                    <a:pt x="85" y="156"/>
                  </a:lnTo>
                  <a:lnTo>
                    <a:pt x="89" y="162"/>
                  </a:lnTo>
                  <a:lnTo>
                    <a:pt x="91" y="168"/>
                  </a:lnTo>
                  <a:lnTo>
                    <a:pt x="97" y="175"/>
                  </a:lnTo>
                  <a:lnTo>
                    <a:pt x="100" y="181"/>
                  </a:lnTo>
                  <a:lnTo>
                    <a:pt x="104" y="187"/>
                  </a:lnTo>
                  <a:lnTo>
                    <a:pt x="108" y="194"/>
                  </a:lnTo>
                  <a:lnTo>
                    <a:pt x="112" y="200"/>
                  </a:lnTo>
                  <a:lnTo>
                    <a:pt x="116" y="206"/>
                  </a:lnTo>
                  <a:lnTo>
                    <a:pt x="119" y="215"/>
                  </a:lnTo>
                  <a:lnTo>
                    <a:pt x="121" y="221"/>
                  </a:lnTo>
                  <a:lnTo>
                    <a:pt x="116" y="221"/>
                  </a:lnTo>
                  <a:lnTo>
                    <a:pt x="110" y="225"/>
                  </a:lnTo>
                  <a:lnTo>
                    <a:pt x="99" y="227"/>
                  </a:lnTo>
                  <a:lnTo>
                    <a:pt x="89" y="231"/>
                  </a:lnTo>
                  <a:lnTo>
                    <a:pt x="76" y="233"/>
                  </a:lnTo>
                  <a:lnTo>
                    <a:pt x="66" y="234"/>
                  </a:lnTo>
                  <a:lnTo>
                    <a:pt x="57" y="236"/>
                  </a:lnTo>
                  <a:lnTo>
                    <a:pt x="51" y="238"/>
                  </a:lnTo>
                  <a:lnTo>
                    <a:pt x="43" y="236"/>
                  </a:lnTo>
                  <a:lnTo>
                    <a:pt x="36" y="236"/>
                  </a:lnTo>
                  <a:lnTo>
                    <a:pt x="28" y="236"/>
                  </a:lnTo>
                  <a:lnTo>
                    <a:pt x="21" y="234"/>
                  </a:lnTo>
                  <a:lnTo>
                    <a:pt x="11" y="233"/>
                  </a:lnTo>
                  <a:lnTo>
                    <a:pt x="5" y="231"/>
                  </a:lnTo>
                  <a:lnTo>
                    <a:pt x="0" y="231"/>
                  </a:lnTo>
                  <a:lnTo>
                    <a:pt x="0" y="231"/>
                  </a:lnTo>
                  <a:lnTo>
                    <a:pt x="5" y="221"/>
                  </a:lnTo>
                  <a:lnTo>
                    <a:pt x="5" y="2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881"/>
            <p:cNvSpPr>
              <a:spLocks/>
            </p:cNvSpPr>
            <p:nvPr/>
          </p:nvSpPr>
          <p:spPr bwMode="auto">
            <a:xfrm>
              <a:off x="5448300" y="5365751"/>
              <a:ext cx="171450" cy="80963"/>
            </a:xfrm>
            <a:custGeom>
              <a:avLst/>
              <a:gdLst/>
              <a:ahLst/>
              <a:cxnLst>
                <a:cxn ang="0">
                  <a:pos x="9" y="21"/>
                </a:cxn>
                <a:cxn ang="0">
                  <a:pos x="3" y="42"/>
                </a:cxn>
                <a:cxn ang="0">
                  <a:pos x="2" y="59"/>
                </a:cxn>
                <a:cxn ang="0">
                  <a:pos x="7" y="80"/>
                </a:cxn>
                <a:cxn ang="0">
                  <a:pos x="21" y="80"/>
                </a:cxn>
                <a:cxn ang="0">
                  <a:pos x="49" y="84"/>
                </a:cxn>
                <a:cxn ang="0">
                  <a:pos x="57" y="74"/>
                </a:cxn>
                <a:cxn ang="0">
                  <a:pos x="57" y="51"/>
                </a:cxn>
                <a:cxn ang="0">
                  <a:pos x="81" y="63"/>
                </a:cxn>
                <a:cxn ang="0">
                  <a:pos x="87" y="74"/>
                </a:cxn>
                <a:cxn ang="0">
                  <a:pos x="106" y="80"/>
                </a:cxn>
                <a:cxn ang="0">
                  <a:pos x="137" y="89"/>
                </a:cxn>
                <a:cxn ang="0">
                  <a:pos x="173" y="97"/>
                </a:cxn>
                <a:cxn ang="0">
                  <a:pos x="201" y="101"/>
                </a:cxn>
                <a:cxn ang="0">
                  <a:pos x="216" y="103"/>
                </a:cxn>
                <a:cxn ang="0">
                  <a:pos x="216" y="87"/>
                </a:cxn>
                <a:cxn ang="0">
                  <a:pos x="213" y="63"/>
                </a:cxn>
                <a:cxn ang="0">
                  <a:pos x="205" y="44"/>
                </a:cxn>
                <a:cxn ang="0">
                  <a:pos x="190" y="34"/>
                </a:cxn>
                <a:cxn ang="0">
                  <a:pos x="165" y="27"/>
                </a:cxn>
                <a:cxn ang="0">
                  <a:pos x="139" y="23"/>
                </a:cxn>
                <a:cxn ang="0">
                  <a:pos x="116" y="21"/>
                </a:cxn>
                <a:cxn ang="0">
                  <a:pos x="95" y="4"/>
                </a:cxn>
                <a:cxn ang="0">
                  <a:pos x="119" y="27"/>
                </a:cxn>
                <a:cxn ang="0">
                  <a:pos x="140" y="30"/>
                </a:cxn>
                <a:cxn ang="0">
                  <a:pos x="165" y="36"/>
                </a:cxn>
                <a:cxn ang="0">
                  <a:pos x="190" y="44"/>
                </a:cxn>
                <a:cxn ang="0">
                  <a:pos x="199" y="59"/>
                </a:cxn>
                <a:cxn ang="0">
                  <a:pos x="203" y="80"/>
                </a:cxn>
                <a:cxn ang="0">
                  <a:pos x="203" y="91"/>
                </a:cxn>
                <a:cxn ang="0">
                  <a:pos x="190" y="89"/>
                </a:cxn>
                <a:cxn ang="0">
                  <a:pos x="165" y="85"/>
                </a:cxn>
                <a:cxn ang="0">
                  <a:pos x="137" y="78"/>
                </a:cxn>
                <a:cxn ang="0">
                  <a:pos x="114" y="72"/>
                </a:cxn>
                <a:cxn ang="0">
                  <a:pos x="97" y="66"/>
                </a:cxn>
                <a:cxn ang="0">
                  <a:pos x="91" y="47"/>
                </a:cxn>
                <a:cxn ang="0">
                  <a:pos x="80" y="42"/>
                </a:cxn>
                <a:cxn ang="0">
                  <a:pos x="55" y="46"/>
                </a:cxn>
                <a:cxn ang="0">
                  <a:pos x="45" y="74"/>
                </a:cxn>
                <a:cxn ang="0">
                  <a:pos x="30" y="72"/>
                </a:cxn>
                <a:cxn ang="0">
                  <a:pos x="11" y="61"/>
                </a:cxn>
                <a:cxn ang="0">
                  <a:pos x="9" y="46"/>
                </a:cxn>
                <a:cxn ang="0">
                  <a:pos x="17" y="21"/>
                </a:cxn>
                <a:cxn ang="0">
                  <a:pos x="36" y="34"/>
                </a:cxn>
                <a:cxn ang="0">
                  <a:pos x="49" y="34"/>
                </a:cxn>
                <a:cxn ang="0">
                  <a:pos x="42" y="21"/>
                </a:cxn>
                <a:cxn ang="0">
                  <a:pos x="28" y="9"/>
                </a:cxn>
                <a:cxn ang="0">
                  <a:pos x="11" y="6"/>
                </a:cxn>
              </a:cxnLst>
              <a:rect l="0" t="0" r="r" b="b"/>
              <a:pathLst>
                <a:path w="216" h="103">
                  <a:moveTo>
                    <a:pt x="11" y="6"/>
                  </a:moveTo>
                  <a:lnTo>
                    <a:pt x="11" y="21"/>
                  </a:lnTo>
                  <a:lnTo>
                    <a:pt x="9" y="21"/>
                  </a:lnTo>
                  <a:lnTo>
                    <a:pt x="7" y="27"/>
                  </a:lnTo>
                  <a:lnTo>
                    <a:pt x="3" y="32"/>
                  </a:lnTo>
                  <a:lnTo>
                    <a:pt x="3" y="42"/>
                  </a:lnTo>
                  <a:lnTo>
                    <a:pt x="0" y="46"/>
                  </a:lnTo>
                  <a:lnTo>
                    <a:pt x="0" y="53"/>
                  </a:lnTo>
                  <a:lnTo>
                    <a:pt x="2" y="59"/>
                  </a:lnTo>
                  <a:lnTo>
                    <a:pt x="3" y="65"/>
                  </a:lnTo>
                  <a:lnTo>
                    <a:pt x="5" y="74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5" y="80"/>
                  </a:lnTo>
                  <a:lnTo>
                    <a:pt x="21" y="80"/>
                  </a:lnTo>
                  <a:lnTo>
                    <a:pt x="32" y="84"/>
                  </a:lnTo>
                  <a:lnTo>
                    <a:pt x="40" y="84"/>
                  </a:lnTo>
                  <a:lnTo>
                    <a:pt x="49" y="84"/>
                  </a:lnTo>
                  <a:lnTo>
                    <a:pt x="55" y="84"/>
                  </a:lnTo>
                  <a:lnTo>
                    <a:pt x="57" y="84"/>
                  </a:lnTo>
                  <a:lnTo>
                    <a:pt x="57" y="74"/>
                  </a:lnTo>
                  <a:lnTo>
                    <a:pt x="57" y="65"/>
                  </a:lnTo>
                  <a:lnTo>
                    <a:pt x="57" y="55"/>
                  </a:lnTo>
                  <a:lnTo>
                    <a:pt x="57" y="51"/>
                  </a:lnTo>
                  <a:lnTo>
                    <a:pt x="83" y="55"/>
                  </a:lnTo>
                  <a:lnTo>
                    <a:pt x="81" y="57"/>
                  </a:lnTo>
                  <a:lnTo>
                    <a:pt x="81" y="63"/>
                  </a:lnTo>
                  <a:lnTo>
                    <a:pt x="83" y="66"/>
                  </a:lnTo>
                  <a:lnTo>
                    <a:pt x="85" y="74"/>
                  </a:lnTo>
                  <a:lnTo>
                    <a:pt x="87" y="74"/>
                  </a:lnTo>
                  <a:lnTo>
                    <a:pt x="91" y="74"/>
                  </a:lnTo>
                  <a:lnTo>
                    <a:pt x="97" y="76"/>
                  </a:lnTo>
                  <a:lnTo>
                    <a:pt x="106" y="80"/>
                  </a:lnTo>
                  <a:lnTo>
                    <a:pt x="116" y="82"/>
                  </a:lnTo>
                  <a:lnTo>
                    <a:pt x="127" y="85"/>
                  </a:lnTo>
                  <a:lnTo>
                    <a:pt x="137" y="89"/>
                  </a:lnTo>
                  <a:lnTo>
                    <a:pt x="150" y="91"/>
                  </a:lnTo>
                  <a:lnTo>
                    <a:pt x="161" y="95"/>
                  </a:lnTo>
                  <a:lnTo>
                    <a:pt x="173" y="97"/>
                  </a:lnTo>
                  <a:lnTo>
                    <a:pt x="182" y="99"/>
                  </a:lnTo>
                  <a:lnTo>
                    <a:pt x="194" y="101"/>
                  </a:lnTo>
                  <a:lnTo>
                    <a:pt x="201" y="101"/>
                  </a:lnTo>
                  <a:lnTo>
                    <a:pt x="207" y="103"/>
                  </a:lnTo>
                  <a:lnTo>
                    <a:pt x="213" y="103"/>
                  </a:lnTo>
                  <a:lnTo>
                    <a:pt x="216" y="103"/>
                  </a:lnTo>
                  <a:lnTo>
                    <a:pt x="216" y="99"/>
                  </a:lnTo>
                  <a:lnTo>
                    <a:pt x="216" y="95"/>
                  </a:lnTo>
                  <a:lnTo>
                    <a:pt x="216" y="87"/>
                  </a:lnTo>
                  <a:lnTo>
                    <a:pt x="216" y="80"/>
                  </a:lnTo>
                  <a:lnTo>
                    <a:pt x="215" y="70"/>
                  </a:lnTo>
                  <a:lnTo>
                    <a:pt x="213" y="63"/>
                  </a:lnTo>
                  <a:lnTo>
                    <a:pt x="211" y="55"/>
                  </a:lnTo>
                  <a:lnTo>
                    <a:pt x="207" y="47"/>
                  </a:lnTo>
                  <a:lnTo>
                    <a:pt x="205" y="44"/>
                  </a:lnTo>
                  <a:lnTo>
                    <a:pt x="201" y="40"/>
                  </a:lnTo>
                  <a:lnTo>
                    <a:pt x="196" y="36"/>
                  </a:lnTo>
                  <a:lnTo>
                    <a:pt x="190" y="34"/>
                  </a:lnTo>
                  <a:lnTo>
                    <a:pt x="180" y="30"/>
                  </a:lnTo>
                  <a:lnTo>
                    <a:pt x="173" y="30"/>
                  </a:lnTo>
                  <a:lnTo>
                    <a:pt x="165" y="27"/>
                  </a:lnTo>
                  <a:lnTo>
                    <a:pt x="156" y="27"/>
                  </a:lnTo>
                  <a:lnTo>
                    <a:pt x="146" y="25"/>
                  </a:lnTo>
                  <a:lnTo>
                    <a:pt x="139" y="23"/>
                  </a:lnTo>
                  <a:lnTo>
                    <a:pt x="131" y="21"/>
                  </a:lnTo>
                  <a:lnTo>
                    <a:pt x="125" y="21"/>
                  </a:lnTo>
                  <a:lnTo>
                    <a:pt x="116" y="21"/>
                  </a:lnTo>
                  <a:lnTo>
                    <a:pt x="114" y="21"/>
                  </a:lnTo>
                  <a:lnTo>
                    <a:pt x="106" y="0"/>
                  </a:lnTo>
                  <a:lnTo>
                    <a:pt x="95" y="4"/>
                  </a:lnTo>
                  <a:lnTo>
                    <a:pt x="106" y="27"/>
                  </a:lnTo>
                  <a:lnTo>
                    <a:pt x="108" y="27"/>
                  </a:lnTo>
                  <a:lnTo>
                    <a:pt x="119" y="27"/>
                  </a:lnTo>
                  <a:lnTo>
                    <a:pt x="125" y="27"/>
                  </a:lnTo>
                  <a:lnTo>
                    <a:pt x="131" y="30"/>
                  </a:lnTo>
                  <a:lnTo>
                    <a:pt x="140" y="30"/>
                  </a:lnTo>
                  <a:lnTo>
                    <a:pt x="150" y="34"/>
                  </a:lnTo>
                  <a:lnTo>
                    <a:pt x="156" y="34"/>
                  </a:lnTo>
                  <a:lnTo>
                    <a:pt x="165" y="36"/>
                  </a:lnTo>
                  <a:lnTo>
                    <a:pt x="171" y="38"/>
                  </a:lnTo>
                  <a:lnTo>
                    <a:pt x="180" y="40"/>
                  </a:lnTo>
                  <a:lnTo>
                    <a:pt x="190" y="44"/>
                  </a:lnTo>
                  <a:lnTo>
                    <a:pt x="196" y="47"/>
                  </a:lnTo>
                  <a:lnTo>
                    <a:pt x="197" y="51"/>
                  </a:lnTo>
                  <a:lnTo>
                    <a:pt x="199" y="59"/>
                  </a:lnTo>
                  <a:lnTo>
                    <a:pt x="201" y="65"/>
                  </a:lnTo>
                  <a:lnTo>
                    <a:pt x="203" y="74"/>
                  </a:lnTo>
                  <a:lnTo>
                    <a:pt x="203" y="80"/>
                  </a:lnTo>
                  <a:lnTo>
                    <a:pt x="205" y="85"/>
                  </a:lnTo>
                  <a:lnTo>
                    <a:pt x="205" y="89"/>
                  </a:lnTo>
                  <a:lnTo>
                    <a:pt x="203" y="91"/>
                  </a:lnTo>
                  <a:lnTo>
                    <a:pt x="199" y="91"/>
                  </a:lnTo>
                  <a:lnTo>
                    <a:pt x="196" y="91"/>
                  </a:lnTo>
                  <a:lnTo>
                    <a:pt x="190" y="89"/>
                  </a:lnTo>
                  <a:lnTo>
                    <a:pt x="182" y="89"/>
                  </a:lnTo>
                  <a:lnTo>
                    <a:pt x="175" y="85"/>
                  </a:lnTo>
                  <a:lnTo>
                    <a:pt x="165" y="85"/>
                  </a:lnTo>
                  <a:lnTo>
                    <a:pt x="156" y="84"/>
                  </a:lnTo>
                  <a:lnTo>
                    <a:pt x="148" y="82"/>
                  </a:lnTo>
                  <a:lnTo>
                    <a:pt x="137" y="78"/>
                  </a:lnTo>
                  <a:lnTo>
                    <a:pt x="127" y="76"/>
                  </a:lnTo>
                  <a:lnTo>
                    <a:pt x="119" y="74"/>
                  </a:lnTo>
                  <a:lnTo>
                    <a:pt x="114" y="72"/>
                  </a:lnTo>
                  <a:lnTo>
                    <a:pt x="106" y="70"/>
                  </a:lnTo>
                  <a:lnTo>
                    <a:pt x="100" y="68"/>
                  </a:lnTo>
                  <a:lnTo>
                    <a:pt x="97" y="66"/>
                  </a:lnTo>
                  <a:lnTo>
                    <a:pt x="95" y="59"/>
                  </a:lnTo>
                  <a:lnTo>
                    <a:pt x="95" y="53"/>
                  </a:lnTo>
                  <a:lnTo>
                    <a:pt x="91" y="47"/>
                  </a:lnTo>
                  <a:lnTo>
                    <a:pt x="89" y="44"/>
                  </a:lnTo>
                  <a:lnTo>
                    <a:pt x="85" y="42"/>
                  </a:lnTo>
                  <a:lnTo>
                    <a:pt x="80" y="42"/>
                  </a:lnTo>
                  <a:lnTo>
                    <a:pt x="72" y="42"/>
                  </a:lnTo>
                  <a:lnTo>
                    <a:pt x="66" y="44"/>
                  </a:lnTo>
                  <a:lnTo>
                    <a:pt x="55" y="46"/>
                  </a:lnTo>
                  <a:lnTo>
                    <a:pt x="51" y="46"/>
                  </a:lnTo>
                  <a:lnTo>
                    <a:pt x="47" y="76"/>
                  </a:lnTo>
                  <a:lnTo>
                    <a:pt x="45" y="74"/>
                  </a:lnTo>
                  <a:lnTo>
                    <a:pt x="42" y="74"/>
                  </a:lnTo>
                  <a:lnTo>
                    <a:pt x="36" y="74"/>
                  </a:lnTo>
                  <a:lnTo>
                    <a:pt x="30" y="72"/>
                  </a:lnTo>
                  <a:lnTo>
                    <a:pt x="17" y="68"/>
                  </a:lnTo>
                  <a:lnTo>
                    <a:pt x="11" y="66"/>
                  </a:lnTo>
                  <a:lnTo>
                    <a:pt x="11" y="61"/>
                  </a:lnTo>
                  <a:lnTo>
                    <a:pt x="9" y="57"/>
                  </a:lnTo>
                  <a:lnTo>
                    <a:pt x="9" y="51"/>
                  </a:lnTo>
                  <a:lnTo>
                    <a:pt x="9" y="46"/>
                  </a:lnTo>
                  <a:lnTo>
                    <a:pt x="9" y="34"/>
                  </a:lnTo>
                  <a:lnTo>
                    <a:pt x="11" y="27"/>
                  </a:lnTo>
                  <a:lnTo>
                    <a:pt x="17" y="21"/>
                  </a:lnTo>
                  <a:lnTo>
                    <a:pt x="26" y="23"/>
                  </a:lnTo>
                  <a:lnTo>
                    <a:pt x="32" y="27"/>
                  </a:lnTo>
                  <a:lnTo>
                    <a:pt x="36" y="34"/>
                  </a:lnTo>
                  <a:lnTo>
                    <a:pt x="42" y="38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9" y="28"/>
                  </a:lnTo>
                  <a:lnTo>
                    <a:pt x="45" y="23"/>
                  </a:lnTo>
                  <a:lnTo>
                    <a:pt x="42" y="21"/>
                  </a:lnTo>
                  <a:lnTo>
                    <a:pt x="36" y="17"/>
                  </a:lnTo>
                  <a:lnTo>
                    <a:pt x="32" y="13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82"/>
            <p:cNvSpPr>
              <a:spLocks/>
            </p:cNvSpPr>
            <p:nvPr/>
          </p:nvSpPr>
          <p:spPr bwMode="auto">
            <a:xfrm>
              <a:off x="5483225" y="5380038"/>
              <a:ext cx="53975" cy="25400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10" y="10"/>
                </a:cxn>
                <a:cxn ang="0">
                  <a:pos x="19" y="13"/>
                </a:cxn>
                <a:cxn ang="0">
                  <a:pos x="29" y="13"/>
                </a:cxn>
                <a:cxn ang="0">
                  <a:pos x="37" y="13"/>
                </a:cxn>
                <a:cxn ang="0">
                  <a:pos x="46" y="8"/>
                </a:cxn>
                <a:cxn ang="0">
                  <a:pos x="54" y="4"/>
                </a:cxn>
                <a:cxn ang="0">
                  <a:pos x="61" y="0"/>
                </a:cxn>
                <a:cxn ang="0">
                  <a:pos x="65" y="0"/>
                </a:cxn>
                <a:cxn ang="0">
                  <a:pos x="69" y="6"/>
                </a:cxn>
                <a:cxn ang="0">
                  <a:pos x="40" y="29"/>
                </a:cxn>
                <a:cxn ang="0">
                  <a:pos x="12" y="32"/>
                </a:cxn>
                <a:cxn ang="0">
                  <a:pos x="0" y="19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69" h="32">
                  <a:moveTo>
                    <a:pt x="8" y="10"/>
                  </a:moveTo>
                  <a:lnTo>
                    <a:pt x="10" y="10"/>
                  </a:lnTo>
                  <a:lnTo>
                    <a:pt x="19" y="13"/>
                  </a:lnTo>
                  <a:lnTo>
                    <a:pt x="29" y="13"/>
                  </a:lnTo>
                  <a:lnTo>
                    <a:pt x="37" y="13"/>
                  </a:lnTo>
                  <a:lnTo>
                    <a:pt x="46" y="8"/>
                  </a:lnTo>
                  <a:lnTo>
                    <a:pt x="54" y="4"/>
                  </a:lnTo>
                  <a:lnTo>
                    <a:pt x="61" y="0"/>
                  </a:lnTo>
                  <a:lnTo>
                    <a:pt x="65" y="0"/>
                  </a:lnTo>
                  <a:lnTo>
                    <a:pt x="69" y="6"/>
                  </a:lnTo>
                  <a:lnTo>
                    <a:pt x="40" y="29"/>
                  </a:lnTo>
                  <a:lnTo>
                    <a:pt x="12" y="32"/>
                  </a:lnTo>
                  <a:lnTo>
                    <a:pt x="0" y="19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83"/>
            <p:cNvSpPr>
              <a:spLocks/>
            </p:cNvSpPr>
            <p:nvPr/>
          </p:nvSpPr>
          <p:spPr bwMode="auto">
            <a:xfrm>
              <a:off x="5410200" y="4856163"/>
              <a:ext cx="34925" cy="1333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4" y="31"/>
                </a:cxn>
                <a:cxn ang="0">
                  <a:pos x="8" y="40"/>
                </a:cxn>
                <a:cxn ang="0">
                  <a:pos x="12" y="50"/>
                </a:cxn>
                <a:cxn ang="0">
                  <a:pos x="15" y="63"/>
                </a:cxn>
                <a:cxn ang="0">
                  <a:pos x="17" y="74"/>
                </a:cxn>
                <a:cxn ang="0">
                  <a:pos x="21" y="86"/>
                </a:cxn>
                <a:cxn ang="0">
                  <a:pos x="23" y="97"/>
                </a:cxn>
                <a:cxn ang="0">
                  <a:pos x="23" y="109"/>
                </a:cxn>
                <a:cxn ang="0">
                  <a:pos x="23" y="120"/>
                </a:cxn>
                <a:cxn ang="0">
                  <a:pos x="25" y="131"/>
                </a:cxn>
                <a:cxn ang="0">
                  <a:pos x="25" y="139"/>
                </a:cxn>
                <a:cxn ang="0">
                  <a:pos x="25" y="148"/>
                </a:cxn>
                <a:cxn ang="0">
                  <a:pos x="25" y="152"/>
                </a:cxn>
                <a:cxn ang="0">
                  <a:pos x="27" y="154"/>
                </a:cxn>
                <a:cxn ang="0">
                  <a:pos x="44" y="169"/>
                </a:cxn>
                <a:cxn ang="0">
                  <a:pos x="42" y="166"/>
                </a:cxn>
                <a:cxn ang="0">
                  <a:pos x="42" y="160"/>
                </a:cxn>
                <a:cxn ang="0">
                  <a:pos x="42" y="154"/>
                </a:cxn>
                <a:cxn ang="0">
                  <a:pos x="42" y="148"/>
                </a:cxn>
                <a:cxn ang="0">
                  <a:pos x="42" y="141"/>
                </a:cxn>
                <a:cxn ang="0">
                  <a:pos x="42" y="135"/>
                </a:cxn>
                <a:cxn ang="0">
                  <a:pos x="40" y="126"/>
                </a:cxn>
                <a:cxn ang="0">
                  <a:pos x="38" y="120"/>
                </a:cxn>
                <a:cxn ang="0">
                  <a:pos x="38" y="112"/>
                </a:cxn>
                <a:cxn ang="0">
                  <a:pos x="36" y="105"/>
                </a:cxn>
                <a:cxn ang="0">
                  <a:pos x="34" y="97"/>
                </a:cxn>
                <a:cxn ang="0">
                  <a:pos x="32" y="89"/>
                </a:cxn>
                <a:cxn ang="0">
                  <a:pos x="32" y="84"/>
                </a:cxn>
                <a:cxn ang="0">
                  <a:pos x="31" y="80"/>
                </a:cxn>
                <a:cxn ang="0">
                  <a:pos x="29" y="72"/>
                </a:cxn>
                <a:cxn ang="0">
                  <a:pos x="27" y="67"/>
                </a:cxn>
                <a:cxn ang="0">
                  <a:pos x="23" y="59"/>
                </a:cxn>
                <a:cxn ang="0">
                  <a:pos x="23" y="53"/>
                </a:cxn>
                <a:cxn ang="0">
                  <a:pos x="19" y="46"/>
                </a:cxn>
                <a:cxn ang="0">
                  <a:pos x="19" y="40"/>
                </a:cxn>
                <a:cxn ang="0">
                  <a:pos x="17" y="34"/>
                </a:cxn>
                <a:cxn ang="0">
                  <a:pos x="15" y="29"/>
                </a:cxn>
                <a:cxn ang="0">
                  <a:pos x="12" y="17"/>
                </a:cxn>
                <a:cxn ang="0">
                  <a:pos x="10" y="8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44" h="169">
                  <a:moveTo>
                    <a:pt x="0" y="17"/>
                  </a:moveTo>
                  <a:lnTo>
                    <a:pt x="0" y="19"/>
                  </a:lnTo>
                  <a:lnTo>
                    <a:pt x="2" y="23"/>
                  </a:lnTo>
                  <a:lnTo>
                    <a:pt x="4" y="31"/>
                  </a:lnTo>
                  <a:lnTo>
                    <a:pt x="8" y="40"/>
                  </a:lnTo>
                  <a:lnTo>
                    <a:pt x="12" y="50"/>
                  </a:lnTo>
                  <a:lnTo>
                    <a:pt x="15" y="63"/>
                  </a:lnTo>
                  <a:lnTo>
                    <a:pt x="17" y="74"/>
                  </a:lnTo>
                  <a:lnTo>
                    <a:pt x="21" y="86"/>
                  </a:lnTo>
                  <a:lnTo>
                    <a:pt x="23" y="97"/>
                  </a:lnTo>
                  <a:lnTo>
                    <a:pt x="23" y="109"/>
                  </a:lnTo>
                  <a:lnTo>
                    <a:pt x="23" y="120"/>
                  </a:lnTo>
                  <a:lnTo>
                    <a:pt x="25" y="131"/>
                  </a:lnTo>
                  <a:lnTo>
                    <a:pt x="25" y="139"/>
                  </a:lnTo>
                  <a:lnTo>
                    <a:pt x="25" y="148"/>
                  </a:lnTo>
                  <a:lnTo>
                    <a:pt x="25" y="152"/>
                  </a:lnTo>
                  <a:lnTo>
                    <a:pt x="27" y="154"/>
                  </a:lnTo>
                  <a:lnTo>
                    <a:pt x="44" y="169"/>
                  </a:lnTo>
                  <a:lnTo>
                    <a:pt x="42" y="166"/>
                  </a:lnTo>
                  <a:lnTo>
                    <a:pt x="42" y="160"/>
                  </a:lnTo>
                  <a:lnTo>
                    <a:pt x="42" y="154"/>
                  </a:lnTo>
                  <a:lnTo>
                    <a:pt x="42" y="148"/>
                  </a:lnTo>
                  <a:lnTo>
                    <a:pt x="42" y="141"/>
                  </a:lnTo>
                  <a:lnTo>
                    <a:pt x="42" y="135"/>
                  </a:lnTo>
                  <a:lnTo>
                    <a:pt x="40" y="126"/>
                  </a:lnTo>
                  <a:lnTo>
                    <a:pt x="38" y="120"/>
                  </a:lnTo>
                  <a:lnTo>
                    <a:pt x="38" y="112"/>
                  </a:lnTo>
                  <a:lnTo>
                    <a:pt x="36" y="105"/>
                  </a:lnTo>
                  <a:lnTo>
                    <a:pt x="34" y="97"/>
                  </a:lnTo>
                  <a:lnTo>
                    <a:pt x="32" y="89"/>
                  </a:lnTo>
                  <a:lnTo>
                    <a:pt x="32" y="84"/>
                  </a:lnTo>
                  <a:lnTo>
                    <a:pt x="31" y="80"/>
                  </a:lnTo>
                  <a:lnTo>
                    <a:pt x="29" y="72"/>
                  </a:lnTo>
                  <a:lnTo>
                    <a:pt x="27" y="67"/>
                  </a:lnTo>
                  <a:lnTo>
                    <a:pt x="23" y="59"/>
                  </a:lnTo>
                  <a:lnTo>
                    <a:pt x="23" y="53"/>
                  </a:lnTo>
                  <a:lnTo>
                    <a:pt x="19" y="46"/>
                  </a:lnTo>
                  <a:lnTo>
                    <a:pt x="19" y="40"/>
                  </a:lnTo>
                  <a:lnTo>
                    <a:pt x="17" y="34"/>
                  </a:lnTo>
                  <a:lnTo>
                    <a:pt x="15" y="29"/>
                  </a:lnTo>
                  <a:lnTo>
                    <a:pt x="12" y="17"/>
                  </a:lnTo>
                  <a:lnTo>
                    <a:pt x="10" y="8"/>
                  </a:lnTo>
                  <a:lnTo>
                    <a:pt x="8" y="2"/>
                  </a:lnTo>
                  <a:lnTo>
                    <a:pt x="8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884"/>
            <p:cNvSpPr>
              <a:spLocks/>
            </p:cNvSpPr>
            <p:nvPr/>
          </p:nvSpPr>
          <p:spPr bwMode="auto">
            <a:xfrm>
              <a:off x="3806825" y="4826001"/>
              <a:ext cx="25400" cy="3968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3"/>
                </a:cxn>
                <a:cxn ang="0">
                  <a:pos x="0" y="21"/>
                </a:cxn>
                <a:cxn ang="0">
                  <a:pos x="2" y="27"/>
                </a:cxn>
                <a:cxn ang="0">
                  <a:pos x="3" y="32"/>
                </a:cxn>
                <a:cxn ang="0">
                  <a:pos x="9" y="42"/>
                </a:cxn>
                <a:cxn ang="0">
                  <a:pos x="15" y="48"/>
                </a:cxn>
                <a:cxn ang="0">
                  <a:pos x="22" y="51"/>
                </a:cxn>
                <a:cxn ang="0">
                  <a:pos x="28" y="51"/>
                </a:cxn>
                <a:cxn ang="0">
                  <a:pos x="32" y="46"/>
                </a:cxn>
                <a:cxn ang="0">
                  <a:pos x="30" y="38"/>
                </a:cxn>
                <a:cxn ang="0">
                  <a:pos x="30" y="32"/>
                </a:cxn>
                <a:cxn ang="0">
                  <a:pos x="28" y="25"/>
                </a:cxn>
                <a:cxn ang="0">
                  <a:pos x="26" y="17"/>
                </a:cxn>
                <a:cxn ang="0">
                  <a:pos x="24" y="11"/>
                </a:cxn>
                <a:cxn ang="0">
                  <a:pos x="21" y="4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2" h="51">
                  <a:moveTo>
                    <a:pt x="13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2" y="27"/>
                  </a:lnTo>
                  <a:lnTo>
                    <a:pt x="3" y="32"/>
                  </a:lnTo>
                  <a:lnTo>
                    <a:pt x="9" y="42"/>
                  </a:lnTo>
                  <a:lnTo>
                    <a:pt x="15" y="48"/>
                  </a:lnTo>
                  <a:lnTo>
                    <a:pt x="22" y="51"/>
                  </a:lnTo>
                  <a:lnTo>
                    <a:pt x="28" y="51"/>
                  </a:lnTo>
                  <a:lnTo>
                    <a:pt x="32" y="46"/>
                  </a:lnTo>
                  <a:lnTo>
                    <a:pt x="30" y="38"/>
                  </a:lnTo>
                  <a:lnTo>
                    <a:pt x="30" y="32"/>
                  </a:lnTo>
                  <a:lnTo>
                    <a:pt x="28" y="25"/>
                  </a:lnTo>
                  <a:lnTo>
                    <a:pt x="26" y="17"/>
                  </a:lnTo>
                  <a:lnTo>
                    <a:pt x="24" y="11"/>
                  </a:lnTo>
                  <a:lnTo>
                    <a:pt x="21" y="4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6D6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885"/>
            <p:cNvSpPr>
              <a:spLocks/>
            </p:cNvSpPr>
            <p:nvPr/>
          </p:nvSpPr>
          <p:spPr bwMode="auto">
            <a:xfrm>
              <a:off x="3783012" y="4276726"/>
              <a:ext cx="249237" cy="180975"/>
            </a:xfrm>
            <a:custGeom>
              <a:avLst/>
              <a:gdLst/>
              <a:ahLst/>
              <a:cxnLst>
                <a:cxn ang="0">
                  <a:pos x="8" y="142"/>
                </a:cxn>
                <a:cxn ang="0">
                  <a:pos x="2" y="123"/>
                </a:cxn>
                <a:cxn ang="0">
                  <a:pos x="0" y="106"/>
                </a:cxn>
                <a:cxn ang="0">
                  <a:pos x="15" y="82"/>
                </a:cxn>
                <a:cxn ang="0">
                  <a:pos x="15" y="72"/>
                </a:cxn>
                <a:cxn ang="0">
                  <a:pos x="12" y="47"/>
                </a:cxn>
                <a:cxn ang="0">
                  <a:pos x="27" y="13"/>
                </a:cxn>
                <a:cxn ang="0">
                  <a:pos x="57" y="0"/>
                </a:cxn>
                <a:cxn ang="0">
                  <a:pos x="86" y="19"/>
                </a:cxn>
                <a:cxn ang="0">
                  <a:pos x="120" y="47"/>
                </a:cxn>
                <a:cxn ang="0">
                  <a:pos x="128" y="32"/>
                </a:cxn>
                <a:cxn ang="0">
                  <a:pos x="154" y="17"/>
                </a:cxn>
                <a:cxn ang="0">
                  <a:pos x="173" y="13"/>
                </a:cxn>
                <a:cxn ang="0">
                  <a:pos x="192" y="23"/>
                </a:cxn>
                <a:cxn ang="0">
                  <a:pos x="206" y="42"/>
                </a:cxn>
                <a:cxn ang="0">
                  <a:pos x="213" y="74"/>
                </a:cxn>
                <a:cxn ang="0">
                  <a:pos x="266" y="135"/>
                </a:cxn>
                <a:cxn ang="0">
                  <a:pos x="272" y="118"/>
                </a:cxn>
                <a:cxn ang="0">
                  <a:pos x="287" y="104"/>
                </a:cxn>
                <a:cxn ang="0">
                  <a:pos x="306" y="142"/>
                </a:cxn>
                <a:cxn ang="0">
                  <a:pos x="301" y="158"/>
                </a:cxn>
                <a:cxn ang="0">
                  <a:pos x="278" y="177"/>
                </a:cxn>
                <a:cxn ang="0">
                  <a:pos x="285" y="188"/>
                </a:cxn>
                <a:cxn ang="0">
                  <a:pos x="282" y="203"/>
                </a:cxn>
                <a:cxn ang="0">
                  <a:pos x="276" y="207"/>
                </a:cxn>
                <a:cxn ang="0">
                  <a:pos x="265" y="220"/>
                </a:cxn>
                <a:cxn ang="0">
                  <a:pos x="175" y="224"/>
                </a:cxn>
                <a:cxn ang="0">
                  <a:pos x="200" y="215"/>
                </a:cxn>
                <a:cxn ang="0">
                  <a:pos x="227" y="199"/>
                </a:cxn>
                <a:cxn ang="0">
                  <a:pos x="230" y="186"/>
                </a:cxn>
                <a:cxn ang="0">
                  <a:pos x="242" y="179"/>
                </a:cxn>
                <a:cxn ang="0">
                  <a:pos x="251" y="161"/>
                </a:cxn>
                <a:cxn ang="0">
                  <a:pos x="259" y="150"/>
                </a:cxn>
                <a:cxn ang="0">
                  <a:pos x="208" y="97"/>
                </a:cxn>
                <a:cxn ang="0">
                  <a:pos x="194" y="116"/>
                </a:cxn>
                <a:cxn ang="0">
                  <a:pos x="168" y="125"/>
                </a:cxn>
                <a:cxn ang="0">
                  <a:pos x="147" y="125"/>
                </a:cxn>
                <a:cxn ang="0">
                  <a:pos x="126" y="112"/>
                </a:cxn>
                <a:cxn ang="0">
                  <a:pos x="112" y="85"/>
                </a:cxn>
                <a:cxn ang="0">
                  <a:pos x="111" y="61"/>
                </a:cxn>
                <a:cxn ang="0">
                  <a:pos x="95" y="59"/>
                </a:cxn>
                <a:cxn ang="0">
                  <a:pos x="95" y="74"/>
                </a:cxn>
                <a:cxn ang="0">
                  <a:pos x="80" y="87"/>
                </a:cxn>
                <a:cxn ang="0">
                  <a:pos x="59" y="108"/>
                </a:cxn>
                <a:cxn ang="0">
                  <a:pos x="59" y="120"/>
                </a:cxn>
                <a:cxn ang="0">
                  <a:pos x="82" y="142"/>
                </a:cxn>
                <a:cxn ang="0">
                  <a:pos x="55" y="127"/>
                </a:cxn>
                <a:cxn ang="0">
                  <a:pos x="48" y="108"/>
                </a:cxn>
                <a:cxn ang="0">
                  <a:pos x="31" y="93"/>
                </a:cxn>
                <a:cxn ang="0">
                  <a:pos x="15" y="104"/>
                </a:cxn>
                <a:cxn ang="0">
                  <a:pos x="10" y="120"/>
                </a:cxn>
                <a:cxn ang="0">
                  <a:pos x="10" y="142"/>
                </a:cxn>
              </a:cxnLst>
              <a:rect l="0" t="0" r="r" b="b"/>
              <a:pathLst>
                <a:path w="314" h="228">
                  <a:moveTo>
                    <a:pt x="10" y="148"/>
                  </a:moveTo>
                  <a:lnTo>
                    <a:pt x="10" y="146"/>
                  </a:lnTo>
                  <a:lnTo>
                    <a:pt x="8" y="142"/>
                  </a:lnTo>
                  <a:lnTo>
                    <a:pt x="6" y="137"/>
                  </a:lnTo>
                  <a:lnTo>
                    <a:pt x="4" y="131"/>
                  </a:lnTo>
                  <a:lnTo>
                    <a:pt x="2" y="123"/>
                  </a:lnTo>
                  <a:lnTo>
                    <a:pt x="0" y="118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97"/>
                  </a:lnTo>
                  <a:lnTo>
                    <a:pt x="10" y="89"/>
                  </a:lnTo>
                  <a:lnTo>
                    <a:pt x="15" y="82"/>
                  </a:lnTo>
                  <a:lnTo>
                    <a:pt x="19" y="80"/>
                  </a:lnTo>
                  <a:lnTo>
                    <a:pt x="17" y="78"/>
                  </a:lnTo>
                  <a:lnTo>
                    <a:pt x="15" y="72"/>
                  </a:lnTo>
                  <a:lnTo>
                    <a:pt x="12" y="64"/>
                  </a:lnTo>
                  <a:lnTo>
                    <a:pt x="12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9" y="24"/>
                  </a:lnTo>
                  <a:lnTo>
                    <a:pt x="27" y="13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69" y="4"/>
                  </a:lnTo>
                  <a:lnTo>
                    <a:pt x="78" y="9"/>
                  </a:lnTo>
                  <a:lnTo>
                    <a:pt x="86" y="19"/>
                  </a:lnTo>
                  <a:lnTo>
                    <a:pt x="90" y="28"/>
                  </a:lnTo>
                  <a:lnTo>
                    <a:pt x="92" y="40"/>
                  </a:lnTo>
                  <a:lnTo>
                    <a:pt x="120" y="47"/>
                  </a:lnTo>
                  <a:lnTo>
                    <a:pt x="120" y="43"/>
                  </a:lnTo>
                  <a:lnTo>
                    <a:pt x="122" y="40"/>
                  </a:lnTo>
                  <a:lnTo>
                    <a:pt x="128" y="32"/>
                  </a:lnTo>
                  <a:lnTo>
                    <a:pt x="135" y="26"/>
                  </a:lnTo>
                  <a:lnTo>
                    <a:pt x="145" y="19"/>
                  </a:lnTo>
                  <a:lnTo>
                    <a:pt x="154" y="17"/>
                  </a:lnTo>
                  <a:lnTo>
                    <a:pt x="160" y="13"/>
                  </a:lnTo>
                  <a:lnTo>
                    <a:pt x="166" y="13"/>
                  </a:lnTo>
                  <a:lnTo>
                    <a:pt x="173" y="13"/>
                  </a:lnTo>
                  <a:lnTo>
                    <a:pt x="181" y="17"/>
                  </a:lnTo>
                  <a:lnTo>
                    <a:pt x="187" y="19"/>
                  </a:lnTo>
                  <a:lnTo>
                    <a:pt x="192" y="23"/>
                  </a:lnTo>
                  <a:lnTo>
                    <a:pt x="196" y="24"/>
                  </a:lnTo>
                  <a:lnTo>
                    <a:pt x="200" y="30"/>
                  </a:lnTo>
                  <a:lnTo>
                    <a:pt x="206" y="42"/>
                  </a:lnTo>
                  <a:lnTo>
                    <a:pt x="211" y="55"/>
                  </a:lnTo>
                  <a:lnTo>
                    <a:pt x="211" y="64"/>
                  </a:lnTo>
                  <a:lnTo>
                    <a:pt x="213" y="74"/>
                  </a:lnTo>
                  <a:lnTo>
                    <a:pt x="213" y="82"/>
                  </a:lnTo>
                  <a:lnTo>
                    <a:pt x="213" y="85"/>
                  </a:lnTo>
                  <a:lnTo>
                    <a:pt x="266" y="135"/>
                  </a:lnTo>
                  <a:lnTo>
                    <a:pt x="266" y="123"/>
                  </a:lnTo>
                  <a:lnTo>
                    <a:pt x="276" y="120"/>
                  </a:lnTo>
                  <a:lnTo>
                    <a:pt x="272" y="118"/>
                  </a:lnTo>
                  <a:lnTo>
                    <a:pt x="274" y="112"/>
                  </a:lnTo>
                  <a:lnTo>
                    <a:pt x="282" y="106"/>
                  </a:lnTo>
                  <a:lnTo>
                    <a:pt x="287" y="104"/>
                  </a:lnTo>
                  <a:lnTo>
                    <a:pt x="314" y="135"/>
                  </a:lnTo>
                  <a:lnTo>
                    <a:pt x="304" y="139"/>
                  </a:lnTo>
                  <a:lnTo>
                    <a:pt x="306" y="142"/>
                  </a:lnTo>
                  <a:lnTo>
                    <a:pt x="308" y="150"/>
                  </a:lnTo>
                  <a:lnTo>
                    <a:pt x="303" y="156"/>
                  </a:lnTo>
                  <a:lnTo>
                    <a:pt x="301" y="158"/>
                  </a:lnTo>
                  <a:lnTo>
                    <a:pt x="295" y="171"/>
                  </a:lnTo>
                  <a:lnTo>
                    <a:pt x="287" y="180"/>
                  </a:lnTo>
                  <a:lnTo>
                    <a:pt x="278" y="177"/>
                  </a:lnTo>
                  <a:lnTo>
                    <a:pt x="280" y="179"/>
                  </a:lnTo>
                  <a:lnTo>
                    <a:pt x="282" y="182"/>
                  </a:lnTo>
                  <a:lnTo>
                    <a:pt x="285" y="188"/>
                  </a:lnTo>
                  <a:lnTo>
                    <a:pt x="287" y="194"/>
                  </a:lnTo>
                  <a:lnTo>
                    <a:pt x="284" y="199"/>
                  </a:lnTo>
                  <a:lnTo>
                    <a:pt x="282" y="203"/>
                  </a:lnTo>
                  <a:lnTo>
                    <a:pt x="276" y="199"/>
                  </a:lnTo>
                  <a:lnTo>
                    <a:pt x="276" y="203"/>
                  </a:lnTo>
                  <a:lnTo>
                    <a:pt x="276" y="207"/>
                  </a:lnTo>
                  <a:lnTo>
                    <a:pt x="268" y="209"/>
                  </a:lnTo>
                  <a:lnTo>
                    <a:pt x="266" y="213"/>
                  </a:lnTo>
                  <a:lnTo>
                    <a:pt x="265" y="220"/>
                  </a:lnTo>
                  <a:lnTo>
                    <a:pt x="253" y="222"/>
                  </a:lnTo>
                  <a:lnTo>
                    <a:pt x="173" y="228"/>
                  </a:lnTo>
                  <a:lnTo>
                    <a:pt x="175" y="224"/>
                  </a:lnTo>
                  <a:lnTo>
                    <a:pt x="181" y="222"/>
                  </a:lnTo>
                  <a:lnTo>
                    <a:pt x="190" y="218"/>
                  </a:lnTo>
                  <a:lnTo>
                    <a:pt x="200" y="215"/>
                  </a:lnTo>
                  <a:lnTo>
                    <a:pt x="209" y="209"/>
                  </a:lnTo>
                  <a:lnTo>
                    <a:pt x="219" y="203"/>
                  </a:lnTo>
                  <a:lnTo>
                    <a:pt x="227" y="199"/>
                  </a:lnTo>
                  <a:lnTo>
                    <a:pt x="230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30" y="182"/>
                  </a:lnTo>
                  <a:lnTo>
                    <a:pt x="232" y="180"/>
                  </a:lnTo>
                  <a:lnTo>
                    <a:pt x="242" y="179"/>
                  </a:lnTo>
                  <a:lnTo>
                    <a:pt x="242" y="167"/>
                  </a:lnTo>
                  <a:lnTo>
                    <a:pt x="246" y="163"/>
                  </a:lnTo>
                  <a:lnTo>
                    <a:pt x="251" y="161"/>
                  </a:lnTo>
                  <a:lnTo>
                    <a:pt x="255" y="161"/>
                  </a:lnTo>
                  <a:lnTo>
                    <a:pt x="257" y="158"/>
                  </a:lnTo>
                  <a:lnTo>
                    <a:pt x="259" y="150"/>
                  </a:lnTo>
                  <a:lnTo>
                    <a:pt x="261" y="148"/>
                  </a:lnTo>
                  <a:lnTo>
                    <a:pt x="209" y="95"/>
                  </a:lnTo>
                  <a:lnTo>
                    <a:pt x="208" y="97"/>
                  </a:lnTo>
                  <a:lnTo>
                    <a:pt x="206" y="102"/>
                  </a:lnTo>
                  <a:lnTo>
                    <a:pt x="200" y="108"/>
                  </a:lnTo>
                  <a:lnTo>
                    <a:pt x="194" y="116"/>
                  </a:lnTo>
                  <a:lnTo>
                    <a:pt x="185" y="120"/>
                  </a:lnTo>
                  <a:lnTo>
                    <a:pt x="175" y="125"/>
                  </a:lnTo>
                  <a:lnTo>
                    <a:pt x="168" y="125"/>
                  </a:lnTo>
                  <a:lnTo>
                    <a:pt x="162" y="127"/>
                  </a:lnTo>
                  <a:lnTo>
                    <a:pt x="154" y="127"/>
                  </a:lnTo>
                  <a:lnTo>
                    <a:pt x="147" y="125"/>
                  </a:lnTo>
                  <a:lnTo>
                    <a:pt x="137" y="120"/>
                  </a:lnTo>
                  <a:lnTo>
                    <a:pt x="131" y="118"/>
                  </a:lnTo>
                  <a:lnTo>
                    <a:pt x="126" y="112"/>
                  </a:lnTo>
                  <a:lnTo>
                    <a:pt x="122" y="108"/>
                  </a:lnTo>
                  <a:lnTo>
                    <a:pt x="116" y="95"/>
                  </a:lnTo>
                  <a:lnTo>
                    <a:pt x="112" y="85"/>
                  </a:lnTo>
                  <a:lnTo>
                    <a:pt x="111" y="74"/>
                  </a:lnTo>
                  <a:lnTo>
                    <a:pt x="111" y="66"/>
                  </a:lnTo>
                  <a:lnTo>
                    <a:pt x="111" y="61"/>
                  </a:lnTo>
                  <a:lnTo>
                    <a:pt x="112" y="59"/>
                  </a:lnTo>
                  <a:lnTo>
                    <a:pt x="95" y="57"/>
                  </a:lnTo>
                  <a:lnTo>
                    <a:pt x="95" y="59"/>
                  </a:lnTo>
                  <a:lnTo>
                    <a:pt x="95" y="64"/>
                  </a:lnTo>
                  <a:lnTo>
                    <a:pt x="95" y="70"/>
                  </a:lnTo>
                  <a:lnTo>
                    <a:pt x="95" y="74"/>
                  </a:lnTo>
                  <a:lnTo>
                    <a:pt x="92" y="74"/>
                  </a:lnTo>
                  <a:lnTo>
                    <a:pt x="86" y="80"/>
                  </a:lnTo>
                  <a:lnTo>
                    <a:pt x="80" y="87"/>
                  </a:lnTo>
                  <a:lnTo>
                    <a:pt x="74" y="95"/>
                  </a:lnTo>
                  <a:lnTo>
                    <a:pt x="65" y="101"/>
                  </a:lnTo>
                  <a:lnTo>
                    <a:pt x="59" y="108"/>
                  </a:lnTo>
                  <a:lnTo>
                    <a:pt x="55" y="112"/>
                  </a:lnTo>
                  <a:lnTo>
                    <a:pt x="55" y="116"/>
                  </a:lnTo>
                  <a:lnTo>
                    <a:pt x="59" y="120"/>
                  </a:lnTo>
                  <a:lnTo>
                    <a:pt x="71" y="129"/>
                  </a:lnTo>
                  <a:lnTo>
                    <a:pt x="80" y="135"/>
                  </a:lnTo>
                  <a:lnTo>
                    <a:pt x="82" y="142"/>
                  </a:lnTo>
                  <a:lnTo>
                    <a:pt x="76" y="139"/>
                  </a:lnTo>
                  <a:lnTo>
                    <a:pt x="67" y="133"/>
                  </a:lnTo>
                  <a:lnTo>
                    <a:pt x="55" y="127"/>
                  </a:lnTo>
                  <a:lnTo>
                    <a:pt x="46" y="123"/>
                  </a:lnTo>
                  <a:lnTo>
                    <a:pt x="44" y="118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3" y="99"/>
                  </a:lnTo>
                  <a:lnTo>
                    <a:pt x="31" y="93"/>
                  </a:lnTo>
                  <a:lnTo>
                    <a:pt x="27" y="93"/>
                  </a:lnTo>
                  <a:lnTo>
                    <a:pt x="21" y="99"/>
                  </a:lnTo>
                  <a:lnTo>
                    <a:pt x="15" y="104"/>
                  </a:lnTo>
                  <a:lnTo>
                    <a:pt x="12" y="112"/>
                  </a:lnTo>
                  <a:lnTo>
                    <a:pt x="10" y="114"/>
                  </a:lnTo>
                  <a:lnTo>
                    <a:pt x="10" y="120"/>
                  </a:lnTo>
                  <a:lnTo>
                    <a:pt x="10" y="125"/>
                  </a:lnTo>
                  <a:lnTo>
                    <a:pt x="10" y="133"/>
                  </a:lnTo>
                  <a:lnTo>
                    <a:pt x="10" y="142"/>
                  </a:lnTo>
                  <a:lnTo>
                    <a:pt x="10" y="148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86"/>
            <p:cNvSpPr>
              <a:spLocks/>
            </p:cNvSpPr>
            <p:nvPr/>
          </p:nvSpPr>
          <p:spPr bwMode="auto">
            <a:xfrm>
              <a:off x="3719512" y="4395788"/>
              <a:ext cx="112712" cy="19050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20" y="13"/>
                </a:cxn>
                <a:cxn ang="0">
                  <a:pos x="116" y="11"/>
                </a:cxn>
                <a:cxn ang="0">
                  <a:pos x="107" y="11"/>
                </a:cxn>
                <a:cxn ang="0">
                  <a:pos x="99" y="10"/>
                </a:cxn>
                <a:cxn ang="0">
                  <a:pos x="94" y="10"/>
                </a:cxn>
                <a:cxn ang="0">
                  <a:pos x="86" y="10"/>
                </a:cxn>
                <a:cxn ang="0">
                  <a:pos x="80" y="10"/>
                </a:cxn>
                <a:cxn ang="0">
                  <a:pos x="73" y="10"/>
                </a:cxn>
                <a:cxn ang="0">
                  <a:pos x="65" y="10"/>
                </a:cxn>
                <a:cxn ang="0">
                  <a:pos x="59" y="8"/>
                </a:cxn>
                <a:cxn ang="0">
                  <a:pos x="52" y="8"/>
                </a:cxn>
                <a:cxn ang="0">
                  <a:pos x="42" y="8"/>
                </a:cxn>
                <a:cxn ang="0">
                  <a:pos x="37" y="8"/>
                </a:cxn>
                <a:cxn ang="0">
                  <a:pos x="31" y="8"/>
                </a:cxn>
                <a:cxn ang="0">
                  <a:pos x="25" y="10"/>
                </a:cxn>
                <a:cxn ang="0">
                  <a:pos x="19" y="10"/>
                </a:cxn>
                <a:cxn ang="0">
                  <a:pos x="14" y="11"/>
                </a:cxn>
                <a:cxn ang="0">
                  <a:pos x="4" y="17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10" y="21"/>
                </a:cxn>
                <a:cxn ang="0">
                  <a:pos x="14" y="19"/>
                </a:cxn>
                <a:cxn ang="0">
                  <a:pos x="19" y="17"/>
                </a:cxn>
                <a:cxn ang="0">
                  <a:pos x="27" y="15"/>
                </a:cxn>
                <a:cxn ang="0">
                  <a:pos x="37" y="15"/>
                </a:cxn>
                <a:cxn ang="0">
                  <a:pos x="40" y="15"/>
                </a:cxn>
                <a:cxn ang="0">
                  <a:pos x="46" y="15"/>
                </a:cxn>
                <a:cxn ang="0">
                  <a:pos x="52" y="15"/>
                </a:cxn>
                <a:cxn ang="0">
                  <a:pos x="59" y="17"/>
                </a:cxn>
                <a:cxn ang="0">
                  <a:pos x="67" y="17"/>
                </a:cxn>
                <a:cxn ang="0">
                  <a:pos x="75" y="19"/>
                </a:cxn>
                <a:cxn ang="0">
                  <a:pos x="80" y="19"/>
                </a:cxn>
                <a:cxn ang="0">
                  <a:pos x="90" y="21"/>
                </a:cxn>
                <a:cxn ang="0">
                  <a:pos x="95" y="21"/>
                </a:cxn>
                <a:cxn ang="0">
                  <a:pos x="101" y="23"/>
                </a:cxn>
                <a:cxn ang="0">
                  <a:pos x="107" y="25"/>
                </a:cxn>
                <a:cxn ang="0">
                  <a:pos x="113" y="25"/>
                </a:cxn>
                <a:cxn ang="0">
                  <a:pos x="122" y="25"/>
                </a:cxn>
                <a:cxn ang="0">
                  <a:pos x="126" y="25"/>
                </a:cxn>
                <a:cxn ang="0">
                  <a:pos x="130" y="19"/>
                </a:cxn>
                <a:cxn ang="0">
                  <a:pos x="135" y="11"/>
                </a:cxn>
                <a:cxn ang="0">
                  <a:pos x="139" y="6"/>
                </a:cxn>
                <a:cxn ang="0">
                  <a:pos x="141" y="2"/>
                </a:cxn>
                <a:cxn ang="0">
                  <a:pos x="135" y="0"/>
                </a:cxn>
                <a:cxn ang="0">
                  <a:pos x="133" y="0"/>
                </a:cxn>
                <a:cxn ang="0">
                  <a:pos x="133" y="0"/>
                </a:cxn>
              </a:cxnLst>
              <a:rect l="0" t="0" r="r" b="b"/>
              <a:pathLst>
                <a:path w="141" h="25">
                  <a:moveTo>
                    <a:pt x="133" y="0"/>
                  </a:moveTo>
                  <a:lnTo>
                    <a:pt x="120" y="13"/>
                  </a:lnTo>
                  <a:lnTo>
                    <a:pt x="116" y="11"/>
                  </a:lnTo>
                  <a:lnTo>
                    <a:pt x="107" y="11"/>
                  </a:lnTo>
                  <a:lnTo>
                    <a:pt x="99" y="10"/>
                  </a:lnTo>
                  <a:lnTo>
                    <a:pt x="94" y="10"/>
                  </a:lnTo>
                  <a:lnTo>
                    <a:pt x="86" y="10"/>
                  </a:lnTo>
                  <a:lnTo>
                    <a:pt x="80" y="10"/>
                  </a:lnTo>
                  <a:lnTo>
                    <a:pt x="73" y="10"/>
                  </a:lnTo>
                  <a:lnTo>
                    <a:pt x="65" y="10"/>
                  </a:lnTo>
                  <a:lnTo>
                    <a:pt x="59" y="8"/>
                  </a:lnTo>
                  <a:lnTo>
                    <a:pt x="52" y="8"/>
                  </a:lnTo>
                  <a:lnTo>
                    <a:pt x="42" y="8"/>
                  </a:lnTo>
                  <a:lnTo>
                    <a:pt x="37" y="8"/>
                  </a:lnTo>
                  <a:lnTo>
                    <a:pt x="31" y="8"/>
                  </a:lnTo>
                  <a:lnTo>
                    <a:pt x="25" y="10"/>
                  </a:lnTo>
                  <a:lnTo>
                    <a:pt x="19" y="10"/>
                  </a:lnTo>
                  <a:lnTo>
                    <a:pt x="14" y="11"/>
                  </a:lnTo>
                  <a:lnTo>
                    <a:pt x="4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0" y="21"/>
                  </a:lnTo>
                  <a:lnTo>
                    <a:pt x="14" y="19"/>
                  </a:lnTo>
                  <a:lnTo>
                    <a:pt x="19" y="17"/>
                  </a:lnTo>
                  <a:lnTo>
                    <a:pt x="27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6" y="15"/>
                  </a:lnTo>
                  <a:lnTo>
                    <a:pt x="52" y="15"/>
                  </a:lnTo>
                  <a:lnTo>
                    <a:pt x="59" y="17"/>
                  </a:lnTo>
                  <a:lnTo>
                    <a:pt x="67" y="17"/>
                  </a:lnTo>
                  <a:lnTo>
                    <a:pt x="75" y="19"/>
                  </a:lnTo>
                  <a:lnTo>
                    <a:pt x="80" y="19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101" y="23"/>
                  </a:lnTo>
                  <a:lnTo>
                    <a:pt x="107" y="25"/>
                  </a:lnTo>
                  <a:lnTo>
                    <a:pt x="113" y="25"/>
                  </a:lnTo>
                  <a:lnTo>
                    <a:pt x="122" y="25"/>
                  </a:lnTo>
                  <a:lnTo>
                    <a:pt x="126" y="25"/>
                  </a:lnTo>
                  <a:lnTo>
                    <a:pt x="130" y="19"/>
                  </a:lnTo>
                  <a:lnTo>
                    <a:pt x="135" y="11"/>
                  </a:lnTo>
                  <a:lnTo>
                    <a:pt x="139" y="6"/>
                  </a:lnTo>
                  <a:lnTo>
                    <a:pt x="141" y="2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87"/>
            <p:cNvSpPr>
              <a:spLocks/>
            </p:cNvSpPr>
            <p:nvPr/>
          </p:nvSpPr>
          <p:spPr bwMode="auto">
            <a:xfrm>
              <a:off x="3824287" y="4414838"/>
              <a:ext cx="19050" cy="14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3" y="9"/>
                </a:cxn>
                <a:cxn ang="0">
                  <a:pos x="9" y="9"/>
                </a:cxn>
                <a:cxn ang="0">
                  <a:pos x="15" y="11"/>
                </a:cxn>
                <a:cxn ang="0">
                  <a:pos x="15" y="13"/>
                </a:cxn>
                <a:cxn ang="0">
                  <a:pos x="19" y="17"/>
                </a:cxn>
                <a:cxn ang="0">
                  <a:pos x="22" y="19"/>
                </a:cxn>
                <a:cxn ang="0">
                  <a:pos x="24" y="19"/>
                </a:cxn>
                <a:cxn ang="0">
                  <a:pos x="24" y="13"/>
                </a:cxn>
                <a:cxn ang="0">
                  <a:pos x="21" y="9"/>
                </a:cxn>
                <a:cxn ang="0">
                  <a:pos x="15" y="6"/>
                </a:cxn>
                <a:cxn ang="0">
                  <a:pos x="13" y="4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9" y="9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4" y="19"/>
                  </a:lnTo>
                  <a:lnTo>
                    <a:pt x="24" y="13"/>
                  </a:lnTo>
                  <a:lnTo>
                    <a:pt x="21" y="9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888"/>
            <p:cNvSpPr>
              <a:spLocks/>
            </p:cNvSpPr>
            <p:nvPr/>
          </p:nvSpPr>
          <p:spPr bwMode="auto">
            <a:xfrm>
              <a:off x="3730625" y="4419601"/>
              <a:ext cx="92075" cy="222250"/>
            </a:xfrm>
            <a:custGeom>
              <a:avLst/>
              <a:gdLst/>
              <a:ahLst/>
              <a:cxnLst>
                <a:cxn ang="0">
                  <a:pos x="116" y="5"/>
                </a:cxn>
                <a:cxn ang="0">
                  <a:pos x="102" y="0"/>
                </a:cxn>
                <a:cxn ang="0">
                  <a:pos x="87" y="0"/>
                </a:cxn>
                <a:cxn ang="0">
                  <a:pos x="72" y="3"/>
                </a:cxn>
                <a:cxn ang="0">
                  <a:pos x="57" y="9"/>
                </a:cxn>
                <a:cxn ang="0">
                  <a:pos x="42" y="15"/>
                </a:cxn>
                <a:cxn ang="0">
                  <a:pos x="23" y="24"/>
                </a:cxn>
                <a:cxn ang="0">
                  <a:pos x="11" y="36"/>
                </a:cxn>
                <a:cxn ang="0">
                  <a:pos x="5" y="55"/>
                </a:cxn>
                <a:cxn ang="0">
                  <a:pos x="2" y="79"/>
                </a:cxn>
                <a:cxn ang="0">
                  <a:pos x="0" y="110"/>
                </a:cxn>
                <a:cxn ang="0">
                  <a:pos x="0" y="144"/>
                </a:cxn>
                <a:cxn ang="0">
                  <a:pos x="0" y="178"/>
                </a:cxn>
                <a:cxn ang="0">
                  <a:pos x="0" y="211"/>
                </a:cxn>
                <a:cxn ang="0">
                  <a:pos x="2" y="239"/>
                </a:cxn>
                <a:cxn ang="0">
                  <a:pos x="42" y="279"/>
                </a:cxn>
                <a:cxn ang="0">
                  <a:pos x="40" y="271"/>
                </a:cxn>
                <a:cxn ang="0">
                  <a:pos x="34" y="264"/>
                </a:cxn>
                <a:cxn ang="0">
                  <a:pos x="26" y="258"/>
                </a:cxn>
                <a:cxn ang="0">
                  <a:pos x="19" y="249"/>
                </a:cxn>
                <a:cxn ang="0">
                  <a:pos x="11" y="230"/>
                </a:cxn>
                <a:cxn ang="0">
                  <a:pos x="9" y="216"/>
                </a:cxn>
                <a:cxn ang="0">
                  <a:pos x="9" y="201"/>
                </a:cxn>
                <a:cxn ang="0">
                  <a:pos x="9" y="180"/>
                </a:cxn>
                <a:cxn ang="0">
                  <a:pos x="11" y="155"/>
                </a:cxn>
                <a:cxn ang="0">
                  <a:pos x="11" y="131"/>
                </a:cxn>
                <a:cxn ang="0">
                  <a:pos x="13" y="108"/>
                </a:cxn>
                <a:cxn ang="0">
                  <a:pos x="13" y="83"/>
                </a:cxn>
                <a:cxn ang="0">
                  <a:pos x="17" y="62"/>
                </a:cxn>
                <a:cxn ang="0">
                  <a:pos x="17" y="47"/>
                </a:cxn>
                <a:cxn ang="0">
                  <a:pos x="21" y="39"/>
                </a:cxn>
                <a:cxn ang="0">
                  <a:pos x="36" y="28"/>
                </a:cxn>
                <a:cxn ang="0">
                  <a:pos x="49" y="22"/>
                </a:cxn>
                <a:cxn ang="0">
                  <a:pos x="66" y="17"/>
                </a:cxn>
                <a:cxn ang="0">
                  <a:pos x="80" y="11"/>
                </a:cxn>
                <a:cxn ang="0">
                  <a:pos x="93" y="7"/>
                </a:cxn>
                <a:cxn ang="0">
                  <a:pos x="106" y="5"/>
                </a:cxn>
                <a:cxn ang="0">
                  <a:pos x="106" y="13"/>
                </a:cxn>
                <a:cxn ang="0">
                  <a:pos x="106" y="24"/>
                </a:cxn>
                <a:cxn ang="0">
                  <a:pos x="112" y="28"/>
                </a:cxn>
                <a:cxn ang="0">
                  <a:pos x="116" y="32"/>
                </a:cxn>
              </a:cxnLst>
              <a:rect l="0" t="0" r="r" b="b"/>
              <a:pathLst>
                <a:path w="116" h="279">
                  <a:moveTo>
                    <a:pt x="116" y="32"/>
                  </a:moveTo>
                  <a:lnTo>
                    <a:pt x="116" y="5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80" y="3"/>
                  </a:lnTo>
                  <a:lnTo>
                    <a:pt x="72" y="3"/>
                  </a:lnTo>
                  <a:lnTo>
                    <a:pt x="66" y="7"/>
                  </a:lnTo>
                  <a:lnTo>
                    <a:pt x="57" y="9"/>
                  </a:lnTo>
                  <a:lnTo>
                    <a:pt x="49" y="11"/>
                  </a:lnTo>
                  <a:lnTo>
                    <a:pt x="42" y="15"/>
                  </a:lnTo>
                  <a:lnTo>
                    <a:pt x="34" y="19"/>
                  </a:lnTo>
                  <a:lnTo>
                    <a:pt x="23" y="24"/>
                  </a:lnTo>
                  <a:lnTo>
                    <a:pt x="13" y="32"/>
                  </a:lnTo>
                  <a:lnTo>
                    <a:pt x="11" y="36"/>
                  </a:lnTo>
                  <a:lnTo>
                    <a:pt x="7" y="43"/>
                  </a:lnTo>
                  <a:lnTo>
                    <a:pt x="5" y="55"/>
                  </a:lnTo>
                  <a:lnTo>
                    <a:pt x="3" y="68"/>
                  </a:lnTo>
                  <a:lnTo>
                    <a:pt x="2" y="79"/>
                  </a:lnTo>
                  <a:lnTo>
                    <a:pt x="0" y="95"/>
                  </a:lnTo>
                  <a:lnTo>
                    <a:pt x="0" y="110"/>
                  </a:lnTo>
                  <a:lnTo>
                    <a:pt x="0" y="129"/>
                  </a:lnTo>
                  <a:lnTo>
                    <a:pt x="0" y="144"/>
                  </a:lnTo>
                  <a:lnTo>
                    <a:pt x="0" y="163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0" y="211"/>
                  </a:lnTo>
                  <a:lnTo>
                    <a:pt x="2" y="226"/>
                  </a:lnTo>
                  <a:lnTo>
                    <a:pt x="2" y="239"/>
                  </a:lnTo>
                  <a:lnTo>
                    <a:pt x="5" y="251"/>
                  </a:lnTo>
                  <a:lnTo>
                    <a:pt x="42" y="279"/>
                  </a:lnTo>
                  <a:lnTo>
                    <a:pt x="40" y="275"/>
                  </a:lnTo>
                  <a:lnTo>
                    <a:pt x="40" y="271"/>
                  </a:lnTo>
                  <a:lnTo>
                    <a:pt x="38" y="266"/>
                  </a:lnTo>
                  <a:lnTo>
                    <a:pt x="34" y="264"/>
                  </a:lnTo>
                  <a:lnTo>
                    <a:pt x="30" y="260"/>
                  </a:lnTo>
                  <a:lnTo>
                    <a:pt x="26" y="258"/>
                  </a:lnTo>
                  <a:lnTo>
                    <a:pt x="23" y="252"/>
                  </a:lnTo>
                  <a:lnTo>
                    <a:pt x="19" y="249"/>
                  </a:lnTo>
                  <a:lnTo>
                    <a:pt x="15" y="239"/>
                  </a:lnTo>
                  <a:lnTo>
                    <a:pt x="11" y="230"/>
                  </a:lnTo>
                  <a:lnTo>
                    <a:pt x="11" y="222"/>
                  </a:lnTo>
                  <a:lnTo>
                    <a:pt x="9" y="216"/>
                  </a:lnTo>
                  <a:lnTo>
                    <a:pt x="9" y="209"/>
                  </a:lnTo>
                  <a:lnTo>
                    <a:pt x="9" y="201"/>
                  </a:lnTo>
                  <a:lnTo>
                    <a:pt x="9" y="190"/>
                  </a:lnTo>
                  <a:lnTo>
                    <a:pt x="9" y="180"/>
                  </a:lnTo>
                  <a:lnTo>
                    <a:pt x="9" y="169"/>
                  </a:lnTo>
                  <a:lnTo>
                    <a:pt x="11" y="155"/>
                  </a:lnTo>
                  <a:lnTo>
                    <a:pt x="11" y="144"/>
                  </a:lnTo>
                  <a:lnTo>
                    <a:pt x="11" y="131"/>
                  </a:lnTo>
                  <a:lnTo>
                    <a:pt x="11" y="119"/>
                  </a:lnTo>
                  <a:lnTo>
                    <a:pt x="13" y="108"/>
                  </a:lnTo>
                  <a:lnTo>
                    <a:pt x="13" y="95"/>
                  </a:lnTo>
                  <a:lnTo>
                    <a:pt x="13" y="83"/>
                  </a:lnTo>
                  <a:lnTo>
                    <a:pt x="15" y="72"/>
                  </a:lnTo>
                  <a:lnTo>
                    <a:pt x="17" y="62"/>
                  </a:lnTo>
                  <a:lnTo>
                    <a:pt x="17" y="53"/>
                  </a:lnTo>
                  <a:lnTo>
                    <a:pt x="17" y="47"/>
                  </a:lnTo>
                  <a:lnTo>
                    <a:pt x="19" y="43"/>
                  </a:lnTo>
                  <a:lnTo>
                    <a:pt x="21" y="39"/>
                  </a:lnTo>
                  <a:lnTo>
                    <a:pt x="26" y="34"/>
                  </a:lnTo>
                  <a:lnTo>
                    <a:pt x="36" y="28"/>
                  </a:lnTo>
                  <a:lnTo>
                    <a:pt x="42" y="24"/>
                  </a:lnTo>
                  <a:lnTo>
                    <a:pt x="49" y="22"/>
                  </a:lnTo>
                  <a:lnTo>
                    <a:pt x="57" y="19"/>
                  </a:lnTo>
                  <a:lnTo>
                    <a:pt x="66" y="17"/>
                  </a:lnTo>
                  <a:lnTo>
                    <a:pt x="72" y="13"/>
                  </a:lnTo>
                  <a:lnTo>
                    <a:pt x="80" y="11"/>
                  </a:lnTo>
                  <a:lnTo>
                    <a:pt x="87" y="9"/>
                  </a:lnTo>
                  <a:lnTo>
                    <a:pt x="93" y="7"/>
                  </a:lnTo>
                  <a:lnTo>
                    <a:pt x="102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13"/>
                  </a:lnTo>
                  <a:lnTo>
                    <a:pt x="106" y="19"/>
                  </a:lnTo>
                  <a:lnTo>
                    <a:pt x="106" y="24"/>
                  </a:lnTo>
                  <a:lnTo>
                    <a:pt x="108" y="26"/>
                  </a:lnTo>
                  <a:lnTo>
                    <a:pt x="112" y="28"/>
                  </a:lnTo>
                  <a:lnTo>
                    <a:pt x="114" y="30"/>
                  </a:lnTo>
                  <a:lnTo>
                    <a:pt x="116" y="32"/>
                  </a:lnTo>
                  <a:lnTo>
                    <a:pt x="116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889"/>
            <p:cNvSpPr>
              <a:spLocks/>
            </p:cNvSpPr>
            <p:nvPr/>
          </p:nvSpPr>
          <p:spPr bwMode="auto">
            <a:xfrm>
              <a:off x="3765550" y="4433888"/>
              <a:ext cx="119062" cy="146050"/>
            </a:xfrm>
            <a:custGeom>
              <a:avLst/>
              <a:gdLst/>
              <a:ahLst/>
              <a:cxnLst>
                <a:cxn ang="0">
                  <a:pos x="35" y="78"/>
                </a:cxn>
                <a:cxn ang="0">
                  <a:pos x="33" y="81"/>
                </a:cxn>
                <a:cxn ang="0">
                  <a:pos x="29" y="95"/>
                </a:cxn>
                <a:cxn ang="0">
                  <a:pos x="21" y="110"/>
                </a:cxn>
                <a:cxn ang="0">
                  <a:pos x="16" y="131"/>
                </a:cxn>
                <a:cxn ang="0">
                  <a:pos x="8" y="150"/>
                </a:cxn>
                <a:cxn ang="0">
                  <a:pos x="4" y="167"/>
                </a:cxn>
                <a:cxn ang="0">
                  <a:pos x="0" y="178"/>
                </a:cxn>
                <a:cxn ang="0">
                  <a:pos x="2" y="184"/>
                </a:cxn>
                <a:cxn ang="0">
                  <a:pos x="19" y="178"/>
                </a:cxn>
                <a:cxn ang="0">
                  <a:pos x="33" y="174"/>
                </a:cxn>
                <a:cxn ang="0">
                  <a:pos x="44" y="169"/>
                </a:cxn>
                <a:cxn ang="0">
                  <a:pos x="50" y="161"/>
                </a:cxn>
                <a:cxn ang="0">
                  <a:pos x="65" y="152"/>
                </a:cxn>
                <a:cxn ang="0">
                  <a:pos x="80" y="136"/>
                </a:cxn>
                <a:cxn ang="0">
                  <a:pos x="99" y="121"/>
                </a:cxn>
                <a:cxn ang="0">
                  <a:pos x="118" y="104"/>
                </a:cxn>
                <a:cxn ang="0">
                  <a:pos x="134" y="89"/>
                </a:cxn>
                <a:cxn ang="0">
                  <a:pos x="145" y="79"/>
                </a:cxn>
                <a:cxn ang="0">
                  <a:pos x="151" y="74"/>
                </a:cxn>
                <a:cxn ang="0">
                  <a:pos x="147" y="64"/>
                </a:cxn>
                <a:cxn ang="0">
                  <a:pos x="122" y="85"/>
                </a:cxn>
                <a:cxn ang="0">
                  <a:pos x="128" y="70"/>
                </a:cxn>
                <a:cxn ang="0">
                  <a:pos x="126" y="62"/>
                </a:cxn>
                <a:cxn ang="0">
                  <a:pos x="118" y="72"/>
                </a:cxn>
                <a:cxn ang="0">
                  <a:pos x="115" y="55"/>
                </a:cxn>
                <a:cxn ang="0">
                  <a:pos x="94" y="72"/>
                </a:cxn>
                <a:cxn ang="0">
                  <a:pos x="92" y="49"/>
                </a:cxn>
                <a:cxn ang="0">
                  <a:pos x="84" y="45"/>
                </a:cxn>
                <a:cxn ang="0">
                  <a:pos x="80" y="55"/>
                </a:cxn>
                <a:cxn ang="0">
                  <a:pos x="76" y="72"/>
                </a:cxn>
                <a:cxn ang="0">
                  <a:pos x="71" y="89"/>
                </a:cxn>
                <a:cxn ang="0">
                  <a:pos x="63" y="98"/>
                </a:cxn>
                <a:cxn ang="0">
                  <a:pos x="61" y="91"/>
                </a:cxn>
                <a:cxn ang="0">
                  <a:pos x="67" y="78"/>
                </a:cxn>
                <a:cxn ang="0">
                  <a:pos x="76" y="62"/>
                </a:cxn>
                <a:cxn ang="0">
                  <a:pos x="69" y="51"/>
                </a:cxn>
                <a:cxn ang="0">
                  <a:pos x="54" y="78"/>
                </a:cxn>
                <a:cxn ang="0">
                  <a:pos x="54" y="64"/>
                </a:cxn>
                <a:cxn ang="0">
                  <a:pos x="57" y="53"/>
                </a:cxn>
                <a:cxn ang="0">
                  <a:pos x="59" y="45"/>
                </a:cxn>
                <a:cxn ang="0">
                  <a:pos x="46" y="57"/>
                </a:cxn>
                <a:cxn ang="0">
                  <a:pos x="40" y="51"/>
                </a:cxn>
                <a:cxn ang="0">
                  <a:pos x="31" y="1"/>
                </a:cxn>
              </a:cxnLst>
              <a:rect l="0" t="0" r="r" b="b"/>
              <a:pathLst>
                <a:path w="151" h="184">
                  <a:moveTo>
                    <a:pt x="31" y="1"/>
                  </a:moveTo>
                  <a:lnTo>
                    <a:pt x="35" y="78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29" y="85"/>
                  </a:lnTo>
                  <a:lnTo>
                    <a:pt x="29" y="95"/>
                  </a:lnTo>
                  <a:lnTo>
                    <a:pt x="25" y="100"/>
                  </a:lnTo>
                  <a:lnTo>
                    <a:pt x="21" y="110"/>
                  </a:lnTo>
                  <a:lnTo>
                    <a:pt x="18" y="119"/>
                  </a:lnTo>
                  <a:lnTo>
                    <a:pt x="16" y="131"/>
                  </a:lnTo>
                  <a:lnTo>
                    <a:pt x="12" y="140"/>
                  </a:lnTo>
                  <a:lnTo>
                    <a:pt x="8" y="150"/>
                  </a:lnTo>
                  <a:lnTo>
                    <a:pt x="6" y="159"/>
                  </a:lnTo>
                  <a:lnTo>
                    <a:pt x="4" y="167"/>
                  </a:lnTo>
                  <a:lnTo>
                    <a:pt x="2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2" y="184"/>
                  </a:lnTo>
                  <a:lnTo>
                    <a:pt x="8" y="182"/>
                  </a:lnTo>
                  <a:lnTo>
                    <a:pt x="19" y="178"/>
                  </a:lnTo>
                  <a:lnTo>
                    <a:pt x="25" y="176"/>
                  </a:lnTo>
                  <a:lnTo>
                    <a:pt x="33" y="174"/>
                  </a:lnTo>
                  <a:lnTo>
                    <a:pt x="38" y="171"/>
                  </a:lnTo>
                  <a:lnTo>
                    <a:pt x="44" y="169"/>
                  </a:lnTo>
                  <a:lnTo>
                    <a:pt x="46" y="165"/>
                  </a:lnTo>
                  <a:lnTo>
                    <a:pt x="50" y="161"/>
                  </a:lnTo>
                  <a:lnTo>
                    <a:pt x="56" y="157"/>
                  </a:lnTo>
                  <a:lnTo>
                    <a:pt x="65" y="152"/>
                  </a:lnTo>
                  <a:lnTo>
                    <a:pt x="73" y="144"/>
                  </a:lnTo>
                  <a:lnTo>
                    <a:pt x="80" y="136"/>
                  </a:lnTo>
                  <a:lnTo>
                    <a:pt x="90" y="129"/>
                  </a:lnTo>
                  <a:lnTo>
                    <a:pt x="99" y="121"/>
                  </a:lnTo>
                  <a:lnTo>
                    <a:pt x="109" y="112"/>
                  </a:lnTo>
                  <a:lnTo>
                    <a:pt x="118" y="104"/>
                  </a:lnTo>
                  <a:lnTo>
                    <a:pt x="126" y="97"/>
                  </a:lnTo>
                  <a:lnTo>
                    <a:pt x="134" y="89"/>
                  </a:lnTo>
                  <a:lnTo>
                    <a:pt x="139" y="81"/>
                  </a:lnTo>
                  <a:lnTo>
                    <a:pt x="145" y="79"/>
                  </a:lnTo>
                  <a:lnTo>
                    <a:pt x="149" y="76"/>
                  </a:lnTo>
                  <a:lnTo>
                    <a:pt x="151" y="74"/>
                  </a:lnTo>
                  <a:lnTo>
                    <a:pt x="149" y="66"/>
                  </a:lnTo>
                  <a:lnTo>
                    <a:pt x="147" y="64"/>
                  </a:lnTo>
                  <a:lnTo>
                    <a:pt x="120" y="91"/>
                  </a:lnTo>
                  <a:lnTo>
                    <a:pt x="122" y="85"/>
                  </a:lnTo>
                  <a:lnTo>
                    <a:pt x="126" y="79"/>
                  </a:lnTo>
                  <a:lnTo>
                    <a:pt x="128" y="70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24" y="64"/>
                  </a:lnTo>
                  <a:lnTo>
                    <a:pt x="118" y="72"/>
                  </a:lnTo>
                  <a:lnTo>
                    <a:pt x="109" y="68"/>
                  </a:lnTo>
                  <a:lnTo>
                    <a:pt x="115" y="55"/>
                  </a:lnTo>
                  <a:lnTo>
                    <a:pt x="105" y="51"/>
                  </a:lnTo>
                  <a:lnTo>
                    <a:pt x="94" y="72"/>
                  </a:lnTo>
                  <a:lnTo>
                    <a:pt x="90" y="66"/>
                  </a:lnTo>
                  <a:lnTo>
                    <a:pt x="92" y="49"/>
                  </a:lnTo>
                  <a:lnTo>
                    <a:pt x="88" y="45"/>
                  </a:lnTo>
                  <a:lnTo>
                    <a:pt x="84" y="45"/>
                  </a:lnTo>
                  <a:lnTo>
                    <a:pt x="80" y="49"/>
                  </a:lnTo>
                  <a:lnTo>
                    <a:pt x="80" y="55"/>
                  </a:lnTo>
                  <a:lnTo>
                    <a:pt x="78" y="62"/>
                  </a:lnTo>
                  <a:lnTo>
                    <a:pt x="76" y="72"/>
                  </a:lnTo>
                  <a:lnTo>
                    <a:pt x="73" y="79"/>
                  </a:lnTo>
                  <a:lnTo>
                    <a:pt x="71" y="89"/>
                  </a:lnTo>
                  <a:lnTo>
                    <a:pt x="67" y="95"/>
                  </a:lnTo>
                  <a:lnTo>
                    <a:pt x="63" y="98"/>
                  </a:lnTo>
                  <a:lnTo>
                    <a:pt x="59" y="95"/>
                  </a:lnTo>
                  <a:lnTo>
                    <a:pt x="61" y="91"/>
                  </a:lnTo>
                  <a:lnTo>
                    <a:pt x="65" y="85"/>
                  </a:lnTo>
                  <a:lnTo>
                    <a:pt x="67" y="78"/>
                  </a:lnTo>
                  <a:lnTo>
                    <a:pt x="71" y="72"/>
                  </a:lnTo>
                  <a:lnTo>
                    <a:pt x="76" y="62"/>
                  </a:lnTo>
                  <a:lnTo>
                    <a:pt x="76" y="55"/>
                  </a:lnTo>
                  <a:lnTo>
                    <a:pt x="69" y="51"/>
                  </a:lnTo>
                  <a:lnTo>
                    <a:pt x="67" y="51"/>
                  </a:lnTo>
                  <a:lnTo>
                    <a:pt x="54" y="78"/>
                  </a:lnTo>
                  <a:lnTo>
                    <a:pt x="52" y="74"/>
                  </a:lnTo>
                  <a:lnTo>
                    <a:pt x="54" y="64"/>
                  </a:lnTo>
                  <a:lnTo>
                    <a:pt x="56" y="58"/>
                  </a:lnTo>
                  <a:lnTo>
                    <a:pt x="57" y="53"/>
                  </a:lnTo>
                  <a:lnTo>
                    <a:pt x="59" y="47"/>
                  </a:lnTo>
                  <a:lnTo>
                    <a:pt x="59" y="45"/>
                  </a:lnTo>
                  <a:lnTo>
                    <a:pt x="50" y="45"/>
                  </a:lnTo>
                  <a:lnTo>
                    <a:pt x="46" y="57"/>
                  </a:lnTo>
                  <a:lnTo>
                    <a:pt x="44" y="70"/>
                  </a:lnTo>
                  <a:lnTo>
                    <a:pt x="40" y="51"/>
                  </a:lnTo>
                  <a:lnTo>
                    <a:pt x="3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890"/>
            <p:cNvSpPr>
              <a:spLocks/>
            </p:cNvSpPr>
            <p:nvPr/>
          </p:nvSpPr>
          <p:spPr bwMode="auto">
            <a:xfrm>
              <a:off x="3811587" y="4405313"/>
              <a:ext cx="222250" cy="168275"/>
            </a:xfrm>
            <a:custGeom>
              <a:avLst/>
              <a:gdLst/>
              <a:ahLst/>
              <a:cxnLst>
                <a:cxn ang="0">
                  <a:pos x="16" y="183"/>
                </a:cxn>
                <a:cxn ang="0">
                  <a:pos x="29" y="196"/>
                </a:cxn>
                <a:cxn ang="0">
                  <a:pos x="48" y="196"/>
                </a:cxn>
                <a:cxn ang="0">
                  <a:pos x="65" y="187"/>
                </a:cxn>
                <a:cxn ang="0">
                  <a:pos x="78" y="177"/>
                </a:cxn>
                <a:cxn ang="0">
                  <a:pos x="94" y="166"/>
                </a:cxn>
                <a:cxn ang="0">
                  <a:pos x="107" y="153"/>
                </a:cxn>
                <a:cxn ang="0">
                  <a:pos x="120" y="135"/>
                </a:cxn>
                <a:cxn ang="0">
                  <a:pos x="135" y="116"/>
                </a:cxn>
                <a:cxn ang="0">
                  <a:pos x="141" y="111"/>
                </a:cxn>
                <a:cxn ang="0">
                  <a:pos x="137" y="126"/>
                </a:cxn>
                <a:cxn ang="0">
                  <a:pos x="124" y="147"/>
                </a:cxn>
                <a:cxn ang="0">
                  <a:pos x="126" y="149"/>
                </a:cxn>
                <a:cxn ang="0">
                  <a:pos x="141" y="137"/>
                </a:cxn>
                <a:cxn ang="0">
                  <a:pos x="154" y="132"/>
                </a:cxn>
                <a:cxn ang="0">
                  <a:pos x="166" y="120"/>
                </a:cxn>
                <a:cxn ang="0">
                  <a:pos x="179" y="99"/>
                </a:cxn>
                <a:cxn ang="0">
                  <a:pos x="194" y="76"/>
                </a:cxn>
                <a:cxn ang="0">
                  <a:pos x="206" y="61"/>
                </a:cxn>
                <a:cxn ang="0">
                  <a:pos x="221" y="57"/>
                </a:cxn>
                <a:cxn ang="0">
                  <a:pos x="215" y="69"/>
                </a:cxn>
                <a:cxn ang="0">
                  <a:pos x="227" y="73"/>
                </a:cxn>
                <a:cxn ang="0">
                  <a:pos x="240" y="67"/>
                </a:cxn>
                <a:cxn ang="0">
                  <a:pos x="251" y="57"/>
                </a:cxn>
                <a:cxn ang="0">
                  <a:pos x="267" y="38"/>
                </a:cxn>
                <a:cxn ang="0">
                  <a:pos x="268" y="23"/>
                </a:cxn>
                <a:cxn ang="0">
                  <a:pos x="259" y="12"/>
                </a:cxn>
                <a:cxn ang="0">
                  <a:pos x="257" y="0"/>
                </a:cxn>
                <a:cxn ang="0">
                  <a:pos x="268" y="8"/>
                </a:cxn>
                <a:cxn ang="0">
                  <a:pos x="276" y="18"/>
                </a:cxn>
                <a:cxn ang="0">
                  <a:pos x="280" y="31"/>
                </a:cxn>
                <a:cxn ang="0">
                  <a:pos x="276" y="46"/>
                </a:cxn>
                <a:cxn ang="0">
                  <a:pos x="267" y="61"/>
                </a:cxn>
                <a:cxn ang="0">
                  <a:pos x="253" y="75"/>
                </a:cxn>
                <a:cxn ang="0">
                  <a:pos x="242" y="82"/>
                </a:cxn>
                <a:cxn ang="0">
                  <a:pos x="219" y="82"/>
                </a:cxn>
                <a:cxn ang="0">
                  <a:pos x="210" y="78"/>
                </a:cxn>
                <a:cxn ang="0">
                  <a:pos x="206" y="84"/>
                </a:cxn>
                <a:cxn ang="0">
                  <a:pos x="194" y="101"/>
                </a:cxn>
                <a:cxn ang="0">
                  <a:pos x="181" y="118"/>
                </a:cxn>
                <a:cxn ang="0">
                  <a:pos x="172" y="134"/>
                </a:cxn>
                <a:cxn ang="0">
                  <a:pos x="160" y="143"/>
                </a:cxn>
                <a:cxn ang="0">
                  <a:pos x="147" y="153"/>
                </a:cxn>
                <a:cxn ang="0">
                  <a:pos x="130" y="158"/>
                </a:cxn>
                <a:cxn ang="0">
                  <a:pos x="114" y="164"/>
                </a:cxn>
                <a:cxn ang="0">
                  <a:pos x="109" y="172"/>
                </a:cxn>
                <a:cxn ang="0">
                  <a:pos x="92" y="189"/>
                </a:cxn>
                <a:cxn ang="0">
                  <a:pos x="78" y="196"/>
                </a:cxn>
                <a:cxn ang="0">
                  <a:pos x="65" y="206"/>
                </a:cxn>
                <a:cxn ang="0">
                  <a:pos x="52" y="210"/>
                </a:cxn>
                <a:cxn ang="0">
                  <a:pos x="38" y="211"/>
                </a:cxn>
                <a:cxn ang="0">
                  <a:pos x="21" y="206"/>
                </a:cxn>
                <a:cxn ang="0">
                  <a:pos x="10" y="196"/>
                </a:cxn>
                <a:cxn ang="0">
                  <a:pos x="0" y="183"/>
                </a:cxn>
                <a:cxn ang="0">
                  <a:pos x="14" y="179"/>
                </a:cxn>
              </a:cxnLst>
              <a:rect l="0" t="0" r="r" b="b"/>
              <a:pathLst>
                <a:path w="280" h="211">
                  <a:moveTo>
                    <a:pt x="14" y="179"/>
                  </a:moveTo>
                  <a:lnTo>
                    <a:pt x="16" y="183"/>
                  </a:lnTo>
                  <a:lnTo>
                    <a:pt x="21" y="191"/>
                  </a:lnTo>
                  <a:lnTo>
                    <a:pt x="29" y="196"/>
                  </a:lnTo>
                  <a:lnTo>
                    <a:pt x="40" y="198"/>
                  </a:lnTo>
                  <a:lnTo>
                    <a:pt x="48" y="196"/>
                  </a:lnTo>
                  <a:lnTo>
                    <a:pt x="59" y="191"/>
                  </a:lnTo>
                  <a:lnTo>
                    <a:pt x="65" y="187"/>
                  </a:lnTo>
                  <a:lnTo>
                    <a:pt x="71" y="183"/>
                  </a:lnTo>
                  <a:lnTo>
                    <a:pt x="78" y="177"/>
                  </a:lnTo>
                  <a:lnTo>
                    <a:pt x="86" y="173"/>
                  </a:lnTo>
                  <a:lnTo>
                    <a:pt x="94" y="166"/>
                  </a:lnTo>
                  <a:lnTo>
                    <a:pt x="99" y="158"/>
                  </a:lnTo>
                  <a:lnTo>
                    <a:pt x="107" y="153"/>
                  </a:lnTo>
                  <a:lnTo>
                    <a:pt x="114" y="145"/>
                  </a:lnTo>
                  <a:lnTo>
                    <a:pt x="120" y="135"/>
                  </a:lnTo>
                  <a:lnTo>
                    <a:pt x="128" y="126"/>
                  </a:lnTo>
                  <a:lnTo>
                    <a:pt x="135" y="116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20"/>
                  </a:lnTo>
                  <a:lnTo>
                    <a:pt x="137" y="126"/>
                  </a:lnTo>
                  <a:lnTo>
                    <a:pt x="132" y="137"/>
                  </a:lnTo>
                  <a:lnTo>
                    <a:pt x="124" y="147"/>
                  </a:lnTo>
                  <a:lnTo>
                    <a:pt x="122" y="151"/>
                  </a:lnTo>
                  <a:lnTo>
                    <a:pt x="126" y="149"/>
                  </a:lnTo>
                  <a:lnTo>
                    <a:pt x="135" y="143"/>
                  </a:lnTo>
                  <a:lnTo>
                    <a:pt x="141" y="137"/>
                  </a:lnTo>
                  <a:lnTo>
                    <a:pt x="149" y="135"/>
                  </a:lnTo>
                  <a:lnTo>
                    <a:pt x="154" y="132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1"/>
                  </a:lnTo>
                  <a:lnTo>
                    <a:pt x="179" y="99"/>
                  </a:lnTo>
                  <a:lnTo>
                    <a:pt x="189" y="88"/>
                  </a:lnTo>
                  <a:lnTo>
                    <a:pt x="194" y="76"/>
                  </a:lnTo>
                  <a:lnTo>
                    <a:pt x="202" y="67"/>
                  </a:lnTo>
                  <a:lnTo>
                    <a:pt x="206" y="61"/>
                  </a:lnTo>
                  <a:lnTo>
                    <a:pt x="210" y="59"/>
                  </a:lnTo>
                  <a:lnTo>
                    <a:pt x="221" y="57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21" y="73"/>
                  </a:lnTo>
                  <a:lnTo>
                    <a:pt x="227" y="73"/>
                  </a:lnTo>
                  <a:lnTo>
                    <a:pt x="236" y="73"/>
                  </a:lnTo>
                  <a:lnTo>
                    <a:pt x="240" y="67"/>
                  </a:lnTo>
                  <a:lnTo>
                    <a:pt x="246" y="63"/>
                  </a:lnTo>
                  <a:lnTo>
                    <a:pt x="251" y="57"/>
                  </a:lnTo>
                  <a:lnTo>
                    <a:pt x="257" y="52"/>
                  </a:lnTo>
                  <a:lnTo>
                    <a:pt x="267" y="38"/>
                  </a:lnTo>
                  <a:lnTo>
                    <a:pt x="270" y="31"/>
                  </a:lnTo>
                  <a:lnTo>
                    <a:pt x="268" y="23"/>
                  </a:lnTo>
                  <a:lnTo>
                    <a:pt x="265" y="18"/>
                  </a:lnTo>
                  <a:lnTo>
                    <a:pt x="259" y="12"/>
                  </a:lnTo>
                  <a:lnTo>
                    <a:pt x="257" y="12"/>
                  </a:lnTo>
                  <a:lnTo>
                    <a:pt x="257" y="0"/>
                  </a:lnTo>
                  <a:lnTo>
                    <a:pt x="261" y="2"/>
                  </a:lnTo>
                  <a:lnTo>
                    <a:pt x="268" y="8"/>
                  </a:lnTo>
                  <a:lnTo>
                    <a:pt x="272" y="12"/>
                  </a:lnTo>
                  <a:lnTo>
                    <a:pt x="276" y="18"/>
                  </a:lnTo>
                  <a:lnTo>
                    <a:pt x="278" y="23"/>
                  </a:lnTo>
                  <a:lnTo>
                    <a:pt x="280" y="31"/>
                  </a:lnTo>
                  <a:lnTo>
                    <a:pt x="278" y="37"/>
                  </a:lnTo>
                  <a:lnTo>
                    <a:pt x="276" y="46"/>
                  </a:lnTo>
                  <a:lnTo>
                    <a:pt x="270" y="52"/>
                  </a:lnTo>
                  <a:lnTo>
                    <a:pt x="267" y="61"/>
                  </a:lnTo>
                  <a:lnTo>
                    <a:pt x="259" y="67"/>
                  </a:lnTo>
                  <a:lnTo>
                    <a:pt x="253" y="75"/>
                  </a:lnTo>
                  <a:lnTo>
                    <a:pt x="246" y="78"/>
                  </a:lnTo>
                  <a:lnTo>
                    <a:pt x="242" y="82"/>
                  </a:lnTo>
                  <a:lnTo>
                    <a:pt x="229" y="84"/>
                  </a:lnTo>
                  <a:lnTo>
                    <a:pt x="219" y="82"/>
                  </a:lnTo>
                  <a:lnTo>
                    <a:pt x="211" y="78"/>
                  </a:lnTo>
                  <a:lnTo>
                    <a:pt x="210" y="78"/>
                  </a:lnTo>
                  <a:lnTo>
                    <a:pt x="208" y="78"/>
                  </a:lnTo>
                  <a:lnTo>
                    <a:pt x="206" y="84"/>
                  </a:lnTo>
                  <a:lnTo>
                    <a:pt x="200" y="92"/>
                  </a:lnTo>
                  <a:lnTo>
                    <a:pt x="194" y="101"/>
                  </a:lnTo>
                  <a:lnTo>
                    <a:pt x="187" y="111"/>
                  </a:lnTo>
                  <a:lnTo>
                    <a:pt x="181" y="118"/>
                  </a:lnTo>
                  <a:lnTo>
                    <a:pt x="175" y="126"/>
                  </a:lnTo>
                  <a:lnTo>
                    <a:pt x="172" y="134"/>
                  </a:lnTo>
                  <a:lnTo>
                    <a:pt x="166" y="137"/>
                  </a:lnTo>
                  <a:lnTo>
                    <a:pt x="160" y="143"/>
                  </a:lnTo>
                  <a:lnTo>
                    <a:pt x="152" y="147"/>
                  </a:lnTo>
                  <a:lnTo>
                    <a:pt x="147" y="153"/>
                  </a:lnTo>
                  <a:lnTo>
                    <a:pt x="137" y="156"/>
                  </a:lnTo>
                  <a:lnTo>
                    <a:pt x="130" y="158"/>
                  </a:lnTo>
                  <a:lnTo>
                    <a:pt x="122" y="162"/>
                  </a:lnTo>
                  <a:lnTo>
                    <a:pt x="114" y="164"/>
                  </a:lnTo>
                  <a:lnTo>
                    <a:pt x="113" y="166"/>
                  </a:lnTo>
                  <a:lnTo>
                    <a:pt x="109" y="172"/>
                  </a:lnTo>
                  <a:lnTo>
                    <a:pt x="101" y="179"/>
                  </a:lnTo>
                  <a:lnTo>
                    <a:pt x="92" y="189"/>
                  </a:lnTo>
                  <a:lnTo>
                    <a:pt x="84" y="192"/>
                  </a:lnTo>
                  <a:lnTo>
                    <a:pt x="78" y="196"/>
                  </a:lnTo>
                  <a:lnTo>
                    <a:pt x="71" y="200"/>
                  </a:lnTo>
                  <a:lnTo>
                    <a:pt x="65" y="206"/>
                  </a:lnTo>
                  <a:lnTo>
                    <a:pt x="59" y="208"/>
                  </a:lnTo>
                  <a:lnTo>
                    <a:pt x="52" y="210"/>
                  </a:lnTo>
                  <a:lnTo>
                    <a:pt x="44" y="211"/>
                  </a:lnTo>
                  <a:lnTo>
                    <a:pt x="38" y="211"/>
                  </a:lnTo>
                  <a:lnTo>
                    <a:pt x="33" y="210"/>
                  </a:lnTo>
                  <a:lnTo>
                    <a:pt x="21" y="206"/>
                  </a:lnTo>
                  <a:lnTo>
                    <a:pt x="16" y="200"/>
                  </a:lnTo>
                  <a:lnTo>
                    <a:pt x="10" y="196"/>
                  </a:lnTo>
                  <a:lnTo>
                    <a:pt x="4" y="191"/>
                  </a:lnTo>
                  <a:lnTo>
                    <a:pt x="0" y="183"/>
                  </a:lnTo>
                  <a:lnTo>
                    <a:pt x="14" y="179"/>
                  </a:lnTo>
                  <a:lnTo>
                    <a:pt x="14" y="1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891"/>
            <p:cNvSpPr>
              <a:spLocks/>
            </p:cNvSpPr>
            <p:nvPr/>
          </p:nvSpPr>
          <p:spPr bwMode="auto">
            <a:xfrm>
              <a:off x="3803650" y="4240213"/>
              <a:ext cx="50800" cy="317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40"/>
                </a:cxn>
                <a:cxn ang="0">
                  <a:pos x="6" y="36"/>
                </a:cxn>
                <a:cxn ang="0">
                  <a:pos x="15" y="33"/>
                </a:cxn>
                <a:cxn ang="0">
                  <a:pos x="25" y="27"/>
                </a:cxn>
                <a:cxn ang="0">
                  <a:pos x="34" y="23"/>
                </a:cxn>
                <a:cxn ang="0">
                  <a:pos x="40" y="23"/>
                </a:cxn>
                <a:cxn ang="0">
                  <a:pos x="47" y="27"/>
                </a:cxn>
                <a:cxn ang="0">
                  <a:pos x="53" y="31"/>
                </a:cxn>
                <a:cxn ang="0">
                  <a:pos x="55" y="31"/>
                </a:cxn>
                <a:cxn ang="0">
                  <a:pos x="55" y="23"/>
                </a:cxn>
                <a:cxn ang="0">
                  <a:pos x="59" y="17"/>
                </a:cxn>
                <a:cxn ang="0">
                  <a:pos x="63" y="8"/>
                </a:cxn>
                <a:cxn ang="0">
                  <a:pos x="63" y="6"/>
                </a:cxn>
                <a:cxn ang="0">
                  <a:pos x="59" y="6"/>
                </a:cxn>
                <a:cxn ang="0">
                  <a:pos x="53" y="8"/>
                </a:cxn>
                <a:cxn ang="0">
                  <a:pos x="49" y="10"/>
                </a:cxn>
                <a:cxn ang="0">
                  <a:pos x="49" y="12"/>
                </a:cxn>
                <a:cxn ang="0">
                  <a:pos x="47" y="8"/>
                </a:cxn>
                <a:cxn ang="0">
                  <a:pos x="47" y="6"/>
                </a:cxn>
                <a:cxn ang="0">
                  <a:pos x="44" y="2"/>
                </a:cxn>
                <a:cxn ang="0">
                  <a:pos x="36" y="0"/>
                </a:cxn>
                <a:cxn ang="0">
                  <a:pos x="25" y="2"/>
                </a:cxn>
                <a:cxn ang="0">
                  <a:pos x="13" y="8"/>
                </a:cxn>
                <a:cxn ang="0">
                  <a:pos x="4" y="15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63" h="40">
                  <a:moveTo>
                    <a:pt x="0" y="17"/>
                  </a:moveTo>
                  <a:lnTo>
                    <a:pt x="4" y="40"/>
                  </a:lnTo>
                  <a:lnTo>
                    <a:pt x="6" y="36"/>
                  </a:lnTo>
                  <a:lnTo>
                    <a:pt x="15" y="33"/>
                  </a:lnTo>
                  <a:lnTo>
                    <a:pt x="25" y="27"/>
                  </a:lnTo>
                  <a:lnTo>
                    <a:pt x="34" y="23"/>
                  </a:lnTo>
                  <a:lnTo>
                    <a:pt x="40" y="23"/>
                  </a:lnTo>
                  <a:lnTo>
                    <a:pt x="47" y="27"/>
                  </a:lnTo>
                  <a:lnTo>
                    <a:pt x="53" y="31"/>
                  </a:lnTo>
                  <a:lnTo>
                    <a:pt x="55" y="31"/>
                  </a:lnTo>
                  <a:lnTo>
                    <a:pt x="55" y="23"/>
                  </a:lnTo>
                  <a:lnTo>
                    <a:pt x="59" y="17"/>
                  </a:lnTo>
                  <a:lnTo>
                    <a:pt x="63" y="8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3" y="8"/>
                  </a:lnTo>
                  <a:lnTo>
                    <a:pt x="49" y="10"/>
                  </a:lnTo>
                  <a:lnTo>
                    <a:pt x="49" y="12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25" y="2"/>
                  </a:lnTo>
                  <a:lnTo>
                    <a:pt x="13" y="8"/>
                  </a:lnTo>
                  <a:lnTo>
                    <a:pt x="4" y="15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92"/>
            <p:cNvSpPr>
              <a:spLocks/>
            </p:cNvSpPr>
            <p:nvPr/>
          </p:nvSpPr>
          <p:spPr bwMode="auto">
            <a:xfrm>
              <a:off x="3859212" y="4233863"/>
              <a:ext cx="223837" cy="158750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6" y="40"/>
                </a:cxn>
                <a:cxn ang="0">
                  <a:pos x="25" y="47"/>
                </a:cxn>
                <a:cxn ang="0">
                  <a:pos x="52" y="53"/>
                </a:cxn>
                <a:cxn ang="0">
                  <a:pos x="80" y="59"/>
                </a:cxn>
                <a:cxn ang="0">
                  <a:pos x="113" y="70"/>
                </a:cxn>
                <a:cxn ang="0">
                  <a:pos x="137" y="85"/>
                </a:cxn>
                <a:cxn ang="0">
                  <a:pos x="154" y="108"/>
                </a:cxn>
                <a:cxn ang="0">
                  <a:pos x="170" y="131"/>
                </a:cxn>
                <a:cxn ang="0">
                  <a:pos x="181" y="150"/>
                </a:cxn>
                <a:cxn ang="0">
                  <a:pos x="196" y="175"/>
                </a:cxn>
                <a:cxn ang="0">
                  <a:pos x="206" y="190"/>
                </a:cxn>
                <a:cxn ang="0">
                  <a:pos x="229" y="199"/>
                </a:cxn>
                <a:cxn ang="0">
                  <a:pos x="253" y="190"/>
                </a:cxn>
                <a:cxn ang="0">
                  <a:pos x="274" y="175"/>
                </a:cxn>
                <a:cxn ang="0">
                  <a:pos x="284" y="159"/>
                </a:cxn>
                <a:cxn ang="0">
                  <a:pos x="284" y="142"/>
                </a:cxn>
                <a:cxn ang="0">
                  <a:pos x="278" y="118"/>
                </a:cxn>
                <a:cxn ang="0">
                  <a:pos x="272" y="93"/>
                </a:cxn>
                <a:cxn ang="0">
                  <a:pos x="263" y="70"/>
                </a:cxn>
                <a:cxn ang="0">
                  <a:pos x="257" y="55"/>
                </a:cxn>
                <a:cxn ang="0">
                  <a:pos x="236" y="28"/>
                </a:cxn>
                <a:cxn ang="0">
                  <a:pos x="217" y="5"/>
                </a:cxn>
                <a:cxn ang="0">
                  <a:pos x="187" y="13"/>
                </a:cxn>
                <a:cxn ang="0">
                  <a:pos x="206" y="34"/>
                </a:cxn>
                <a:cxn ang="0">
                  <a:pos x="209" y="13"/>
                </a:cxn>
                <a:cxn ang="0">
                  <a:pos x="219" y="19"/>
                </a:cxn>
                <a:cxn ang="0">
                  <a:pos x="240" y="45"/>
                </a:cxn>
                <a:cxn ang="0">
                  <a:pos x="248" y="62"/>
                </a:cxn>
                <a:cxn ang="0">
                  <a:pos x="259" y="93"/>
                </a:cxn>
                <a:cxn ang="0">
                  <a:pos x="267" y="127"/>
                </a:cxn>
                <a:cxn ang="0">
                  <a:pos x="267" y="157"/>
                </a:cxn>
                <a:cxn ang="0">
                  <a:pos x="251" y="178"/>
                </a:cxn>
                <a:cxn ang="0">
                  <a:pos x="227" y="186"/>
                </a:cxn>
                <a:cxn ang="0">
                  <a:pos x="206" y="163"/>
                </a:cxn>
                <a:cxn ang="0">
                  <a:pos x="183" y="131"/>
                </a:cxn>
                <a:cxn ang="0">
                  <a:pos x="171" y="108"/>
                </a:cxn>
                <a:cxn ang="0">
                  <a:pos x="158" y="85"/>
                </a:cxn>
                <a:cxn ang="0">
                  <a:pos x="137" y="64"/>
                </a:cxn>
                <a:cxn ang="0">
                  <a:pos x="113" y="57"/>
                </a:cxn>
                <a:cxn ang="0">
                  <a:pos x="80" y="49"/>
                </a:cxn>
                <a:cxn ang="0">
                  <a:pos x="54" y="43"/>
                </a:cxn>
                <a:cxn ang="0">
                  <a:pos x="27" y="36"/>
                </a:cxn>
                <a:cxn ang="0">
                  <a:pos x="6" y="28"/>
                </a:cxn>
              </a:cxnLst>
              <a:rect l="0" t="0" r="r" b="b"/>
              <a:pathLst>
                <a:path w="284" h="199">
                  <a:moveTo>
                    <a:pt x="0" y="28"/>
                  </a:moveTo>
                  <a:lnTo>
                    <a:pt x="0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6" y="40"/>
                  </a:lnTo>
                  <a:lnTo>
                    <a:pt x="10" y="40"/>
                  </a:lnTo>
                  <a:lnTo>
                    <a:pt x="17" y="43"/>
                  </a:lnTo>
                  <a:lnTo>
                    <a:pt x="25" y="47"/>
                  </a:lnTo>
                  <a:lnTo>
                    <a:pt x="35" y="49"/>
                  </a:lnTo>
                  <a:lnTo>
                    <a:pt x="42" y="51"/>
                  </a:lnTo>
                  <a:lnTo>
                    <a:pt x="52" y="53"/>
                  </a:lnTo>
                  <a:lnTo>
                    <a:pt x="61" y="55"/>
                  </a:lnTo>
                  <a:lnTo>
                    <a:pt x="71" y="55"/>
                  </a:lnTo>
                  <a:lnTo>
                    <a:pt x="80" y="59"/>
                  </a:lnTo>
                  <a:lnTo>
                    <a:pt x="92" y="62"/>
                  </a:lnTo>
                  <a:lnTo>
                    <a:pt x="103" y="66"/>
                  </a:lnTo>
                  <a:lnTo>
                    <a:pt x="113" y="70"/>
                  </a:lnTo>
                  <a:lnTo>
                    <a:pt x="124" y="74"/>
                  </a:lnTo>
                  <a:lnTo>
                    <a:pt x="132" y="79"/>
                  </a:lnTo>
                  <a:lnTo>
                    <a:pt x="137" y="85"/>
                  </a:lnTo>
                  <a:lnTo>
                    <a:pt x="143" y="91"/>
                  </a:lnTo>
                  <a:lnTo>
                    <a:pt x="151" y="102"/>
                  </a:lnTo>
                  <a:lnTo>
                    <a:pt x="154" y="108"/>
                  </a:lnTo>
                  <a:lnTo>
                    <a:pt x="160" y="116"/>
                  </a:lnTo>
                  <a:lnTo>
                    <a:pt x="164" y="123"/>
                  </a:lnTo>
                  <a:lnTo>
                    <a:pt x="170" y="131"/>
                  </a:lnTo>
                  <a:lnTo>
                    <a:pt x="173" y="138"/>
                  </a:lnTo>
                  <a:lnTo>
                    <a:pt x="177" y="144"/>
                  </a:lnTo>
                  <a:lnTo>
                    <a:pt x="181" y="150"/>
                  </a:lnTo>
                  <a:lnTo>
                    <a:pt x="187" y="157"/>
                  </a:lnTo>
                  <a:lnTo>
                    <a:pt x="192" y="167"/>
                  </a:lnTo>
                  <a:lnTo>
                    <a:pt x="196" y="175"/>
                  </a:lnTo>
                  <a:lnTo>
                    <a:pt x="198" y="180"/>
                  </a:lnTo>
                  <a:lnTo>
                    <a:pt x="202" y="188"/>
                  </a:lnTo>
                  <a:lnTo>
                    <a:pt x="206" y="190"/>
                  </a:lnTo>
                  <a:lnTo>
                    <a:pt x="211" y="194"/>
                  </a:lnTo>
                  <a:lnTo>
                    <a:pt x="219" y="197"/>
                  </a:lnTo>
                  <a:lnTo>
                    <a:pt x="229" y="199"/>
                  </a:lnTo>
                  <a:lnTo>
                    <a:pt x="236" y="197"/>
                  </a:lnTo>
                  <a:lnTo>
                    <a:pt x="246" y="195"/>
                  </a:lnTo>
                  <a:lnTo>
                    <a:pt x="253" y="190"/>
                  </a:lnTo>
                  <a:lnTo>
                    <a:pt x="261" y="188"/>
                  </a:lnTo>
                  <a:lnTo>
                    <a:pt x="267" y="182"/>
                  </a:lnTo>
                  <a:lnTo>
                    <a:pt x="274" y="175"/>
                  </a:lnTo>
                  <a:lnTo>
                    <a:pt x="278" y="169"/>
                  </a:lnTo>
                  <a:lnTo>
                    <a:pt x="284" y="163"/>
                  </a:lnTo>
                  <a:lnTo>
                    <a:pt x="284" y="159"/>
                  </a:lnTo>
                  <a:lnTo>
                    <a:pt x="284" y="154"/>
                  </a:lnTo>
                  <a:lnTo>
                    <a:pt x="284" y="148"/>
                  </a:lnTo>
                  <a:lnTo>
                    <a:pt x="284" y="142"/>
                  </a:lnTo>
                  <a:lnTo>
                    <a:pt x="282" y="133"/>
                  </a:lnTo>
                  <a:lnTo>
                    <a:pt x="280" y="125"/>
                  </a:lnTo>
                  <a:lnTo>
                    <a:pt x="278" y="118"/>
                  </a:lnTo>
                  <a:lnTo>
                    <a:pt x="278" y="110"/>
                  </a:lnTo>
                  <a:lnTo>
                    <a:pt x="274" y="100"/>
                  </a:lnTo>
                  <a:lnTo>
                    <a:pt x="272" y="93"/>
                  </a:lnTo>
                  <a:lnTo>
                    <a:pt x="270" y="83"/>
                  </a:lnTo>
                  <a:lnTo>
                    <a:pt x="267" y="78"/>
                  </a:lnTo>
                  <a:lnTo>
                    <a:pt x="263" y="70"/>
                  </a:lnTo>
                  <a:lnTo>
                    <a:pt x="261" y="64"/>
                  </a:lnTo>
                  <a:lnTo>
                    <a:pt x="259" y="59"/>
                  </a:lnTo>
                  <a:lnTo>
                    <a:pt x="257" y="55"/>
                  </a:lnTo>
                  <a:lnTo>
                    <a:pt x="251" y="47"/>
                  </a:lnTo>
                  <a:lnTo>
                    <a:pt x="246" y="38"/>
                  </a:lnTo>
                  <a:lnTo>
                    <a:pt x="236" y="28"/>
                  </a:lnTo>
                  <a:lnTo>
                    <a:pt x="230" y="21"/>
                  </a:lnTo>
                  <a:lnTo>
                    <a:pt x="223" y="11"/>
                  </a:lnTo>
                  <a:lnTo>
                    <a:pt x="217" y="5"/>
                  </a:lnTo>
                  <a:lnTo>
                    <a:pt x="213" y="0"/>
                  </a:lnTo>
                  <a:lnTo>
                    <a:pt x="183" y="9"/>
                  </a:lnTo>
                  <a:lnTo>
                    <a:pt x="187" y="13"/>
                  </a:lnTo>
                  <a:lnTo>
                    <a:pt x="192" y="22"/>
                  </a:lnTo>
                  <a:lnTo>
                    <a:pt x="198" y="30"/>
                  </a:lnTo>
                  <a:lnTo>
                    <a:pt x="206" y="34"/>
                  </a:lnTo>
                  <a:lnTo>
                    <a:pt x="208" y="28"/>
                  </a:lnTo>
                  <a:lnTo>
                    <a:pt x="209" y="21"/>
                  </a:lnTo>
                  <a:lnTo>
                    <a:pt x="209" y="13"/>
                  </a:lnTo>
                  <a:lnTo>
                    <a:pt x="209" y="11"/>
                  </a:lnTo>
                  <a:lnTo>
                    <a:pt x="215" y="15"/>
                  </a:lnTo>
                  <a:lnTo>
                    <a:pt x="219" y="19"/>
                  </a:lnTo>
                  <a:lnTo>
                    <a:pt x="227" y="26"/>
                  </a:lnTo>
                  <a:lnTo>
                    <a:pt x="232" y="34"/>
                  </a:lnTo>
                  <a:lnTo>
                    <a:pt x="240" y="45"/>
                  </a:lnTo>
                  <a:lnTo>
                    <a:pt x="242" y="49"/>
                  </a:lnTo>
                  <a:lnTo>
                    <a:pt x="246" y="55"/>
                  </a:lnTo>
                  <a:lnTo>
                    <a:pt x="248" y="62"/>
                  </a:lnTo>
                  <a:lnTo>
                    <a:pt x="251" y="70"/>
                  </a:lnTo>
                  <a:lnTo>
                    <a:pt x="255" y="81"/>
                  </a:lnTo>
                  <a:lnTo>
                    <a:pt x="259" y="93"/>
                  </a:lnTo>
                  <a:lnTo>
                    <a:pt x="261" y="104"/>
                  </a:lnTo>
                  <a:lnTo>
                    <a:pt x="265" y="118"/>
                  </a:lnTo>
                  <a:lnTo>
                    <a:pt x="267" y="127"/>
                  </a:lnTo>
                  <a:lnTo>
                    <a:pt x="267" y="138"/>
                  </a:lnTo>
                  <a:lnTo>
                    <a:pt x="267" y="148"/>
                  </a:lnTo>
                  <a:lnTo>
                    <a:pt x="267" y="157"/>
                  </a:lnTo>
                  <a:lnTo>
                    <a:pt x="263" y="165"/>
                  </a:lnTo>
                  <a:lnTo>
                    <a:pt x="257" y="173"/>
                  </a:lnTo>
                  <a:lnTo>
                    <a:pt x="251" y="178"/>
                  </a:lnTo>
                  <a:lnTo>
                    <a:pt x="248" y="182"/>
                  </a:lnTo>
                  <a:lnTo>
                    <a:pt x="236" y="186"/>
                  </a:lnTo>
                  <a:lnTo>
                    <a:pt x="227" y="186"/>
                  </a:lnTo>
                  <a:lnTo>
                    <a:pt x="221" y="182"/>
                  </a:lnTo>
                  <a:lnTo>
                    <a:pt x="215" y="175"/>
                  </a:lnTo>
                  <a:lnTo>
                    <a:pt x="206" y="163"/>
                  </a:lnTo>
                  <a:lnTo>
                    <a:pt x="198" y="154"/>
                  </a:lnTo>
                  <a:lnTo>
                    <a:pt x="190" y="140"/>
                  </a:lnTo>
                  <a:lnTo>
                    <a:pt x="183" y="131"/>
                  </a:lnTo>
                  <a:lnTo>
                    <a:pt x="179" y="121"/>
                  </a:lnTo>
                  <a:lnTo>
                    <a:pt x="177" y="116"/>
                  </a:lnTo>
                  <a:lnTo>
                    <a:pt x="171" y="108"/>
                  </a:lnTo>
                  <a:lnTo>
                    <a:pt x="168" y="102"/>
                  </a:lnTo>
                  <a:lnTo>
                    <a:pt x="162" y="93"/>
                  </a:lnTo>
                  <a:lnTo>
                    <a:pt x="158" y="85"/>
                  </a:lnTo>
                  <a:lnTo>
                    <a:pt x="151" y="78"/>
                  </a:lnTo>
                  <a:lnTo>
                    <a:pt x="143" y="72"/>
                  </a:lnTo>
                  <a:lnTo>
                    <a:pt x="137" y="64"/>
                  </a:lnTo>
                  <a:lnTo>
                    <a:pt x="132" y="62"/>
                  </a:lnTo>
                  <a:lnTo>
                    <a:pt x="122" y="59"/>
                  </a:lnTo>
                  <a:lnTo>
                    <a:pt x="113" y="57"/>
                  </a:lnTo>
                  <a:lnTo>
                    <a:pt x="101" y="55"/>
                  </a:lnTo>
                  <a:lnTo>
                    <a:pt x="92" y="53"/>
                  </a:lnTo>
                  <a:lnTo>
                    <a:pt x="80" y="49"/>
                  </a:lnTo>
                  <a:lnTo>
                    <a:pt x="69" y="47"/>
                  </a:lnTo>
                  <a:lnTo>
                    <a:pt x="59" y="45"/>
                  </a:lnTo>
                  <a:lnTo>
                    <a:pt x="54" y="43"/>
                  </a:lnTo>
                  <a:lnTo>
                    <a:pt x="46" y="40"/>
                  </a:lnTo>
                  <a:lnTo>
                    <a:pt x="36" y="38"/>
                  </a:lnTo>
                  <a:lnTo>
                    <a:pt x="27" y="36"/>
                  </a:lnTo>
                  <a:lnTo>
                    <a:pt x="21" y="34"/>
                  </a:lnTo>
                  <a:lnTo>
                    <a:pt x="12" y="30"/>
                  </a:lnTo>
                  <a:lnTo>
                    <a:pt x="6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93"/>
            <p:cNvSpPr>
              <a:spLocks/>
            </p:cNvSpPr>
            <p:nvPr/>
          </p:nvSpPr>
          <p:spPr bwMode="auto">
            <a:xfrm>
              <a:off x="3790950" y="4194176"/>
              <a:ext cx="31750" cy="53975"/>
            </a:xfrm>
            <a:custGeom>
              <a:avLst/>
              <a:gdLst/>
              <a:ahLst/>
              <a:cxnLst>
                <a:cxn ang="0">
                  <a:pos x="40" y="63"/>
                </a:cxn>
                <a:cxn ang="0">
                  <a:pos x="36" y="59"/>
                </a:cxn>
                <a:cxn ang="0">
                  <a:pos x="26" y="50"/>
                </a:cxn>
                <a:cxn ang="0">
                  <a:pos x="21" y="44"/>
                </a:cxn>
                <a:cxn ang="0">
                  <a:pos x="17" y="38"/>
                </a:cxn>
                <a:cxn ang="0">
                  <a:pos x="13" y="32"/>
                </a:cxn>
                <a:cxn ang="0">
                  <a:pos x="13" y="29"/>
                </a:cxn>
                <a:cxn ang="0">
                  <a:pos x="13" y="17"/>
                </a:cxn>
                <a:cxn ang="0">
                  <a:pos x="15" y="8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9" y="4"/>
                </a:cxn>
                <a:cxn ang="0">
                  <a:pos x="5" y="8"/>
                </a:cxn>
                <a:cxn ang="0">
                  <a:pos x="2" y="13"/>
                </a:cxn>
                <a:cxn ang="0">
                  <a:pos x="0" y="23"/>
                </a:cxn>
                <a:cxn ang="0">
                  <a:pos x="2" y="29"/>
                </a:cxn>
                <a:cxn ang="0">
                  <a:pos x="5" y="38"/>
                </a:cxn>
                <a:cxn ang="0">
                  <a:pos x="11" y="44"/>
                </a:cxn>
                <a:cxn ang="0">
                  <a:pos x="17" y="50"/>
                </a:cxn>
                <a:cxn ang="0">
                  <a:pos x="21" y="55"/>
                </a:cxn>
                <a:cxn ang="0">
                  <a:pos x="28" y="61"/>
                </a:cxn>
                <a:cxn ang="0">
                  <a:pos x="34" y="65"/>
                </a:cxn>
                <a:cxn ang="0">
                  <a:pos x="36" y="69"/>
                </a:cxn>
                <a:cxn ang="0">
                  <a:pos x="40" y="63"/>
                </a:cxn>
                <a:cxn ang="0">
                  <a:pos x="40" y="63"/>
                </a:cxn>
              </a:cxnLst>
              <a:rect l="0" t="0" r="r" b="b"/>
              <a:pathLst>
                <a:path w="40" h="69">
                  <a:moveTo>
                    <a:pt x="40" y="63"/>
                  </a:moveTo>
                  <a:lnTo>
                    <a:pt x="36" y="59"/>
                  </a:lnTo>
                  <a:lnTo>
                    <a:pt x="26" y="50"/>
                  </a:lnTo>
                  <a:lnTo>
                    <a:pt x="21" y="44"/>
                  </a:lnTo>
                  <a:lnTo>
                    <a:pt x="17" y="38"/>
                  </a:lnTo>
                  <a:lnTo>
                    <a:pt x="13" y="32"/>
                  </a:lnTo>
                  <a:lnTo>
                    <a:pt x="13" y="29"/>
                  </a:lnTo>
                  <a:lnTo>
                    <a:pt x="13" y="17"/>
                  </a:lnTo>
                  <a:lnTo>
                    <a:pt x="15" y="8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9" y="4"/>
                  </a:lnTo>
                  <a:lnTo>
                    <a:pt x="5" y="8"/>
                  </a:lnTo>
                  <a:lnTo>
                    <a:pt x="2" y="13"/>
                  </a:lnTo>
                  <a:lnTo>
                    <a:pt x="0" y="23"/>
                  </a:lnTo>
                  <a:lnTo>
                    <a:pt x="2" y="29"/>
                  </a:lnTo>
                  <a:lnTo>
                    <a:pt x="5" y="38"/>
                  </a:lnTo>
                  <a:lnTo>
                    <a:pt x="11" y="44"/>
                  </a:lnTo>
                  <a:lnTo>
                    <a:pt x="17" y="50"/>
                  </a:lnTo>
                  <a:lnTo>
                    <a:pt x="21" y="55"/>
                  </a:lnTo>
                  <a:lnTo>
                    <a:pt x="28" y="61"/>
                  </a:lnTo>
                  <a:lnTo>
                    <a:pt x="34" y="65"/>
                  </a:lnTo>
                  <a:lnTo>
                    <a:pt x="36" y="69"/>
                  </a:lnTo>
                  <a:lnTo>
                    <a:pt x="40" y="63"/>
                  </a:lnTo>
                  <a:lnTo>
                    <a:pt x="40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94"/>
            <p:cNvSpPr>
              <a:spLocks/>
            </p:cNvSpPr>
            <p:nvPr/>
          </p:nvSpPr>
          <p:spPr bwMode="auto">
            <a:xfrm>
              <a:off x="3802062" y="4141788"/>
              <a:ext cx="228600" cy="101600"/>
            </a:xfrm>
            <a:custGeom>
              <a:avLst/>
              <a:gdLst/>
              <a:ahLst/>
              <a:cxnLst>
                <a:cxn ang="0">
                  <a:pos x="11" y="55"/>
                </a:cxn>
                <a:cxn ang="0">
                  <a:pos x="19" y="40"/>
                </a:cxn>
                <a:cxn ang="0">
                  <a:pos x="30" y="30"/>
                </a:cxn>
                <a:cxn ang="0">
                  <a:pos x="51" y="21"/>
                </a:cxn>
                <a:cxn ang="0">
                  <a:pos x="72" y="19"/>
                </a:cxn>
                <a:cxn ang="0">
                  <a:pos x="95" y="22"/>
                </a:cxn>
                <a:cxn ang="0">
                  <a:pos x="112" y="28"/>
                </a:cxn>
                <a:cxn ang="0">
                  <a:pos x="125" y="34"/>
                </a:cxn>
                <a:cxn ang="0">
                  <a:pos x="137" y="40"/>
                </a:cxn>
                <a:cxn ang="0">
                  <a:pos x="152" y="49"/>
                </a:cxn>
                <a:cxn ang="0">
                  <a:pos x="173" y="59"/>
                </a:cxn>
                <a:cxn ang="0">
                  <a:pos x="192" y="68"/>
                </a:cxn>
                <a:cxn ang="0">
                  <a:pos x="211" y="79"/>
                </a:cxn>
                <a:cxn ang="0">
                  <a:pos x="226" y="87"/>
                </a:cxn>
                <a:cxn ang="0">
                  <a:pos x="245" y="98"/>
                </a:cxn>
                <a:cxn ang="0">
                  <a:pos x="247" y="100"/>
                </a:cxn>
                <a:cxn ang="0">
                  <a:pos x="247" y="112"/>
                </a:cxn>
                <a:cxn ang="0">
                  <a:pos x="247" y="121"/>
                </a:cxn>
                <a:cxn ang="0">
                  <a:pos x="257" y="129"/>
                </a:cxn>
                <a:cxn ang="0">
                  <a:pos x="272" y="123"/>
                </a:cxn>
                <a:cxn ang="0">
                  <a:pos x="264" y="121"/>
                </a:cxn>
                <a:cxn ang="0">
                  <a:pos x="257" y="116"/>
                </a:cxn>
                <a:cxn ang="0">
                  <a:pos x="255" y="106"/>
                </a:cxn>
                <a:cxn ang="0">
                  <a:pos x="257" y="100"/>
                </a:cxn>
                <a:cxn ang="0">
                  <a:pos x="262" y="98"/>
                </a:cxn>
                <a:cxn ang="0">
                  <a:pos x="270" y="100"/>
                </a:cxn>
                <a:cxn ang="0">
                  <a:pos x="276" y="112"/>
                </a:cxn>
                <a:cxn ang="0">
                  <a:pos x="276" y="121"/>
                </a:cxn>
                <a:cxn ang="0">
                  <a:pos x="287" y="125"/>
                </a:cxn>
                <a:cxn ang="0">
                  <a:pos x="287" y="114"/>
                </a:cxn>
                <a:cxn ang="0">
                  <a:pos x="285" y="100"/>
                </a:cxn>
                <a:cxn ang="0">
                  <a:pos x="279" y="85"/>
                </a:cxn>
                <a:cxn ang="0">
                  <a:pos x="268" y="85"/>
                </a:cxn>
                <a:cxn ang="0">
                  <a:pos x="257" y="89"/>
                </a:cxn>
                <a:cxn ang="0">
                  <a:pos x="253" y="91"/>
                </a:cxn>
                <a:cxn ang="0">
                  <a:pos x="243" y="85"/>
                </a:cxn>
                <a:cxn ang="0">
                  <a:pos x="226" y="76"/>
                </a:cxn>
                <a:cxn ang="0">
                  <a:pos x="205" y="64"/>
                </a:cxn>
                <a:cxn ang="0">
                  <a:pos x="183" y="51"/>
                </a:cxn>
                <a:cxn ang="0">
                  <a:pos x="158" y="40"/>
                </a:cxn>
                <a:cxn ang="0">
                  <a:pos x="135" y="28"/>
                </a:cxn>
                <a:cxn ang="0">
                  <a:pos x="120" y="19"/>
                </a:cxn>
                <a:cxn ang="0">
                  <a:pos x="101" y="11"/>
                </a:cxn>
                <a:cxn ang="0">
                  <a:pos x="87" y="3"/>
                </a:cxn>
                <a:cxn ang="0">
                  <a:pos x="74" y="0"/>
                </a:cxn>
                <a:cxn ang="0">
                  <a:pos x="59" y="3"/>
                </a:cxn>
                <a:cxn ang="0">
                  <a:pos x="36" y="9"/>
                </a:cxn>
                <a:cxn ang="0">
                  <a:pos x="19" y="19"/>
                </a:cxn>
                <a:cxn ang="0">
                  <a:pos x="6" y="34"/>
                </a:cxn>
                <a:cxn ang="0">
                  <a:pos x="0" y="49"/>
                </a:cxn>
                <a:cxn ang="0">
                  <a:pos x="8" y="59"/>
                </a:cxn>
                <a:cxn ang="0">
                  <a:pos x="11" y="59"/>
                </a:cxn>
              </a:cxnLst>
              <a:rect l="0" t="0" r="r" b="b"/>
              <a:pathLst>
                <a:path w="287" h="129">
                  <a:moveTo>
                    <a:pt x="11" y="59"/>
                  </a:moveTo>
                  <a:lnTo>
                    <a:pt x="11" y="55"/>
                  </a:lnTo>
                  <a:lnTo>
                    <a:pt x="15" y="45"/>
                  </a:lnTo>
                  <a:lnTo>
                    <a:pt x="19" y="40"/>
                  </a:lnTo>
                  <a:lnTo>
                    <a:pt x="25" y="34"/>
                  </a:lnTo>
                  <a:lnTo>
                    <a:pt x="30" y="30"/>
                  </a:lnTo>
                  <a:lnTo>
                    <a:pt x="42" y="26"/>
                  </a:lnTo>
                  <a:lnTo>
                    <a:pt x="51" y="21"/>
                  </a:lnTo>
                  <a:lnTo>
                    <a:pt x="61" y="21"/>
                  </a:lnTo>
                  <a:lnTo>
                    <a:pt x="72" y="19"/>
                  </a:lnTo>
                  <a:lnTo>
                    <a:pt x="84" y="21"/>
                  </a:lnTo>
                  <a:lnTo>
                    <a:pt x="95" y="22"/>
                  </a:lnTo>
                  <a:lnTo>
                    <a:pt x="106" y="28"/>
                  </a:lnTo>
                  <a:lnTo>
                    <a:pt x="112" y="28"/>
                  </a:lnTo>
                  <a:lnTo>
                    <a:pt x="118" y="30"/>
                  </a:lnTo>
                  <a:lnTo>
                    <a:pt x="125" y="34"/>
                  </a:lnTo>
                  <a:lnTo>
                    <a:pt x="131" y="38"/>
                  </a:lnTo>
                  <a:lnTo>
                    <a:pt x="137" y="40"/>
                  </a:lnTo>
                  <a:lnTo>
                    <a:pt x="146" y="43"/>
                  </a:lnTo>
                  <a:lnTo>
                    <a:pt x="152" y="49"/>
                  </a:lnTo>
                  <a:lnTo>
                    <a:pt x="163" y="55"/>
                  </a:lnTo>
                  <a:lnTo>
                    <a:pt x="173" y="59"/>
                  </a:lnTo>
                  <a:lnTo>
                    <a:pt x="183" y="64"/>
                  </a:lnTo>
                  <a:lnTo>
                    <a:pt x="192" y="68"/>
                  </a:lnTo>
                  <a:lnTo>
                    <a:pt x="202" y="74"/>
                  </a:lnTo>
                  <a:lnTo>
                    <a:pt x="211" y="79"/>
                  </a:lnTo>
                  <a:lnTo>
                    <a:pt x="221" y="83"/>
                  </a:lnTo>
                  <a:lnTo>
                    <a:pt x="226" y="87"/>
                  </a:lnTo>
                  <a:lnTo>
                    <a:pt x="236" y="91"/>
                  </a:lnTo>
                  <a:lnTo>
                    <a:pt x="245" y="98"/>
                  </a:lnTo>
                  <a:lnTo>
                    <a:pt x="249" y="100"/>
                  </a:lnTo>
                  <a:lnTo>
                    <a:pt x="247" y="100"/>
                  </a:lnTo>
                  <a:lnTo>
                    <a:pt x="247" y="106"/>
                  </a:lnTo>
                  <a:lnTo>
                    <a:pt x="247" y="112"/>
                  </a:lnTo>
                  <a:lnTo>
                    <a:pt x="247" y="117"/>
                  </a:lnTo>
                  <a:lnTo>
                    <a:pt x="247" y="121"/>
                  </a:lnTo>
                  <a:lnTo>
                    <a:pt x="253" y="125"/>
                  </a:lnTo>
                  <a:lnTo>
                    <a:pt x="257" y="129"/>
                  </a:lnTo>
                  <a:lnTo>
                    <a:pt x="260" y="129"/>
                  </a:lnTo>
                  <a:lnTo>
                    <a:pt x="272" y="123"/>
                  </a:lnTo>
                  <a:lnTo>
                    <a:pt x="268" y="121"/>
                  </a:lnTo>
                  <a:lnTo>
                    <a:pt x="264" y="121"/>
                  </a:lnTo>
                  <a:lnTo>
                    <a:pt x="259" y="119"/>
                  </a:lnTo>
                  <a:lnTo>
                    <a:pt x="257" y="116"/>
                  </a:lnTo>
                  <a:lnTo>
                    <a:pt x="253" y="110"/>
                  </a:lnTo>
                  <a:lnTo>
                    <a:pt x="255" y="106"/>
                  </a:lnTo>
                  <a:lnTo>
                    <a:pt x="257" y="102"/>
                  </a:lnTo>
                  <a:lnTo>
                    <a:pt x="257" y="100"/>
                  </a:lnTo>
                  <a:lnTo>
                    <a:pt x="259" y="100"/>
                  </a:lnTo>
                  <a:lnTo>
                    <a:pt x="262" y="98"/>
                  </a:lnTo>
                  <a:lnTo>
                    <a:pt x="266" y="98"/>
                  </a:lnTo>
                  <a:lnTo>
                    <a:pt x="270" y="100"/>
                  </a:lnTo>
                  <a:lnTo>
                    <a:pt x="272" y="104"/>
                  </a:lnTo>
                  <a:lnTo>
                    <a:pt x="276" y="112"/>
                  </a:lnTo>
                  <a:lnTo>
                    <a:pt x="276" y="117"/>
                  </a:lnTo>
                  <a:lnTo>
                    <a:pt x="276" y="121"/>
                  </a:lnTo>
                  <a:lnTo>
                    <a:pt x="287" y="127"/>
                  </a:lnTo>
                  <a:lnTo>
                    <a:pt x="287" y="125"/>
                  </a:lnTo>
                  <a:lnTo>
                    <a:pt x="287" y="119"/>
                  </a:lnTo>
                  <a:lnTo>
                    <a:pt x="287" y="114"/>
                  </a:lnTo>
                  <a:lnTo>
                    <a:pt x="287" y="108"/>
                  </a:lnTo>
                  <a:lnTo>
                    <a:pt x="285" y="100"/>
                  </a:lnTo>
                  <a:lnTo>
                    <a:pt x="283" y="93"/>
                  </a:lnTo>
                  <a:lnTo>
                    <a:pt x="279" y="85"/>
                  </a:lnTo>
                  <a:lnTo>
                    <a:pt x="276" y="83"/>
                  </a:lnTo>
                  <a:lnTo>
                    <a:pt x="268" y="85"/>
                  </a:lnTo>
                  <a:lnTo>
                    <a:pt x="262" y="87"/>
                  </a:lnTo>
                  <a:lnTo>
                    <a:pt x="257" y="89"/>
                  </a:lnTo>
                  <a:lnTo>
                    <a:pt x="257" y="91"/>
                  </a:lnTo>
                  <a:lnTo>
                    <a:pt x="253" y="91"/>
                  </a:lnTo>
                  <a:lnTo>
                    <a:pt x="251" y="89"/>
                  </a:lnTo>
                  <a:lnTo>
                    <a:pt x="243" y="85"/>
                  </a:lnTo>
                  <a:lnTo>
                    <a:pt x="238" y="81"/>
                  </a:lnTo>
                  <a:lnTo>
                    <a:pt x="226" y="76"/>
                  </a:lnTo>
                  <a:lnTo>
                    <a:pt x="217" y="70"/>
                  </a:lnTo>
                  <a:lnTo>
                    <a:pt x="205" y="64"/>
                  </a:lnTo>
                  <a:lnTo>
                    <a:pt x="196" y="59"/>
                  </a:lnTo>
                  <a:lnTo>
                    <a:pt x="183" y="51"/>
                  </a:lnTo>
                  <a:lnTo>
                    <a:pt x="171" y="45"/>
                  </a:lnTo>
                  <a:lnTo>
                    <a:pt x="158" y="40"/>
                  </a:lnTo>
                  <a:lnTo>
                    <a:pt x="146" y="34"/>
                  </a:lnTo>
                  <a:lnTo>
                    <a:pt x="135" y="28"/>
                  </a:lnTo>
                  <a:lnTo>
                    <a:pt x="125" y="24"/>
                  </a:lnTo>
                  <a:lnTo>
                    <a:pt x="120" y="19"/>
                  </a:lnTo>
                  <a:lnTo>
                    <a:pt x="112" y="17"/>
                  </a:lnTo>
                  <a:lnTo>
                    <a:pt x="101" y="11"/>
                  </a:lnTo>
                  <a:lnTo>
                    <a:pt x="95" y="7"/>
                  </a:lnTo>
                  <a:lnTo>
                    <a:pt x="87" y="3"/>
                  </a:lnTo>
                  <a:lnTo>
                    <a:pt x="82" y="3"/>
                  </a:lnTo>
                  <a:lnTo>
                    <a:pt x="74" y="0"/>
                  </a:lnTo>
                  <a:lnTo>
                    <a:pt x="67" y="1"/>
                  </a:lnTo>
                  <a:lnTo>
                    <a:pt x="59" y="3"/>
                  </a:lnTo>
                  <a:lnTo>
                    <a:pt x="49" y="5"/>
                  </a:lnTo>
                  <a:lnTo>
                    <a:pt x="36" y="9"/>
                  </a:lnTo>
                  <a:lnTo>
                    <a:pt x="27" y="13"/>
                  </a:lnTo>
                  <a:lnTo>
                    <a:pt x="19" y="19"/>
                  </a:lnTo>
                  <a:lnTo>
                    <a:pt x="13" y="24"/>
                  </a:lnTo>
                  <a:lnTo>
                    <a:pt x="6" y="34"/>
                  </a:lnTo>
                  <a:lnTo>
                    <a:pt x="2" y="41"/>
                  </a:lnTo>
                  <a:lnTo>
                    <a:pt x="0" y="49"/>
                  </a:lnTo>
                  <a:lnTo>
                    <a:pt x="4" y="55"/>
                  </a:lnTo>
                  <a:lnTo>
                    <a:pt x="8" y="59"/>
                  </a:lnTo>
                  <a:lnTo>
                    <a:pt x="11" y="59"/>
                  </a:lnTo>
                  <a:lnTo>
                    <a:pt x="11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895"/>
            <p:cNvSpPr>
              <a:spLocks/>
            </p:cNvSpPr>
            <p:nvPr/>
          </p:nvSpPr>
          <p:spPr bwMode="auto">
            <a:xfrm>
              <a:off x="3686175" y="4403726"/>
              <a:ext cx="34925" cy="3492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1" y="8"/>
                </a:cxn>
                <a:cxn ang="0">
                  <a:pos x="5" y="18"/>
                </a:cxn>
                <a:cxn ang="0">
                  <a:pos x="0" y="29"/>
                </a:cxn>
                <a:cxn ang="0">
                  <a:pos x="3" y="37"/>
                </a:cxn>
                <a:cxn ang="0">
                  <a:pos x="11" y="42"/>
                </a:cxn>
                <a:cxn ang="0">
                  <a:pos x="17" y="44"/>
                </a:cxn>
                <a:cxn ang="0">
                  <a:pos x="22" y="44"/>
                </a:cxn>
                <a:cxn ang="0">
                  <a:pos x="30" y="40"/>
                </a:cxn>
                <a:cxn ang="0">
                  <a:pos x="34" y="35"/>
                </a:cxn>
                <a:cxn ang="0">
                  <a:pos x="39" y="29"/>
                </a:cxn>
                <a:cxn ang="0">
                  <a:pos x="41" y="21"/>
                </a:cxn>
                <a:cxn ang="0">
                  <a:pos x="41" y="16"/>
                </a:cxn>
                <a:cxn ang="0">
                  <a:pos x="41" y="10"/>
                </a:cxn>
                <a:cxn ang="0">
                  <a:pos x="43" y="8"/>
                </a:cxn>
                <a:cxn ang="0">
                  <a:pos x="32" y="4"/>
                </a:cxn>
                <a:cxn ang="0">
                  <a:pos x="30" y="10"/>
                </a:cxn>
                <a:cxn ang="0">
                  <a:pos x="28" y="21"/>
                </a:cxn>
                <a:cxn ang="0">
                  <a:pos x="22" y="33"/>
                </a:cxn>
                <a:cxn ang="0">
                  <a:pos x="15" y="39"/>
                </a:cxn>
                <a:cxn ang="0">
                  <a:pos x="7" y="35"/>
                </a:cxn>
                <a:cxn ang="0">
                  <a:pos x="5" y="33"/>
                </a:cxn>
                <a:cxn ang="0">
                  <a:pos x="5" y="27"/>
                </a:cxn>
                <a:cxn ang="0">
                  <a:pos x="5" y="23"/>
                </a:cxn>
                <a:cxn ang="0">
                  <a:pos x="11" y="12"/>
                </a:cxn>
                <a:cxn ang="0">
                  <a:pos x="17" y="8"/>
                </a:cxn>
                <a:cxn ang="0">
                  <a:pos x="20" y="6"/>
                </a:cxn>
                <a:cxn ang="0">
                  <a:pos x="22" y="4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43" h="44">
                  <a:moveTo>
                    <a:pt x="19" y="0"/>
                  </a:moveTo>
                  <a:lnTo>
                    <a:pt x="17" y="0"/>
                  </a:lnTo>
                  <a:lnTo>
                    <a:pt x="15" y="2"/>
                  </a:lnTo>
                  <a:lnTo>
                    <a:pt x="11" y="8"/>
                  </a:lnTo>
                  <a:lnTo>
                    <a:pt x="5" y="18"/>
                  </a:lnTo>
                  <a:lnTo>
                    <a:pt x="0" y="29"/>
                  </a:lnTo>
                  <a:lnTo>
                    <a:pt x="3" y="37"/>
                  </a:lnTo>
                  <a:lnTo>
                    <a:pt x="11" y="42"/>
                  </a:lnTo>
                  <a:lnTo>
                    <a:pt x="17" y="44"/>
                  </a:lnTo>
                  <a:lnTo>
                    <a:pt x="22" y="44"/>
                  </a:lnTo>
                  <a:lnTo>
                    <a:pt x="30" y="40"/>
                  </a:lnTo>
                  <a:lnTo>
                    <a:pt x="34" y="35"/>
                  </a:lnTo>
                  <a:lnTo>
                    <a:pt x="39" y="29"/>
                  </a:lnTo>
                  <a:lnTo>
                    <a:pt x="41" y="21"/>
                  </a:lnTo>
                  <a:lnTo>
                    <a:pt x="41" y="16"/>
                  </a:lnTo>
                  <a:lnTo>
                    <a:pt x="41" y="10"/>
                  </a:lnTo>
                  <a:lnTo>
                    <a:pt x="43" y="8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28" y="21"/>
                  </a:lnTo>
                  <a:lnTo>
                    <a:pt x="22" y="33"/>
                  </a:lnTo>
                  <a:lnTo>
                    <a:pt x="15" y="39"/>
                  </a:lnTo>
                  <a:lnTo>
                    <a:pt x="7" y="35"/>
                  </a:lnTo>
                  <a:lnTo>
                    <a:pt x="5" y="33"/>
                  </a:lnTo>
                  <a:lnTo>
                    <a:pt x="5" y="27"/>
                  </a:lnTo>
                  <a:lnTo>
                    <a:pt x="5" y="23"/>
                  </a:lnTo>
                  <a:lnTo>
                    <a:pt x="11" y="12"/>
                  </a:lnTo>
                  <a:lnTo>
                    <a:pt x="17" y="8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896"/>
            <p:cNvSpPr>
              <a:spLocks/>
            </p:cNvSpPr>
            <p:nvPr/>
          </p:nvSpPr>
          <p:spPr bwMode="auto">
            <a:xfrm>
              <a:off x="3702050" y="4403726"/>
              <a:ext cx="19050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7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7" y="4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4" h="14">
                  <a:moveTo>
                    <a:pt x="0" y="6"/>
                  </a:moveTo>
                  <a:lnTo>
                    <a:pt x="17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7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897"/>
            <p:cNvSpPr>
              <a:spLocks/>
            </p:cNvSpPr>
            <p:nvPr/>
          </p:nvSpPr>
          <p:spPr bwMode="auto">
            <a:xfrm>
              <a:off x="3668712" y="4456113"/>
              <a:ext cx="33337" cy="3333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9" y="0"/>
                </a:cxn>
                <a:cxn ang="0">
                  <a:pos x="15" y="0"/>
                </a:cxn>
                <a:cxn ang="0">
                  <a:pos x="9" y="6"/>
                </a:cxn>
                <a:cxn ang="0">
                  <a:pos x="4" y="15"/>
                </a:cxn>
                <a:cxn ang="0">
                  <a:pos x="0" y="27"/>
                </a:cxn>
                <a:cxn ang="0">
                  <a:pos x="4" y="36"/>
                </a:cxn>
                <a:cxn ang="0">
                  <a:pos x="9" y="42"/>
                </a:cxn>
                <a:cxn ang="0">
                  <a:pos x="15" y="44"/>
                </a:cxn>
                <a:cxn ang="0">
                  <a:pos x="23" y="42"/>
                </a:cxn>
                <a:cxn ang="0">
                  <a:pos x="28" y="38"/>
                </a:cxn>
                <a:cxn ang="0">
                  <a:pos x="34" y="32"/>
                </a:cxn>
                <a:cxn ang="0">
                  <a:pos x="38" y="29"/>
                </a:cxn>
                <a:cxn ang="0">
                  <a:pos x="40" y="21"/>
                </a:cxn>
                <a:cxn ang="0">
                  <a:pos x="40" y="13"/>
                </a:cxn>
                <a:cxn ang="0">
                  <a:pos x="40" y="10"/>
                </a:cxn>
                <a:cxn ang="0">
                  <a:pos x="42" y="8"/>
                </a:cxn>
                <a:cxn ang="0">
                  <a:pos x="34" y="4"/>
                </a:cxn>
                <a:cxn ang="0">
                  <a:pos x="30" y="8"/>
                </a:cxn>
                <a:cxn ang="0">
                  <a:pos x="28" y="19"/>
                </a:cxn>
                <a:cxn ang="0">
                  <a:pos x="24" y="25"/>
                </a:cxn>
                <a:cxn ang="0">
                  <a:pos x="23" y="31"/>
                </a:cxn>
                <a:cxn ang="0">
                  <a:pos x="19" y="34"/>
                </a:cxn>
                <a:cxn ang="0">
                  <a:pos x="15" y="38"/>
                </a:cxn>
                <a:cxn ang="0">
                  <a:pos x="9" y="34"/>
                </a:cxn>
                <a:cxn ang="0">
                  <a:pos x="5" y="31"/>
                </a:cxn>
                <a:cxn ang="0">
                  <a:pos x="5" y="27"/>
                </a:cxn>
                <a:cxn ang="0">
                  <a:pos x="7" y="23"/>
                </a:cxn>
                <a:cxn ang="0">
                  <a:pos x="9" y="15"/>
                </a:cxn>
                <a:cxn ang="0">
                  <a:pos x="11" y="10"/>
                </a:cxn>
                <a:cxn ang="0">
                  <a:pos x="13" y="6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4" y="4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lnTo>
                    <a:pt x="19" y="0"/>
                  </a:lnTo>
                  <a:lnTo>
                    <a:pt x="15" y="0"/>
                  </a:lnTo>
                  <a:lnTo>
                    <a:pt x="9" y="6"/>
                  </a:lnTo>
                  <a:lnTo>
                    <a:pt x="4" y="15"/>
                  </a:lnTo>
                  <a:lnTo>
                    <a:pt x="0" y="27"/>
                  </a:lnTo>
                  <a:lnTo>
                    <a:pt x="4" y="36"/>
                  </a:lnTo>
                  <a:lnTo>
                    <a:pt x="9" y="42"/>
                  </a:lnTo>
                  <a:lnTo>
                    <a:pt x="15" y="44"/>
                  </a:lnTo>
                  <a:lnTo>
                    <a:pt x="23" y="42"/>
                  </a:lnTo>
                  <a:lnTo>
                    <a:pt x="28" y="38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0" y="21"/>
                  </a:lnTo>
                  <a:lnTo>
                    <a:pt x="40" y="13"/>
                  </a:lnTo>
                  <a:lnTo>
                    <a:pt x="40" y="10"/>
                  </a:lnTo>
                  <a:lnTo>
                    <a:pt x="42" y="8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8" y="19"/>
                  </a:lnTo>
                  <a:lnTo>
                    <a:pt x="24" y="25"/>
                  </a:lnTo>
                  <a:lnTo>
                    <a:pt x="23" y="31"/>
                  </a:lnTo>
                  <a:lnTo>
                    <a:pt x="19" y="34"/>
                  </a:lnTo>
                  <a:lnTo>
                    <a:pt x="15" y="38"/>
                  </a:lnTo>
                  <a:lnTo>
                    <a:pt x="9" y="34"/>
                  </a:lnTo>
                  <a:lnTo>
                    <a:pt x="5" y="31"/>
                  </a:lnTo>
                  <a:lnTo>
                    <a:pt x="5" y="27"/>
                  </a:lnTo>
                  <a:lnTo>
                    <a:pt x="7" y="23"/>
                  </a:lnTo>
                  <a:lnTo>
                    <a:pt x="9" y="15"/>
                  </a:lnTo>
                  <a:lnTo>
                    <a:pt x="11" y="10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898"/>
            <p:cNvSpPr>
              <a:spLocks/>
            </p:cNvSpPr>
            <p:nvPr/>
          </p:nvSpPr>
          <p:spPr bwMode="auto">
            <a:xfrm>
              <a:off x="3683000" y="4456113"/>
              <a:ext cx="19050" cy="952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15" y="13"/>
                </a:cxn>
                <a:cxn ang="0">
                  <a:pos x="23" y="8"/>
                </a:cxn>
                <a:cxn ang="0">
                  <a:pos x="17" y="4"/>
                </a:cxn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13">
                  <a:moveTo>
                    <a:pt x="2" y="4"/>
                  </a:moveTo>
                  <a:lnTo>
                    <a:pt x="15" y="13"/>
                  </a:lnTo>
                  <a:lnTo>
                    <a:pt x="23" y="8"/>
                  </a:lnTo>
                  <a:lnTo>
                    <a:pt x="17" y="4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899"/>
            <p:cNvSpPr>
              <a:spLocks/>
            </p:cNvSpPr>
            <p:nvPr/>
          </p:nvSpPr>
          <p:spPr bwMode="auto">
            <a:xfrm>
              <a:off x="3589337" y="4508501"/>
              <a:ext cx="120650" cy="112713"/>
            </a:xfrm>
            <a:custGeom>
              <a:avLst/>
              <a:gdLst/>
              <a:ahLst/>
              <a:cxnLst>
                <a:cxn ang="0">
                  <a:pos x="72" y="99"/>
                </a:cxn>
                <a:cxn ang="0">
                  <a:pos x="68" y="85"/>
                </a:cxn>
                <a:cxn ang="0">
                  <a:pos x="68" y="72"/>
                </a:cxn>
                <a:cxn ang="0">
                  <a:pos x="76" y="66"/>
                </a:cxn>
                <a:cxn ang="0">
                  <a:pos x="76" y="61"/>
                </a:cxn>
                <a:cxn ang="0">
                  <a:pos x="74" y="47"/>
                </a:cxn>
                <a:cxn ang="0">
                  <a:pos x="82" y="43"/>
                </a:cxn>
                <a:cxn ang="0">
                  <a:pos x="82" y="38"/>
                </a:cxn>
                <a:cxn ang="0">
                  <a:pos x="78" y="19"/>
                </a:cxn>
                <a:cxn ang="0">
                  <a:pos x="87" y="2"/>
                </a:cxn>
                <a:cxn ang="0">
                  <a:pos x="97" y="0"/>
                </a:cxn>
                <a:cxn ang="0">
                  <a:pos x="110" y="4"/>
                </a:cxn>
                <a:cxn ang="0">
                  <a:pos x="129" y="9"/>
                </a:cxn>
                <a:cxn ang="0">
                  <a:pos x="144" y="13"/>
                </a:cxn>
                <a:cxn ang="0">
                  <a:pos x="152" y="23"/>
                </a:cxn>
                <a:cxn ang="0">
                  <a:pos x="144" y="24"/>
                </a:cxn>
                <a:cxn ang="0">
                  <a:pos x="133" y="19"/>
                </a:cxn>
                <a:cxn ang="0">
                  <a:pos x="122" y="13"/>
                </a:cxn>
                <a:cxn ang="0">
                  <a:pos x="106" y="9"/>
                </a:cxn>
                <a:cxn ang="0">
                  <a:pos x="95" y="7"/>
                </a:cxn>
                <a:cxn ang="0">
                  <a:pos x="87" y="11"/>
                </a:cxn>
                <a:cxn ang="0">
                  <a:pos x="85" y="23"/>
                </a:cxn>
                <a:cxn ang="0">
                  <a:pos x="93" y="38"/>
                </a:cxn>
                <a:cxn ang="0">
                  <a:pos x="91" y="47"/>
                </a:cxn>
                <a:cxn ang="0">
                  <a:pos x="84" y="53"/>
                </a:cxn>
                <a:cxn ang="0">
                  <a:pos x="84" y="64"/>
                </a:cxn>
                <a:cxn ang="0">
                  <a:pos x="87" y="70"/>
                </a:cxn>
                <a:cxn ang="0">
                  <a:pos x="78" y="74"/>
                </a:cxn>
                <a:cxn ang="0">
                  <a:pos x="76" y="83"/>
                </a:cxn>
                <a:cxn ang="0">
                  <a:pos x="84" y="102"/>
                </a:cxn>
                <a:cxn ang="0">
                  <a:pos x="78" y="112"/>
                </a:cxn>
                <a:cxn ang="0">
                  <a:pos x="61" y="114"/>
                </a:cxn>
                <a:cxn ang="0">
                  <a:pos x="45" y="110"/>
                </a:cxn>
                <a:cxn ang="0">
                  <a:pos x="28" y="106"/>
                </a:cxn>
                <a:cxn ang="0">
                  <a:pos x="15" y="104"/>
                </a:cxn>
                <a:cxn ang="0">
                  <a:pos x="9" y="110"/>
                </a:cxn>
                <a:cxn ang="0">
                  <a:pos x="11" y="123"/>
                </a:cxn>
                <a:cxn ang="0">
                  <a:pos x="21" y="131"/>
                </a:cxn>
                <a:cxn ang="0">
                  <a:pos x="34" y="133"/>
                </a:cxn>
                <a:cxn ang="0">
                  <a:pos x="47" y="133"/>
                </a:cxn>
                <a:cxn ang="0">
                  <a:pos x="61" y="131"/>
                </a:cxn>
                <a:cxn ang="0">
                  <a:pos x="72" y="131"/>
                </a:cxn>
                <a:cxn ang="0">
                  <a:pos x="87" y="131"/>
                </a:cxn>
                <a:cxn ang="0">
                  <a:pos x="87" y="135"/>
                </a:cxn>
                <a:cxn ang="0">
                  <a:pos x="78" y="140"/>
                </a:cxn>
                <a:cxn ang="0">
                  <a:pos x="59" y="140"/>
                </a:cxn>
                <a:cxn ang="0">
                  <a:pos x="34" y="140"/>
                </a:cxn>
                <a:cxn ang="0">
                  <a:pos x="13" y="137"/>
                </a:cxn>
                <a:cxn ang="0">
                  <a:pos x="2" y="123"/>
                </a:cxn>
                <a:cxn ang="0">
                  <a:pos x="2" y="106"/>
                </a:cxn>
                <a:cxn ang="0">
                  <a:pos x="7" y="99"/>
                </a:cxn>
                <a:cxn ang="0">
                  <a:pos x="19" y="97"/>
                </a:cxn>
                <a:cxn ang="0">
                  <a:pos x="28" y="99"/>
                </a:cxn>
                <a:cxn ang="0">
                  <a:pos x="42" y="102"/>
                </a:cxn>
                <a:cxn ang="0">
                  <a:pos x="53" y="106"/>
                </a:cxn>
                <a:cxn ang="0">
                  <a:pos x="66" y="108"/>
                </a:cxn>
                <a:cxn ang="0">
                  <a:pos x="74" y="106"/>
                </a:cxn>
                <a:cxn ang="0">
                  <a:pos x="74" y="102"/>
                </a:cxn>
              </a:cxnLst>
              <a:rect l="0" t="0" r="r" b="b"/>
              <a:pathLst>
                <a:path w="152" h="142">
                  <a:moveTo>
                    <a:pt x="74" y="102"/>
                  </a:moveTo>
                  <a:lnTo>
                    <a:pt x="72" y="99"/>
                  </a:lnTo>
                  <a:lnTo>
                    <a:pt x="72" y="93"/>
                  </a:lnTo>
                  <a:lnTo>
                    <a:pt x="68" y="85"/>
                  </a:lnTo>
                  <a:lnTo>
                    <a:pt x="68" y="78"/>
                  </a:lnTo>
                  <a:lnTo>
                    <a:pt x="68" y="72"/>
                  </a:lnTo>
                  <a:lnTo>
                    <a:pt x="72" y="68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6" y="61"/>
                  </a:lnTo>
                  <a:lnTo>
                    <a:pt x="74" y="51"/>
                  </a:lnTo>
                  <a:lnTo>
                    <a:pt x="74" y="47"/>
                  </a:lnTo>
                  <a:lnTo>
                    <a:pt x="78" y="43"/>
                  </a:lnTo>
                  <a:lnTo>
                    <a:pt x="82" y="43"/>
                  </a:lnTo>
                  <a:lnTo>
                    <a:pt x="84" y="43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78" y="19"/>
                  </a:lnTo>
                  <a:lnTo>
                    <a:pt x="82" y="11"/>
                  </a:lnTo>
                  <a:lnTo>
                    <a:pt x="87" y="2"/>
                  </a:lnTo>
                  <a:lnTo>
                    <a:pt x="93" y="0"/>
                  </a:lnTo>
                  <a:lnTo>
                    <a:pt x="97" y="0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22" y="7"/>
                  </a:lnTo>
                  <a:lnTo>
                    <a:pt x="129" y="9"/>
                  </a:lnTo>
                  <a:lnTo>
                    <a:pt x="139" y="11"/>
                  </a:lnTo>
                  <a:lnTo>
                    <a:pt x="144" y="13"/>
                  </a:lnTo>
                  <a:lnTo>
                    <a:pt x="148" y="17"/>
                  </a:lnTo>
                  <a:lnTo>
                    <a:pt x="152" y="23"/>
                  </a:lnTo>
                  <a:lnTo>
                    <a:pt x="150" y="26"/>
                  </a:lnTo>
                  <a:lnTo>
                    <a:pt x="144" y="24"/>
                  </a:lnTo>
                  <a:lnTo>
                    <a:pt x="137" y="21"/>
                  </a:lnTo>
                  <a:lnTo>
                    <a:pt x="133" y="19"/>
                  </a:lnTo>
                  <a:lnTo>
                    <a:pt x="129" y="17"/>
                  </a:lnTo>
                  <a:lnTo>
                    <a:pt x="122" y="13"/>
                  </a:lnTo>
                  <a:lnTo>
                    <a:pt x="114" y="13"/>
                  </a:lnTo>
                  <a:lnTo>
                    <a:pt x="106" y="9"/>
                  </a:lnTo>
                  <a:lnTo>
                    <a:pt x="101" y="7"/>
                  </a:lnTo>
                  <a:lnTo>
                    <a:pt x="95" y="7"/>
                  </a:lnTo>
                  <a:lnTo>
                    <a:pt x="93" y="7"/>
                  </a:lnTo>
                  <a:lnTo>
                    <a:pt x="87" y="11"/>
                  </a:lnTo>
                  <a:lnTo>
                    <a:pt x="85" y="17"/>
                  </a:lnTo>
                  <a:lnTo>
                    <a:pt x="85" y="23"/>
                  </a:lnTo>
                  <a:lnTo>
                    <a:pt x="89" y="30"/>
                  </a:lnTo>
                  <a:lnTo>
                    <a:pt x="93" y="38"/>
                  </a:lnTo>
                  <a:lnTo>
                    <a:pt x="95" y="43"/>
                  </a:lnTo>
                  <a:lnTo>
                    <a:pt x="91" y="47"/>
                  </a:lnTo>
                  <a:lnTo>
                    <a:pt x="85" y="53"/>
                  </a:lnTo>
                  <a:lnTo>
                    <a:pt x="84" y="53"/>
                  </a:lnTo>
                  <a:lnTo>
                    <a:pt x="84" y="61"/>
                  </a:lnTo>
                  <a:lnTo>
                    <a:pt x="84" y="64"/>
                  </a:lnTo>
                  <a:lnTo>
                    <a:pt x="85" y="66"/>
                  </a:lnTo>
                  <a:lnTo>
                    <a:pt x="87" y="7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74" y="78"/>
                  </a:lnTo>
                  <a:lnTo>
                    <a:pt x="76" y="83"/>
                  </a:lnTo>
                  <a:lnTo>
                    <a:pt x="82" y="93"/>
                  </a:lnTo>
                  <a:lnTo>
                    <a:pt x="84" y="102"/>
                  </a:lnTo>
                  <a:lnTo>
                    <a:pt x="85" y="108"/>
                  </a:lnTo>
                  <a:lnTo>
                    <a:pt x="78" y="112"/>
                  </a:lnTo>
                  <a:lnTo>
                    <a:pt x="66" y="116"/>
                  </a:lnTo>
                  <a:lnTo>
                    <a:pt x="61" y="114"/>
                  </a:lnTo>
                  <a:lnTo>
                    <a:pt x="53" y="112"/>
                  </a:lnTo>
                  <a:lnTo>
                    <a:pt x="45" y="110"/>
                  </a:lnTo>
                  <a:lnTo>
                    <a:pt x="38" y="108"/>
                  </a:lnTo>
                  <a:lnTo>
                    <a:pt x="28" y="106"/>
                  </a:lnTo>
                  <a:lnTo>
                    <a:pt x="21" y="104"/>
                  </a:lnTo>
                  <a:lnTo>
                    <a:pt x="15" y="104"/>
                  </a:lnTo>
                  <a:lnTo>
                    <a:pt x="13" y="106"/>
                  </a:lnTo>
                  <a:lnTo>
                    <a:pt x="9" y="110"/>
                  </a:lnTo>
                  <a:lnTo>
                    <a:pt x="9" y="118"/>
                  </a:lnTo>
                  <a:lnTo>
                    <a:pt x="11" y="123"/>
                  </a:lnTo>
                  <a:lnTo>
                    <a:pt x="17" y="131"/>
                  </a:lnTo>
                  <a:lnTo>
                    <a:pt x="21" y="131"/>
                  </a:lnTo>
                  <a:lnTo>
                    <a:pt x="30" y="133"/>
                  </a:lnTo>
                  <a:lnTo>
                    <a:pt x="34" y="133"/>
                  </a:lnTo>
                  <a:lnTo>
                    <a:pt x="42" y="133"/>
                  </a:lnTo>
                  <a:lnTo>
                    <a:pt x="47" y="133"/>
                  </a:lnTo>
                  <a:lnTo>
                    <a:pt x="55" y="133"/>
                  </a:lnTo>
                  <a:lnTo>
                    <a:pt x="61" y="131"/>
                  </a:lnTo>
                  <a:lnTo>
                    <a:pt x="66" y="131"/>
                  </a:lnTo>
                  <a:lnTo>
                    <a:pt x="72" y="131"/>
                  </a:lnTo>
                  <a:lnTo>
                    <a:pt x="78" y="131"/>
                  </a:lnTo>
                  <a:lnTo>
                    <a:pt x="87" y="131"/>
                  </a:lnTo>
                  <a:lnTo>
                    <a:pt x="89" y="131"/>
                  </a:lnTo>
                  <a:lnTo>
                    <a:pt x="87" y="135"/>
                  </a:lnTo>
                  <a:lnTo>
                    <a:pt x="82" y="140"/>
                  </a:lnTo>
                  <a:lnTo>
                    <a:pt x="78" y="140"/>
                  </a:lnTo>
                  <a:lnTo>
                    <a:pt x="68" y="140"/>
                  </a:lnTo>
                  <a:lnTo>
                    <a:pt x="59" y="140"/>
                  </a:lnTo>
                  <a:lnTo>
                    <a:pt x="47" y="142"/>
                  </a:lnTo>
                  <a:lnTo>
                    <a:pt x="34" y="140"/>
                  </a:lnTo>
                  <a:lnTo>
                    <a:pt x="23" y="140"/>
                  </a:lnTo>
                  <a:lnTo>
                    <a:pt x="13" y="137"/>
                  </a:lnTo>
                  <a:lnTo>
                    <a:pt x="9" y="135"/>
                  </a:lnTo>
                  <a:lnTo>
                    <a:pt x="2" y="123"/>
                  </a:lnTo>
                  <a:lnTo>
                    <a:pt x="0" y="116"/>
                  </a:lnTo>
                  <a:lnTo>
                    <a:pt x="2" y="106"/>
                  </a:lnTo>
                  <a:lnTo>
                    <a:pt x="6" y="102"/>
                  </a:lnTo>
                  <a:lnTo>
                    <a:pt x="7" y="99"/>
                  </a:lnTo>
                  <a:lnTo>
                    <a:pt x="13" y="97"/>
                  </a:lnTo>
                  <a:lnTo>
                    <a:pt x="19" y="97"/>
                  </a:lnTo>
                  <a:lnTo>
                    <a:pt x="26" y="99"/>
                  </a:lnTo>
                  <a:lnTo>
                    <a:pt x="28" y="99"/>
                  </a:lnTo>
                  <a:lnTo>
                    <a:pt x="34" y="99"/>
                  </a:lnTo>
                  <a:lnTo>
                    <a:pt x="42" y="102"/>
                  </a:lnTo>
                  <a:lnTo>
                    <a:pt x="47" y="104"/>
                  </a:lnTo>
                  <a:lnTo>
                    <a:pt x="53" y="106"/>
                  </a:lnTo>
                  <a:lnTo>
                    <a:pt x="61" y="108"/>
                  </a:lnTo>
                  <a:lnTo>
                    <a:pt x="66" y="108"/>
                  </a:lnTo>
                  <a:lnTo>
                    <a:pt x="68" y="108"/>
                  </a:lnTo>
                  <a:lnTo>
                    <a:pt x="74" y="106"/>
                  </a:lnTo>
                  <a:lnTo>
                    <a:pt x="74" y="102"/>
                  </a:lnTo>
                  <a:lnTo>
                    <a:pt x="74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900"/>
            <p:cNvSpPr>
              <a:spLocks/>
            </p:cNvSpPr>
            <p:nvPr/>
          </p:nvSpPr>
          <p:spPr bwMode="auto">
            <a:xfrm>
              <a:off x="3654425" y="4543426"/>
              <a:ext cx="52387" cy="460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0"/>
                </a:cxn>
                <a:cxn ang="0">
                  <a:pos x="21" y="0"/>
                </a:cxn>
                <a:cxn ang="0">
                  <a:pos x="32" y="0"/>
                </a:cxn>
                <a:cxn ang="0">
                  <a:pos x="41" y="4"/>
                </a:cxn>
                <a:cxn ang="0">
                  <a:pos x="47" y="4"/>
                </a:cxn>
                <a:cxn ang="0">
                  <a:pos x="57" y="8"/>
                </a:cxn>
                <a:cxn ang="0">
                  <a:pos x="62" y="12"/>
                </a:cxn>
                <a:cxn ang="0">
                  <a:pos x="64" y="19"/>
                </a:cxn>
                <a:cxn ang="0">
                  <a:pos x="60" y="29"/>
                </a:cxn>
                <a:cxn ang="0">
                  <a:pos x="55" y="35"/>
                </a:cxn>
                <a:cxn ang="0">
                  <a:pos x="47" y="38"/>
                </a:cxn>
                <a:cxn ang="0">
                  <a:pos x="41" y="38"/>
                </a:cxn>
                <a:cxn ang="0">
                  <a:pos x="43" y="42"/>
                </a:cxn>
                <a:cxn ang="0">
                  <a:pos x="45" y="50"/>
                </a:cxn>
                <a:cxn ang="0">
                  <a:pos x="41" y="56"/>
                </a:cxn>
                <a:cxn ang="0">
                  <a:pos x="36" y="59"/>
                </a:cxn>
                <a:cxn ang="0">
                  <a:pos x="28" y="59"/>
                </a:cxn>
                <a:cxn ang="0">
                  <a:pos x="22" y="59"/>
                </a:cxn>
                <a:cxn ang="0">
                  <a:pos x="17" y="59"/>
                </a:cxn>
                <a:cxn ang="0">
                  <a:pos x="13" y="59"/>
                </a:cxn>
                <a:cxn ang="0">
                  <a:pos x="9" y="50"/>
                </a:cxn>
                <a:cxn ang="0">
                  <a:pos x="9" y="44"/>
                </a:cxn>
                <a:cxn ang="0">
                  <a:pos x="11" y="46"/>
                </a:cxn>
                <a:cxn ang="0">
                  <a:pos x="17" y="52"/>
                </a:cxn>
                <a:cxn ang="0">
                  <a:pos x="21" y="52"/>
                </a:cxn>
                <a:cxn ang="0">
                  <a:pos x="26" y="54"/>
                </a:cxn>
                <a:cxn ang="0">
                  <a:pos x="30" y="54"/>
                </a:cxn>
                <a:cxn ang="0">
                  <a:pos x="32" y="54"/>
                </a:cxn>
                <a:cxn ang="0">
                  <a:pos x="36" y="48"/>
                </a:cxn>
                <a:cxn ang="0">
                  <a:pos x="38" y="42"/>
                </a:cxn>
                <a:cxn ang="0">
                  <a:pos x="32" y="38"/>
                </a:cxn>
                <a:cxn ang="0">
                  <a:pos x="26" y="37"/>
                </a:cxn>
                <a:cxn ang="0">
                  <a:pos x="21" y="35"/>
                </a:cxn>
                <a:cxn ang="0">
                  <a:pos x="15" y="35"/>
                </a:cxn>
                <a:cxn ang="0">
                  <a:pos x="7" y="33"/>
                </a:cxn>
                <a:cxn ang="0">
                  <a:pos x="0" y="33"/>
                </a:cxn>
                <a:cxn ang="0">
                  <a:pos x="0" y="23"/>
                </a:cxn>
                <a:cxn ang="0">
                  <a:pos x="41" y="33"/>
                </a:cxn>
                <a:cxn ang="0">
                  <a:pos x="41" y="31"/>
                </a:cxn>
                <a:cxn ang="0">
                  <a:pos x="47" y="29"/>
                </a:cxn>
                <a:cxn ang="0">
                  <a:pos x="51" y="25"/>
                </a:cxn>
                <a:cxn ang="0">
                  <a:pos x="55" y="23"/>
                </a:cxn>
                <a:cxn ang="0">
                  <a:pos x="53" y="18"/>
                </a:cxn>
                <a:cxn ang="0">
                  <a:pos x="51" y="14"/>
                </a:cxn>
                <a:cxn ang="0">
                  <a:pos x="45" y="10"/>
                </a:cxn>
                <a:cxn ang="0">
                  <a:pos x="40" y="10"/>
                </a:cxn>
                <a:cxn ang="0">
                  <a:pos x="32" y="8"/>
                </a:cxn>
                <a:cxn ang="0">
                  <a:pos x="24" y="8"/>
                </a:cxn>
                <a:cxn ang="0">
                  <a:pos x="15" y="8"/>
                </a:cxn>
                <a:cxn ang="0">
                  <a:pos x="9" y="8"/>
                </a:cxn>
                <a:cxn ang="0">
                  <a:pos x="5" y="8"/>
                </a:cxn>
                <a:cxn ang="0">
                  <a:pos x="3" y="8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64" h="59">
                  <a:moveTo>
                    <a:pt x="7" y="0"/>
                  </a:moveTo>
                  <a:lnTo>
                    <a:pt x="11" y="0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41" y="4"/>
                  </a:lnTo>
                  <a:lnTo>
                    <a:pt x="47" y="4"/>
                  </a:lnTo>
                  <a:lnTo>
                    <a:pt x="57" y="8"/>
                  </a:lnTo>
                  <a:lnTo>
                    <a:pt x="62" y="12"/>
                  </a:lnTo>
                  <a:lnTo>
                    <a:pt x="64" y="19"/>
                  </a:lnTo>
                  <a:lnTo>
                    <a:pt x="60" y="29"/>
                  </a:lnTo>
                  <a:lnTo>
                    <a:pt x="55" y="35"/>
                  </a:lnTo>
                  <a:lnTo>
                    <a:pt x="47" y="38"/>
                  </a:lnTo>
                  <a:lnTo>
                    <a:pt x="41" y="38"/>
                  </a:lnTo>
                  <a:lnTo>
                    <a:pt x="43" y="42"/>
                  </a:lnTo>
                  <a:lnTo>
                    <a:pt x="45" y="50"/>
                  </a:lnTo>
                  <a:lnTo>
                    <a:pt x="41" y="56"/>
                  </a:lnTo>
                  <a:lnTo>
                    <a:pt x="36" y="5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17" y="59"/>
                  </a:lnTo>
                  <a:lnTo>
                    <a:pt x="13" y="59"/>
                  </a:lnTo>
                  <a:lnTo>
                    <a:pt x="9" y="50"/>
                  </a:lnTo>
                  <a:lnTo>
                    <a:pt x="9" y="44"/>
                  </a:lnTo>
                  <a:lnTo>
                    <a:pt x="11" y="46"/>
                  </a:lnTo>
                  <a:lnTo>
                    <a:pt x="17" y="52"/>
                  </a:lnTo>
                  <a:lnTo>
                    <a:pt x="21" y="52"/>
                  </a:lnTo>
                  <a:lnTo>
                    <a:pt x="26" y="54"/>
                  </a:lnTo>
                  <a:lnTo>
                    <a:pt x="30" y="54"/>
                  </a:lnTo>
                  <a:lnTo>
                    <a:pt x="32" y="54"/>
                  </a:lnTo>
                  <a:lnTo>
                    <a:pt x="36" y="48"/>
                  </a:lnTo>
                  <a:lnTo>
                    <a:pt x="38" y="42"/>
                  </a:lnTo>
                  <a:lnTo>
                    <a:pt x="32" y="38"/>
                  </a:lnTo>
                  <a:lnTo>
                    <a:pt x="26" y="37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7" y="33"/>
                  </a:lnTo>
                  <a:lnTo>
                    <a:pt x="0" y="33"/>
                  </a:lnTo>
                  <a:lnTo>
                    <a:pt x="0" y="23"/>
                  </a:lnTo>
                  <a:lnTo>
                    <a:pt x="41" y="33"/>
                  </a:lnTo>
                  <a:lnTo>
                    <a:pt x="41" y="31"/>
                  </a:lnTo>
                  <a:lnTo>
                    <a:pt x="47" y="29"/>
                  </a:lnTo>
                  <a:lnTo>
                    <a:pt x="51" y="25"/>
                  </a:lnTo>
                  <a:lnTo>
                    <a:pt x="55" y="23"/>
                  </a:lnTo>
                  <a:lnTo>
                    <a:pt x="53" y="18"/>
                  </a:lnTo>
                  <a:lnTo>
                    <a:pt x="51" y="14"/>
                  </a:lnTo>
                  <a:lnTo>
                    <a:pt x="45" y="10"/>
                  </a:lnTo>
                  <a:lnTo>
                    <a:pt x="40" y="1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5" y="8"/>
                  </a:lnTo>
                  <a:lnTo>
                    <a:pt x="9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901"/>
            <p:cNvSpPr>
              <a:spLocks/>
            </p:cNvSpPr>
            <p:nvPr/>
          </p:nvSpPr>
          <p:spPr bwMode="auto">
            <a:xfrm>
              <a:off x="3667125" y="4521201"/>
              <a:ext cx="42862" cy="26988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0" y="15"/>
                </a:cxn>
                <a:cxn ang="0">
                  <a:pos x="2" y="21"/>
                </a:cxn>
                <a:cxn ang="0">
                  <a:pos x="6" y="23"/>
                </a:cxn>
                <a:cxn ang="0">
                  <a:pos x="15" y="26"/>
                </a:cxn>
                <a:cxn ang="0">
                  <a:pos x="21" y="28"/>
                </a:cxn>
                <a:cxn ang="0">
                  <a:pos x="26" y="32"/>
                </a:cxn>
                <a:cxn ang="0">
                  <a:pos x="32" y="30"/>
                </a:cxn>
                <a:cxn ang="0">
                  <a:pos x="38" y="30"/>
                </a:cxn>
                <a:cxn ang="0">
                  <a:pos x="45" y="26"/>
                </a:cxn>
                <a:cxn ang="0">
                  <a:pos x="49" y="26"/>
                </a:cxn>
                <a:cxn ang="0">
                  <a:pos x="51" y="21"/>
                </a:cxn>
                <a:cxn ang="0">
                  <a:pos x="51" y="15"/>
                </a:cxn>
                <a:cxn ang="0">
                  <a:pos x="51" y="9"/>
                </a:cxn>
                <a:cxn ang="0">
                  <a:pos x="53" y="7"/>
                </a:cxn>
                <a:cxn ang="0">
                  <a:pos x="42" y="0"/>
                </a:cxn>
                <a:cxn ang="0">
                  <a:pos x="42" y="2"/>
                </a:cxn>
                <a:cxn ang="0">
                  <a:pos x="44" y="9"/>
                </a:cxn>
                <a:cxn ang="0">
                  <a:pos x="42" y="15"/>
                </a:cxn>
                <a:cxn ang="0">
                  <a:pos x="42" y="21"/>
                </a:cxn>
                <a:cxn ang="0">
                  <a:pos x="36" y="23"/>
                </a:cxn>
                <a:cxn ang="0">
                  <a:pos x="30" y="25"/>
                </a:cxn>
                <a:cxn ang="0">
                  <a:pos x="21" y="21"/>
                </a:cxn>
                <a:cxn ang="0">
                  <a:pos x="11" y="19"/>
                </a:cxn>
                <a:cxn ang="0">
                  <a:pos x="4" y="15"/>
                </a:cxn>
                <a:cxn ang="0">
                  <a:pos x="2" y="13"/>
                </a:cxn>
                <a:cxn ang="0">
                  <a:pos x="2" y="13"/>
                </a:cxn>
              </a:cxnLst>
              <a:rect l="0" t="0" r="r" b="b"/>
              <a:pathLst>
                <a:path w="53" h="32">
                  <a:moveTo>
                    <a:pt x="2" y="13"/>
                  </a:moveTo>
                  <a:lnTo>
                    <a:pt x="0" y="15"/>
                  </a:lnTo>
                  <a:lnTo>
                    <a:pt x="2" y="21"/>
                  </a:lnTo>
                  <a:lnTo>
                    <a:pt x="6" y="23"/>
                  </a:lnTo>
                  <a:lnTo>
                    <a:pt x="15" y="26"/>
                  </a:lnTo>
                  <a:lnTo>
                    <a:pt x="21" y="28"/>
                  </a:lnTo>
                  <a:lnTo>
                    <a:pt x="26" y="32"/>
                  </a:lnTo>
                  <a:lnTo>
                    <a:pt x="32" y="30"/>
                  </a:lnTo>
                  <a:lnTo>
                    <a:pt x="38" y="30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1" y="21"/>
                  </a:lnTo>
                  <a:lnTo>
                    <a:pt x="51" y="15"/>
                  </a:lnTo>
                  <a:lnTo>
                    <a:pt x="51" y="9"/>
                  </a:lnTo>
                  <a:lnTo>
                    <a:pt x="53" y="7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4" y="9"/>
                  </a:lnTo>
                  <a:lnTo>
                    <a:pt x="42" y="15"/>
                  </a:lnTo>
                  <a:lnTo>
                    <a:pt x="42" y="21"/>
                  </a:lnTo>
                  <a:lnTo>
                    <a:pt x="36" y="23"/>
                  </a:lnTo>
                  <a:lnTo>
                    <a:pt x="30" y="25"/>
                  </a:lnTo>
                  <a:lnTo>
                    <a:pt x="21" y="21"/>
                  </a:lnTo>
                  <a:lnTo>
                    <a:pt x="11" y="19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902"/>
            <p:cNvSpPr>
              <a:spLocks/>
            </p:cNvSpPr>
            <p:nvPr/>
          </p:nvSpPr>
          <p:spPr bwMode="auto">
            <a:xfrm>
              <a:off x="3679825" y="4487863"/>
              <a:ext cx="4762" cy="30163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25"/>
                </a:cxn>
                <a:cxn ang="0">
                  <a:pos x="0" y="15"/>
                </a:cxn>
                <a:cxn ang="0">
                  <a:pos x="2" y="6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11"/>
                </a:cxn>
                <a:cxn ang="0">
                  <a:pos x="6" y="17"/>
                </a:cxn>
                <a:cxn ang="0">
                  <a:pos x="6" y="23"/>
                </a:cxn>
                <a:cxn ang="0">
                  <a:pos x="6" y="30"/>
                </a:cxn>
                <a:cxn ang="0">
                  <a:pos x="6" y="32"/>
                </a:cxn>
                <a:cxn ang="0">
                  <a:pos x="8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" h="36">
                  <a:moveTo>
                    <a:pt x="0" y="30"/>
                  </a:moveTo>
                  <a:lnTo>
                    <a:pt x="0" y="25"/>
                  </a:lnTo>
                  <a:lnTo>
                    <a:pt x="0" y="15"/>
                  </a:lnTo>
                  <a:lnTo>
                    <a:pt x="2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1"/>
                  </a:lnTo>
                  <a:lnTo>
                    <a:pt x="6" y="17"/>
                  </a:lnTo>
                  <a:lnTo>
                    <a:pt x="6" y="23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903"/>
            <p:cNvSpPr>
              <a:spLocks/>
            </p:cNvSpPr>
            <p:nvPr/>
          </p:nvSpPr>
          <p:spPr bwMode="auto">
            <a:xfrm>
              <a:off x="3695700" y="4475163"/>
              <a:ext cx="7937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" y="13"/>
                </a:cxn>
                <a:cxn ang="0">
                  <a:pos x="9" y="6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lnTo>
                    <a:pt x="6" y="13"/>
                  </a:lnTo>
                  <a:lnTo>
                    <a:pt x="9" y="6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904"/>
            <p:cNvSpPr>
              <a:spLocks/>
            </p:cNvSpPr>
            <p:nvPr/>
          </p:nvSpPr>
          <p:spPr bwMode="auto">
            <a:xfrm>
              <a:off x="3711575" y="4427538"/>
              <a:ext cx="7937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13"/>
                </a:cxn>
                <a:cxn ang="0">
                  <a:pos x="9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">
                  <a:moveTo>
                    <a:pt x="0" y="4"/>
                  </a:moveTo>
                  <a:lnTo>
                    <a:pt x="6" y="13"/>
                  </a:lnTo>
                  <a:lnTo>
                    <a:pt x="9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905"/>
            <p:cNvSpPr>
              <a:spLocks/>
            </p:cNvSpPr>
            <p:nvPr/>
          </p:nvSpPr>
          <p:spPr bwMode="auto">
            <a:xfrm>
              <a:off x="3687762" y="4438651"/>
              <a:ext cx="14287" cy="2063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10" y="27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27">
                  <a:moveTo>
                    <a:pt x="12" y="0"/>
                  </a:moveTo>
                  <a:lnTo>
                    <a:pt x="0" y="21"/>
                  </a:lnTo>
                  <a:lnTo>
                    <a:pt x="10" y="27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906"/>
            <p:cNvSpPr>
              <a:spLocks/>
            </p:cNvSpPr>
            <p:nvPr/>
          </p:nvSpPr>
          <p:spPr bwMode="auto">
            <a:xfrm>
              <a:off x="3675062" y="4589463"/>
              <a:ext cx="4762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1"/>
                </a:cxn>
                <a:cxn ang="0">
                  <a:pos x="8" y="23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3">
                  <a:moveTo>
                    <a:pt x="0" y="0"/>
                  </a:moveTo>
                  <a:lnTo>
                    <a:pt x="2" y="21"/>
                  </a:lnTo>
                  <a:lnTo>
                    <a:pt x="8" y="23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907"/>
            <p:cNvSpPr>
              <a:spLocks/>
            </p:cNvSpPr>
            <p:nvPr/>
          </p:nvSpPr>
          <p:spPr bwMode="auto">
            <a:xfrm>
              <a:off x="3667125" y="4605338"/>
              <a:ext cx="23812" cy="333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2"/>
                </a:cxn>
                <a:cxn ang="0">
                  <a:pos x="4" y="6"/>
                </a:cxn>
                <a:cxn ang="0">
                  <a:pos x="6" y="10"/>
                </a:cxn>
                <a:cxn ang="0">
                  <a:pos x="11" y="10"/>
                </a:cxn>
                <a:cxn ang="0">
                  <a:pos x="13" y="8"/>
                </a:cxn>
                <a:cxn ang="0">
                  <a:pos x="17" y="8"/>
                </a:cxn>
                <a:cxn ang="0">
                  <a:pos x="21" y="16"/>
                </a:cxn>
                <a:cxn ang="0">
                  <a:pos x="23" y="23"/>
                </a:cxn>
                <a:cxn ang="0">
                  <a:pos x="21" y="27"/>
                </a:cxn>
                <a:cxn ang="0">
                  <a:pos x="17" y="31"/>
                </a:cxn>
                <a:cxn ang="0">
                  <a:pos x="13" y="35"/>
                </a:cxn>
                <a:cxn ang="0">
                  <a:pos x="11" y="35"/>
                </a:cxn>
                <a:cxn ang="0">
                  <a:pos x="7" y="27"/>
                </a:cxn>
                <a:cxn ang="0">
                  <a:pos x="7" y="23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4" y="18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0" y="37"/>
                </a:cxn>
                <a:cxn ang="0">
                  <a:pos x="2" y="40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7" y="42"/>
                </a:cxn>
                <a:cxn ang="0">
                  <a:pos x="21" y="40"/>
                </a:cxn>
                <a:cxn ang="0">
                  <a:pos x="26" y="37"/>
                </a:cxn>
                <a:cxn ang="0">
                  <a:pos x="26" y="33"/>
                </a:cxn>
                <a:cxn ang="0">
                  <a:pos x="30" y="27"/>
                </a:cxn>
                <a:cxn ang="0">
                  <a:pos x="30" y="21"/>
                </a:cxn>
                <a:cxn ang="0">
                  <a:pos x="30" y="19"/>
                </a:cxn>
                <a:cxn ang="0">
                  <a:pos x="30" y="12"/>
                </a:cxn>
                <a:cxn ang="0">
                  <a:pos x="26" y="6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0" h="42">
                  <a:moveTo>
                    <a:pt x="13" y="0"/>
                  </a:moveTo>
                  <a:lnTo>
                    <a:pt x="7" y="2"/>
                  </a:lnTo>
                  <a:lnTo>
                    <a:pt x="4" y="6"/>
                  </a:lnTo>
                  <a:lnTo>
                    <a:pt x="6" y="10"/>
                  </a:lnTo>
                  <a:lnTo>
                    <a:pt x="11" y="10"/>
                  </a:lnTo>
                  <a:lnTo>
                    <a:pt x="13" y="8"/>
                  </a:lnTo>
                  <a:lnTo>
                    <a:pt x="17" y="8"/>
                  </a:lnTo>
                  <a:lnTo>
                    <a:pt x="21" y="16"/>
                  </a:lnTo>
                  <a:lnTo>
                    <a:pt x="23" y="23"/>
                  </a:lnTo>
                  <a:lnTo>
                    <a:pt x="21" y="27"/>
                  </a:lnTo>
                  <a:lnTo>
                    <a:pt x="17" y="31"/>
                  </a:lnTo>
                  <a:lnTo>
                    <a:pt x="13" y="35"/>
                  </a:lnTo>
                  <a:lnTo>
                    <a:pt x="11" y="35"/>
                  </a:lnTo>
                  <a:lnTo>
                    <a:pt x="7" y="27"/>
                  </a:lnTo>
                  <a:lnTo>
                    <a:pt x="7" y="23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4" y="18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2" y="40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7" y="42"/>
                  </a:lnTo>
                  <a:lnTo>
                    <a:pt x="21" y="40"/>
                  </a:lnTo>
                  <a:lnTo>
                    <a:pt x="26" y="37"/>
                  </a:lnTo>
                  <a:lnTo>
                    <a:pt x="26" y="33"/>
                  </a:lnTo>
                  <a:lnTo>
                    <a:pt x="30" y="27"/>
                  </a:lnTo>
                  <a:lnTo>
                    <a:pt x="30" y="21"/>
                  </a:lnTo>
                  <a:lnTo>
                    <a:pt x="30" y="19"/>
                  </a:lnTo>
                  <a:lnTo>
                    <a:pt x="30" y="12"/>
                  </a:lnTo>
                  <a:lnTo>
                    <a:pt x="26" y="6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908"/>
            <p:cNvSpPr>
              <a:spLocks/>
            </p:cNvSpPr>
            <p:nvPr/>
          </p:nvSpPr>
          <p:spPr bwMode="auto">
            <a:xfrm>
              <a:off x="3586162" y="4619626"/>
              <a:ext cx="93662" cy="98425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86" y="8"/>
                </a:cxn>
                <a:cxn ang="0">
                  <a:pos x="88" y="18"/>
                </a:cxn>
                <a:cxn ang="0">
                  <a:pos x="95" y="29"/>
                </a:cxn>
                <a:cxn ang="0">
                  <a:pos x="105" y="37"/>
                </a:cxn>
                <a:cxn ang="0">
                  <a:pos x="116" y="40"/>
                </a:cxn>
                <a:cxn ang="0">
                  <a:pos x="120" y="40"/>
                </a:cxn>
                <a:cxn ang="0">
                  <a:pos x="120" y="42"/>
                </a:cxn>
                <a:cxn ang="0">
                  <a:pos x="116" y="46"/>
                </a:cxn>
                <a:cxn ang="0">
                  <a:pos x="112" y="46"/>
                </a:cxn>
                <a:cxn ang="0">
                  <a:pos x="114" y="48"/>
                </a:cxn>
                <a:cxn ang="0">
                  <a:pos x="112" y="61"/>
                </a:cxn>
                <a:cxn ang="0">
                  <a:pos x="103" y="59"/>
                </a:cxn>
                <a:cxn ang="0">
                  <a:pos x="105" y="46"/>
                </a:cxn>
                <a:cxn ang="0">
                  <a:pos x="103" y="46"/>
                </a:cxn>
                <a:cxn ang="0">
                  <a:pos x="99" y="44"/>
                </a:cxn>
                <a:cxn ang="0">
                  <a:pos x="93" y="40"/>
                </a:cxn>
                <a:cxn ang="0">
                  <a:pos x="88" y="37"/>
                </a:cxn>
                <a:cxn ang="0">
                  <a:pos x="82" y="27"/>
                </a:cxn>
                <a:cxn ang="0">
                  <a:pos x="78" y="21"/>
                </a:cxn>
                <a:cxn ang="0">
                  <a:pos x="78" y="16"/>
                </a:cxn>
                <a:cxn ang="0">
                  <a:pos x="78" y="16"/>
                </a:cxn>
                <a:cxn ang="0">
                  <a:pos x="74" y="16"/>
                </a:cxn>
                <a:cxn ang="0">
                  <a:pos x="69" y="21"/>
                </a:cxn>
                <a:cxn ang="0">
                  <a:pos x="65" y="25"/>
                </a:cxn>
                <a:cxn ang="0">
                  <a:pos x="61" y="31"/>
                </a:cxn>
                <a:cxn ang="0">
                  <a:pos x="55" y="37"/>
                </a:cxn>
                <a:cxn ang="0">
                  <a:pos x="53" y="44"/>
                </a:cxn>
                <a:cxn ang="0">
                  <a:pos x="48" y="50"/>
                </a:cxn>
                <a:cxn ang="0">
                  <a:pos x="44" y="57"/>
                </a:cxn>
                <a:cxn ang="0">
                  <a:pos x="38" y="63"/>
                </a:cxn>
                <a:cxn ang="0">
                  <a:pos x="34" y="73"/>
                </a:cxn>
                <a:cxn ang="0">
                  <a:pos x="31" y="78"/>
                </a:cxn>
                <a:cxn ang="0">
                  <a:pos x="27" y="88"/>
                </a:cxn>
                <a:cxn ang="0">
                  <a:pos x="23" y="96"/>
                </a:cxn>
                <a:cxn ang="0">
                  <a:pos x="23" y="103"/>
                </a:cxn>
                <a:cxn ang="0">
                  <a:pos x="0" y="124"/>
                </a:cxn>
                <a:cxn ang="0">
                  <a:pos x="0" y="120"/>
                </a:cxn>
                <a:cxn ang="0">
                  <a:pos x="2" y="113"/>
                </a:cxn>
                <a:cxn ang="0">
                  <a:pos x="6" y="107"/>
                </a:cxn>
                <a:cxn ang="0">
                  <a:pos x="10" y="99"/>
                </a:cxn>
                <a:cxn ang="0">
                  <a:pos x="13" y="92"/>
                </a:cxn>
                <a:cxn ang="0">
                  <a:pos x="17" y="82"/>
                </a:cxn>
                <a:cxn ang="0">
                  <a:pos x="23" y="73"/>
                </a:cxn>
                <a:cxn ang="0">
                  <a:pos x="29" y="61"/>
                </a:cxn>
                <a:cxn ang="0">
                  <a:pos x="34" y="50"/>
                </a:cxn>
                <a:cxn ang="0">
                  <a:pos x="40" y="40"/>
                </a:cxn>
                <a:cxn ang="0">
                  <a:pos x="48" y="31"/>
                </a:cxn>
                <a:cxn ang="0">
                  <a:pos x="55" y="19"/>
                </a:cxn>
                <a:cxn ang="0">
                  <a:pos x="63" y="12"/>
                </a:cxn>
                <a:cxn ang="0">
                  <a:pos x="69" y="6"/>
                </a:cxn>
                <a:cxn ang="0">
                  <a:pos x="88" y="0"/>
                </a:cxn>
                <a:cxn ang="0">
                  <a:pos x="88" y="0"/>
                </a:cxn>
              </a:cxnLst>
              <a:rect l="0" t="0" r="r" b="b"/>
              <a:pathLst>
                <a:path w="120" h="124">
                  <a:moveTo>
                    <a:pt x="88" y="0"/>
                  </a:moveTo>
                  <a:lnTo>
                    <a:pt x="86" y="8"/>
                  </a:lnTo>
                  <a:lnTo>
                    <a:pt x="88" y="18"/>
                  </a:lnTo>
                  <a:lnTo>
                    <a:pt x="95" y="29"/>
                  </a:lnTo>
                  <a:lnTo>
                    <a:pt x="105" y="37"/>
                  </a:lnTo>
                  <a:lnTo>
                    <a:pt x="116" y="40"/>
                  </a:lnTo>
                  <a:lnTo>
                    <a:pt x="120" y="40"/>
                  </a:lnTo>
                  <a:lnTo>
                    <a:pt x="120" y="42"/>
                  </a:lnTo>
                  <a:lnTo>
                    <a:pt x="116" y="46"/>
                  </a:lnTo>
                  <a:lnTo>
                    <a:pt x="112" y="46"/>
                  </a:lnTo>
                  <a:lnTo>
                    <a:pt x="114" y="48"/>
                  </a:lnTo>
                  <a:lnTo>
                    <a:pt x="112" y="61"/>
                  </a:lnTo>
                  <a:lnTo>
                    <a:pt x="103" y="59"/>
                  </a:lnTo>
                  <a:lnTo>
                    <a:pt x="105" y="46"/>
                  </a:lnTo>
                  <a:lnTo>
                    <a:pt x="103" y="46"/>
                  </a:lnTo>
                  <a:lnTo>
                    <a:pt x="99" y="44"/>
                  </a:lnTo>
                  <a:lnTo>
                    <a:pt x="93" y="40"/>
                  </a:lnTo>
                  <a:lnTo>
                    <a:pt x="88" y="37"/>
                  </a:lnTo>
                  <a:lnTo>
                    <a:pt x="82" y="27"/>
                  </a:lnTo>
                  <a:lnTo>
                    <a:pt x="78" y="21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4" y="16"/>
                  </a:lnTo>
                  <a:lnTo>
                    <a:pt x="69" y="21"/>
                  </a:lnTo>
                  <a:lnTo>
                    <a:pt x="65" y="25"/>
                  </a:lnTo>
                  <a:lnTo>
                    <a:pt x="61" y="31"/>
                  </a:lnTo>
                  <a:lnTo>
                    <a:pt x="55" y="37"/>
                  </a:lnTo>
                  <a:lnTo>
                    <a:pt x="53" y="44"/>
                  </a:lnTo>
                  <a:lnTo>
                    <a:pt x="48" y="50"/>
                  </a:lnTo>
                  <a:lnTo>
                    <a:pt x="44" y="57"/>
                  </a:lnTo>
                  <a:lnTo>
                    <a:pt x="38" y="63"/>
                  </a:lnTo>
                  <a:lnTo>
                    <a:pt x="34" y="73"/>
                  </a:lnTo>
                  <a:lnTo>
                    <a:pt x="31" y="78"/>
                  </a:lnTo>
                  <a:lnTo>
                    <a:pt x="27" y="88"/>
                  </a:lnTo>
                  <a:lnTo>
                    <a:pt x="23" y="96"/>
                  </a:lnTo>
                  <a:lnTo>
                    <a:pt x="23" y="103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3"/>
                  </a:lnTo>
                  <a:lnTo>
                    <a:pt x="6" y="107"/>
                  </a:lnTo>
                  <a:lnTo>
                    <a:pt x="10" y="99"/>
                  </a:lnTo>
                  <a:lnTo>
                    <a:pt x="13" y="92"/>
                  </a:lnTo>
                  <a:lnTo>
                    <a:pt x="17" y="82"/>
                  </a:lnTo>
                  <a:lnTo>
                    <a:pt x="23" y="73"/>
                  </a:lnTo>
                  <a:lnTo>
                    <a:pt x="29" y="61"/>
                  </a:lnTo>
                  <a:lnTo>
                    <a:pt x="34" y="50"/>
                  </a:lnTo>
                  <a:lnTo>
                    <a:pt x="40" y="40"/>
                  </a:lnTo>
                  <a:lnTo>
                    <a:pt x="48" y="31"/>
                  </a:lnTo>
                  <a:lnTo>
                    <a:pt x="55" y="19"/>
                  </a:lnTo>
                  <a:lnTo>
                    <a:pt x="63" y="12"/>
                  </a:lnTo>
                  <a:lnTo>
                    <a:pt x="69" y="6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909"/>
            <p:cNvSpPr>
              <a:spLocks/>
            </p:cNvSpPr>
            <p:nvPr/>
          </p:nvSpPr>
          <p:spPr bwMode="auto">
            <a:xfrm>
              <a:off x="3686175" y="4619626"/>
              <a:ext cx="122237" cy="136525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38" y="2"/>
                </a:cxn>
                <a:cxn ang="0">
                  <a:pos x="20" y="12"/>
                </a:cxn>
                <a:cxn ang="0">
                  <a:pos x="0" y="31"/>
                </a:cxn>
                <a:cxn ang="0">
                  <a:pos x="22" y="42"/>
                </a:cxn>
                <a:cxn ang="0">
                  <a:pos x="39" y="35"/>
                </a:cxn>
                <a:cxn ang="0">
                  <a:pos x="51" y="31"/>
                </a:cxn>
                <a:cxn ang="0">
                  <a:pos x="41" y="50"/>
                </a:cxn>
                <a:cxn ang="0">
                  <a:pos x="45" y="71"/>
                </a:cxn>
                <a:cxn ang="0">
                  <a:pos x="41" y="77"/>
                </a:cxn>
                <a:cxn ang="0">
                  <a:pos x="38" y="96"/>
                </a:cxn>
                <a:cxn ang="0">
                  <a:pos x="51" y="109"/>
                </a:cxn>
                <a:cxn ang="0">
                  <a:pos x="26" y="111"/>
                </a:cxn>
                <a:cxn ang="0">
                  <a:pos x="15" y="118"/>
                </a:cxn>
                <a:cxn ang="0">
                  <a:pos x="26" y="137"/>
                </a:cxn>
                <a:cxn ang="0">
                  <a:pos x="47" y="145"/>
                </a:cxn>
                <a:cxn ang="0">
                  <a:pos x="72" y="135"/>
                </a:cxn>
                <a:cxn ang="0">
                  <a:pos x="79" y="139"/>
                </a:cxn>
                <a:cxn ang="0">
                  <a:pos x="104" y="145"/>
                </a:cxn>
                <a:cxn ang="0">
                  <a:pos x="123" y="143"/>
                </a:cxn>
                <a:cxn ang="0">
                  <a:pos x="150" y="156"/>
                </a:cxn>
                <a:cxn ang="0">
                  <a:pos x="125" y="135"/>
                </a:cxn>
                <a:cxn ang="0">
                  <a:pos x="112" y="137"/>
                </a:cxn>
                <a:cxn ang="0">
                  <a:pos x="89" y="135"/>
                </a:cxn>
                <a:cxn ang="0">
                  <a:pos x="76" y="126"/>
                </a:cxn>
                <a:cxn ang="0">
                  <a:pos x="60" y="135"/>
                </a:cxn>
                <a:cxn ang="0">
                  <a:pos x="38" y="135"/>
                </a:cxn>
                <a:cxn ang="0">
                  <a:pos x="28" y="122"/>
                </a:cxn>
                <a:cxn ang="0">
                  <a:pos x="49" y="122"/>
                </a:cxn>
                <a:cxn ang="0">
                  <a:pos x="66" y="113"/>
                </a:cxn>
                <a:cxn ang="0">
                  <a:pos x="60" y="101"/>
                </a:cxn>
                <a:cxn ang="0">
                  <a:pos x="51" y="88"/>
                </a:cxn>
                <a:cxn ang="0">
                  <a:pos x="60" y="77"/>
                </a:cxn>
                <a:cxn ang="0">
                  <a:pos x="68" y="69"/>
                </a:cxn>
                <a:cxn ang="0">
                  <a:pos x="53" y="61"/>
                </a:cxn>
                <a:cxn ang="0">
                  <a:pos x="51" y="50"/>
                </a:cxn>
                <a:cxn ang="0">
                  <a:pos x="60" y="42"/>
                </a:cxn>
                <a:cxn ang="0">
                  <a:pos x="60" y="27"/>
                </a:cxn>
                <a:cxn ang="0">
                  <a:pos x="55" y="21"/>
                </a:cxn>
                <a:cxn ang="0">
                  <a:pos x="34" y="31"/>
                </a:cxn>
                <a:cxn ang="0">
                  <a:pos x="13" y="33"/>
                </a:cxn>
                <a:cxn ang="0">
                  <a:pos x="15" y="23"/>
                </a:cxn>
                <a:cxn ang="0">
                  <a:pos x="30" y="16"/>
                </a:cxn>
                <a:cxn ang="0">
                  <a:pos x="57" y="10"/>
                </a:cxn>
                <a:cxn ang="0">
                  <a:pos x="72" y="16"/>
                </a:cxn>
                <a:cxn ang="0">
                  <a:pos x="87" y="21"/>
                </a:cxn>
                <a:cxn ang="0">
                  <a:pos x="60" y="0"/>
                </a:cxn>
              </a:cxnLst>
              <a:rect l="0" t="0" r="r" b="b"/>
              <a:pathLst>
                <a:path w="154" h="172">
                  <a:moveTo>
                    <a:pt x="60" y="0"/>
                  </a:moveTo>
                  <a:lnTo>
                    <a:pt x="58" y="0"/>
                  </a:lnTo>
                  <a:lnTo>
                    <a:pt x="55" y="0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38" y="2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20" y="12"/>
                  </a:lnTo>
                  <a:lnTo>
                    <a:pt x="7" y="18"/>
                  </a:lnTo>
                  <a:lnTo>
                    <a:pt x="5" y="23"/>
                  </a:lnTo>
                  <a:lnTo>
                    <a:pt x="0" y="31"/>
                  </a:lnTo>
                  <a:lnTo>
                    <a:pt x="5" y="40"/>
                  </a:lnTo>
                  <a:lnTo>
                    <a:pt x="13" y="42"/>
                  </a:lnTo>
                  <a:lnTo>
                    <a:pt x="22" y="42"/>
                  </a:lnTo>
                  <a:lnTo>
                    <a:pt x="32" y="40"/>
                  </a:lnTo>
                  <a:lnTo>
                    <a:pt x="38" y="37"/>
                  </a:lnTo>
                  <a:lnTo>
                    <a:pt x="39" y="35"/>
                  </a:lnTo>
                  <a:lnTo>
                    <a:pt x="45" y="33"/>
                  </a:lnTo>
                  <a:lnTo>
                    <a:pt x="47" y="31"/>
                  </a:lnTo>
                  <a:lnTo>
                    <a:pt x="51" y="31"/>
                  </a:lnTo>
                  <a:lnTo>
                    <a:pt x="51" y="40"/>
                  </a:lnTo>
                  <a:lnTo>
                    <a:pt x="47" y="42"/>
                  </a:lnTo>
                  <a:lnTo>
                    <a:pt x="41" y="50"/>
                  </a:lnTo>
                  <a:lnTo>
                    <a:pt x="38" y="56"/>
                  </a:lnTo>
                  <a:lnTo>
                    <a:pt x="41" y="63"/>
                  </a:lnTo>
                  <a:lnTo>
                    <a:pt x="45" y="71"/>
                  </a:lnTo>
                  <a:lnTo>
                    <a:pt x="47" y="73"/>
                  </a:lnTo>
                  <a:lnTo>
                    <a:pt x="45" y="73"/>
                  </a:lnTo>
                  <a:lnTo>
                    <a:pt x="41" y="77"/>
                  </a:lnTo>
                  <a:lnTo>
                    <a:pt x="39" y="82"/>
                  </a:lnTo>
                  <a:lnTo>
                    <a:pt x="38" y="88"/>
                  </a:lnTo>
                  <a:lnTo>
                    <a:pt x="38" y="96"/>
                  </a:lnTo>
                  <a:lnTo>
                    <a:pt x="41" y="101"/>
                  </a:lnTo>
                  <a:lnTo>
                    <a:pt x="47" y="107"/>
                  </a:lnTo>
                  <a:lnTo>
                    <a:pt x="51" y="109"/>
                  </a:lnTo>
                  <a:lnTo>
                    <a:pt x="45" y="109"/>
                  </a:lnTo>
                  <a:lnTo>
                    <a:pt x="36" y="111"/>
                  </a:lnTo>
                  <a:lnTo>
                    <a:pt x="26" y="111"/>
                  </a:lnTo>
                  <a:lnTo>
                    <a:pt x="19" y="113"/>
                  </a:lnTo>
                  <a:lnTo>
                    <a:pt x="15" y="113"/>
                  </a:lnTo>
                  <a:lnTo>
                    <a:pt x="15" y="118"/>
                  </a:lnTo>
                  <a:lnTo>
                    <a:pt x="17" y="122"/>
                  </a:lnTo>
                  <a:lnTo>
                    <a:pt x="20" y="132"/>
                  </a:lnTo>
                  <a:lnTo>
                    <a:pt x="26" y="137"/>
                  </a:lnTo>
                  <a:lnTo>
                    <a:pt x="32" y="143"/>
                  </a:lnTo>
                  <a:lnTo>
                    <a:pt x="38" y="145"/>
                  </a:lnTo>
                  <a:lnTo>
                    <a:pt x="47" y="145"/>
                  </a:lnTo>
                  <a:lnTo>
                    <a:pt x="57" y="141"/>
                  </a:lnTo>
                  <a:lnTo>
                    <a:pt x="66" y="139"/>
                  </a:lnTo>
                  <a:lnTo>
                    <a:pt x="72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9" y="139"/>
                  </a:lnTo>
                  <a:lnTo>
                    <a:pt x="85" y="141"/>
                  </a:lnTo>
                  <a:lnTo>
                    <a:pt x="93" y="145"/>
                  </a:lnTo>
                  <a:lnTo>
                    <a:pt x="104" y="145"/>
                  </a:lnTo>
                  <a:lnTo>
                    <a:pt x="114" y="145"/>
                  </a:lnTo>
                  <a:lnTo>
                    <a:pt x="119" y="143"/>
                  </a:lnTo>
                  <a:lnTo>
                    <a:pt x="123" y="143"/>
                  </a:lnTo>
                  <a:lnTo>
                    <a:pt x="146" y="172"/>
                  </a:lnTo>
                  <a:lnTo>
                    <a:pt x="154" y="162"/>
                  </a:lnTo>
                  <a:lnTo>
                    <a:pt x="150" y="156"/>
                  </a:lnTo>
                  <a:lnTo>
                    <a:pt x="140" y="147"/>
                  </a:lnTo>
                  <a:lnTo>
                    <a:pt x="131" y="137"/>
                  </a:lnTo>
                  <a:lnTo>
                    <a:pt x="125" y="135"/>
                  </a:lnTo>
                  <a:lnTo>
                    <a:pt x="121" y="135"/>
                  </a:lnTo>
                  <a:lnTo>
                    <a:pt x="117" y="137"/>
                  </a:lnTo>
                  <a:lnTo>
                    <a:pt x="112" y="137"/>
                  </a:lnTo>
                  <a:lnTo>
                    <a:pt x="104" y="137"/>
                  </a:lnTo>
                  <a:lnTo>
                    <a:pt x="95" y="137"/>
                  </a:lnTo>
                  <a:lnTo>
                    <a:pt x="89" y="135"/>
                  </a:lnTo>
                  <a:lnTo>
                    <a:pt x="83" y="128"/>
                  </a:lnTo>
                  <a:lnTo>
                    <a:pt x="79" y="126"/>
                  </a:lnTo>
                  <a:lnTo>
                    <a:pt x="76" y="126"/>
                  </a:lnTo>
                  <a:lnTo>
                    <a:pt x="72" y="130"/>
                  </a:lnTo>
                  <a:lnTo>
                    <a:pt x="66" y="132"/>
                  </a:lnTo>
                  <a:lnTo>
                    <a:pt x="60" y="135"/>
                  </a:lnTo>
                  <a:lnTo>
                    <a:pt x="53" y="135"/>
                  </a:lnTo>
                  <a:lnTo>
                    <a:pt x="45" y="137"/>
                  </a:lnTo>
                  <a:lnTo>
                    <a:pt x="38" y="135"/>
                  </a:lnTo>
                  <a:lnTo>
                    <a:pt x="36" y="135"/>
                  </a:lnTo>
                  <a:lnTo>
                    <a:pt x="30" y="128"/>
                  </a:lnTo>
                  <a:lnTo>
                    <a:pt x="28" y="122"/>
                  </a:lnTo>
                  <a:lnTo>
                    <a:pt x="32" y="120"/>
                  </a:lnTo>
                  <a:lnTo>
                    <a:pt x="41" y="120"/>
                  </a:lnTo>
                  <a:lnTo>
                    <a:pt x="49" y="122"/>
                  </a:lnTo>
                  <a:lnTo>
                    <a:pt x="57" y="122"/>
                  </a:lnTo>
                  <a:lnTo>
                    <a:pt x="60" y="116"/>
                  </a:lnTo>
                  <a:lnTo>
                    <a:pt x="66" y="113"/>
                  </a:lnTo>
                  <a:lnTo>
                    <a:pt x="68" y="107"/>
                  </a:lnTo>
                  <a:lnTo>
                    <a:pt x="68" y="103"/>
                  </a:lnTo>
                  <a:lnTo>
                    <a:pt x="60" y="101"/>
                  </a:lnTo>
                  <a:lnTo>
                    <a:pt x="55" y="97"/>
                  </a:lnTo>
                  <a:lnTo>
                    <a:pt x="51" y="92"/>
                  </a:lnTo>
                  <a:lnTo>
                    <a:pt x="51" y="88"/>
                  </a:lnTo>
                  <a:lnTo>
                    <a:pt x="51" y="82"/>
                  </a:lnTo>
                  <a:lnTo>
                    <a:pt x="55" y="78"/>
                  </a:lnTo>
                  <a:lnTo>
                    <a:pt x="60" y="77"/>
                  </a:lnTo>
                  <a:lnTo>
                    <a:pt x="66" y="77"/>
                  </a:lnTo>
                  <a:lnTo>
                    <a:pt x="68" y="71"/>
                  </a:lnTo>
                  <a:lnTo>
                    <a:pt x="68" y="69"/>
                  </a:lnTo>
                  <a:lnTo>
                    <a:pt x="60" y="69"/>
                  </a:lnTo>
                  <a:lnTo>
                    <a:pt x="57" y="67"/>
                  </a:lnTo>
                  <a:lnTo>
                    <a:pt x="53" y="61"/>
                  </a:lnTo>
                  <a:lnTo>
                    <a:pt x="51" y="57"/>
                  </a:lnTo>
                  <a:lnTo>
                    <a:pt x="47" y="52"/>
                  </a:lnTo>
                  <a:lnTo>
                    <a:pt x="51" y="50"/>
                  </a:lnTo>
                  <a:lnTo>
                    <a:pt x="53" y="46"/>
                  </a:lnTo>
                  <a:lnTo>
                    <a:pt x="57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2" y="33"/>
                  </a:lnTo>
                  <a:lnTo>
                    <a:pt x="60" y="27"/>
                  </a:lnTo>
                  <a:lnTo>
                    <a:pt x="58" y="21"/>
                  </a:lnTo>
                  <a:lnTo>
                    <a:pt x="57" y="21"/>
                  </a:lnTo>
                  <a:lnTo>
                    <a:pt x="55" y="21"/>
                  </a:lnTo>
                  <a:lnTo>
                    <a:pt x="47" y="23"/>
                  </a:lnTo>
                  <a:lnTo>
                    <a:pt x="39" y="27"/>
                  </a:lnTo>
                  <a:lnTo>
                    <a:pt x="34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3" y="33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5" y="23"/>
                  </a:lnTo>
                  <a:lnTo>
                    <a:pt x="20" y="21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9" y="12"/>
                  </a:lnTo>
                  <a:lnTo>
                    <a:pt x="49" y="10"/>
                  </a:lnTo>
                  <a:lnTo>
                    <a:pt x="57" y="10"/>
                  </a:lnTo>
                  <a:lnTo>
                    <a:pt x="60" y="10"/>
                  </a:lnTo>
                  <a:lnTo>
                    <a:pt x="66" y="14"/>
                  </a:lnTo>
                  <a:lnTo>
                    <a:pt x="72" y="16"/>
                  </a:lnTo>
                  <a:lnTo>
                    <a:pt x="78" y="18"/>
                  </a:lnTo>
                  <a:lnTo>
                    <a:pt x="81" y="21"/>
                  </a:lnTo>
                  <a:lnTo>
                    <a:pt x="87" y="21"/>
                  </a:lnTo>
                  <a:lnTo>
                    <a:pt x="91" y="21"/>
                  </a:lnTo>
                  <a:lnTo>
                    <a:pt x="93" y="23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10"/>
            <p:cNvSpPr>
              <a:spLocks/>
            </p:cNvSpPr>
            <p:nvPr/>
          </p:nvSpPr>
          <p:spPr bwMode="auto">
            <a:xfrm>
              <a:off x="3735387" y="4581526"/>
              <a:ext cx="100012" cy="138113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16" y="6"/>
                </a:cxn>
                <a:cxn ang="0">
                  <a:pos x="21" y="9"/>
                </a:cxn>
                <a:cxn ang="0">
                  <a:pos x="25" y="21"/>
                </a:cxn>
                <a:cxn ang="0">
                  <a:pos x="27" y="34"/>
                </a:cxn>
                <a:cxn ang="0">
                  <a:pos x="33" y="46"/>
                </a:cxn>
                <a:cxn ang="0">
                  <a:pos x="42" y="59"/>
                </a:cxn>
                <a:cxn ang="0">
                  <a:pos x="63" y="76"/>
                </a:cxn>
                <a:cxn ang="0">
                  <a:pos x="71" y="87"/>
                </a:cxn>
                <a:cxn ang="0">
                  <a:pos x="73" y="99"/>
                </a:cxn>
                <a:cxn ang="0">
                  <a:pos x="76" y="114"/>
                </a:cxn>
                <a:cxn ang="0">
                  <a:pos x="78" y="125"/>
                </a:cxn>
                <a:cxn ang="0">
                  <a:pos x="82" y="131"/>
                </a:cxn>
                <a:cxn ang="0">
                  <a:pos x="94" y="144"/>
                </a:cxn>
                <a:cxn ang="0">
                  <a:pos x="107" y="158"/>
                </a:cxn>
                <a:cxn ang="0">
                  <a:pos x="116" y="169"/>
                </a:cxn>
                <a:cxn ang="0">
                  <a:pos x="128" y="162"/>
                </a:cxn>
                <a:cxn ang="0">
                  <a:pos x="120" y="156"/>
                </a:cxn>
                <a:cxn ang="0">
                  <a:pos x="107" y="143"/>
                </a:cxn>
                <a:cxn ang="0">
                  <a:pos x="92" y="129"/>
                </a:cxn>
                <a:cxn ang="0">
                  <a:pos x="86" y="124"/>
                </a:cxn>
                <a:cxn ang="0">
                  <a:pos x="82" y="116"/>
                </a:cxn>
                <a:cxn ang="0">
                  <a:pos x="82" y="103"/>
                </a:cxn>
                <a:cxn ang="0">
                  <a:pos x="80" y="89"/>
                </a:cxn>
                <a:cxn ang="0">
                  <a:pos x="80" y="80"/>
                </a:cxn>
                <a:cxn ang="0">
                  <a:pos x="75" y="70"/>
                </a:cxn>
                <a:cxn ang="0">
                  <a:pos x="73" y="55"/>
                </a:cxn>
                <a:cxn ang="0">
                  <a:pos x="73" y="44"/>
                </a:cxn>
                <a:cxn ang="0">
                  <a:pos x="75" y="36"/>
                </a:cxn>
                <a:cxn ang="0">
                  <a:pos x="76" y="17"/>
                </a:cxn>
                <a:cxn ang="0">
                  <a:pos x="78" y="6"/>
                </a:cxn>
                <a:cxn ang="0">
                  <a:pos x="73" y="13"/>
                </a:cxn>
                <a:cxn ang="0">
                  <a:pos x="71" y="25"/>
                </a:cxn>
                <a:cxn ang="0">
                  <a:pos x="67" y="42"/>
                </a:cxn>
                <a:cxn ang="0">
                  <a:pos x="65" y="63"/>
                </a:cxn>
                <a:cxn ang="0">
                  <a:pos x="54" y="55"/>
                </a:cxn>
                <a:cxn ang="0">
                  <a:pos x="42" y="42"/>
                </a:cxn>
                <a:cxn ang="0">
                  <a:pos x="38" y="23"/>
                </a:cxn>
                <a:cxn ang="0">
                  <a:pos x="33" y="9"/>
                </a:cxn>
                <a:cxn ang="0">
                  <a:pos x="14" y="2"/>
                </a:cxn>
                <a:cxn ang="0">
                  <a:pos x="0" y="2"/>
                </a:cxn>
                <a:cxn ang="0">
                  <a:pos x="2" y="11"/>
                </a:cxn>
              </a:cxnLst>
              <a:rect l="0" t="0" r="r" b="b"/>
              <a:pathLst>
                <a:path w="128" h="173">
                  <a:moveTo>
                    <a:pt x="2" y="11"/>
                  </a:moveTo>
                  <a:lnTo>
                    <a:pt x="4" y="9"/>
                  </a:lnTo>
                  <a:lnTo>
                    <a:pt x="10" y="8"/>
                  </a:lnTo>
                  <a:lnTo>
                    <a:pt x="16" y="6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15"/>
                  </a:lnTo>
                  <a:lnTo>
                    <a:pt x="25" y="21"/>
                  </a:lnTo>
                  <a:lnTo>
                    <a:pt x="27" y="28"/>
                  </a:lnTo>
                  <a:lnTo>
                    <a:pt x="27" y="34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7" y="51"/>
                  </a:lnTo>
                  <a:lnTo>
                    <a:pt x="42" y="59"/>
                  </a:lnTo>
                  <a:lnTo>
                    <a:pt x="54" y="68"/>
                  </a:lnTo>
                  <a:lnTo>
                    <a:pt x="63" y="76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3" y="93"/>
                  </a:lnTo>
                  <a:lnTo>
                    <a:pt x="73" y="99"/>
                  </a:lnTo>
                  <a:lnTo>
                    <a:pt x="76" y="106"/>
                  </a:lnTo>
                  <a:lnTo>
                    <a:pt x="76" y="114"/>
                  </a:lnTo>
                  <a:lnTo>
                    <a:pt x="76" y="120"/>
                  </a:lnTo>
                  <a:lnTo>
                    <a:pt x="78" y="125"/>
                  </a:lnTo>
                  <a:lnTo>
                    <a:pt x="80" y="129"/>
                  </a:lnTo>
                  <a:lnTo>
                    <a:pt x="82" y="131"/>
                  </a:lnTo>
                  <a:lnTo>
                    <a:pt x="86" y="137"/>
                  </a:lnTo>
                  <a:lnTo>
                    <a:pt x="94" y="144"/>
                  </a:lnTo>
                  <a:lnTo>
                    <a:pt x="101" y="152"/>
                  </a:lnTo>
                  <a:lnTo>
                    <a:pt x="107" y="158"/>
                  </a:lnTo>
                  <a:lnTo>
                    <a:pt x="113" y="165"/>
                  </a:lnTo>
                  <a:lnTo>
                    <a:pt x="116" y="169"/>
                  </a:lnTo>
                  <a:lnTo>
                    <a:pt x="118" y="173"/>
                  </a:lnTo>
                  <a:lnTo>
                    <a:pt x="128" y="162"/>
                  </a:lnTo>
                  <a:lnTo>
                    <a:pt x="126" y="160"/>
                  </a:lnTo>
                  <a:lnTo>
                    <a:pt x="120" y="156"/>
                  </a:lnTo>
                  <a:lnTo>
                    <a:pt x="113" y="148"/>
                  </a:lnTo>
                  <a:lnTo>
                    <a:pt x="107" y="143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6" y="124"/>
                  </a:lnTo>
                  <a:lnTo>
                    <a:pt x="86" y="124"/>
                  </a:lnTo>
                  <a:lnTo>
                    <a:pt x="84" y="120"/>
                  </a:lnTo>
                  <a:lnTo>
                    <a:pt x="82" y="116"/>
                  </a:lnTo>
                  <a:lnTo>
                    <a:pt x="82" y="108"/>
                  </a:lnTo>
                  <a:lnTo>
                    <a:pt x="82" y="103"/>
                  </a:lnTo>
                  <a:lnTo>
                    <a:pt x="80" y="95"/>
                  </a:lnTo>
                  <a:lnTo>
                    <a:pt x="80" y="89"/>
                  </a:lnTo>
                  <a:lnTo>
                    <a:pt x="80" y="84"/>
                  </a:lnTo>
                  <a:lnTo>
                    <a:pt x="80" y="80"/>
                  </a:lnTo>
                  <a:lnTo>
                    <a:pt x="75" y="72"/>
                  </a:lnTo>
                  <a:lnTo>
                    <a:pt x="75" y="70"/>
                  </a:lnTo>
                  <a:lnTo>
                    <a:pt x="73" y="66"/>
                  </a:lnTo>
                  <a:lnTo>
                    <a:pt x="73" y="55"/>
                  </a:lnTo>
                  <a:lnTo>
                    <a:pt x="73" y="49"/>
                  </a:lnTo>
                  <a:lnTo>
                    <a:pt x="73" y="44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5" y="28"/>
                  </a:lnTo>
                  <a:lnTo>
                    <a:pt x="76" y="17"/>
                  </a:lnTo>
                  <a:lnTo>
                    <a:pt x="78" y="9"/>
                  </a:lnTo>
                  <a:lnTo>
                    <a:pt x="78" y="6"/>
                  </a:lnTo>
                  <a:lnTo>
                    <a:pt x="76" y="8"/>
                  </a:lnTo>
                  <a:lnTo>
                    <a:pt x="73" y="13"/>
                  </a:lnTo>
                  <a:lnTo>
                    <a:pt x="71" y="17"/>
                  </a:lnTo>
                  <a:lnTo>
                    <a:pt x="71" y="25"/>
                  </a:lnTo>
                  <a:lnTo>
                    <a:pt x="67" y="32"/>
                  </a:lnTo>
                  <a:lnTo>
                    <a:pt x="67" y="42"/>
                  </a:lnTo>
                  <a:lnTo>
                    <a:pt x="65" y="51"/>
                  </a:lnTo>
                  <a:lnTo>
                    <a:pt x="65" y="63"/>
                  </a:lnTo>
                  <a:lnTo>
                    <a:pt x="61" y="59"/>
                  </a:lnTo>
                  <a:lnTo>
                    <a:pt x="54" y="55"/>
                  </a:lnTo>
                  <a:lnTo>
                    <a:pt x="46" y="49"/>
                  </a:lnTo>
                  <a:lnTo>
                    <a:pt x="42" y="42"/>
                  </a:lnTo>
                  <a:lnTo>
                    <a:pt x="40" y="30"/>
                  </a:lnTo>
                  <a:lnTo>
                    <a:pt x="38" y="23"/>
                  </a:lnTo>
                  <a:lnTo>
                    <a:pt x="37" y="15"/>
                  </a:lnTo>
                  <a:lnTo>
                    <a:pt x="33" y="9"/>
                  </a:lnTo>
                  <a:lnTo>
                    <a:pt x="25" y="4"/>
                  </a:lnTo>
                  <a:lnTo>
                    <a:pt x="1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911"/>
            <p:cNvSpPr>
              <a:spLocks/>
            </p:cNvSpPr>
            <p:nvPr/>
          </p:nvSpPr>
          <p:spPr bwMode="auto">
            <a:xfrm>
              <a:off x="3736975" y="4538663"/>
              <a:ext cx="34925" cy="2222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40" y="0"/>
                </a:cxn>
                <a:cxn ang="0">
                  <a:pos x="44" y="2"/>
                </a:cxn>
                <a:cxn ang="0">
                  <a:pos x="44" y="9"/>
                </a:cxn>
                <a:cxn ang="0">
                  <a:pos x="40" y="9"/>
                </a:cxn>
                <a:cxn ang="0">
                  <a:pos x="35" y="13"/>
                </a:cxn>
                <a:cxn ang="0">
                  <a:pos x="29" y="17"/>
                </a:cxn>
                <a:cxn ang="0">
                  <a:pos x="21" y="21"/>
                </a:cxn>
                <a:cxn ang="0">
                  <a:pos x="14" y="23"/>
                </a:cxn>
                <a:cxn ang="0">
                  <a:pos x="6" y="26"/>
                </a:cxn>
                <a:cxn ang="0">
                  <a:pos x="2" y="28"/>
                </a:cxn>
                <a:cxn ang="0">
                  <a:pos x="0" y="28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44" h="28">
                  <a:moveTo>
                    <a:pt x="0" y="15"/>
                  </a:moveTo>
                  <a:lnTo>
                    <a:pt x="40" y="0"/>
                  </a:lnTo>
                  <a:lnTo>
                    <a:pt x="44" y="2"/>
                  </a:lnTo>
                  <a:lnTo>
                    <a:pt x="44" y="9"/>
                  </a:lnTo>
                  <a:lnTo>
                    <a:pt x="40" y="9"/>
                  </a:lnTo>
                  <a:lnTo>
                    <a:pt x="35" y="13"/>
                  </a:lnTo>
                  <a:lnTo>
                    <a:pt x="29" y="17"/>
                  </a:lnTo>
                  <a:lnTo>
                    <a:pt x="21" y="21"/>
                  </a:lnTo>
                  <a:lnTo>
                    <a:pt x="14" y="23"/>
                  </a:lnTo>
                  <a:lnTo>
                    <a:pt x="6" y="26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912"/>
            <p:cNvSpPr>
              <a:spLocks/>
            </p:cNvSpPr>
            <p:nvPr/>
          </p:nvSpPr>
          <p:spPr bwMode="auto">
            <a:xfrm>
              <a:off x="3794125" y="4510088"/>
              <a:ext cx="300037" cy="495300"/>
            </a:xfrm>
            <a:custGeom>
              <a:avLst/>
              <a:gdLst/>
              <a:ahLst/>
              <a:cxnLst>
                <a:cxn ang="0">
                  <a:pos x="180" y="30"/>
                </a:cxn>
                <a:cxn ang="0">
                  <a:pos x="150" y="59"/>
                </a:cxn>
                <a:cxn ang="0">
                  <a:pos x="106" y="112"/>
                </a:cxn>
                <a:cxn ang="0">
                  <a:pos x="66" y="184"/>
                </a:cxn>
                <a:cxn ang="0">
                  <a:pos x="57" y="234"/>
                </a:cxn>
                <a:cxn ang="0">
                  <a:pos x="66" y="220"/>
                </a:cxn>
                <a:cxn ang="0">
                  <a:pos x="76" y="195"/>
                </a:cxn>
                <a:cxn ang="0">
                  <a:pos x="104" y="140"/>
                </a:cxn>
                <a:cxn ang="0">
                  <a:pos x="144" y="79"/>
                </a:cxn>
                <a:cxn ang="0">
                  <a:pos x="192" y="34"/>
                </a:cxn>
                <a:cxn ang="0">
                  <a:pos x="214" y="51"/>
                </a:cxn>
                <a:cxn ang="0">
                  <a:pos x="264" y="91"/>
                </a:cxn>
                <a:cxn ang="0">
                  <a:pos x="319" y="137"/>
                </a:cxn>
                <a:cxn ang="0">
                  <a:pos x="353" y="175"/>
                </a:cxn>
                <a:cxn ang="0">
                  <a:pos x="368" y="201"/>
                </a:cxn>
                <a:cxn ang="0">
                  <a:pos x="359" y="220"/>
                </a:cxn>
                <a:cxn ang="0">
                  <a:pos x="334" y="279"/>
                </a:cxn>
                <a:cxn ang="0">
                  <a:pos x="302" y="359"/>
                </a:cxn>
                <a:cxn ang="0">
                  <a:pos x="273" y="426"/>
                </a:cxn>
                <a:cxn ang="0">
                  <a:pos x="262" y="454"/>
                </a:cxn>
                <a:cxn ang="0">
                  <a:pos x="254" y="498"/>
                </a:cxn>
                <a:cxn ang="0">
                  <a:pos x="245" y="545"/>
                </a:cxn>
                <a:cxn ang="0">
                  <a:pos x="233" y="585"/>
                </a:cxn>
                <a:cxn ang="0">
                  <a:pos x="211" y="604"/>
                </a:cxn>
                <a:cxn ang="0">
                  <a:pos x="178" y="614"/>
                </a:cxn>
                <a:cxn ang="0">
                  <a:pos x="146" y="591"/>
                </a:cxn>
                <a:cxn ang="0">
                  <a:pos x="112" y="557"/>
                </a:cxn>
                <a:cxn ang="0">
                  <a:pos x="87" y="524"/>
                </a:cxn>
                <a:cxn ang="0">
                  <a:pos x="53" y="475"/>
                </a:cxn>
                <a:cxn ang="0">
                  <a:pos x="19" y="426"/>
                </a:cxn>
                <a:cxn ang="0">
                  <a:pos x="3" y="405"/>
                </a:cxn>
                <a:cxn ang="0">
                  <a:pos x="7" y="424"/>
                </a:cxn>
                <a:cxn ang="0">
                  <a:pos x="39" y="469"/>
                </a:cxn>
                <a:cxn ang="0">
                  <a:pos x="78" y="524"/>
                </a:cxn>
                <a:cxn ang="0">
                  <a:pos x="104" y="564"/>
                </a:cxn>
                <a:cxn ang="0">
                  <a:pos x="129" y="599"/>
                </a:cxn>
                <a:cxn ang="0">
                  <a:pos x="161" y="621"/>
                </a:cxn>
                <a:cxn ang="0">
                  <a:pos x="194" y="621"/>
                </a:cxn>
                <a:cxn ang="0">
                  <a:pos x="228" y="601"/>
                </a:cxn>
                <a:cxn ang="0">
                  <a:pos x="247" y="574"/>
                </a:cxn>
                <a:cxn ang="0">
                  <a:pos x="256" y="544"/>
                </a:cxn>
                <a:cxn ang="0">
                  <a:pos x="260" y="521"/>
                </a:cxn>
                <a:cxn ang="0">
                  <a:pos x="266" y="488"/>
                </a:cxn>
                <a:cxn ang="0">
                  <a:pos x="273" y="464"/>
                </a:cxn>
                <a:cxn ang="0">
                  <a:pos x="283" y="429"/>
                </a:cxn>
                <a:cxn ang="0">
                  <a:pos x="296" y="391"/>
                </a:cxn>
                <a:cxn ang="0">
                  <a:pos x="325" y="327"/>
                </a:cxn>
                <a:cxn ang="0">
                  <a:pos x="353" y="256"/>
                </a:cxn>
                <a:cxn ang="0">
                  <a:pos x="372" y="215"/>
                </a:cxn>
                <a:cxn ang="0">
                  <a:pos x="378" y="199"/>
                </a:cxn>
                <a:cxn ang="0">
                  <a:pos x="357" y="169"/>
                </a:cxn>
                <a:cxn ang="0">
                  <a:pos x="306" y="116"/>
                </a:cxn>
                <a:cxn ang="0">
                  <a:pos x="247" y="59"/>
                </a:cxn>
                <a:cxn ang="0">
                  <a:pos x="209" y="26"/>
                </a:cxn>
                <a:cxn ang="0">
                  <a:pos x="192" y="0"/>
                </a:cxn>
              </a:cxnLst>
              <a:rect l="0" t="0" r="r" b="b"/>
              <a:pathLst>
                <a:path w="378" h="623">
                  <a:moveTo>
                    <a:pt x="182" y="11"/>
                  </a:moveTo>
                  <a:lnTo>
                    <a:pt x="186" y="26"/>
                  </a:lnTo>
                  <a:lnTo>
                    <a:pt x="184" y="26"/>
                  </a:lnTo>
                  <a:lnTo>
                    <a:pt x="180" y="30"/>
                  </a:lnTo>
                  <a:lnTo>
                    <a:pt x="174" y="34"/>
                  </a:lnTo>
                  <a:lnTo>
                    <a:pt x="169" y="41"/>
                  </a:lnTo>
                  <a:lnTo>
                    <a:pt x="159" y="49"/>
                  </a:lnTo>
                  <a:lnTo>
                    <a:pt x="150" y="59"/>
                  </a:lnTo>
                  <a:lnTo>
                    <a:pt x="138" y="70"/>
                  </a:lnTo>
                  <a:lnTo>
                    <a:pt x="131" y="83"/>
                  </a:lnTo>
                  <a:lnTo>
                    <a:pt x="117" y="97"/>
                  </a:lnTo>
                  <a:lnTo>
                    <a:pt x="106" y="112"/>
                  </a:lnTo>
                  <a:lnTo>
                    <a:pt x="97" y="129"/>
                  </a:lnTo>
                  <a:lnTo>
                    <a:pt x="85" y="146"/>
                  </a:lnTo>
                  <a:lnTo>
                    <a:pt x="74" y="163"/>
                  </a:lnTo>
                  <a:lnTo>
                    <a:pt x="66" y="184"/>
                  </a:lnTo>
                  <a:lnTo>
                    <a:pt x="59" y="203"/>
                  </a:lnTo>
                  <a:lnTo>
                    <a:pt x="53" y="224"/>
                  </a:lnTo>
                  <a:lnTo>
                    <a:pt x="53" y="228"/>
                  </a:lnTo>
                  <a:lnTo>
                    <a:pt x="57" y="234"/>
                  </a:lnTo>
                  <a:lnTo>
                    <a:pt x="59" y="232"/>
                  </a:lnTo>
                  <a:lnTo>
                    <a:pt x="62" y="226"/>
                  </a:lnTo>
                  <a:lnTo>
                    <a:pt x="64" y="220"/>
                  </a:lnTo>
                  <a:lnTo>
                    <a:pt x="66" y="220"/>
                  </a:lnTo>
                  <a:lnTo>
                    <a:pt x="66" y="216"/>
                  </a:lnTo>
                  <a:lnTo>
                    <a:pt x="68" y="213"/>
                  </a:lnTo>
                  <a:lnTo>
                    <a:pt x="70" y="205"/>
                  </a:lnTo>
                  <a:lnTo>
                    <a:pt x="76" y="195"/>
                  </a:lnTo>
                  <a:lnTo>
                    <a:pt x="81" y="182"/>
                  </a:lnTo>
                  <a:lnTo>
                    <a:pt x="87" y="169"/>
                  </a:lnTo>
                  <a:lnTo>
                    <a:pt x="95" y="156"/>
                  </a:lnTo>
                  <a:lnTo>
                    <a:pt x="104" y="140"/>
                  </a:lnTo>
                  <a:lnTo>
                    <a:pt x="112" y="125"/>
                  </a:lnTo>
                  <a:lnTo>
                    <a:pt x="121" y="108"/>
                  </a:lnTo>
                  <a:lnTo>
                    <a:pt x="133" y="93"/>
                  </a:lnTo>
                  <a:lnTo>
                    <a:pt x="144" y="79"/>
                  </a:lnTo>
                  <a:lnTo>
                    <a:pt x="154" y="64"/>
                  </a:lnTo>
                  <a:lnTo>
                    <a:pt x="167" y="53"/>
                  </a:lnTo>
                  <a:lnTo>
                    <a:pt x="178" y="41"/>
                  </a:lnTo>
                  <a:lnTo>
                    <a:pt x="192" y="34"/>
                  </a:lnTo>
                  <a:lnTo>
                    <a:pt x="194" y="34"/>
                  </a:lnTo>
                  <a:lnTo>
                    <a:pt x="197" y="38"/>
                  </a:lnTo>
                  <a:lnTo>
                    <a:pt x="203" y="41"/>
                  </a:lnTo>
                  <a:lnTo>
                    <a:pt x="214" y="51"/>
                  </a:lnTo>
                  <a:lnTo>
                    <a:pt x="224" y="59"/>
                  </a:lnTo>
                  <a:lnTo>
                    <a:pt x="237" y="68"/>
                  </a:lnTo>
                  <a:lnTo>
                    <a:pt x="251" y="79"/>
                  </a:lnTo>
                  <a:lnTo>
                    <a:pt x="264" y="91"/>
                  </a:lnTo>
                  <a:lnTo>
                    <a:pt x="279" y="100"/>
                  </a:lnTo>
                  <a:lnTo>
                    <a:pt x="292" y="114"/>
                  </a:lnTo>
                  <a:lnTo>
                    <a:pt x="306" y="125"/>
                  </a:lnTo>
                  <a:lnTo>
                    <a:pt x="319" y="137"/>
                  </a:lnTo>
                  <a:lnTo>
                    <a:pt x="329" y="146"/>
                  </a:lnTo>
                  <a:lnTo>
                    <a:pt x="340" y="156"/>
                  </a:lnTo>
                  <a:lnTo>
                    <a:pt x="348" y="165"/>
                  </a:lnTo>
                  <a:lnTo>
                    <a:pt x="353" y="175"/>
                  </a:lnTo>
                  <a:lnTo>
                    <a:pt x="359" y="184"/>
                  </a:lnTo>
                  <a:lnTo>
                    <a:pt x="363" y="192"/>
                  </a:lnTo>
                  <a:lnTo>
                    <a:pt x="367" y="197"/>
                  </a:lnTo>
                  <a:lnTo>
                    <a:pt x="368" y="201"/>
                  </a:lnTo>
                  <a:lnTo>
                    <a:pt x="367" y="207"/>
                  </a:lnTo>
                  <a:lnTo>
                    <a:pt x="367" y="211"/>
                  </a:lnTo>
                  <a:lnTo>
                    <a:pt x="363" y="213"/>
                  </a:lnTo>
                  <a:lnTo>
                    <a:pt x="359" y="220"/>
                  </a:lnTo>
                  <a:lnTo>
                    <a:pt x="355" y="230"/>
                  </a:lnTo>
                  <a:lnTo>
                    <a:pt x="351" y="245"/>
                  </a:lnTo>
                  <a:lnTo>
                    <a:pt x="342" y="260"/>
                  </a:lnTo>
                  <a:lnTo>
                    <a:pt x="334" y="279"/>
                  </a:lnTo>
                  <a:lnTo>
                    <a:pt x="327" y="298"/>
                  </a:lnTo>
                  <a:lnTo>
                    <a:pt x="319" y="319"/>
                  </a:lnTo>
                  <a:lnTo>
                    <a:pt x="311" y="340"/>
                  </a:lnTo>
                  <a:lnTo>
                    <a:pt x="302" y="359"/>
                  </a:lnTo>
                  <a:lnTo>
                    <a:pt x="292" y="378"/>
                  </a:lnTo>
                  <a:lnTo>
                    <a:pt x="287" y="397"/>
                  </a:lnTo>
                  <a:lnTo>
                    <a:pt x="279" y="412"/>
                  </a:lnTo>
                  <a:lnTo>
                    <a:pt x="273" y="426"/>
                  </a:lnTo>
                  <a:lnTo>
                    <a:pt x="270" y="435"/>
                  </a:lnTo>
                  <a:lnTo>
                    <a:pt x="268" y="443"/>
                  </a:lnTo>
                  <a:lnTo>
                    <a:pt x="264" y="448"/>
                  </a:lnTo>
                  <a:lnTo>
                    <a:pt x="262" y="454"/>
                  </a:lnTo>
                  <a:lnTo>
                    <a:pt x="260" y="464"/>
                  </a:lnTo>
                  <a:lnTo>
                    <a:pt x="258" y="475"/>
                  </a:lnTo>
                  <a:lnTo>
                    <a:pt x="256" y="485"/>
                  </a:lnTo>
                  <a:lnTo>
                    <a:pt x="254" y="498"/>
                  </a:lnTo>
                  <a:lnTo>
                    <a:pt x="252" y="509"/>
                  </a:lnTo>
                  <a:lnTo>
                    <a:pt x="251" y="523"/>
                  </a:lnTo>
                  <a:lnTo>
                    <a:pt x="247" y="534"/>
                  </a:lnTo>
                  <a:lnTo>
                    <a:pt x="245" y="545"/>
                  </a:lnTo>
                  <a:lnTo>
                    <a:pt x="241" y="557"/>
                  </a:lnTo>
                  <a:lnTo>
                    <a:pt x="239" y="568"/>
                  </a:lnTo>
                  <a:lnTo>
                    <a:pt x="235" y="578"/>
                  </a:lnTo>
                  <a:lnTo>
                    <a:pt x="233" y="585"/>
                  </a:lnTo>
                  <a:lnTo>
                    <a:pt x="230" y="591"/>
                  </a:lnTo>
                  <a:lnTo>
                    <a:pt x="228" y="595"/>
                  </a:lnTo>
                  <a:lnTo>
                    <a:pt x="218" y="601"/>
                  </a:lnTo>
                  <a:lnTo>
                    <a:pt x="211" y="604"/>
                  </a:lnTo>
                  <a:lnTo>
                    <a:pt x="203" y="608"/>
                  </a:lnTo>
                  <a:lnTo>
                    <a:pt x="197" y="610"/>
                  </a:lnTo>
                  <a:lnTo>
                    <a:pt x="188" y="614"/>
                  </a:lnTo>
                  <a:lnTo>
                    <a:pt x="178" y="614"/>
                  </a:lnTo>
                  <a:lnTo>
                    <a:pt x="173" y="610"/>
                  </a:lnTo>
                  <a:lnTo>
                    <a:pt x="163" y="606"/>
                  </a:lnTo>
                  <a:lnTo>
                    <a:pt x="154" y="599"/>
                  </a:lnTo>
                  <a:lnTo>
                    <a:pt x="146" y="591"/>
                  </a:lnTo>
                  <a:lnTo>
                    <a:pt x="136" y="582"/>
                  </a:lnTo>
                  <a:lnTo>
                    <a:pt x="127" y="572"/>
                  </a:lnTo>
                  <a:lnTo>
                    <a:pt x="117" y="564"/>
                  </a:lnTo>
                  <a:lnTo>
                    <a:pt x="112" y="557"/>
                  </a:lnTo>
                  <a:lnTo>
                    <a:pt x="106" y="551"/>
                  </a:lnTo>
                  <a:lnTo>
                    <a:pt x="100" y="544"/>
                  </a:lnTo>
                  <a:lnTo>
                    <a:pt x="93" y="534"/>
                  </a:lnTo>
                  <a:lnTo>
                    <a:pt x="87" y="524"/>
                  </a:lnTo>
                  <a:lnTo>
                    <a:pt x="78" y="513"/>
                  </a:lnTo>
                  <a:lnTo>
                    <a:pt x="68" y="500"/>
                  </a:lnTo>
                  <a:lnTo>
                    <a:pt x="60" y="488"/>
                  </a:lnTo>
                  <a:lnTo>
                    <a:pt x="53" y="475"/>
                  </a:lnTo>
                  <a:lnTo>
                    <a:pt x="41" y="460"/>
                  </a:lnTo>
                  <a:lnTo>
                    <a:pt x="34" y="448"/>
                  </a:lnTo>
                  <a:lnTo>
                    <a:pt x="26" y="435"/>
                  </a:lnTo>
                  <a:lnTo>
                    <a:pt x="19" y="426"/>
                  </a:lnTo>
                  <a:lnTo>
                    <a:pt x="13" y="418"/>
                  </a:lnTo>
                  <a:lnTo>
                    <a:pt x="9" y="410"/>
                  </a:lnTo>
                  <a:lnTo>
                    <a:pt x="7" y="407"/>
                  </a:lnTo>
                  <a:lnTo>
                    <a:pt x="3" y="405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3" y="418"/>
                  </a:lnTo>
                  <a:lnTo>
                    <a:pt x="7" y="424"/>
                  </a:lnTo>
                  <a:lnTo>
                    <a:pt x="15" y="433"/>
                  </a:lnTo>
                  <a:lnTo>
                    <a:pt x="22" y="445"/>
                  </a:lnTo>
                  <a:lnTo>
                    <a:pt x="30" y="456"/>
                  </a:lnTo>
                  <a:lnTo>
                    <a:pt x="39" y="469"/>
                  </a:lnTo>
                  <a:lnTo>
                    <a:pt x="51" y="485"/>
                  </a:lnTo>
                  <a:lnTo>
                    <a:pt x="60" y="498"/>
                  </a:lnTo>
                  <a:lnTo>
                    <a:pt x="68" y="511"/>
                  </a:lnTo>
                  <a:lnTo>
                    <a:pt x="78" y="524"/>
                  </a:lnTo>
                  <a:lnTo>
                    <a:pt x="87" y="538"/>
                  </a:lnTo>
                  <a:lnTo>
                    <a:pt x="93" y="545"/>
                  </a:lnTo>
                  <a:lnTo>
                    <a:pt x="98" y="557"/>
                  </a:lnTo>
                  <a:lnTo>
                    <a:pt x="104" y="564"/>
                  </a:lnTo>
                  <a:lnTo>
                    <a:pt x="108" y="570"/>
                  </a:lnTo>
                  <a:lnTo>
                    <a:pt x="112" y="578"/>
                  </a:lnTo>
                  <a:lnTo>
                    <a:pt x="119" y="589"/>
                  </a:lnTo>
                  <a:lnTo>
                    <a:pt x="129" y="599"/>
                  </a:lnTo>
                  <a:lnTo>
                    <a:pt x="140" y="610"/>
                  </a:lnTo>
                  <a:lnTo>
                    <a:pt x="146" y="614"/>
                  </a:lnTo>
                  <a:lnTo>
                    <a:pt x="154" y="620"/>
                  </a:lnTo>
                  <a:lnTo>
                    <a:pt x="161" y="621"/>
                  </a:lnTo>
                  <a:lnTo>
                    <a:pt x="169" y="623"/>
                  </a:lnTo>
                  <a:lnTo>
                    <a:pt x="176" y="623"/>
                  </a:lnTo>
                  <a:lnTo>
                    <a:pt x="186" y="623"/>
                  </a:lnTo>
                  <a:lnTo>
                    <a:pt x="194" y="621"/>
                  </a:lnTo>
                  <a:lnTo>
                    <a:pt x="205" y="620"/>
                  </a:lnTo>
                  <a:lnTo>
                    <a:pt x="213" y="614"/>
                  </a:lnTo>
                  <a:lnTo>
                    <a:pt x="222" y="608"/>
                  </a:lnTo>
                  <a:lnTo>
                    <a:pt x="228" y="601"/>
                  </a:lnTo>
                  <a:lnTo>
                    <a:pt x="233" y="595"/>
                  </a:lnTo>
                  <a:lnTo>
                    <a:pt x="239" y="587"/>
                  </a:lnTo>
                  <a:lnTo>
                    <a:pt x="243" y="580"/>
                  </a:lnTo>
                  <a:lnTo>
                    <a:pt x="247" y="574"/>
                  </a:lnTo>
                  <a:lnTo>
                    <a:pt x="252" y="566"/>
                  </a:lnTo>
                  <a:lnTo>
                    <a:pt x="252" y="559"/>
                  </a:lnTo>
                  <a:lnTo>
                    <a:pt x="256" y="551"/>
                  </a:lnTo>
                  <a:lnTo>
                    <a:pt x="256" y="544"/>
                  </a:lnTo>
                  <a:lnTo>
                    <a:pt x="258" y="538"/>
                  </a:lnTo>
                  <a:lnTo>
                    <a:pt x="258" y="530"/>
                  </a:lnTo>
                  <a:lnTo>
                    <a:pt x="258" y="524"/>
                  </a:lnTo>
                  <a:lnTo>
                    <a:pt x="260" y="521"/>
                  </a:lnTo>
                  <a:lnTo>
                    <a:pt x="262" y="517"/>
                  </a:lnTo>
                  <a:lnTo>
                    <a:pt x="262" y="505"/>
                  </a:lnTo>
                  <a:lnTo>
                    <a:pt x="264" y="496"/>
                  </a:lnTo>
                  <a:lnTo>
                    <a:pt x="266" y="488"/>
                  </a:lnTo>
                  <a:lnTo>
                    <a:pt x="268" y="483"/>
                  </a:lnTo>
                  <a:lnTo>
                    <a:pt x="270" y="475"/>
                  </a:lnTo>
                  <a:lnTo>
                    <a:pt x="271" y="469"/>
                  </a:lnTo>
                  <a:lnTo>
                    <a:pt x="273" y="464"/>
                  </a:lnTo>
                  <a:lnTo>
                    <a:pt x="275" y="456"/>
                  </a:lnTo>
                  <a:lnTo>
                    <a:pt x="277" y="448"/>
                  </a:lnTo>
                  <a:lnTo>
                    <a:pt x="279" y="443"/>
                  </a:lnTo>
                  <a:lnTo>
                    <a:pt x="283" y="429"/>
                  </a:lnTo>
                  <a:lnTo>
                    <a:pt x="287" y="420"/>
                  </a:lnTo>
                  <a:lnTo>
                    <a:pt x="289" y="414"/>
                  </a:lnTo>
                  <a:lnTo>
                    <a:pt x="292" y="405"/>
                  </a:lnTo>
                  <a:lnTo>
                    <a:pt x="296" y="391"/>
                  </a:lnTo>
                  <a:lnTo>
                    <a:pt x="302" y="376"/>
                  </a:lnTo>
                  <a:lnTo>
                    <a:pt x="310" y="361"/>
                  </a:lnTo>
                  <a:lnTo>
                    <a:pt x="317" y="344"/>
                  </a:lnTo>
                  <a:lnTo>
                    <a:pt x="325" y="327"/>
                  </a:lnTo>
                  <a:lnTo>
                    <a:pt x="332" y="310"/>
                  </a:lnTo>
                  <a:lnTo>
                    <a:pt x="340" y="291"/>
                  </a:lnTo>
                  <a:lnTo>
                    <a:pt x="348" y="273"/>
                  </a:lnTo>
                  <a:lnTo>
                    <a:pt x="353" y="256"/>
                  </a:lnTo>
                  <a:lnTo>
                    <a:pt x="361" y="243"/>
                  </a:lnTo>
                  <a:lnTo>
                    <a:pt x="367" y="230"/>
                  </a:lnTo>
                  <a:lnTo>
                    <a:pt x="370" y="220"/>
                  </a:lnTo>
                  <a:lnTo>
                    <a:pt x="372" y="215"/>
                  </a:lnTo>
                  <a:lnTo>
                    <a:pt x="374" y="215"/>
                  </a:lnTo>
                  <a:lnTo>
                    <a:pt x="376" y="209"/>
                  </a:lnTo>
                  <a:lnTo>
                    <a:pt x="378" y="205"/>
                  </a:lnTo>
                  <a:lnTo>
                    <a:pt x="378" y="199"/>
                  </a:lnTo>
                  <a:lnTo>
                    <a:pt x="374" y="190"/>
                  </a:lnTo>
                  <a:lnTo>
                    <a:pt x="372" y="184"/>
                  </a:lnTo>
                  <a:lnTo>
                    <a:pt x="367" y="178"/>
                  </a:lnTo>
                  <a:lnTo>
                    <a:pt x="357" y="169"/>
                  </a:lnTo>
                  <a:lnTo>
                    <a:pt x="348" y="157"/>
                  </a:lnTo>
                  <a:lnTo>
                    <a:pt x="334" y="144"/>
                  </a:lnTo>
                  <a:lnTo>
                    <a:pt x="321" y="131"/>
                  </a:lnTo>
                  <a:lnTo>
                    <a:pt x="306" y="116"/>
                  </a:lnTo>
                  <a:lnTo>
                    <a:pt x="292" y="102"/>
                  </a:lnTo>
                  <a:lnTo>
                    <a:pt x="275" y="87"/>
                  </a:lnTo>
                  <a:lnTo>
                    <a:pt x="262" y="74"/>
                  </a:lnTo>
                  <a:lnTo>
                    <a:pt x="247" y="59"/>
                  </a:lnTo>
                  <a:lnTo>
                    <a:pt x="233" y="49"/>
                  </a:lnTo>
                  <a:lnTo>
                    <a:pt x="222" y="38"/>
                  </a:lnTo>
                  <a:lnTo>
                    <a:pt x="214" y="30"/>
                  </a:lnTo>
                  <a:lnTo>
                    <a:pt x="209" y="26"/>
                  </a:lnTo>
                  <a:lnTo>
                    <a:pt x="207" y="24"/>
                  </a:lnTo>
                  <a:lnTo>
                    <a:pt x="195" y="21"/>
                  </a:lnTo>
                  <a:lnTo>
                    <a:pt x="192" y="22"/>
                  </a:lnTo>
                  <a:lnTo>
                    <a:pt x="192" y="0"/>
                  </a:lnTo>
                  <a:lnTo>
                    <a:pt x="182" y="11"/>
                  </a:lnTo>
                  <a:lnTo>
                    <a:pt x="18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913"/>
            <p:cNvSpPr>
              <a:spLocks/>
            </p:cNvSpPr>
            <p:nvPr/>
          </p:nvSpPr>
          <p:spPr bwMode="auto">
            <a:xfrm>
              <a:off x="4035425" y="4659313"/>
              <a:ext cx="19050" cy="142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7" y="2"/>
                </a:cxn>
                <a:cxn ang="0">
                  <a:pos x="4" y="9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6" y="15"/>
                </a:cxn>
                <a:cxn ang="0">
                  <a:pos x="9" y="11"/>
                </a:cxn>
                <a:cxn ang="0">
                  <a:pos x="13" y="7"/>
                </a:cxn>
                <a:cxn ang="0">
                  <a:pos x="19" y="7"/>
                </a:cxn>
                <a:cxn ang="0">
                  <a:pos x="23" y="7"/>
                </a:cxn>
                <a:cxn ang="0">
                  <a:pos x="25" y="6"/>
                </a:cxn>
                <a:cxn ang="0">
                  <a:pos x="23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5" h="19">
                  <a:moveTo>
                    <a:pt x="11" y="0"/>
                  </a:moveTo>
                  <a:lnTo>
                    <a:pt x="7" y="2"/>
                  </a:lnTo>
                  <a:lnTo>
                    <a:pt x="4" y="9"/>
                  </a:lnTo>
                  <a:lnTo>
                    <a:pt x="0" y="15"/>
                  </a:lnTo>
                  <a:lnTo>
                    <a:pt x="4" y="19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3" y="7"/>
                  </a:lnTo>
                  <a:lnTo>
                    <a:pt x="19" y="7"/>
                  </a:lnTo>
                  <a:lnTo>
                    <a:pt x="23" y="7"/>
                  </a:lnTo>
                  <a:lnTo>
                    <a:pt x="25" y="6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914"/>
            <p:cNvSpPr>
              <a:spLocks/>
            </p:cNvSpPr>
            <p:nvPr/>
          </p:nvSpPr>
          <p:spPr bwMode="auto">
            <a:xfrm>
              <a:off x="3792537" y="4703763"/>
              <a:ext cx="68262" cy="92075"/>
            </a:xfrm>
            <a:custGeom>
              <a:avLst/>
              <a:gdLst/>
              <a:ahLst/>
              <a:cxnLst>
                <a:cxn ang="0">
                  <a:pos x="85" y="36"/>
                </a:cxn>
                <a:cxn ang="0">
                  <a:pos x="85" y="32"/>
                </a:cxn>
                <a:cxn ang="0">
                  <a:pos x="83" y="30"/>
                </a:cxn>
                <a:cxn ang="0">
                  <a:pos x="80" y="23"/>
                </a:cxn>
                <a:cxn ang="0">
                  <a:pos x="76" y="17"/>
                </a:cxn>
                <a:cxn ang="0">
                  <a:pos x="72" y="11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4" y="0"/>
                </a:cxn>
                <a:cxn ang="0">
                  <a:pos x="61" y="2"/>
                </a:cxn>
                <a:cxn ang="0">
                  <a:pos x="53" y="10"/>
                </a:cxn>
                <a:cxn ang="0">
                  <a:pos x="45" y="13"/>
                </a:cxn>
                <a:cxn ang="0">
                  <a:pos x="41" y="21"/>
                </a:cxn>
                <a:cxn ang="0">
                  <a:pos x="36" y="27"/>
                </a:cxn>
                <a:cxn ang="0">
                  <a:pos x="30" y="36"/>
                </a:cxn>
                <a:cxn ang="0">
                  <a:pos x="22" y="42"/>
                </a:cxn>
                <a:cxn ang="0">
                  <a:pos x="19" y="48"/>
                </a:cxn>
                <a:cxn ang="0">
                  <a:pos x="13" y="55"/>
                </a:cxn>
                <a:cxn ang="0">
                  <a:pos x="9" y="63"/>
                </a:cxn>
                <a:cxn ang="0">
                  <a:pos x="2" y="72"/>
                </a:cxn>
                <a:cxn ang="0">
                  <a:pos x="0" y="82"/>
                </a:cxn>
                <a:cxn ang="0">
                  <a:pos x="2" y="91"/>
                </a:cxn>
                <a:cxn ang="0">
                  <a:pos x="9" y="103"/>
                </a:cxn>
                <a:cxn ang="0">
                  <a:pos x="17" y="110"/>
                </a:cxn>
                <a:cxn ang="0">
                  <a:pos x="21" y="116"/>
                </a:cxn>
                <a:cxn ang="0">
                  <a:pos x="24" y="112"/>
                </a:cxn>
                <a:cxn ang="0">
                  <a:pos x="11" y="78"/>
                </a:cxn>
                <a:cxn ang="0">
                  <a:pos x="13" y="76"/>
                </a:cxn>
                <a:cxn ang="0">
                  <a:pos x="19" y="69"/>
                </a:cxn>
                <a:cxn ang="0">
                  <a:pos x="24" y="57"/>
                </a:cxn>
                <a:cxn ang="0">
                  <a:pos x="36" y="48"/>
                </a:cxn>
                <a:cxn ang="0">
                  <a:pos x="43" y="34"/>
                </a:cxn>
                <a:cxn ang="0">
                  <a:pos x="53" y="25"/>
                </a:cxn>
                <a:cxn ang="0">
                  <a:pos x="59" y="17"/>
                </a:cxn>
                <a:cxn ang="0">
                  <a:pos x="64" y="15"/>
                </a:cxn>
                <a:cxn ang="0">
                  <a:pos x="66" y="17"/>
                </a:cxn>
                <a:cxn ang="0">
                  <a:pos x="74" y="27"/>
                </a:cxn>
                <a:cxn ang="0">
                  <a:pos x="80" y="36"/>
                </a:cxn>
                <a:cxn ang="0">
                  <a:pos x="83" y="40"/>
                </a:cxn>
                <a:cxn ang="0">
                  <a:pos x="85" y="36"/>
                </a:cxn>
                <a:cxn ang="0">
                  <a:pos x="85" y="36"/>
                </a:cxn>
              </a:cxnLst>
              <a:rect l="0" t="0" r="r" b="b"/>
              <a:pathLst>
                <a:path w="85" h="116">
                  <a:moveTo>
                    <a:pt x="85" y="36"/>
                  </a:moveTo>
                  <a:lnTo>
                    <a:pt x="85" y="32"/>
                  </a:lnTo>
                  <a:lnTo>
                    <a:pt x="83" y="30"/>
                  </a:lnTo>
                  <a:lnTo>
                    <a:pt x="80" y="23"/>
                  </a:lnTo>
                  <a:lnTo>
                    <a:pt x="76" y="17"/>
                  </a:lnTo>
                  <a:lnTo>
                    <a:pt x="72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1" y="2"/>
                  </a:lnTo>
                  <a:lnTo>
                    <a:pt x="53" y="10"/>
                  </a:lnTo>
                  <a:lnTo>
                    <a:pt x="45" y="13"/>
                  </a:lnTo>
                  <a:lnTo>
                    <a:pt x="41" y="21"/>
                  </a:lnTo>
                  <a:lnTo>
                    <a:pt x="36" y="27"/>
                  </a:lnTo>
                  <a:lnTo>
                    <a:pt x="30" y="36"/>
                  </a:lnTo>
                  <a:lnTo>
                    <a:pt x="22" y="42"/>
                  </a:lnTo>
                  <a:lnTo>
                    <a:pt x="19" y="48"/>
                  </a:lnTo>
                  <a:lnTo>
                    <a:pt x="13" y="55"/>
                  </a:lnTo>
                  <a:lnTo>
                    <a:pt x="9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9" y="103"/>
                  </a:lnTo>
                  <a:lnTo>
                    <a:pt x="17" y="110"/>
                  </a:lnTo>
                  <a:lnTo>
                    <a:pt x="21" y="116"/>
                  </a:lnTo>
                  <a:lnTo>
                    <a:pt x="24" y="112"/>
                  </a:lnTo>
                  <a:lnTo>
                    <a:pt x="11" y="78"/>
                  </a:lnTo>
                  <a:lnTo>
                    <a:pt x="13" y="76"/>
                  </a:lnTo>
                  <a:lnTo>
                    <a:pt x="19" y="69"/>
                  </a:lnTo>
                  <a:lnTo>
                    <a:pt x="24" y="57"/>
                  </a:lnTo>
                  <a:lnTo>
                    <a:pt x="36" y="48"/>
                  </a:lnTo>
                  <a:lnTo>
                    <a:pt x="43" y="34"/>
                  </a:lnTo>
                  <a:lnTo>
                    <a:pt x="53" y="25"/>
                  </a:lnTo>
                  <a:lnTo>
                    <a:pt x="59" y="17"/>
                  </a:lnTo>
                  <a:lnTo>
                    <a:pt x="64" y="15"/>
                  </a:lnTo>
                  <a:lnTo>
                    <a:pt x="66" y="17"/>
                  </a:lnTo>
                  <a:lnTo>
                    <a:pt x="74" y="27"/>
                  </a:lnTo>
                  <a:lnTo>
                    <a:pt x="80" y="36"/>
                  </a:lnTo>
                  <a:lnTo>
                    <a:pt x="83" y="40"/>
                  </a:lnTo>
                  <a:lnTo>
                    <a:pt x="85" y="36"/>
                  </a:lnTo>
                  <a:lnTo>
                    <a:pt x="85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915"/>
            <p:cNvSpPr>
              <a:spLocks/>
            </p:cNvSpPr>
            <p:nvPr/>
          </p:nvSpPr>
          <p:spPr bwMode="auto">
            <a:xfrm>
              <a:off x="3790950" y="4719638"/>
              <a:ext cx="150812" cy="163513"/>
            </a:xfrm>
            <a:custGeom>
              <a:avLst/>
              <a:gdLst/>
              <a:ahLst/>
              <a:cxnLst>
                <a:cxn ang="0">
                  <a:pos x="2" y="125"/>
                </a:cxn>
                <a:cxn ang="0">
                  <a:pos x="7" y="116"/>
                </a:cxn>
                <a:cxn ang="0">
                  <a:pos x="17" y="99"/>
                </a:cxn>
                <a:cxn ang="0">
                  <a:pos x="30" y="80"/>
                </a:cxn>
                <a:cxn ang="0">
                  <a:pos x="45" y="59"/>
                </a:cxn>
                <a:cxn ang="0">
                  <a:pos x="61" y="38"/>
                </a:cxn>
                <a:cxn ang="0">
                  <a:pos x="76" y="19"/>
                </a:cxn>
                <a:cxn ang="0">
                  <a:pos x="91" y="6"/>
                </a:cxn>
                <a:cxn ang="0">
                  <a:pos x="101" y="2"/>
                </a:cxn>
                <a:cxn ang="0">
                  <a:pos x="106" y="0"/>
                </a:cxn>
                <a:cxn ang="0">
                  <a:pos x="104" y="9"/>
                </a:cxn>
                <a:cxn ang="0">
                  <a:pos x="165" y="156"/>
                </a:cxn>
                <a:cxn ang="0">
                  <a:pos x="175" y="158"/>
                </a:cxn>
                <a:cxn ang="0">
                  <a:pos x="186" y="165"/>
                </a:cxn>
                <a:cxn ang="0">
                  <a:pos x="190" y="173"/>
                </a:cxn>
                <a:cxn ang="0">
                  <a:pos x="182" y="171"/>
                </a:cxn>
                <a:cxn ang="0">
                  <a:pos x="171" y="165"/>
                </a:cxn>
                <a:cxn ang="0">
                  <a:pos x="171" y="169"/>
                </a:cxn>
                <a:cxn ang="0">
                  <a:pos x="178" y="183"/>
                </a:cxn>
                <a:cxn ang="0">
                  <a:pos x="184" y="196"/>
                </a:cxn>
                <a:cxn ang="0">
                  <a:pos x="186" y="203"/>
                </a:cxn>
                <a:cxn ang="0">
                  <a:pos x="177" y="202"/>
                </a:cxn>
                <a:cxn ang="0">
                  <a:pos x="171" y="190"/>
                </a:cxn>
                <a:cxn ang="0">
                  <a:pos x="161" y="169"/>
                </a:cxn>
                <a:cxn ang="0">
                  <a:pos x="148" y="141"/>
                </a:cxn>
                <a:cxn ang="0">
                  <a:pos x="133" y="108"/>
                </a:cxn>
                <a:cxn ang="0">
                  <a:pos x="116" y="76"/>
                </a:cxn>
                <a:cxn ang="0">
                  <a:pos x="102" y="48"/>
                </a:cxn>
                <a:cxn ang="0">
                  <a:pos x="95" y="28"/>
                </a:cxn>
                <a:cxn ang="0">
                  <a:pos x="91" y="21"/>
                </a:cxn>
                <a:cxn ang="0">
                  <a:pos x="82" y="30"/>
                </a:cxn>
                <a:cxn ang="0">
                  <a:pos x="72" y="40"/>
                </a:cxn>
                <a:cxn ang="0">
                  <a:pos x="61" y="55"/>
                </a:cxn>
                <a:cxn ang="0">
                  <a:pos x="45" y="70"/>
                </a:cxn>
                <a:cxn ang="0">
                  <a:pos x="34" y="89"/>
                </a:cxn>
                <a:cxn ang="0">
                  <a:pos x="21" y="110"/>
                </a:cxn>
                <a:cxn ang="0">
                  <a:pos x="11" y="131"/>
                </a:cxn>
                <a:cxn ang="0">
                  <a:pos x="4" y="135"/>
                </a:cxn>
                <a:cxn ang="0">
                  <a:pos x="2" y="129"/>
                </a:cxn>
              </a:cxnLst>
              <a:rect l="0" t="0" r="r" b="b"/>
              <a:pathLst>
                <a:path w="190" h="205">
                  <a:moveTo>
                    <a:pt x="2" y="129"/>
                  </a:moveTo>
                  <a:lnTo>
                    <a:pt x="2" y="125"/>
                  </a:lnTo>
                  <a:lnTo>
                    <a:pt x="4" y="122"/>
                  </a:lnTo>
                  <a:lnTo>
                    <a:pt x="7" y="116"/>
                  </a:lnTo>
                  <a:lnTo>
                    <a:pt x="11" y="108"/>
                  </a:lnTo>
                  <a:lnTo>
                    <a:pt x="17" y="99"/>
                  </a:lnTo>
                  <a:lnTo>
                    <a:pt x="23" y="91"/>
                  </a:lnTo>
                  <a:lnTo>
                    <a:pt x="30" y="80"/>
                  </a:lnTo>
                  <a:lnTo>
                    <a:pt x="38" y="70"/>
                  </a:lnTo>
                  <a:lnTo>
                    <a:pt x="45" y="59"/>
                  </a:lnTo>
                  <a:lnTo>
                    <a:pt x="51" y="49"/>
                  </a:lnTo>
                  <a:lnTo>
                    <a:pt x="61" y="38"/>
                  </a:lnTo>
                  <a:lnTo>
                    <a:pt x="68" y="30"/>
                  </a:lnTo>
                  <a:lnTo>
                    <a:pt x="76" y="19"/>
                  </a:lnTo>
                  <a:lnTo>
                    <a:pt x="83" y="11"/>
                  </a:lnTo>
                  <a:lnTo>
                    <a:pt x="91" y="6"/>
                  </a:lnTo>
                  <a:lnTo>
                    <a:pt x="99" y="2"/>
                  </a:lnTo>
                  <a:lnTo>
                    <a:pt x="101" y="2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08" y="2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165" y="156"/>
                  </a:lnTo>
                  <a:lnTo>
                    <a:pt x="167" y="156"/>
                  </a:lnTo>
                  <a:lnTo>
                    <a:pt x="175" y="158"/>
                  </a:lnTo>
                  <a:lnTo>
                    <a:pt x="180" y="160"/>
                  </a:lnTo>
                  <a:lnTo>
                    <a:pt x="186" y="165"/>
                  </a:lnTo>
                  <a:lnTo>
                    <a:pt x="188" y="169"/>
                  </a:lnTo>
                  <a:lnTo>
                    <a:pt x="190" y="173"/>
                  </a:lnTo>
                  <a:lnTo>
                    <a:pt x="190" y="175"/>
                  </a:lnTo>
                  <a:lnTo>
                    <a:pt x="182" y="171"/>
                  </a:lnTo>
                  <a:lnTo>
                    <a:pt x="177" y="169"/>
                  </a:lnTo>
                  <a:lnTo>
                    <a:pt x="171" y="165"/>
                  </a:lnTo>
                  <a:lnTo>
                    <a:pt x="167" y="165"/>
                  </a:lnTo>
                  <a:lnTo>
                    <a:pt x="171" y="169"/>
                  </a:lnTo>
                  <a:lnTo>
                    <a:pt x="175" y="175"/>
                  </a:lnTo>
                  <a:lnTo>
                    <a:pt x="178" y="183"/>
                  </a:lnTo>
                  <a:lnTo>
                    <a:pt x="180" y="188"/>
                  </a:lnTo>
                  <a:lnTo>
                    <a:pt x="184" y="196"/>
                  </a:lnTo>
                  <a:lnTo>
                    <a:pt x="186" y="200"/>
                  </a:lnTo>
                  <a:lnTo>
                    <a:pt x="186" y="203"/>
                  </a:lnTo>
                  <a:lnTo>
                    <a:pt x="180" y="205"/>
                  </a:lnTo>
                  <a:lnTo>
                    <a:pt x="177" y="202"/>
                  </a:lnTo>
                  <a:lnTo>
                    <a:pt x="175" y="198"/>
                  </a:lnTo>
                  <a:lnTo>
                    <a:pt x="171" y="190"/>
                  </a:lnTo>
                  <a:lnTo>
                    <a:pt x="167" y="181"/>
                  </a:lnTo>
                  <a:lnTo>
                    <a:pt x="161" y="169"/>
                  </a:lnTo>
                  <a:lnTo>
                    <a:pt x="156" y="154"/>
                  </a:lnTo>
                  <a:lnTo>
                    <a:pt x="148" y="141"/>
                  </a:lnTo>
                  <a:lnTo>
                    <a:pt x="140" y="124"/>
                  </a:lnTo>
                  <a:lnTo>
                    <a:pt x="133" y="108"/>
                  </a:lnTo>
                  <a:lnTo>
                    <a:pt x="125" y="91"/>
                  </a:lnTo>
                  <a:lnTo>
                    <a:pt x="116" y="76"/>
                  </a:lnTo>
                  <a:lnTo>
                    <a:pt x="110" y="61"/>
                  </a:lnTo>
                  <a:lnTo>
                    <a:pt x="102" y="48"/>
                  </a:lnTo>
                  <a:lnTo>
                    <a:pt x="97" y="36"/>
                  </a:lnTo>
                  <a:lnTo>
                    <a:pt x="95" y="28"/>
                  </a:lnTo>
                  <a:lnTo>
                    <a:pt x="91" y="23"/>
                  </a:lnTo>
                  <a:lnTo>
                    <a:pt x="91" y="21"/>
                  </a:lnTo>
                  <a:lnTo>
                    <a:pt x="87" y="23"/>
                  </a:lnTo>
                  <a:lnTo>
                    <a:pt x="82" y="30"/>
                  </a:lnTo>
                  <a:lnTo>
                    <a:pt x="76" y="32"/>
                  </a:lnTo>
                  <a:lnTo>
                    <a:pt x="72" y="40"/>
                  </a:lnTo>
                  <a:lnTo>
                    <a:pt x="66" y="46"/>
                  </a:lnTo>
                  <a:lnTo>
                    <a:pt x="61" y="55"/>
                  </a:lnTo>
                  <a:lnTo>
                    <a:pt x="53" y="61"/>
                  </a:lnTo>
                  <a:lnTo>
                    <a:pt x="45" y="70"/>
                  </a:lnTo>
                  <a:lnTo>
                    <a:pt x="40" y="80"/>
                  </a:lnTo>
                  <a:lnTo>
                    <a:pt x="34" y="89"/>
                  </a:lnTo>
                  <a:lnTo>
                    <a:pt x="26" y="99"/>
                  </a:lnTo>
                  <a:lnTo>
                    <a:pt x="21" y="110"/>
                  </a:lnTo>
                  <a:lnTo>
                    <a:pt x="15" y="120"/>
                  </a:lnTo>
                  <a:lnTo>
                    <a:pt x="11" y="131"/>
                  </a:lnTo>
                  <a:lnTo>
                    <a:pt x="9" y="133"/>
                  </a:lnTo>
                  <a:lnTo>
                    <a:pt x="4" y="135"/>
                  </a:lnTo>
                  <a:lnTo>
                    <a:pt x="0" y="131"/>
                  </a:lnTo>
                  <a:lnTo>
                    <a:pt x="2" y="129"/>
                  </a:lnTo>
                  <a:lnTo>
                    <a:pt x="2" y="1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916"/>
            <p:cNvSpPr>
              <a:spLocks/>
            </p:cNvSpPr>
            <p:nvPr/>
          </p:nvSpPr>
          <p:spPr bwMode="auto">
            <a:xfrm>
              <a:off x="3806825" y="4826001"/>
              <a:ext cx="25400" cy="34925"/>
            </a:xfrm>
            <a:custGeom>
              <a:avLst/>
              <a:gdLst/>
              <a:ahLst/>
              <a:cxnLst>
                <a:cxn ang="0">
                  <a:pos x="5" y="19"/>
                </a:cxn>
                <a:cxn ang="0">
                  <a:pos x="5" y="15"/>
                </a:cxn>
                <a:cxn ang="0">
                  <a:pos x="9" y="11"/>
                </a:cxn>
                <a:cxn ang="0">
                  <a:pos x="13" y="11"/>
                </a:cxn>
                <a:cxn ang="0">
                  <a:pos x="19" y="15"/>
                </a:cxn>
                <a:cxn ang="0">
                  <a:pos x="22" y="23"/>
                </a:cxn>
                <a:cxn ang="0">
                  <a:pos x="24" y="32"/>
                </a:cxn>
                <a:cxn ang="0">
                  <a:pos x="22" y="36"/>
                </a:cxn>
                <a:cxn ang="0">
                  <a:pos x="21" y="38"/>
                </a:cxn>
                <a:cxn ang="0">
                  <a:pos x="17" y="36"/>
                </a:cxn>
                <a:cxn ang="0">
                  <a:pos x="15" y="38"/>
                </a:cxn>
                <a:cxn ang="0">
                  <a:pos x="17" y="44"/>
                </a:cxn>
                <a:cxn ang="0">
                  <a:pos x="22" y="46"/>
                </a:cxn>
                <a:cxn ang="0">
                  <a:pos x="26" y="46"/>
                </a:cxn>
                <a:cxn ang="0">
                  <a:pos x="30" y="46"/>
                </a:cxn>
                <a:cxn ang="0">
                  <a:pos x="32" y="40"/>
                </a:cxn>
                <a:cxn ang="0">
                  <a:pos x="32" y="32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19" y="2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0"/>
                </a:cxn>
                <a:cxn ang="0">
                  <a:pos x="2" y="17"/>
                </a:cxn>
                <a:cxn ang="0">
                  <a:pos x="5" y="19"/>
                </a:cxn>
                <a:cxn ang="0">
                  <a:pos x="5" y="19"/>
                </a:cxn>
              </a:cxnLst>
              <a:rect l="0" t="0" r="r" b="b"/>
              <a:pathLst>
                <a:path w="32" h="46">
                  <a:moveTo>
                    <a:pt x="5" y="19"/>
                  </a:moveTo>
                  <a:lnTo>
                    <a:pt x="5" y="15"/>
                  </a:lnTo>
                  <a:lnTo>
                    <a:pt x="9" y="11"/>
                  </a:lnTo>
                  <a:lnTo>
                    <a:pt x="13" y="11"/>
                  </a:lnTo>
                  <a:lnTo>
                    <a:pt x="19" y="15"/>
                  </a:lnTo>
                  <a:lnTo>
                    <a:pt x="22" y="23"/>
                  </a:lnTo>
                  <a:lnTo>
                    <a:pt x="24" y="32"/>
                  </a:lnTo>
                  <a:lnTo>
                    <a:pt x="22" y="36"/>
                  </a:lnTo>
                  <a:lnTo>
                    <a:pt x="21" y="38"/>
                  </a:lnTo>
                  <a:lnTo>
                    <a:pt x="17" y="36"/>
                  </a:lnTo>
                  <a:lnTo>
                    <a:pt x="15" y="38"/>
                  </a:lnTo>
                  <a:lnTo>
                    <a:pt x="17" y="44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19" y="2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917"/>
            <p:cNvSpPr>
              <a:spLocks/>
            </p:cNvSpPr>
            <p:nvPr/>
          </p:nvSpPr>
          <p:spPr bwMode="auto">
            <a:xfrm>
              <a:off x="3806825" y="4833938"/>
              <a:ext cx="17462" cy="23813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2"/>
                </a:cxn>
                <a:cxn ang="0">
                  <a:pos x="7" y="6"/>
                </a:cxn>
                <a:cxn ang="0">
                  <a:pos x="9" y="12"/>
                </a:cxn>
                <a:cxn ang="0">
                  <a:pos x="13" y="18"/>
                </a:cxn>
                <a:cxn ang="0">
                  <a:pos x="13" y="21"/>
                </a:cxn>
                <a:cxn ang="0">
                  <a:pos x="17" y="25"/>
                </a:cxn>
                <a:cxn ang="0">
                  <a:pos x="19" y="29"/>
                </a:cxn>
                <a:cxn ang="0">
                  <a:pos x="21" y="31"/>
                </a:cxn>
                <a:cxn ang="0">
                  <a:pos x="19" y="29"/>
                </a:cxn>
                <a:cxn ang="0">
                  <a:pos x="13" y="27"/>
                </a:cxn>
                <a:cxn ang="0">
                  <a:pos x="7" y="21"/>
                </a:cxn>
                <a:cxn ang="0">
                  <a:pos x="5" y="18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1" h="31">
                  <a:moveTo>
                    <a:pt x="5" y="2"/>
                  </a:moveTo>
                  <a:lnTo>
                    <a:pt x="5" y="2"/>
                  </a:lnTo>
                  <a:lnTo>
                    <a:pt x="7" y="6"/>
                  </a:lnTo>
                  <a:lnTo>
                    <a:pt x="9" y="12"/>
                  </a:lnTo>
                  <a:lnTo>
                    <a:pt x="13" y="18"/>
                  </a:lnTo>
                  <a:lnTo>
                    <a:pt x="13" y="21"/>
                  </a:lnTo>
                  <a:lnTo>
                    <a:pt x="17" y="25"/>
                  </a:lnTo>
                  <a:lnTo>
                    <a:pt x="19" y="29"/>
                  </a:lnTo>
                  <a:lnTo>
                    <a:pt x="21" y="31"/>
                  </a:lnTo>
                  <a:lnTo>
                    <a:pt x="19" y="29"/>
                  </a:lnTo>
                  <a:lnTo>
                    <a:pt x="13" y="27"/>
                  </a:lnTo>
                  <a:lnTo>
                    <a:pt x="7" y="21"/>
                  </a:lnTo>
                  <a:lnTo>
                    <a:pt x="5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918"/>
            <p:cNvSpPr>
              <a:spLocks/>
            </p:cNvSpPr>
            <p:nvPr/>
          </p:nvSpPr>
          <p:spPr bwMode="auto">
            <a:xfrm>
              <a:off x="3775075" y="4930776"/>
              <a:ext cx="14287" cy="14605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10"/>
                </a:cxn>
                <a:cxn ang="0">
                  <a:pos x="5" y="15"/>
                </a:cxn>
                <a:cxn ang="0">
                  <a:pos x="5" y="27"/>
                </a:cxn>
                <a:cxn ang="0">
                  <a:pos x="4" y="38"/>
                </a:cxn>
                <a:cxn ang="0">
                  <a:pos x="4" y="50"/>
                </a:cxn>
                <a:cxn ang="0">
                  <a:pos x="4" y="65"/>
                </a:cxn>
                <a:cxn ang="0">
                  <a:pos x="4" y="78"/>
                </a:cxn>
                <a:cxn ang="0">
                  <a:pos x="4" y="91"/>
                </a:cxn>
                <a:cxn ang="0">
                  <a:pos x="4" y="105"/>
                </a:cxn>
                <a:cxn ang="0">
                  <a:pos x="2" y="118"/>
                </a:cxn>
                <a:cxn ang="0">
                  <a:pos x="2" y="131"/>
                </a:cxn>
                <a:cxn ang="0">
                  <a:pos x="0" y="143"/>
                </a:cxn>
                <a:cxn ang="0">
                  <a:pos x="0" y="150"/>
                </a:cxn>
                <a:cxn ang="0">
                  <a:pos x="0" y="158"/>
                </a:cxn>
                <a:cxn ang="0">
                  <a:pos x="0" y="164"/>
                </a:cxn>
                <a:cxn ang="0">
                  <a:pos x="0" y="175"/>
                </a:cxn>
                <a:cxn ang="0">
                  <a:pos x="4" y="181"/>
                </a:cxn>
                <a:cxn ang="0">
                  <a:pos x="5" y="185"/>
                </a:cxn>
                <a:cxn ang="0">
                  <a:pos x="9" y="185"/>
                </a:cxn>
                <a:cxn ang="0">
                  <a:pos x="9" y="179"/>
                </a:cxn>
                <a:cxn ang="0">
                  <a:pos x="9" y="175"/>
                </a:cxn>
                <a:cxn ang="0">
                  <a:pos x="9" y="169"/>
                </a:cxn>
                <a:cxn ang="0">
                  <a:pos x="9" y="164"/>
                </a:cxn>
                <a:cxn ang="0">
                  <a:pos x="9" y="154"/>
                </a:cxn>
                <a:cxn ang="0">
                  <a:pos x="9" y="145"/>
                </a:cxn>
                <a:cxn ang="0">
                  <a:pos x="9" y="137"/>
                </a:cxn>
                <a:cxn ang="0">
                  <a:pos x="9" y="130"/>
                </a:cxn>
                <a:cxn ang="0">
                  <a:pos x="9" y="120"/>
                </a:cxn>
                <a:cxn ang="0">
                  <a:pos x="9" y="112"/>
                </a:cxn>
                <a:cxn ang="0">
                  <a:pos x="9" y="103"/>
                </a:cxn>
                <a:cxn ang="0">
                  <a:pos x="11" y="93"/>
                </a:cxn>
                <a:cxn ang="0">
                  <a:pos x="11" y="84"/>
                </a:cxn>
                <a:cxn ang="0">
                  <a:pos x="13" y="74"/>
                </a:cxn>
                <a:cxn ang="0">
                  <a:pos x="13" y="65"/>
                </a:cxn>
                <a:cxn ang="0">
                  <a:pos x="13" y="55"/>
                </a:cxn>
                <a:cxn ang="0">
                  <a:pos x="13" y="48"/>
                </a:cxn>
                <a:cxn ang="0">
                  <a:pos x="15" y="40"/>
                </a:cxn>
                <a:cxn ang="0">
                  <a:pos x="15" y="29"/>
                </a:cxn>
                <a:cxn ang="0">
                  <a:pos x="17" y="23"/>
                </a:cxn>
                <a:cxn ang="0">
                  <a:pos x="15" y="15"/>
                </a:cxn>
                <a:cxn ang="0">
                  <a:pos x="15" y="10"/>
                </a:cxn>
                <a:cxn ang="0">
                  <a:pos x="13" y="4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7" h="185">
                  <a:moveTo>
                    <a:pt x="13" y="0"/>
                  </a:moveTo>
                  <a:lnTo>
                    <a:pt x="9" y="0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10"/>
                  </a:lnTo>
                  <a:lnTo>
                    <a:pt x="5" y="15"/>
                  </a:lnTo>
                  <a:lnTo>
                    <a:pt x="5" y="27"/>
                  </a:lnTo>
                  <a:lnTo>
                    <a:pt x="4" y="38"/>
                  </a:lnTo>
                  <a:lnTo>
                    <a:pt x="4" y="50"/>
                  </a:lnTo>
                  <a:lnTo>
                    <a:pt x="4" y="65"/>
                  </a:lnTo>
                  <a:lnTo>
                    <a:pt x="4" y="78"/>
                  </a:lnTo>
                  <a:lnTo>
                    <a:pt x="4" y="91"/>
                  </a:lnTo>
                  <a:lnTo>
                    <a:pt x="4" y="105"/>
                  </a:lnTo>
                  <a:lnTo>
                    <a:pt x="2" y="118"/>
                  </a:lnTo>
                  <a:lnTo>
                    <a:pt x="2" y="131"/>
                  </a:lnTo>
                  <a:lnTo>
                    <a:pt x="0" y="143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5"/>
                  </a:lnTo>
                  <a:lnTo>
                    <a:pt x="4" y="181"/>
                  </a:lnTo>
                  <a:lnTo>
                    <a:pt x="5" y="185"/>
                  </a:lnTo>
                  <a:lnTo>
                    <a:pt x="9" y="185"/>
                  </a:lnTo>
                  <a:lnTo>
                    <a:pt x="9" y="179"/>
                  </a:lnTo>
                  <a:lnTo>
                    <a:pt x="9" y="175"/>
                  </a:lnTo>
                  <a:lnTo>
                    <a:pt x="9" y="169"/>
                  </a:lnTo>
                  <a:lnTo>
                    <a:pt x="9" y="164"/>
                  </a:lnTo>
                  <a:lnTo>
                    <a:pt x="9" y="154"/>
                  </a:lnTo>
                  <a:lnTo>
                    <a:pt x="9" y="145"/>
                  </a:lnTo>
                  <a:lnTo>
                    <a:pt x="9" y="137"/>
                  </a:lnTo>
                  <a:lnTo>
                    <a:pt x="9" y="130"/>
                  </a:lnTo>
                  <a:lnTo>
                    <a:pt x="9" y="120"/>
                  </a:lnTo>
                  <a:lnTo>
                    <a:pt x="9" y="112"/>
                  </a:lnTo>
                  <a:lnTo>
                    <a:pt x="9" y="103"/>
                  </a:lnTo>
                  <a:lnTo>
                    <a:pt x="11" y="93"/>
                  </a:lnTo>
                  <a:lnTo>
                    <a:pt x="11" y="84"/>
                  </a:lnTo>
                  <a:lnTo>
                    <a:pt x="13" y="74"/>
                  </a:lnTo>
                  <a:lnTo>
                    <a:pt x="13" y="65"/>
                  </a:lnTo>
                  <a:lnTo>
                    <a:pt x="13" y="55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15" y="29"/>
                  </a:lnTo>
                  <a:lnTo>
                    <a:pt x="17" y="23"/>
                  </a:lnTo>
                  <a:lnTo>
                    <a:pt x="15" y="15"/>
                  </a:lnTo>
                  <a:lnTo>
                    <a:pt x="15" y="10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919"/>
            <p:cNvSpPr>
              <a:spLocks/>
            </p:cNvSpPr>
            <p:nvPr/>
          </p:nvSpPr>
          <p:spPr bwMode="auto">
            <a:xfrm>
              <a:off x="3786187" y="4995863"/>
              <a:ext cx="169862" cy="174625"/>
            </a:xfrm>
            <a:custGeom>
              <a:avLst/>
              <a:gdLst/>
              <a:ahLst/>
              <a:cxnLst>
                <a:cxn ang="0">
                  <a:pos x="6" y="112"/>
                </a:cxn>
                <a:cxn ang="0">
                  <a:pos x="0" y="112"/>
                </a:cxn>
                <a:cxn ang="0">
                  <a:pos x="0" y="120"/>
                </a:cxn>
                <a:cxn ang="0">
                  <a:pos x="0" y="122"/>
                </a:cxn>
                <a:cxn ang="0">
                  <a:pos x="4" y="125"/>
                </a:cxn>
                <a:cxn ang="0">
                  <a:pos x="8" y="131"/>
                </a:cxn>
                <a:cxn ang="0">
                  <a:pos x="17" y="139"/>
                </a:cxn>
                <a:cxn ang="0">
                  <a:pos x="23" y="146"/>
                </a:cxn>
                <a:cxn ang="0">
                  <a:pos x="32" y="156"/>
                </a:cxn>
                <a:cxn ang="0">
                  <a:pos x="44" y="165"/>
                </a:cxn>
                <a:cxn ang="0">
                  <a:pos x="57" y="177"/>
                </a:cxn>
                <a:cxn ang="0">
                  <a:pos x="70" y="184"/>
                </a:cxn>
                <a:cxn ang="0">
                  <a:pos x="84" y="192"/>
                </a:cxn>
                <a:cxn ang="0">
                  <a:pos x="99" y="200"/>
                </a:cxn>
                <a:cxn ang="0">
                  <a:pos x="116" y="207"/>
                </a:cxn>
                <a:cxn ang="0">
                  <a:pos x="133" y="213"/>
                </a:cxn>
                <a:cxn ang="0">
                  <a:pos x="150" y="217"/>
                </a:cxn>
                <a:cxn ang="0">
                  <a:pos x="169" y="221"/>
                </a:cxn>
                <a:cxn ang="0">
                  <a:pos x="188" y="221"/>
                </a:cxn>
                <a:cxn ang="0">
                  <a:pos x="192" y="219"/>
                </a:cxn>
                <a:cxn ang="0">
                  <a:pos x="198" y="217"/>
                </a:cxn>
                <a:cxn ang="0">
                  <a:pos x="205" y="215"/>
                </a:cxn>
                <a:cxn ang="0">
                  <a:pos x="211" y="213"/>
                </a:cxn>
                <a:cxn ang="0">
                  <a:pos x="215" y="0"/>
                </a:cxn>
                <a:cxn ang="0">
                  <a:pos x="204" y="8"/>
                </a:cxn>
                <a:cxn ang="0">
                  <a:pos x="202" y="209"/>
                </a:cxn>
                <a:cxn ang="0">
                  <a:pos x="198" y="209"/>
                </a:cxn>
                <a:cxn ang="0">
                  <a:pos x="192" y="211"/>
                </a:cxn>
                <a:cxn ang="0">
                  <a:pos x="186" y="211"/>
                </a:cxn>
                <a:cxn ang="0">
                  <a:pos x="181" y="211"/>
                </a:cxn>
                <a:cxn ang="0">
                  <a:pos x="173" y="211"/>
                </a:cxn>
                <a:cxn ang="0">
                  <a:pos x="165" y="211"/>
                </a:cxn>
                <a:cxn ang="0">
                  <a:pos x="156" y="209"/>
                </a:cxn>
                <a:cxn ang="0">
                  <a:pos x="148" y="207"/>
                </a:cxn>
                <a:cxn ang="0">
                  <a:pos x="139" y="205"/>
                </a:cxn>
                <a:cxn ang="0">
                  <a:pos x="129" y="203"/>
                </a:cxn>
                <a:cxn ang="0">
                  <a:pos x="118" y="198"/>
                </a:cxn>
                <a:cxn ang="0">
                  <a:pos x="108" y="194"/>
                </a:cxn>
                <a:cxn ang="0">
                  <a:pos x="97" y="188"/>
                </a:cxn>
                <a:cxn ang="0">
                  <a:pos x="88" y="183"/>
                </a:cxn>
                <a:cxn ang="0">
                  <a:pos x="78" y="173"/>
                </a:cxn>
                <a:cxn ang="0">
                  <a:pos x="69" y="165"/>
                </a:cxn>
                <a:cxn ang="0">
                  <a:pos x="59" y="158"/>
                </a:cxn>
                <a:cxn ang="0">
                  <a:pos x="51" y="152"/>
                </a:cxn>
                <a:cxn ang="0">
                  <a:pos x="46" y="146"/>
                </a:cxn>
                <a:cxn ang="0">
                  <a:pos x="38" y="141"/>
                </a:cxn>
                <a:cxn ang="0">
                  <a:pos x="32" y="133"/>
                </a:cxn>
                <a:cxn ang="0">
                  <a:pos x="29" y="131"/>
                </a:cxn>
                <a:cxn ang="0">
                  <a:pos x="19" y="122"/>
                </a:cxn>
                <a:cxn ang="0">
                  <a:pos x="13" y="116"/>
                </a:cxn>
                <a:cxn ang="0">
                  <a:pos x="8" y="112"/>
                </a:cxn>
                <a:cxn ang="0">
                  <a:pos x="6" y="112"/>
                </a:cxn>
                <a:cxn ang="0">
                  <a:pos x="6" y="112"/>
                </a:cxn>
              </a:cxnLst>
              <a:rect l="0" t="0" r="r" b="b"/>
              <a:pathLst>
                <a:path w="215" h="221">
                  <a:moveTo>
                    <a:pt x="6" y="112"/>
                  </a:moveTo>
                  <a:lnTo>
                    <a:pt x="0" y="11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4" y="125"/>
                  </a:lnTo>
                  <a:lnTo>
                    <a:pt x="8" y="131"/>
                  </a:lnTo>
                  <a:lnTo>
                    <a:pt x="17" y="139"/>
                  </a:lnTo>
                  <a:lnTo>
                    <a:pt x="23" y="146"/>
                  </a:lnTo>
                  <a:lnTo>
                    <a:pt x="32" y="156"/>
                  </a:lnTo>
                  <a:lnTo>
                    <a:pt x="44" y="165"/>
                  </a:lnTo>
                  <a:lnTo>
                    <a:pt x="57" y="177"/>
                  </a:lnTo>
                  <a:lnTo>
                    <a:pt x="70" y="184"/>
                  </a:lnTo>
                  <a:lnTo>
                    <a:pt x="84" y="192"/>
                  </a:lnTo>
                  <a:lnTo>
                    <a:pt x="99" y="200"/>
                  </a:lnTo>
                  <a:lnTo>
                    <a:pt x="116" y="207"/>
                  </a:lnTo>
                  <a:lnTo>
                    <a:pt x="133" y="213"/>
                  </a:lnTo>
                  <a:lnTo>
                    <a:pt x="150" y="217"/>
                  </a:lnTo>
                  <a:lnTo>
                    <a:pt x="169" y="221"/>
                  </a:lnTo>
                  <a:lnTo>
                    <a:pt x="188" y="221"/>
                  </a:lnTo>
                  <a:lnTo>
                    <a:pt x="192" y="219"/>
                  </a:lnTo>
                  <a:lnTo>
                    <a:pt x="198" y="217"/>
                  </a:lnTo>
                  <a:lnTo>
                    <a:pt x="205" y="215"/>
                  </a:lnTo>
                  <a:lnTo>
                    <a:pt x="211" y="213"/>
                  </a:lnTo>
                  <a:lnTo>
                    <a:pt x="215" y="0"/>
                  </a:lnTo>
                  <a:lnTo>
                    <a:pt x="204" y="8"/>
                  </a:lnTo>
                  <a:lnTo>
                    <a:pt x="202" y="209"/>
                  </a:lnTo>
                  <a:lnTo>
                    <a:pt x="198" y="209"/>
                  </a:lnTo>
                  <a:lnTo>
                    <a:pt x="192" y="211"/>
                  </a:lnTo>
                  <a:lnTo>
                    <a:pt x="186" y="211"/>
                  </a:lnTo>
                  <a:lnTo>
                    <a:pt x="181" y="211"/>
                  </a:lnTo>
                  <a:lnTo>
                    <a:pt x="173" y="211"/>
                  </a:lnTo>
                  <a:lnTo>
                    <a:pt x="165" y="211"/>
                  </a:lnTo>
                  <a:lnTo>
                    <a:pt x="156" y="209"/>
                  </a:lnTo>
                  <a:lnTo>
                    <a:pt x="148" y="207"/>
                  </a:lnTo>
                  <a:lnTo>
                    <a:pt x="139" y="205"/>
                  </a:lnTo>
                  <a:lnTo>
                    <a:pt x="129" y="203"/>
                  </a:lnTo>
                  <a:lnTo>
                    <a:pt x="118" y="198"/>
                  </a:lnTo>
                  <a:lnTo>
                    <a:pt x="108" y="194"/>
                  </a:lnTo>
                  <a:lnTo>
                    <a:pt x="97" y="188"/>
                  </a:lnTo>
                  <a:lnTo>
                    <a:pt x="88" y="183"/>
                  </a:lnTo>
                  <a:lnTo>
                    <a:pt x="78" y="173"/>
                  </a:lnTo>
                  <a:lnTo>
                    <a:pt x="69" y="165"/>
                  </a:lnTo>
                  <a:lnTo>
                    <a:pt x="59" y="158"/>
                  </a:lnTo>
                  <a:lnTo>
                    <a:pt x="51" y="152"/>
                  </a:lnTo>
                  <a:lnTo>
                    <a:pt x="46" y="146"/>
                  </a:lnTo>
                  <a:lnTo>
                    <a:pt x="38" y="141"/>
                  </a:lnTo>
                  <a:lnTo>
                    <a:pt x="32" y="133"/>
                  </a:lnTo>
                  <a:lnTo>
                    <a:pt x="29" y="131"/>
                  </a:lnTo>
                  <a:lnTo>
                    <a:pt x="19" y="122"/>
                  </a:lnTo>
                  <a:lnTo>
                    <a:pt x="13" y="116"/>
                  </a:lnTo>
                  <a:lnTo>
                    <a:pt x="8" y="112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920"/>
            <p:cNvSpPr>
              <a:spLocks/>
            </p:cNvSpPr>
            <p:nvPr/>
          </p:nvSpPr>
          <p:spPr bwMode="auto">
            <a:xfrm>
              <a:off x="3559175" y="4665663"/>
              <a:ext cx="228600" cy="250825"/>
            </a:xfrm>
            <a:custGeom>
              <a:avLst/>
              <a:gdLst/>
              <a:ahLst/>
              <a:cxnLst>
                <a:cxn ang="0">
                  <a:pos x="192" y="153"/>
                </a:cxn>
                <a:cxn ang="0">
                  <a:pos x="184" y="124"/>
                </a:cxn>
                <a:cxn ang="0">
                  <a:pos x="177" y="84"/>
                </a:cxn>
                <a:cxn ang="0">
                  <a:pos x="165" y="42"/>
                </a:cxn>
                <a:cxn ang="0">
                  <a:pos x="156" y="12"/>
                </a:cxn>
                <a:cxn ang="0">
                  <a:pos x="146" y="0"/>
                </a:cxn>
                <a:cxn ang="0">
                  <a:pos x="125" y="0"/>
                </a:cxn>
                <a:cxn ang="0">
                  <a:pos x="104" y="6"/>
                </a:cxn>
                <a:cxn ang="0">
                  <a:pos x="82" y="18"/>
                </a:cxn>
                <a:cxn ang="0">
                  <a:pos x="59" y="31"/>
                </a:cxn>
                <a:cxn ang="0">
                  <a:pos x="40" y="50"/>
                </a:cxn>
                <a:cxn ang="0">
                  <a:pos x="19" y="75"/>
                </a:cxn>
                <a:cxn ang="0">
                  <a:pos x="2" y="105"/>
                </a:cxn>
                <a:cxn ang="0">
                  <a:pos x="2" y="128"/>
                </a:cxn>
                <a:cxn ang="0">
                  <a:pos x="26" y="164"/>
                </a:cxn>
                <a:cxn ang="0">
                  <a:pos x="72" y="215"/>
                </a:cxn>
                <a:cxn ang="0">
                  <a:pos x="127" y="269"/>
                </a:cxn>
                <a:cxn ang="0">
                  <a:pos x="182" y="307"/>
                </a:cxn>
                <a:cxn ang="0">
                  <a:pos x="230" y="316"/>
                </a:cxn>
                <a:cxn ang="0">
                  <a:pos x="257" y="299"/>
                </a:cxn>
                <a:cxn ang="0">
                  <a:pos x="276" y="274"/>
                </a:cxn>
                <a:cxn ang="0">
                  <a:pos x="283" y="250"/>
                </a:cxn>
                <a:cxn ang="0">
                  <a:pos x="287" y="229"/>
                </a:cxn>
                <a:cxn ang="0">
                  <a:pos x="287" y="212"/>
                </a:cxn>
                <a:cxn ang="0">
                  <a:pos x="285" y="194"/>
                </a:cxn>
                <a:cxn ang="0">
                  <a:pos x="277" y="164"/>
                </a:cxn>
                <a:cxn ang="0">
                  <a:pos x="276" y="147"/>
                </a:cxn>
                <a:cxn ang="0">
                  <a:pos x="247" y="88"/>
                </a:cxn>
                <a:cxn ang="0">
                  <a:pos x="253" y="111"/>
                </a:cxn>
                <a:cxn ang="0">
                  <a:pos x="264" y="151"/>
                </a:cxn>
                <a:cxn ang="0">
                  <a:pos x="272" y="191"/>
                </a:cxn>
                <a:cxn ang="0">
                  <a:pos x="277" y="229"/>
                </a:cxn>
                <a:cxn ang="0">
                  <a:pos x="272" y="253"/>
                </a:cxn>
                <a:cxn ang="0">
                  <a:pos x="264" y="271"/>
                </a:cxn>
                <a:cxn ang="0">
                  <a:pos x="241" y="301"/>
                </a:cxn>
                <a:cxn ang="0">
                  <a:pos x="211" y="307"/>
                </a:cxn>
                <a:cxn ang="0">
                  <a:pos x="182" y="291"/>
                </a:cxn>
                <a:cxn ang="0">
                  <a:pos x="142" y="265"/>
                </a:cxn>
                <a:cxn ang="0">
                  <a:pos x="97" y="229"/>
                </a:cxn>
                <a:cxn ang="0">
                  <a:pos x="51" y="183"/>
                </a:cxn>
                <a:cxn ang="0">
                  <a:pos x="17" y="136"/>
                </a:cxn>
                <a:cxn ang="0">
                  <a:pos x="11" y="117"/>
                </a:cxn>
                <a:cxn ang="0">
                  <a:pos x="17" y="94"/>
                </a:cxn>
                <a:cxn ang="0">
                  <a:pos x="42" y="69"/>
                </a:cxn>
                <a:cxn ang="0">
                  <a:pos x="70" y="44"/>
                </a:cxn>
                <a:cxn ang="0">
                  <a:pos x="99" y="25"/>
                </a:cxn>
                <a:cxn ang="0">
                  <a:pos x="118" y="14"/>
                </a:cxn>
                <a:cxn ang="0">
                  <a:pos x="137" y="10"/>
                </a:cxn>
                <a:cxn ang="0">
                  <a:pos x="144" y="14"/>
                </a:cxn>
                <a:cxn ang="0">
                  <a:pos x="152" y="35"/>
                </a:cxn>
                <a:cxn ang="0">
                  <a:pos x="161" y="71"/>
                </a:cxn>
                <a:cxn ang="0">
                  <a:pos x="171" y="111"/>
                </a:cxn>
                <a:cxn ang="0">
                  <a:pos x="180" y="145"/>
                </a:cxn>
                <a:cxn ang="0">
                  <a:pos x="184" y="158"/>
                </a:cxn>
                <a:cxn ang="0">
                  <a:pos x="190" y="168"/>
                </a:cxn>
                <a:cxn ang="0">
                  <a:pos x="194" y="160"/>
                </a:cxn>
              </a:cxnLst>
              <a:rect l="0" t="0" r="r" b="b"/>
              <a:pathLst>
                <a:path w="287" h="316">
                  <a:moveTo>
                    <a:pt x="194" y="160"/>
                  </a:moveTo>
                  <a:lnTo>
                    <a:pt x="192" y="158"/>
                  </a:lnTo>
                  <a:lnTo>
                    <a:pt x="192" y="153"/>
                  </a:lnTo>
                  <a:lnTo>
                    <a:pt x="190" y="145"/>
                  </a:lnTo>
                  <a:lnTo>
                    <a:pt x="188" y="136"/>
                  </a:lnTo>
                  <a:lnTo>
                    <a:pt x="184" y="124"/>
                  </a:lnTo>
                  <a:lnTo>
                    <a:pt x="182" y="111"/>
                  </a:lnTo>
                  <a:lnTo>
                    <a:pt x="179" y="97"/>
                  </a:lnTo>
                  <a:lnTo>
                    <a:pt x="177" y="84"/>
                  </a:lnTo>
                  <a:lnTo>
                    <a:pt x="171" y="69"/>
                  </a:lnTo>
                  <a:lnTo>
                    <a:pt x="167" y="56"/>
                  </a:lnTo>
                  <a:lnTo>
                    <a:pt x="165" y="42"/>
                  </a:lnTo>
                  <a:lnTo>
                    <a:pt x="161" y="31"/>
                  </a:lnTo>
                  <a:lnTo>
                    <a:pt x="160" y="20"/>
                  </a:lnTo>
                  <a:lnTo>
                    <a:pt x="156" y="12"/>
                  </a:lnTo>
                  <a:lnTo>
                    <a:pt x="152" y="6"/>
                  </a:lnTo>
                  <a:lnTo>
                    <a:pt x="152" y="4"/>
                  </a:lnTo>
                  <a:lnTo>
                    <a:pt x="146" y="0"/>
                  </a:lnTo>
                  <a:lnTo>
                    <a:pt x="137" y="0"/>
                  </a:lnTo>
                  <a:lnTo>
                    <a:pt x="131" y="0"/>
                  </a:lnTo>
                  <a:lnTo>
                    <a:pt x="125" y="0"/>
                  </a:lnTo>
                  <a:lnTo>
                    <a:pt x="118" y="2"/>
                  </a:lnTo>
                  <a:lnTo>
                    <a:pt x="112" y="4"/>
                  </a:lnTo>
                  <a:lnTo>
                    <a:pt x="104" y="6"/>
                  </a:lnTo>
                  <a:lnTo>
                    <a:pt x="97" y="10"/>
                  </a:lnTo>
                  <a:lnTo>
                    <a:pt x="87" y="14"/>
                  </a:lnTo>
                  <a:lnTo>
                    <a:pt x="82" y="18"/>
                  </a:lnTo>
                  <a:lnTo>
                    <a:pt x="72" y="21"/>
                  </a:lnTo>
                  <a:lnTo>
                    <a:pt x="66" y="27"/>
                  </a:lnTo>
                  <a:lnTo>
                    <a:pt x="59" y="31"/>
                  </a:lnTo>
                  <a:lnTo>
                    <a:pt x="53" y="39"/>
                  </a:lnTo>
                  <a:lnTo>
                    <a:pt x="45" y="44"/>
                  </a:lnTo>
                  <a:lnTo>
                    <a:pt x="40" y="50"/>
                  </a:lnTo>
                  <a:lnTo>
                    <a:pt x="32" y="56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1" y="86"/>
                  </a:lnTo>
                  <a:lnTo>
                    <a:pt x="6" y="96"/>
                  </a:lnTo>
                  <a:lnTo>
                    <a:pt x="2" y="105"/>
                  </a:lnTo>
                  <a:lnTo>
                    <a:pt x="0" y="115"/>
                  </a:lnTo>
                  <a:lnTo>
                    <a:pt x="2" y="124"/>
                  </a:lnTo>
                  <a:lnTo>
                    <a:pt x="2" y="128"/>
                  </a:lnTo>
                  <a:lnTo>
                    <a:pt x="7" y="137"/>
                  </a:lnTo>
                  <a:lnTo>
                    <a:pt x="15" y="149"/>
                  </a:lnTo>
                  <a:lnTo>
                    <a:pt x="26" y="164"/>
                  </a:lnTo>
                  <a:lnTo>
                    <a:pt x="40" y="179"/>
                  </a:lnTo>
                  <a:lnTo>
                    <a:pt x="55" y="198"/>
                  </a:lnTo>
                  <a:lnTo>
                    <a:pt x="72" y="215"/>
                  </a:lnTo>
                  <a:lnTo>
                    <a:pt x="91" y="234"/>
                  </a:lnTo>
                  <a:lnTo>
                    <a:pt x="108" y="252"/>
                  </a:lnTo>
                  <a:lnTo>
                    <a:pt x="127" y="269"/>
                  </a:lnTo>
                  <a:lnTo>
                    <a:pt x="146" y="282"/>
                  </a:lnTo>
                  <a:lnTo>
                    <a:pt x="165" y="295"/>
                  </a:lnTo>
                  <a:lnTo>
                    <a:pt x="182" y="307"/>
                  </a:lnTo>
                  <a:lnTo>
                    <a:pt x="201" y="314"/>
                  </a:lnTo>
                  <a:lnTo>
                    <a:pt x="217" y="316"/>
                  </a:lnTo>
                  <a:lnTo>
                    <a:pt x="230" y="316"/>
                  </a:lnTo>
                  <a:lnTo>
                    <a:pt x="239" y="310"/>
                  </a:lnTo>
                  <a:lnTo>
                    <a:pt x="251" y="305"/>
                  </a:lnTo>
                  <a:lnTo>
                    <a:pt x="257" y="299"/>
                  </a:lnTo>
                  <a:lnTo>
                    <a:pt x="266" y="291"/>
                  </a:lnTo>
                  <a:lnTo>
                    <a:pt x="270" y="284"/>
                  </a:lnTo>
                  <a:lnTo>
                    <a:pt x="276" y="274"/>
                  </a:lnTo>
                  <a:lnTo>
                    <a:pt x="279" y="267"/>
                  </a:lnTo>
                  <a:lnTo>
                    <a:pt x="283" y="259"/>
                  </a:lnTo>
                  <a:lnTo>
                    <a:pt x="283" y="250"/>
                  </a:lnTo>
                  <a:lnTo>
                    <a:pt x="285" y="242"/>
                  </a:lnTo>
                  <a:lnTo>
                    <a:pt x="285" y="234"/>
                  </a:lnTo>
                  <a:lnTo>
                    <a:pt x="287" y="229"/>
                  </a:lnTo>
                  <a:lnTo>
                    <a:pt x="287" y="221"/>
                  </a:lnTo>
                  <a:lnTo>
                    <a:pt x="287" y="215"/>
                  </a:lnTo>
                  <a:lnTo>
                    <a:pt x="287" y="212"/>
                  </a:lnTo>
                  <a:lnTo>
                    <a:pt x="287" y="210"/>
                  </a:lnTo>
                  <a:lnTo>
                    <a:pt x="287" y="202"/>
                  </a:lnTo>
                  <a:lnTo>
                    <a:pt x="285" y="194"/>
                  </a:lnTo>
                  <a:lnTo>
                    <a:pt x="283" y="183"/>
                  </a:lnTo>
                  <a:lnTo>
                    <a:pt x="281" y="174"/>
                  </a:lnTo>
                  <a:lnTo>
                    <a:pt x="277" y="164"/>
                  </a:lnTo>
                  <a:lnTo>
                    <a:pt x="276" y="155"/>
                  </a:lnTo>
                  <a:lnTo>
                    <a:pt x="276" y="149"/>
                  </a:lnTo>
                  <a:lnTo>
                    <a:pt x="276" y="147"/>
                  </a:lnTo>
                  <a:lnTo>
                    <a:pt x="272" y="86"/>
                  </a:lnTo>
                  <a:lnTo>
                    <a:pt x="245" y="84"/>
                  </a:lnTo>
                  <a:lnTo>
                    <a:pt x="247" y="88"/>
                  </a:lnTo>
                  <a:lnTo>
                    <a:pt x="247" y="94"/>
                  </a:lnTo>
                  <a:lnTo>
                    <a:pt x="251" y="101"/>
                  </a:lnTo>
                  <a:lnTo>
                    <a:pt x="253" y="111"/>
                  </a:lnTo>
                  <a:lnTo>
                    <a:pt x="257" y="124"/>
                  </a:lnTo>
                  <a:lnTo>
                    <a:pt x="260" y="136"/>
                  </a:lnTo>
                  <a:lnTo>
                    <a:pt x="264" y="151"/>
                  </a:lnTo>
                  <a:lnTo>
                    <a:pt x="266" y="164"/>
                  </a:lnTo>
                  <a:lnTo>
                    <a:pt x="270" y="177"/>
                  </a:lnTo>
                  <a:lnTo>
                    <a:pt x="272" y="191"/>
                  </a:lnTo>
                  <a:lnTo>
                    <a:pt x="276" y="204"/>
                  </a:lnTo>
                  <a:lnTo>
                    <a:pt x="276" y="215"/>
                  </a:lnTo>
                  <a:lnTo>
                    <a:pt x="277" y="229"/>
                  </a:lnTo>
                  <a:lnTo>
                    <a:pt x="276" y="238"/>
                  </a:lnTo>
                  <a:lnTo>
                    <a:pt x="276" y="248"/>
                  </a:lnTo>
                  <a:lnTo>
                    <a:pt x="272" y="253"/>
                  </a:lnTo>
                  <a:lnTo>
                    <a:pt x="270" y="259"/>
                  </a:lnTo>
                  <a:lnTo>
                    <a:pt x="266" y="265"/>
                  </a:lnTo>
                  <a:lnTo>
                    <a:pt x="264" y="271"/>
                  </a:lnTo>
                  <a:lnTo>
                    <a:pt x="257" y="284"/>
                  </a:lnTo>
                  <a:lnTo>
                    <a:pt x="251" y="293"/>
                  </a:lnTo>
                  <a:lnTo>
                    <a:pt x="241" y="301"/>
                  </a:lnTo>
                  <a:lnTo>
                    <a:pt x="232" y="307"/>
                  </a:lnTo>
                  <a:lnTo>
                    <a:pt x="220" y="309"/>
                  </a:lnTo>
                  <a:lnTo>
                    <a:pt x="211" y="307"/>
                  </a:lnTo>
                  <a:lnTo>
                    <a:pt x="203" y="303"/>
                  </a:lnTo>
                  <a:lnTo>
                    <a:pt x="196" y="299"/>
                  </a:lnTo>
                  <a:lnTo>
                    <a:pt x="182" y="291"/>
                  </a:lnTo>
                  <a:lnTo>
                    <a:pt x="171" y="284"/>
                  </a:lnTo>
                  <a:lnTo>
                    <a:pt x="158" y="274"/>
                  </a:lnTo>
                  <a:lnTo>
                    <a:pt x="142" y="265"/>
                  </a:lnTo>
                  <a:lnTo>
                    <a:pt x="127" y="253"/>
                  </a:lnTo>
                  <a:lnTo>
                    <a:pt x="112" y="242"/>
                  </a:lnTo>
                  <a:lnTo>
                    <a:pt x="97" y="229"/>
                  </a:lnTo>
                  <a:lnTo>
                    <a:pt x="82" y="213"/>
                  </a:lnTo>
                  <a:lnTo>
                    <a:pt x="66" y="198"/>
                  </a:lnTo>
                  <a:lnTo>
                    <a:pt x="51" y="183"/>
                  </a:lnTo>
                  <a:lnTo>
                    <a:pt x="38" y="168"/>
                  </a:lnTo>
                  <a:lnTo>
                    <a:pt x="28" y="151"/>
                  </a:lnTo>
                  <a:lnTo>
                    <a:pt x="17" y="136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7"/>
                  </a:lnTo>
                  <a:lnTo>
                    <a:pt x="9" y="111"/>
                  </a:lnTo>
                  <a:lnTo>
                    <a:pt x="13" y="105"/>
                  </a:lnTo>
                  <a:lnTo>
                    <a:pt x="17" y="94"/>
                  </a:lnTo>
                  <a:lnTo>
                    <a:pt x="26" y="84"/>
                  </a:lnTo>
                  <a:lnTo>
                    <a:pt x="32" y="77"/>
                  </a:lnTo>
                  <a:lnTo>
                    <a:pt x="42" y="69"/>
                  </a:lnTo>
                  <a:lnTo>
                    <a:pt x="49" y="61"/>
                  </a:lnTo>
                  <a:lnTo>
                    <a:pt x="61" y="54"/>
                  </a:lnTo>
                  <a:lnTo>
                    <a:pt x="70" y="44"/>
                  </a:lnTo>
                  <a:lnTo>
                    <a:pt x="82" y="39"/>
                  </a:lnTo>
                  <a:lnTo>
                    <a:pt x="89" y="31"/>
                  </a:lnTo>
                  <a:lnTo>
                    <a:pt x="99" y="25"/>
                  </a:lnTo>
                  <a:lnTo>
                    <a:pt x="104" y="21"/>
                  </a:lnTo>
                  <a:lnTo>
                    <a:pt x="112" y="18"/>
                  </a:lnTo>
                  <a:lnTo>
                    <a:pt x="118" y="14"/>
                  </a:lnTo>
                  <a:lnTo>
                    <a:pt x="123" y="14"/>
                  </a:lnTo>
                  <a:lnTo>
                    <a:pt x="131" y="10"/>
                  </a:lnTo>
                  <a:lnTo>
                    <a:pt x="137" y="10"/>
                  </a:lnTo>
                  <a:lnTo>
                    <a:pt x="141" y="10"/>
                  </a:lnTo>
                  <a:lnTo>
                    <a:pt x="144" y="12"/>
                  </a:lnTo>
                  <a:lnTo>
                    <a:pt x="144" y="14"/>
                  </a:lnTo>
                  <a:lnTo>
                    <a:pt x="146" y="18"/>
                  </a:lnTo>
                  <a:lnTo>
                    <a:pt x="148" y="25"/>
                  </a:lnTo>
                  <a:lnTo>
                    <a:pt x="152" y="35"/>
                  </a:lnTo>
                  <a:lnTo>
                    <a:pt x="154" y="46"/>
                  </a:lnTo>
                  <a:lnTo>
                    <a:pt x="158" y="59"/>
                  </a:lnTo>
                  <a:lnTo>
                    <a:pt x="161" y="71"/>
                  </a:lnTo>
                  <a:lnTo>
                    <a:pt x="165" y="86"/>
                  </a:lnTo>
                  <a:lnTo>
                    <a:pt x="167" y="99"/>
                  </a:lnTo>
                  <a:lnTo>
                    <a:pt x="171" y="111"/>
                  </a:lnTo>
                  <a:lnTo>
                    <a:pt x="175" y="124"/>
                  </a:lnTo>
                  <a:lnTo>
                    <a:pt x="179" y="136"/>
                  </a:lnTo>
                  <a:lnTo>
                    <a:pt x="180" y="145"/>
                  </a:lnTo>
                  <a:lnTo>
                    <a:pt x="182" y="151"/>
                  </a:lnTo>
                  <a:lnTo>
                    <a:pt x="182" y="156"/>
                  </a:lnTo>
                  <a:lnTo>
                    <a:pt x="184" y="158"/>
                  </a:lnTo>
                  <a:lnTo>
                    <a:pt x="184" y="160"/>
                  </a:lnTo>
                  <a:lnTo>
                    <a:pt x="186" y="164"/>
                  </a:lnTo>
                  <a:lnTo>
                    <a:pt x="190" y="168"/>
                  </a:lnTo>
                  <a:lnTo>
                    <a:pt x="194" y="168"/>
                  </a:lnTo>
                  <a:lnTo>
                    <a:pt x="196" y="162"/>
                  </a:lnTo>
                  <a:lnTo>
                    <a:pt x="194" y="160"/>
                  </a:lnTo>
                  <a:lnTo>
                    <a:pt x="194" y="1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921"/>
            <p:cNvSpPr>
              <a:spLocks/>
            </p:cNvSpPr>
            <p:nvPr/>
          </p:nvSpPr>
          <p:spPr bwMode="auto">
            <a:xfrm>
              <a:off x="3573462" y="4681538"/>
              <a:ext cx="95250" cy="84138"/>
            </a:xfrm>
            <a:custGeom>
              <a:avLst/>
              <a:gdLst/>
              <a:ahLst/>
              <a:cxnLst>
                <a:cxn ang="0">
                  <a:pos x="4" y="86"/>
                </a:cxn>
                <a:cxn ang="0">
                  <a:pos x="0" y="88"/>
                </a:cxn>
                <a:cxn ang="0">
                  <a:pos x="2" y="97"/>
                </a:cxn>
                <a:cxn ang="0">
                  <a:pos x="8" y="105"/>
                </a:cxn>
                <a:cxn ang="0">
                  <a:pos x="13" y="105"/>
                </a:cxn>
                <a:cxn ang="0">
                  <a:pos x="17" y="103"/>
                </a:cxn>
                <a:cxn ang="0">
                  <a:pos x="25" y="99"/>
                </a:cxn>
                <a:cxn ang="0">
                  <a:pos x="32" y="94"/>
                </a:cxn>
                <a:cxn ang="0">
                  <a:pos x="44" y="88"/>
                </a:cxn>
                <a:cxn ang="0">
                  <a:pos x="55" y="80"/>
                </a:cxn>
                <a:cxn ang="0">
                  <a:pos x="66" y="73"/>
                </a:cxn>
                <a:cxn ang="0">
                  <a:pos x="78" y="63"/>
                </a:cxn>
                <a:cxn ang="0">
                  <a:pos x="89" y="54"/>
                </a:cxn>
                <a:cxn ang="0">
                  <a:pos x="97" y="42"/>
                </a:cxn>
                <a:cxn ang="0">
                  <a:pos x="105" y="35"/>
                </a:cxn>
                <a:cxn ang="0">
                  <a:pos x="110" y="27"/>
                </a:cxn>
                <a:cxn ang="0">
                  <a:pos x="116" y="21"/>
                </a:cxn>
                <a:cxn ang="0">
                  <a:pos x="120" y="10"/>
                </a:cxn>
                <a:cxn ang="0">
                  <a:pos x="120" y="4"/>
                </a:cxn>
                <a:cxn ang="0">
                  <a:pos x="118" y="0"/>
                </a:cxn>
                <a:cxn ang="0">
                  <a:pos x="116" y="0"/>
                </a:cxn>
                <a:cxn ang="0">
                  <a:pos x="112" y="0"/>
                </a:cxn>
                <a:cxn ang="0">
                  <a:pos x="106" y="4"/>
                </a:cxn>
                <a:cxn ang="0">
                  <a:pos x="99" y="8"/>
                </a:cxn>
                <a:cxn ang="0">
                  <a:pos x="89" y="18"/>
                </a:cxn>
                <a:cxn ang="0">
                  <a:pos x="82" y="21"/>
                </a:cxn>
                <a:cxn ang="0">
                  <a:pos x="74" y="27"/>
                </a:cxn>
                <a:cxn ang="0">
                  <a:pos x="68" y="33"/>
                </a:cxn>
                <a:cxn ang="0">
                  <a:pos x="63" y="38"/>
                </a:cxn>
                <a:cxn ang="0">
                  <a:pos x="53" y="44"/>
                </a:cxn>
                <a:cxn ang="0">
                  <a:pos x="47" y="50"/>
                </a:cxn>
                <a:cxn ang="0">
                  <a:pos x="40" y="54"/>
                </a:cxn>
                <a:cxn ang="0">
                  <a:pos x="34" y="59"/>
                </a:cxn>
                <a:cxn ang="0">
                  <a:pos x="25" y="67"/>
                </a:cxn>
                <a:cxn ang="0">
                  <a:pos x="21" y="73"/>
                </a:cxn>
                <a:cxn ang="0">
                  <a:pos x="19" y="78"/>
                </a:cxn>
                <a:cxn ang="0">
                  <a:pos x="19" y="80"/>
                </a:cxn>
                <a:cxn ang="0">
                  <a:pos x="17" y="84"/>
                </a:cxn>
                <a:cxn ang="0">
                  <a:pos x="17" y="88"/>
                </a:cxn>
                <a:cxn ang="0">
                  <a:pos x="13" y="88"/>
                </a:cxn>
                <a:cxn ang="0">
                  <a:pos x="9" y="88"/>
                </a:cxn>
                <a:cxn ang="0">
                  <a:pos x="6" y="86"/>
                </a:cxn>
                <a:cxn ang="0">
                  <a:pos x="4" y="86"/>
                </a:cxn>
                <a:cxn ang="0">
                  <a:pos x="4" y="86"/>
                </a:cxn>
              </a:cxnLst>
              <a:rect l="0" t="0" r="r" b="b"/>
              <a:pathLst>
                <a:path w="120" h="105">
                  <a:moveTo>
                    <a:pt x="4" y="86"/>
                  </a:moveTo>
                  <a:lnTo>
                    <a:pt x="0" y="88"/>
                  </a:lnTo>
                  <a:lnTo>
                    <a:pt x="2" y="97"/>
                  </a:lnTo>
                  <a:lnTo>
                    <a:pt x="8" y="105"/>
                  </a:lnTo>
                  <a:lnTo>
                    <a:pt x="13" y="105"/>
                  </a:lnTo>
                  <a:lnTo>
                    <a:pt x="17" y="103"/>
                  </a:lnTo>
                  <a:lnTo>
                    <a:pt x="25" y="99"/>
                  </a:lnTo>
                  <a:lnTo>
                    <a:pt x="32" y="94"/>
                  </a:lnTo>
                  <a:lnTo>
                    <a:pt x="44" y="88"/>
                  </a:lnTo>
                  <a:lnTo>
                    <a:pt x="55" y="80"/>
                  </a:lnTo>
                  <a:lnTo>
                    <a:pt x="66" y="73"/>
                  </a:lnTo>
                  <a:lnTo>
                    <a:pt x="78" y="63"/>
                  </a:lnTo>
                  <a:lnTo>
                    <a:pt x="89" y="54"/>
                  </a:lnTo>
                  <a:lnTo>
                    <a:pt x="97" y="42"/>
                  </a:lnTo>
                  <a:lnTo>
                    <a:pt x="105" y="35"/>
                  </a:lnTo>
                  <a:lnTo>
                    <a:pt x="110" y="27"/>
                  </a:lnTo>
                  <a:lnTo>
                    <a:pt x="116" y="21"/>
                  </a:lnTo>
                  <a:lnTo>
                    <a:pt x="120" y="10"/>
                  </a:lnTo>
                  <a:lnTo>
                    <a:pt x="120" y="4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99" y="8"/>
                  </a:lnTo>
                  <a:lnTo>
                    <a:pt x="89" y="18"/>
                  </a:lnTo>
                  <a:lnTo>
                    <a:pt x="82" y="21"/>
                  </a:lnTo>
                  <a:lnTo>
                    <a:pt x="74" y="27"/>
                  </a:lnTo>
                  <a:lnTo>
                    <a:pt x="68" y="33"/>
                  </a:lnTo>
                  <a:lnTo>
                    <a:pt x="63" y="38"/>
                  </a:lnTo>
                  <a:lnTo>
                    <a:pt x="53" y="44"/>
                  </a:lnTo>
                  <a:lnTo>
                    <a:pt x="47" y="50"/>
                  </a:lnTo>
                  <a:lnTo>
                    <a:pt x="40" y="54"/>
                  </a:lnTo>
                  <a:lnTo>
                    <a:pt x="34" y="59"/>
                  </a:lnTo>
                  <a:lnTo>
                    <a:pt x="25" y="67"/>
                  </a:lnTo>
                  <a:lnTo>
                    <a:pt x="21" y="73"/>
                  </a:lnTo>
                  <a:lnTo>
                    <a:pt x="19" y="78"/>
                  </a:lnTo>
                  <a:lnTo>
                    <a:pt x="19" y="80"/>
                  </a:lnTo>
                  <a:lnTo>
                    <a:pt x="17" y="84"/>
                  </a:lnTo>
                  <a:lnTo>
                    <a:pt x="17" y="88"/>
                  </a:lnTo>
                  <a:lnTo>
                    <a:pt x="13" y="88"/>
                  </a:lnTo>
                  <a:lnTo>
                    <a:pt x="9" y="88"/>
                  </a:lnTo>
                  <a:lnTo>
                    <a:pt x="6" y="86"/>
                  </a:lnTo>
                  <a:lnTo>
                    <a:pt x="4" y="86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922"/>
            <p:cNvSpPr>
              <a:spLocks/>
            </p:cNvSpPr>
            <p:nvPr/>
          </p:nvSpPr>
          <p:spPr bwMode="auto">
            <a:xfrm>
              <a:off x="3646487" y="4821238"/>
              <a:ext cx="39687" cy="41275"/>
            </a:xfrm>
            <a:custGeom>
              <a:avLst/>
              <a:gdLst/>
              <a:ahLst/>
              <a:cxnLst>
                <a:cxn ang="0">
                  <a:pos x="12" y="38"/>
                </a:cxn>
                <a:cxn ang="0">
                  <a:pos x="10" y="35"/>
                </a:cxn>
                <a:cxn ang="0">
                  <a:pos x="8" y="29"/>
                </a:cxn>
                <a:cxn ang="0">
                  <a:pos x="8" y="21"/>
                </a:cxn>
                <a:cxn ang="0">
                  <a:pos x="12" y="16"/>
                </a:cxn>
                <a:cxn ang="0">
                  <a:pos x="14" y="10"/>
                </a:cxn>
                <a:cxn ang="0">
                  <a:pos x="19" y="10"/>
                </a:cxn>
                <a:cxn ang="0">
                  <a:pos x="25" y="10"/>
                </a:cxn>
                <a:cxn ang="0">
                  <a:pos x="31" y="14"/>
                </a:cxn>
                <a:cxn ang="0">
                  <a:pos x="36" y="21"/>
                </a:cxn>
                <a:cxn ang="0">
                  <a:pos x="42" y="33"/>
                </a:cxn>
                <a:cxn ang="0">
                  <a:pos x="38" y="38"/>
                </a:cxn>
                <a:cxn ang="0">
                  <a:pos x="34" y="48"/>
                </a:cxn>
                <a:cxn ang="0">
                  <a:pos x="33" y="52"/>
                </a:cxn>
                <a:cxn ang="0">
                  <a:pos x="36" y="54"/>
                </a:cxn>
                <a:cxn ang="0">
                  <a:pos x="38" y="52"/>
                </a:cxn>
                <a:cxn ang="0">
                  <a:pos x="44" y="46"/>
                </a:cxn>
                <a:cxn ang="0">
                  <a:pos x="48" y="38"/>
                </a:cxn>
                <a:cxn ang="0">
                  <a:pos x="52" y="29"/>
                </a:cxn>
                <a:cxn ang="0">
                  <a:pos x="48" y="19"/>
                </a:cxn>
                <a:cxn ang="0">
                  <a:pos x="44" y="12"/>
                </a:cxn>
                <a:cxn ang="0">
                  <a:pos x="38" y="4"/>
                </a:cxn>
                <a:cxn ang="0">
                  <a:pos x="34" y="2"/>
                </a:cxn>
                <a:cxn ang="0">
                  <a:pos x="27" y="0"/>
                </a:cxn>
                <a:cxn ang="0">
                  <a:pos x="19" y="0"/>
                </a:cxn>
                <a:cxn ang="0">
                  <a:pos x="12" y="2"/>
                </a:cxn>
                <a:cxn ang="0">
                  <a:pos x="8" y="6"/>
                </a:cxn>
                <a:cxn ang="0">
                  <a:pos x="4" y="10"/>
                </a:cxn>
                <a:cxn ang="0">
                  <a:pos x="2" y="19"/>
                </a:cxn>
                <a:cxn ang="0">
                  <a:pos x="0" y="25"/>
                </a:cxn>
                <a:cxn ang="0">
                  <a:pos x="2" y="33"/>
                </a:cxn>
                <a:cxn ang="0">
                  <a:pos x="6" y="42"/>
                </a:cxn>
                <a:cxn ang="0">
                  <a:pos x="12" y="48"/>
                </a:cxn>
                <a:cxn ang="0">
                  <a:pos x="14" y="42"/>
                </a:cxn>
                <a:cxn ang="0">
                  <a:pos x="12" y="38"/>
                </a:cxn>
                <a:cxn ang="0">
                  <a:pos x="12" y="38"/>
                </a:cxn>
              </a:cxnLst>
              <a:rect l="0" t="0" r="r" b="b"/>
              <a:pathLst>
                <a:path w="52" h="54">
                  <a:moveTo>
                    <a:pt x="12" y="38"/>
                  </a:moveTo>
                  <a:lnTo>
                    <a:pt x="10" y="35"/>
                  </a:lnTo>
                  <a:lnTo>
                    <a:pt x="8" y="29"/>
                  </a:lnTo>
                  <a:lnTo>
                    <a:pt x="8" y="21"/>
                  </a:lnTo>
                  <a:lnTo>
                    <a:pt x="12" y="16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0"/>
                  </a:lnTo>
                  <a:lnTo>
                    <a:pt x="31" y="14"/>
                  </a:lnTo>
                  <a:lnTo>
                    <a:pt x="36" y="21"/>
                  </a:lnTo>
                  <a:lnTo>
                    <a:pt x="42" y="33"/>
                  </a:lnTo>
                  <a:lnTo>
                    <a:pt x="38" y="38"/>
                  </a:lnTo>
                  <a:lnTo>
                    <a:pt x="34" y="48"/>
                  </a:lnTo>
                  <a:lnTo>
                    <a:pt x="33" y="52"/>
                  </a:lnTo>
                  <a:lnTo>
                    <a:pt x="36" y="54"/>
                  </a:lnTo>
                  <a:lnTo>
                    <a:pt x="38" y="52"/>
                  </a:lnTo>
                  <a:lnTo>
                    <a:pt x="44" y="46"/>
                  </a:lnTo>
                  <a:lnTo>
                    <a:pt x="48" y="38"/>
                  </a:lnTo>
                  <a:lnTo>
                    <a:pt x="52" y="29"/>
                  </a:lnTo>
                  <a:lnTo>
                    <a:pt x="48" y="19"/>
                  </a:lnTo>
                  <a:lnTo>
                    <a:pt x="44" y="12"/>
                  </a:lnTo>
                  <a:lnTo>
                    <a:pt x="38" y="4"/>
                  </a:lnTo>
                  <a:lnTo>
                    <a:pt x="34" y="2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6"/>
                  </a:lnTo>
                  <a:lnTo>
                    <a:pt x="4" y="10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2" y="33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4" y="42"/>
                  </a:lnTo>
                  <a:lnTo>
                    <a:pt x="12" y="38"/>
                  </a:lnTo>
                  <a:lnTo>
                    <a:pt x="12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923"/>
            <p:cNvSpPr>
              <a:spLocks/>
            </p:cNvSpPr>
            <p:nvPr/>
          </p:nvSpPr>
          <p:spPr bwMode="auto">
            <a:xfrm>
              <a:off x="3654425" y="4854576"/>
              <a:ext cx="33337" cy="206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13" y="6"/>
                </a:cxn>
                <a:cxn ang="0">
                  <a:pos x="15" y="4"/>
                </a:cxn>
                <a:cxn ang="0">
                  <a:pos x="21" y="2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26" y="2"/>
                </a:cxn>
                <a:cxn ang="0">
                  <a:pos x="30" y="6"/>
                </a:cxn>
                <a:cxn ang="0">
                  <a:pos x="34" y="12"/>
                </a:cxn>
                <a:cxn ang="0">
                  <a:pos x="40" y="17"/>
                </a:cxn>
                <a:cxn ang="0">
                  <a:pos x="41" y="23"/>
                </a:cxn>
                <a:cxn ang="0">
                  <a:pos x="40" y="27"/>
                </a:cxn>
                <a:cxn ang="0">
                  <a:pos x="32" y="23"/>
                </a:cxn>
                <a:cxn ang="0">
                  <a:pos x="28" y="17"/>
                </a:cxn>
                <a:cxn ang="0">
                  <a:pos x="22" y="12"/>
                </a:cxn>
                <a:cxn ang="0">
                  <a:pos x="22" y="10"/>
                </a:cxn>
                <a:cxn ang="0">
                  <a:pos x="21" y="10"/>
                </a:cxn>
                <a:cxn ang="0">
                  <a:pos x="15" y="10"/>
                </a:cxn>
                <a:cxn ang="0">
                  <a:pos x="9" y="8"/>
                </a:cxn>
                <a:cxn ang="0">
                  <a:pos x="5" y="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" h="27">
                  <a:moveTo>
                    <a:pt x="0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13" y="6"/>
                  </a:lnTo>
                  <a:lnTo>
                    <a:pt x="15" y="4"/>
                  </a:lnTo>
                  <a:lnTo>
                    <a:pt x="21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40" y="17"/>
                  </a:lnTo>
                  <a:lnTo>
                    <a:pt x="41" y="23"/>
                  </a:lnTo>
                  <a:lnTo>
                    <a:pt x="40" y="27"/>
                  </a:lnTo>
                  <a:lnTo>
                    <a:pt x="32" y="23"/>
                  </a:lnTo>
                  <a:lnTo>
                    <a:pt x="28" y="17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15" y="10"/>
                  </a:lnTo>
                  <a:lnTo>
                    <a:pt x="9" y="8"/>
                  </a:lnTo>
                  <a:lnTo>
                    <a:pt x="5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924"/>
            <p:cNvSpPr>
              <a:spLocks/>
            </p:cNvSpPr>
            <p:nvPr/>
          </p:nvSpPr>
          <p:spPr bwMode="auto">
            <a:xfrm>
              <a:off x="3695700" y="4870451"/>
              <a:ext cx="22225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6" y="27"/>
                </a:cxn>
                <a:cxn ang="0">
                  <a:pos x="15" y="31"/>
                </a:cxn>
                <a:cxn ang="0">
                  <a:pos x="23" y="31"/>
                </a:cxn>
                <a:cxn ang="0">
                  <a:pos x="27" y="25"/>
                </a:cxn>
                <a:cxn ang="0">
                  <a:pos x="28" y="15"/>
                </a:cxn>
                <a:cxn ang="0">
                  <a:pos x="25" y="10"/>
                </a:cxn>
                <a:cxn ang="0">
                  <a:pos x="19" y="6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8" y="8"/>
                </a:cxn>
                <a:cxn ang="0">
                  <a:pos x="11" y="12"/>
                </a:cxn>
                <a:cxn ang="0">
                  <a:pos x="17" y="15"/>
                </a:cxn>
                <a:cxn ang="0">
                  <a:pos x="19" y="21"/>
                </a:cxn>
                <a:cxn ang="0">
                  <a:pos x="15" y="27"/>
                </a:cxn>
                <a:cxn ang="0">
                  <a:pos x="9" y="25"/>
                </a:cxn>
                <a:cxn ang="0">
                  <a:pos x="4" y="19"/>
                </a:cxn>
                <a:cxn ang="0">
                  <a:pos x="2" y="12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31">
                  <a:moveTo>
                    <a:pt x="6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23"/>
                  </a:lnTo>
                  <a:lnTo>
                    <a:pt x="6" y="27"/>
                  </a:lnTo>
                  <a:lnTo>
                    <a:pt x="15" y="31"/>
                  </a:lnTo>
                  <a:lnTo>
                    <a:pt x="23" y="31"/>
                  </a:lnTo>
                  <a:lnTo>
                    <a:pt x="27" y="25"/>
                  </a:lnTo>
                  <a:lnTo>
                    <a:pt x="28" y="15"/>
                  </a:lnTo>
                  <a:lnTo>
                    <a:pt x="25" y="10"/>
                  </a:lnTo>
                  <a:lnTo>
                    <a:pt x="19" y="6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8" y="8"/>
                  </a:lnTo>
                  <a:lnTo>
                    <a:pt x="11" y="12"/>
                  </a:lnTo>
                  <a:lnTo>
                    <a:pt x="17" y="15"/>
                  </a:lnTo>
                  <a:lnTo>
                    <a:pt x="19" y="21"/>
                  </a:lnTo>
                  <a:lnTo>
                    <a:pt x="15" y="27"/>
                  </a:lnTo>
                  <a:lnTo>
                    <a:pt x="9" y="25"/>
                  </a:lnTo>
                  <a:lnTo>
                    <a:pt x="4" y="19"/>
                  </a:lnTo>
                  <a:lnTo>
                    <a:pt x="2" y="12"/>
                  </a:lnTo>
                  <a:lnTo>
                    <a:pt x="6" y="8"/>
                  </a:lnTo>
                  <a:lnTo>
                    <a:pt x="8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925"/>
            <p:cNvSpPr>
              <a:spLocks/>
            </p:cNvSpPr>
            <p:nvPr/>
          </p:nvSpPr>
          <p:spPr bwMode="auto">
            <a:xfrm>
              <a:off x="3698875" y="4870451"/>
              <a:ext cx="11112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1" y="12"/>
                </a:cxn>
                <a:cxn ang="0">
                  <a:pos x="13" y="6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3" h="12">
                  <a:moveTo>
                    <a:pt x="0" y="6"/>
                  </a:moveTo>
                  <a:lnTo>
                    <a:pt x="11" y="12"/>
                  </a:lnTo>
                  <a:lnTo>
                    <a:pt x="13" y="6"/>
                  </a:lnTo>
                  <a:lnTo>
                    <a:pt x="11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926"/>
            <p:cNvSpPr>
              <a:spLocks/>
            </p:cNvSpPr>
            <p:nvPr/>
          </p:nvSpPr>
          <p:spPr bwMode="auto">
            <a:xfrm>
              <a:off x="3711575" y="4889501"/>
              <a:ext cx="7937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7" y="13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lnTo>
                    <a:pt x="0" y="6"/>
                  </a:lnTo>
                  <a:lnTo>
                    <a:pt x="2" y="9"/>
                  </a:lnTo>
                  <a:lnTo>
                    <a:pt x="4" y="11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9" y="9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927"/>
            <p:cNvSpPr>
              <a:spLocks/>
            </p:cNvSpPr>
            <p:nvPr/>
          </p:nvSpPr>
          <p:spPr bwMode="auto">
            <a:xfrm>
              <a:off x="3530600" y="4784726"/>
              <a:ext cx="146050" cy="1460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32" y="24"/>
                </a:cxn>
                <a:cxn ang="0">
                  <a:pos x="26" y="38"/>
                </a:cxn>
                <a:cxn ang="0">
                  <a:pos x="22" y="53"/>
                </a:cxn>
                <a:cxn ang="0">
                  <a:pos x="19" y="68"/>
                </a:cxn>
                <a:cxn ang="0">
                  <a:pos x="15" y="85"/>
                </a:cxn>
                <a:cxn ang="0">
                  <a:pos x="13" y="102"/>
                </a:cxn>
                <a:cxn ang="0">
                  <a:pos x="15" y="116"/>
                </a:cxn>
                <a:cxn ang="0">
                  <a:pos x="17" y="129"/>
                </a:cxn>
                <a:cxn ang="0">
                  <a:pos x="22" y="146"/>
                </a:cxn>
                <a:cxn ang="0">
                  <a:pos x="38" y="161"/>
                </a:cxn>
                <a:cxn ang="0">
                  <a:pos x="53" y="169"/>
                </a:cxn>
                <a:cxn ang="0">
                  <a:pos x="68" y="171"/>
                </a:cxn>
                <a:cxn ang="0">
                  <a:pos x="81" y="167"/>
                </a:cxn>
                <a:cxn ang="0">
                  <a:pos x="99" y="159"/>
                </a:cxn>
                <a:cxn ang="0">
                  <a:pos x="116" y="150"/>
                </a:cxn>
                <a:cxn ang="0">
                  <a:pos x="133" y="139"/>
                </a:cxn>
                <a:cxn ang="0">
                  <a:pos x="148" y="129"/>
                </a:cxn>
                <a:cxn ang="0">
                  <a:pos x="163" y="120"/>
                </a:cxn>
                <a:cxn ang="0">
                  <a:pos x="182" y="129"/>
                </a:cxn>
                <a:cxn ang="0">
                  <a:pos x="177" y="133"/>
                </a:cxn>
                <a:cxn ang="0">
                  <a:pos x="167" y="140"/>
                </a:cxn>
                <a:cxn ang="0">
                  <a:pos x="150" y="152"/>
                </a:cxn>
                <a:cxn ang="0">
                  <a:pos x="131" y="163"/>
                </a:cxn>
                <a:cxn ang="0">
                  <a:pos x="108" y="173"/>
                </a:cxn>
                <a:cxn ang="0">
                  <a:pos x="85" y="182"/>
                </a:cxn>
                <a:cxn ang="0">
                  <a:pos x="61" y="184"/>
                </a:cxn>
                <a:cxn ang="0">
                  <a:pos x="42" y="180"/>
                </a:cxn>
                <a:cxn ang="0">
                  <a:pos x="22" y="169"/>
                </a:cxn>
                <a:cxn ang="0">
                  <a:pos x="11" y="156"/>
                </a:cxn>
                <a:cxn ang="0">
                  <a:pos x="5" y="140"/>
                </a:cxn>
                <a:cxn ang="0">
                  <a:pos x="2" y="127"/>
                </a:cxn>
                <a:cxn ang="0">
                  <a:pos x="0" y="112"/>
                </a:cxn>
                <a:cxn ang="0">
                  <a:pos x="2" y="99"/>
                </a:cxn>
                <a:cxn ang="0">
                  <a:pos x="5" y="83"/>
                </a:cxn>
                <a:cxn ang="0">
                  <a:pos x="7" y="64"/>
                </a:cxn>
                <a:cxn ang="0">
                  <a:pos x="11" y="51"/>
                </a:cxn>
                <a:cxn ang="0">
                  <a:pos x="17" y="40"/>
                </a:cxn>
                <a:cxn ang="0">
                  <a:pos x="26" y="17"/>
                </a:cxn>
                <a:cxn ang="0">
                  <a:pos x="34" y="4"/>
                </a:cxn>
                <a:cxn ang="0">
                  <a:pos x="42" y="2"/>
                </a:cxn>
                <a:cxn ang="0">
                  <a:pos x="38" y="11"/>
                </a:cxn>
              </a:cxnLst>
              <a:rect l="0" t="0" r="r" b="b"/>
              <a:pathLst>
                <a:path w="182" h="184">
                  <a:moveTo>
                    <a:pt x="38" y="11"/>
                  </a:moveTo>
                  <a:lnTo>
                    <a:pt x="36" y="13"/>
                  </a:lnTo>
                  <a:lnTo>
                    <a:pt x="34" y="21"/>
                  </a:lnTo>
                  <a:lnTo>
                    <a:pt x="32" y="24"/>
                  </a:lnTo>
                  <a:lnTo>
                    <a:pt x="30" y="30"/>
                  </a:lnTo>
                  <a:lnTo>
                    <a:pt x="26" y="38"/>
                  </a:lnTo>
                  <a:lnTo>
                    <a:pt x="26" y="45"/>
                  </a:lnTo>
                  <a:lnTo>
                    <a:pt x="22" y="53"/>
                  </a:lnTo>
                  <a:lnTo>
                    <a:pt x="21" y="61"/>
                  </a:lnTo>
                  <a:lnTo>
                    <a:pt x="19" y="68"/>
                  </a:lnTo>
                  <a:lnTo>
                    <a:pt x="17" y="78"/>
                  </a:lnTo>
                  <a:lnTo>
                    <a:pt x="15" y="85"/>
                  </a:lnTo>
                  <a:lnTo>
                    <a:pt x="13" y="93"/>
                  </a:lnTo>
                  <a:lnTo>
                    <a:pt x="13" y="102"/>
                  </a:lnTo>
                  <a:lnTo>
                    <a:pt x="15" y="110"/>
                  </a:lnTo>
                  <a:lnTo>
                    <a:pt x="15" y="116"/>
                  </a:lnTo>
                  <a:lnTo>
                    <a:pt x="17" y="123"/>
                  </a:lnTo>
                  <a:lnTo>
                    <a:pt x="17" y="129"/>
                  </a:lnTo>
                  <a:lnTo>
                    <a:pt x="21" y="135"/>
                  </a:lnTo>
                  <a:lnTo>
                    <a:pt x="22" y="146"/>
                  </a:lnTo>
                  <a:lnTo>
                    <a:pt x="30" y="156"/>
                  </a:lnTo>
                  <a:lnTo>
                    <a:pt x="38" y="161"/>
                  </a:lnTo>
                  <a:lnTo>
                    <a:pt x="45" y="167"/>
                  </a:lnTo>
                  <a:lnTo>
                    <a:pt x="53" y="169"/>
                  </a:lnTo>
                  <a:lnTo>
                    <a:pt x="64" y="173"/>
                  </a:lnTo>
                  <a:lnTo>
                    <a:pt x="68" y="171"/>
                  </a:lnTo>
                  <a:lnTo>
                    <a:pt x="76" y="169"/>
                  </a:lnTo>
                  <a:lnTo>
                    <a:pt x="81" y="167"/>
                  </a:lnTo>
                  <a:lnTo>
                    <a:pt x="91" y="163"/>
                  </a:lnTo>
                  <a:lnTo>
                    <a:pt x="99" y="159"/>
                  </a:lnTo>
                  <a:lnTo>
                    <a:pt x="108" y="154"/>
                  </a:lnTo>
                  <a:lnTo>
                    <a:pt x="116" y="150"/>
                  </a:lnTo>
                  <a:lnTo>
                    <a:pt x="125" y="144"/>
                  </a:lnTo>
                  <a:lnTo>
                    <a:pt x="133" y="139"/>
                  </a:lnTo>
                  <a:lnTo>
                    <a:pt x="140" y="135"/>
                  </a:lnTo>
                  <a:lnTo>
                    <a:pt x="148" y="129"/>
                  </a:lnTo>
                  <a:lnTo>
                    <a:pt x="156" y="125"/>
                  </a:lnTo>
                  <a:lnTo>
                    <a:pt x="163" y="120"/>
                  </a:lnTo>
                  <a:lnTo>
                    <a:pt x="167" y="118"/>
                  </a:lnTo>
                  <a:lnTo>
                    <a:pt x="182" y="129"/>
                  </a:lnTo>
                  <a:lnTo>
                    <a:pt x="178" y="129"/>
                  </a:lnTo>
                  <a:lnTo>
                    <a:pt x="177" y="133"/>
                  </a:lnTo>
                  <a:lnTo>
                    <a:pt x="173" y="135"/>
                  </a:lnTo>
                  <a:lnTo>
                    <a:pt x="167" y="140"/>
                  </a:lnTo>
                  <a:lnTo>
                    <a:pt x="158" y="144"/>
                  </a:lnTo>
                  <a:lnTo>
                    <a:pt x="150" y="152"/>
                  </a:lnTo>
                  <a:lnTo>
                    <a:pt x="140" y="158"/>
                  </a:lnTo>
                  <a:lnTo>
                    <a:pt x="131" y="163"/>
                  </a:lnTo>
                  <a:lnTo>
                    <a:pt x="119" y="169"/>
                  </a:lnTo>
                  <a:lnTo>
                    <a:pt x="108" y="173"/>
                  </a:lnTo>
                  <a:lnTo>
                    <a:pt x="97" y="177"/>
                  </a:lnTo>
                  <a:lnTo>
                    <a:pt x="85" y="182"/>
                  </a:lnTo>
                  <a:lnTo>
                    <a:pt x="72" y="182"/>
                  </a:lnTo>
                  <a:lnTo>
                    <a:pt x="61" y="184"/>
                  </a:lnTo>
                  <a:lnTo>
                    <a:pt x="51" y="182"/>
                  </a:lnTo>
                  <a:lnTo>
                    <a:pt x="42" y="180"/>
                  </a:lnTo>
                  <a:lnTo>
                    <a:pt x="30" y="175"/>
                  </a:lnTo>
                  <a:lnTo>
                    <a:pt x="22" y="169"/>
                  </a:lnTo>
                  <a:lnTo>
                    <a:pt x="15" y="161"/>
                  </a:lnTo>
                  <a:lnTo>
                    <a:pt x="11" y="156"/>
                  </a:lnTo>
                  <a:lnTo>
                    <a:pt x="7" y="148"/>
                  </a:lnTo>
                  <a:lnTo>
                    <a:pt x="5" y="140"/>
                  </a:lnTo>
                  <a:lnTo>
                    <a:pt x="2" y="133"/>
                  </a:lnTo>
                  <a:lnTo>
                    <a:pt x="2" y="127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89"/>
                  </a:lnTo>
                  <a:lnTo>
                    <a:pt x="5" y="83"/>
                  </a:lnTo>
                  <a:lnTo>
                    <a:pt x="5" y="74"/>
                  </a:lnTo>
                  <a:lnTo>
                    <a:pt x="7" y="64"/>
                  </a:lnTo>
                  <a:lnTo>
                    <a:pt x="9" y="57"/>
                  </a:lnTo>
                  <a:lnTo>
                    <a:pt x="11" y="51"/>
                  </a:lnTo>
                  <a:lnTo>
                    <a:pt x="13" y="45"/>
                  </a:lnTo>
                  <a:lnTo>
                    <a:pt x="17" y="40"/>
                  </a:lnTo>
                  <a:lnTo>
                    <a:pt x="22" y="26"/>
                  </a:lnTo>
                  <a:lnTo>
                    <a:pt x="26" y="17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38" y="0"/>
                  </a:lnTo>
                  <a:lnTo>
                    <a:pt x="42" y="2"/>
                  </a:lnTo>
                  <a:lnTo>
                    <a:pt x="40" y="7"/>
                  </a:lnTo>
                  <a:lnTo>
                    <a:pt x="38" y="11"/>
                  </a:lnTo>
                  <a:lnTo>
                    <a:pt x="3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928"/>
            <p:cNvSpPr>
              <a:spLocks/>
            </p:cNvSpPr>
            <p:nvPr/>
          </p:nvSpPr>
          <p:spPr bwMode="auto">
            <a:xfrm>
              <a:off x="3667125" y="4899026"/>
              <a:ext cx="100012" cy="24130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25"/>
                </a:cxn>
                <a:cxn ang="0">
                  <a:pos x="0" y="54"/>
                </a:cxn>
                <a:cxn ang="0">
                  <a:pos x="0" y="92"/>
                </a:cxn>
                <a:cxn ang="0">
                  <a:pos x="0" y="135"/>
                </a:cxn>
                <a:cxn ang="0">
                  <a:pos x="6" y="185"/>
                </a:cxn>
                <a:cxn ang="0">
                  <a:pos x="11" y="232"/>
                </a:cxn>
                <a:cxn ang="0">
                  <a:pos x="23" y="278"/>
                </a:cxn>
                <a:cxn ang="0">
                  <a:pos x="30" y="299"/>
                </a:cxn>
                <a:cxn ang="0">
                  <a:pos x="38" y="305"/>
                </a:cxn>
                <a:cxn ang="0">
                  <a:pos x="51" y="303"/>
                </a:cxn>
                <a:cxn ang="0">
                  <a:pos x="72" y="289"/>
                </a:cxn>
                <a:cxn ang="0">
                  <a:pos x="97" y="272"/>
                </a:cxn>
                <a:cxn ang="0">
                  <a:pos x="118" y="253"/>
                </a:cxn>
                <a:cxn ang="0">
                  <a:pos x="122" y="246"/>
                </a:cxn>
                <a:cxn ang="0">
                  <a:pos x="108" y="255"/>
                </a:cxn>
                <a:cxn ang="0">
                  <a:pos x="95" y="265"/>
                </a:cxn>
                <a:cxn ang="0">
                  <a:pos x="82" y="272"/>
                </a:cxn>
                <a:cxn ang="0">
                  <a:pos x="68" y="280"/>
                </a:cxn>
                <a:cxn ang="0">
                  <a:pos x="55" y="287"/>
                </a:cxn>
                <a:cxn ang="0">
                  <a:pos x="45" y="291"/>
                </a:cxn>
                <a:cxn ang="0">
                  <a:pos x="38" y="289"/>
                </a:cxn>
                <a:cxn ang="0">
                  <a:pos x="32" y="278"/>
                </a:cxn>
                <a:cxn ang="0">
                  <a:pos x="26" y="255"/>
                </a:cxn>
                <a:cxn ang="0">
                  <a:pos x="21" y="228"/>
                </a:cxn>
                <a:cxn ang="0">
                  <a:pos x="17" y="198"/>
                </a:cxn>
                <a:cxn ang="0">
                  <a:pos x="13" y="168"/>
                </a:cxn>
                <a:cxn ang="0">
                  <a:pos x="11" y="143"/>
                </a:cxn>
                <a:cxn ang="0">
                  <a:pos x="11" y="124"/>
                </a:cxn>
                <a:cxn ang="0">
                  <a:pos x="13" y="111"/>
                </a:cxn>
                <a:cxn ang="0">
                  <a:pos x="13" y="97"/>
                </a:cxn>
                <a:cxn ang="0">
                  <a:pos x="13" y="80"/>
                </a:cxn>
                <a:cxn ang="0">
                  <a:pos x="13" y="61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3" y="12"/>
                </a:cxn>
                <a:cxn ang="0">
                  <a:pos x="13" y="4"/>
                </a:cxn>
                <a:cxn ang="0">
                  <a:pos x="9" y="0"/>
                </a:cxn>
                <a:cxn ang="0">
                  <a:pos x="2" y="6"/>
                </a:cxn>
                <a:cxn ang="0">
                  <a:pos x="2" y="8"/>
                </a:cxn>
              </a:cxnLst>
              <a:rect l="0" t="0" r="r" b="b"/>
              <a:pathLst>
                <a:path w="125" h="305">
                  <a:moveTo>
                    <a:pt x="2" y="8"/>
                  </a:moveTo>
                  <a:lnTo>
                    <a:pt x="0" y="10"/>
                  </a:lnTo>
                  <a:lnTo>
                    <a:pt x="0" y="15"/>
                  </a:lnTo>
                  <a:lnTo>
                    <a:pt x="0" y="25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0" y="71"/>
                  </a:lnTo>
                  <a:lnTo>
                    <a:pt x="0" y="92"/>
                  </a:lnTo>
                  <a:lnTo>
                    <a:pt x="0" y="114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6" y="185"/>
                  </a:lnTo>
                  <a:lnTo>
                    <a:pt x="7" y="209"/>
                  </a:lnTo>
                  <a:lnTo>
                    <a:pt x="11" y="232"/>
                  </a:lnTo>
                  <a:lnTo>
                    <a:pt x="17" y="255"/>
                  </a:lnTo>
                  <a:lnTo>
                    <a:pt x="23" y="278"/>
                  </a:lnTo>
                  <a:lnTo>
                    <a:pt x="30" y="299"/>
                  </a:lnTo>
                  <a:lnTo>
                    <a:pt x="30" y="299"/>
                  </a:lnTo>
                  <a:lnTo>
                    <a:pt x="34" y="303"/>
                  </a:lnTo>
                  <a:lnTo>
                    <a:pt x="38" y="305"/>
                  </a:lnTo>
                  <a:lnTo>
                    <a:pt x="47" y="305"/>
                  </a:lnTo>
                  <a:lnTo>
                    <a:pt x="51" y="303"/>
                  </a:lnTo>
                  <a:lnTo>
                    <a:pt x="61" y="297"/>
                  </a:lnTo>
                  <a:lnTo>
                    <a:pt x="72" y="289"/>
                  </a:lnTo>
                  <a:lnTo>
                    <a:pt x="85" y="282"/>
                  </a:lnTo>
                  <a:lnTo>
                    <a:pt x="97" y="272"/>
                  </a:lnTo>
                  <a:lnTo>
                    <a:pt x="108" y="263"/>
                  </a:lnTo>
                  <a:lnTo>
                    <a:pt x="118" y="253"/>
                  </a:lnTo>
                  <a:lnTo>
                    <a:pt x="125" y="246"/>
                  </a:lnTo>
                  <a:lnTo>
                    <a:pt x="122" y="246"/>
                  </a:lnTo>
                  <a:lnTo>
                    <a:pt x="114" y="253"/>
                  </a:lnTo>
                  <a:lnTo>
                    <a:pt x="108" y="255"/>
                  </a:lnTo>
                  <a:lnTo>
                    <a:pt x="103" y="259"/>
                  </a:lnTo>
                  <a:lnTo>
                    <a:pt x="95" y="265"/>
                  </a:lnTo>
                  <a:lnTo>
                    <a:pt x="89" y="268"/>
                  </a:lnTo>
                  <a:lnTo>
                    <a:pt x="82" y="272"/>
                  </a:lnTo>
                  <a:lnTo>
                    <a:pt x="76" y="278"/>
                  </a:lnTo>
                  <a:lnTo>
                    <a:pt x="68" y="280"/>
                  </a:lnTo>
                  <a:lnTo>
                    <a:pt x="63" y="286"/>
                  </a:lnTo>
                  <a:lnTo>
                    <a:pt x="55" y="287"/>
                  </a:lnTo>
                  <a:lnTo>
                    <a:pt x="49" y="289"/>
                  </a:lnTo>
                  <a:lnTo>
                    <a:pt x="45" y="291"/>
                  </a:lnTo>
                  <a:lnTo>
                    <a:pt x="42" y="293"/>
                  </a:lnTo>
                  <a:lnTo>
                    <a:pt x="38" y="289"/>
                  </a:lnTo>
                  <a:lnTo>
                    <a:pt x="36" y="284"/>
                  </a:lnTo>
                  <a:lnTo>
                    <a:pt x="32" y="278"/>
                  </a:lnTo>
                  <a:lnTo>
                    <a:pt x="30" y="268"/>
                  </a:lnTo>
                  <a:lnTo>
                    <a:pt x="26" y="255"/>
                  </a:lnTo>
                  <a:lnTo>
                    <a:pt x="25" y="242"/>
                  </a:lnTo>
                  <a:lnTo>
                    <a:pt x="21" y="228"/>
                  </a:lnTo>
                  <a:lnTo>
                    <a:pt x="21" y="213"/>
                  </a:lnTo>
                  <a:lnTo>
                    <a:pt x="17" y="198"/>
                  </a:lnTo>
                  <a:lnTo>
                    <a:pt x="15" y="183"/>
                  </a:lnTo>
                  <a:lnTo>
                    <a:pt x="13" y="168"/>
                  </a:lnTo>
                  <a:lnTo>
                    <a:pt x="13" y="154"/>
                  </a:lnTo>
                  <a:lnTo>
                    <a:pt x="11" y="143"/>
                  </a:lnTo>
                  <a:lnTo>
                    <a:pt x="11" y="133"/>
                  </a:lnTo>
                  <a:lnTo>
                    <a:pt x="11" y="124"/>
                  </a:lnTo>
                  <a:lnTo>
                    <a:pt x="13" y="118"/>
                  </a:lnTo>
                  <a:lnTo>
                    <a:pt x="13" y="111"/>
                  </a:lnTo>
                  <a:lnTo>
                    <a:pt x="13" y="105"/>
                  </a:lnTo>
                  <a:lnTo>
                    <a:pt x="13" y="97"/>
                  </a:lnTo>
                  <a:lnTo>
                    <a:pt x="13" y="90"/>
                  </a:lnTo>
                  <a:lnTo>
                    <a:pt x="13" y="80"/>
                  </a:lnTo>
                  <a:lnTo>
                    <a:pt x="13" y="71"/>
                  </a:lnTo>
                  <a:lnTo>
                    <a:pt x="13" y="61"/>
                  </a:lnTo>
                  <a:lnTo>
                    <a:pt x="13" y="54"/>
                  </a:lnTo>
                  <a:lnTo>
                    <a:pt x="13" y="42"/>
                  </a:lnTo>
                  <a:lnTo>
                    <a:pt x="13" y="34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3" y="12"/>
                  </a:lnTo>
                  <a:lnTo>
                    <a:pt x="13" y="8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9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929"/>
            <p:cNvSpPr>
              <a:spLocks/>
            </p:cNvSpPr>
            <p:nvPr/>
          </p:nvSpPr>
          <p:spPr bwMode="auto">
            <a:xfrm>
              <a:off x="3713162" y="5140326"/>
              <a:ext cx="228600" cy="347663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17" y="91"/>
                </a:cxn>
                <a:cxn ang="0">
                  <a:pos x="38" y="199"/>
                </a:cxn>
                <a:cxn ang="0">
                  <a:pos x="57" y="308"/>
                </a:cxn>
                <a:cxn ang="0">
                  <a:pos x="72" y="391"/>
                </a:cxn>
                <a:cxn ang="0">
                  <a:pos x="78" y="418"/>
                </a:cxn>
                <a:cxn ang="0">
                  <a:pos x="104" y="424"/>
                </a:cxn>
                <a:cxn ang="0">
                  <a:pos x="123" y="420"/>
                </a:cxn>
                <a:cxn ang="0">
                  <a:pos x="144" y="412"/>
                </a:cxn>
                <a:cxn ang="0">
                  <a:pos x="152" y="410"/>
                </a:cxn>
                <a:cxn ang="0">
                  <a:pos x="171" y="418"/>
                </a:cxn>
                <a:cxn ang="0">
                  <a:pos x="194" y="426"/>
                </a:cxn>
                <a:cxn ang="0">
                  <a:pos x="217" y="433"/>
                </a:cxn>
                <a:cxn ang="0">
                  <a:pos x="234" y="437"/>
                </a:cxn>
                <a:cxn ang="0">
                  <a:pos x="255" y="435"/>
                </a:cxn>
                <a:cxn ang="0">
                  <a:pos x="277" y="431"/>
                </a:cxn>
                <a:cxn ang="0">
                  <a:pos x="287" y="429"/>
                </a:cxn>
                <a:cxn ang="0">
                  <a:pos x="277" y="424"/>
                </a:cxn>
                <a:cxn ang="0">
                  <a:pos x="268" y="424"/>
                </a:cxn>
                <a:cxn ang="0">
                  <a:pos x="247" y="422"/>
                </a:cxn>
                <a:cxn ang="0">
                  <a:pos x="218" y="420"/>
                </a:cxn>
                <a:cxn ang="0">
                  <a:pos x="192" y="414"/>
                </a:cxn>
                <a:cxn ang="0">
                  <a:pos x="167" y="405"/>
                </a:cxn>
                <a:cxn ang="0">
                  <a:pos x="118" y="114"/>
                </a:cxn>
                <a:cxn ang="0">
                  <a:pos x="114" y="125"/>
                </a:cxn>
                <a:cxn ang="0">
                  <a:pos x="114" y="154"/>
                </a:cxn>
                <a:cxn ang="0">
                  <a:pos x="123" y="216"/>
                </a:cxn>
                <a:cxn ang="0">
                  <a:pos x="133" y="289"/>
                </a:cxn>
                <a:cxn ang="0">
                  <a:pos x="144" y="355"/>
                </a:cxn>
                <a:cxn ang="0">
                  <a:pos x="148" y="391"/>
                </a:cxn>
                <a:cxn ang="0">
                  <a:pos x="142" y="397"/>
                </a:cxn>
                <a:cxn ang="0">
                  <a:pos x="120" y="408"/>
                </a:cxn>
                <a:cxn ang="0">
                  <a:pos x="101" y="414"/>
                </a:cxn>
                <a:cxn ang="0">
                  <a:pos x="85" y="410"/>
                </a:cxn>
                <a:cxn ang="0">
                  <a:pos x="78" y="378"/>
                </a:cxn>
                <a:cxn ang="0">
                  <a:pos x="64" y="300"/>
                </a:cxn>
                <a:cxn ang="0">
                  <a:pos x="45" y="205"/>
                </a:cxn>
                <a:cxn ang="0">
                  <a:pos x="30" y="119"/>
                </a:cxn>
                <a:cxn ang="0">
                  <a:pos x="21" y="64"/>
                </a:cxn>
                <a:cxn ang="0">
                  <a:pos x="17" y="43"/>
                </a:cxn>
                <a:cxn ang="0">
                  <a:pos x="11" y="15"/>
                </a:cxn>
                <a:cxn ang="0">
                  <a:pos x="11" y="3"/>
                </a:cxn>
              </a:cxnLst>
              <a:rect l="0" t="0" r="r" b="b"/>
              <a:pathLst>
                <a:path w="287" h="437">
                  <a:moveTo>
                    <a:pt x="0" y="0"/>
                  </a:moveTo>
                  <a:lnTo>
                    <a:pt x="0" y="3"/>
                  </a:lnTo>
                  <a:lnTo>
                    <a:pt x="2" y="17"/>
                  </a:lnTo>
                  <a:lnTo>
                    <a:pt x="5" y="36"/>
                  </a:lnTo>
                  <a:lnTo>
                    <a:pt x="11" y="62"/>
                  </a:lnTo>
                  <a:lnTo>
                    <a:pt x="17" y="91"/>
                  </a:lnTo>
                  <a:lnTo>
                    <a:pt x="23" y="125"/>
                  </a:lnTo>
                  <a:lnTo>
                    <a:pt x="30" y="159"/>
                  </a:lnTo>
                  <a:lnTo>
                    <a:pt x="38" y="199"/>
                  </a:lnTo>
                  <a:lnTo>
                    <a:pt x="44" y="235"/>
                  </a:lnTo>
                  <a:lnTo>
                    <a:pt x="51" y="273"/>
                  </a:lnTo>
                  <a:lnTo>
                    <a:pt x="57" y="308"/>
                  </a:lnTo>
                  <a:lnTo>
                    <a:pt x="63" y="342"/>
                  </a:lnTo>
                  <a:lnTo>
                    <a:pt x="66" y="368"/>
                  </a:lnTo>
                  <a:lnTo>
                    <a:pt x="72" y="391"/>
                  </a:lnTo>
                  <a:lnTo>
                    <a:pt x="74" y="408"/>
                  </a:lnTo>
                  <a:lnTo>
                    <a:pt x="76" y="418"/>
                  </a:lnTo>
                  <a:lnTo>
                    <a:pt x="78" y="418"/>
                  </a:lnTo>
                  <a:lnTo>
                    <a:pt x="83" y="422"/>
                  </a:lnTo>
                  <a:lnTo>
                    <a:pt x="93" y="424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3" y="420"/>
                  </a:lnTo>
                  <a:lnTo>
                    <a:pt x="133" y="418"/>
                  </a:lnTo>
                  <a:lnTo>
                    <a:pt x="139" y="414"/>
                  </a:lnTo>
                  <a:lnTo>
                    <a:pt x="144" y="412"/>
                  </a:lnTo>
                  <a:lnTo>
                    <a:pt x="148" y="410"/>
                  </a:lnTo>
                  <a:lnTo>
                    <a:pt x="150" y="410"/>
                  </a:lnTo>
                  <a:lnTo>
                    <a:pt x="152" y="410"/>
                  </a:lnTo>
                  <a:lnTo>
                    <a:pt x="161" y="414"/>
                  </a:lnTo>
                  <a:lnTo>
                    <a:pt x="163" y="414"/>
                  </a:lnTo>
                  <a:lnTo>
                    <a:pt x="171" y="418"/>
                  </a:lnTo>
                  <a:lnTo>
                    <a:pt x="179" y="420"/>
                  </a:lnTo>
                  <a:lnTo>
                    <a:pt x="186" y="424"/>
                  </a:lnTo>
                  <a:lnTo>
                    <a:pt x="194" y="426"/>
                  </a:lnTo>
                  <a:lnTo>
                    <a:pt x="199" y="427"/>
                  </a:lnTo>
                  <a:lnTo>
                    <a:pt x="207" y="429"/>
                  </a:lnTo>
                  <a:lnTo>
                    <a:pt x="217" y="433"/>
                  </a:lnTo>
                  <a:lnTo>
                    <a:pt x="222" y="433"/>
                  </a:lnTo>
                  <a:lnTo>
                    <a:pt x="228" y="435"/>
                  </a:lnTo>
                  <a:lnTo>
                    <a:pt x="234" y="437"/>
                  </a:lnTo>
                  <a:lnTo>
                    <a:pt x="239" y="437"/>
                  </a:lnTo>
                  <a:lnTo>
                    <a:pt x="247" y="437"/>
                  </a:lnTo>
                  <a:lnTo>
                    <a:pt x="255" y="435"/>
                  </a:lnTo>
                  <a:lnTo>
                    <a:pt x="262" y="433"/>
                  </a:lnTo>
                  <a:lnTo>
                    <a:pt x="272" y="433"/>
                  </a:lnTo>
                  <a:lnTo>
                    <a:pt x="277" y="431"/>
                  </a:lnTo>
                  <a:lnTo>
                    <a:pt x="283" y="429"/>
                  </a:lnTo>
                  <a:lnTo>
                    <a:pt x="285" y="429"/>
                  </a:lnTo>
                  <a:lnTo>
                    <a:pt x="287" y="429"/>
                  </a:lnTo>
                  <a:lnTo>
                    <a:pt x="234" y="28"/>
                  </a:lnTo>
                  <a:lnTo>
                    <a:pt x="222" y="24"/>
                  </a:lnTo>
                  <a:lnTo>
                    <a:pt x="277" y="424"/>
                  </a:lnTo>
                  <a:lnTo>
                    <a:pt x="275" y="424"/>
                  </a:lnTo>
                  <a:lnTo>
                    <a:pt x="274" y="424"/>
                  </a:lnTo>
                  <a:lnTo>
                    <a:pt x="268" y="424"/>
                  </a:lnTo>
                  <a:lnTo>
                    <a:pt x="262" y="424"/>
                  </a:lnTo>
                  <a:lnTo>
                    <a:pt x="255" y="422"/>
                  </a:lnTo>
                  <a:lnTo>
                    <a:pt x="247" y="422"/>
                  </a:lnTo>
                  <a:lnTo>
                    <a:pt x="237" y="422"/>
                  </a:lnTo>
                  <a:lnTo>
                    <a:pt x="230" y="422"/>
                  </a:lnTo>
                  <a:lnTo>
                    <a:pt x="218" y="420"/>
                  </a:lnTo>
                  <a:lnTo>
                    <a:pt x="209" y="418"/>
                  </a:lnTo>
                  <a:lnTo>
                    <a:pt x="199" y="416"/>
                  </a:lnTo>
                  <a:lnTo>
                    <a:pt x="192" y="414"/>
                  </a:lnTo>
                  <a:lnTo>
                    <a:pt x="182" y="412"/>
                  </a:lnTo>
                  <a:lnTo>
                    <a:pt x="175" y="408"/>
                  </a:lnTo>
                  <a:lnTo>
                    <a:pt x="167" y="405"/>
                  </a:lnTo>
                  <a:lnTo>
                    <a:pt x="163" y="401"/>
                  </a:lnTo>
                  <a:lnTo>
                    <a:pt x="120" y="11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14" y="117"/>
                  </a:lnTo>
                  <a:lnTo>
                    <a:pt x="114" y="125"/>
                  </a:lnTo>
                  <a:lnTo>
                    <a:pt x="114" y="129"/>
                  </a:lnTo>
                  <a:lnTo>
                    <a:pt x="114" y="140"/>
                  </a:lnTo>
                  <a:lnTo>
                    <a:pt x="114" y="154"/>
                  </a:lnTo>
                  <a:lnTo>
                    <a:pt x="118" y="175"/>
                  </a:lnTo>
                  <a:lnTo>
                    <a:pt x="120" y="194"/>
                  </a:lnTo>
                  <a:lnTo>
                    <a:pt x="123" y="216"/>
                  </a:lnTo>
                  <a:lnTo>
                    <a:pt x="127" y="241"/>
                  </a:lnTo>
                  <a:lnTo>
                    <a:pt x="131" y="266"/>
                  </a:lnTo>
                  <a:lnTo>
                    <a:pt x="133" y="289"/>
                  </a:lnTo>
                  <a:lnTo>
                    <a:pt x="137" y="313"/>
                  </a:lnTo>
                  <a:lnTo>
                    <a:pt x="140" y="334"/>
                  </a:lnTo>
                  <a:lnTo>
                    <a:pt x="144" y="355"/>
                  </a:lnTo>
                  <a:lnTo>
                    <a:pt x="144" y="370"/>
                  </a:lnTo>
                  <a:lnTo>
                    <a:pt x="148" y="384"/>
                  </a:lnTo>
                  <a:lnTo>
                    <a:pt x="148" y="391"/>
                  </a:lnTo>
                  <a:lnTo>
                    <a:pt x="150" y="395"/>
                  </a:lnTo>
                  <a:lnTo>
                    <a:pt x="148" y="395"/>
                  </a:lnTo>
                  <a:lnTo>
                    <a:pt x="142" y="397"/>
                  </a:lnTo>
                  <a:lnTo>
                    <a:pt x="137" y="401"/>
                  </a:lnTo>
                  <a:lnTo>
                    <a:pt x="131" y="405"/>
                  </a:lnTo>
                  <a:lnTo>
                    <a:pt x="120" y="408"/>
                  </a:lnTo>
                  <a:lnTo>
                    <a:pt x="114" y="412"/>
                  </a:lnTo>
                  <a:lnTo>
                    <a:pt x="106" y="414"/>
                  </a:lnTo>
                  <a:lnTo>
                    <a:pt x="101" y="414"/>
                  </a:lnTo>
                  <a:lnTo>
                    <a:pt x="93" y="412"/>
                  </a:lnTo>
                  <a:lnTo>
                    <a:pt x="87" y="412"/>
                  </a:lnTo>
                  <a:lnTo>
                    <a:pt x="85" y="410"/>
                  </a:lnTo>
                  <a:lnTo>
                    <a:pt x="83" y="405"/>
                  </a:lnTo>
                  <a:lnTo>
                    <a:pt x="82" y="395"/>
                  </a:lnTo>
                  <a:lnTo>
                    <a:pt x="78" y="378"/>
                  </a:lnTo>
                  <a:lnTo>
                    <a:pt x="76" y="357"/>
                  </a:lnTo>
                  <a:lnTo>
                    <a:pt x="68" y="329"/>
                  </a:lnTo>
                  <a:lnTo>
                    <a:pt x="64" y="300"/>
                  </a:lnTo>
                  <a:lnTo>
                    <a:pt x="59" y="270"/>
                  </a:lnTo>
                  <a:lnTo>
                    <a:pt x="53" y="239"/>
                  </a:lnTo>
                  <a:lnTo>
                    <a:pt x="45" y="205"/>
                  </a:lnTo>
                  <a:lnTo>
                    <a:pt x="40" y="175"/>
                  </a:lnTo>
                  <a:lnTo>
                    <a:pt x="34" y="144"/>
                  </a:lnTo>
                  <a:lnTo>
                    <a:pt x="30" y="119"/>
                  </a:lnTo>
                  <a:lnTo>
                    <a:pt x="26" y="95"/>
                  </a:lnTo>
                  <a:lnTo>
                    <a:pt x="23" y="78"/>
                  </a:lnTo>
                  <a:lnTo>
                    <a:pt x="21" y="64"/>
                  </a:lnTo>
                  <a:lnTo>
                    <a:pt x="21" y="58"/>
                  </a:lnTo>
                  <a:lnTo>
                    <a:pt x="17" y="53"/>
                  </a:lnTo>
                  <a:lnTo>
                    <a:pt x="17" y="43"/>
                  </a:lnTo>
                  <a:lnTo>
                    <a:pt x="15" y="34"/>
                  </a:lnTo>
                  <a:lnTo>
                    <a:pt x="13" y="24"/>
                  </a:lnTo>
                  <a:lnTo>
                    <a:pt x="11" y="15"/>
                  </a:lnTo>
                  <a:lnTo>
                    <a:pt x="11" y="9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930"/>
            <p:cNvSpPr>
              <a:spLocks/>
            </p:cNvSpPr>
            <p:nvPr/>
          </p:nvSpPr>
          <p:spPr bwMode="auto">
            <a:xfrm>
              <a:off x="3708400" y="5467351"/>
              <a:ext cx="139700" cy="122238"/>
            </a:xfrm>
            <a:custGeom>
              <a:avLst/>
              <a:gdLst/>
              <a:ahLst/>
              <a:cxnLst>
                <a:cxn ang="0">
                  <a:pos x="103" y="31"/>
                </a:cxn>
                <a:cxn ang="0">
                  <a:pos x="97" y="35"/>
                </a:cxn>
                <a:cxn ang="0">
                  <a:pos x="86" y="44"/>
                </a:cxn>
                <a:cxn ang="0">
                  <a:pos x="71" y="59"/>
                </a:cxn>
                <a:cxn ang="0">
                  <a:pos x="53" y="76"/>
                </a:cxn>
                <a:cxn ang="0">
                  <a:pos x="34" y="94"/>
                </a:cxn>
                <a:cxn ang="0">
                  <a:pos x="19" y="113"/>
                </a:cxn>
                <a:cxn ang="0">
                  <a:pos x="6" y="124"/>
                </a:cxn>
                <a:cxn ang="0">
                  <a:pos x="2" y="133"/>
                </a:cxn>
                <a:cxn ang="0">
                  <a:pos x="2" y="151"/>
                </a:cxn>
                <a:cxn ang="0">
                  <a:pos x="17" y="154"/>
                </a:cxn>
                <a:cxn ang="0">
                  <a:pos x="27" y="149"/>
                </a:cxn>
                <a:cxn ang="0">
                  <a:pos x="46" y="137"/>
                </a:cxn>
                <a:cxn ang="0">
                  <a:pos x="71" y="118"/>
                </a:cxn>
                <a:cxn ang="0">
                  <a:pos x="99" y="101"/>
                </a:cxn>
                <a:cxn ang="0">
                  <a:pos x="126" y="82"/>
                </a:cxn>
                <a:cxn ang="0">
                  <a:pos x="150" y="67"/>
                </a:cxn>
                <a:cxn ang="0">
                  <a:pos x="169" y="52"/>
                </a:cxn>
                <a:cxn ang="0">
                  <a:pos x="177" y="46"/>
                </a:cxn>
                <a:cxn ang="0">
                  <a:pos x="177" y="35"/>
                </a:cxn>
                <a:cxn ang="0">
                  <a:pos x="175" y="19"/>
                </a:cxn>
                <a:cxn ang="0">
                  <a:pos x="173" y="6"/>
                </a:cxn>
                <a:cxn ang="0">
                  <a:pos x="164" y="0"/>
                </a:cxn>
                <a:cxn ang="0">
                  <a:pos x="164" y="6"/>
                </a:cxn>
                <a:cxn ang="0">
                  <a:pos x="166" y="19"/>
                </a:cxn>
                <a:cxn ang="0">
                  <a:pos x="166" y="33"/>
                </a:cxn>
                <a:cxn ang="0">
                  <a:pos x="166" y="42"/>
                </a:cxn>
                <a:cxn ang="0">
                  <a:pos x="156" y="46"/>
                </a:cxn>
                <a:cxn ang="0">
                  <a:pos x="141" y="57"/>
                </a:cxn>
                <a:cxn ang="0">
                  <a:pos x="120" y="73"/>
                </a:cxn>
                <a:cxn ang="0">
                  <a:pos x="95" y="92"/>
                </a:cxn>
                <a:cxn ang="0">
                  <a:pos x="69" y="107"/>
                </a:cxn>
                <a:cxn ang="0">
                  <a:pos x="46" y="122"/>
                </a:cxn>
                <a:cxn ang="0">
                  <a:pos x="31" y="132"/>
                </a:cxn>
                <a:cxn ang="0">
                  <a:pos x="25" y="133"/>
                </a:cxn>
                <a:cxn ang="0">
                  <a:pos x="29" y="122"/>
                </a:cxn>
                <a:cxn ang="0">
                  <a:pos x="42" y="109"/>
                </a:cxn>
                <a:cxn ang="0">
                  <a:pos x="57" y="94"/>
                </a:cxn>
                <a:cxn ang="0">
                  <a:pos x="71" y="80"/>
                </a:cxn>
                <a:cxn ang="0">
                  <a:pos x="84" y="67"/>
                </a:cxn>
                <a:cxn ang="0">
                  <a:pos x="97" y="54"/>
                </a:cxn>
                <a:cxn ang="0">
                  <a:pos x="110" y="42"/>
                </a:cxn>
                <a:cxn ang="0">
                  <a:pos x="122" y="33"/>
                </a:cxn>
                <a:cxn ang="0">
                  <a:pos x="103" y="8"/>
                </a:cxn>
              </a:cxnLst>
              <a:rect l="0" t="0" r="r" b="b"/>
              <a:pathLst>
                <a:path w="177" h="154">
                  <a:moveTo>
                    <a:pt x="103" y="8"/>
                  </a:moveTo>
                  <a:lnTo>
                    <a:pt x="103" y="31"/>
                  </a:lnTo>
                  <a:lnTo>
                    <a:pt x="101" y="31"/>
                  </a:lnTo>
                  <a:lnTo>
                    <a:pt x="97" y="35"/>
                  </a:lnTo>
                  <a:lnTo>
                    <a:pt x="91" y="38"/>
                  </a:lnTo>
                  <a:lnTo>
                    <a:pt x="86" y="44"/>
                  </a:lnTo>
                  <a:lnTo>
                    <a:pt x="78" y="50"/>
                  </a:lnTo>
                  <a:lnTo>
                    <a:pt x="71" y="59"/>
                  </a:lnTo>
                  <a:lnTo>
                    <a:pt x="61" y="67"/>
                  </a:lnTo>
                  <a:lnTo>
                    <a:pt x="53" y="76"/>
                  </a:lnTo>
                  <a:lnTo>
                    <a:pt x="44" y="84"/>
                  </a:lnTo>
                  <a:lnTo>
                    <a:pt x="34" y="94"/>
                  </a:lnTo>
                  <a:lnTo>
                    <a:pt x="27" y="103"/>
                  </a:lnTo>
                  <a:lnTo>
                    <a:pt x="19" y="113"/>
                  </a:lnTo>
                  <a:lnTo>
                    <a:pt x="12" y="118"/>
                  </a:lnTo>
                  <a:lnTo>
                    <a:pt x="6" y="124"/>
                  </a:lnTo>
                  <a:lnTo>
                    <a:pt x="4" y="130"/>
                  </a:lnTo>
                  <a:lnTo>
                    <a:pt x="2" y="133"/>
                  </a:lnTo>
                  <a:lnTo>
                    <a:pt x="0" y="143"/>
                  </a:lnTo>
                  <a:lnTo>
                    <a:pt x="2" y="151"/>
                  </a:lnTo>
                  <a:lnTo>
                    <a:pt x="8" y="154"/>
                  </a:lnTo>
                  <a:lnTo>
                    <a:pt x="17" y="154"/>
                  </a:lnTo>
                  <a:lnTo>
                    <a:pt x="19" y="151"/>
                  </a:lnTo>
                  <a:lnTo>
                    <a:pt x="27" y="149"/>
                  </a:lnTo>
                  <a:lnTo>
                    <a:pt x="34" y="143"/>
                  </a:lnTo>
                  <a:lnTo>
                    <a:pt x="46" y="137"/>
                  </a:lnTo>
                  <a:lnTo>
                    <a:pt x="57" y="128"/>
                  </a:lnTo>
                  <a:lnTo>
                    <a:pt x="71" y="118"/>
                  </a:lnTo>
                  <a:lnTo>
                    <a:pt x="84" y="109"/>
                  </a:lnTo>
                  <a:lnTo>
                    <a:pt x="99" y="101"/>
                  </a:lnTo>
                  <a:lnTo>
                    <a:pt x="112" y="92"/>
                  </a:lnTo>
                  <a:lnTo>
                    <a:pt x="126" y="82"/>
                  </a:lnTo>
                  <a:lnTo>
                    <a:pt x="139" y="73"/>
                  </a:lnTo>
                  <a:lnTo>
                    <a:pt x="150" y="67"/>
                  </a:lnTo>
                  <a:lnTo>
                    <a:pt x="160" y="57"/>
                  </a:lnTo>
                  <a:lnTo>
                    <a:pt x="169" y="52"/>
                  </a:lnTo>
                  <a:lnTo>
                    <a:pt x="173" y="48"/>
                  </a:lnTo>
                  <a:lnTo>
                    <a:pt x="177" y="46"/>
                  </a:lnTo>
                  <a:lnTo>
                    <a:pt x="177" y="40"/>
                  </a:lnTo>
                  <a:lnTo>
                    <a:pt x="177" y="35"/>
                  </a:lnTo>
                  <a:lnTo>
                    <a:pt x="177" y="27"/>
                  </a:lnTo>
                  <a:lnTo>
                    <a:pt x="175" y="19"/>
                  </a:lnTo>
                  <a:lnTo>
                    <a:pt x="173" y="12"/>
                  </a:lnTo>
                  <a:lnTo>
                    <a:pt x="173" y="6"/>
                  </a:lnTo>
                  <a:lnTo>
                    <a:pt x="171" y="2"/>
                  </a:lnTo>
                  <a:lnTo>
                    <a:pt x="164" y="0"/>
                  </a:lnTo>
                  <a:lnTo>
                    <a:pt x="164" y="2"/>
                  </a:lnTo>
                  <a:lnTo>
                    <a:pt x="164" y="6"/>
                  </a:lnTo>
                  <a:lnTo>
                    <a:pt x="164" y="12"/>
                  </a:lnTo>
                  <a:lnTo>
                    <a:pt x="166" y="19"/>
                  </a:lnTo>
                  <a:lnTo>
                    <a:pt x="166" y="27"/>
                  </a:lnTo>
                  <a:lnTo>
                    <a:pt x="166" y="33"/>
                  </a:lnTo>
                  <a:lnTo>
                    <a:pt x="166" y="38"/>
                  </a:lnTo>
                  <a:lnTo>
                    <a:pt x="166" y="4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50" y="50"/>
                  </a:lnTo>
                  <a:lnTo>
                    <a:pt x="141" y="57"/>
                  </a:lnTo>
                  <a:lnTo>
                    <a:pt x="129" y="65"/>
                  </a:lnTo>
                  <a:lnTo>
                    <a:pt x="120" y="73"/>
                  </a:lnTo>
                  <a:lnTo>
                    <a:pt x="107" y="82"/>
                  </a:lnTo>
                  <a:lnTo>
                    <a:pt x="95" y="92"/>
                  </a:lnTo>
                  <a:lnTo>
                    <a:pt x="80" y="97"/>
                  </a:lnTo>
                  <a:lnTo>
                    <a:pt x="69" y="107"/>
                  </a:lnTo>
                  <a:lnTo>
                    <a:pt x="57" y="113"/>
                  </a:lnTo>
                  <a:lnTo>
                    <a:pt x="46" y="122"/>
                  </a:lnTo>
                  <a:lnTo>
                    <a:pt x="36" y="126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5" y="133"/>
                  </a:lnTo>
                  <a:lnTo>
                    <a:pt x="23" y="128"/>
                  </a:lnTo>
                  <a:lnTo>
                    <a:pt x="29" y="122"/>
                  </a:lnTo>
                  <a:lnTo>
                    <a:pt x="34" y="113"/>
                  </a:lnTo>
                  <a:lnTo>
                    <a:pt x="42" y="109"/>
                  </a:lnTo>
                  <a:lnTo>
                    <a:pt x="48" y="103"/>
                  </a:lnTo>
                  <a:lnTo>
                    <a:pt x="57" y="94"/>
                  </a:lnTo>
                  <a:lnTo>
                    <a:pt x="63" y="86"/>
                  </a:lnTo>
                  <a:lnTo>
                    <a:pt x="71" y="80"/>
                  </a:lnTo>
                  <a:lnTo>
                    <a:pt x="76" y="73"/>
                  </a:lnTo>
                  <a:lnTo>
                    <a:pt x="84" y="67"/>
                  </a:lnTo>
                  <a:lnTo>
                    <a:pt x="90" y="59"/>
                  </a:lnTo>
                  <a:lnTo>
                    <a:pt x="97" y="54"/>
                  </a:lnTo>
                  <a:lnTo>
                    <a:pt x="103" y="48"/>
                  </a:lnTo>
                  <a:lnTo>
                    <a:pt x="110" y="42"/>
                  </a:lnTo>
                  <a:lnTo>
                    <a:pt x="118" y="35"/>
                  </a:lnTo>
                  <a:lnTo>
                    <a:pt x="122" y="33"/>
                  </a:lnTo>
                  <a:lnTo>
                    <a:pt x="118" y="8"/>
                  </a:lnTo>
                  <a:lnTo>
                    <a:pt x="103" y="8"/>
                  </a:lnTo>
                  <a:lnTo>
                    <a:pt x="103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931"/>
            <p:cNvSpPr>
              <a:spLocks/>
            </p:cNvSpPr>
            <p:nvPr/>
          </p:nvSpPr>
          <p:spPr bwMode="auto">
            <a:xfrm>
              <a:off x="3851275" y="5470526"/>
              <a:ext cx="155575" cy="12223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25"/>
                </a:cxn>
                <a:cxn ang="0">
                  <a:pos x="7" y="36"/>
                </a:cxn>
                <a:cxn ang="0">
                  <a:pos x="11" y="44"/>
                </a:cxn>
                <a:cxn ang="0">
                  <a:pos x="25" y="53"/>
                </a:cxn>
                <a:cxn ang="0">
                  <a:pos x="45" y="69"/>
                </a:cxn>
                <a:cxn ang="0">
                  <a:pos x="74" y="90"/>
                </a:cxn>
                <a:cxn ang="0">
                  <a:pos x="101" y="110"/>
                </a:cxn>
                <a:cxn ang="0">
                  <a:pos x="129" y="129"/>
                </a:cxn>
                <a:cxn ang="0">
                  <a:pos x="150" y="145"/>
                </a:cxn>
                <a:cxn ang="0">
                  <a:pos x="167" y="152"/>
                </a:cxn>
                <a:cxn ang="0">
                  <a:pos x="182" y="148"/>
                </a:cxn>
                <a:cxn ang="0">
                  <a:pos x="196" y="135"/>
                </a:cxn>
                <a:cxn ang="0">
                  <a:pos x="186" y="124"/>
                </a:cxn>
                <a:cxn ang="0">
                  <a:pos x="177" y="114"/>
                </a:cxn>
                <a:cxn ang="0">
                  <a:pos x="163" y="103"/>
                </a:cxn>
                <a:cxn ang="0">
                  <a:pos x="150" y="91"/>
                </a:cxn>
                <a:cxn ang="0">
                  <a:pos x="135" y="78"/>
                </a:cxn>
                <a:cxn ang="0">
                  <a:pos x="122" y="65"/>
                </a:cxn>
                <a:cxn ang="0">
                  <a:pos x="106" y="53"/>
                </a:cxn>
                <a:cxn ang="0">
                  <a:pos x="104" y="46"/>
                </a:cxn>
                <a:cxn ang="0">
                  <a:pos x="102" y="34"/>
                </a:cxn>
                <a:cxn ang="0">
                  <a:pos x="101" y="17"/>
                </a:cxn>
                <a:cxn ang="0">
                  <a:pos x="87" y="17"/>
                </a:cxn>
                <a:cxn ang="0">
                  <a:pos x="85" y="40"/>
                </a:cxn>
                <a:cxn ang="0">
                  <a:pos x="76" y="40"/>
                </a:cxn>
                <a:cxn ang="0">
                  <a:pos x="76" y="46"/>
                </a:cxn>
                <a:cxn ang="0">
                  <a:pos x="91" y="53"/>
                </a:cxn>
                <a:cxn ang="0">
                  <a:pos x="102" y="59"/>
                </a:cxn>
                <a:cxn ang="0">
                  <a:pos x="118" y="72"/>
                </a:cxn>
                <a:cxn ang="0">
                  <a:pos x="131" y="84"/>
                </a:cxn>
                <a:cxn ang="0">
                  <a:pos x="146" y="97"/>
                </a:cxn>
                <a:cxn ang="0">
                  <a:pos x="160" y="109"/>
                </a:cxn>
                <a:cxn ang="0">
                  <a:pos x="173" y="126"/>
                </a:cxn>
                <a:cxn ang="0">
                  <a:pos x="169" y="141"/>
                </a:cxn>
                <a:cxn ang="0">
                  <a:pos x="156" y="135"/>
                </a:cxn>
                <a:cxn ang="0">
                  <a:pos x="141" y="128"/>
                </a:cxn>
                <a:cxn ang="0">
                  <a:pos x="122" y="112"/>
                </a:cxn>
                <a:cxn ang="0">
                  <a:pos x="99" y="95"/>
                </a:cxn>
                <a:cxn ang="0">
                  <a:pos x="74" y="76"/>
                </a:cxn>
                <a:cxn ang="0">
                  <a:pos x="49" y="59"/>
                </a:cxn>
                <a:cxn ang="0">
                  <a:pos x="30" y="44"/>
                </a:cxn>
                <a:cxn ang="0">
                  <a:pos x="21" y="34"/>
                </a:cxn>
                <a:cxn ang="0">
                  <a:pos x="19" y="23"/>
                </a:cxn>
                <a:cxn ang="0">
                  <a:pos x="19" y="8"/>
                </a:cxn>
                <a:cxn ang="0">
                  <a:pos x="0" y="0"/>
                </a:cxn>
              </a:cxnLst>
              <a:rect l="0" t="0" r="r" b="b"/>
              <a:pathLst>
                <a:path w="196" h="154">
                  <a:moveTo>
                    <a:pt x="0" y="0"/>
                  </a:moveTo>
                  <a:lnTo>
                    <a:pt x="0" y="6"/>
                  </a:lnTo>
                  <a:lnTo>
                    <a:pt x="2" y="17"/>
                  </a:lnTo>
                  <a:lnTo>
                    <a:pt x="4" y="25"/>
                  </a:lnTo>
                  <a:lnTo>
                    <a:pt x="6" y="31"/>
                  </a:lnTo>
                  <a:lnTo>
                    <a:pt x="7" y="36"/>
                  </a:lnTo>
                  <a:lnTo>
                    <a:pt x="9" y="42"/>
                  </a:lnTo>
                  <a:lnTo>
                    <a:pt x="11" y="44"/>
                  </a:lnTo>
                  <a:lnTo>
                    <a:pt x="17" y="48"/>
                  </a:lnTo>
                  <a:lnTo>
                    <a:pt x="25" y="53"/>
                  </a:lnTo>
                  <a:lnTo>
                    <a:pt x="34" y="63"/>
                  </a:lnTo>
                  <a:lnTo>
                    <a:pt x="45" y="69"/>
                  </a:lnTo>
                  <a:lnTo>
                    <a:pt x="59" y="80"/>
                  </a:lnTo>
                  <a:lnTo>
                    <a:pt x="74" y="90"/>
                  </a:lnTo>
                  <a:lnTo>
                    <a:pt x="87" y="101"/>
                  </a:lnTo>
                  <a:lnTo>
                    <a:pt x="101" y="110"/>
                  </a:lnTo>
                  <a:lnTo>
                    <a:pt x="116" y="120"/>
                  </a:lnTo>
                  <a:lnTo>
                    <a:pt x="129" y="129"/>
                  </a:lnTo>
                  <a:lnTo>
                    <a:pt x="141" y="139"/>
                  </a:lnTo>
                  <a:lnTo>
                    <a:pt x="150" y="145"/>
                  </a:lnTo>
                  <a:lnTo>
                    <a:pt x="160" y="148"/>
                  </a:lnTo>
                  <a:lnTo>
                    <a:pt x="167" y="152"/>
                  </a:lnTo>
                  <a:lnTo>
                    <a:pt x="171" y="154"/>
                  </a:lnTo>
                  <a:lnTo>
                    <a:pt x="182" y="148"/>
                  </a:lnTo>
                  <a:lnTo>
                    <a:pt x="192" y="143"/>
                  </a:lnTo>
                  <a:lnTo>
                    <a:pt x="196" y="135"/>
                  </a:lnTo>
                  <a:lnTo>
                    <a:pt x="192" y="128"/>
                  </a:lnTo>
                  <a:lnTo>
                    <a:pt x="186" y="124"/>
                  </a:lnTo>
                  <a:lnTo>
                    <a:pt x="182" y="120"/>
                  </a:lnTo>
                  <a:lnTo>
                    <a:pt x="177" y="114"/>
                  </a:lnTo>
                  <a:lnTo>
                    <a:pt x="171" y="110"/>
                  </a:lnTo>
                  <a:lnTo>
                    <a:pt x="163" y="103"/>
                  </a:lnTo>
                  <a:lnTo>
                    <a:pt x="156" y="97"/>
                  </a:lnTo>
                  <a:lnTo>
                    <a:pt x="150" y="91"/>
                  </a:lnTo>
                  <a:lnTo>
                    <a:pt x="142" y="86"/>
                  </a:lnTo>
                  <a:lnTo>
                    <a:pt x="135" y="78"/>
                  </a:lnTo>
                  <a:lnTo>
                    <a:pt x="129" y="70"/>
                  </a:lnTo>
                  <a:lnTo>
                    <a:pt x="122" y="65"/>
                  </a:lnTo>
                  <a:lnTo>
                    <a:pt x="116" y="61"/>
                  </a:lnTo>
                  <a:lnTo>
                    <a:pt x="106" y="53"/>
                  </a:lnTo>
                  <a:lnTo>
                    <a:pt x="104" y="50"/>
                  </a:lnTo>
                  <a:lnTo>
                    <a:pt x="104" y="46"/>
                  </a:lnTo>
                  <a:lnTo>
                    <a:pt x="104" y="40"/>
                  </a:lnTo>
                  <a:lnTo>
                    <a:pt x="102" y="34"/>
                  </a:lnTo>
                  <a:lnTo>
                    <a:pt x="102" y="29"/>
                  </a:lnTo>
                  <a:lnTo>
                    <a:pt x="101" y="17"/>
                  </a:lnTo>
                  <a:lnTo>
                    <a:pt x="101" y="13"/>
                  </a:lnTo>
                  <a:lnTo>
                    <a:pt x="87" y="17"/>
                  </a:lnTo>
                  <a:lnTo>
                    <a:pt x="89" y="42"/>
                  </a:lnTo>
                  <a:lnTo>
                    <a:pt x="85" y="40"/>
                  </a:lnTo>
                  <a:lnTo>
                    <a:pt x="80" y="40"/>
                  </a:lnTo>
                  <a:lnTo>
                    <a:pt x="76" y="40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83" y="50"/>
                  </a:lnTo>
                  <a:lnTo>
                    <a:pt x="91" y="53"/>
                  </a:lnTo>
                  <a:lnTo>
                    <a:pt x="99" y="55"/>
                  </a:lnTo>
                  <a:lnTo>
                    <a:pt x="102" y="59"/>
                  </a:lnTo>
                  <a:lnTo>
                    <a:pt x="112" y="69"/>
                  </a:lnTo>
                  <a:lnTo>
                    <a:pt x="118" y="72"/>
                  </a:lnTo>
                  <a:lnTo>
                    <a:pt x="125" y="78"/>
                  </a:lnTo>
                  <a:lnTo>
                    <a:pt x="131" y="84"/>
                  </a:lnTo>
                  <a:lnTo>
                    <a:pt x="141" y="91"/>
                  </a:lnTo>
                  <a:lnTo>
                    <a:pt x="146" y="97"/>
                  </a:lnTo>
                  <a:lnTo>
                    <a:pt x="152" y="103"/>
                  </a:lnTo>
                  <a:lnTo>
                    <a:pt x="160" y="109"/>
                  </a:lnTo>
                  <a:lnTo>
                    <a:pt x="165" y="116"/>
                  </a:lnTo>
                  <a:lnTo>
                    <a:pt x="173" y="126"/>
                  </a:lnTo>
                  <a:lnTo>
                    <a:pt x="175" y="131"/>
                  </a:lnTo>
                  <a:lnTo>
                    <a:pt x="169" y="141"/>
                  </a:lnTo>
                  <a:lnTo>
                    <a:pt x="160" y="139"/>
                  </a:lnTo>
                  <a:lnTo>
                    <a:pt x="156" y="135"/>
                  </a:lnTo>
                  <a:lnTo>
                    <a:pt x="150" y="133"/>
                  </a:lnTo>
                  <a:lnTo>
                    <a:pt x="141" y="128"/>
                  </a:lnTo>
                  <a:lnTo>
                    <a:pt x="133" y="120"/>
                  </a:lnTo>
                  <a:lnTo>
                    <a:pt x="122" y="112"/>
                  </a:lnTo>
                  <a:lnTo>
                    <a:pt x="110" y="105"/>
                  </a:lnTo>
                  <a:lnTo>
                    <a:pt x="99" y="95"/>
                  </a:lnTo>
                  <a:lnTo>
                    <a:pt x="85" y="88"/>
                  </a:lnTo>
                  <a:lnTo>
                    <a:pt x="74" y="76"/>
                  </a:lnTo>
                  <a:lnTo>
                    <a:pt x="61" y="69"/>
                  </a:lnTo>
                  <a:lnTo>
                    <a:pt x="49" y="59"/>
                  </a:lnTo>
                  <a:lnTo>
                    <a:pt x="40" y="51"/>
                  </a:lnTo>
                  <a:lnTo>
                    <a:pt x="30" y="44"/>
                  </a:lnTo>
                  <a:lnTo>
                    <a:pt x="25" y="38"/>
                  </a:lnTo>
                  <a:lnTo>
                    <a:pt x="21" y="34"/>
                  </a:lnTo>
                  <a:lnTo>
                    <a:pt x="21" y="32"/>
                  </a:lnTo>
                  <a:lnTo>
                    <a:pt x="19" y="23"/>
                  </a:lnTo>
                  <a:lnTo>
                    <a:pt x="19" y="15"/>
                  </a:lnTo>
                  <a:lnTo>
                    <a:pt x="19" y="8"/>
                  </a:lnTo>
                  <a:lnTo>
                    <a:pt x="21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932"/>
            <p:cNvSpPr>
              <a:spLocks/>
            </p:cNvSpPr>
            <p:nvPr/>
          </p:nvSpPr>
          <p:spPr bwMode="auto">
            <a:xfrm>
              <a:off x="3925887" y="4667251"/>
              <a:ext cx="63500" cy="176213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76" y="0"/>
                </a:cxn>
                <a:cxn ang="0">
                  <a:pos x="80" y="4"/>
                </a:cxn>
                <a:cxn ang="0">
                  <a:pos x="80" y="10"/>
                </a:cxn>
                <a:cxn ang="0">
                  <a:pos x="76" y="18"/>
                </a:cxn>
                <a:cxn ang="0">
                  <a:pos x="74" y="21"/>
                </a:cxn>
                <a:cxn ang="0">
                  <a:pos x="70" y="29"/>
                </a:cxn>
                <a:cxn ang="0">
                  <a:pos x="66" y="38"/>
                </a:cxn>
                <a:cxn ang="0">
                  <a:pos x="61" y="54"/>
                </a:cxn>
                <a:cxn ang="0">
                  <a:pos x="55" y="69"/>
                </a:cxn>
                <a:cxn ang="0">
                  <a:pos x="51" y="88"/>
                </a:cxn>
                <a:cxn ang="0">
                  <a:pos x="46" y="105"/>
                </a:cxn>
                <a:cxn ang="0">
                  <a:pos x="40" y="124"/>
                </a:cxn>
                <a:cxn ang="0">
                  <a:pos x="32" y="143"/>
                </a:cxn>
                <a:cxn ang="0">
                  <a:pos x="27" y="160"/>
                </a:cxn>
                <a:cxn ang="0">
                  <a:pos x="21" y="177"/>
                </a:cxn>
                <a:cxn ang="0">
                  <a:pos x="19" y="192"/>
                </a:cxn>
                <a:cxn ang="0">
                  <a:pos x="15" y="204"/>
                </a:cxn>
                <a:cxn ang="0">
                  <a:pos x="11" y="213"/>
                </a:cxn>
                <a:cxn ang="0">
                  <a:pos x="9" y="221"/>
                </a:cxn>
                <a:cxn ang="0">
                  <a:pos x="9" y="223"/>
                </a:cxn>
                <a:cxn ang="0">
                  <a:pos x="0" y="223"/>
                </a:cxn>
                <a:cxn ang="0">
                  <a:pos x="0" y="223"/>
                </a:cxn>
              </a:cxnLst>
              <a:rect l="0" t="0" r="r" b="b"/>
              <a:pathLst>
                <a:path w="80" h="223">
                  <a:moveTo>
                    <a:pt x="0" y="223"/>
                  </a:moveTo>
                  <a:lnTo>
                    <a:pt x="76" y="0"/>
                  </a:lnTo>
                  <a:lnTo>
                    <a:pt x="80" y="4"/>
                  </a:lnTo>
                  <a:lnTo>
                    <a:pt x="80" y="10"/>
                  </a:lnTo>
                  <a:lnTo>
                    <a:pt x="76" y="18"/>
                  </a:lnTo>
                  <a:lnTo>
                    <a:pt x="74" y="21"/>
                  </a:lnTo>
                  <a:lnTo>
                    <a:pt x="70" y="29"/>
                  </a:lnTo>
                  <a:lnTo>
                    <a:pt x="66" y="38"/>
                  </a:lnTo>
                  <a:lnTo>
                    <a:pt x="61" y="54"/>
                  </a:lnTo>
                  <a:lnTo>
                    <a:pt x="55" y="69"/>
                  </a:lnTo>
                  <a:lnTo>
                    <a:pt x="51" y="88"/>
                  </a:lnTo>
                  <a:lnTo>
                    <a:pt x="46" y="105"/>
                  </a:lnTo>
                  <a:lnTo>
                    <a:pt x="40" y="124"/>
                  </a:lnTo>
                  <a:lnTo>
                    <a:pt x="32" y="143"/>
                  </a:lnTo>
                  <a:lnTo>
                    <a:pt x="27" y="160"/>
                  </a:lnTo>
                  <a:lnTo>
                    <a:pt x="21" y="177"/>
                  </a:lnTo>
                  <a:lnTo>
                    <a:pt x="19" y="192"/>
                  </a:lnTo>
                  <a:lnTo>
                    <a:pt x="15" y="204"/>
                  </a:lnTo>
                  <a:lnTo>
                    <a:pt x="11" y="213"/>
                  </a:lnTo>
                  <a:lnTo>
                    <a:pt x="9" y="221"/>
                  </a:lnTo>
                  <a:lnTo>
                    <a:pt x="9" y="223"/>
                  </a:lnTo>
                  <a:lnTo>
                    <a:pt x="0" y="223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933"/>
            <p:cNvSpPr>
              <a:spLocks/>
            </p:cNvSpPr>
            <p:nvPr/>
          </p:nvSpPr>
          <p:spPr bwMode="auto">
            <a:xfrm>
              <a:off x="4827587" y="4956176"/>
              <a:ext cx="80962" cy="92075"/>
            </a:xfrm>
            <a:custGeom>
              <a:avLst/>
              <a:gdLst/>
              <a:ahLst/>
              <a:cxnLst>
                <a:cxn ang="0">
                  <a:pos x="46" y="11"/>
                </a:cxn>
                <a:cxn ang="0">
                  <a:pos x="40" y="5"/>
                </a:cxn>
                <a:cxn ang="0">
                  <a:pos x="50" y="0"/>
                </a:cxn>
                <a:cxn ang="0">
                  <a:pos x="55" y="5"/>
                </a:cxn>
                <a:cxn ang="0">
                  <a:pos x="50" y="11"/>
                </a:cxn>
                <a:cxn ang="0">
                  <a:pos x="84" y="30"/>
                </a:cxn>
                <a:cxn ang="0">
                  <a:pos x="86" y="22"/>
                </a:cxn>
                <a:cxn ang="0">
                  <a:pos x="90" y="30"/>
                </a:cxn>
                <a:cxn ang="0">
                  <a:pos x="86" y="32"/>
                </a:cxn>
                <a:cxn ang="0">
                  <a:pos x="93" y="57"/>
                </a:cxn>
                <a:cxn ang="0">
                  <a:pos x="101" y="57"/>
                </a:cxn>
                <a:cxn ang="0">
                  <a:pos x="101" y="64"/>
                </a:cxn>
                <a:cxn ang="0">
                  <a:pos x="95" y="62"/>
                </a:cxn>
                <a:cxn ang="0">
                  <a:pos x="55" y="62"/>
                </a:cxn>
                <a:cxn ang="0">
                  <a:pos x="90" y="89"/>
                </a:cxn>
                <a:cxn ang="0">
                  <a:pos x="95" y="93"/>
                </a:cxn>
                <a:cxn ang="0">
                  <a:pos x="86" y="98"/>
                </a:cxn>
                <a:cxn ang="0">
                  <a:pos x="50" y="72"/>
                </a:cxn>
                <a:cxn ang="0">
                  <a:pos x="53" y="106"/>
                </a:cxn>
                <a:cxn ang="0">
                  <a:pos x="55" y="114"/>
                </a:cxn>
                <a:cxn ang="0">
                  <a:pos x="46" y="112"/>
                </a:cxn>
                <a:cxn ang="0">
                  <a:pos x="48" y="106"/>
                </a:cxn>
                <a:cxn ang="0">
                  <a:pos x="25" y="93"/>
                </a:cxn>
                <a:cxn ang="0">
                  <a:pos x="23" y="100"/>
                </a:cxn>
                <a:cxn ang="0">
                  <a:pos x="13" y="95"/>
                </a:cxn>
                <a:cxn ang="0">
                  <a:pos x="21" y="93"/>
                </a:cxn>
                <a:cxn ang="0">
                  <a:pos x="10" y="62"/>
                </a:cxn>
                <a:cxn ang="0">
                  <a:pos x="4" y="70"/>
                </a:cxn>
                <a:cxn ang="0">
                  <a:pos x="0" y="62"/>
                </a:cxn>
                <a:cxn ang="0">
                  <a:pos x="10" y="62"/>
                </a:cxn>
                <a:cxn ang="0">
                  <a:pos x="27" y="38"/>
                </a:cxn>
                <a:cxn ang="0">
                  <a:pos x="23" y="36"/>
                </a:cxn>
                <a:cxn ang="0">
                  <a:pos x="31" y="32"/>
                </a:cxn>
                <a:cxn ang="0">
                  <a:pos x="31" y="39"/>
                </a:cxn>
                <a:cxn ang="0">
                  <a:pos x="46" y="55"/>
                </a:cxn>
              </a:cxnLst>
              <a:rect l="0" t="0" r="r" b="b"/>
              <a:pathLst>
                <a:path w="103" h="116">
                  <a:moveTo>
                    <a:pt x="46" y="55"/>
                  </a:moveTo>
                  <a:lnTo>
                    <a:pt x="46" y="11"/>
                  </a:lnTo>
                  <a:lnTo>
                    <a:pt x="44" y="9"/>
                  </a:lnTo>
                  <a:lnTo>
                    <a:pt x="40" y="5"/>
                  </a:lnTo>
                  <a:lnTo>
                    <a:pt x="44" y="0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55" y="5"/>
                  </a:lnTo>
                  <a:lnTo>
                    <a:pt x="53" y="9"/>
                  </a:lnTo>
                  <a:lnTo>
                    <a:pt x="50" y="11"/>
                  </a:lnTo>
                  <a:lnTo>
                    <a:pt x="51" y="57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30"/>
                  </a:lnTo>
                  <a:lnTo>
                    <a:pt x="88" y="32"/>
                  </a:lnTo>
                  <a:lnTo>
                    <a:pt x="86" y="32"/>
                  </a:lnTo>
                  <a:lnTo>
                    <a:pt x="5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1" y="57"/>
                  </a:lnTo>
                  <a:lnTo>
                    <a:pt x="103" y="60"/>
                  </a:lnTo>
                  <a:lnTo>
                    <a:pt x="101" y="64"/>
                  </a:lnTo>
                  <a:lnTo>
                    <a:pt x="99" y="66"/>
                  </a:lnTo>
                  <a:lnTo>
                    <a:pt x="95" y="62"/>
                  </a:lnTo>
                  <a:lnTo>
                    <a:pt x="93" y="62"/>
                  </a:lnTo>
                  <a:lnTo>
                    <a:pt x="55" y="62"/>
                  </a:lnTo>
                  <a:lnTo>
                    <a:pt x="86" y="89"/>
                  </a:lnTo>
                  <a:lnTo>
                    <a:pt x="90" y="89"/>
                  </a:lnTo>
                  <a:lnTo>
                    <a:pt x="93" y="91"/>
                  </a:lnTo>
                  <a:lnTo>
                    <a:pt x="95" y="93"/>
                  </a:lnTo>
                  <a:lnTo>
                    <a:pt x="93" y="98"/>
                  </a:lnTo>
                  <a:lnTo>
                    <a:pt x="86" y="98"/>
                  </a:lnTo>
                  <a:lnTo>
                    <a:pt x="86" y="93"/>
                  </a:lnTo>
                  <a:lnTo>
                    <a:pt x="50" y="72"/>
                  </a:lnTo>
                  <a:lnTo>
                    <a:pt x="51" y="106"/>
                  </a:lnTo>
                  <a:lnTo>
                    <a:pt x="53" y="106"/>
                  </a:lnTo>
                  <a:lnTo>
                    <a:pt x="53" y="110"/>
                  </a:lnTo>
                  <a:lnTo>
                    <a:pt x="55" y="114"/>
                  </a:lnTo>
                  <a:lnTo>
                    <a:pt x="50" y="116"/>
                  </a:lnTo>
                  <a:lnTo>
                    <a:pt x="46" y="112"/>
                  </a:lnTo>
                  <a:lnTo>
                    <a:pt x="44" y="110"/>
                  </a:lnTo>
                  <a:lnTo>
                    <a:pt x="48" y="106"/>
                  </a:lnTo>
                  <a:lnTo>
                    <a:pt x="46" y="72"/>
                  </a:lnTo>
                  <a:lnTo>
                    <a:pt x="25" y="93"/>
                  </a:lnTo>
                  <a:lnTo>
                    <a:pt x="25" y="95"/>
                  </a:lnTo>
                  <a:lnTo>
                    <a:pt x="23" y="100"/>
                  </a:lnTo>
                  <a:lnTo>
                    <a:pt x="15" y="98"/>
                  </a:lnTo>
                  <a:lnTo>
                    <a:pt x="13" y="95"/>
                  </a:lnTo>
                  <a:lnTo>
                    <a:pt x="17" y="91"/>
                  </a:lnTo>
                  <a:lnTo>
                    <a:pt x="21" y="93"/>
                  </a:lnTo>
                  <a:lnTo>
                    <a:pt x="44" y="62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4" y="70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8" y="57"/>
                  </a:lnTo>
                  <a:lnTo>
                    <a:pt x="10" y="62"/>
                  </a:lnTo>
                  <a:lnTo>
                    <a:pt x="44" y="57"/>
                  </a:lnTo>
                  <a:lnTo>
                    <a:pt x="27" y="38"/>
                  </a:lnTo>
                  <a:lnTo>
                    <a:pt x="23" y="38"/>
                  </a:lnTo>
                  <a:lnTo>
                    <a:pt x="23" y="36"/>
                  </a:lnTo>
                  <a:lnTo>
                    <a:pt x="27" y="32"/>
                  </a:lnTo>
                  <a:lnTo>
                    <a:pt x="31" y="32"/>
                  </a:lnTo>
                  <a:lnTo>
                    <a:pt x="31" y="34"/>
                  </a:lnTo>
                  <a:lnTo>
                    <a:pt x="31" y="39"/>
                  </a:lnTo>
                  <a:lnTo>
                    <a:pt x="46" y="55"/>
                  </a:lnTo>
                  <a:lnTo>
                    <a:pt x="46" y="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7" name="Picture 6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90800"/>
            <a:ext cx="571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8" name="Group 347"/>
          <p:cNvGrpSpPr>
            <a:grpSpLocks noChangeAspect="1"/>
          </p:cNvGrpSpPr>
          <p:nvPr/>
        </p:nvGrpSpPr>
        <p:grpSpPr>
          <a:xfrm>
            <a:off x="490061" y="2667000"/>
            <a:ext cx="1470183" cy="1928813"/>
            <a:chOff x="846715" y="4143376"/>
            <a:chExt cx="1633537" cy="2143125"/>
          </a:xfrm>
        </p:grpSpPr>
        <p:sp>
          <p:nvSpPr>
            <p:cNvPr id="349" name="Freeform 784"/>
            <p:cNvSpPr>
              <a:spLocks/>
            </p:cNvSpPr>
            <p:nvPr/>
          </p:nvSpPr>
          <p:spPr bwMode="auto">
            <a:xfrm>
              <a:off x="1806050" y="5111751"/>
              <a:ext cx="74612" cy="84138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0" y="0"/>
                </a:cxn>
                <a:cxn ang="0">
                  <a:pos x="42" y="4"/>
                </a:cxn>
                <a:cxn ang="0">
                  <a:pos x="40" y="10"/>
                </a:cxn>
                <a:cxn ang="0">
                  <a:pos x="40" y="14"/>
                </a:cxn>
                <a:cxn ang="0">
                  <a:pos x="40" y="19"/>
                </a:cxn>
                <a:cxn ang="0">
                  <a:pos x="40" y="21"/>
                </a:cxn>
                <a:cxn ang="0">
                  <a:pos x="18" y="44"/>
                </a:cxn>
                <a:cxn ang="0">
                  <a:pos x="16" y="44"/>
                </a:cxn>
                <a:cxn ang="0">
                  <a:pos x="12" y="50"/>
                </a:cxn>
                <a:cxn ang="0">
                  <a:pos x="8" y="56"/>
                </a:cxn>
                <a:cxn ang="0">
                  <a:pos x="6" y="63"/>
                </a:cxn>
                <a:cxn ang="0">
                  <a:pos x="2" y="73"/>
                </a:cxn>
                <a:cxn ang="0">
                  <a:pos x="0" y="82"/>
                </a:cxn>
                <a:cxn ang="0">
                  <a:pos x="0" y="92"/>
                </a:cxn>
                <a:cxn ang="0">
                  <a:pos x="6" y="103"/>
                </a:cxn>
                <a:cxn ang="0">
                  <a:pos x="16" y="107"/>
                </a:cxn>
                <a:cxn ang="0">
                  <a:pos x="25" y="107"/>
                </a:cxn>
                <a:cxn ang="0">
                  <a:pos x="33" y="103"/>
                </a:cxn>
                <a:cxn ang="0">
                  <a:pos x="37" y="99"/>
                </a:cxn>
                <a:cxn ang="0">
                  <a:pos x="40" y="94"/>
                </a:cxn>
                <a:cxn ang="0">
                  <a:pos x="46" y="86"/>
                </a:cxn>
                <a:cxn ang="0">
                  <a:pos x="52" y="78"/>
                </a:cxn>
                <a:cxn ang="0">
                  <a:pos x="54" y="76"/>
                </a:cxn>
                <a:cxn ang="0">
                  <a:pos x="67" y="71"/>
                </a:cxn>
                <a:cxn ang="0">
                  <a:pos x="77" y="50"/>
                </a:cxn>
                <a:cxn ang="0">
                  <a:pos x="78" y="46"/>
                </a:cxn>
                <a:cxn ang="0">
                  <a:pos x="84" y="46"/>
                </a:cxn>
                <a:cxn ang="0">
                  <a:pos x="90" y="42"/>
                </a:cxn>
                <a:cxn ang="0">
                  <a:pos x="94" y="40"/>
                </a:cxn>
                <a:cxn ang="0">
                  <a:pos x="94" y="35"/>
                </a:cxn>
                <a:cxn ang="0">
                  <a:pos x="92" y="25"/>
                </a:cxn>
                <a:cxn ang="0">
                  <a:pos x="88" y="18"/>
                </a:cxn>
                <a:cxn ang="0">
                  <a:pos x="88" y="12"/>
                </a:cxn>
                <a:cxn ang="0">
                  <a:pos x="86" y="6"/>
                </a:cxn>
                <a:cxn ang="0">
                  <a:pos x="84" y="4"/>
                </a:cxn>
                <a:cxn ang="0">
                  <a:pos x="77" y="0"/>
                </a:cxn>
                <a:cxn ang="0">
                  <a:pos x="67" y="0"/>
                </a:cxn>
                <a:cxn ang="0">
                  <a:pos x="57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94" h="107">
                  <a:moveTo>
                    <a:pt x="54" y="0"/>
                  </a:moveTo>
                  <a:lnTo>
                    <a:pt x="50" y="0"/>
                  </a:lnTo>
                  <a:lnTo>
                    <a:pt x="42" y="4"/>
                  </a:lnTo>
                  <a:lnTo>
                    <a:pt x="40" y="10"/>
                  </a:lnTo>
                  <a:lnTo>
                    <a:pt x="40" y="14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2" y="50"/>
                  </a:lnTo>
                  <a:lnTo>
                    <a:pt x="8" y="56"/>
                  </a:lnTo>
                  <a:lnTo>
                    <a:pt x="6" y="63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6" y="103"/>
                  </a:lnTo>
                  <a:lnTo>
                    <a:pt x="16" y="107"/>
                  </a:lnTo>
                  <a:lnTo>
                    <a:pt x="25" y="107"/>
                  </a:lnTo>
                  <a:lnTo>
                    <a:pt x="33" y="103"/>
                  </a:lnTo>
                  <a:lnTo>
                    <a:pt x="37" y="99"/>
                  </a:lnTo>
                  <a:lnTo>
                    <a:pt x="40" y="94"/>
                  </a:lnTo>
                  <a:lnTo>
                    <a:pt x="46" y="86"/>
                  </a:lnTo>
                  <a:lnTo>
                    <a:pt x="52" y="78"/>
                  </a:lnTo>
                  <a:lnTo>
                    <a:pt x="54" y="76"/>
                  </a:lnTo>
                  <a:lnTo>
                    <a:pt x="67" y="71"/>
                  </a:lnTo>
                  <a:lnTo>
                    <a:pt x="77" y="50"/>
                  </a:lnTo>
                  <a:lnTo>
                    <a:pt x="78" y="46"/>
                  </a:lnTo>
                  <a:lnTo>
                    <a:pt x="84" y="46"/>
                  </a:lnTo>
                  <a:lnTo>
                    <a:pt x="90" y="42"/>
                  </a:lnTo>
                  <a:lnTo>
                    <a:pt x="94" y="40"/>
                  </a:lnTo>
                  <a:lnTo>
                    <a:pt x="94" y="35"/>
                  </a:lnTo>
                  <a:lnTo>
                    <a:pt x="92" y="25"/>
                  </a:lnTo>
                  <a:lnTo>
                    <a:pt x="88" y="18"/>
                  </a:lnTo>
                  <a:lnTo>
                    <a:pt x="88" y="12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77" y="0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790"/>
            <p:cNvSpPr>
              <a:spLocks/>
            </p:cNvSpPr>
            <p:nvPr/>
          </p:nvSpPr>
          <p:spPr bwMode="auto">
            <a:xfrm>
              <a:off x="846715" y="5930901"/>
              <a:ext cx="1633537" cy="355600"/>
            </a:xfrm>
            <a:custGeom>
              <a:avLst/>
              <a:gdLst/>
              <a:ahLst/>
              <a:cxnLst>
                <a:cxn ang="0">
                  <a:pos x="1136" y="447"/>
                </a:cxn>
                <a:cxn ang="0">
                  <a:pos x="1335" y="438"/>
                </a:cxn>
                <a:cxn ang="0">
                  <a:pos x="1520" y="419"/>
                </a:cxn>
                <a:cxn ang="0">
                  <a:pos x="1683" y="396"/>
                </a:cxn>
                <a:cxn ang="0">
                  <a:pos x="1824" y="365"/>
                </a:cxn>
                <a:cxn ang="0">
                  <a:pos x="1934" y="329"/>
                </a:cxn>
                <a:cxn ang="0">
                  <a:pos x="2012" y="289"/>
                </a:cxn>
                <a:cxn ang="0">
                  <a:pos x="2054" y="247"/>
                </a:cxn>
                <a:cxn ang="0">
                  <a:pos x="2054" y="202"/>
                </a:cxn>
                <a:cxn ang="0">
                  <a:pos x="2012" y="156"/>
                </a:cxn>
                <a:cxn ang="0">
                  <a:pos x="1934" y="114"/>
                </a:cxn>
                <a:cxn ang="0">
                  <a:pos x="1824" y="80"/>
                </a:cxn>
                <a:cxn ang="0">
                  <a:pos x="1683" y="50"/>
                </a:cxn>
                <a:cxn ang="0">
                  <a:pos x="1520" y="27"/>
                </a:cxn>
                <a:cxn ang="0">
                  <a:pos x="1335" y="10"/>
                </a:cxn>
                <a:cxn ang="0">
                  <a:pos x="1136" y="0"/>
                </a:cxn>
                <a:cxn ang="0">
                  <a:pos x="924" y="0"/>
                </a:cxn>
                <a:cxn ang="0">
                  <a:pos x="723" y="10"/>
                </a:cxn>
                <a:cxn ang="0">
                  <a:pos x="538" y="27"/>
                </a:cxn>
                <a:cxn ang="0">
                  <a:pos x="373" y="50"/>
                </a:cxn>
                <a:cxn ang="0">
                  <a:pos x="234" y="80"/>
                </a:cxn>
                <a:cxn ang="0">
                  <a:pos x="122" y="114"/>
                </a:cxn>
                <a:cxn ang="0">
                  <a:pos x="46" y="156"/>
                </a:cxn>
                <a:cxn ang="0">
                  <a:pos x="6" y="202"/>
                </a:cxn>
                <a:cxn ang="0">
                  <a:pos x="6" y="247"/>
                </a:cxn>
                <a:cxn ang="0">
                  <a:pos x="46" y="289"/>
                </a:cxn>
                <a:cxn ang="0">
                  <a:pos x="122" y="329"/>
                </a:cxn>
                <a:cxn ang="0">
                  <a:pos x="234" y="365"/>
                </a:cxn>
                <a:cxn ang="0">
                  <a:pos x="373" y="396"/>
                </a:cxn>
                <a:cxn ang="0">
                  <a:pos x="538" y="419"/>
                </a:cxn>
                <a:cxn ang="0">
                  <a:pos x="723" y="438"/>
                </a:cxn>
                <a:cxn ang="0">
                  <a:pos x="924" y="447"/>
                </a:cxn>
                <a:cxn ang="0">
                  <a:pos x="1031" y="449"/>
                </a:cxn>
              </a:cxnLst>
              <a:rect l="0" t="0" r="r" b="b"/>
              <a:pathLst>
                <a:path w="2060" h="449">
                  <a:moveTo>
                    <a:pt x="1031" y="449"/>
                  </a:moveTo>
                  <a:lnTo>
                    <a:pt x="1136" y="447"/>
                  </a:lnTo>
                  <a:lnTo>
                    <a:pt x="1236" y="443"/>
                  </a:lnTo>
                  <a:lnTo>
                    <a:pt x="1335" y="438"/>
                  </a:lnTo>
                  <a:lnTo>
                    <a:pt x="1430" y="430"/>
                  </a:lnTo>
                  <a:lnTo>
                    <a:pt x="1520" y="419"/>
                  </a:lnTo>
                  <a:lnTo>
                    <a:pt x="1603" y="409"/>
                  </a:lnTo>
                  <a:lnTo>
                    <a:pt x="1683" y="396"/>
                  </a:lnTo>
                  <a:lnTo>
                    <a:pt x="1757" y="382"/>
                  </a:lnTo>
                  <a:lnTo>
                    <a:pt x="1824" y="365"/>
                  </a:lnTo>
                  <a:lnTo>
                    <a:pt x="1883" y="348"/>
                  </a:lnTo>
                  <a:lnTo>
                    <a:pt x="1934" y="329"/>
                  </a:lnTo>
                  <a:lnTo>
                    <a:pt x="1978" y="312"/>
                  </a:lnTo>
                  <a:lnTo>
                    <a:pt x="2012" y="289"/>
                  </a:lnTo>
                  <a:lnTo>
                    <a:pt x="2039" y="268"/>
                  </a:lnTo>
                  <a:lnTo>
                    <a:pt x="2054" y="247"/>
                  </a:lnTo>
                  <a:lnTo>
                    <a:pt x="2060" y="226"/>
                  </a:lnTo>
                  <a:lnTo>
                    <a:pt x="2054" y="202"/>
                  </a:lnTo>
                  <a:lnTo>
                    <a:pt x="2039" y="179"/>
                  </a:lnTo>
                  <a:lnTo>
                    <a:pt x="2012" y="156"/>
                  </a:lnTo>
                  <a:lnTo>
                    <a:pt x="1978" y="137"/>
                  </a:lnTo>
                  <a:lnTo>
                    <a:pt x="1934" y="114"/>
                  </a:lnTo>
                  <a:lnTo>
                    <a:pt x="1883" y="97"/>
                  </a:lnTo>
                  <a:lnTo>
                    <a:pt x="1824" y="80"/>
                  </a:lnTo>
                  <a:lnTo>
                    <a:pt x="1757" y="67"/>
                  </a:lnTo>
                  <a:lnTo>
                    <a:pt x="1683" y="50"/>
                  </a:lnTo>
                  <a:lnTo>
                    <a:pt x="1603" y="38"/>
                  </a:lnTo>
                  <a:lnTo>
                    <a:pt x="1520" y="27"/>
                  </a:lnTo>
                  <a:lnTo>
                    <a:pt x="1430" y="17"/>
                  </a:lnTo>
                  <a:lnTo>
                    <a:pt x="1335" y="10"/>
                  </a:lnTo>
                  <a:lnTo>
                    <a:pt x="1236" y="4"/>
                  </a:lnTo>
                  <a:lnTo>
                    <a:pt x="1136" y="0"/>
                  </a:lnTo>
                  <a:lnTo>
                    <a:pt x="1031" y="0"/>
                  </a:lnTo>
                  <a:lnTo>
                    <a:pt x="924" y="0"/>
                  </a:lnTo>
                  <a:lnTo>
                    <a:pt x="822" y="4"/>
                  </a:lnTo>
                  <a:lnTo>
                    <a:pt x="723" y="10"/>
                  </a:lnTo>
                  <a:lnTo>
                    <a:pt x="630" y="17"/>
                  </a:lnTo>
                  <a:lnTo>
                    <a:pt x="538" y="27"/>
                  </a:lnTo>
                  <a:lnTo>
                    <a:pt x="453" y="38"/>
                  </a:lnTo>
                  <a:lnTo>
                    <a:pt x="373" y="50"/>
                  </a:lnTo>
                  <a:lnTo>
                    <a:pt x="303" y="67"/>
                  </a:lnTo>
                  <a:lnTo>
                    <a:pt x="234" y="80"/>
                  </a:lnTo>
                  <a:lnTo>
                    <a:pt x="175" y="97"/>
                  </a:lnTo>
                  <a:lnTo>
                    <a:pt x="122" y="114"/>
                  </a:lnTo>
                  <a:lnTo>
                    <a:pt x="80" y="137"/>
                  </a:lnTo>
                  <a:lnTo>
                    <a:pt x="46" y="156"/>
                  </a:lnTo>
                  <a:lnTo>
                    <a:pt x="21" y="179"/>
                  </a:lnTo>
                  <a:lnTo>
                    <a:pt x="6" y="202"/>
                  </a:lnTo>
                  <a:lnTo>
                    <a:pt x="0" y="226"/>
                  </a:lnTo>
                  <a:lnTo>
                    <a:pt x="6" y="247"/>
                  </a:lnTo>
                  <a:lnTo>
                    <a:pt x="21" y="268"/>
                  </a:lnTo>
                  <a:lnTo>
                    <a:pt x="46" y="289"/>
                  </a:lnTo>
                  <a:lnTo>
                    <a:pt x="80" y="312"/>
                  </a:lnTo>
                  <a:lnTo>
                    <a:pt x="122" y="329"/>
                  </a:lnTo>
                  <a:lnTo>
                    <a:pt x="175" y="348"/>
                  </a:lnTo>
                  <a:lnTo>
                    <a:pt x="234" y="365"/>
                  </a:lnTo>
                  <a:lnTo>
                    <a:pt x="303" y="382"/>
                  </a:lnTo>
                  <a:lnTo>
                    <a:pt x="373" y="396"/>
                  </a:lnTo>
                  <a:lnTo>
                    <a:pt x="453" y="409"/>
                  </a:lnTo>
                  <a:lnTo>
                    <a:pt x="538" y="419"/>
                  </a:lnTo>
                  <a:lnTo>
                    <a:pt x="630" y="430"/>
                  </a:lnTo>
                  <a:lnTo>
                    <a:pt x="723" y="438"/>
                  </a:lnTo>
                  <a:lnTo>
                    <a:pt x="822" y="443"/>
                  </a:lnTo>
                  <a:lnTo>
                    <a:pt x="924" y="447"/>
                  </a:lnTo>
                  <a:lnTo>
                    <a:pt x="1031" y="449"/>
                  </a:lnTo>
                  <a:lnTo>
                    <a:pt x="1031" y="449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791"/>
            <p:cNvSpPr>
              <a:spLocks/>
            </p:cNvSpPr>
            <p:nvPr/>
          </p:nvSpPr>
          <p:spPr bwMode="auto">
            <a:xfrm>
              <a:off x="1792865" y="6096001"/>
              <a:ext cx="296862" cy="1143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63" y="6"/>
                </a:cxn>
                <a:cxn ang="0">
                  <a:pos x="138" y="14"/>
                </a:cxn>
                <a:cxn ang="0">
                  <a:pos x="108" y="25"/>
                </a:cxn>
                <a:cxn ang="0">
                  <a:pos x="78" y="38"/>
                </a:cxn>
                <a:cxn ang="0">
                  <a:pos x="47" y="54"/>
                </a:cxn>
                <a:cxn ang="0">
                  <a:pos x="21" y="69"/>
                </a:cxn>
                <a:cxn ang="0">
                  <a:pos x="5" y="82"/>
                </a:cxn>
                <a:cxn ang="0">
                  <a:pos x="0" y="99"/>
                </a:cxn>
                <a:cxn ang="0">
                  <a:pos x="7" y="116"/>
                </a:cxn>
                <a:cxn ang="0">
                  <a:pos x="19" y="126"/>
                </a:cxn>
                <a:cxn ang="0">
                  <a:pos x="34" y="133"/>
                </a:cxn>
                <a:cxn ang="0">
                  <a:pos x="53" y="139"/>
                </a:cxn>
                <a:cxn ang="0">
                  <a:pos x="74" y="143"/>
                </a:cxn>
                <a:cxn ang="0">
                  <a:pos x="99" y="145"/>
                </a:cxn>
                <a:cxn ang="0">
                  <a:pos x="123" y="143"/>
                </a:cxn>
                <a:cxn ang="0">
                  <a:pos x="152" y="137"/>
                </a:cxn>
                <a:cxn ang="0">
                  <a:pos x="184" y="128"/>
                </a:cxn>
                <a:cxn ang="0">
                  <a:pos x="218" y="120"/>
                </a:cxn>
                <a:cxn ang="0">
                  <a:pos x="251" y="111"/>
                </a:cxn>
                <a:cxn ang="0">
                  <a:pos x="279" y="101"/>
                </a:cxn>
                <a:cxn ang="0">
                  <a:pos x="304" y="94"/>
                </a:cxn>
                <a:cxn ang="0">
                  <a:pos x="321" y="88"/>
                </a:cxn>
                <a:cxn ang="0">
                  <a:pos x="338" y="80"/>
                </a:cxn>
                <a:cxn ang="0">
                  <a:pos x="355" y="73"/>
                </a:cxn>
                <a:cxn ang="0">
                  <a:pos x="370" y="63"/>
                </a:cxn>
                <a:cxn ang="0">
                  <a:pos x="372" y="52"/>
                </a:cxn>
                <a:cxn ang="0">
                  <a:pos x="361" y="40"/>
                </a:cxn>
                <a:cxn ang="0">
                  <a:pos x="344" y="35"/>
                </a:cxn>
                <a:cxn ang="0">
                  <a:pos x="315" y="25"/>
                </a:cxn>
                <a:cxn ang="0">
                  <a:pos x="283" y="19"/>
                </a:cxn>
                <a:cxn ang="0">
                  <a:pos x="251" y="14"/>
                </a:cxn>
                <a:cxn ang="0">
                  <a:pos x="220" y="6"/>
                </a:cxn>
                <a:cxn ang="0">
                  <a:pos x="195" y="2"/>
                </a:cxn>
                <a:cxn ang="0">
                  <a:pos x="184" y="0"/>
                </a:cxn>
                <a:cxn ang="0">
                  <a:pos x="182" y="0"/>
                </a:cxn>
              </a:cxnLst>
              <a:rect l="0" t="0" r="r" b="b"/>
              <a:pathLst>
                <a:path w="374" h="145">
                  <a:moveTo>
                    <a:pt x="182" y="0"/>
                  </a:moveTo>
                  <a:lnTo>
                    <a:pt x="178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2" y="10"/>
                  </a:lnTo>
                  <a:lnTo>
                    <a:pt x="138" y="14"/>
                  </a:lnTo>
                  <a:lnTo>
                    <a:pt x="123" y="19"/>
                  </a:lnTo>
                  <a:lnTo>
                    <a:pt x="108" y="25"/>
                  </a:lnTo>
                  <a:lnTo>
                    <a:pt x="93" y="33"/>
                  </a:lnTo>
                  <a:lnTo>
                    <a:pt x="78" y="38"/>
                  </a:lnTo>
                  <a:lnTo>
                    <a:pt x="62" y="46"/>
                  </a:lnTo>
                  <a:lnTo>
                    <a:pt x="47" y="54"/>
                  </a:lnTo>
                  <a:lnTo>
                    <a:pt x="34" y="61"/>
                  </a:lnTo>
                  <a:lnTo>
                    <a:pt x="21" y="69"/>
                  </a:lnTo>
                  <a:lnTo>
                    <a:pt x="13" y="75"/>
                  </a:lnTo>
                  <a:lnTo>
                    <a:pt x="5" y="82"/>
                  </a:lnTo>
                  <a:lnTo>
                    <a:pt x="2" y="90"/>
                  </a:lnTo>
                  <a:lnTo>
                    <a:pt x="0" y="99"/>
                  </a:lnTo>
                  <a:lnTo>
                    <a:pt x="3" y="113"/>
                  </a:lnTo>
                  <a:lnTo>
                    <a:pt x="7" y="116"/>
                  </a:lnTo>
                  <a:lnTo>
                    <a:pt x="13" y="120"/>
                  </a:lnTo>
                  <a:lnTo>
                    <a:pt x="19" y="126"/>
                  </a:lnTo>
                  <a:lnTo>
                    <a:pt x="28" y="130"/>
                  </a:lnTo>
                  <a:lnTo>
                    <a:pt x="34" y="133"/>
                  </a:lnTo>
                  <a:lnTo>
                    <a:pt x="43" y="137"/>
                  </a:lnTo>
                  <a:lnTo>
                    <a:pt x="53" y="139"/>
                  </a:lnTo>
                  <a:lnTo>
                    <a:pt x="64" y="143"/>
                  </a:lnTo>
                  <a:lnTo>
                    <a:pt x="74" y="143"/>
                  </a:lnTo>
                  <a:lnTo>
                    <a:pt x="85" y="145"/>
                  </a:lnTo>
                  <a:lnTo>
                    <a:pt x="99" y="145"/>
                  </a:lnTo>
                  <a:lnTo>
                    <a:pt x="110" y="145"/>
                  </a:lnTo>
                  <a:lnTo>
                    <a:pt x="123" y="143"/>
                  </a:lnTo>
                  <a:lnTo>
                    <a:pt x="138" y="139"/>
                  </a:lnTo>
                  <a:lnTo>
                    <a:pt x="152" y="137"/>
                  </a:lnTo>
                  <a:lnTo>
                    <a:pt x="169" y="133"/>
                  </a:lnTo>
                  <a:lnTo>
                    <a:pt x="184" y="128"/>
                  </a:lnTo>
                  <a:lnTo>
                    <a:pt x="201" y="124"/>
                  </a:lnTo>
                  <a:lnTo>
                    <a:pt x="218" y="120"/>
                  </a:lnTo>
                  <a:lnTo>
                    <a:pt x="235" y="116"/>
                  </a:lnTo>
                  <a:lnTo>
                    <a:pt x="251" y="111"/>
                  </a:lnTo>
                  <a:lnTo>
                    <a:pt x="266" y="105"/>
                  </a:lnTo>
                  <a:lnTo>
                    <a:pt x="279" y="101"/>
                  </a:lnTo>
                  <a:lnTo>
                    <a:pt x="294" y="97"/>
                  </a:lnTo>
                  <a:lnTo>
                    <a:pt x="304" y="94"/>
                  </a:lnTo>
                  <a:lnTo>
                    <a:pt x="315" y="90"/>
                  </a:lnTo>
                  <a:lnTo>
                    <a:pt x="321" y="88"/>
                  </a:lnTo>
                  <a:lnTo>
                    <a:pt x="329" y="86"/>
                  </a:lnTo>
                  <a:lnTo>
                    <a:pt x="338" y="80"/>
                  </a:lnTo>
                  <a:lnTo>
                    <a:pt x="346" y="78"/>
                  </a:lnTo>
                  <a:lnTo>
                    <a:pt x="355" y="73"/>
                  </a:lnTo>
                  <a:lnTo>
                    <a:pt x="365" y="69"/>
                  </a:lnTo>
                  <a:lnTo>
                    <a:pt x="370" y="63"/>
                  </a:lnTo>
                  <a:lnTo>
                    <a:pt x="374" y="57"/>
                  </a:lnTo>
                  <a:lnTo>
                    <a:pt x="372" y="52"/>
                  </a:lnTo>
                  <a:lnTo>
                    <a:pt x="369" y="46"/>
                  </a:lnTo>
                  <a:lnTo>
                    <a:pt x="361" y="40"/>
                  </a:lnTo>
                  <a:lnTo>
                    <a:pt x="353" y="38"/>
                  </a:lnTo>
                  <a:lnTo>
                    <a:pt x="344" y="35"/>
                  </a:lnTo>
                  <a:lnTo>
                    <a:pt x="330" y="31"/>
                  </a:lnTo>
                  <a:lnTo>
                    <a:pt x="315" y="25"/>
                  </a:lnTo>
                  <a:lnTo>
                    <a:pt x="300" y="23"/>
                  </a:lnTo>
                  <a:lnTo>
                    <a:pt x="283" y="19"/>
                  </a:lnTo>
                  <a:lnTo>
                    <a:pt x="268" y="17"/>
                  </a:lnTo>
                  <a:lnTo>
                    <a:pt x="251" y="14"/>
                  </a:lnTo>
                  <a:lnTo>
                    <a:pt x="235" y="10"/>
                  </a:lnTo>
                  <a:lnTo>
                    <a:pt x="220" y="6"/>
                  </a:lnTo>
                  <a:lnTo>
                    <a:pt x="209" y="4"/>
                  </a:lnTo>
                  <a:lnTo>
                    <a:pt x="195" y="2"/>
                  </a:lnTo>
                  <a:lnTo>
                    <a:pt x="188" y="0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794"/>
            <p:cNvSpPr>
              <a:spLocks/>
            </p:cNvSpPr>
            <p:nvPr/>
          </p:nvSpPr>
          <p:spPr bwMode="auto">
            <a:xfrm>
              <a:off x="1436162" y="5632451"/>
              <a:ext cx="265112" cy="477838"/>
            </a:xfrm>
            <a:custGeom>
              <a:avLst/>
              <a:gdLst/>
              <a:ahLst/>
              <a:cxnLst>
                <a:cxn ang="0">
                  <a:pos x="20" y="13"/>
                </a:cxn>
                <a:cxn ang="0">
                  <a:pos x="9" y="422"/>
                </a:cxn>
                <a:cxn ang="0">
                  <a:pos x="0" y="460"/>
                </a:cxn>
                <a:cxn ang="0">
                  <a:pos x="24" y="507"/>
                </a:cxn>
                <a:cxn ang="0">
                  <a:pos x="91" y="532"/>
                </a:cxn>
                <a:cxn ang="0">
                  <a:pos x="70" y="401"/>
                </a:cxn>
                <a:cxn ang="0">
                  <a:pos x="125" y="209"/>
                </a:cxn>
                <a:cxn ang="0">
                  <a:pos x="165" y="368"/>
                </a:cxn>
                <a:cxn ang="0">
                  <a:pos x="209" y="528"/>
                </a:cxn>
                <a:cxn ang="0">
                  <a:pos x="222" y="555"/>
                </a:cxn>
                <a:cxn ang="0">
                  <a:pos x="266" y="600"/>
                </a:cxn>
                <a:cxn ang="0">
                  <a:pos x="332" y="597"/>
                </a:cxn>
                <a:cxn ang="0">
                  <a:pos x="249" y="424"/>
                </a:cxn>
                <a:cxn ang="0">
                  <a:pos x="216" y="0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332" h="600">
                  <a:moveTo>
                    <a:pt x="20" y="13"/>
                  </a:moveTo>
                  <a:lnTo>
                    <a:pt x="9" y="422"/>
                  </a:lnTo>
                  <a:lnTo>
                    <a:pt x="0" y="460"/>
                  </a:lnTo>
                  <a:lnTo>
                    <a:pt x="24" y="507"/>
                  </a:lnTo>
                  <a:lnTo>
                    <a:pt x="91" y="532"/>
                  </a:lnTo>
                  <a:lnTo>
                    <a:pt x="70" y="401"/>
                  </a:lnTo>
                  <a:lnTo>
                    <a:pt x="125" y="209"/>
                  </a:lnTo>
                  <a:lnTo>
                    <a:pt x="165" y="368"/>
                  </a:lnTo>
                  <a:lnTo>
                    <a:pt x="209" y="528"/>
                  </a:lnTo>
                  <a:lnTo>
                    <a:pt x="222" y="555"/>
                  </a:lnTo>
                  <a:lnTo>
                    <a:pt x="266" y="600"/>
                  </a:lnTo>
                  <a:lnTo>
                    <a:pt x="332" y="597"/>
                  </a:lnTo>
                  <a:lnTo>
                    <a:pt x="249" y="424"/>
                  </a:lnTo>
                  <a:lnTo>
                    <a:pt x="216" y="0"/>
                  </a:lnTo>
                  <a:lnTo>
                    <a:pt x="20" y="13"/>
                  </a:lnTo>
                  <a:lnTo>
                    <a:pt x="20" y="13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795"/>
            <p:cNvSpPr>
              <a:spLocks/>
            </p:cNvSpPr>
            <p:nvPr/>
          </p:nvSpPr>
          <p:spPr bwMode="auto">
            <a:xfrm>
              <a:off x="1547287" y="5638801"/>
              <a:ext cx="61912" cy="3127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71" y="380"/>
                </a:cxn>
                <a:cxn ang="0">
                  <a:pos x="78" y="394"/>
                </a:cxn>
                <a:cxn ang="0">
                  <a:pos x="76" y="390"/>
                </a:cxn>
                <a:cxn ang="0">
                  <a:pos x="76" y="377"/>
                </a:cxn>
                <a:cxn ang="0">
                  <a:pos x="73" y="358"/>
                </a:cxn>
                <a:cxn ang="0">
                  <a:pos x="71" y="333"/>
                </a:cxn>
                <a:cxn ang="0">
                  <a:pos x="67" y="302"/>
                </a:cxn>
                <a:cxn ang="0">
                  <a:pos x="63" y="270"/>
                </a:cxn>
                <a:cxn ang="0">
                  <a:pos x="59" y="234"/>
                </a:cxn>
                <a:cxn ang="0">
                  <a:pos x="56" y="200"/>
                </a:cxn>
                <a:cxn ang="0">
                  <a:pos x="52" y="162"/>
                </a:cxn>
                <a:cxn ang="0">
                  <a:pos x="46" y="126"/>
                </a:cxn>
                <a:cxn ang="0">
                  <a:pos x="42" y="91"/>
                </a:cxn>
                <a:cxn ang="0">
                  <a:pos x="38" y="65"/>
                </a:cxn>
                <a:cxn ang="0">
                  <a:pos x="36" y="38"/>
                </a:cxn>
                <a:cxn ang="0">
                  <a:pos x="33" y="19"/>
                </a:cxn>
                <a:cxn ang="0">
                  <a:pos x="33" y="6"/>
                </a:cxn>
                <a:cxn ang="0">
                  <a:pos x="33" y="2"/>
                </a:cxn>
                <a:cxn ang="0">
                  <a:pos x="16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78" h="394">
                  <a:moveTo>
                    <a:pt x="0" y="17"/>
                  </a:moveTo>
                  <a:lnTo>
                    <a:pt x="71" y="380"/>
                  </a:lnTo>
                  <a:lnTo>
                    <a:pt x="78" y="394"/>
                  </a:lnTo>
                  <a:lnTo>
                    <a:pt x="76" y="390"/>
                  </a:lnTo>
                  <a:lnTo>
                    <a:pt x="76" y="377"/>
                  </a:lnTo>
                  <a:lnTo>
                    <a:pt x="73" y="358"/>
                  </a:lnTo>
                  <a:lnTo>
                    <a:pt x="71" y="333"/>
                  </a:lnTo>
                  <a:lnTo>
                    <a:pt x="67" y="302"/>
                  </a:lnTo>
                  <a:lnTo>
                    <a:pt x="63" y="270"/>
                  </a:lnTo>
                  <a:lnTo>
                    <a:pt x="59" y="234"/>
                  </a:lnTo>
                  <a:lnTo>
                    <a:pt x="56" y="200"/>
                  </a:lnTo>
                  <a:lnTo>
                    <a:pt x="52" y="162"/>
                  </a:lnTo>
                  <a:lnTo>
                    <a:pt x="46" y="126"/>
                  </a:lnTo>
                  <a:lnTo>
                    <a:pt x="42" y="91"/>
                  </a:lnTo>
                  <a:lnTo>
                    <a:pt x="38" y="65"/>
                  </a:lnTo>
                  <a:lnTo>
                    <a:pt x="36" y="38"/>
                  </a:lnTo>
                  <a:lnTo>
                    <a:pt x="33" y="19"/>
                  </a:lnTo>
                  <a:lnTo>
                    <a:pt x="33" y="6"/>
                  </a:lnTo>
                  <a:lnTo>
                    <a:pt x="33" y="2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DCC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800"/>
            <p:cNvSpPr>
              <a:spLocks/>
            </p:cNvSpPr>
            <p:nvPr/>
          </p:nvSpPr>
          <p:spPr bwMode="auto">
            <a:xfrm>
              <a:off x="1818750" y="4513263"/>
              <a:ext cx="101600" cy="179388"/>
            </a:xfrm>
            <a:custGeom>
              <a:avLst/>
              <a:gdLst/>
              <a:ahLst/>
              <a:cxnLst>
                <a:cxn ang="0">
                  <a:pos x="129" y="187"/>
                </a:cxn>
                <a:cxn ang="0">
                  <a:pos x="119" y="2"/>
                </a:cxn>
                <a:cxn ang="0">
                  <a:pos x="106" y="0"/>
                </a:cxn>
                <a:cxn ang="0">
                  <a:pos x="102" y="0"/>
                </a:cxn>
                <a:cxn ang="0">
                  <a:pos x="93" y="2"/>
                </a:cxn>
                <a:cxn ang="0">
                  <a:pos x="85" y="2"/>
                </a:cxn>
                <a:cxn ang="0">
                  <a:pos x="78" y="6"/>
                </a:cxn>
                <a:cxn ang="0">
                  <a:pos x="70" y="6"/>
                </a:cxn>
                <a:cxn ang="0">
                  <a:pos x="64" y="10"/>
                </a:cxn>
                <a:cxn ang="0">
                  <a:pos x="55" y="12"/>
                </a:cxn>
                <a:cxn ang="0">
                  <a:pos x="47" y="14"/>
                </a:cxn>
                <a:cxn ang="0">
                  <a:pos x="40" y="16"/>
                </a:cxn>
                <a:cxn ang="0">
                  <a:pos x="34" y="18"/>
                </a:cxn>
                <a:cxn ang="0">
                  <a:pos x="22" y="21"/>
                </a:cxn>
                <a:cxn ang="0">
                  <a:pos x="19" y="23"/>
                </a:cxn>
                <a:cxn ang="0">
                  <a:pos x="15" y="25"/>
                </a:cxn>
                <a:cxn ang="0">
                  <a:pos x="11" y="31"/>
                </a:cxn>
                <a:cxn ang="0">
                  <a:pos x="9" y="37"/>
                </a:cxn>
                <a:cxn ang="0">
                  <a:pos x="9" y="44"/>
                </a:cxn>
                <a:cxn ang="0">
                  <a:pos x="5" y="50"/>
                </a:cxn>
                <a:cxn ang="0">
                  <a:pos x="5" y="59"/>
                </a:cxn>
                <a:cxn ang="0">
                  <a:pos x="3" y="63"/>
                </a:cxn>
                <a:cxn ang="0">
                  <a:pos x="2" y="71"/>
                </a:cxn>
                <a:cxn ang="0">
                  <a:pos x="2" y="78"/>
                </a:cxn>
                <a:cxn ang="0">
                  <a:pos x="2" y="86"/>
                </a:cxn>
                <a:cxn ang="0">
                  <a:pos x="0" y="92"/>
                </a:cxn>
                <a:cxn ang="0">
                  <a:pos x="0" y="97"/>
                </a:cxn>
                <a:cxn ang="0">
                  <a:pos x="0" y="103"/>
                </a:cxn>
                <a:cxn ang="0">
                  <a:pos x="0" y="109"/>
                </a:cxn>
                <a:cxn ang="0">
                  <a:pos x="0" y="116"/>
                </a:cxn>
                <a:cxn ang="0">
                  <a:pos x="0" y="120"/>
                </a:cxn>
                <a:cxn ang="0">
                  <a:pos x="22" y="200"/>
                </a:cxn>
                <a:cxn ang="0">
                  <a:pos x="57" y="227"/>
                </a:cxn>
                <a:cxn ang="0">
                  <a:pos x="129" y="187"/>
                </a:cxn>
                <a:cxn ang="0">
                  <a:pos x="129" y="187"/>
                </a:cxn>
              </a:cxnLst>
              <a:rect l="0" t="0" r="r" b="b"/>
              <a:pathLst>
                <a:path w="129" h="227">
                  <a:moveTo>
                    <a:pt x="129" y="187"/>
                  </a:moveTo>
                  <a:lnTo>
                    <a:pt x="119" y="2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2"/>
                  </a:lnTo>
                  <a:lnTo>
                    <a:pt x="85" y="2"/>
                  </a:lnTo>
                  <a:lnTo>
                    <a:pt x="78" y="6"/>
                  </a:lnTo>
                  <a:lnTo>
                    <a:pt x="70" y="6"/>
                  </a:lnTo>
                  <a:lnTo>
                    <a:pt x="64" y="10"/>
                  </a:lnTo>
                  <a:lnTo>
                    <a:pt x="55" y="12"/>
                  </a:lnTo>
                  <a:lnTo>
                    <a:pt x="47" y="14"/>
                  </a:lnTo>
                  <a:lnTo>
                    <a:pt x="40" y="16"/>
                  </a:lnTo>
                  <a:lnTo>
                    <a:pt x="34" y="18"/>
                  </a:lnTo>
                  <a:lnTo>
                    <a:pt x="22" y="21"/>
                  </a:lnTo>
                  <a:lnTo>
                    <a:pt x="19" y="23"/>
                  </a:lnTo>
                  <a:lnTo>
                    <a:pt x="15" y="25"/>
                  </a:lnTo>
                  <a:lnTo>
                    <a:pt x="11" y="31"/>
                  </a:lnTo>
                  <a:lnTo>
                    <a:pt x="9" y="37"/>
                  </a:lnTo>
                  <a:lnTo>
                    <a:pt x="9" y="44"/>
                  </a:lnTo>
                  <a:lnTo>
                    <a:pt x="5" y="50"/>
                  </a:lnTo>
                  <a:lnTo>
                    <a:pt x="5" y="59"/>
                  </a:lnTo>
                  <a:lnTo>
                    <a:pt x="3" y="63"/>
                  </a:lnTo>
                  <a:lnTo>
                    <a:pt x="2" y="71"/>
                  </a:lnTo>
                  <a:lnTo>
                    <a:pt x="2" y="78"/>
                  </a:lnTo>
                  <a:lnTo>
                    <a:pt x="2" y="86"/>
                  </a:lnTo>
                  <a:lnTo>
                    <a:pt x="0" y="92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09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22" y="200"/>
                  </a:lnTo>
                  <a:lnTo>
                    <a:pt x="57" y="227"/>
                  </a:lnTo>
                  <a:lnTo>
                    <a:pt x="129" y="187"/>
                  </a:lnTo>
                  <a:lnTo>
                    <a:pt x="129" y="187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807"/>
            <p:cNvSpPr>
              <a:spLocks/>
            </p:cNvSpPr>
            <p:nvPr/>
          </p:nvSpPr>
          <p:spPr bwMode="auto">
            <a:xfrm>
              <a:off x="1833037" y="5143501"/>
              <a:ext cx="142875" cy="188913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7" y="0"/>
                </a:cxn>
                <a:cxn ang="0">
                  <a:pos x="62" y="0"/>
                </a:cxn>
                <a:cxn ang="0">
                  <a:pos x="68" y="0"/>
                </a:cxn>
                <a:cxn ang="0">
                  <a:pos x="80" y="2"/>
                </a:cxn>
                <a:cxn ang="0">
                  <a:pos x="87" y="4"/>
                </a:cxn>
                <a:cxn ang="0">
                  <a:pos x="97" y="6"/>
                </a:cxn>
                <a:cxn ang="0">
                  <a:pos x="102" y="6"/>
                </a:cxn>
                <a:cxn ang="0">
                  <a:pos x="108" y="10"/>
                </a:cxn>
                <a:cxn ang="0">
                  <a:pos x="112" y="16"/>
                </a:cxn>
                <a:cxn ang="0">
                  <a:pos x="119" y="27"/>
                </a:cxn>
                <a:cxn ang="0">
                  <a:pos x="121" y="33"/>
                </a:cxn>
                <a:cxn ang="0">
                  <a:pos x="125" y="38"/>
                </a:cxn>
                <a:cxn ang="0">
                  <a:pos x="127" y="44"/>
                </a:cxn>
                <a:cxn ang="0">
                  <a:pos x="131" y="50"/>
                </a:cxn>
                <a:cxn ang="0">
                  <a:pos x="131" y="57"/>
                </a:cxn>
                <a:cxn ang="0">
                  <a:pos x="133" y="67"/>
                </a:cxn>
                <a:cxn ang="0">
                  <a:pos x="137" y="76"/>
                </a:cxn>
                <a:cxn ang="0">
                  <a:pos x="137" y="80"/>
                </a:cxn>
                <a:cxn ang="0">
                  <a:pos x="178" y="114"/>
                </a:cxn>
                <a:cxn ang="0">
                  <a:pos x="175" y="128"/>
                </a:cxn>
                <a:cxn ang="0">
                  <a:pos x="165" y="133"/>
                </a:cxn>
                <a:cxn ang="0">
                  <a:pos x="137" y="124"/>
                </a:cxn>
                <a:cxn ang="0">
                  <a:pos x="110" y="86"/>
                </a:cxn>
                <a:cxn ang="0">
                  <a:pos x="87" y="65"/>
                </a:cxn>
                <a:cxn ang="0">
                  <a:pos x="78" y="114"/>
                </a:cxn>
                <a:cxn ang="0">
                  <a:pos x="83" y="122"/>
                </a:cxn>
                <a:cxn ang="0">
                  <a:pos x="121" y="124"/>
                </a:cxn>
                <a:cxn ang="0">
                  <a:pos x="123" y="133"/>
                </a:cxn>
                <a:cxn ang="0">
                  <a:pos x="110" y="143"/>
                </a:cxn>
                <a:cxn ang="0">
                  <a:pos x="112" y="156"/>
                </a:cxn>
                <a:cxn ang="0">
                  <a:pos x="100" y="164"/>
                </a:cxn>
                <a:cxn ang="0">
                  <a:pos x="64" y="172"/>
                </a:cxn>
                <a:cxn ang="0">
                  <a:pos x="64" y="173"/>
                </a:cxn>
                <a:cxn ang="0">
                  <a:pos x="66" y="179"/>
                </a:cxn>
                <a:cxn ang="0">
                  <a:pos x="66" y="185"/>
                </a:cxn>
                <a:cxn ang="0">
                  <a:pos x="70" y="194"/>
                </a:cxn>
                <a:cxn ang="0">
                  <a:pos x="72" y="202"/>
                </a:cxn>
                <a:cxn ang="0">
                  <a:pos x="76" y="210"/>
                </a:cxn>
                <a:cxn ang="0">
                  <a:pos x="76" y="215"/>
                </a:cxn>
                <a:cxn ang="0">
                  <a:pos x="78" y="219"/>
                </a:cxn>
                <a:cxn ang="0">
                  <a:pos x="72" y="225"/>
                </a:cxn>
                <a:cxn ang="0">
                  <a:pos x="70" y="229"/>
                </a:cxn>
                <a:cxn ang="0">
                  <a:pos x="57" y="238"/>
                </a:cxn>
                <a:cxn ang="0">
                  <a:pos x="51" y="234"/>
                </a:cxn>
                <a:cxn ang="0">
                  <a:pos x="42" y="189"/>
                </a:cxn>
                <a:cxn ang="0">
                  <a:pos x="5" y="132"/>
                </a:cxn>
                <a:cxn ang="0">
                  <a:pos x="0" y="55"/>
                </a:cxn>
                <a:cxn ang="0">
                  <a:pos x="11" y="36"/>
                </a:cxn>
                <a:cxn ang="0">
                  <a:pos x="24" y="33"/>
                </a:cxn>
                <a:cxn ang="0">
                  <a:pos x="32" y="1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78" h="238">
                  <a:moveTo>
                    <a:pt x="55" y="0"/>
                  </a:moveTo>
                  <a:lnTo>
                    <a:pt x="57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87" y="4"/>
                  </a:lnTo>
                  <a:lnTo>
                    <a:pt x="97" y="6"/>
                  </a:lnTo>
                  <a:lnTo>
                    <a:pt x="102" y="6"/>
                  </a:lnTo>
                  <a:lnTo>
                    <a:pt x="108" y="10"/>
                  </a:lnTo>
                  <a:lnTo>
                    <a:pt x="112" y="16"/>
                  </a:lnTo>
                  <a:lnTo>
                    <a:pt x="119" y="27"/>
                  </a:lnTo>
                  <a:lnTo>
                    <a:pt x="121" y="33"/>
                  </a:lnTo>
                  <a:lnTo>
                    <a:pt x="125" y="38"/>
                  </a:lnTo>
                  <a:lnTo>
                    <a:pt x="127" y="44"/>
                  </a:lnTo>
                  <a:lnTo>
                    <a:pt x="131" y="50"/>
                  </a:lnTo>
                  <a:lnTo>
                    <a:pt x="131" y="57"/>
                  </a:lnTo>
                  <a:lnTo>
                    <a:pt x="133" y="67"/>
                  </a:lnTo>
                  <a:lnTo>
                    <a:pt x="137" y="76"/>
                  </a:lnTo>
                  <a:lnTo>
                    <a:pt x="137" y="80"/>
                  </a:lnTo>
                  <a:lnTo>
                    <a:pt x="178" y="114"/>
                  </a:lnTo>
                  <a:lnTo>
                    <a:pt x="175" y="128"/>
                  </a:lnTo>
                  <a:lnTo>
                    <a:pt x="165" y="133"/>
                  </a:lnTo>
                  <a:lnTo>
                    <a:pt x="137" y="124"/>
                  </a:lnTo>
                  <a:lnTo>
                    <a:pt x="110" y="86"/>
                  </a:lnTo>
                  <a:lnTo>
                    <a:pt x="87" y="65"/>
                  </a:lnTo>
                  <a:lnTo>
                    <a:pt x="78" y="114"/>
                  </a:lnTo>
                  <a:lnTo>
                    <a:pt x="83" y="122"/>
                  </a:lnTo>
                  <a:lnTo>
                    <a:pt x="121" y="124"/>
                  </a:lnTo>
                  <a:lnTo>
                    <a:pt x="123" y="133"/>
                  </a:lnTo>
                  <a:lnTo>
                    <a:pt x="110" y="143"/>
                  </a:lnTo>
                  <a:lnTo>
                    <a:pt x="112" y="156"/>
                  </a:lnTo>
                  <a:lnTo>
                    <a:pt x="100" y="164"/>
                  </a:lnTo>
                  <a:lnTo>
                    <a:pt x="64" y="172"/>
                  </a:lnTo>
                  <a:lnTo>
                    <a:pt x="64" y="173"/>
                  </a:lnTo>
                  <a:lnTo>
                    <a:pt x="66" y="179"/>
                  </a:lnTo>
                  <a:lnTo>
                    <a:pt x="66" y="185"/>
                  </a:lnTo>
                  <a:lnTo>
                    <a:pt x="70" y="194"/>
                  </a:lnTo>
                  <a:lnTo>
                    <a:pt x="72" y="202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8" y="219"/>
                  </a:lnTo>
                  <a:lnTo>
                    <a:pt x="72" y="225"/>
                  </a:lnTo>
                  <a:lnTo>
                    <a:pt x="70" y="229"/>
                  </a:lnTo>
                  <a:lnTo>
                    <a:pt x="57" y="238"/>
                  </a:lnTo>
                  <a:lnTo>
                    <a:pt x="51" y="234"/>
                  </a:lnTo>
                  <a:lnTo>
                    <a:pt x="42" y="189"/>
                  </a:lnTo>
                  <a:lnTo>
                    <a:pt x="5" y="132"/>
                  </a:lnTo>
                  <a:lnTo>
                    <a:pt x="0" y="55"/>
                  </a:lnTo>
                  <a:lnTo>
                    <a:pt x="11" y="36"/>
                  </a:lnTo>
                  <a:lnTo>
                    <a:pt x="24" y="33"/>
                  </a:lnTo>
                  <a:lnTo>
                    <a:pt x="32" y="1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813"/>
            <p:cNvSpPr>
              <a:spLocks/>
            </p:cNvSpPr>
            <p:nvPr/>
          </p:nvSpPr>
          <p:spPr bwMode="auto">
            <a:xfrm>
              <a:off x="1318687" y="4665663"/>
              <a:ext cx="431800" cy="987425"/>
            </a:xfrm>
            <a:custGeom>
              <a:avLst/>
              <a:gdLst/>
              <a:ahLst/>
              <a:cxnLst>
                <a:cxn ang="0">
                  <a:pos x="185" y="71"/>
                </a:cxn>
                <a:cxn ang="0">
                  <a:pos x="443" y="0"/>
                </a:cxn>
                <a:cxn ang="0">
                  <a:pos x="508" y="99"/>
                </a:cxn>
                <a:cxn ang="0">
                  <a:pos x="535" y="248"/>
                </a:cxn>
                <a:cxn ang="0">
                  <a:pos x="531" y="259"/>
                </a:cxn>
                <a:cxn ang="0">
                  <a:pos x="527" y="272"/>
                </a:cxn>
                <a:cxn ang="0">
                  <a:pos x="521" y="293"/>
                </a:cxn>
                <a:cxn ang="0">
                  <a:pos x="516" y="303"/>
                </a:cxn>
                <a:cxn ang="0">
                  <a:pos x="504" y="326"/>
                </a:cxn>
                <a:cxn ang="0">
                  <a:pos x="489" y="358"/>
                </a:cxn>
                <a:cxn ang="0">
                  <a:pos x="474" y="394"/>
                </a:cxn>
                <a:cxn ang="0">
                  <a:pos x="457" y="428"/>
                </a:cxn>
                <a:cxn ang="0">
                  <a:pos x="443" y="459"/>
                </a:cxn>
                <a:cxn ang="0">
                  <a:pos x="434" y="480"/>
                </a:cxn>
                <a:cxn ang="0">
                  <a:pos x="430" y="489"/>
                </a:cxn>
                <a:cxn ang="0">
                  <a:pos x="474" y="678"/>
                </a:cxn>
                <a:cxn ang="0">
                  <a:pos x="453" y="862"/>
                </a:cxn>
                <a:cxn ang="0">
                  <a:pos x="375" y="1048"/>
                </a:cxn>
                <a:cxn ang="0">
                  <a:pos x="407" y="1119"/>
                </a:cxn>
                <a:cxn ang="0">
                  <a:pos x="476" y="1073"/>
                </a:cxn>
                <a:cxn ang="0">
                  <a:pos x="519" y="1102"/>
                </a:cxn>
                <a:cxn ang="0">
                  <a:pos x="489" y="1161"/>
                </a:cxn>
                <a:cxn ang="0">
                  <a:pos x="430" y="1193"/>
                </a:cxn>
                <a:cxn ang="0">
                  <a:pos x="371" y="1204"/>
                </a:cxn>
                <a:cxn ang="0">
                  <a:pos x="329" y="1237"/>
                </a:cxn>
                <a:cxn ang="0">
                  <a:pos x="284" y="1244"/>
                </a:cxn>
                <a:cxn ang="0">
                  <a:pos x="202" y="1227"/>
                </a:cxn>
                <a:cxn ang="0">
                  <a:pos x="152" y="1202"/>
                </a:cxn>
                <a:cxn ang="0">
                  <a:pos x="92" y="1227"/>
                </a:cxn>
                <a:cxn ang="0">
                  <a:pos x="46" y="1189"/>
                </a:cxn>
                <a:cxn ang="0">
                  <a:pos x="0" y="1145"/>
                </a:cxn>
                <a:cxn ang="0">
                  <a:pos x="29" y="1115"/>
                </a:cxn>
                <a:cxn ang="0">
                  <a:pos x="99" y="1134"/>
                </a:cxn>
                <a:cxn ang="0">
                  <a:pos x="101" y="1024"/>
                </a:cxn>
                <a:cxn ang="0">
                  <a:pos x="14" y="854"/>
                </a:cxn>
                <a:cxn ang="0">
                  <a:pos x="14" y="843"/>
                </a:cxn>
                <a:cxn ang="0">
                  <a:pos x="12" y="820"/>
                </a:cxn>
                <a:cxn ang="0">
                  <a:pos x="12" y="794"/>
                </a:cxn>
                <a:cxn ang="0">
                  <a:pos x="12" y="759"/>
                </a:cxn>
                <a:cxn ang="0">
                  <a:pos x="12" y="725"/>
                </a:cxn>
                <a:cxn ang="0">
                  <a:pos x="17" y="691"/>
                </a:cxn>
                <a:cxn ang="0">
                  <a:pos x="25" y="658"/>
                </a:cxn>
                <a:cxn ang="0">
                  <a:pos x="38" y="632"/>
                </a:cxn>
                <a:cxn ang="0">
                  <a:pos x="53" y="607"/>
                </a:cxn>
                <a:cxn ang="0">
                  <a:pos x="72" y="582"/>
                </a:cxn>
                <a:cxn ang="0">
                  <a:pos x="93" y="558"/>
                </a:cxn>
                <a:cxn ang="0">
                  <a:pos x="116" y="537"/>
                </a:cxn>
                <a:cxn ang="0">
                  <a:pos x="139" y="518"/>
                </a:cxn>
                <a:cxn ang="0">
                  <a:pos x="164" y="503"/>
                </a:cxn>
                <a:cxn ang="0">
                  <a:pos x="188" y="493"/>
                </a:cxn>
                <a:cxn ang="0">
                  <a:pos x="209" y="485"/>
                </a:cxn>
                <a:cxn ang="0">
                  <a:pos x="227" y="478"/>
                </a:cxn>
                <a:cxn ang="0">
                  <a:pos x="242" y="470"/>
                </a:cxn>
                <a:cxn ang="0">
                  <a:pos x="253" y="465"/>
                </a:cxn>
                <a:cxn ang="0">
                  <a:pos x="266" y="459"/>
                </a:cxn>
                <a:cxn ang="0">
                  <a:pos x="274" y="453"/>
                </a:cxn>
                <a:cxn ang="0">
                  <a:pos x="190" y="84"/>
                </a:cxn>
              </a:cxnLst>
              <a:rect l="0" t="0" r="r" b="b"/>
              <a:pathLst>
                <a:path w="544" h="1244">
                  <a:moveTo>
                    <a:pt x="190" y="84"/>
                  </a:moveTo>
                  <a:lnTo>
                    <a:pt x="185" y="71"/>
                  </a:lnTo>
                  <a:lnTo>
                    <a:pt x="225" y="39"/>
                  </a:lnTo>
                  <a:lnTo>
                    <a:pt x="443" y="0"/>
                  </a:lnTo>
                  <a:lnTo>
                    <a:pt x="489" y="20"/>
                  </a:lnTo>
                  <a:lnTo>
                    <a:pt x="508" y="99"/>
                  </a:lnTo>
                  <a:lnTo>
                    <a:pt x="544" y="189"/>
                  </a:lnTo>
                  <a:lnTo>
                    <a:pt x="535" y="248"/>
                  </a:lnTo>
                  <a:lnTo>
                    <a:pt x="533" y="250"/>
                  </a:lnTo>
                  <a:lnTo>
                    <a:pt x="531" y="259"/>
                  </a:lnTo>
                  <a:lnTo>
                    <a:pt x="529" y="265"/>
                  </a:lnTo>
                  <a:lnTo>
                    <a:pt x="527" y="272"/>
                  </a:lnTo>
                  <a:lnTo>
                    <a:pt x="523" y="282"/>
                  </a:lnTo>
                  <a:lnTo>
                    <a:pt x="521" y="293"/>
                  </a:lnTo>
                  <a:lnTo>
                    <a:pt x="519" y="295"/>
                  </a:lnTo>
                  <a:lnTo>
                    <a:pt x="516" y="303"/>
                  </a:lnTo>
                  <a:lnTo>
                    <a:pt x="510" y="312"/>
                  </a:lnTo>
                  <a:lnTo>
                    <a:pt x="504" y="326"/>
                  </a:lnTo>
                  <a:lnTo>
                    <a:pt x="497" y="341"/>
                  </a:lnTo>
                  <a:lnTo>
                    <a:pt x="489" y="358"/>
                  </a:lnTo>
                  <a:lnTo>
                    <a:pt x="481" y="375"/>
                  </a:lnTo>
                  <a:lnTo>
                    <a:pt x="474" y="394"/>
                  </a:lnTo>
                  <a:lnTo>
                    <a:pt x="464" y="409"/>
                  </a:lnTo>
                  <a:lnTo>
                    <a:pt x="457" y="428"/>
                  </a:lnTo>
                  <a:lnTo>
                    <a:pt x="449" y="444"/>
                  </a:lnTo>
                  <a:lnTo>
                    <a:pt x="443" y="459"/>
                  </a:lnTo>
                  <a:lnTo>
                    <a:pt x="436" y="470"/>
                  </a:lnTo>
                  <a:lnTo>
                    <a:pt x="434" y="480"/>
                  </a:lnTo>
                  <a:lnTo>
                    <a:pt x="430" y="485"/>
                  </a:lnTo>
                  <a:lnTo>
                    <a:pt x="430" y="489"/>
                  </a:lnTo>
                  <a:lnTo>
                    <a:pt x="409" y="518"/>
                  </a:lnTo>
                  <a:lnTo>
                    <a:pt x="474" y="678"/>
                  </a:lnTo>
                  <a:lnTo>
                    <a:pt x="479" y="782"/>
                  </a:lnTo>
                  <a:lnTo>
                    <a:pt x="453" y="862"/>
                  </a:lnTo>
                  <a:lnTo>
                    <a:pt x="384" y="987"/>
                  </a:lnTo>
                  <a:lnTo>
                    <a:pt x="375" y="1048"/>
                  </a:lnTo>
                  <a:lnTo>
                    <a:pt x="381" y="1092"/>
                  </a:lnTo>
                  <a:lnTo>
                    <a:pt x="407" y="1119"/>
                  </a:lnTo>
                  <a:lnTo>
                    <a:pt x="464" y="1111"/>
                  </a:lnTo>
                  <a:lnTo>
                    <a:pt x="476" y="1073"/>
                  </a:lnTo>
                  <a:lnTo>
                    <a:pt x="495" y="1083"/>
                  </a:lnTo>
                  <a:lnTo>
                    <a:pt x="519" y="1102"/>
                  </a:lnTo>
                  <a:lnTo>
                    <a:pt x="510" y="1164"/>
                  </a:lnTo>
                  <a:lnTo>
                    <a:pt x="489" y="1161"/>
                  </a:lnTo>
                  <a:lnTo>
                    <a:pt x="476" y="1191"/>
                  </a:lnTo>
                  <a:lnTo>
                    <a:pt x="430" y="1193"/>
                  </a:lnTo>
                  <a:lnTo>
                    <a:pt x="419" y="1214"/>
                  </a:lnTo>
                  <a:lnTo>
                    <a:pt x="371" y="1204"/>
                  </a:lnTo>
                  <a:lnTo>
                    <a:pt x="348" y="1237"/>
                  </a:lnTo>
                  <a:lnTo>
                    <a:pt x="329" y="1237"/>
                  </a:lnTo>
                  <a:lnTo>
                    <a:pt x="310" y="1227"/>
                  </a:lnTo>
                  <a:lnTo>
                    <a:pt x="284" y="1244"/>
                  </a:lnTo>
                  <a:lnTo>
                    <a:pt x="249" y="1242"/>
                  </a:lnTo>
                  <a:lnTo>
                    <a:pt x="202" y="1227"/>
                  </a:lnTo>
                  <a:lnTo>
                    <a:pt x="166" y="1233"/>
                  </a:lnTo>
                  <a:lnTo>
                    <a:pt x="152" y="1202"/>
                  </a:lnTo>
                  <a:lnTo>
                    <a:pt x="111" y="1233"/>
                  </a:lnTo>
                  <a:lnTo>
                    <a:pt x="92" y="1227"/>
                  </a:lnTo>
                  <a:lnTo>
                    <a:pt x="82" y="1187"/>
                  </a:lnTo>
                  <a:lnTo>
                    <a:pt x="46" y="1189"/>
                  </a:lnTo>
                  <a:lnTo>
                    <a:pt x="15" y="1168"/>
                  </a:lnTo>
                  <a:lnTo>
                    <a:pt x="0" y="1145"/>
                  </a:lnTo>
                  <a:lnTo>
                    <a:pt x="17" y="1119"/>
                  </a:lnTo>
                  <a:lnTo>
                    <a:pt x="29" y="1115"/>
                  </a:lnTo>
                  <a:lnTo>
                    <a:pt x="33" y="1147"/>
                  </a:lnTo>
                  <a:lnTo>
                    <a:pt x="99" y="1134"/>
                  </a:lnTo>
                  <a:lnTo>
                    <a:pt x="112" y="1088"/>
                  </a:lnTo>
                  <a:lnTo>
                    <a:pt x="101" y="1024"/>
                  </a:lnTo>
                  <a:lnTo>
                    <a:pt x="15" y="858"/>
                  </a:lnTo>
                  <a:lnTo>
                    <a:pt x="14" y="854"/>
                  </a:lnTo>
                  <a:lnTo>
                    <a:pt x="14" y="851"/>
                  </a:lnTo>
                  <a:lnTo>
                    <a:pt x="14" y="843"/>
                  </a:lnTo>
                  <a:lnTo>
                    <a:pt x="14" y="833"/>
                  </a:lnTo>
                  <a:lnTo>
                    <a:pt x="12" y="820"/>
                  </a:lnTo>
                  <a:lnTo>
                    <a:pt x="12" y="809"/>
                  </a:lnTo>
                  <a:lnTo>
                    <a:pt x="12" y="794"/>
                  </a:lnTo>
                  <a:lnTo>
                    <a:pt x="12" y="778"/>
                  </a:lnTo>
                  <a:lnTo>
                    <a:pt x="12" y="759"/>
                  </a:lnTo>
                  <a:lnTo>
                    <a:pt x="12" y="742"/>
                  </a:lnTo>
                  <a:lnTo>
                    <a:pt x="12" y="725"/>
                  </a:lnTo>
                  <a:lnTo>
                    <a:pt x="14" y="708"/>
                  </a:lnTo>
                  <a:lnTo>
                    <a:pt x="17" y="691"/>
                  </a:lnTo>
                  <a:lnTo>
                    <a:pt x="21" y="674"/>
                  </a:lnTo>
                  <a:lnTo>
                    <a:pt x="25" y="658"/>
                  </a:lnTo>
                  <a:lnTo>
                    <a:pt x="33" y="645"/>
                  </a:lnTo>
                  <a:lnTo>
                    <a:pt x="38" y="632"/>
                  </a:lnTo>
                  <a:lnTo>
                    <a:pt x="46" y="619"/>
                  </a:lnTo>
                  <a:lnTo>
                    <a:pt x="53" y="607"/>
                  </a:lnTo>
                  <a:lnTo>
                    <a:pt x="63" y="594"/>
                  </a:lnTo>
                  <a:lnTo>
                    <a:pt x="72" y="582"/>
                  </a:lnTo>
                  <a:lnTo>
                    <a:pt x="82" y="569"/>
                  </a:lnTo>
                  <a:lnTo>
                    <a:pt x="93" y="558"/>
                  </a:lnTo>
                  <a:lnTo>
                    <a:pt x="105" y="548"/>
                  </a:lnTo>
                  <a:lnTo>
                    <a:pt x="116" y="537"/>
                  </a:lnTo>
                  <a:lnTo>
                    <a:pt x="128" y="527"/>
                  </a:lnTo>
                  <a:lnTo>
                    <a:pt x="139" y="518"/>
                  </a:lnTo>
                  <a:lnTo>
                    <a:pt x="152" y="510"/>
                  </a:lnTo>
                  <a:lnTo>
                    <a:pt x="164" y="503"/>
                  </a:lnTo>
                  <a:lnTo>
                    <a:pt x="175" y="497"/>
                  </a:lnTo>
                  <a:lnTo>
                    <a:pt x="188" y="493"/>
                  </a:lnTo>
                  <a:lnTo>
                    <a:pt x="200" y="489"/>
                  </a:lnTo>
                  <a:lnTo>
                    <a:pt x="209" y="485"/>
                  </a:lnTo>
                  <a:lnTo>
                    <a:pt x="219" y="482"/>
                  </a:lnTo>
                  <a:lnTo>
                    <a:pt x="227" y="478"/>
                  </a:lnTo>
                  <a:lnTo>
                    <a:pt x="234" y="474"/>
                  </a:lnTo>
                  <a:lnTo>
                    <a:pt x="242" y="470"/>
                  </a:lnTo>
                  <a:lnTo>
                    <a:pt x="249" y="468"/>
                  </a:lnTo>
                  <a:lnTo>
                    <a:pt x="253" y="465"/>
                  </a:lnTo>
                  <a:lnTo>
                    <a:pt x="259" y="465"/>
                  </a:lnTo>
                  <a:lnTo>
                    <a:pt x="266" y="459"/>
                  </a:lnTo>
                  <a:lnTo>
                    <a:pt x="272" y="455"/>
                  </a:lnTo>
                  <a:lnTo>
                    <a:pt x="274" y="453"/>
                  </a:lnTo>
                  <a:lnTo>
                    <a:pt x="278" y="453"/>
                  </a:lnTo>
                  <a:lnTo>
                    <a:pt x="190" y="84"/>
                  </a:lnTo>
                  <a:lnTo>
                    <a:pt x="190" y="84"/>
                  </a:lnTo>
                  <a:close/>
                </a:path>
              </a:pathLst>
            </a:custGeom>
            <a:solidFill>
              <a:srgbClr val="5963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815"/>
            <p:cNvSpPr>
              <a:spLocks/>
            </p:cNvSpPr>
            <p:nvPr/>
          </p:nvSpPr>
          <p:spPr bwMode="auto">
            <a:xfrm>
              <a:off x="1307575" y="4143376"/>
              <a:ext cx="465137" cy="508000"/>
            </a:xfrm>
            <a:custGeom>
              <a:avLst/>
              <a:gdLst/>
              <a:ahLst/>
              <a:cxnLst>
                <a:cxn ang="0">
                  <a:pos x="477" y="73"/>
                </a:cxn>
                <a:cxn ang="0">
                  <a:pos x="472" y="59"/>
                </a:cxn>
                <a:cxn ang="0">
                  <a:pos x="456" y="44"/>
                </a:cxn>
                <a:cxn ang="0">
                  <a:pos x="443" y="33"/>
                </a:cxn>
                <a:cxn ang="0">
                  <a:pos x="422" y="23"/>
                </a:cxn>
                <a:cxn ang="0">
                  <a:pos x="395" y="14"/>
                </a:cxn>
                <a:cxn ang="0">
                  <a:pos x="361" y="6"/>
                </a:cxn>
                <a:cxn ang="0">
                  <a:pos x="319" y="0"/>
                </a:cxn>
                <a:cxn ang="0">
                  <a:pos x="274" y="0"/>
                </a:cxn>
                <a:cxn ang="0">
                  <a:pos x="226" y="4"/>
                </a:cxn>
                <a:cxn ang="0">
                  <a:pos x="179" y="12"/>
                </a:cxn>
                <a:cxn ang="0">
                  <a:pos x="135" y="27"/>
                </a:cxn>
                <a:cxn ang="0">
                  <a:pos x="97" y="48"/>
                </a:cxn>
                <a:cxn ang="0">
                  <a:pos x="70" y="78"/>
                </a:cxn>
                <a:cxn ang="0">
                  <a:pos x="51" y="115"/>
                </a:cxn>
                <a:cxn ang="0">
                  <a:pos x="36" y="153"/>
                </a:cxn>
                <a:cxn ang="0">
                  <a:pos x="25" y="189"/>
                </a:cxn>
                <a:cxn ang="0">
                  <a:pos x="15" y="225"/>
                </a:cxn>
                <a:cxn ang="0">
                  <a:pos x="8" y="259"/>
                </a:cxn>
                <a:cxn ang="0">
                  <a:pos x="2" y="290"/>
                </a:cxn>
                <a:cxn ang="0">
                  <a:pos x="0" y="318"/>
                </a:cxn>
                <a:cxn ang="0">
                  <a:pos x="0" y="341"/>
                </a:cxn>
                <a:cxn ang="0">
                  <a:pos x="2" y="358"/>
                </a:cxn>
                <a:cxn ang="0">
                  <a:pos x="8" y="377"/>
                </a:cxn>
                <a:cxn ang="0">
                  <a:pos x="21" y="398"/>
                </a:cxn>
                <a:cxn ang="0">
                  <a:pos x="36" y="417"/>
                </a:cxn>
                <a:cxn ang="0">
                  <a:pos x="53" y="434"/>
                </a:cxn>
                <a:cxn ang="0">
                  <a:pos x="70" y="453"/>
                </a:cxn>
                <a:cxn ang="0">
                  <a:pos x="87" y="468"/>
                </a:cxn>
                <a:cxn ang="0">
                  <a:pos x="103" y="484"/>
                </a:cxn>
                <a:cxn ang="0">
                  <a:pos x="120" y="499"/>
                </a:cxn>
                <a:cxn ang="0">
                  <a:pos x="141" y="518"/>
                </a:cxn>
                <a:cxn ang="0">
                  <a:pos x="154" y="533"/>
                </a:cxn>
                <a:cxn ang="0">
                  <a:pos x="162" y="541"/>
                </a:cxn>
                <a:cxn ang="0">
                  <a:pos x="171" y="592"/>
                </a:cxn>
                <a:cxn ang="0">
                  <a:pos x="120" y="584"/>
                </a:cxn>
                <a:cxn ang="0">
                  <a:pos x="125" y="607"/>
                </a:cxn>
                <a:cxn ang="0">
                  <a:pos x="156" y="634"/>
                </a:cxn>
                <a:cxn ang="0">
                  <a:pos x="169" y="638"/>
                </a:cxn>
                <a:cxn ang="0">
                  <a:pos x="188" y="641"/>
                </a:cxn>
                <a:cxn ang="0">
                  <a:pos x="209" y="641"/>
                </a:cxn>
                <a:cxn ang="0">
                  <a:pos x="221" y="638"/>
                </a:cxn>
                <a:cxn ang="0">
                  <a:pos x="234" y="626"/>
                </a:cxn>
                <a:cxn ang="0">
                  <a:pos x="245" y="613"/>
                </a:cxn>
                <a:cxn ang="0">
                  <a:pos x="253" y="601"/>
                </a:cxn>
                <a:cxn ang="0">
                  <a:pos x="424" y="573"/>
                </a:cxn>
                <a:cxn ang="0">
                  <a:pos x="517" y="565"/>
                </a:cxn>
                <a:cxn ang="0">
                  <a:pos x="548" y="484"/>
                </a:cxn>
                <a:cxn ang="0">
                  <a:pos x="487" y="510"/>
                </a:cxn>
                <a:cxn ang="0">
                  <a:pos x="494" y="383"/>
                </a:cxn>
                <a:cxn ang="0">
                  <a:pos x="586" y="225"/>
                </a:cxn>
                <a:cxn ang="0">
                  <a:pos x="576" y="155"/>
                </a:cxn>
                <a:cxn ang="0">
                  <a:pos x="479" y="75"/>
                </a:cxn>
              </a:cxnLst>
              <a:rect l="0" t="0" r="r" b="b"/>
              <a:pathLst>
                <a:path w="586" h="641">
                  <a:moveTo>
                    <a:pt x="479" y="75"/>
                  </a:moveTo>
                  <a:lnTo>
                    <a:pt x="477" y="73"/>
                  </a:lnTo>
                  <a:lnTo>
                    <a:pt x="475" y="67"/>
                  </a:lnTo>
                  <a:lnTo>
                    <a:pt x="472" y="59"/>
                  </a:lnTo>
                  <a:lnTo>
                    <a:pt x="464" y="50"/>
                  </a:lnTo>
                  <a:lnTo>
                    <a:pt x="456" y="44"/>
                  </a:lnTo>
                  <a:lnTo>
                    <a:pt x="451" y="39"/>
                  </a:lnTo>
                  <a:lnTo>
                    <a:pt x="443" y="33"/>
                  </a:lnTo>
                  <a:lnTo>
                    <a:pt x="433" y="29"/>
                  </a:lnTo>
                  <a:lnTo>
                    <a:pt x="422" y="23"/>
                  </a:lnTo>
                  <a:lnTo>
                    <a:pt x="409" y="20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1" y="6"/>
                  </a:lnTo>
                  <a:lnTo>
                    <a:pt x="342" y="4"/>
                  </a:lnTo>
                  <a:lnTo>
                    <a:pt x="319" y="0"/>
                  </a:lnTo>
                  <a:lnTo>
                    <a:pt x="298" y="0"/>
                  </a:lnTo>
                  <a:lnTo>
                    <a:pt x="274" y="0"/>
                  </a:lnTo>
                  <a:lnTo>
                    <a:pt x="251" y="2"/>
                  </a:lnTo>
                  <a:lnTo>
                    <a:pt x="226" y="4"/>
                  </a:lnTo>
                  <a:lnTo>
                    <a:pt x="203" y="8"/>
                  </a:lnTo>
                  <a:lnTo>
                    <a:pt x="179" y="12"/>
                  </a:lnTo>
                  <a:lnTo>
                    <a:pt x="158" y="20"/>
                  </a:lnTo>
                  <a:lnTo>
                    <a:pt x="135" y="27"/>
                  </a:lnTo>
                  <a:lnTo>
                    <a:pt x="116" y="39"/>
                  </a:lnTo>
                  <a:lnTo>
                    <a:pt x="97" y="48"/>
                  </a:lnTo>
                  <a:lnTo>
                    <a:pt x="84" y="63"/>
                  </a:lnTo>
                  <a:lnTo>
                    <a:pt x="70" y="78"/>
                  </a:lnTo>
                  <a:lnTo>
                    <a:pt x="61" y="97"/>
                  </a:lnTo>
                  <a:lnTo>
                    <a:pt x="51" y="115"/>
                  </a:lnTo>
                  <a:lnTo>
                    <a:pt x="44" y="134"/>
                  </a:lnTo>
                  <a:lnTo>
                    <a:pt x="36" y="153"/>
                  </a:lnTo>
                  <a:lnTo>
                    <a:pt x="30" y="172"/>
                  </a:lnTo>
                  <a:lnTo>
                    <a:pt x="25" y="189"/>
                  </a:lnTo>
                  <a:lnTo>
                    <a:pt x="19" y="208"/>
                  </a:lnTo>
                  <a:lnTo>
                    <a:pt x="15" y="225"/>
                  </a:lnTo>
                  <a:lnTo>
                    <a:pt x="11" y="244"/>
                  </a:lnTo>
                  <a:lnTo>
                    <a:pt x="8" y="259"/>
                  </a:lnTo>
                  <a:lnTo>
                    <a:pt x="4" y="274"/>
                  </a:lnTo>
                  <a:lnTo>
                    <a:pt x="2" y="290"/>
                  </a:lnTo>
                  <a:lnTo>
                    <a:pt x="0" y="305"/>
                  </a:lnTo>
                  <a:lnTo>
                    <a:pt x="0" y="318"/>
                  </a:lnTo>
                  <a:lnTo>
                    <a:pt x="0" y="329"/>
                  </a:lnTo>
                  <a:lnTo>
                    <a:pt x="0" y="341"/>
                  </a:lnTo>
                  <a:lnTo>
                    <a:pt x="0" y="352"/>
                  </a:lnTo>
                  <a:lnTo>
                    <a:pt x="2" y="358"/>
                  </a:lnTo>
                  <a:lnTo>
                    <a:pt x="6" y="368"/>
                  </a:lnTo>
                  <a:lnTo>
                    <a:pt x="8" y="377"/>
                  </a:lnTo>
                  <a:lnTo>
                    <a:pt x="15" y="388"/>
                  </a:lnTo>
                  <a:lnTo>
                    <a:pt x="21" y="398"/>
                  </a:lnTo>
                  <a:lnTo>
                    <a:pt x="28" y="407"/>
                  </a:lnTo>
                  <a:lnTo>
                    <a:pt x="36" y="417"/>
                  </a:lnTo>
                  <a:lnTo>
                    <a:pt x="46" y="426"/>
                  </a:lnTo>
                  <a:lnTo>
                    <a:pt x="53" y="434"/>
                  </a:lnTo>
                  <a:lnTo>
                    <a:pt x="63" y="444"/>
                  </a:lnTo>
                  <a:lnTo>
                    <a:pt x="70" y="453"/>
                  </a:lnTo>
                  <a:lnTo>
                    <a:pt x="80" y="463"/>
                  </a:lnTo>
                  <a:lnTo>
                    <a:pt x="87" y="468"/>
                  </a:lnTo>
                  <a:lnTo>
                    <a:pt x="97" y="478"/>
                  </a:lnTo>
                  <a:lnTo>
                    <a:pt x="103" y="484"/>
                  </a:lnTo>
                  <a:lnTo>
                    <a:pt x="110" y="489"/>
                  </a:lnTo>
                  <a:lnTo>
                    <a:pt x="120" y="499"/>
                  </a:lnTo>
                  <a:lnTo>
                    <a:pt x="131" y="510"/>
                  </a:lnTo>
                  <a:lnTo>
                    <a:pt x="141" y="518"/>
                  </a:lnTo>
                  <a:lnTo>
                    <a:pt x="148" y="527"/>
                  </a:lnTo>
                  <a:lnTo>
                    <a:pt x="154" y="533"/>
                  </a:lnTo>
                  <a:lnTo>
                    <a:pt x="158" y="539"/>
                  </a:lnTo>
                  <a:lnTo>
                    <a:pt x="162" y="541"/>
                  </a:lnTo>
                  <a:lnTo>
                    <a:pt x="163" y="542"/>
                  </a:lnTo>
                  <a:lnTo>
                    <a:pt x="171" y="592"/>
                  </a:lnTo>
                  <a:lnTo>
                    <a:pt x="150" y="598"/>
                  </a:lnTo>
                  <a:lnTo>
                    <a:pt x="120" y="584"/>
                  </a:lnTo>
                  <a:lnTo>
                    <a:pt x="135" y="607"/>
                  </a:lnTo>
                  <a:lnTo>
                    <a:pt x="125" y="607"/>
                  </a:lnTo>
                  <a:lnTo>
                    <a:pt x="154" y="634"/>
                  </a:lnTo>
                  <a:lnTo>
                    <a:pt x="156" y="634"/>
                  </a:lnTo>
                  <a:lnTo>
                    <a:pt x="162" y="636"/>
                  </a:lnTo>
                  <a:lnTo>
                    <a:pt x="169" y="638"/>
                  </a:lnTo>
                  <a:lnTo>
                    <a:pt x="179" y="639"/>
                  </a:lnTo>
                  <a:lnTo>
                    <a:pt x="188" y="641"/>
                  </a:lnTo>
                  <a:lnTo>
                    <a:pt x="200" y="641"/>
                  </a:lnTo>
                  <a:lnTo>
                    <a:pt x="209" y="641"/>
                  </a:lnTo>
                  <a:lnTo>
                    <a:pt x="217" y="641"/>
                  </a:lnTo>
                  <a:lnTo>
                    <a:pt x="221" y="638"/>
                  </a:lnTo>
                  <a:lnTo>
                    <a:pt x="228" y="634"/>
                  </a:lnTo>
                  <a:lnTo>
                    <a:pt x="234" y="626"/>
                  </a:lnTo>
                  <a:lnTo>
                    <a:pt x="241" y="619"/>
                  </a:lnTo>
                  <a:lnTo>
                    <a:pt x="245" y="613"/>
                  </a:lnTo>
                  <a:lnTo>
                    <a:pt x="251" y="607"/>
                  </a:lnTo>
                  <a:lnTo>
                    <a:pt x="253" y="601"/>
                  </a:lnTo>
                  <a:lnTo>
                    <a:pt x="255" y="601"/>
                  </a:lnTo>
                  <a:lnTo>
                    <a:pt x="424" y="573"/>
                  </a:lnTo>
                  <a:lnTo>
                    <a:pt x="464" y="588"/>
                  </a:lnTo>
                  <a:lnTo>
                    <a:pt x="517" y="565"/>
                  </a:lnTo>
                  <a:lnTo>
                    <a:pt x="557" y="520"/>
                  </a:lnTo>
                  <a:lnTo>
                    <a:pt x="548" y="484"/>
                  </a:lnTo>
                  <a:lnTo>
                    <a:pt x="525" y="506"/>
                  </a:lnTo>
                  <a:lnTo>
                    <a:pt x="487" y="510"/>
                  </a:lnTo>
                  <a:lnTo>
                    <a:pt x="464" y="501"/>
                  </a:lnTo>
                  <a:lnTo>
                    <a:pt x="494" y="383"/>
                  </a:lnTo>
                  <a:lnTo>
                    <a:pt x="529" y="354"/>
                  </a:lnTo>
                  <a:lnTo>
                    <a:pt x="586" y="225"/>
                  </a:lnTo>
                  <a:lnTo>
                    <a:pt x="570" y="168"/>
                  </a:lnTo>
                  <a:lnTo>
                    <a:pt x="576" y="155"/>
                  </a:lnTo>
                  <a:lnTo>
                    <a:pt x="544" y="94"/>
                  </a:lnTo>
                  <a:lnTo>
                    <a:pt x="479" y="75"/>
                  </a:lnTo>
                  <a:lnTo>
                    <a:pt x="479" y="75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820"/>
            <p:cNvSpPr>
              <a:spLocks/>
            </p:cNvSpPr>
            <p:nvPr/>
          </p:nvSpPr>
          <p:spPr bwMode="auto">
            <a:xfrm>
              <a:off x="1556812" y="4816476"/>
              <a:ext cx="158750" cy="758825"/>
            </a:xfrm>
            <a:custGeom>
              <a:avLst/>
              <a:gdLst/>
              <a:ahLst/>
              <a:cxnLst>
                <a:cxn ang="0">
                  <a:pos x="169" y="42"/>
                </a:cxn>
                <a:cxn ang="0">
                  <a:pos x="173" y="66"/>
                </a:cxn>
                <a:cxn ang="0">
                  <a:pos x="159" y="104"/>
                </a:cxn>
                <a:cxn ang="0">
                  <a:pos x="140" y="154"/>
                </a:cxn>
                <a:cxn ang="0">
                  <a:pos x="125" y="197"/>
                </a:cxn>
                <a:cxn ang="0">
                  <a:pos x="53" y="317"/>
                </a:cxn>
                <a:cxn ang="0">
                  <a:pos x="61" y="342"/>
                </a:cxn>
                <a:cxn ang="0">
                  <a:pos x="68" y="361"/>
                </a:cxn>
                <a:cxn ang="0">
                  <a:pos x="68" y="380"/>
                </a:cxn>
                <a:cxn ang="0">
                  <a:pos x="74" y="393"/>
                </a:cxn>
                <a:cxn ang="0">
                  <a:pos x="89" y="428"/>
                </a:cxn>
                <a:cxn ang="0">
                  <a:pos x="99" y="479"/>
                </a:cxn>
                <a:cxn ang="0">
                  <a:pos x="99" y="559"/>
                </a:cxn>
                <a:cxn ang="0">
                  <a:pos x="80" y="652"/>
                </a:cxn>
                <a:cxn ang="0">
                  <a:pos x="53" y="728"/>
                </a:cxn>
                <a:cxn ang="0">
                  <a:pos x="24" y="787"/>
                </a:cxn>
                <a:cxn ang="0">
                  <a:pos x="5" y="831"/>
                </a:cxn>
                <a:cxn ang="0">
                  <a:pos x="0" y="865"/>
                </a:cxn>
                <a:cxn ang="0">
                  <a:pos x="13" y="901"/>
                </a:cxn>
                <a:cxn ang="0">
                  <a:pos x="36" y="930"/>
                </a:cxn>
                <a:cxn ang="0">
                  <a:pos x="62" y="947"/>
                </a:cxn>
                <a:cxn ang="0">
                  <a:pos x="95" y="954"/>
                </a:cxn>
                <a:cxn ang="0">
                  <a:pos x="99" y="952"/>
                </a:cxn>
                <a:cxn ang="0">
                  <a:pos x="70" y="941"/>
                </a:cxn>
                <a:cxn ang="0">
                  <a:pos x="40" y="916"/>
                </a:cxn>
                <a:cxn ang="0">
                  <a:pos x="19" y="863"/>
                </a:cxn>
                <a:cxn ang="0">
                  <a:pos x="26" y="823"/>
                </a:cxn>
                <a:cxn ang="0">
                  <a:pos x="38" y="802"/>
                </a:cxn>
                <a:cxn ang="0">
                  <a:pos x="59" y="762"/>
                </a:cxn>
                <a:cxn ang="0">
                  <a:pos x="89" y="703"/>
                </a:cxn>
                <a:cxn ang="0">
                  <a:pos x="119" y="644"/>
                </a:cxn>
                <a:cxn ang="0">
                  <a:pos x="135" y="606"/>
                </a:cxn>
                <a:cxn ang="0">
                  <a:pos x="138" y="559"/>
                </a:cxn>
                <a:cxn ang="0">
                  <a:pos x="133" y="498"/>
                </a:cxn>
                <a:cxn ang="0">
                  <a:pos x="112" y="428"/>
                </a:cxn>
                <a:cxn ang="0">
                  <a:pos x="85" y="374"/>
                </a:cxn>
                <a:cxn ang="0">
                  <a:pos x="80" y="363"/>
                </a:cxn>
                <a:cxn ang="0">
                  <a:pos x="83" y="344"/>
                </a:cxn>
                <a:cxn ang="0">
                  <a:pos x="70" y="327"/>
                </a:cxn>
                <a:cxn ang="0">
                  <a:pos x="74" y="312"/>
                </a:cxn>
                <a:cxn ang="0">
                  <a:pos x="89" y="283"/>
                </a:cxn>
                <a:cxn ang="0">
                  <a:pos x="114" y="239"/>
                </a:cxn>
                <a:cxn ang="0">
                  <a:pos x="135" y="196"/>
                </a:cxn>
                <a:cxn ang="0">
                  <a:pos x="148" y="167"/>
                </a:cxn>
                <a:cxn ang="0">
                  <a:pos x="158" y="137"/>
                </a:cxn>
                <a:cxn ang="0">
                  <a:pos x="171" y="104"/>
                </a:cxn>
                <a:cxn ang="0">
                  <a:pos x="186" y="68"/>
                </a:cxn>
                <a:cxn ang="0">
                  <a:pos x="197" y="38"/>
                </a:cxn>
                <a:cxn ang="0">
                  <a:pos x="188" y="7"/>
                </a:cxn>
              </a:cxnLst>
              <a:rect l="0" t="0" r="r" b="b"/>
              <a:pathLst>
                <a:path w="199" h="956">
                  <a:moveTo>
                    <a:pt x="159" y="28"/>
                  </a:moveTo>
                  <a:lnTo>
                    <a:pt x="159" y="30"/>
                  </a:lnTo>
                  <a:lnTo>
                    <a:pt x="165" y="38"/>
                  </a:lnTo>
                  <a:lnTo>
                    <a:pt x="169" y="42"/>
                  </a:lnTo>
                  <a:lnTo>
                    <a:pt x="173" y="47"/>
                  </a:lnTo>
                  <a:lnTo>
                    <a:pt x="173" y="55"/>
                  </a:lnTo>
                  <a:lnTo>
                    <a:pt x="175" y="62"/>
                  </a:lnTo>
                  <a:lnTo>
                    <a:pt x="173" y="66"/>
                  </a:lnTo>
                  <a:lnTo>
                    <a:pt x="169" y="74"/>
                  </a:lnTo>
                  <a:lnTo>
                    <a:pt x="165" y="81"/>
                  </a:lnTo>
                  <a:lnTo>
                    <a:pt x="163" y="93"/>
                  </a:lnTo>
                  <a:lnTo>
                    <a:pt x="159" y="104"/>
                  </a:lnTo>
                  <a:lnTo>
                    <a:pt x="154" y="116"/>
                  </a:lnTo>
                  <a:lnTo>
                    <a:pt x="150" y="129"/>
                  </a:lnTo>
                  <a:lnTo>
                    <a:pt x="146" y="142"/>
                  </a:lnTo>
                  <a:lnTo>
                    <a:pt x="140" y="154"/>
                  </a:lnTo>
                  <a:lnTo>
                    <a:pt x="135" y="167"/>
                  </a:lnTo>
                  <a:lnTo>
                    <a:pt x="133" y="178"/>
                  </a:lnTo>
                  <a:lnTo>
                    <a:pt x="129" y="188"/>
                  </a:lnTo>
                  <a:lnTo>
                    <a:pt x="125" y="197"/>
                  </a:lnTo>
                  <a:lnTo>
                    <a:pt x="123" y="203"/>
                  </a:lnTo>
                  <a:lnTo>
                    <a:pt x="121" y="207"/>
                  </a:lnTo>
                  <a:lnTo>
                    <a:pt x="121" y="209"/>
                  </a:lnTo>
                  <a:lnTo>
                    <a:pt x="53" y="317"/>
                  </a:lnTo>
                  <a:lnTo>
                    <a:pt x="55" y="319"/>
                  </a:lnTo>
                  <a:lnTo>
                    <a:pt x="57" y="325"/>
                  </a:lnTo>
                  <a:lnTo>
                    <a:pt x="59" y="334"/>
                  </a:lnTo>
                  <a:lnTo>
                    <a:pt x="61" y="342"/>
                  </a:lnTo>
                  <a:lnTo>
                    <a:pt x="66" y="344"/>
                  </a:lnTo>
                  <a:lnTo>
                    <a:pt x="72" y="344"/>
                  </a:lnTo>
                  <a:lnTo>
                    <a:pt x="74" y="353"/>
                  </a:lnTo>
                  <a:lnTo>
                    <a:pt x="68" y="361"/>
                  </a:lnTo>
                  <a:lnTo>
                    <a:pt x="64" y="367"/>
                  </a:lnTo>
                  <a:lnTo>
                    <a:pt x="61" y="372"/>
                  </a:lnTo>
                  <a:lnTo>
                    <a:pt x="64" y="378"/>
                  </a:lnTo>
                  <a:lnTo>
                    <a:pt x="68" y="380"/>
                  </a:lnTo>
                  <a:lnTo>
                    <a:pt x="70" y="378"/>
                  </a:lnTo>
                  <a:lnTo>
                    <a:pt x="70" y="378"/>
                  </a:lnTo>
                  <a:lnTo>
                    <a:pt x="74" y="386"/>
                  </a:lnTo>
                  <a:lnTo>
                    <a:pt x="74" y="393"/>
                  </a:lnTo>
                  <a:lnTo>
                    <a:pt x="80" y="405"/>
                  </a:lnTo>
                  <a:lnTo>
                    <a:pt x="83" y="410"/>
                  </a:lnTo>
                  <a:lnTo>
                    <a:pt x="87" y="418"/>
                  </a:lnTo>
                  <a:lnTo>
                    <a:pt x="89" y="428"/>
                  </a:lnTo>
                  <a:lnTo>
                    <a:pt x="93" y="439"/>
                  </a:lnTo>
                  <a:lnTo>
                    <a:pt x="95" y="448"/>
                  </a:lnTo>
                  <a:lnTo>
                    <a:pt x="99" y="464"/>
                  </a:lnTo>
                  <a:lnTo>
                    <a:pt x="99" y="479"/>
                  </a:lnTo>
                  <a:lnTo>
                    <a:pt x="102" y="496"/>
                  </a:lnTo>
                  <a:lnTo>
                    <a:pt x="100" y="513"/>
                  </a:lnTo>
                  <a:lnTo>
                    <a:pt x="100" y="534"/>
                  </a:lnTo>
                  <a:lnTo>
                    <a:pt x="99" y="559"/>
                  </a:lnTo>
                  <a:lnTo>
                    <a:pt x="95" y="584"/>
                  </a:lnTo>
                  <a:lnTo>
                    <a:pt x="89" y="608"/>
                  </a:lnTo>
                  <a:lnTo>
                    <a:pt x="85" y="631"/>
                  </a:lnTo>
                  <a:lnTo>
                    <a:pt x="80" y="652"/>
                  </a:lnTo>
                  <a:lnTo>
                    <a:pt x="74" y="675"/>
                  </a:lnTo>
                  <a:lnTo>
                    <a:pt x="66" y="694"/>
                  </a:lnTo>
                  <a:lnTo>
                    <a:pt x="59" y="713"/>
                  </a:lnTo>
                  <a:lnTo>
                    <a:pt x="53" y="728"/>
                  </a:lnTo>
                  <a:lnTo>
                    <a:pt x="45" y="747"/>
                  </a:lnTo>
                  <a:lnTo>
                    <a:pt x="38" y="760"/>
                  </a:lnTo>
                  <a:lnTo>
                    <a:pt x="32" y="776"/>
                  </a:lnTo>
                  <a:lnTo>
                    <a:pt x="24" y="787"/>
                  </a:lnTo>
                  <a:lnTo>
                    <a:pt x="19" y="798"/>
                  </a:lnTo>
                  <a:lnTo>
                    <a:pt x="13" y="810"/>
                  </a:lnTo>
                  <a:lnTo>
                    <a:pt x="9" y="821"/>
                  </a:lnTo>
                  <a:lnTo>
                    <a:pt x="5" y="831"/>
                  </a:lnTo>
                  <a:lnTo>
                    <a:pt x="3" y="840"/>
                  </a:lnTo>
                  <a:lnTo>
                    <a:pt x="0" y="848"/>
                  </a:lnTo>
                  <a:lnTo>
                    <a:pt x="0" y="857"/>
                  </a:lnTo>
                  <a:lnTo>
                    <a:pt x="0" y="865"/>
                  </a:lnTo>
                  <a:lnTo>
                    <a:pt x="3" y="874"/>
                  </a:lnTo>
                  <a:lnTo>
                    <a:pt x="5" y="882"/>
                  </a:lnTo>
                  <a:lnTo>
                    <a:pt x="9" y="892"/>
                  </a:lnTo>
                  <a:lnTo>
                    <a:pt x="13" y="901"/>
                  </a:lnTo>
                  <a:lnTo>
                    <a:pt x="19" y="911"/>
                  </a:lnTo>
                  <a:lnTo>
                    <a:pt x="22" y="916"/>
                  </a:lnTo>
                  <a:lnTo>
                    <a:pt x="28" y="924"/>
                  </a:lnTo>
                  <a:lnTo>
                    <a:pt x="36" y="930"/>
                  </a:lnTo>
                  <a:lnTo>
                    <a:pt x="43" y="937"/>
                  </a:lnTo>
                  <a:lnTo>
                    <a:pt x="49" y="941"/>
                  </a:lnTo>
                  <a:lnTo>
                    <a:pt x="55" y="945"/>
                  </a:lnTo>
                  <a:lnTo>
                    <a:pt x="62" y="947"/>
                  </a:lnTo>
                  <a:lnTo>
                    <a:pt x="70" y="951"/>
                  </a:lnTo>
                  <a:lnTo>
                    <a:pt x="80" y="952"/>
                  </a:lnTo>
                  <a:lnTo>
                    <a:pt x="89" y="954"/>
                  </a:lnTo>
                  <a:lnTo>
                    <a:pt x="95" y="954"/>
                  </a:lnTo>
                  <a:lnTo>
                    <a:pt x="99" y="956"/>
                  </a:lnTo>
                  <a:lnTo>
                    <a:pt x="102" y="952"/>
                  </a:lnTo>
                  <a:lnTo>
                    <a:pt x="104" y="952"/>
                  </a:lnTo>
                  <a:lnTo>
                    <a:pt x="99" y="952"/>
                  </a:lnTo>
                  <a:lnTo>
                    <a:pt x="91" y="951"/>
                  </a:lnTo>
                  <a:lnTo>
                    <a:pt x="83" y="949"/>
                  </a:lnTo>
                  <a:lnTo>
                    <a:pt x="78" y="947"/>
                  </a:lnTo>
                  <a:lnTo>
                    <a:pt x="70" y="941"/>
                  </a:lnTo>
                  <a:lnTo>
                    <a:pt x="62" y="937"/>
                  </a:lnTo>
                  <a:lnTo>
                    <a:pt x="55" y="932"/>
                  </a:lnTo>
                  <a:lnTo>
                    <a:pt x="47" y="926"/>
                  </a:lnTo>
                  <a:lnTo>
                    <a:pt x="40" y="916"/>
                  </a:lnTo>
                  <a:lnTo>
                    <a:pt x="34" y="907"/>
                  </a:lnTo>
                  <a:lnTo>
                    <a:pt x="26" y="893"/>
                  </a:lnTo>
                  <a:lnTo>
                    <a:pt x="22" y="878"/>
                  </a:lnTo>
                  <a:lnTo>
                    <a:pt x="19" y="863"/>
                  </a:lnTo>
                  <a:lnTo>
                    <a:pt x="19" y="846"/>
                  </a:lnTo>
                  <a:lnTo>
                    <a:pt x="19" y="840"/>
                  </a:lnTo>
                  <a:lnTo>
                    <a:pt x="24" y="831"/>
                  </a:lnTo>
                  <a:lnTo>
                    <a:pt x="26" y="823"/>
                  </a:lnTo>
                  <a:lnTo>
                    <a:pt x="30" y="817"/>
                  </a:lnTo>
                  <a:lnTo>
                    <a:pt x="34" y="812"/>
                  </a:lnTo>
                  <a:lnTo>
                    <a:pt x="38" y="808"/>
                  </a:lnTo>
                  <a:lnTo>
                    <a:pt x="38" y="802"/>
                  </a:lnTo>
                  <a:lnTo>
                    <a:pt x="42" y="796"/>
                  </a:lnTo>
                  <a:lnTo>
                    <a:pt x="45" y="787"/>
                  </a:lnTo>
                  <a:lnTo>
                    <a:pt x="53" y="776"/>
                  </a:lnTo>
                  <a:lnTo>
                    <a:pt x="59" y="762"/>
                  </a:lnTo>
                  <a:lnTo>
                    <a:pt x="66" y="751"/>
                  </a:lnTo>
                  <a:lnTo>
                    <a:pt x="74" y="734"/>
                  </a:lnTo>
                  <a:lnTo>
                    <a:pt x="83" y="720"/>
                  </a:lnTo>
                  <a:lnTo>
                    <a:pt x="89" y="703"/>
                  </a:lnTo>
                  <a:lnTo>
                    <a:pt x="99" y="688"/>
                  </a:lnTo>
                  <a:lnTo>
                    <a:pt x="104" y="673"/>
                  </a:lnTo>
                  <a:lnTo>
                    <a:pt x="114" y="658"/>
                  </a:lnTo>
                  <a:lnTo>
                    <a:pt x="119" y="644"/>
                  </a:lnTo>
                  <a:lnTo>
                    <a:pt x="125" y="633"/>
                  </a:lnTo>
                  <a:lnTo>
                    <a:pt x="129" y="622"/>
                  </a:lnTo>
                  <a:lnTo>
                    <a:pt x="133" y="614"/>
                  </a:lnTo>
                  <a:lnTo>
                    <a:pt x="135" y="606"/>
                  </a:lnTo>
                  <a:lnTo>
                    <a:pt x="135" y="597"/>
                  </a:lnTo>
                  <a:lnTo>
                    <a:pt x="137" y="584"/>
                  </a:lnTo>
                  <a:lnTo>
                    <a:pt x="138" y="574"/>
                  </a:lnTo>
                  <a:lnTo>
                    <a:pt x="138" y="559"/>
                  </a:lnTo>
                  <a:lnTo>
                    <a:pt x="138" y="545"/>
                  </a:lnTo>
                  <a:lnTo>
                    <a:pt x="137" y="530"/>
                  </a:lnTo>
                  <a:lnTo>
                    <a:pt x="135" y="515"/>
                  </a:lnTo>
                  <a:lnTo>
                    <a:pt x="133" y="498"/>
                  </a:lnTo>
                  <a:lnTo>
                    <a:pt x="129" y="479"/>
                  </a:lnTo>
                  <a:lnTo>
                    <a:pt x="123" y="462"/>
                  </a:lnTo>
                  <a:lnTo>
                    <a:pt x="119" y="447"/>
                  </a:lnTo>
                  <a:lnTo>
                    <a:pt x="112" y="428"/>
                  </a:lnTo>
                  <a:lnTo>
                    <a:pt x="104" y="410"/>
                  </a:lnTo>
                  <a:lnTo>
                    <a:pt x="95" y="393"/>
                  </a:lnTo>
                  <a:lnTo>
                    <a:pt x="87" y="376"/>
                  </a:lnTo>
                  <a:lnTo>
                    <a:pt x="85" y="374"/>
                  </a:lnTo>
                  <a:lnTo>
                    <a:pt x="80" y="374"/>
                  </a:lnTo>
                  <a:lnTo>
                    <a:pt x="78" y="372"/>
                  </a:lnTo>
                  <a:lnTo>
                    <a:pt x="78" y="369"/>
                  </a:lnTo>
                  <a:lnTo>
                    <a:pt x="80" y="363"/>
                  </a:lnTo>
                  <a:lnTo>
                    <a:pt x="83" y="359"/>
                  </a:lnTo>
                  <a:lnTo>
                    <a:pt x="85" y="353"/>
                  </a:lnTo>
                  <a:lnTo>
                    <a:pt x="87" y="350"/>
                  </a:lnTo>
                  <a:lnTo>
                    <a:pt x="83" y="344"/>
                  </a:lnTo>
                  <a:lnTo>
                    <a:pt x="80" y="338"/>
                  </a:lnTo>
                  <a:lnTo>
                    <a:pt x="74" y="336"/>
                  </a:lnTo>
                  <a:lnTo>
                    <a:pt x="70" y="332"/>
                  </a:lnTo>
                  <a:lnTo>
                    <a:pt x="70" y="327"/>
                  </a:lnTo>
                  <a:lnTo>
                    <a:pt x="70" y="323"/>
                  </a:lnTo>
                  <a:lnTo>
                    <a:pt x="70" y="317"/>
                  </a:lnTo>
                  <a:lnTo>
                    <a:pt x="74" y="313"/>
                  </a:lnTo>
                  <a:lnTo>
                    <a:pt x="74" y="312"/>
                  </a:lnTo>
                  <a:lnTo>
                    <a:pt x="78" y="308"/>
                  </a:lnTo>
                  <a:lnTo>
                    <a:pt x="80" y="300"/>
                  </a:lnTo>
                  <a:lnTo>
                    <a:pt x="85" y="293"/>
                  </a:lnTo>
                  <a:lnTo>
                    <a:pt x="89" y="283"/>
                  </a:lnTo>
                  <a:lnTo>
                    <a:pt x="95" y="274"/>
                  </a:lnTo>
                  <a:lnTo>
                    <a:pt x="100" y="262"/>
                  </a:lnTo>
                  <a:lnTo>
                    <a:pt x="108" y="253"/>
                  </a:lnTo>
                  <a:lnTo>
                    <a:pt x="114" y="239"/>
                  </a:lnTo>
                  <a:lnTo>
                    <a:pt x="119" y="228"/>
                  </a:lnTo>
                  <a:lnTo>
                    <a:pt x="123" y="216"/>
                  </a:lnTo>
                  <a:lnTo>
                    <a:pt x="129" y="207"/>
                  </a:lnTo>
                  <a:lnTo>
                    <a:pt x="135" y="196"/>
                  </a:lnTo>
                  <a:lnTo>
                    <a:pt x="138" y="186"/>
                  </a:lnTo>
                  <a:lnTo>
                    <a:pt x="142" y="178"/>
                  </a:lnTo>
                  <a:lnTo>
                    <a:pt x="146" y="173"/>
                  </a:lnTo>
                  <a:lnTo>
                    <a:pt x="148" y="167"/>
                  </a:lnTo>
                  <a:lnTo>
                    <a:pt x="150" y="159"/>
                  </a:lnTo>
                  <a:lnTo>
                    <a:pt x="152" y="152"/>
                  </a:lnTo>
                  <a:lnTo>
                    <a:pt x="156" y="144"/>
                  </a:lnTo>
                  <a:lnTo>
                    <a:pt x="158" y="137"/>
                  </a:lnTo>
                  <a:lnTo>
                    <a:pt x="161" y="129"/>
                  </a:lnTo>
                  <a:lnTo>
                    <a:pt x="165" y="119"/>
                  </a:lnTo>
                  <a:lnTo>
                    <a:pt x="169" y="114"/>
                  </a:lnTo>
                  <a:lnTo>
                    <a:pt x="171" y="104"/>
                  </a:lnTo>
                  <a:lnTo>
                    <a:pt x="175" y="95"/>
                  </a:lnTo>
                  <a:lnTo>
                    <a:pt x="178" y="89"/>
                  </a:lnTo>
                  <a:lnTo>
                    <a:pt x="180" y="81"/>
                  </a:lnTo>
                  <a:lnTo>
                    <a:pt x="186" y="68"/>
                  </a:lnTo>
                  <a:lnTo>
                    <a:pt x="190" y="61"/>
                  </a:lnTo>
                  <a:lnTo>
                    <a:pt x="194" y="53"/>
                  </a:lnTo>
                  <a:lnTo>
                    <a:pt x="197" y="43"/>
                  </a:lnTo>
                  <a:lnTo>
                    <a:pt x="197" y="38"/>
                  </a:lnTo>
                  <a:lnTo>
                    <a:pt x="199" y="30"/>
                  </a:lnTo>
                  <a:lnTo>
                    <a:pt x="197" y="22"/>
                  </a:lnTo>
                  <a:lnTo>
                    <a:pt x="194" y="15"/>
                  </a:lnTo>
                  <a:lnTo>
                    <a:pt x="188" y="7"/>
                  </a:lnTo>
                  <a:lnTo>
                    <a:pt x="180" y="0"/>
                  </a:lnTo>
                  <a:lnTo>
                    <a:pt x="159" y="28"/>
                  </a:lnTo>
                  <a:lnTo>
                    <a:pt x="159" y="28"/>
                  </a:lnTo>
                  <a:close/>
                </a:path>
              </a:pathLst>
            </a:custGeom>
            <a:solidFill>
              <a:srgbClr val="ABB0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829"/>
            <p:cNvSpPr>
              <a:spLocks/>
            </p:cNvSpPr>
            <p:nvPr/>
          </p:nvSpPr>
          <p:spPr bwMode="auto">
            <a:xfrm>
              <a:off x="1483787" y="4319588"/>
              <a:ext cx="220662" cy="544513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60" y="82"/>
                </a:cxn>
                <a:cxn ang="0">
                  <a:pos x="62" y="126"/>
                </a:cxn>
                <a:cxn ang="0">
                  <a:pos x="85" y="175"/>
                </a:cxn>
                <a:cxn ang="0">
                  <a:pos x="77" y="186"/>
                </a:cxn>
                <a:cxn ang="0">
                  <a:pos x="108" y="196"/>
                </a:cxn>
                <a:cxn ang="0">
                  <a:pos x="131" y="194"/>
                </a:cxn>
                <a:cxn ang="0">
                  <a:pos x="125" y="213"/>
                </a:cxn>
                <a:cxn ang="0">
                  <a:pos x="146" y="209"/>
                </a:cxn>
                <a:cxn ang="0">
                  <a:pos x="140" y="224"/>
                </a:cxn>
                <a:cxn ang="0">
                  <a:pos x="117" y="245"/>
                </a:cxn>
                <a:cxn ang="0">
                  <a:pos x="77" y="266"/>
                </a:cxn>
                <a:cxn ang="0">
                  <a:pos x="3" y="281"/>
                </a:cxn>
                <a:cxn ang="0">
                  <a:pos x="17" y="299"/>
                </a:cxn>
                <a:cxn ang="0">
                  <a:pos x="0" y="308"/>
                </a:cxn>
                <a:cxn ang="0">
                  <a:pos x="7" y="329"/>
                </a:cxn>
                <a:cxn ang="0">
                  <a:pos x="7" y="331"/>
                </a:cxn>
                <a:cxn ang="0">
                  <a:pos x="11" y="337"/>
                </a:cxn>
                <a:cxn ang="0">
                  <a:pos x="15" y="346"/>
                </a:cxn>
                <a:cxn ang="0">
                  <a:pos x="20" y="356"/>
                </a:cxn>
                <a:cxn ang="0">
                  <a:pos x="26" y="367"/>
                </a:cxn>
                <a:cxn ang="0">
                  <a:pos x="32" y="378"/>
                </a:cxn>
                <a:cxn ang="0">
                  <a:pos x="38" y="386"/>
                </a:cxn>
                <a:cxn ang="0">
                  <a:pos x="41" y="394"/>
                </a:cxn>
                <a:cxn ang="0">
                  <a:pos x="47" y="399"/>
                </a:cxn>
                <a:cxn ang="0">
                  <a:pos x="53" y="405"/>
                </a:cxn>
                <a:cxn ang="0">
                  <a:pos x="55" y="407"/>
                </a:cxn>
                <a:cxn ang="0">
                  <a:pos x="57" y="409"/>
                </a:cxn>
                <a:cxn ang="0">
                  <a:pos x="66" y="451"/>
                </a:cxn>
                <a:cxn ang="0">
                  <a:pos x="26" y="485"/>
                </a:cxn>
                <a:cxn ang="0">
                  <a:pos x="62" y="550"/>
                </a:cxn>
                <a:cxn ang="0">
                  <a:pos x="77" y="616"/>
                </a:cxn>
                <a:cxn ang="0">
                  <a:pos x="87" y="685"/>
                </a:cxn>
                <a:cxn ang="0">
                  <a:pos x="144" y="687"/>
                </a:cxn>
                <a:cxn ang="0">
                  <a:pos x="205" y="669"/>
                </a:cxn>
                <a:cxn ang="0">
                  <a:pos x="268" y="633"/>
                </a:cxn>
                <a:cxn ang="0">
                  <a:pos x="277" y="595"/>
                </a:cxn>
                <a:cxn ang="0">
                  <a:pos x="266" y="515"/>
                </a:cxn>
                <a:cxn ang="0">
                  <a:pos x="226" y="424"/>
                </a:cxn>
                <a:cxn ang="0">
                  <a:pos x="176" y="420"/>
                </a:cxn>
                <a:cxn ang="0">
                  <a:pos x="173" y="392"/>
                </a:cxn>
                <a:cxn ang="0">
                  <a:pos x="214" y="329"/>
                </a:cxn>
                <a:cxn ang="0">
                  <a:pos x="251" y="238"/>
                </a:cxn>
                <a:cxn ang="0">
                  <a:pos x="273" y="139"/>
                </a:cxn>
                <a:cxn ang="0">
                  <a:pos x="268" y="4"/>
                </a:cxn>
                <a:cxn ang="0">
                  <a:pos x="251" y="11"/>
                </a:cxn>
                <a:cxn ang="0">
                  <a:pos x="222" y="0"/>
                </a:cxn>
                <a:cxn ang="0">
                  <a:pos x="199" y="17"/>
                </a:cxn>
                <a:cxn ang="0">
                  <a:pos x="167" y="15"/>
                </a:cxn>
                <a:cxn ang="0">
                  <a:pos x="127" y="36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277" h="687">
                  <a:moveTo>
                    <a:pt x="91" y="44"/>
                  </a:moveTo>
                  <a:lnTo>
                    <a:pt x="60" y="82"/>
                  </a:lnTo>
                  <a:lnTo>
                    <a:pt x="62" y="126"/>
                  </a:lnTo>
                  <a:lnTo>
                    <a:pt x="85" y="175"/>
                  </a:lnTo>
                  <a:lnTo>
                    <a:pt x="77" y="186"/>
                  </a:lnTo>
                  <a:lnTo>
                    <a:pt x="108" y="196"/>
                  </a:lnTo>
                  <a:lnTo>
                    <a:pt x="131" y="194"/>
                  </a:lnTo>
                  <a:lnTo>
                    <a:pt x="125" y="213"/>
                  </a:lnTo>
                  <a:lnTo>
                    <a:pt x="146" y="209"/>
                  </a:lnTo>
                  <a:lnTo>
                    <a:pt x="140" y="224"/>
                  </a:lnTo>
                  <a:lnTo>
                    <a:pt x="117" y="245"/>
                  </a:lnTo>
                  <a:lnTo>
                    <a:pt x="77" y="266"/>
                  </a:lnTo>
                  <a:lnTo>
                    <a:pt x="3" y="281"/>
                  </a:lnTo>
                  <a:lnTo>
                    <a:pt x="17" y="299"/>
                  </a:lnTo>
                  <a:lnTo>
                    <a:pt x="0" y="308"/>
                  </a:lnTo>
                  <a:lnTo>
                    <a:pt x="7" y="329"/>
                  </a:lnTo>
                  <a:lnTo>
                    <a:pt x="7" y="331"/>
                  </a:lnTo>
                  <a:lnTo>
                    <a:pt x="11" y="337"/>
                  </a:lnTo>
                  <a:lnTo>
                    <a:pt x="15" y="346"/>
                  </a:lnTo>
                  <a:lnTo>
                    <a:pt x="20" y="356"/>
                  </a:lnTo>
                  <a:lnTo>
                    <a:pt x="26" y="367"/>
                  </a:lnTo>
                  <a:lnTo>
                    <a:pt x="32" y="378"/>
                  </a:lnTo>
                  <a:lnTo>
                    <a:pt x="38" y="386"/>
                  </a:lnTo>
                  <a:lnTo>
                    <a:pt x="41" y="394"/>
                  </a:lnTo>
                  <a:lnTo>
                    <a:pt x="47" y="399"/>
                  </a:lnTo>
                  <a:lnTo>
                    <a:pt x="53" y="405"/>
                  </a:lnTo>
                  <a:lnTo>
                    <a:pt x="55" y="407"/>
                  </a:lnTo>
                  <a:lnTo>
                    <a:pt x="57" y="409"/>
                  </a:lnTo>
                  <a:lnTo>
                    <a:pt x="66" y="451"/>
                  </a:lnTo>
                  <a:lnTo>
                    <a:pt x="26" y="485"/>
                  </a:lnTo>
                  <a:lnTo>
                    <a:pt x="62" y="550"/>
                  </a:lnTo>
                  <a:lnTo>
                    <a:pt x="77" y="616"/>
                  </a:lnTo>
                  <a:lnTo>
                    <a:pt x="87" y="685"/>
                  </a:lnTo>
                  <a:lnTo>
                    <a:pt x="144" y="687"/>
                  </a:lnTo>
                  <a:lnTo>
                    <a:pt x="205" y="669"/>
                  </a:lnTo>
                  <a:lnTo>
                    <a:pt x="268" y="633"/>
                  </a:lnTo>
                  <a:lnTo>
                    <a:pt x="277" y="595"/>
                  </a:lnTo>
                  <a:lnTo>
                    <a:pt x="266" y="515"/>
                  </a:lnTo>
                  <a:lnTo>
                    <a:pt x="226" y="424"/>
                  </a:lnTo>
                  <a:lnTo>
                    <a:pt x="176" y="420"/>
                  </a:lnTo>
                  <a:lnTo>
                    <a:pt x="173" y="392"/>
                  </a:lnTo>
                  <a:lnTo>
                    <a:pt x="214" y="329"/>
                  </a:lnTo>
                  <a:lnTo>
                    <a:pt x="251" y="238"/>
                  </a:lnTo>
                  <a:lnTo>
                    <a:pt x="273" y="139"/>
                  </a:lnTo>
                  <a:lnTo>
                    <a:pt x="268" y="4"/>
                  </a:lnTo>
                  <a:lnTo>
                    <a:pt x="251" y="11"/>
                  </a:lnTo>
                  <a:lnTo>
                    <a:pt x="222" y="0"/>
                  </a:lnTo>
                  <a:lnTo>
                    <a:pt x="199" y="17"/>
                  </a:lnTo>
                  <a:lnTo>
                    <a:pt x="167" y="15"/>
                  </a:lnTo>
                  <a:lnTo>
                    <a:pt x="127" y="36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830"/>
            <p:cNvSpPr>
              <a:spLocks/>
            </p:cNvSpPr>
            <p:nvPr/>
          </p:nvSpPr>
          <p:spPr bwMode="auto">
            <a:xfrm>
              <a:off x="1434575" y="4727576"/>
              <a:ext cx="412750" cy="4302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7" y="0"/>
                </a:cxn>
                <a:cxn ang="0">
                  <a:pos x="43" y="2"/>
                </a:cxn>
                <a:cxn ang="0">
                  <a:pos x="36" y="4"/>
                </a:cxn>
                <a:cxn ang="0">
                  <a:pos x="30" y="12"/>
                </a:cxn>
                <a:cxn ang="0">
                  <a:pos x="22" y="18"/>
                </a:cxn>
                <a:cxn ang="0">
                  <a:pos x="15" y="27"/>
                </a:cxn>
                <a:cxn ang="0">
                  <a:pos x="11" y="33"/>
                </a:cxn>
                <a:cxn ang="0">
                  <a:pos x="7" y="40"/>
                </a:cxn>
                <a:cxn ang="0">
                  <a:pos x="5" y="46"/>
                </a:cxn>
                <a:cxn ang="0">
                  <a:pos x="3" y="56"/>
                </a:cxn>
                <a:cxn ang="0">
                  <a:pos x="2" y="63"/>
                </a:cxn>
                <a:cxn ang="0">
                  <a:pos x="0" y="73"/>
                </a:cxn>
                <a:cxn ang="0">
                  <a:pos x="0" y="84"/>
                </a:cxn>
                <a:cxn ang="0">
                  <a:pos x="2" y="96"/>
                </a:cxn>
                <a:cxn ang="0">
                  <a:pos x="2" y="105"/>
                </a:cxn>
                <a:cxn ang="0">
                  <a:pos x="3" y="118"/>
                </a:cxn>
                <a:cxn ang="0">
                  <a:pos x="5" y="130"/>
                </a:cxn>
                <a:cxn ang="0">
                  <a:pos x="9" y="145"/>
                </a:cxn>
                <a:cxn ang="0">
                  <a:pos x="13" y="156"/>
                </a:cxn>
                <a:cxn ang="0">
                  <a:pos x="17" y="170"/>
                </a:cxn>
                <a:cxn ang="0">
                  <a:pos x="21" y="181"/>
                </a:cxn>
                <a:cxn ang="0">
                  <a:pos x="28" y="193"/>
                </a:cxn>
                <a:cxn ang="0">
                  <a:pos x="32" y="206"/>
                </a:cxn>
                <a:cxn ang="0">
                  <a:pos x="41" y="217"/>
                </a:cxn>
                <a:cxn ang="0">
                  <a:pos x="47" y="229"/>
                </a:cxn>
                <a:cxn ang="0">
                  <a:pos x="57" y="240"/>
                </a:cxn>
                <a:cxn ang="0">
                  <a:pos x="64" y="248"/>
                </a:cxn>
                <a:cxn ang="0">
                  <a:pos x="72" y="257"/>
                </a:cxn>
                <a:cxn ang="0">
                  <a:pos x="78" y="265"/>
                </a:cxn>
                <a:cxn ang="0">
                  <a:pos x="87" y="272"/>
                </a:cxn>
                <a:cxn ang="0">
                  <a:pos x="93" y="278"/>
                </a:cxn>
                <a:cxn ang="0">
                  <a:pos x="99" y="284"/>
                </a:cxn>
                <a:cxn ang="0">
                  <a:pos x="106" y="288"/>
                </a:cxn>
                <a:cxn ang="0">
                  <a:pos x="112" y="293"/>
                </a:cxn>
                <a:cxn ang="0">
                  <a:pos x="119" y="299"/>
                </a:cxn>
                <a:cxn ang="0">
                  <a:pos x="127" y="305"/>
                </a:cxn>
                <a:cxn ang="0">
                  <a:pos x="131" y="307"/>
                </a:cxn>
                <a:cxn ang="0">
                  <a:pos x="133" y="307"/>
                </a:cxn>
                <a:cxn ang="0">
                  <a:pos x="329" y="421"/>
                </a:cxn>
                <a:cxn ang="0">
                  <a:pos x="481" y="542"/>
                </a:cxn>
                <a:cxn ang="0">
                  <a:pos x="500" y="542"/>
                </a:cxn>
                <a:cxn ang="0">
                  <a:pos x="502" y="522"/>
                </a:cxn>
                <a:cxn ang="0">
                  <a:pos x="517" y="518"/>
                </a:cxn>
                <a:cxn ang="0">
                  <a:pos x="519" y="510"/>
                </a:cxn>
                <a:cxn ang="0">
                  <a:pos x="433" y="442"/>
                </a:cxn>
                <a:cxn ang="0">
                  <a:pos x="266" y="312"/>
                </a:cxn>
                <a:cxn ang="0">
                  <a:pos x="154" y="206"/>
                </a:cxn>
                <a:cxn ang="0">
                  <a:pos x="114" y="126"/>
                </a:cxn>
                <a:cxn ang="0">
                  <a:pos x="97" y="56"/>
                </a:cxn>
                <a:cxn ang="0">
                  <a:pos x="78" y="19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19" h="542">
                  <a:moveTo>
                    <a:pt x="49" y="0"/>
                  </a:moveTo>
                  <a:lnTo>
                    <a:pt x="47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30" y="12"/>
                  </a:lnTo>
                  <a:lnTo>
                    <a:pt x="22" y="18"/>
                  </a:lnTo>
                  <a:lnTo>
                    <a:pt x="15" y="27"/>
                  </a:lnTo>
                  <a:lnTo>
                    <a:pt x="11" y="33"/>
                  </a:lnTo>
                  <a:lnTo>
                    <a:pt x="7" y="40"/>
                  </a:lnTo>
                  <a:lnTo>
                    <a:pt x="5" y="46"/>
                  </a:lnTo>
                  <a:lnTo>
                    <a:pt x="3" y="56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0" y="84"/>
                  </a:lnTo>
                  <a:lnTo>
                    <a:pt x="2" y="96"/>
                  </a:lnTo>
                  <a:lnTo>
                    <a:pt x="2" y="105"/>
                  </a:lnTo>
                  <a:lnTo>
                    <a:pt x="3" y="118"/>
                  </a:lnTo>
                  <a:lnTo>
                    <a:pt x="5" y="130"/>
                  </a:lnTo>
                  <a:lnTo>
                    <a:pt x="9" y="145"/>
                  </a:lnTo>
                  <a:lnTo>
                    <a:pt x="13" y="156"/>
                  </a:lnTo>
                  <a:lnTo>
                    <a:pt x="17" y="170"/>
                  </a:lnTo>
                  <a:lnTo>
                    <a:pt x="21" y="181"/>
                  </a:lnTo>
                  <a:lnTo>
                    <a:pt x="28" y="193"/>
                  </a:lnTo>
                  <a:lnTo>
                    <a:pt x="32" y="206"/>
                  </a:lnTo>
                  <a:lnTo>
                    <a:pt x="41" y="217"/>
                  </a:lnTo>
                  <a:lnTo>
                    <a:pt x="47" y="229"/>
                  </a:lnTo>
                  <a:lnTo>
                    <a:pt x="57" y="240"/>
                  </a:lnTo>
                  <a:lnTo>
                    <a:pt x="64" y="248"/>
                  </a:lnTo>
                  <a:lnTo>
                    <a:pt x="72" y="257"/>
                  </a:lnTo>
                  <a:lnTo>
                    <a:pt x="78" y="265"/>
                  </a:lnTo>
                  <a:lnTo>
                    <a:pt x="87" y="272"/>
                  </a:lnTo>
                  <a:lnTo>
                    <a:pt x="93" y="278"/>
                  </a:lnTo>
                  <a:lnTo>
                    <a:pt x="99" y="284"/>
                  </a:lnTo>
                  <a:lnTo>
                    <a:pt x="106" y="288"/>
                  </a:lnTo>
                  <a:lnTo>
                    <a:pt x="112" y="293"/>
                  </a:lnTo>
                  <a:lnTo>
                    <a:pt x="119" y="299"/>
                  </a:lnTo>
                  <a:lnTo>
                    <a:pt x="127" y="305"/>
                  </a:lnTo>
                  <a:lnTo>
                    <a:pt x="131" y="307"/>
                  </a:lnTo>
                  <a:lnTo>
                    <a:pt x="133" y="307"/>
                  </a:lnTo>
                  <a:lnTo>
                    <a:pt x="329" y="421"/>
                  </a:lnTo>
                  <a:lnTo>
                    <a:pt x="481" y="542"/>
                  </a:lnTo>
                  <a:lnTo>
                    <a:pt x="500" y="542"/>
                  </a:lnTo>
                  <a:lnTo>
                    <a:pt x="502" y="522"/>
                  </a:lnTo>
                  <a:lnTo>
                    <a:pt x="517" y="518"/>
                  </a:lnTo>
                  <a:lnTo>
                    <a:pt x="519" y="510"/>
                  </a:lnTo>
                  <a:lnTo>
                    <a:pt x="433" y="442"/>
                  </a:lnTo>
                  <a:lnTo>
                    <a:pt x="266" y="312"/>
                  </a:lnTo>
                  <a:lnTo>
                    <a:pt x="154" y="206"/>
                  </a:lnTo>
                  <a:lnTo>
                    <a:pt x="114" y="126"/>
                  </a:lnTo>
                  <a:lnTo>
                    <a:pt x="97" y="56"/>
                  </a:lnTo>
                  <a:lnTo>
                    <a:pt x="78" y="19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831"/>
            <p:cNvSpPr>
              <a:spLocks/>
            </p:cNvSpPr>
            <p:nvPr/>
          </p:nvSpPr>
          <p:spPr bwMode="auto">
            <a:xfrm>
              <a:off x="1730030" y="4657726"/>
              <a:ext cx="315912" cy="2762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13" y="112"/>
                </a:cxn>
                <a:cxn ang="0">
                  <a:pos x="49" y="188"/>
                </a:cxn>
                <a:cxn ang="0">
                  <a:pos x="28" y="270"/>
                </a:cxn>
                <a:cxn ang="0">
                  <a:pos x="30" y="272"/>
                </a:cxn>
                <a:cxn ang="0">
                  <a:pos x="36" y="276"/>
                </a:cxn>
                <a:cxn ang="0">
                  <a:pos x="45" y="281"/>
                </a:cxn>
                <a:cxn ang="0">
                  <a:pos x="53" y="287"/>
                </a:cxn>
                <a:cxn ang="0">
                  <a:pos x="64" y="293"/>
                </a:cxn>
                <a:cxn ang="0">
                  <a:pos x="74" y="300"/>
                </a:cxn>
                <a:cxn ang="0">
                  <a:pos x="87" y="308"/>
                </a:cxn>
                <a:cxn ang="0">
                  <a:pos x="99" y="314"/>
                </a:cxn>
                <a:cxn ang="0">
                  <a:pos x="114" y="321"/>
                </a:cxn>
                <a:cxn ang="0">
                  <a:pos x="125" y="327"/>
                </a:cxn>
                <a:cxn ang="0">
                  <a:pos x="138" y="335"/>
                </a:cxn>
                <a:cxn ang="0">
                  <a:pos x="150" y="338"/>
                </a:cxn>
                <a:cxn ang="0">
                  <a:pos x="161" y="342"/>
                </a:cxn>
                <a:cxn ang="0">
                  <a:pos x="171" y="344"/>
                </a:cxn>
                <a:cxn ang="0">
                  <a:pos x="182" y="348"/>
                </a:cxn>
                <a:cxn ang="0">
                  <a:pos x="251" y="348"/>
                </a:cxn>
                <a:cxn ang="0">
                  <a:pos x="323" y="323"/>
                </a:cxn>
                <a:cxn ang="0">
                  <a:pos x="361" y="293"/>
                </a:cxn>
                <a:cxn ang="0">
                  <a:pos x="391" y="249"/>
                </a:cxn>
                <a:cxn ang="0">
                  <a:pos x="397" y="194"/>
                </a:cxn>
                <a:cxn ang="0">
                  <a:pos x="388" y="112"/>
                </a:cxn>
                <a:cxn ang="0">
                  <a:pos x="321" y="6"/>
                </a:cxn>
                <a:cxn ang="0">
                  <a:pos x="300" y="0"/>
                </a:cxn>
                <a:cxn ang="0">
                  <a:pos x="256" y="8"/>
                </a:cxn>
                <a:cxn ang="0">
                  <a:pos x="201" y="30"/>
                </a:cxn>
                <a:cxn ang="0">
                  <a:pos x="178" y="57"/>
                </a:cxn>
                <a:cxn ang="0">
                  <a:pos x="196" y="59"/>
                </a:cxn>
                <a:cxn ang="0">
                  <a:pos x="175" y="78"/>
                </a:cxn>
                <a:cxn ang="0">
                  <a:pos x="186" y="87"/>
                </a:cxn>
                <a:cxn ang="0">
                  <a:pos x="182" y="101"/>
                </a:cxn>
                <a:cxn ang="0">
                  <a:pos x="256" y="112"/>
                </a:cxn>
                <a:cxn ang="0">
                  <a:pos x="310" y="99"/>
                </a:cxn>
                <a:cxn ang="0">
                  <a:pos x="310" y="116"/>
                </a:cxn>
                <a:cxn ang="0">
                  <a:pos x="258" y="146"/>
                </a:cxn>
                <a:cxn ang="0">
                  <a:pos x="264" y="164"/>
                </a:cxn>
                <a:cxn ang="0">
                  <a:pos x="331" y="148"/>
                </a:cxn>
                <a:cxn ang="0">
                  <a:pos x="331" y="150"/>
                </a:cxn>
                <a:cxn ang="0">
                  <a:pos x="331" y="154"/>
                </a:cxn>
                <a:cxn ang="0">
                  <a:pos x="331" y="162"/>
                </a:cxn>
                <a:cxn ang="0">
                  <a:pos x="332" y="173"/>
                </a:cxn>
                <a:cxn ang="0">
                  <a:pos x="332" y="183"/>
                </a:cxn>
                <a:cxn ang="0">
                  <a:pos x="332" y="192"/>
                </a:cxn>
                <a:cxn ang="0">
                  <a:pos x="332" y="200"/>
                </a:cxn>
                <a:cxn ang="0">
                  <a:pos x="332" y="207"/>
                </a:cxn>
                <a:cxn ang="0">
                  <a:pos x="306" y="240"/>
                </a:cxn>
                <a:cxn ang="0">
                  <a:pos x="262" y="257"/>
                </a:cxn>
                <a:cxn ang="0">
                  <a:pos x="196" y="253"/>
                </a:cxn>
                <a:cxn ang="0">
                  <a:pos x="114" y="203"/>
                </a:cxn>
                <a:cxn ang="0">
                  <a:pos x="53" y="93"/>
                </a:cxn>
                <a:cxn ang="0">
                  <a:pos x="32" y="57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97" h="348">
                  <a:moveTo>
                    <a:pt x="0" y="38"/>
                  </a:moveTo>
                  <a:lnTo>
                    <a:pt x="13" y="112"/>
                  </a:lnTo>
                  <a:lnTo>
                    <a:pt x="49" y="188"/>
                  </a:lnTo>
                  <a:lnTo>
                    <a:pt x="28" y="270"/>
                  </a:lnTo>
                  <a:lnTo>
                    <a:pt x="30" y="272"/>
                  </a:lnTo>
                  <a:lnTo>
                    <a:pt x="36" y="276"/>
                  </a:lnTo>
                  <a:lnTo>
                    <a:pt x="45" y="281"/>
                  </a:lnTo>
                  <a:lnTo>
                    <a:pt x="53" y="287"/>
                  </a:lnTo>
                  <a:lnTo>
                    <a:pt x="64" y="293"/>
                  </a:lnTo>
                  <a:lnTo>
                    <a:pt x="74" y="300"/>
                  </a:lnTo>
                  <a:lnTo>
                    <a:pt x="87" y="308"/>
                  </a:lnTo>
                  <a:lnTo>
                    <a:pt x="99" y="314"/>
                  </a:lnTo>
                  <a:lnTo>
                    <a:pt x="114" y="321"/>
                  </a:lnTo>
                  <a:lnTo>
                    <a:pt x="125" y="327"/>
                  </a:lnTo>
                  <a:lnTo>
                    <a:pt x="138" y="335"/>
                  </a:lnTo>
                  <a:lnTo>
                    <a:pt x="150" y="338"/>
                  </a:lnTo>
                  <a:lnTo>
                    <a:pt x="161" y="342"/>
                  </a:lnTo>
                  <a:lnTo>
                    <a:pt x="171" y="344"/>
                  </a:lnTo>
                  <a:lnTo>
                    <a:pt x="182" y="348"/>
                  </a:lnTo>
                  <a:lnTo>
                    <a:pt x="251" y="348"/>
                  </a:lnTo>
                  <a:lnTo>
                    <a:pt x="323" y="323"/>
                  </a:lnTo>
                  <a:lnTo>
                    <a:pt x="361" y="293"/>
                  </a:lnTo>
                  <a:lnTo>
                    <a:pt x="391" y="249"/>
                  </a:lnTo>
                  <a:lnTo>
                    <a:pt x="397" y="194"/>
                  </a:lnTo>
                  <a:lnTo>
                    <a:pt x="388" y="112"/>
                  </a:lnTo>
                  <a:lnTo>
                    <a:pt x="321" y="6"/>
                  </a:lnTo>
                  <a:lnTo>
                    <a:pt x="300" y="0"/>
                  </a:lnTo>
                  <a:lnTo>
                    <a:pt x="256" y="8"/>
                  </a:lnTo>
                  <a:lnTo>
                    <a:pt x="201" y="30"/>
                  </a:lnTo>
                  <a:lnTo>
                    <a:pt x="178" y="57"/>
                  </a:lnTo>
                  <a:lnTo>
                    <a:pt x="196" y="59"/>
                  </a:lnTo>
                  <a:lnTo>
                    <a:pt x="175" y="78"/>
                  </a:lnTo>
                  <a:lnTo>
                    <a:pt x="186" y="87"/>
                  </a:lnTo>
                  <a:lnTo>
                    <a:pt x="182" y="101"/>
                  </a:lnTo>
                  <a:lnTo>
                    <a:pt x="256" y="112"/>
                  </a:lnTo>
                  <a:lnTo>
                    <a:pt x="310" y="99"/>
                  </a:lnTo>
                  <a:lnTo>
                    <a:pt x="310" y="116"/>
                  </a:lnTo>
                  <a:lnTo>
                    <a:pt x="258" y="146"/>
                  </a:lnTo>
                  <a:lnTo>
                    <a:pt x="264" y="164"/>
                  </a:lnTo>
                  <a:lnTo>
                    <a:pt x="331" y="148"/>
                  </a:lnTo>
                  <a:lnTo>
                    <a:pt x="331" y="150"/>
                  </a:lnTo>
                  <a:lnTo>
                    <a:pt x="331" y="154"/>
                  </a:lnTo>
                  <a:lnTo>
                    <a:pt x="331" y="162"/>
                  </a:lnTo>
                  <a:lnTo>
                    <a:pt x="332" y="173"/>
                  </a:lnTo>
                  <a:lnTo>
                    <a:pt x="332" y="183"/>
                  </a:lnTo>
                  <a:lnTo>
                    <a:pt x="332" y="192"/>
                  </a:lnTo>
                  <a:lnTo>
                    <a:pt x="332" y="200"/>
                  </a:lnTo>
                  <a:lnTo>
                    <a:pt x="332" y="207"/>
                  </a:lnTo>
                  <a:lnTo>
                    <a:pt x="306" y="240"/>
                  </a:lnTo>
                  <a:lnTo>
                    <a:pt x="262" y="257"/>
                  </a:lnTo>
                  <a:lnTo>
                    <a:pt x="196" y="253"/>
                  </a:lnTo>
                  <a:lnTo>
                    <a:pt x="114" y="203"/>
                  </a:lnTo>
                  <a:lnTo>
                    <a:pt x="53" y="93"/>
                  </a:lnTo>
                  <a:lnTo>
                    <a:pt x="32" y="57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832"/>
            <p:cNvSpPr>
              <a:spLocks/>
            </p:cNvSpPr>
            <p:nvPr/>
          </p:nvSpPr>
          <p:spPr bwMode="auto">
            <a:xfrm>
              <a:off x="1531412" y="4529138"/>
              <a:ext cx="95250" cy="85725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9" y="109"/>
                </a:cxn>
                <a:cxn ang="0">
                  <a:pos x="57" y="105"/>
                </a:cxn>
                <a:cxn ang="0">
                  <a:pos x="95" y="82"/>
                </a:cxn>
                <a:cxn ang="0">
                  <a:pos x="95" y="36"/>
                </a:cxn>
                <a:cxn ang="0">
                  <a:pos x="113" y="33"/>
                </a:cxn>
                <a:cxn ang="0">
                  <a:pos x="120" y="19"/>
                </a:cxn>
                <a:cxn ang="0">
                  <a:pos x="101" y="0"/>
                </a:cxn>
                <a:cxn ang="0">
                  <a:pos x="86" y="6"/>
                </a:cxn>
                <a:cxn ang="0">
                  <a:pos x="61" y="23"/>
                </a:cxn>
                <a:cxn ang="0">
                  <a:pos x="31" y="21"/>
                </a:cxn>
                <a:cxn ang="0">
                  <a:pos x="0" y="57"/>
                </a:cxn>
                <a:cxn ang="0">
                  <a:pos x="0" y="57"/>
                </a:cxn>
              </a:cxnLst>
              <a:rect l="0" t="0" r="r" b="b"/>
              <a:pathLst>
                <a:path w="120" h="109">
                  <a:moveTo>
                    <a:pt x="0" y="57"/>
                  </a:moveTo>
                  <a:lnTo>
                    <a:pt x="29" y="109"/>
                  </a:lnTo>
                  <a:lnTo>
                    <a:pt x="57" y="105"/>
                  </a:lnTo>
                  <a:lnTo>
                    <a:pt x="95" y="82"/>
                  </a:lnTo>
                  <a:lnTo>
                    <a:pt x="95" y="36"/>
                  </a:lnTo>
                  <a:lnTo>
                    <a:pt x="113" y="33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86" y="6"/>
                  </a:lnTo>
                  <a:lnTo>
                    <a:pt x="61" y="23"/>
                  </a:lnTo>
                  <a:lnTo>
                    <a:pt x="31" y="21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833"/>
            <p:cNvSpPr>
              <a:spLocks/>
            </p:cNvSpPr>
            <p:nvPr/>
          </p:nvSpPr>
          <p:spPr bwMode="auto">
            <a:xfrm>
              <a:off x="1552050" y="4584701"/>
              <a:ext cx="25400" cy="1587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2" y="9"/>
                </a:cxn>
                <a:cxn ang="0">
                  <a:pos x="6" y="13"/>
                </a:cxn>
                <a:cxn ang="0">
                  <a:pos x="13" y="19"/>
                </a:cxn>
                <a:cxn ang="0">
                  <a:pos x="19" y="19"/>
                </a:cxn>
                <a:cxn ang="0">
                  <a:pos x="27" y="19"/>
                </a:cxn>
                <a:cxn ang="0">
                  <a:pos x="30" y="13"/>
                </a:cxn>
                <a:cxn ang="0">
                  <a:pos x="32" y="7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32" h="19">
                  <a:moveTo>
                    <a:pt x="11" y="0"/>
                  </a:moveTo>
                  <a:lnTo>
                    <a:pt x="8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2" y="9"/>
                  </a:lnTo>
                  <a:lnTo>
                    <a:pt x="6" y="13"/>
                  </a:lnTo>
                  <a:lnTo>
                    <a:pt x="13" y="19"/>
                  </a:lnTo>
                  <a:lnTo>
                    <a:pt x="19" y="19"/>
                  </a:lnTo>
                  <a:lnTo>
                    <a:pt x="27" y="19"/>
                  </a:lnTo>
                  <a:lnTo>
                    <a:pt x="30" y="13"/>
                  </a:lnTo>
                  <a:lnTo>
                    <a:pt x="32" y="7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834"/>
            <p:cNvSpPr>
              <a:spLocks/>
            </p:cNvSpPr>
            <p:nvPr/>
          </p:nvSpPr>
          <p:spPr bwMode="auto">
            <a:xfrm>
              <a:off x="1547287" y="4557713"/>
              <a:ext cx="60325" cy="2698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1" y="35"/>
                </a:cxn>
                <a:cxn ang="0">
                  <a:pos x="38" y="35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76" h="35">
                  <a:moveTo>
                    <a:pt x="0" y="19"/>
                  </a:moveTo>
                  <a:lnTo>
                    <a:pt x="21" y="35"/>
                  </a:lnTo>
                  <a:lnTo>
                    <a:pt x="38" y="35"/>
                  </a:lnTo>
                  <a:lnTo>
                    <a:pt x="76" y="0"/>
                  </a:lnTo>
                  <a:lnTo>
                    <a:pt x="57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835"/>
            <p:cNvSpPr>
              <a:spLocks/>
            </p:cNvSpPr>
            <p:nvPr/>
          </p:nvSpPr>
          <p:spPr bwMode="auto">
            <a:xfrm>
              <a:off x="1375837" y="4219576"/>
              <a:ext cx="298450" cy="103188"/>
            </a:xfrm>
            <a:custGeom>
              <a:avLst/>
              <a:gdLst/>
              <a:ahLst/>
              <a:cxnLst>
                <a:cxn ang="0">
                  <a:pos x="16" y="122"/>
                </a:cxn>
                <a:cxn ang="0">
                  <a:pos x="31" y="107"/>
                </a:cxn>
                <a:cxn ang="0">
                  <a:pos x="50" y="86"/>
                </a:cxn>
                <a:cxn ang="0">
                  <a:pos x="69" y="75"/>
                </a:cxn>
                <a:cxn ang="0">
                  <a:pos x="80" y="75"/>
                </a:cxn>
                <a:cxn ang="0">
                  <a:pos x="84" y="86"/>
                </a:cxn>
                <a:cxn ang="0">
                  <a:pos x="86" y="99"/>
                </a:cxn>
                <a:cxn ang="0">
                  <a:pos x="94" y="111"/>
                </a:cxn>
                <a:cxn ang="0">
                  <a:pos x="113" y="103"/>
                </a:cxn>
                <a:cxn ang="0">
                  <a:pos x="132" y="90"/>
                </a:cxn>
                <a:cxn ang="0">
                  <a:pos x="147" y="77"/>
                </a:cxn>
                <a:cxn ang="0">
                  <a:pos x="162" y="73"/>
                </a:cxn>
                <a:cxn ang="0">
                  <a:pos x="181" y="84"/>
                </a:cxn>
                <a:cxn ang="0">
                  <a:pos x="200" y="80"/>
                </a:cxn>
                <a:cxn ang="0">
                  <a:pos x="217" y="73"/>
                </a:cxn>
                <a:cxn ang="0">
                  <a:pos x="234" y="65"/>
                </a:cxn>
                <a:cxn ang="0">
                  <a:pos x="234" y="61"/>
                </a:cxn>
                <a:cxn ang="0">
                  <a:pos x="229" y="61"/>
                </a:cxn>
                <a:cxn ang="0">
                  <a:pos x="234" y="59"/>
                </a:cxn>
                <a:cxn ang="0">
                  <a:pos x="248" y="58"/>
                </a:cxn>
                <a:cxn ang="0">
                  <a:pos x="267" y="56"/>
                </a:cxn>
                <a:cxn ang="0">
                  <a:pos x="288" y="56"/>
                </a:cxn>
                <a:cxn ang="0">
                  <a:pos x="309" y="58"/>
                </a:cxn>
                <a:cxn ang="0">
                  <a:pos x="326" y="61"/>
                </a:cxn>
                <a:cxn ang="0">
                  <a:pos x="341" y="63"/>
                </a:cxn>
                <a:cxn ang="0">
                  <a:pos x="354" y="63"/>
                </a:cxn>
                <a:cxn ang="0">
                  <a:pos x="367" y="58"/>
                </a:cxn>
                <a:cxn ang="0">
                  <a:pos x="373" y="40"/>
                </a:cxn>
                <a:cxn ang="0">
                  <a:pos x="373" y="19"/>
                </a:cxn>
                <a:cxn ang="0">
                  <a:pos x="367" y="6"/>
                </a:cxn>
                <a:cxn ang="0">
                  <a:pos x="352" y="0"/>
                </a:cxn>
                <a:cxn ang="0">
                  <a:pos x="333" y="2"/>
                </a:cxn>
                <a:cxn ang="0">
                  <a:pos x="320" y="8"/>
                </a:cxn>
                <a:cxn ang="0">
                  <a:pos x="307" y="14"/>
                </a:cxn>
                <a:cxn ang="0">
                  <a:pos x="293" y="21"/>
                </a:cxn>
                <a:cxn ang="0">
                  <a:pos x="280" y="27"/>
                </a:cxn>
                <a:cxn ang="0">
                  <a:pos x="269" y="31"/>
                </a:cxn>
                <a:cxn ang="0">
                  <a:pos x="255" y="39"/>
                </a:cxn>
                <a:cxn ang="0">
                  <a:pos x="244" y="42"/>
                </a:cxn>
                <a:cxn ang="0">
                  <a:pos x="231" y="52"/>
                </a:cxn>
                <a:cxn ang="0">
                  <a:pos x="217" y="61"/>
                </a:cxn>
                <a:cxn ang="0">
                  <a:pos x="206" y="65"/>
                </a:cxn>
                <a:cxn ang="0">
                  <a:pos x="200" y="54"/>
                </a:cxn>
                <a:cxn ang="0">
                  <a:pos x="198" y="42"/>
                </a:cxn>
                <a:cxn ang="0">
                  <a:pos x="193" y="35"/>
                </a:cxn>
                <a:cxn ang="0">
                  <a:pos x="183" y="33"/>
                </a:cxn>
                <a:cxn ang="0">
                  <a:pos x="162" y="42"/>
                </a:cxn>
                <a:cxn ang="0">
                  <a:pos x="143" y="61"/>
                </a:cxn>
                <a:cxn ang="0">
                  <a:pos x="126" y="78"/>
                </a:cxn>
                <a:cxn ang="0">
                  <a:pos x="115" y="86"/>
                </a:cxn>
                <a:cxn ang="0">
                  <a:pos x="107" y="80"/>
                </a:cxn>
                <a:cxn ang="0">
                  <a:pos x="109" y="63"/>
                </a:cxn>
                <a:cxn ang="0">
                  <a:pos x="111" y="48"/>
                </a:cxn>
                <a:cxn ang="0">
                  <a:pos x="99" y="40"/>
                </a:cxn>
                <a:cxn ang="0">
                  <a:pos x="82" y="42"/>
                </a:cxn>
                <a:cxn ang="0">
                  <a:pos x="67" y="48"/>
                </a:cxn>
                <a:cxn ang="0">
                  <a:pos x="54" y="58"/>
                </a:cxn>
                <a:cxn ang="0">
                  <a:pos x="40" y="67"/>
                </a:cxn>
                <a:cxn ang="0">
                  <a:pos x="25" y="82"/>
                </a:cxn>
                <a:cxn ang="0">
                  <a:pos x="6" y="101"/>
                </a:cxn>
                <a:cxn ang="0">
                  <a:pos x="0" y="115"/>
                </a:cxn>
                <a:cxn ang="0">
                  <a:pos x="8" y="128"/>
                </a:cxn>
                <a:cxn ang="0">
                  <a:pos x="12" y="130"/>
                </a:cxn>
              </a:cxnLst>
              <a:rect l="0" t="0" r="r" b="b"/>
              <a:pathLst>
                <a:path w="375" h="130">
                  <a:moveTo>
                    <a:pt x="12" y="130"/>
                  </a:moveTo>
                  <a:lnTo>
                    <a:pt x="16" y="122"/>
                  </a:lnTo>
                  <a:lnTo>
                    <a:pt x="23" y="116"/>
                  </a:lnTo>
                  <a:lnTo>
                    <a:pt x="31" y="107"/>
                  </a:lnTo>
                  <a:lnTo>
                    <a:pt x="40" y="97"/>
                  </a:lnTo>
                  <a:lnTo>
                    <a:pt x="50" y="86"/>
                  </a:lnTo>
                  <a:lnTo>
                    <a:pt x="59" y="80"/>
                  </a:lnTo>
                  <a:lnTo>
                    <a:pt x="69" y="75"/>
                  </a:lnTo>
                  <a:lnTo>
                    <a:pt x="77" y="73"/>
                  </a:lnTo>
                  <a:lnTo>
                    <a:pt x="80" y="75"/>
                  </a:lnTo>
                  <a:lnTo>
                    <a:pt x="82" y="80"/>
                  </a:lnTo>
                  <a:lnTo>
                    <a:pt x="84" y="86"/>
                  </a:lnTo>
                  <a:lnTo>
                    <a:pt x="86" y="94"/>
                  </a:lnTo>
                  <a:lnTo>
                    <a:pt x="86" y="99"/>
                  </a:lnTo>
                  <a:lnTo>
                    <a:pt x="88" y="107"/>
                  </a:lnTo>
                  <a:lnTo>
                    <a:pt x="94" y="111"/>
                  </a:lnTo>
                  <a:lnTo>
                    <a:pt x="103" y="111"/>
                  </a:lnTo>
                  <a:lnTo>
                    <a:pt x="113" y="103"/>
                  </a:lnTo>
                  <a:lnTo>
                    <a:pt x="122" y="97"/>
                  </a:lnTo>
                  <a:lnTo>
                    <a:pt x="132" y="90"/>
                  </a:lnTo>
                  <a:lnTo>
                    <a:pt x="141" y="82"/>
                  </a:lnTo>
                  <a:lnTo>
                    <a:pt x="147" y="77"/>
                  </a:lnTo>
                  <a:lnTo>
                    <a:pt x="155" y="73"/>
                  </a:lnTo>
                  <a:lnTo>
                    <a:pt x="162" y="73"/>
                  </a:lnTo>
                  <a:lnTo>
                    <a:pt x="170" y="78"/>
                  </a:lnTo>
                  <a:lnTo>
                    <a:pt x="181" y="84"/>
                  </a:lnTo>
                  <a:lnTo>
                    <a:pt x="193" y="84"/>
                  </a:lnTo>
                  <a:lnTo>
                    <a:pt x="200" y="80"/>
                  </a:lnTo>
                  <a:lnTo>
                    <a:pt x="208" y="78"/>
                  </a:lnTo>
                  <a:lnTo>
                    <a:pt x="217" y="73"/>
                  </a:lnTo>
                  <a:lnTo>
                    <a:pt x="229" y="71"/>
                  </a:lnTo>
                  <a:lnTo>
                    <a:pt x="234" y="65"/>
                  </a:lnTo>
                  <a:lnTo>
                    <a:pt x="236" y="65"/>
                  </a:lnTo>
                  <a:lnTo>
                    <a:pt x="234" y="61"/>
                  </a:lnTo>
                  <a:lnTo>
                    <a:pt x="232" y="61"/>
                  </a:lnTo>
                  <a:lnTo>
                    <a:pt x="229" y="61"/>
                  </a:lnTo>
                  <a:lnTo>
                    <a:pt x="232" y="61"/>
                  </a:lnTo>
                  <a:lnTo>
                    <a:pt x="234" y="59"/>
                  </a:lnTo>
                  <a:lnTo>
                    <a:pt x="240" y="59"/>
                  </a:lnTo>
                  <a:lnTo>
                    <a:pt x="248" y="58"/>
                  </a:lnTo>
                  <a:lnTo>
                    <a:pt x="257" y="58"/>
                  </a:lnTo>
                  <a:lnTo>
                    <a:pt x="267" y="56"/>
                  </a:lnTo>
                  <a:lnTo>
                    <a:pt x="278" y="56"/>
                  </a:lnTo>
                  <a:lnTo>
                    <a:pt x="288" y="56"/>
                  </a:lnTo>
                  <a:lnTo>
                    <a:pt x="299" y="58"/>
                  </a:lnTo>
                  <a:lnTo>
                    <a:pt x="309" y="58"/>
                  </a:lnTo>
                  <a:lnTo>
                    <a:pt x="318" y="59"/>
                  </a:lnTo>
                  <a:lnTo>
                    <a:pt x="326" y="61"/>
                  </a:lnTo>
                  <a:lnTo>
                    <a:pt x="335" y="63"/>
                  </a:lnTo>
                  <a:lnTo>
                    <a:pt x="341" y="63"/>
                  </a:lnTo>
                  <a:lnTo>
                    <a:pt x="348" y="63"/>
                  </a:lnTo>
                  <a:lnTo>
                    <a:pt x="354" y="63"/>
                  </a:lnTo>
                  <a:lnTo>
                    <a:pt x="360" y="63"/>
                  </a:lnTo>
                  <a:lnTo>
                    <a:pt x="367" y="58"/>
                  </a:lnTo>
                  <a:lnTo>
                    <a:pt x="373" y="52"/>
                  </a:lnTo>
                  <a:lnTo>
                    <a:pt x="373" y="40"/>
                  </a:lnTo>
                  <a:lnTo>
                    <a:pt x="375" y="29"/>
                  </a:lnTo>
                  <a:lnTo>
                    <a:pt x="373" y="19"/>
                  </a:lnTo>
                  <a:lnTo>
                    <a:pt x="371" y="12"/>
                  </a:lnTo>
                  <a:lnTo>
                    <a:pt x="367" y="6"/>
                  </a:lnTo>
                  <a:lnTo>
                    <a:pt x="360" y="2"/>
                  </a:lnTo>
                  <a:lnTo>
                    <a:pt x="352" y="0"/>
                  </a:lnTo>
                  <a:lnTo>
                    <a:pt x="341" y="2"/>
                  </a:lnTo>
                  <a:lnTo>
                    <a:pt x="333" y="2"/>
                  </a:lnTo>
                  <a:lnTo>
                    <a:pt x="328" y="6"/>
                  </a:lnTo>
                  <a:lnTo>
                    <a:pt x="320" y="8"/>
                  </a:lnTo>
                  <a:lnTo>
                    <a:pt x="312" y="12"/>
                  </a:lnTo>
                  <a:lnTo>
                    <a:pt x="307" y="14"/>
                  </a:lnTo>
                  <a:lnTo>
                    <a:pt x="299" y="18"/>
                  </a:lnTo>
                  <a:lnTo>
                    <a:pt x="293" y="21"/>
                  </a:lnTo>
                  <a:lnTo>
                    <a:pt x="288" y="23"/>
                  </a:lnTo>
                  <a:lnTo>
                    <a:pt x="280" y="27"/>
                  </a:lnTo>
                  <a:lnTo>
                    <a:pt x="274" y="29"/>
                  </a:lnTo>
                  <a:lnTo>
                    <a:pt x="269" y="31"/>
                  </a:lnTo>
                  <a:lnTo>
                    <a:pt x="263" y="35"/>
                  </a:lnTo>
                  <a:lnTo>
                    <a:pt x="255" y="39"/>
                  </a:lnTo>
                  <a:lnTo>
                    <a:pt x="251" y="40"/>
                  </a:lnTo>
                  <a:lnTo>
                    <a:pt x="244" y="42"/>
                  </a:lnTo>
                  <a:lnTo>
                    <a:pt x="238" y="46"/>
                  </a:lnTo>
                  <a:lnTo>
                    <a:pt x="231" y="52"/>
                  </a:lnTo>
                  <a:lnTo>
                    <a:pt x="223" y="58"/>
                  </a:lnTo>
                  <a:lnTo>
                    <a:pt x="217" y="61"/>
                  </a:lnTo>
                  <a:lnTo>
                    <a:pt x="212" y="65"/>
                  </a:lnTo>
                  <a:lnTo>
                    <a:pt x="206" y="65"/>
                  </a:lnTo>
                  <a:lnTo>
                    <a:pt x="204" y="61"/>
                  </a:lnTo>
                  <a:lnTo>
                    <a:pt x="200" y="54"/>
                  </a:lnTo>
                  <a:lnTo>
                    <a:pt x="200" y="48"/>
                  </a:lnTo>
                  <a:lnTo>
                    <a:pt x="198" y="42"/>
                  </a:lnTo>
                  <a:lnTo>
                    <a:pt x="198" y="39"/>
                  </a:lnTo>
                  <a:lnTo>
                    <a:pt x="193" y="35"/>
                  </a:lnTo>
                  <a:lnTo>
                    <a:pt x="191" y="33"/>
                  </a:lnTo>
                  <a:lnTo>
                    <a:pt x="183" y="33"/>
                  </a:lnTo>
                  <a:lnTo>
                    <a:pt x="174" y="39"/>
                  </a:lnTo>
                  <a:lnTo>
                    <a:pt x="162" y="42"/>
                  </a:lnTo>
                  <a:lnTo>
                    <a:pt x="153" y="52"/>
                  </a:lnTo>
                  <a:lnTo>
                    <a:pt x="143" y="61"/>
                  </a:lnTo>
                  <a:lnTo>
                    <a:pt x="136" y="71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5" y="86"/>
                  </a:lnTo>
                  <a:lnTo>
                    <a:pt x="111" y="86"/>
                  </a:lnTo>
                  <a:lnTo>
                    <a:pt x="107" y="80"/>
                  </a:lnTo>
                  <a:lnTo>
                    <a:pt x="109" y="73"/>
                  </a:lnTo>
                  <a:lnTo>
                    <a:pt x="109" y="63"/>
                  </a:lnTo>
                  <a:lnTo>
                    <a:pt x="111" y="56"/>
                  </a:lnTo>
                  <a:lnTo>
                    <a:pt x="111" y="48"/>
                  </a:lnTo>
                  <a:lnTo>
                    <a:pt x="107" y="42"/>
                  </a:lnTo>
                  <a:lnTo>
                    <a:pt x="99" y="40"/>
                  </a:lnTo>
                  <a:lnTo>
                    <a:pt x="90" y="42"/>
                  </a:lnTo>
                  <a:lnTo>
                    <a:pt x="82" y="42"/>
                  </a:lnTo>
                  <a:lnTo>
                    <a:pt x="75" y="46"/>
                  </a:lnTo>
                  <a:lnTo>
                    <a:pt x="67" y="48"/>
                  </a:lnTo>
                  <a:lnTo>
                    <a:pt x="61" y="54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0" y="67"/>
                  </a:lnTo>
                  <a:lnTo>
                    <a:pt x="37" y="73"/>
                  </a:lnTo>
                  <a:lnTo>
                    <a:pt x="25" y="82"/>
                  </a:lnTo>
                  <a:lnTo>
                    <a:pt x="16" y="92"/>
                  </a:lnTo>
                  <a:lnTo>
                    <a:pt x="6" y="101"/>
                  </a:lnTo>
                  <a:lnTo>
                    <a:pt x="2" y="107"/>
                  </a:lnTo>
                  <a:lnTo>
                    <a:pt x="0" y="115"/>
                  </a:lnTo>
                  <a:lnTo>
                    <a:pt x="4" y="122"/>
                  </a:lnTo>
                  <a:lnTo>
                    <a:pt x="8" y="128"/>
                  </a:lnTo>
                  <a:lnTo>
                    <a:pt x="12" y="130"/>
                  </a:lnTo>
                  <a:lnTo>
                    <a:pt x="12" y="1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934"/>
            <p:cNvSpPr>
              <a:spLocks/>
            </p:cNvSpPr>
            <p:nvPr/>
          </p:nvSpPr>
          <p:spPr bwMode="auto">
            <a:xfrm>
              <a:off x="1321862" y="4151313"/>
              <a:ext cx="447675" cy="468313"/>
            </a:xfrm>
            <a:custGeom>
              <a:avLst/>
              <a:gdLst/>
              <a:ahLst/>
              <a:cxnLst>
                <a:cxn ang="0">
                  <a:pos x="445" y="55"/>
                </a:cxn>
                <a:cxn ang="0">
                  <a:pos x="407" y="30"/>
                </a:cxn>
                <a:cxn ang="0">
                  <a:pos x="344" y="8"/>
                </a:cxn>
                <a:cxn ang="0">
                  <a:pos x="255" y="0"/>
                </a:cxn>
                <a:cxn ang="0">
                  <a:pos x="148" y="36"/>
                </a:cxn>
                <a:cxn ang="0">
                  <a:pos x="68" y="99"/>
                </a:cxn>
                <a:cxn ang="0">
                  <a:pos x="57" y="110"/>
                </a:cxn>
                <a:cxn ang="0">
                  <a:pos x="36" y="143"/>
                </a:cxn>
                <a:cxn ang="0">
                  <a:pos x="15" y="190"/>
                </a:cxn>
                <a:cxn ang="0">
                  <a:pos x="0" y="253"/>
                </a:cxn>
                <a:cxn ang="0">
                  <a:pos x="4" y="323"/>
                </a:cxn>
                <a:cxn ang="0">
                  <a:pos x="29" y="390"/>
                </a:cxn>
                <a:cxn ang="0">
                  <a:pos x="59" y="434"/>
                </a:cxn>
                <a:cxn ang="0">
                  <a:pos x="91" y="464"/>
                </a:cxn>
                <a:cxn ang="0">
                  <a:pos x="118" y="487"/>
                </a:cxn>
                <a:cxn ang="0">
                  <a:pos x="139" y="508"/>
                </a:cxn>
                <a:cxn ang="0">
                  <a:pos x="146" y="536"/>
                </a:cxn>
                <a:cxn ang="0">
                  <a:pos x="150" y="559"/>
                </a:cxn>
                <a:cxn ang="0">
                  <a:pos x="148" y="578"/>
                </a:cxn>
                <a:cxn ang="0">
                  <a:pos x="118" y="574"/>
                </a:cxn>
                <a:cxn ang="0">
                  <a:pos x="99" y="557"/>
                </a:cxn>
                <a:cxn ang="0">
                  <a:pos x="107" y="580"/>
                </a:cxn>
                <a:cxn ang="0">
                  <a:pos x="127" y="590"/>
                </a:cxn>
                <a:cxn ang="0">
                  <a:pos x="154" y="588"/>
                </a:cxn>
                <a:cxn ang="0">
                  <a:pos x="162" y="567"/>
                </a:cxn>
                <a:cxn ang="0">
                  <a:pos x="162" y="542"/>
                </a:cxn>
                <a:cxn ang="0">
                  <a:pos x="152" y="517"/>
                </a:cxn>
                <a:cxn ang="0">
                  <a:pos x="135" y="498"/>
                </a:cxn>
                <a:cxn ang="0">
                  <a:pos x="110" y="474"/>
                </a:cxn>
                <a:cxn ang="0">
                  <a:pos x="84" y="445"/>
                </a:cxn>
                <a:cxn ang="0">
                  <a:pos x="53" y="409"/>
                </a:cxn>
                <a:cxn ang="0">
                  <a:pos x="32" y="369"/>
                </a:cxn>
                <a:cxn ang="0">
                  <a:pos x="21" y="329"/>
                </a:cxn>
                <a:cxn ang="0">
                  <a:pos x="17" y="280"/>
                </a:cxn>
                <a:cxn ang="0">
                  <a:pos x="19" y="228"/>
                </a:cxn>
                <a:cxn ang="0">
                  <a:pos x="30" y="177"/>
                </a:cxn>
                <a:cxn ang="0">
                  <a:pos x="53" y="129"/>
                </a:cxn>
                <a:cxn ang="0">
                  <a:pos x="89" y="93"/>
                </a:cxn>
                <a:cxn ang="0">
                  <a:pos x="133" y="63"/>
                </a:cxn>
                <a:cxn ang="0">
                  <a:pos x="179" y="40"/>
                </a:cxn>
                <a:cxn ang="0">
                  <a:pos x="224" y="25"/>
                </a:cxn>
                <a:cxn ang="0">
                  <a:pos x="266" y="17"/>
                </a:cxn>
                <a:cxn ang="0">
                  <a:pos x="299" y="13"/>
                </a:cxn>
                <a:cxn ang="0">
                  <a:pos x="325" y="17"/>
                </a:cxn>
                <a:cxn ang="0">
                  <a:pos x="356" y="27"/>
                </a:cxn>
                <a:cxn ang="0">
                  <a:pos x="390" y="42"/>
                </a:cxn>
                <a:cxn ang="0">
                  <a:pos x="418" y="55"/>
                </a:cxn>
                <a:cxn ang="0">
                  <a:pos x="439" y="67"/>
                </a:cxn>
                <a:cxn ang="0">
                  <a:pos x="445" y="68"/>
                </a:cxn>
                <a:cxn ang="0">
                  <a:pos x="468" y="72"/>
                </a:cxn>
                <a:cxn ang="0">
                  <a:pos x="496" y="80"/>
                </a:cxn>
                <a:cxn ang="0">
                  <a:pos x="523" y="101"/>
                </a:cxn>
                <a:cxn ang="0">
                  <a:pos x="546" y="133"/>
                </a:cxn>
                <a:cxn ang="0">
                  <a:pos x="559" y="152"/>
                </a:cxn>
                <a:cxn ang="0">
                  <a:pos x="565" y="145"/>
                </a:cxn>
                <a:cxn ang="0">
                  <a:pos x="559" y="124"/>
                </a:cxn>
                <a:cxn ang="0">
                  <a:pos x="548" y="99"/>
                </a:cxn>
                <a:cxn ang="0">
                  <a:pos x="525" y="76"/>
                </a:cxn>
                <a:cxn ang="0">
                  <a:pos x="506" y="68"/>
                </a:cxn>
                <a:cxn ang="0">
                  <a:pos x="487" y="63"/>
                </a:cxn>
                <a:cxn ang="0">
                  <a:pos x="460" y="63"/>
                </a:cxn>
                <a:cxn ang="0">
                  <a:pos x="453" y="63"/>
                </a:cxn>
              </a:cxnLst>
              <a:rect l="0" t="0" r="r" b="b"/>
              <a:pathLst>
                <a:path w="565" h="591">
                  <a:moveTo>
                    <a:pt x="453" y="63"/>
                  </a:moveTo>
                  <a:lnTo>
                    <a:pt x="451" y="61"/>
                  </a:lnTo>
                  <a:lnTo>
                    <a:pt x="445" y="55"/>
                  </a:lnTo>
                  <a:lnTo>
                    <a:pt x="435" y="48"/>
                  </a:lnTo>
                  <a:lnTo>
                    <a:pt x="422" y="40"/>
                  </a:lnTo>
                  <a:lnTo>
                    <a:pt x="407" y="30"/>
                  </a:lnTo>
                  <a:lnTo>
                    <a:pt x="388" y="23"/>
                  </a:lnTo>
                  <a:lnTo>
                    <a:pt x="367" y="13"/>
                  </a:lnTo>
                  <a:lnTo>
                    <a:pt x="344" y="8"/>
                  </a:lnTo>
                  <a:lnTo>
                    <a:pt x="316" y="2"/>
                  </a:lnTo>
                  <a:lnTo>
                    <a:pt x="287" y="0"/>
                  </a:lnTo>
                  <a:lnTo>
                    <a:pt x="255" y="0"/>
                  </a:lnTo>
                  <a:lnTo>
                    <a:pt x="221" y="8"/>
                  </a:lnTo>
                  <a:lnTo>
                    <a:pt x="184" y="19"/>
                  </a:lnTo>
                  <a:lnTo>
                    <a:pt x="148" y="36"/>
                  </a:lnTo>
                  <a:lnTo>
                    <a:pt x="108" y="59"/>
                  </a:lnTo>
                  <a:lnTo>
                    <a:pt x="67" y="89"/>
                  </a:lnTo>
                  <a:lnTo>
                    <a:pt x="68" y="99"/>
                  </a:lnTo>
                  <a:lnTo>
                    <a:pt x="65" y="99"/>
                  </a:lnTo>
                  <a:lnTo>
                    <a:pt x="63" y="105"/>
                  </a:lnTo>
                  <a:lnTo>
                    <a:pt x="57" y="110"/>
                  </a:lnTo>
                  <a:lnTo>
                    <a:pt x="51" y="120"/>
                  </a:lnTo>
                  <a:lnTo>
                    <a:pt x="44" y="129"/>
                  </a:lnTo>
                  <a:lnTo>
                    <a:pt x="36" y="143"/>
                  </a:lnTo>
                  <a:lnTo>
                    <a:pt x="29" y="158"/>
                  </a:lnTo>
                  <a:lnTo>
                    <a:pt x="21" y="175"/>
                  </a:lnTo>
                  <a:lnTo>
                    <a:pt x="15" y="190"/>
                  </a:lnTo>
                  <a:lnTo>
                    <a:pt x="10" y="211"/>
                  </a:lnTo>
                  <a:lnTo>
                    <a:pt x="4" y="232"/>
                  </a:lnTo>
                  <a:lnTo>
                    <a:pt x="0" y="253"/>
                  </a:lnTo>
                  <a:lnTo>
                    <a:pt x="0" y="274"/>
                  </a:lnTo>
                  <a:lnTo>
                    <a:pt x="0" y="299"/>
                  </a:lnTo>
                  <a:lnTo>
                    <a:pt x="4" y="323"/>
                  </a:lnTo>
                  <a:lnTo>
                    <a:pt x="13" y="348"/>
                  </a:lnTo>
                  <a:lnTo>
                    <a:pt x="19" y="369"/>
                  </a:lnTo>
                  <a:lnTo>
                    <a:pt x="29" y="390"/>
                  </a:lnTo>
                  <a:lnTo>
                    <a:pt x="40" y="407"/>
                  </a:lnTo>
                  <a:lnTo>
                    <a:pt x="49" y="422"/>
                  </a:lnTo>
                  <a:lnTo>
                    <a:pt x="59" y="434"/>
                  </a:lnTo>
                  <a:lnTo>
                    <a:pt x="70" y="447"/>
                  </a:lnTo>
                  <a:lnTo>
                    <a:pt x="80" y="456"/>
                  </a:lnTo>
                  <a:lnTo>
                    <a:pt x="91" y="464"/>
                  </a:lnTo>
                  <a:lnTo>
                    <a:pt x="101" y="472"/>
                  </a:lnTo>
                  <a:lnTo>
                    <a:pt x="110" y="479"/>
                  </a:lnTo>
                  <a:lnTo>
                    <a:pt x="118" y="487"/>
                  </a:lnTo>
                  <a:lnTo>
                    <a:pt x="126" y="493"/>
                  </a:lnTo>
                  <a:lnTo>
                    <a:pt x="131" y="500"/>
                  </a:lnTo>
                  <a:lnTo>
                    <a:pt x="139" y="508"/>
                  </a:lnTo>
                  <a:lnTo>
                    <a:pt x="141" y="517"/>
                  </a:lnTo>
                  <a:lnTo>
                    <a:pt x="145" y="527"/>
                  </a:lnTo>
                  <a:lnTo>
                    <a:pt x="146" y="536"/>
                  </a:lnTo>
                  <a:lnTo>
                    <a:pt x="148" y="544"/>
                  </a:lnTo>
                  <a:lnTo>
                    <a:pt x="148" y="552"/>
                  </a:lnTo>
                  <a:lnTo>
                    <a:pt x="150" y="559"/>
                  </a:lnTo>
                  <a:lnTo>
                    <a:pt x="150" y="567"/>
                  </a:lnTo>
                  <a:lnTo>
                    <a:pt x="152" y="572"/>
                  </a:lnTo>
                  <a:lnTo>
                    <a:pt x="148" y="578"/>
                  </a:lnTo>
                  <a:lnTo>
                    <a:pt x="141" y="580"/>
                  </a:lnTo>
                  <a:lnTo>
                    <a:pt x="129" y="580"/>
                  </a:lnTo>
                  <a:lnTo>
                    <a:pt x="118" y="574"/>
                  </a:lnTo>
                  <a:lnTo>
                    <a:pt x="107" y="567"/>
                  </a:lnTo>
                  <a:lnTo>
                    <a:pt x="99" y="557"/>
                  </a:lnTo>
                  <a:lnTo>
                    <a:pt x="99" y="557"/>
                  </a:lnTo>
                  <a:lnTo>
                    <a:pt x="99" y="563"/>
                  </a:lnTo>
                  <a:lnTo>
                    <a:pt x="101" y="571"/>
                  </a:lnTo>
                  <a:lnTo>
                    <a:pt x="107" y="580"/>
                  </a:lnTo>
                  <a:lnTo>
                    <a:pt x="110" y="584"/>
                  </a:lnTo>
                  <a:lnTo>
                    <a:pt x="118" y="588"/>
                  </a:lnTo>
                  <a:lnTo>
                    <a:pt x="127" y="590"/>
                  </a:lnTo>
                  <a:lnTo>
                    <a:pt x="139" y="591"/>
                  </a:lnTo>
                  <a:lnTo>
                    <a:pt x="146" y="591"/>
                  </a:lnTo>
                  <a:lnTo>
                    <a:pt x="154" y="588"/>
                  </a:lnTo>
                  <a:lnTo>
                    <a:pt x="160" y="584"/>
                  </a:lnTo>
                  <a:lnTo>
                    <a:pt x="162" y="576"/>
                  </a:lnTo>
                  <a:lnTo>
                    <a:pt x="162" y="567"/>
                  </a:lnTo>
                  <a:lnTo>
                    <a:pt x="164" y="557"/>
                  </a:lnTo>
                  <a:lnTo>
                    <a:pt x="162" y="548"/>
                  </a:lnTo>
                  <a:lnTo>
                    <a:pt x="162" y="542"/>
                  </a:lnTo>
                  <a:lnTo>
                    <a:pt x="160" y="532"/>
                  </a:lnTo>
                  <a:lnTo>
                    <a:pt x="156" y="525"/>
                  </a:lnTo>
                  <a:lnTo>
                    <a:pt x="152" y="517"/>
                  </a:lnTo>
                  <a:lnTo>
                    <a:pt x="146" y="510"/>
                  </a:lnTo>
                  <a:lnTo>
                    <a:pt x="141" y="504"/>
                  </a:lnTo>
                  <a:lnTo>
                    <a:pt x="135" y="498"/>
                  </a:lnTo>
                  <a:lnTo>
                    <a:pt x="127" y="491"/>
                  </a:lnTo>
                  <a:lnTo>
                    <a:pt x="120" y="483"/>
                  </a:lnTo>
                  <a:lnTo>
                    <a:pt x="110" y="474"/>
                  </a:lnTo>
                  <a:lnTo>
                    <a:pt x="101" y="464"/>
                  </a:lnTo>
                  <a:lnTo>
                    <a:pt x="93" y="455"/>
                  </a:lnTo>
                  <a:lnTo>
                    <a:pt x="84" y="445"/>
                  </a:lnTo>
                  <a:lnTo>
                    <a:pt x="72" y="432"/>
                  </a:lnTo>
                  <a:lnTo>
                    <a:pt x="63" y="420"/>
                  </a:lnTo>
                  <a:lnTo>
                    <a:pt x="53" y="409"/>
                  </a:lnTo>
                  <a:lnTo>
                    <a:pt x="46" y="397"/>
                  </a:lnTo>
                  <a:lnTo>
                    <a:pt x="38" y="382"/>
                  </a:lnTo>
                  <a:lnTo>
                    <a:pt x="32" y="369"/>
                  </a:lnTo>
                  <a:lnTo>
                    <a:pt x="27" y="358"/>
                  </a:lnTo>
                  <a:lnTo>
                    <a:pt x="25" y="344"/>
                  </a:lnTo>
                  <a:lnTo>
                    <a:pt x="21" y="329"/>
                  </a:lnTo>
                  <a:lnTo>
                    <a:pt x="19" y="314"/>
                  </a:lnTo>
                  <a:lnTo>
                    <a:pt x="17" y="297"/>
                  </a:lnTo>
                  <a:lnTo>
                    <a:pt x="17" y="280"/>
                  </a:lnTo>
                  <a:lnTo>
                    <a:pt x="17" y="262"/>
                  </a:lnTo>
                  <a:lnTo>
                    <a:pt x="19" y="245"/>
                  </a:lnTo>
                  <a:lnTo>
                    <a:pt x="19" y="228"/>
                  </a:lnTo>
                  <a:lnTo>
                    <a:pt x="23" y="211"/>
                  </a:lnTo>
                  <a:lnTo>
                    <a:pt x="25" y="194"/>
                  </a:lnTo>
                  <a:lnTo>
                    <a:pt x="30" y="177"/>
                  </a:lnTo>
                  <a:lnTo>
                    <a:pt x="36" y="160"/>
                  </a:lnTo>
                  <a:lnTo>
                    <a:pt x="44" y="145"/>
                  </a:lnTo>
                  <a:lnTo>
                    <a:pt x="53" y="129"/>
                  </a:lnTo>
                  <a:lnTo>
                    <a:pt x="63" y="116"/>
                  </a:lnTo>
                  <a:lnTo>
                    <a:pt x="74" y="103"/>
                  </a:lnTo>
                  <a:lnTo>
                    <a:pt x="89" y="93"/>
                  </a:lnTo>
                  <a:lnTo>
                    <a:pt x="105" y="80"/>
                  </a:lnTo>
                  <a:lnTo>
                    <a:pt x="118" y="72"/>
                  </a:lnTo>
                  <a:lnTo>
                    <a:pt x="133" y="63"/>
                  </a:lnTo>
                  <a:lnTo>
                    <a:pt x="148" y="55"/>
                  </a:lnTo>
                  <a:lnTo>
                    <a:pt x="164" y="48"/>
                  </a:lnTo>
                  <a:lnTo>
                    <a:pt x="179" y="40"/>
                  </a:lnTo>
                  <a:lnTo>
                    <a:pt x="194" y="34"/>
                  </a:lnTo>
                  <a:lnTo>
                    <a:pt x="211" y="30"/>
                  </a:lnTo>
                  <a:lnTo>
                    <a:pt x="224" y="25"/>
                  </a:lnTo>
                  <a:lnTo>
                    <a:pt x="240" y="21"/>
                  </a:lnTo>
                  <a:lnTo>
                    <a:pt x="251" y="17"/>
                  </a:lnTo>
                  <a:lnTo>
                    <a:pt x="266" y="17"/>
                  </a:lnTo>
                  <a:lnTo>
                    <a:pt x="278" y="13"/>
                  </a:lnTo>
                  <a:lnTo>
                    <a:pt x="289" y="13"/>
                  </a:lnTo>
                  <a:lnTo>
                    <a:pt x="299" y="13"/>
                  </a:lnTo>
                  <a:lnTo>
                    <a:pt x="308" y="13"/>
                  </a:lnTo>
                  <a:lnTo>
                    <a:pt x="316" y="13"/>
                  </a:lnTo>
                  <a:lnTo>
                    <a:pt x="325" y="17"/>
                  </a:lnTo>
                  <a:lnTo>
                    <a:pt x="335" y="19"/>
                  </a:lnTo>
                  <a:lnTo>
                    <a:pt x="346" y="23"/>
                  </a:lnTo>
                  <a:lnTo>
                    <a:pt x="356" y="27"/>
                  </a:lnTo>
                  <a:lnTo>
                    <a:pt x="367" y="30"/>
                  </a:lnTo>
                  <a:lnTo>
                    <a:pt x="378" y="36"/>
                  </a:lnTo>
                  <a:lnTo>
                    <a:pt x="390" y="42"/>
                  </a:lnTo>
                  <a:lnTo>
                    <a:pt x="399" y="48"/>
                  </a:lnTo>
                  <a:lnTo>
                    <a:pt x="411" y="51"/>
                  </a:lnTo>
                  <a:lnTo>
                    <a:pt x="418" y="55"/>
                  </a:lnTo>
                  <a:lnTo>
                    <a:pt x="426" y="61"/>
                  </a:lnTo>
                  <a:lnTo>
                    <a:pt x="432" y="63"/>
                  </a:lnTo>
                  <a:lnTo>
                    <a:pt x="439" y="67"/>
                  </a:lnTo>
                  <a:lnTo>
                    <a:pt x="441" y="68"/>
                  </a:lnTo>
                  <a:lnTo>
                    <a:pt x="443" y="68"/>
                  </a:lnTo>
                  <a:lnTo>
                    <a:pt x="445" y="68"/>
                  </a:lnTo>
                  <a:lnTo>
                    <a:pt x="451" y="68"/>
                  </a:lnTo>
                  <a:lnTo>
                    <a:pt x="456" y="70"/>
                  </a:lnTo>
                  <a:lnTo>
                    <a:pt x="468" y="72"/>
                  </a:lnTo>
                  <a:lnTo>
                    <a:pt x="477" y="74"/>
                  </a:lnTo>
                  <a:lnTo>
                    <a:pt x="487" y="78"/>
                  </a:lnTo>
                  <a:lnTo>
                    <a:pt x="496" y="80"/>
                  </a:lnTo>
                  <a:lnTo>
                    <a:pt x="508" y="86"/>
                  </a:lnTo>
                  <a:lnTo>
                    <a:pt x="515" y="91"/>
                  </a:lnTo>
                  <a:lnTo>
                    <a:pt x="523" y="101"/>
                  </a:lnTo>
                  <a:lnTo>
                    <a:pt x="531" y="110"/>
                  </a:lnTo>
                  <a:lnTo>
                    <a:pt x="540" y="124"/>
                  </a:lnTo>
                  <a:lnTo>
                    <a:pt x="546" y="133"/>
                  </a:lnTo>
                  <a:lnTo>
                    <a:pt x="553" y="143"/>
                  </a:lnTo>
                  <a:lnTo>
                    <a:pt x="557" y="148"/>
                  </a:lnTo>
                  <a:lnTo>
                    <a:pt x="559" y="152"/>
                  </a:lnTo>
                  <a:lnTo>
                    <a:pt x="561" y="154"/>
                  </a:lnTo>
                  <a:lnTo>
                    <a:pt x="563" y="152"/>
                  </a:lnTo>
                  <a:lnTo>
                    <a:pt x="565" y="145"/>
                  </a:lnTo>
                  <a:lnTo>
                    <a:pt x="563" y="139"/>
                  </a:lnTo>
                  <a:lnTo>
                    <a:pt x="561" y="133"/>
                  </a:lnTo>
                  <a:lnTo>
                    <a:pt x="559" y="124"/>
                  </a:lnTo>
                  <a:lnTo>
                    <a:pt x="557" y="116"/>
                  </a:lnTo>
                  <a:lnTo>
                    <a:pt x="551" y="106"/>
                  </a:lnTo>
                  <a:lnTo>
                    <a:pt x="548" y="99"/>
                  </a:lnTo>
                  <a:lnTo>
                    <a:pt x="540" y="89"/>
                  </a:lnTo>
                  <a:lnTo>
                    <a:pt x="531" y="80"/>
                  </a:lnTo>
                  <a:lnTo>
                    <a:pt x="525" y="76"/>
                  </a:lnTo>
                  <a:lnTo>
                    <a:pt x="519" y="72"/>
                  </a:lnTo>
                  <a:lnTo>
                    <a:pt x="512" y="68"/>
                  </a:lnTo>
                  <a:lnTo>
                    <a:pt x="506" y="68"/>
                  </a:lnTo>
                  <a:lnTo>
                    <a:pt x="500" y="65"/>
                  </a:lnTo>
                  <a:lnTo>
                    <a:pt x="493" y="63"/>
                  </a:lnTo>
                  <a:lnTo>
                    <a:pt x="487" y="63"/>
                  </a:lnTo>
                  <a:lnTo>
                    <a:pt x="481" y="63"/>
                  </a:lnTo>
                  <a:lnTo>
                    <a:pt x="470" y="63"/>
                  </a:lnTo>
                  <a:lnTo>
                    <a:pt x="460" y="63"/>
                  </a:lnTo>
                  <a:lnTo>
                    <a:pt x="455" y="63"/>
                  </a:lnTo>
                  <a:lnTo>
                    <a:pt x="453" y="63"/>
                  </a:lnTo>
                  <a:lnTo>
                    <a:pt x="453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935"/>
            <p:cNvSpPr>
              <a:spLocks/>
            </p:cNvSpPr>
            <p:nvPr/>
          </p:nvSpPr>
          <p:spPr bwMode="auto">
            <a:xfrm>
              <a:off x="1787000" y="4605338"/>
              <a:ext cx="141287" cy="66675"/>
            </a:xfrm>
            <a:custGeom>
              <a:avLst/>
              <a:gdLst/>
              <a:ahLst/>
              <a:cxnLst>
                <a:cxn ang="0">
                  <a:pos x="169" y="4"/>
                </a:cxn>
                <a:cxn ang="0">
                  <a:pos x="91" y="25"/>
                </a:cxn>
                <a:cxn ang="0">
                  <a:pos x="87" y="21"/>
                </a:cxn>
                <a:cxn ang="0">
                  <a:pos x="80" y="12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9" y="0"/>
                </a:cxn>
                <a:cxn ang="0">
                  <a:pos x="42" y="0"/>
                </a:cxn>
                <a:cxn ang="0">
                  <a:pos x="34" y="0"/>
                </a:cxn>
                <a:cxn ang="0">
                  <a:pos x="26" y="4"/>
                </a:cxn>
                <a:cxn ang="0">
                  <a:pos x="21" y="6"/>
                </a:cxn>
                <a:cxn ang="0">
                  <a:pos x="15" y="12"/>
                </a:cxn>
                <a:cxn ang="0">
                  <a:pos x="9" y="16"/>
                </a:cxn>
                <a:cxn ang="0">
                  <a:pos x="5" y="23"/>
                </a:cxn>
                <a:cxn ang="0">
                  <a:pos x="2" y="29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0" y="50"/>
                </a:cxn>
                <a:cxn ang="0">
                  <a:pos x="0" y="56"/>
                </a:cxn>
                <a:cxn ang="0">
                  <a:pos x="4" y="61"/>
                </a:cxn>
                <a:cxn ang="0">
                  <a:pos x="7" y="67"/>
                </a:cxn>
                <a:cxn ang="0">
                  <a:pos x="13" y="75"/>
                </a:cxn>
                <a:cxn ang="0">
                  <a:pos x="19" y="78"/>
                </a:cxn>
                <a:cxn ang="0">
                  <a:pos x="26" y="82"/>
                </a:cxn>
                <a:cxn ang="0">
                  <a:pos x="36" y="82"/>
                </a:cxn>
                <a:cxn ang="0">
                  <a:pos x="45" y="84"/>
                </a:cxn>
                <a:cxn ang="0">
                  <a:pos x="51" y="82"/>
                </a:cxn>
                <a:cxn ang="0">
                  <a:pos x="61" y="82"/>
                </a:cxn>
                <a:cxn ang="0">
                  <a:pos x="64" y="82"/>
                </a:cxn>
                <a:cxn ang="0">
                  <a:pos x="66" y="82"/>
                </a:cxn>
                <a:cxn ang="0">
                  <a:pos x="97" y="52"/>
                </a:cxn>
                <a:cxn ang="0">
                  <a:pos x="178" y="31"/>
                </a:cxn>
                <a:cxn ang="0">
                  <a:pos x="169" y="4"/>
                </a:cxn>
                <a:cxn ang="0">
                  <a:pos x="169" y="4"/>
                </a:cxn>
              </a:cxnLst>
              <a:rect l="0" t="0" r="r" b="b"/>
              <a:pathLst>
                <a:path w="178" h="84">
                  <a:moveTo>
                    <a:pt x="169" y="4"/>
                  </a:moveTo>
                  <a:lnTo>
                    <a:pt x="91" y="25"/>
                  </a:lnTo>
                  <a:lnTo>
                    <a:pt x="87" y="21"/>
                  </a:lnTo>
                  <a:lnTo>
                    <a:pt x="80" y="12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21" y="6"/>
                  </a:lnTo>
                  <a:lnTo>
                    <a:pt x="15" y="12"/>
                  </a:lnTo>
                  <a:lnTo>
                    <a:pt x="9" y="16"/>
                  </a:lnTo>
                  <a:lnTo>
                    <a:pt x="5" y="23"/>
                  </a:lnTo>
                  <a:lnTo>
                    <a:pt x="2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4" y="61"/>
                  </a:lnTo>
                  <a:lnTo>
                    <a:pt x="7" y="67"/>
                  </a:lnTo>
                  <a:lnTo>
                    <a:pt x="13" y="75"/>
                  </a:lnTo>
                  <a:lnTo>
                    <a:pt x="19" y="78"/>
                  </a:lnTo>
                  <a:lnTo>
                    <a:pt x="26" y="82"/>
                  </a:lnTo>
                  <a:lnTo>
                    <a:pt x="36" y="82"/>
                  </a:lnTo>
                  <a:lnTo>
                    <a:pt x="45" y="84"/>
                  </a:lnTo>
                  <a:lnTo>
                    <a:pt x="51" y="82"/>
                  </a:lnTo>
                  <a:lnTo>
                    <a:pt x="61" y="82"/>
                  </a:lnTo>
                  <a:lnTo>
                    <a:pt x="64" y="82"/>
                  </a:lnTo>
                  <a:lnTo>
                    <a:pt x="66" y="82"/>
                  </a:lnTo>
                  <a:lnTo>
                    <a:pt x="97" y="52"/>
                  </a:lnTo>
                  <a:lnTo>
                    <a:pt x="178" y="31"/>
                  </a:lnTo>
                  <a:lnTo>
                    <a:pt x="169" y="4"/>
                  </a:lnTo>
                  <a:lnTo>
                    <a:pt x="169" y="4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936"/>
            <p:cNvSpPr>
              <a:spLocks/>
            </p:cNvSpPr>
            <p:nvPr/>
          </p:nvSpPr>
          <p:spPr bwMode="auto">
            <a:xfrm>
              <a:off x="1406000" y="4610101"/>
              <a:ext cx="92075" cy="42863"/>
            </a:xfrm>
            <a:custGeom>
              <a:avLst/>
              <a:gdLst/>
              <a:ahLst/>
              <a:cxnLst>
                <a:cxn ang="0">
                  <a:pos x="1" y="13"/>
                </a:cxn>
                <a:cxn ang="0">
                  <a:pos x="3" y="19"/>
                </a:cxn>
                <a:cxn ang="0">
                  <a:pos x="9" y="23"/>
                </a:cxn>
                <a:cxn ang="0">
                  <a:pos x="17" y="29"/>
                </a:cxn>
                <a:cxn ang="0">
                  <a:pos x="22" y="34"/>
                </a:cxn>
                <a:cxn ang="0">
                  <a:pos x="34" y="40"/>
                </a:cxn>
                <a:cxn ang="0">
                  <a:pos x="43" y="44"/>
                </a:cxn>
                <a:cxn ang="0">
                  <a:pos x="55" y="44"/>
                </a:cxn>
                <a:cxn ang="0">
                  <a:pos x="64" y="40"/>
                </a:cxn>
                <a:cxn ang="0">
                  <a:pos x="76" y="34"/>
                </a:cxn>
                <a:cxn ang="0">
                  <a:pos x="85" y="29"/>
                </a:cxn>
                <a:cxn ang="0">
                  <a:pos x="97" y="21"/>
                </a:cxn>
                <a:cxn ang="0">
                  <a:pos x="102" y="13"/>
                </a:cxn>
                <a:cxn ang="0">
                  <a:pos x="108" y="6"/>
                </a:cxn>
                <a:cxn ang="0">
                  <a:pos x="112" y="2"/>
                </a:cxn>
                <a:cxn ang="0">
                  <a:pos x="114" y="0"/>
                </a:cxn>
                <a:cxn ang="0">
                  <a:pos x="114" y="2"/>
                </a:cxn>
                <a:cxn ang="0">
                  <a:pos x="116" y="8"/>
                </a:cxn>
                <a:cxn ang="0">
                  <a:pos x="114" y="15"/>
                </a:cxn>
                <a:cxn ang="0">
                  <a:pos x="108" y="29"/>
                </a:cxn>
                <a:cxn ang="0">
                  <a:pos x="98" y="38"/>
                </a:cxn>
                <a:cxn ang="0">
                  <a:pos x="95" y="46"/>
                </a:cxn>
                <a:cxn ang="0">
                  <a:pos x="89" y="50"/>
                </a:cxn>
                <a:cxn ang="0">
                  <a:pos x="85" y="51"/>
                </a:cxn>
                <a:cxn ang="0">
                  <a:pos x="77" y="53"/>
                </a:cxn>
                <a:cxn ang="0">
                  <a:pos x="68" y="55"/>
                </a:cxn>
                <a:cxn ang="0">
                  <a:pos x="60" y="55"/>
                </a:cxn>
                <a:cxn ang="0">
                  <a:pos x="55" y="55"/>
                </a:cxn>
                <a:cxn ang="0">
                  <a:pos x="49" y="53"/>
                </a:cxn>
                <a:cxn ang="0">
                  <a:pos x="43" y="53"/>
                </a:cxn>
                <a:cxn ang="0">
                  <a:pos x="34" y="48"/>
                </a:cxn>
                <a:cxn ang="0">
                  <a:pos x="26" y="44"/>
                </a:cxn>
                <a:cxn ang="0">
                  <a:pos x="19" y="38"/>
                </a:cxn>
                <a:cxn ang="0">
                  <a:pos x="13" y="34"/>
                </a:cxn>
                <a:cxn ang="0">
                  <a:pos x="5" y="29"/>
                </a:cxn>
                <a:cxn ang="0">
                  <a:pos x="0" y="23"/>
                </a:cxn>
                <a:cxn ang="0">
                  <a:pos x="1" y="13"/>
                </a:cxn>
                <a:cxn ang="0">
                  <a:pos x="1" y="13"/>
                </a:cxn>
              </a:cxnLst>
              <a:rect l="0" t="0" r="r" b="b"/>
              <a:pathLst>
                <a:path w="116" h="55">
                  <a:moveTo>
                    <a:pt x="1" y="13"/>
                  </a:moveTo>
                  <a:lnTo>
                    <a:pt x="3" y="19"/>
                  </a:lnTo>
                  <a:lnTo>
                    <a:pt x="9" y="23"/>
                  </a:lnTo>
                  <a:lnTo>
                    <a:pt x="17" y="29"/>
                  </a:lnTo>
                  <a:lnTo>
                    <a:pt x="22" y="34"/>
                  </a:lnTo>
                  <a:lnTo>
                    <a:pt x="34" y="40"/>
                  </a:lnTo>
                  <a:lnTo>
                    <a:pt x="43" y="44"/>
                  </a:lnTo>
                  <a:lnTo>
                    <a:pt x="55" y="44"/>
                  </a:lnTo>
                  <a:lnTo>
                    <a:pt x="64" y="40"/>
                  </a:lnTo>
                  <a:lnTo>
                    <a:pt x="76" y="34"/>
                  </a:lnTo>
                  <a:lnTo>
                    <a:pt x="85" y="29"/>
                  </a:lnTo>
                  <a:lnTo>
                    <a:pt x="97" y="21"/>
                  </a:lnTo>
                  <a:lnTo>
                    <a:pt x="102" y="13"/>
                  </a:lnTo>
                  <a:lnTo>
                    <a:pt x="108" y="6"/>
                  </a:lnTo>
                  <a:lnTo>
                    <a:pt x="112" y="2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8"/>
                  </a:lnTo>
                  <a:lnTo>
                    <a:pt x="114" y="15"/>
                  </a:lnTo>
                  <a:lnTo>
                    <a:pt x="108" y="29"/>
                  </a:lnTo>
                  <a:lnTo>
                    <a:pt x="98" y="38"/>
                  </a:lnTo>
                  <a:lnTo>
                    <a:pt x="95" y="46"/>
                  </a:lnTo>
                  <a:lnTo>
                    <a:pt x="89" y="50"/>
                  </a:lnTo>
                  <a:lnTo>
                    <a:pt x="85" y="51"/>
                  </a:lnTo>
                  <a:lnTo>
                    <a:pt x="77" y="53"/>
                  </a:lnTo>
                  <a:lnTo>
                    <a:pt x="68" y="55"/>
                  </a:lnTo>
                  <a:lnTo>
                    <a:pt x="60" y="55"/>
                  </a:lnTo>
                  <a:lnTo>
                    <a:pt x="55" y="55"/>
                  </a:lnTo>
                  <a:lnTo>
                    <a:pt x="49" y="53"/>
                  </a:lnTo>
                  <a:lnTo>
                    <a:pt x="43" y="53"/>
                  </a:lnTo>
                  <a:lnTo>
                    <a:pt x="34" y="48"/>
                  </a:lnTo>
                  <a:lnTo>
                    <a:pt x="26" y="44"/>
                  </a:lnTo>
                  <a:lnTo>
                    <a:pt x="19" y="38"/>
                  </a:lnTo>
                  <a:lnTo>
                    <a:pt x="13" y="34"/>
                  </a:lnTo>
                  <a:lnTo>
                    <a:pt x="5" y="29"/>
                  </a:lnTo>
                  <a:lnTo>
                    <a:pt x="0" y="23"/>
                  </a:ln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937"/>
            <p:cNvSpPr>
              <a:spLocks/>
            </p:cNvSpPr>
            <p:nvPr/>
          </p:nvSpPr>
          <p:spPr bwMode="auto">
            <a:xfrm>
              <a:off x="1459975" y="4549776"/>
              <a:ext cx="85725" cy="182563"/>
            </a:xfrm>
            <a:custGeom>
              <a:avLst/>
              <a:gdLst/>
              <a:ahLst/>
              <a:cxnLst>
                <a:cxn ang="0">
                  <a:pos x="13" y="19"/>
                </a:cxn>
                <a:cxn ang="0">
                  <a:pos x="23" y="25"/>
                </a:cxn>
                <a:cxn ang="0">
                  <a:pos x="30" y="38"/>
                </a:cxn>
                <a:cxn ang="0">
                  <a:pos x="38" y="53"/>
                </a:cxn>
                <a:cxn ang="0">
                  <a:pos x="48" y="68"/>
                </a:cxn>
                <a:cxn ang="0">
                  <a:pos x="59" y="84"/>
                </a:cxn>
                <a:cxn ang="0">
                  <a:pos x="70" y="97"/>
                </a:cxn>
                <a:cxn ang="0">
                  <a:pos x="84" y="106"/>
                </a:cxn>
                <a:cxn ang="0">
                  <a:pos x="97" y="154"/>
                </a:cxn>
                <a:cxn ang="0">
                  <a:pos x="86" y="160"/>
                </a:cxn>
                <a:cxn ang="0">
                  <a:pos x="65" y="175"/>
                </a:cxn>
                <a:cxn ang="0">
                  <a:pos x="49" y="184"/>
                </a:cxn>
                <a:cxn ang="0">
                  <a:pos x="36" y="198"/>
                </a:cxn>
                <a:cxn ang="0">
                  <a:pos x="23" y="209"/>
                </a:cxn>
                <a:cxn ang="0">
                  <a:pos x="13" y="222"/>
                </a:cxn>
                <a:cxn ang="0">
                  <a:pos x="23" y="224"/>
                </a:cxn>
                <a:cxn ang="0">
                  <a:pos x="34" y="213"/>
                </a:cxn>
                <a:cxn ang="0">
                  <a:pos x="46" y="203"/>
                </a:cxn>
                <a:cxn ang="0">
                  <a:pos x="61" y="190"/>
                </a:cxn>
                <a:cxn ang="0">
                  <a:pos x="74" y="179"/>
                </a:cxn>
                <a:cxn ang="0">
                  <a:pos x="89" y="169"/>
                </a:cxn>
                <a:cxn ang="0">
                  <a:pos x="101" y="164"/>
                </a:cxn>
                <a:cxn ang="0">
                  <a:pos x="105" y="108"/>
                </a:cxn>
                <a:cxn ang="0">
                  <a:pos x="93" y="99"/>
                </a:cxn>
                <a:cxn ang="0">
                  <a:pos x="70" y="78"/>
                </a:cxn>
                <a:cxn ang="0">
                  <a:pos x="57" y="63"/>
                </a:cxn>
                <a:cxn ang="0">
                  <a:pos x="46" y="49"/>
                </a:cxn>
                <a:cxn ang="0">
                  <a:pos x="36" y="34"/>
                </a:cxn>
                <a:cxn ang="0">
                  <a:pos x="34" y="19"/>
                </a:cxn>
                <a:cxn ang="0">
                  <a:pos x="36" y="11"/>
                </a:cxn>
                <a:cxn ang="0">
                  <a:pos x="17" y="9"/>
                </a:cxn>
                <a:cxn ang="0">
                  <a:pos x="9" y="2"/>
                </a:cxn>
                <a:cxn ang="0">
                  <a:pos x="0" y="9"/>
                </a:cxn>
              </a:cxnLst>
              <a:rect l="0" t="0" r="r" b="b"/>
              <a:pathLst>
                <a:path w="106" h="228">
                  <a:moveTo>
                    <a:pt x="0" y="9"/>
                  </a:moveTo>
                  <a:lnTo>
                    <a:pt x="13" y="19"/>
                  </a:lnTo>
                  <a:lnTo>
                    <a:pt x="23" y="23"/>
                  </a:lnTo>
                  <a:lnTo>
                    <a:pt x="23" y="25"/>
                  </a:lnTo>
                  <a:lnTo>
                    <a:pt x="29" y="34"/>
                  </a:lnTo>
                  <a:lnTo>
                    <a:pt x="30" y="38"/>
                  </a:lnTo>
                  <a:lnTo>
                    <a:pt x="34" y="46"/>
                  </a:lnTo>
                  <a:lnTo>
                    <a:pt x="38" y="53"/>
                  </a:lnTo>
                  <a:lnTo>
                    <a:pt x="44" y="63"/>
                  </a:lnTo>
                  <a:lnTo>
                    <a:pt x="48" y="68"/>
                  </a:lnTo>
                  <a:lnTo>
                    <a:pt x="53" y="76"/>
                  </a:lnTo>
                  <a:lnTo>
                    <a:pt x="59" y="84"/>
                  </a:lnTo>
                  <a:lnTo>
                    <a:pt x="65" y="91"/>
                  </a:lnTo>
                  <a:lnTo>
                    <a:pt x="70" y="97"/>
                  </a:lnTo>
                  <a:lnTo>
                    <a:pt x="78" y="103"/>
                  </a:lnTo>
                  <a:lnTo>
                    <a:pt x="84" y="106"/>
                  </a:lnTo>
                  <a:lnTo>
                    <a:pt x="91" y="110"/>
                  </a:lnTo>
                  <a:lnTo>
                    <a:pt x="97" y="154"/>
                  </a:lnTo>
                  <a:lnTo>
                    <a:pt x="93" y="154"/>
                  </a:lnTo>
                  <a:lnTo>
                    <a:pt x="86" y="160"/>
                  </a:lnTo>
                  <a:lnTo>
                    <a:pt x="76" y="165"/>
                  </a:lnTo>
                  <a:lnTo>
                    <a:pt x="65" y="175"/>
                  </a:lnTo>
                  <a:lnTo>
                    <a:pt x="57" y="179"/>
                  </a:lnTo>
                  <a:lnTo>
                    <a:pt x="49" y="184"/>
                  </a:lnTo>
                  <a:lnTo>
                    <a:pt x="44" y="190"/>
                  </a:lnTo>
                  <a:lnTo>
                    <a:pt x="36" y="198"/>
                  </a:lnTo>
                  <a:lnTo>
                    <a:pt x="29" y="203"/>
                  </a:lnTo>
                  <a:lnTo>
                    <a:pt x="23" y="209"/>
                  </a:lnTo>
                  <a:lnTo>
                    <a:pt x="17" y="215"/>
                  </a:lnTo>
                  <a:lnTo>
                    <a:pt x="13" y="222"/>
                  </a:lnTo>
                  <a:lnTo>
                    <a:pt x="21" y="228"/>
                  </a:lnTo>
                  <a:lnTo>
                    <a:pt x="23" y="224"/>
                  </a:lnTo>
                  <a:lnTo>
                    <a:pt x="30" y="219"/>
                  </a:lnTo>
                  <a:lnTo>
                    <a:pt x="34" y="213"/>
                  </a:lnTo>
                  <a:lnTo>
                    <a:pt x="40" y="209"/>
                  </a:lnTo>
                  <a:lnTo>
                    <a:pt x="46" y="203"/>
                  </a:lnTo>
                  <a:lnTo>
                    <a:pt x="53" y="198"/>
                  </a:lnTo>
                  <a:lnTo>
                    <a:pt x="61" y="190"/>
                  </a:lnTo>
                  <a:lnTo>
                    <a:pt x="67" y="184"/>
                  </a:lnTo>
                  <a:lnTo>
                    <a:pt x="74" y="179"/>
                  </a:lnTo>
                  <a:lnTo>
                    <a:pt x="82" y="175"/>
                  </a:lnTo>
                  <a:lnTo>
                    <a:pt x="89" y="169"/>
                  </a:lnTo>
                  <a:lnTo>
                    <a:pt x="95" y="165"/>
                  </a:lnTo>
                  <a:lnTo>
                    <a:pt x="101" y="164"/>
                  </a:lnTo>
                  <a:lnTo>
                    <a:pt x="106" y="164"/>
                  </a:lnTo>
                  <a:lnTo>
                    <a:pt x="105" y="108"/>
                  </a:lnTo>
                  <a:lnTo>
                    <a:pt x="101" y="105"/>
                  </a:lnTo>
                  <a:lnTo>
                    <a:pt x="93" y="99"/>
                  </a:lnTo>
                  <a:lnTo>
                    <a:pt x="82" y="89"/>
                  </a:lnTo>
                  <a:lnTo>
                    <a:pt x="70" y="78"/>
                  </a:lnTo>
                  <a:lnTo>
                    <a:pt x="63" y="70"/>
                  </a:lnTo>
                  <a:lnTo>
                    <a:pt x="57" y="63"/>
                  </a:lnTo>
                  <a:lnTo>
                    <a:pt x="49" y="55"/>
                  </a:lnTo>
                  <a:lnTo>
                    <a:pt x="46" y="49"/>
                  </a:lnTo>
                  <a:lnTo>
                    <a:pt x="40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4" y="19"/>
                  </a:lnTo>
                  <a:lnTo>
                    <a:pt x="42" y="9"/>
                  </a:lnTo>
                  <a:lnTo>
                    <a:pt x="36" y="11"/>
                  </a:lnTo>
                  <a:lnTo>
                    <a:pt x="25" y="13"/>
                  </a:lnTo>
                  <a:lnTo>
                    <a:pt x="17" y="9"/>
                  </a:lnTo>
                  <a:lnTo>
                    <a:pt x="11" y="6"/>
                  </a:lnTo>
                  <a:lnTo>
                    <a:pt x="9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938"/>
            <p:cNvSpPr>
              <a:spLocks/>
            </p:cNvSpPr>
            <p:nvPr/>
          </p:nvSpPr>
          <p:spPr bwMode="auto">
            <a:xfrm>
              <a:off x="1552050" y="4257676"/>
              <a:ext cx="171450" cy="439738"/>
            </a:xfrm>
            <a:custGeom>
              <a:avLst/>
              <a:gdLst/>
              <a:ahLst/>
              <a:cxnLst>
                <a:cxn ang="0">
                  <a:pos x="162" y="80"/>
                </a:cxn>
                <a:cxn ang="0">
                  <a:pos x="179" y="65"/>
                </a:cxn>
                <a:cxn ang="0">
                  <a:pos x="192" y="51"/>
                </a:cxn>
                <a:cxn ang="0">
                  <a:pos x="200" y="32"/>
                </a:cxn>
                <a:cxn ang="0">
                  <a:pos x="203" y="17"/>
                </a:cxn>
                <a:cxn ang="0">
                  <a:pos x="203" y="2"/>
                </a:cxn>
                <a:cxn ang="0">
                  <a:pos x="205" y="2"/>
                </a:cxn>
                <a:cxn ang="0">
                  <a:pos x="213" y="19"/>
                </a:cxn>
                <a:cxn ang="0">
                  <a:pos x="215" y="34"/>
                </a:cxn>
                <a:cxn ang="0">
                  <a:pos x="207" y="49"/>
                </a:cxn>
                <a:cxn ang="0">
                  <a:pos x="198" y="65"/>
                </a:cxn>
                <a:cxn ang="0">
                  <a:pos x="186" y="80"/>
                </a:cxn>
                <a:cxn ang="0">
                  <a:pos x="184" y="88"/>
                </a:cxn>
                <a:cxn ang="0">
                  <a:pos x="186" y="99"/>
                </a:cxn>
                <a:cxn ang="0">
                  <a:pos x="190" y="120"/>
                </a:cxn>
                <a:cxn ang="0">
                  <a:pos x="194" y="146"/>
                </a:cxn>
                <a:cxn ang="0">
                  <a:pos x="194" y="177"/>
                </a:cxn>
                <a:cxn ang="0">
                  <a:pos x="192" y="217"/>
                </a:cxn>
                <a:cxn ang="0">
                  <a:pos x="184" y="257"/>
                </a:cxn>
                <a:cxn ang="0">
                  <a:pos x="175" y="304"/>
                </a:cxn>
                <a:cxn ang="0">
                  <a:pos x="158" y="348"/>
                </a:cxn>
                <a:cxn ang="0">
                  <a:pos x="143" y="384"/>
                </a:cxn>
                <a:cxn ang="0">
                  <a:pos x="125" y="413"/>
                </a:cxn>
                <a:cxn ang="0">
                  <a:pos x="112" y="437"/>
                </a:cxn>
                <a:cxn ang="0">
                  <a:pos x="99" y="455"/>
                </a:cxn>
                <a:cxn ang="0">
                  <a:pos x="89" y="468"/>
                </a:cxn>
                <a:cxn ang="0">
                  <a:pos x="80" y="477"/>
                </a:cxn>
                <a:cxn ang="0">
                  <a:pos x="87" y="553"/>
                </a:cxn>
                <a:cxn ang="0">
                  <a:pos x="82" y="548"/>
                </a:cxn>
                <a:cxn ang="0">
                  <a:pos x="74" y="531"/>
                </a:cxn>
                <a:cxn ang="0">
                  <a:pos x="68" y="513"/>
                </a:cxn>
                <a:cxn ang="0">
                  <a:pos x="67" y="498"/>
                </a:cxn>
                <a:cxn ang="0">
                  <a:pos x="67" y="487"/>
                </a:cxn>
                <a:cxn ang="0">
                  <a:pos x="59" y="489"/>
                </a:cxn>
                <a:cxn ang="0">
                  <a:pos x="44" y="493"/>
                </a:cxn>
                <a:cxn ang="0">
                  <a:pos x="23" y="493"/>
                </a:cxn>
                <a:cxn ang="0">
                  <a:pos x="2" y="493"/>
                </a:cxn>
                <a:cxn ang="0">
                  <a:pos x="0" y="487"/>
                </a:cxn>
                <a:cxn ang="0">
                  <a:pos x="4" y="483"/>
                </a:cxn>
                <a:cxn ang="0">
                  <a:pos x="13" y="483"/>
                </a:cxn>
                <a:cxn ang="0">
                  <a:pos x="32" y="483"/>
                </a:cxn>
                <a:cxn ang="0">
                  <a:pos x="53" y="479"/>
                </a:cxn>
                <a:cxn ang="0">
                  <a:pos x="76" y="466"/>
                </a:cxn>
                <a:cxn ang="0">
                  <a:pos x="86" y="453"/>
                </a:cxn>
                <a:cxn ang="0">
                  <a:pos x="99" y="437"/>
                </a:cxn>
                <a:cxn ang="0">
                  <a:pos x="110" y="418"/>
                </a:cxn>
                <a:cxn ang="0">
                  <a:pos x="124" y="397"/>
                </a:cxn>
                <a:cxn ang="0">
                  <a:pos x="135" y="373"/>
                </a:cxn>
                <a:cxn ang="0">
                  <a:pos x="146" y="344"/>
                </a:cxn>
                <a:cxn ang="0">
                  <a:pos x="156" y="318"/>
                </a:cxn>
                <a:cxn ang="0">
                  <a:pos x="164" y="287"/>
                </a:cxn>
                <a:cxn ang="0">
                  <a:pos x="169" y="255"/>
                </a:cxn>
                <a:cxn ang="0">
                  <a:pos x="173" y="226"/>
                </a:cxn>
                <a:cxn ang="0">
                  <a:pos x="175" y="198"/>
                </a:cxn>
                <a:cxn ang="0">
                  <a:pos x="179" y="171"/>
                </a:cxn>
                <a:cxn ang="0">
                  <a:pos x="179" y="145"/>
                </a:cxn>
                <a:cxn ang="0">
                  <a:pos x="179" y="124"/>
                </a:cxn>
                <a:cxn ang="0">
                  <a:pos x="177" y="105"/>
                </a:cxn>
                <a:cxn ang="0">
                  <a:pos x="175" y="89"/>
                </a:cxn>
                <a:cxn ang="0">
                  <a:pos x="160" y="93"/>
                </a:cxn>
                <a:cxn ang="0">
                  <a:pos x="156" y="84"/>
                </a:cxn>
              </a:cxnLst>
              <a:rect l="0" t="0" r="r" b="b"/>
              <a:pathLst>
                <a:path w="215" h="553">
                  <a:moveTo>
                    <a:pt x="156" y="84"/>
                  </a:moveTo>
                  <a:lnTo>
                    <a:pt x="162" y="80"/>
                  </a:lnTo>
                  <a:lnTo>
                    <a:pt x="173" y="72"/>
                  </a:lnTo>
                  <a:lnTo>
                    <a:pt x="179" y="65"/>
                  </a:lnTo>
                  <a:lnTo>
                    <a:pt x="186" y="59"/>
                  </a:lnTo>
                  <a:lnTo>
                    <a:pt x="192" y="51"/>
                  </a:lnTo>
                  <a:lnTo>
                    <a:pt x="196" y="44"/>
                  </a:lnTo>
                  <a:lnTo>
                    <a:pt x="200" y="32"/>
                  </a:lnTo>
                  <a:lnTo>
                    <a:pt x="202" y="25"/>
                  </a:lnTo>
                  <a:lnTo>
                    <a:pt x="203" y="17"/>
                  </a:lnTo>
                  <a:lnTo>
                    <a:pt x="203" y="10"/>
                  </a:lnTo>
                  <a:lnTo>
                    <a:pt x="203" y="2"/>
                  </a:lnTo>
                  <a:lnTo>
                    <a:pt x="203" y="0"/>
                  </a:lnTo>
                  <a:lnTo>
                    <a:pt x="205" y="2"/>
                  </a:lnTo>
                  <a:lnTo>
                    <a:pt x="211" y="13"/>
                  </a:lnTo>
                  <a:lnTo>
                    <a:pt x="213" y="19"/>
                  </a:lnTo>
                  <a:lnTo>
                    <a:pt x="215" y="27"/>
                  </a:lnTo>
                  <a:lnTo>
                    <a:pt x="215" y="34"/>
                  </a:lnTo>
                  <a:lnTo>
                    <a:pt x="213" y="44"/>
                  </a:lnTo>
                  <a:lnTo>
                    <a:pt x="207" y="49"/>
                  </a:lnTo>
                  <a:lnTo>
                    <a:pt x="203" y="59"/>
                  </a:lnTo>
                  <a:lnTo>
                    <a:pt x="198" y="65"/>
                  </a:lnTo>
                  <a:lnTo>
                    <a:pt x="194" y="72"/>
                  </a:lnTo>
                  <a:lnTo>
                    <a:pt x="186" y="80"/>
                  </a:lnTo>
                  <a:lnTo>
                    <a:pt x="184" y="84"/>
                  </a:lnTo>
                  <a:lnTo>
                    <a:pt x="184" y="88"/>
                  </a:lnTo>
                  <a:lnTo>
                    <a:pt x="184" y="91"/>
                  </a:lnTo>
                  <a:lnTo>
                    <a:pt x="186" y="99"/>
                  </a:lnTo>
                  <a:lnTo>
                    <a:pt x="188" y="108"/>
                  </a:lnTo>
                  <a:lnTo>
                    <a:pt x="190" y="120"/>
                  </a:lnTo>
                  <a:lnTo>
                    <a:pt x="192" y="131"/>
                  </a:lnTo>
                  <a:lnTo>
                    <a:pt x="194" y="146"/>
                  </a:lnTo>
                  <a:lnTo>
                    <a:pt x="194" y="160"/>
                  </a:lnTo>
                  <a:lnTo>
                    <a:pt x="194" y="177"/>
                  </a:lnTo>
                  <a:lnTo>
                    <a:pt x="194" y="194"/>
                  </a:lnTo>
                  <a:lnTo>
                    <a:pt x="192" y="217"/>
                  </a:lnTo>
                  <a:lnTo>
                    <a:pt x="188" y="236"/>
                  </a:lnTo>
                  <a:lnTo>
                    <a:pt x="184" y="257"/>
                  </a:lnTo>
                  <a:lnTo>
                    <a:pt x="181" y="280"/>
                  </a:lnTo>
                  <a:lnTo>
                    <a:pt x="175" y="304"/>
                  </a:lnTo>
                  <a:lnTo>
                    <a:pt x="165" y="325"/>
                  </a:lnTo>
                  <a:lnTo>
                    <a:pt x="158" y="348"/>
                  </a:lnTo>
                  <a:lnTo>
                    <a:pt x="150" y="365"/>
                  </a:lnTo>
                  <a:lnTo>
                    <a:pt x="143" y="384"/>
                  </a:lnTo>
                  <a:lnTo>
                    <a:pt x="135" y="399"/>
                  </a:lnTo>
                  <a:lnTo>
                    <a:pt x="125" y="413"/>
                  </a:lnTo>
                  <a:lnTo>
                    <a:pt x="120" y="426"/>
                  </a:lnTo>
                  <a:lnTo>
                    <a:pt x="112" y="437"/>
                  </a:lnTo>
                  <a:lnTo>
                    <a:pt x="105" y="447"/>
                  </a:lnTo>
                  <a:lnTo>
                    <a:pt x="99" y="455"/>
                  </a:lnTo>
                  <a:lnTo>
                    <a:pt x="93" y="460"/>
                  </a:lnTo>
                  <a:lnTo>
                    <a:pt x="89" y="468"/>
                  </a:lnTo>
                  <a:lnTo>
                    <a:pt x="82" y="474"/>
                  </a:lnTo>
                  <a:lnTo>
                    <a:pt x="80" y="477"/>
                  </a:lnTo>
                  <a:lnTo>
                    <a:pt x="89" y="553"/>
                  </a:lnTo>
                  <a:lnTo>
                    <a:pt x="87" y="553"/>
                  </a:lnTo>
                  <a:lnTo>
                    <a:pt x="86" y="552"/>
                  </a:lnTo>
                  <a:lnTo>
                    <a:pt x="82" y="548"/>
                  </a:lnTo>
                  <a:lnTo>
                    <a:pt x="76" y="538"/>
                  </a:lnTo>
                  <a:lnTo>
                    <a:pt x="74" y="531"/>
                  </a:lnTo>
                  <a:lnTo>
                    <a:pt x="70" y="523"/>
                  </a:lnTo>
                  <a:lnTo>
                    <a:pt x="68" y="513"/>
                  </a:lnTo>
                  <a:lnTo>
                    <a:pt x="68" y="506"/>
                  </a:lnTo>
                  <a:lnTo>
                    <a:pt x="67" y="498"/>
                  </a:lnTo>
                  <a:lnTo>
                    <a:pt x="67" y="493"/>
                  </a:lnTo>
                  <a:lnTo>
                    <a:pt x="67" y="487"/>
                  </a:lnTo>
                  <a:lnTo>
                    <a:pt x="65" y="487"/>
                  </a:lnTo>
                  <a:lnTo>
                    <a:pt x="59" y="489"/>
                  </a:lnTo>
                  <a:lnTo>
                    <a:pt x="51" y="489"/>
                  </a:lnTo>
                  <a:lnTo>
                    <a:pt x="44" y="493"/>
                  </a:lnTo>
                  <a:lnTo>
                    <a:pt x="32" y="493"/>
                  </a:lnTo>
                  <a:lnTo>
                    <a:pt x="23" y="493"/>
                  </a:lnTo>
                  <a:lnTo>
                    <a:pt x="11" y="493"/>
                  </a:lnTo>
                  <a:lnTo>
                    <a:pt x="2" y="493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0" y="483"/>
                  </a:lnTo>
                  <a:lnTo>
                    <a:pt x="4" y="483"/>
                  </a:lnTo>
                  <a:lnTo>
                    <a:pt x="6" y="483"/>
                  </a:lnTo>
                  <a:lnTo>
                    <a:pt x="13" y="483"/>
                  </a:lnTo>
                  <a:lnTo>
                    <a:pt x="23" y="483"/>
                  </a:lnTo>
                  <a:lnTo>
                    <a:pt x="32" y="483"/>
                  </a:lnTo>
                  <a:lnTo>
                    <a:pt x="44" y="483"/>
                  </a:lnTo>
                  <a:lnTo>
                    <a:pt x="53" y="479"/>
                  </a:lnTo>
                  <a:lnTo>
                    <a:pt x="65" y="474"/>
                  </a:lnTo>
                  <a:lnTo>
                    <a:pt x="76" y="466"/>
                  </a:lnTo>
                  <a:lnTo>
                    <a:pt x="80" y="458"/>
                  </a:lnTo>
                  <a:lnTo>
                    <a:pt x="86" y="453"/>
                  </a:lnTo>
                  <a:lnTo>
                    <a:pt x="91" y="445"/>
                  </a:lnTo>
                  <a:lnTo>
                    <a:pt x="99" y="437"/>
                  </a:lnTo>
                  <a:lnTo>
                    <a:pt x="105" y="428"/>
                  </a:lnTo>
                  <a:lnTo>
                    <a:pt x="110" y="418"/>
                  </a:lnTo>
                  <a:lnTo>
                    <a:pt x="116" y="407"/>
                  </a:lnTo>
                  <a:lnTo>
                    <a:pt x="124" y="397"/>
                  </a:lnTo>
                  <a:lnTo>
                    <a:pt x="129" y="384"/>
                  </a:lnTo>
                  <a:lnTo>
                    <a:pt x="135" y="373"/>
                  </a:lnTo>
                  <a:lnTo>
                    <a:pt x="141" y="358"/>
                  </a:lnTo>
                  <a:lnTo>
                    <a:pt x="146" y="344"/>
                  </a:lnTo>
                  <a:lnTo>
                    <a:pt x="150" y="331"/>
                  </a:lnTo>
                  <a:lnTo>
                    <a:pt x="156" y="318"/>
                  </a:lnTo>
                  <a:lnTo>
                    <a:pt x="160" y="302"/>
                  </a:lnTo>
                  <a:lnTo>
                    <a:pt x="164" y="287"/>
                  </a:lnTo>
                  <a:lnTo>
                    <a:pt x="165" y="272"/>
                  </a:lnTo>
                  <a:lnTo>
                    <a:pt x="169" y="255"/>
                  </a:lnTo>
                  <a:lnTo>
                    <a:pt x="171" y="242"/>
                  </a:lnTo>
                  <a:lnTo>
                    <a:pt x="173" y="226"/>
                  </a:lnTo>
                  <a:lnTo>
                    <a:pt x="175" y="213"/>
                  </a:lnTo>
                  <a:lnTo>
                    <a:pt x="175" y="198"/>
                  </a:lnTo>
                  <a:lnTo>
                    <a:pt x="177" y="184"/>
                  </a:lnTo>
                  <a:lnTo>
                    <a:pt x="179" y="171"/>
                  </a:lnTo>
                  <a:lnTo>
                    <a:pt x="179" y="158"/>
                  </a:lnTo>
                  <a:lnTo>
                    <a:pt x="179" y="145"/>
                  </a:lnTo>
                  <a:lnTo>
                    <a:pt x="179" y="135"/>
                  </a:lnTo>
                  <a:lnTo>
                    <a:pt x="179" y="124"/>
                  </a:lnTo>
                  <a:lnTo>
                    <a:pt x="179" y="114"/>
                  </a:lnTo>
                  <a:lnTo>
                    <a:pt x="177" y="105"/>
                  </a:lnTo>
                  <a:lnTo>
                    <a:pt x="175" y="97"/>
                  </a:lnTo>
                  <a:lnTo>
                    <a:pt x="175" y="89"/>
                  </a:lnTo>
                  <a:lnTo>
                    <a:pt x="169" y="91"/>
                  </a:lnTo>
                  <a:lnTo>
                    <a:pt x="160" y="93"/>
                  </a:lnTo>
                  <a:lnTo>
                    <a:pt x="154" y="88"/>
                  </a:lnTo>
                  <a:lnTo>
                    <a:pt x="156" y="84"/>
                  </a:lnTo>
                  <a:lnTo>
                    <a:pt x="156" y="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939"/>
            <p:cNvSpPr>
              <a:spLocks/>
            </p:cNvSpPr>
            <p:nvPr/>
          </p:nvSpPr>
          <p:spPr bwMode="auto">
            <a:xfrm>
              <a:off x="1644125" y="4502151"/>
              <a:ext cx="107950" cy="1079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50" y="46"/>
                </a:cxn>
                <a:cxn ang="0">
                  <a:pos x="59" y="50"/>
                </a:cxn>
                <a:cxn ang="0">
                  <a:pos x="74" y="50"/>
                </a:cxn>
                <a:cxn ang="0">
                  <a:pos x="91" y="48"/>
                </a:cxn>
                <a:cxn ang="0">
                  <a:pos x="105" y="44"/>
                </a:cxn>
                <a:cxn ang="0">
                  <a:pos x="114" y="36"/>
                </a:cxn>
                <a:cxn ang="0">
                  <a:pos x="114" y="21"/>
                </a:cxn>
                <a:cxn ang="0">
                  <a:pos x="99" y="10"/>
                </a:cxn>
                <a:cxn ang="0">
                  <a:pos x="95" y="6"/>
                </a:cxn>
                <a:cxn ang="0">
                  <a:pos x="101" y="0"/>
                </a:cxn>
                <a:cxn ang="0">
                  <a:pos x="110" y="4"/>
                </a:cxn>
                <a:cxn ang="0">
                  <a:pos x="122" y="15"/>
                </a:cxn>
                <a:cxn ang="0">
                  <a:pos x="135" y="32"/>
                </a:cxn>
                <a:cxn ang="0">
                  <a:pos x="137" y="51"/>
                </a:cxn>
                <a:cxn ang="0">
                  <a:pos x="135" y="65"/>
                </a:cxn>
                <a:cxn ang="0">
                  <a:pos x="129" y="80"/>
                </a:cxn>
                <a:cxn ang="0">
                  <a:pos x="120" y="93"/>
                </a:cxn>
                <a:cxn ang="0">
                  <a:pos x="103" y="110"/>
                </a:cxn>
                <a:cxn ang="0">
                  <a:pos x="86" y="122"/>
                </a:cxn>
                <a:cxn ang="0">
                  <a:pos x="72" y="128"/>
                </a:cxn>
                <a:cxn ang="0">
                  <a:pos x="57" y="133"/>
                </a:cxn>
                <a:cxn ang="0">
                  <a:pos x="40" y="135"/>
                </a:cxn>
                <a:cxn ang="0">
                  <a:pos x="25" y="129"/>
                </a:cxn>
                <a:cxn ang="0">
                  <a:pos x="10" y="124"/>
                </a:cxn>
                <a:cxn ang="0">
                  <a:pos x="0" y="120"/>
                </a:cxn>
                <a:cxn ang="0">
                  <a:pos x="10" y="112"/>
                </a:cxn>
                <a:cxn ang="0">
                  <a:pos x="21" y="120"/>
                </a:cxn>
                <a:cxn ang="0">
                  <a:pos x="34" y="126"/>
                </a:cxn>
                <a:cxn ang="0">
                  <a:pos x="50" y="126"/>
                </a:cxn>
                <a:cxn ang="0">
                  <a:pos x="63" y="118"/>
                </a:cxn>
                <a:cxn ang="0">
                  <a:pos x="80" y="110"/>
                </a:cxn>
                <a:cxn ang="0">
                  <a:pos x="93" y="101"/>
                </a:cxn>
                <a:cxn ang="0">
                  <a:pos x="105" y="93"/>
                </a:cxn>
                <a:cxn ang="0">
                  <a:pos x="120" y="70"/>
                </a:cxn>
                <a:cxn ang="0">
                  <a:pos x="126" y="59"/>
                </a:cxn>
                <a:cxn ang="0">
                  <a:pos x="120" y="46"/>
                </a:cxn>
                <a:cxn ang="0">
                  <a:pos x="114" y="55"/>
                </a:cxn>
                <a:cxn ang="0">
                  <a:pos x="99" y="74"/>
                </a:cxn>
                <a:cxn ang="0">
                  <a:pos x="88" y="80"/>
                </a:cxn>
                <a:cxn ang="0">
                  <a:pos x="82" y="84"/>
                </a:cxn>
                <a:cxn ang="0">
                  <a:pos x="80" y="84"/>
                </a:cxn>
                <a:cxn ang="0">
                  <a:pos x="76" y="74"/>
                </a:cxn>
                <a:cxn ang="0">
                  <a:pos x="88" y="69"/>
                </a:cxn>
                <a:cxn ang="0">
                  <a:pos x="103" y="57"/>
                </a:cxn>
                <a:cxn ang="0">
                  <a:pos x="88" y="59"/>
                </a:cxn>
                <a:cxn ang="0">
                  <a:pos x="74" y="61"/>
                </a:cxn>
                <a:cxn ang="0">
                  <a:pos x="65" y="61"/>
                </a:cxn>
                <a:cxn ang="0">
                  <a:pos x="46" y="55"/>
                </a:cxn>
                <a:cxn ang="0">
                  <a:pos x="36" y="51"/>
                </a:cxn>
                <a:cxn ang="0">
                  <a:pos x="44" y="34"/>
                </a:cxn>
              </a:cxnLst>
              <a:rect l="0" t="0" r="r" b="b"/>
              <a:pathLst>
                <a:path w="137" h="135">
                  <a:moveTo>
                    <a:pt x="44" y="34"/>
                  </a:moveTo>
                  <a:lnTo>
                    <a:pt x="44" y="36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5" y="50"/>
                  </a:lnTo>
                  <a:lnTo>
                    <a:pt x="59" y="50"/>
                  </a:lnTo>
                  <a:lnTo>
                    <a:pt x="67" y="51"/>
                  </a:lnTo>
                  <a:lnTo>
                    <a:pt x="74" y="50"/>
                  </a:lnTo>
                  <a:lnTo>
                    <a:pt x="82" y="50"/>
                  </a:lnTo>
                  <a:lnTo>
                    <a:pt x="91" y="48"/>
                  </a:lnTo>
                  <a:lnTo>
                    <a:pt x="99" y="46"/>
                  </a:lnTo>
                  <a:lnTo>
                    <a:pt x="105" y="44"/>
                  </a:lnTo>
                  <a:lnTo>
                    <a:pt x="112" y="40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14" y="21"/>
                  </a:lnTo>
                  <a:lnTo>
                    <a:pt x="107" y="15"/>
                  </a:lnTo>
                  <a:lnTo>
                    <a:pt x="99" y="10"/>
                  </a:lnTo>
                  <a:lnTo>
                    <a:pt x="95" y="8"/>
                  </a:lnTo>
                  <a:lnTo>
                    <a:pt x="95" y="6"/>
                  </a:lnTo>
                  <a:lnTo>
                    <a:pt x="97" y="4"/>
                  </a:lnTo>
                  <a:lnTo>
                    <a:pt x="101" y="0"/>
                  </a:lnTo>
                  <a:lnTo>
                    <a:pt x="107" y="2"/>
                  </a:lnTo>
                  <a:lnTo>
                    <a:pt x="110" y="4"/>
                  </a:lnTo>
                  <a:lnTo>
                    <a:pt x="116" y="10"/>
                  </a:lnTo>
                  <a:lnTo>
                    <a:pt x="122" y="15"/>
                  </a:lnTo>
                  <a:lnTo>
                    <a:pt x="129" y="23"/>
                  </a:lnTo>
                  <a:lnTo>
                    <a:pt x="135" y="32"/>
                  </a:lnTo>
                  <a:lnTo>
                    <a:pt x="137" y="44"/>
                  </a:lnTo>
                  <a:lnTo>
                    <a:pt x="137" y="51"/>
                  </a:lnTo>
                  <a:lnTo>
                    <a:pt x="137" y="59"/>
                  </a:lnTo>
                  <a:lnTo>
                    <a:pt x="135" y="65"/>
                  </a:lnTo>
                  <a:lnTo>
                    <a:pt x="135" y="74"/>
                  </a:lnTo>
                  <a:lnTo>
                    <a:pt x="129" y="80"/>
                  </a:lnTo>
                  <a:lnTo>
                    <a:pt x="126" y="86"/>
                  </a:lnTo>
                  <a:lnTo>
                    <a:pt x="120" y="93"/>
                  </a:lnTo>
                  <a:lnTo>
                    <a:pt x="116" y="99"/>
                  </a:lnTo>
                  <a:lnTo>
                    <a:pt x="103" y="110"/>
                  </a:lnTo>
                  <a:lnTo>
                    <a:pt x="91" y="120"/>
                  </a:lnTo>
                  <a:lnTo>
                    <a:pt x="86" y="122"/>
                  </a:lnTo>
                  <a:lnTo>
                    <a:pt x="80" y="126"/>
                  </a:lnTo>
                  <a:lnTo>
                    <a:pt x="72" y="128"/>
                  </a:lnTo>
                  <a:lnTo>
                    <a:pt x="67" y="131"/>
                  </a:lnTo>
                  <a:lnTo>
                    <a:pt x="57" y="133"/>
                  </a:lnTo>
                  <a:lnTo>
                    <a:pt x="50" y="135"/>
                  </a:lnTo>
                  <a:lnTo>
                    <a:pt x="40" y="135"/>
                  </a:lnTo>
                  <a:lnTo>
                    <a:pt x="34" y="133"/>
                  </a:lnTo>
                  <a:lnTo>
                    <a:pt x="25" y="129"/>
                  </a:lnTo>
                  <a:lnTo>
                    <a:pt x="17" y="128"/>
                  </a:lnTo>
                  <a:lnTo>
                    <a:pt x="10" y="124"/>
                  </a:lnTo>
                  <a:lnTo>
                    <a:pt x="6" y="122"/>
                  </a:lnTo>
                  <a:lnTo>
                    <a:pt x="0" y="120"/>
                  </a:lnTo>
                  <a:lnTo>
                    <a:pt x="6" y="110"/>
                  </a:lnTo>
                  <a:lnTo>
                    <a:pt x="10" y="112"/>
                  </a:lnTo>
                  <a:lnTo>
                    <a:pt x="13" y="116"/>
                  </a:lnTo>
                  <a:lnTo>
                    <a:pt x="21" y="120"/>
                  </a:lnTo>
                  <a:lnTo>
                    <a:pt x="27" y="122"/>
                  </a:lnTo>
                  <a:lnTo>
                    <a:pt x="34" y="126"/>
                  </a:lnTo>
                  <a:lnTo>
                    <a:pt x="42" y="126"/>
                  </a:lnTo>
                  <a:lnTo>
                    <a:pt x="50" y="126"/>
                  </a:lnTo>
                  <a:lnTo>
                    <a:pt x="55" y="122"/>
                  </a:lnTo>
                  <a:lnTo>
                    <a:pt x="63" y="118"/>
                  </a:lnTo>
                  <a:lnTo>
                    <a:pt x="70" y="114"/>
                  </a:lnTo>
                  <a:lnTo>
                    <a:pt x="80" y="110"/>
                  </a:lnTo>
                  <a:lnTo>
                    <a:pt x="86" y="107"/>
                  </a:lnTo>
                  <a:lnTo>
                    <a:pt x="93" y="101"/>
                  </a:lnTo>
                  <a:lnTo>
                    <a:pt x="99" y="97"/>
                  </a:lnTo>
                  <a:lnTo>
                    <a:pt x="105" y="93"/>
                  </a:lnTo>
                  <a:lnTo>
                    <a:pt x="112" y="80"/>
                  </a:lnTo>
                  <a:lnTo>
                    <a:pt x="120" y="70"/>
                  </a:lnTo>
                  <a:lnTo>
                    <a:pt x="124" y="61"/>
                  </a:lnTo>
                  <a:lnTo>
                    <a:pt x="126" y="59"/>
                  </a:lnTo>
                  <a:lnTo>
                    <a:pt x="126" y="38"/>
                  </a:lnTo>
                  <a:lnTo>
                    <a:pt x="120" y="46"/>
                  </a:lnTo>
                  <a:lnTo>
                    <a:pt x="118" y="48"/>
                  </a:lnTo>
                  <a:lnTo>
                    <a:pt x="114" y="55"/>
                  </a:lnTo>
                  <a:lnTo>
                    <a:pt x="108" y="65"/>
                  </a:lnTo>
                  <a:lnTo>
                    <a:pt x="99" y="74"/>
                  </a:lnTo>
                  <a:lnTo>
                    <a:pt x="91" y="76"/>
                  </a:lnTo>
                  <a:lnTo>
                    <a:pt x="88" y="80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2" y="86"/>
                  </a:lnTo>
                  <a:lnTo>
                    <a:pt x="80" y="84"/>
                  </a:lnTo>
                  <a:lnTo>
                    <a:pt x="78" y="76"/>
                  </a:lnTo>
                  <a:lnTo>
                    <a:pt x="76" y="74"/>
                  </a:lnTo>
                  <a:lnTo>
                    <a:pt x="80" y="70"/>
                  </a:lnTo>
                  <a:lnTo>
                    <a:pt x="88" y="69"/>
                  </a:lnTo>
                  <a:lnTo>
                    <a:pt x="97" y="63"/>
                  </a:lnTo>
                  <a:lnTo>
                    <a:pt x="103" y="57"/>
                  </a:lnTo>
                  <a:lnTo>
                    <a:pt x="97" y="57"/>
                  </a:lnTo>
                  <a:lnTo>
                    <a:pt x="88" y="59"/>
                  </a:lnTo>
                  <a:lnTo>
                    <a:pt x="80" y="61"/>
                  </a:lnTo>
                  <a:lnTo>
                    <a:pt x="74" y="61"/>
                  </a:lnTo>
                  <a:lnTo>
                    <a:pt x="67" y="61"/>
                  </a:lnTo>
                  <a:lnTo>
                    <a:pt x="65" y="61"/>
                  </a:lnTo>
                  <a:lnTo>
                    <a:pt x="53" y="59"/>
                  </a:lnTo>
                  <a:lnTo>
                    <a:pt x="46" y="55"/>
                  </a:lnTo>
                  <a:lnTo>
                    <a:pt x="40" y="51"/>
                  </a:lnTo>
                  <a:lnTo>
                    <a:pt x="36" y="51"/>
                  </a:lnTo>
                  <a:lnTo>
                    <a:pt x="44" y="34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940"/>
            <p:cNvSpPr>
              <a:spLocks/>
            </p:cNvSpPr>
            <p:nvPr/>
          </p:nvSpPr>
          <p:spPr bwMode="auto">
            <a:xfrm>
              <a:off x="1696512" y="4387851"/>
              <a:ext cx="31750" cy="7620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40" y="1"/>
                </a:cxn>
                <a:cxn ang="0">
                  <a:pos x="38" y="5"/>
                </a:cxn>
                <a:cxn ang="0">
                  <a:pos x="38" y="13"/>
                </a:cxn>
                <a:cxn ang="0">
                  <a:pos x="34" y="19"/>
                </a:cxn>
                <a:cxn ang="0">
                  <a:pos x="30" y="30"/>
                </a:cxn>
                <a:cxn ang="0">
                  <a:pos x="26" y="36"/>
                </a:cxn>
                <a:cxn ang="0">
                  <a:pos x="24" y="43"/>
                </a:cxn>
                <a:cxn ang="0">
                  <a:pos x="21" y="51"/>
                </a:cxn>
                <a:cxn ang="0">
                  <a:pos x="19" y="59"/>
                </a:cxn>
                <a:cxn ang="0">
                  <a:pos x="15" y="64"/>
                </a:cxn>
                <a:cxn ang="0">
                  <a:pos x="11" y="72"/>
                </a:cxn>
                <a:cxn ang="0">
                  <a:pos x="9" y="78"/>
                </a:cxn>
                <a:cxn ang="0">
                  <a:pos x="5" y="85"/>
                </a:cxn>
                <a:cxn ang="0">
                  <a:pos x="3" y="93"/>
                </a:cxn>
                <a:cxn ang="0">
                  <a:pos x="3" y="97"/>
                </a:cxn>
                <a:cxn ang="0">
                  <a:pos x="0" y="68"/>
                </a:cxn>
                <a:cxn ang="0">
                  <a:pos x="0" y="68"/>
                </a:cxn>
              </a:cxnLst>
              <a:rect l="0" t="0" r="r" b="b"/>
              <a:pathLst>
                <a:path w="40" h="97">
                  <a:moveTo>
                    <a:pt x="0" y="68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38" y="5"/>
                  </a:lnTo>
                  <a:lnTo>
                    <a:pt x="38" y="13"/>
                  </a:lnTo>
                  <a:lnTo>
                    <a:pt x="34" y="19"/>
                  </a:lnTo>
                  <a:lnTo>
                    <a:pt x="30" y="30"/>
                  </a:lnTo>
                  <a:lnTo>
                    <a:pt x="26" y="36"/>
                  </a:lnTo>
                  <a:lnTo>
                    <a:pt x="24" y="43"/>
                  </a:lnTo>
                  <a:lnTo>
                    <a:pt x="21" y="51"/>
                  </a:lnTo>
                  <a:lnTo>
                    <a:pt x="19" y="59"/>
                  </a:lnTo>
                  <a:lnTo>
                    <a:pt x="15" y="64"/>
                  </a:lnTo>
                  <a:lnTo>
                    <a:pt x="11" y="72"/>
                  </a:lnTo>
                  <a:lnTo>
                    <a:pt x="9" y="78"/>
                  </a:lnTo>
                  <a:lnTo>
                    <a:pt x="5" y="85"/>
                  </a:lnTo>
                  <a:lnTo>
                    <a:pt x="3" y="93"/>
                  </a:lnTo>
                  <a:lnTo>
                    <a:pt x="3" y="97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941"/>
            <p:cNvSpPr>
              <a:spLocks/>
            </p:cNvSpPr>
            <p:nvPr/>
          </p:nvSpPr>
          <p:spPr bwMode="auto">
            <a:xfrm>
              <a:off x="1718737" y="4233863"/>
              <a:ext cx="55562" cy="196850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9" y="13"/>
                </a:cxn>
                <a:cxn ang="0">
                  <a:pos x="29" y="28"/>
                </a:cxn>
                <a:cxn ang="0">
                  <a:pos x="40" y="43"/>
                </a:cxn>
                <a:cxn ang="0">
                  <a:pos x="48" y="62"/>
                </a:cxn>
                <a:cxn ang="0">
                  <a:pos x="53" y="79"/>
                </a:cxn>
                <a:cxn ang="0">
                  <a:pos x="55" y="100"/>
                </a:cxn>
                <a:cxn ang="0">
                  <a:pos x="55" y="119"/>
                </a:cxn>
                <a:cxn ang="0">
                  <a:pos x="50" y="140"/>
                </a:cxn>
                <a:cxn ang="0">
                  <a:pos x="40" y="161"/>
                </a:cxn>
                <a:cxn ang="0">
                  <a:pos x="31" y="182"/>
                </a:cxn>
                <a:cxn ang="0">
                  <a:pos x="21" y="201"/>
                </a:cxn>
                <a:cxn ang="0">
                  <a:pos x="12" y="218"/>
                </a:cxn>
                <a:cxn ang="0">
                  <a:pos x="2" y="235"/>
                </a:cxn>
                <a:cxn ang="0">
                  <a:pos x="0" y="241"/>
                </a:cxn>
                <a:cxn ang="0">
                  <a:pos x="2" y="247"/>
                </a:cxn>
                <a:cxn ang="0">
                  <a:pos x="8" y="247"/>
                </a:cxn>
                <a:cxn ang="0">
                  <a:pos x="13" y="237"/>
                </a:cxn>
                <a:cxn ang="0">
                  <a:pos x="21" y="222"/>
                </a:cxn>
                <a:cxn ang="0">
                  <a:pos x="32" y="203"/>
                </a:cxn>
                <a:cxn ang="0">
                  <a:pos x="42" y="182"/>
                </a:cxn>
                <a:cxn ang="0">
                  <a:pos x="51" y="159"/>
                </a:cxn>
                <a:cxn ang="0">
                  <a:pos x="61" y="137"/>
                </a:cxn>
                <a:cxn ang="0">
                  <a:pos x="67" y="114"/>
                </a:cxn>
                <a:cxn ang="0">
                  <a:pos x="69" y="95"/>
                </a:cxn>
                <a:cxn ang="0">
                  <a:pos x="63" y="78"/>
                </a:cxn>
                <a:cxn ang="0">
                  <a:pos x="57" y="59"/>
                </a:cxn>
                <a:cxn ang="0">
                  <a:pos x="50" y="41"/>
                </a:cxn>
                <a:cxn ang="0">
                  <a:pos x="38" y="26"/>
                </a:cxn>
                <a:cxn ang="0">
                  <a:pos x="29" y="13"/>
                </a:cxn>
                <a:cxn ang="0">
                  <a:pos x="19" y="3"/>
                </a:cxn>
                <a:cxn ang="0">
                  <a:pos x="8" y="0"/>
                </a:cxn>
              </a:cxnLst>
              <a:rect l="0" t="0" r="r" b="b"/>
              <a:pathLst>
                <a:path w="71" h="249">
                  <a:moveTo>
                    <a:pt x="8" y="0"/>
                  </a:moveTo>
                  <a:lnTo>
                    <a:pt x="10" y="3"/>
                  </a:lnTo>
                  <a:lnTo>
                    <a:pt x="15" y="9"/>
                  </a:lnTo>
                  <a:lnTo>
                    <a:pt x="19" y="13"/>
                  </a:lnTo>
                  <a:lnTo>
                    <a:pt x="25" y="21"/>
                  </a:lnTo>
                  <a:lnTo>
                    <a:pt x="29" y="28"/>
                  </a:lnTo>
                  <a:lnTo>
                    <a:pt x="34" y="36"/>
                  </a:lnTo>
                  <a:lnTo>
                    <a:pt x="40" y="43"/>
                  </a:lnTo>
                  <a:lnTo>
                    <a:pt x="44" y="53"/>
                  </a:lnTo>
                  <a:lnTo>
                    <a:pt x="48" y="62"/>
                  </a:lnTo>
                  <a:lnTo>
                    <a:pt x="51" y="72"/>
                  </a:lnTo>
                  <a:lnTo>
                    <a:pt x="53" y="79"/>
                  </a:lnTo>
                  <a:lnTo>
                    <a:pt x="55" y="91"/>
                  </a:lnTo>
                  <a:lnTo>
                    <a:pt x="55" y="100"/>
                  </a:lnTo>
                  <a:lnTo>
                    <a:pt x="57" y="110"/>
                  </a:lnTo>
                  <a:lnTo>
                    <a:pt x="55" y="119"/>
                  </a:lnTo>
                  <a:lnTo>
                    <a:pt x="51" y="129"/>
                  </a:lnTo>
                  <a:lnTo>
                    <a:pt x="50" y="140"/>
                  </a:lnTo>
                  <a:lnTo>
                    <a:pt x="46" y="150"/>
                  </a:lnTo>
                  <a:lnTo>
                    <a:pt x="40" y="161"/>
                  </a:lnTo>
                  <a:lnTo>
                    <a:pt x="36" y="173"/>
                  </a:lnTo>
                  <a:lnTo>
                    <a:pt x="31" y="182"/>
                  </a:lnTo>
                  <a:lnTo>
                    <a:pt x="27" y="194"/>
                  </a:lnTo>
                  <a:lnTo>
                    <a:pt x="21" y="201"/>
                  </a:lnTo>
                  <a:lnTo>
                    <a:pt x="17" y="211"/>
                  </a:lnTo>
                  <a:lnTo>
                    <a:pt x="12" y="218"/>
                  </a:lnTo>
                  <a:lnTo>
                    <a:pt x="8" y="226"/>
                  </a:lnTo>
                  <a:lnTo>
                    <a:pt x="2" y="235"/>
                  </a:lnTo>
                  <a:lnTo>
                    <a:pt x="2" y="239"/>
                  </a:lnTo>
                  <a:lnTo>
                    <a:pt x="0" y="241"/>
                  </a:lnTo>
                  <a:lnTo>
                    <a:pt x="2" y="245"/>
                  </a:lnTo>
                  <a:lnTo>
                    <a:pt x="2" y="247"/>
                  </a:lnTo>
                  <a:lnTo>
                    <a:pt x="8" y="249"/>
                  </a:lnTo>
                  <a:lnTo>
                    <a:pt x="8" y="247"/>
                  </a:lnTo>
                  <a:lnTo>
                    <a:pt x="12" y="243"/>
                  </a:lnTo>
                  <a:lnTo>
                    <a:pt x="13" y="237"/>
                  </a:lnTo>
                  <a:lnTo>
                    <a:pt x="19" y="232"/>
                  </a:lnTo>
                  <a:lnTo>
                    <a:pt x="21" y="222"/>
                  </a:lnTo>
                  <a:lnTo>
                    <a:pt x="27" y="214"/>
                  </a:lnTo>
                  <a:lnTo>
                    <a:pt x="32" y="203"/>
                  </a:lnTo>
                  <a:lnTo>
                    <a:pt x="38" y="194"/>
                  </a:lnTo>
                  <a:lnTo>
                    <a:pt x="42" y="182"/>
                  </a:lnTo>
                  <a:lnTo>
                    <a:pt x="48" y="171"/>
                  </a:lnTo>
                  <a:lnTo>
                    <a:pt x="51" y="159"/>
                  </a:lnTo>
                  <a:lnTo>
                    <a:pt x="57" y="148"/>
                  </a:lnTo>
                  <a:lnTo>
                    <a:pt x="61" y="137"/>
                  </a:lnTo>
                  <a:lnTo>
                    <a:pt x="65" y="125"/>
                  </a:lnTo>
                  <a:lnTo>
                    <a:pt x="67" y="114"/>
                  </a:lnTo>
                  <a:lnTo>
                    <a:pt x="71" y="106"/>
                  </a:lnTo>
                  <a:lnTo>
                    <a:pt x="69" y="95"/>
                  </a:lnTo>
                  <a:lnTo>
                    <a:pt x="67" y="85"/>
                  </a:lnTo>
                  <a:lnTo>
                    <a:pt x="63" y="78"/>
                  </a:lnTo>
                  <a:lnTo>
                    <a:pt x="61" y="68"/>
                  </a:lnTo>
                  <a:lnTo>
                    <a:pt x="57" y="59"/>
                  </a:lnTo>
                  <a:lnTo>
                    <a:pt x="53" y="49"/>
                  </a:lnTo>
                  <a:lnTo>
                    <a:pt x="50" y="41"/>
                  </a:lnTo>
                  <a:lnTo>
                    <a:pt x="44" y="34"/>
                  </a:lnTo>
                  <a:lnTo>
                    <a:pt x="38" y="26"/>
                  </a:lnTo>
                  <a:lnTo>
                    <a:pt x="32" y="21"/>
                  </a:lnTo>
                  <a:lnTo>
                    <a:pt x="29" y="13"/>
                  </a:lnTo>
                  <a:lnTo>
                    <a:pt x="25" y="9"/>
                  </a:lnTo>
                  <a:lnTo>
                    <a:pt x="19" y="3"/>
                  </a:lnTo>
                  <a:lnTo>
                    <a:pt x="1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942"/>
            <p:cNvSpPr>
              <a:spLocks/>
            </p:cNvSpPr>
            <p:nvPr/>
          </p:nvSpPr>
          <p:spPr bwMode="auto">
            <a:xfrm>
              <a:off x="1674287" y="4217988"/>
              <a:ext cx="34925" cy="31750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8" y="7"/>
                </a:cxn>
                <a:cxn ang="0">
                  <a:pos x="15" y="9"/>
                </a:cxn>
                <a:cxn ang="0">
                  <a:pos x="21" y="13"/>
                </a:cxn>
                <a:cxn ang="0">
                  <a:pos x="29" y="19"/>
                </a:cxn>
                <a:cxn ang="0">
                  <a:pos x="32" y="24"/>
                </a:cxn>
                <a:cxn ang="0">
                  <a:pos x="38" y="32"/>
                </a:cxn>
                <a:cxn ang="0">
                  <a:pos x="44" y="38"/>
                </a:cxn>
                <a:cxn ang="0">
                  <a:pos x="46" y="40"/>
                </a:cxn>
                <a:cxn ang="0">
                  <a:pos x="44" y="38"/>
                </a:cxn>
                <a:cxn ang="0">
                  <a:pos x="44" y="34"/>
                </a:cxn>
                <a:cxn ang="0">
                  <a:pos x="42" y="28"/>
                </a:cxn>
                <a:cxn ang="0">
                  <a:pos x="38" y="22"/>
                </a:cxn>
                <a:cxn ang="0">
                  <a:pos x="34" y="13"/>
                </a:cxn>
                <a:cxn ang="0">
                  <a:pos x="27" y="5"/>
                </a:cxn>
                <a:cxn ang="0">
                  <a:pos x="1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46" h="40">
                  <a:moveTo>
                    <a:pt x="8" y="1"/>
                  </a:moveTo>
                  <a:lnTo>
                    <a:pt x="6" y="1"/>
                  </a:lnTo>
                  <a:lnTo>
                    <a:pt x="2" y="1"/>
                  </a:lnTo>
                  <a:lnTo>
                    <a:pt x="0" y="3"/>
                  </a:lnTo>
                  <a:lnTo>
                    <a:pt x="2" y="7"/>
                  </a:lnTo>
                  <a:lnTo>
                    <a:pt x="8" y="7"/>
                  </a:lnTo>
                  <a:lnTo>
                    <a:pt x="15" y="9"/>
                  </a:lnTo>
                  <a:lnTo>
                    <a:pt x="21" y="13"/>
                  </a:lnTo>
                  <a:lnTo>
                    <a:pt x="29" y="19"/>
                  </a:lnTo>
                  <a:lnTo>
                    <a:pt x="32" y="24"/>
                  </a:lnTo>
                  <a:lnTo>
                    <a:pt x="38" y="32"/>
                  </a:lnTo>
                  <a:lnTo>
                    <a:pt x="44" y="38"/>
                  </a:lnTo>
                  <a:lnTo>
                    <a:pt x="46" y="40"/>
                  </a:lnTo>
                  <a:lnTo>
                    <a:pt x="44" y="38"/>
                  </a:lnTo>
                  <a:lnTo>
                    <a:pt x="44" y="34"/>
                  </a:lnTo>
                  <a:lnTo>
                    <a:pt x="42" y="28"/>
                  </a:lnTo>
                  <a:lnTo>
                    <a:pt x="38" y="22"/>
                  </a:lnTo>
                  <a:lnTo>
                    <a:pt x="34" y="13"/>
                  </a:lnTo>
                  <a:lnTo>
                    <a:pt x="27" y="5"/>
                  </a:lnTo>
                  <a:lnTo>
                    <a:pt x="1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943"/>
            <p:cNvSpPr>
              <a:spLocks/>
            </p:cNvSpPr>
            <p:nvPr/>
          </p:nvSpPr>
          <p:spPr bwMode="auto">
            <a:xfrm>
              <a:off x="1523475" y="4273551"/>
              <a:ext cx="173037" cy="179388"/>
            </a:xfrm>
            <a:custGeom>
              <a:avLst/>
              <a:gdLst/>
              <a:ahLst/>
              <a:cxnLst>
                <a:cxn ang="0">
                  <a:pos x="25" y="223"/>
                </a:cxn>
                <a:cxn ang="0">
                  <a:pos x="15" y="211"/>
                </a:cxn>
                <a:cxn ang="0">
                  <a:pos x="9" y="200"/>
                </a:cxn>
                <a:cxn ang="0">
                  <a:pos x="4" y="185"/>
                </a:cxn>
                <a:cxn ang="0">
                  <a:pos x="0" y="167"/>
                </a:cxn>
                <a:cxn ang="0">
                  <a:pos x="0" y="148"/>
                </a:cxn>
                <a:cxn ang="0">
                  <a:pos x="6" y="129"/>
                </a:cxn>
                <a:cxn ang="0">
                  <a:pos x="11" y="118"/>
                </a:cxn>
                <a:cxn ang="0">
                  <a:pos x="25" y="103"/>
                </a:cxn>
                <a:cxn ang="0">
                  <a:pos x="45" y="82"/>
                </a:cxn>
                <a:cxn ang="0">
                  <a:pos x="70" y="61"/>
                </a:cxn>
                <a:cxn ang="0">
                  <a:pos x="85" y="53"/>
                </a:cxn>
                <a:cxn ang="0">
                  <a:pos x="93" y="49"/>
                </a:cxn>
                <a:cxn ang="0">
                  <a:pos x="91" y="55"/>
                </a:cxn>
                <a:cxn ang="0">
                  <a:pos x="80" y="69"/>
                </a:cxn>
                <a:cxn ang="0">
                  <a:pos x="63" y="84"/>
                </a:cxn>
                <a:cxn ang="0">
                  <a:pos x="51" y="95"/>
                </a:cxn>
                <a:cxn ang="0">
                  <a:pos x="51" y="99"/>
                </a:cxn>
                <a:cxn ang="0">
                  <a:pos x="61" y="97"/>
                </a:cxn>
                <a:cxn ang="0">
                  <a:pos x="72" y="93"/>
                </a:cxn>
                <a:cxn ang="0">
                  <a:pos x="89" y="84"/>
                </a:cxn>
                <a:cxn ang="0">
                  <a:pos x="106" y="69"/>
                </a:cxn>
                <a:cxn ang="0">
                  <a:pos x="122" y="55"/>
                </a:cxn>
                <a:cxn ang="0">
                  <a:pos x="135" y="42"/>
                </a:cxn>
                <a:cxn ang="0">
                  <a:pos x="148" y="29"/>
                </a:cxn>
                <a:cxn ang="0">
                  <a:pos x="165" y="13"/>
                </a:cxn>
                <a:cxn ang="0">
                  <a:pos x="173" y="10"/>
                </a:cxn>
                <a:cxn ang="0">
                  <a:pos x="167" y="21"/>
                </a:cxn>
                <a:cxn ang="0">
                  <a:pos x="156" y="36"/>
                </a:cxn>
                <a:cxn ang="0">
                  <a:pos x="137" y="55"/>
                </a:cxn>
                <a:cxn ang="0">
                  <a:pos x="125" y="70"/>
                </a:cxn>
                <a:cxn ang="0">
                  <a:pos x="127" y="74"/>
                </a:cxn>
                <a:cxn ang="0">
                  <a:pos x="142" y="74"/>
                </a:cxn>
                <a:cxn ang="0">
                  <a:pos x="160" y="65"/>
                </a:cxn>
                <a:cxn ang="0">
                  <a:pos x="180" y="44"/>
                </a:cxn>
                <a:cxn ang="0">
                  <a:pos x="196" y="25"/>
                </a:cxn>
                <a:cxn ang="0">
                  <a:pos x="207" y="10"/>
                </a:cxn>
                <a:cxn ang="0">
                  <a:pos x="215" y="0"/>
                </a:cxn>
                <a:cxn ang="0">
                  <a:pos x="217" y="6"/>
                </a:cxn>
                <a:cxn ang="0">
                  <a:pos x="213" y="21"/>
                </a:cxn>
                <a:cxn ang="0">
                  <a:pos x="201" y="36"/>
                </a:cxn>
                <a:cxn ang="0">
                  <a:pos x="180" y="61"/>
                </a:cxn>
                <a:cxn ang="0">
                  <a:pos x="167" y="70"/>
                </a:cxn>
                <a:cxn ang="0">
                  <a:pos x="152" y="78"/>
                </a:cxn>
                <a:cxn ang="0">
                  <a:pos x="135" y="80"/>
                </a:cxn>
                <a:cxn ang="0">
                  <a:pos x="120" y="80"/>
                </a:cxn>
                <a:cxn ang="0">
                  <a:pos x="108" y="86"/>
                </a:cxn>
                <a:cxn ang="0">
                  <a:pos x="87" y="99"/>
                </a:cxn>
                <a:cxn ang="0">
                  <a:pos x="74" y="105"/>
                </a:cxn>
                <a:cxn ang="0">
                  <a:pos x="61" y="108"/>
                </a:cxn>
                <a:cxn ang="0">
                  <a:pos x="42" y="108"/>
                </a:cxn>
                <a:cxn ang="0">
                  <a:pos x="34" y="110"/>
                </a:cxn>
                <a:cxn ang="0">
                  <a:pos x="26" y="122"/>
                </a:cxn>
                <a:cxn ang="0">
                  <a:pos x="23" y="131"/>
                </a:cxn>
                <a:cxn ang="0">
                  <a:pos x="21" y="145"/>
                </a:cxn>
                <a:cxn ang="0">
                  <a:pos x="15" y="167"/>
                </a:cxn>
                <a:cxn ang="0">
                  <a:pos x="17" y="186"/>
                </a:cxn>
                <a:cxn ang="0">
                  <a:pos x="19" y="200"/>
                </a:cxn>
                <a:cxn ang="0">
                  <a:pos x="25" y="209"/>
                </a:cxn>
                <a:cxn ang="0">
                  <a:pos x="34" y="221"/>
                </a:cxn>
                <a:cxn ang="0">
                  <a:pos x="26" y="226"/>
                </a:cxn>
              </a:cxnLst>
              <a:rect l="0" t="0" r="r" b="b"/>
              <a:pathLst>
                <a:path w="217" h="226">
                  <a:moveTo>
                    <a:pt x="26" y="226"/>
                  </a:moveTo>
                  <a:lnTo>
                    <a:pt x="25" y="223"/>
                  </a:lnTo>
                  <a:lnTo>
                    <a:pt x="19" y="217"/>
                  </a:lnTo>
                  <a:lnTo>
                    <a:pt x="15" y="211"/>
                  </a:lnTo>
                  <a:lnTo>
                    <a:pt x="11" y="205"/>
                  </a:lnTo>
                  <a:lnTo>
                    <a:pt x="9" y="200"/>
                  </a:lnTo>
                  <a:lnTo>
                    <a:pt x="6" y="194"/>
                  </a:lnTo>
                  <a:lnTo>
                    <a:pt x="4" y="185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2" y="139"/>
                  </a:lnTo>
                  <a:lnTo>
                    <a:pt x="6" y="129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9" y="112"/>
                  </a:lnTo>
                  <a:lnTo>
                    <a:pt x="25" y="103"/>
                  </a:lnTo>
                  <a:lnTo>
                    <a:pt x="36" y="93"/>
                  </a:lnTo>
                  <a:lnTo>
                    <a:pt x="45" y="82"/>
                  </a:lnTo>
                  <a:lnTo>
                    <a:pt x="59" y="70"/>
                  </a:lnTo>
                  <a:lnTo>
                    <a:pt x="70" y="61"/>
                  </a:lnTo>
                  <a:lnTo>
                    <a:pt x="84" y="53"/>
                  </a:lnTo>
                  <a:lnTo>
                    <a:pt x="85" y="53"/>
                  </a:lnTo>
                  <a:lnTo>
                    <a:pt x="89" y="51"/>
                  </a:lnTo>
                  <a:lnTo>
                    <a:pt x="93" y="49"/>
                  </a:lnTo>
                  <a:lnTo>
                    <a:pt x="95" y="53"/>
                  </a:lnTo>
                  <a:lnTo>
                    <a:pt x="91" y="55"/>
                  </a:lnTo>
                  <a:lnTo>
                    <a:pt x="85" y="61"/>
                  </a:lnTo>
                  <a:lnTo>
                    <a:pt x="80" y="69"/>
                  </a:lnTo>
                  <a:lnTo>
                    <a:pt x="70" y="78"/>
                  </a:lnTo>
                  <a:lnTo>
                    <a:pt x="63" y="84"/>
                  </a:lnTo>
                  <a:lnTo>
                    <a:pt x="55" y="91"/>
                  </a:lnTo>
                  <a:lnTo>
                    <a:pt x="51" y="95"/>
                  </a:lnTo>
                  <a:lnTo>
                    <a:pt x="49" y="99"/>
                  </a:lnTo>
                  <a:lnTo>
                    <a:pt x="51" y="99"/>
                  </a:lnTo>
                  <a:lnTo>
                    <a:pt x="57" y="99"/>
                  </a:lnTo>
                  <a:lnTo>
                    <a:pt x="61" y="97"/>
                  </a:lnTo>
                  <a:lnTo>
                    <a:pt x="66" y="95"/>
                  </a:lnTo>
                  <a:lnTo>
                    <a:pt x="72" y="93"/>
                  </a:lnTo>
                  <a:lnTo>
                    <a:pt x="80" y="91"/>
                  </a:lnTo>
                  <a:lnTo>
                    <a:pt x="89" y="84"/>
                  </a:lnTo>
                  <a:lnTo>
                    <a:pt x="101" y="74"/>
                  </a:lnTo>
                  <a:lnTo>
                    <a:pt x="106" y="69"/>
                  </a:lnTo>
                  <a:lnTo>
                    <a:pt x="114" y="61"/>
                  </a:lnTo>
                  <a:lnTo>
                    <a:pt x="122" y="55"/>
                  </a:lnTo>
                  <a:lnTo>
                    <a:pt x="129" y="49"/>
                  </a:lnTo>
                  <a:lnTo>
                    <a:pt x="135" y="42"/>
                  </a:lnTo>
                  <a:lnTo>
                    <a:pt x="142" y="34"/>
                  </a:lnTo>
                  <a:lnTo>
                    <a:pt x="148" y="29"/>
                  </a:lnTo>
                  <a:lnTo>
                    <a:pt x="156" y="23"/>
                  </a:lnTo>
                  <a:lnTo>
                    <a:pt x="165" y="13"/>
                  </a:lnTo>
                  <a:lnTo>
                    <a:pt x="171" y="8"/>
                  </a:lnTo>
                  <a:lnTo>
                    <a:pt x="173" y="10"/>
                  </a:lnTo>
                  <a:lnTo>
                    <a:pt x="171" y="17"/>
                  </a:lnTo>
                  <a:lnTo>
                    <a:pt x="167" y="21"/>
                  </a:lnTo>
                  <a:lnTo>
                    <a:pt x="161" y="29"/>
                  </a:lnTo>
                  <a:lnTo>
                    <a:pt x="156" y="36"/>
                  </a:lnTo>
                  <a:lnTo>
                    <a:pt x="146" y="46"/>
                  </a:lnTo>
                  <a:lnTo>
                    <a:pt x="137" y="55"/>
                  </a:lnTo>
                  <a:lnTo>
                    <a:pt x="131" y="65"/>
                  </a:lnTo>
                  <a:lnTo>
                    <a:pt x="125" y="70"/>
                  </a:lnTo>
                  <a:lnTo>
                    <a:pt x="125" y="72"/>
                  </a:lnTo>
                  <a:lnTo>
                    <a:pt x="127" y="74"/>
                  </a:lnTo>
                  <a:lnTo>
                    <a:pt x="137" y="74"/>
                  </a:lnTo>
                  <a:lnTo>
                    <a:pt x="142" y="74"/>
                  </a:lnTo>
                  <a:lnTo>
                    <a:pt x="150" y="70"/>
                  </a:lnTo>
                  <a:lnTo>
                    <a:pt x="160" y="65"/>
                  </a:lnTo>
                  <a:lnTo>
                    <a:pt x="171" y="55"/>
                  </a:lnTo>
                  <a:lnTo>
                    <a:pt x="180" y="44"/>
                  </a:lnTo>
                  <a:lnTo>
                    <a:pt x="190" y="34"/>
                  </a:lnTo>
                  <a:lnTo>
                    <a:pt x="196" y="25"/>
                  </a:lnTo>
                  <a:lnTo>
                    <a:pt x="203" y="17"/>
                  </a:lnTo>
                  <a:lnTo>
                    <a:pt x="207" y="10"/>
                  </a:lnTo>
                  <a:lnTo>
                    <a:pt x="213" y="4"/>
                  </a:lnTo>
                  <a:lnTo>
                    <a:pt x="215" y="0"/>
                  </a:lnTo>
                  <a:lnTo>
                    <a:pt x="217" y="0"/>
                  </a:lnTo>
                  <a:lnTo>
                    <a:pt x="217" y="6"/>
                  </a:lnTo>
                  <a:lnTo>
                    <a:pt x="215" y="11"/>
                  </a:lnTo>
                  <a:lnTo>
                    <a:pt x="213" y="21"/>
                  </a:lnTo>
                  <a:lnTo>
                    <a:pt x="207" y="27"/>
                  </a:lnTo>
                  <a:lnTo>
                    <a:pt x="201" y="36"/>
                  </a:lnTo>
                  <a:lnTo>
                    <a:pt x="192" y="48"/>
                  </a:lnTo>
                  <a:lnTo>
                    <a:pt x="180" y="61"/>
                  </a:lnTo>
                  <a:lnTo>
                    <a:pt x="175" y="65"/>
                  </a:lnTo>
                  <a:lnTo>
                    <a:pt x="167" y="70"/>
                  </a:lnTo>
                  <a:lnTo>
                    <a:pt x="160" y="74"/>
                  </a:lnTo>
                  <a:lnTo>
                    <a:pt x="152" y="78"/>
                  </a:lnTo>
                  <a:lnTo>
                    <a:pt x="144" y="80"/>
                  </a:lnTo>
                  <a:lnTo>
                    <a:pt x="135" y="80"/>
                  </a:lnTo>
                  <a:lnTo>
                    <a:pt x="127" y="80"/>
                  </a:lnTo>
                  <a:lnTo>
                    <a:pt x="120" y="80"/>
                  </a:lnTo>
                  <a:lnTo>
                    <a:pt x="116" y="80"/>
                  </a:lnTo>
                  <a:lnTo>
                    <a:pt x="108" y="86"/>
                  </a:lnTo>
                  <a:lnTo>
                    <a:pt x="97" y="91"/>
                  </a:lnTo>
                  <a:lnTo>
                    <a:pt x="87" y="99"/>
                  </a:lnTo>
                  <a:lnTo>
                    <a:pt x="80" y="101"/>
                  </a:lnTo>
                  <a:lnTo>
                    <a:pt x="74" y="105"/>
                  </a:lnTo>
                  <a:lnTo>
                    <a:pt x="66" y="107"/>
                  </a:lnTo>
                  <a:lnTo>
                    <a:pt x="61" y="108"/>
                  </a:lnTo>
                  <a:lnTo>
                    <a:pt x="49" y="110"/>
                  </a:lnTo>
                  <a:lnTo>
                    <a:pt x="42" y="108"/>
                  </a:lnTo>
                  <a:lnTo>
                    <a:pt x="40" y="108"/>
                  </a:lnTo>
                  <a:lnTo>
                    <a:pt x="34" y="110"/>
                  </a:lnTo>
                  <a:lnTo>
                    <a:pt x="30" y="114"/>
                  </a:lnTo>
                  <a:lnTo>
                    <a:pt x="26" y="122"/>
                  </a:lnTo>
                  <a:lnTo>
                    <a:pt x="25" y="126"/>
                  </a:lnTo>
                  <a:lnTo>
                    <a:pt x="23" y="131"/>
                  </a:lnTo>
                  <a:lnTo>
                    <a:pt x="21" y="137"/>
                  </a:lnTo>
                  <a:lnTo>
                    <a:pt x="21" y="145"/>
                  </a:lnTo>
                  <a:lnTo>
                    <a:pt x="17" y="156"/>
                  </a:lnTo>
                  <a:lnTo>
                    <a:pt x="15" y="167"/>
                  </a:lnTo>
                  <a:lnTo>
                    <a:pt x="15" y="177"/>
                  </a:lnTo>
                  <a:lnTo>
                    <a:pt x="17" y="186"/>
                  </a:lnTo>
                  <a:lnTo>
                    <a:pt x="17" y="192"/>
                  </a:lnTo>
                  <a:lnTo>
                    <a:pt x="19" y="200"/>
                  </a:lnTo>
                  <a:lnTo>
                    <a:pt x="21" y="204"/>
                  </a:lnTo>
                  <a:lnTo>
                    <a:pt x="25" y="209"/>
                  </a:lnTo>
                  <a:lnTo>
                    <a:pt x="30" y="215"/>
                  </a:lnTo>
                  <a:lnTo>
                    <a:pt x="34" y="221"/>
                  </a:lnTo>
                  <a:lnTo>
                    <a:pt x="26" y="226"/>
                  </a:lnTo>
                  <a:lnTo>
                    <a:pt x="26" y="2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944"/>
            <p:cNvSpPr>
              <a:spLocks/>
            </p:cNvSpPr>
            <p:nvPr/>
          </p:nvSpPr>
          <p:spPr bwMode="auto">
            <a:xfrm>
              <a:off x="1590150" y="4356101"/>
              <a:ext cx="85725" cy="6032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1" y="60"/>
                </a:cxn>
                <a:cxn ang="0">
                  <a:pos x="7" y="55"/>
                </a:cxn>
                <a:cxn ang="0">
                  <a:pos x="11" y="49"/>
                </a:cxn>
                <a:cxn ang="0">
                  <a:pos x="17" y="45"/>
                </a:cxn>
                <a:cxn ang="0">
                  <a:pos x="24" y="40"/>
                </a:cxn>
                <a:cxn ang="0">
                  <a:pos x="32" y="36"/>
                </a:cxn>
                <a:cxn ang="0">
                  <a:pos x="43" y="24"/>
                </a:cxn>
                <a:cxn ang="0">
                  <a:pos x="57" y="13"/>
                </a:cxn>
                <a:cxn ang="0">
                  <a:pos x="68" y="5"/>
                </a:cxn>
                <a:cxn ang="0">
                  <a:pos x="77" y="3"/>
                </a:cxn>
                <a:cxn ang="0">
                  <a:pos x="83" y="0"/>
                </a:cxn>
                <a:cxn ang="0">
                  <a:pos x="91" y="0"/>
                </a:cxn>
                <a:cxn ang="0">
                  <a:pos x="96" y="0"/>
                </a:cxn>
                <a:cxn ang="0">
                  <a:pos x="102" y="3"/>
                </a:cxn>
                <a:cxn ang="0">
                  <a:pos x="108" y="5"/>
                </a:cxn>
                <a:cxn ang="0">
                  <a:pos x="108" y="11"/>
                </a:cxn>
                <a:cxn ang="0">
                  <a:pos x="102" y="17"/>
                </a:cxn>
                <a:cxn ang="0">
                  <a:pos x="96" y="17"/>
                </a:cxn>
                <a:cxn ang="0">
                  <a:pos x="91" y="15"/>
                </a:cxn>
                <a:cxn ang="0">
                  <a:pos x="87" y="15"/>
                </a:cxn>
                <a:cxn ang="0">
                  <a:pos x="81" y="15"/>
                </a:cxn>
                <a:cxn ang="0">
                  <a:pos x="76" y="19"/>
                </a:cxn>
                <a:cxn ang="0">
                  <a:pos x="68" y="22"/>
                </a:cxn>
                <a:cxn ang="0">
                  <a:pos x="60" y="30"/>
                </a:cxn>
                <a:cxn ang="0">
                  <a:pos x="47" y="40"/>
                </a:cxn>
                <a:cxn ang="0">
                  <a:pos x="38" y="49"/>
                </a:cxn>
                <a:cxn ang="0">
                  <a:pos x="24" y="59"/>
                </a:cxn>
                <a:cxn ang="0">
                  <a:pos x="15" y="68"/>
                </a:cxn>
                <a:cxn ang="0">
                  <a:pos x="7" y="74"/>
                </a:cxn>
                <a:cxn ang="0">
                  <a:pos x="3" y="76"/>
                </a:cxn>
                <a:cxn ang="0">
                  <a:pos x="0" y="68"/>
                </a:cxn>
                <a:cxn ang="0">
                  <a:pos x="0" y="64"/>
                </a:cxn>
                <a:cxn ang="0">
                  <a:pos x="0" y="64"/>
                </a:cxn>
              </a:cxnLst>
              <a:rect l="0" t="0" r="r" b="b"/>
              <a:pathLst>
                <a:path w="108" h="76">
                  <a:moveTo>
                    <a:pt x="0" y="64"/>
                  </a:moveTo>
                  <a:lnTo>
                    <a:pt x="1" y="60"/>
                  </a:lnTo>
                  <a:lnTo>
                    <a:pt x="7" y="55"/>
                  </a:lnTo>
                  <a:lnTo>
                    <a:pt x="11" y="49"/>
                  </a:lnTo>
                  <a:lnTo>
                    <a:pt x="17" y="45"/>
                  </a:lnTo>
                  <a:lnTo>
                    <a:pt x="24" y="40"/>
                  </a:lnTo>
                  <a:lnTo>
                    <a:pt x="32" y="36"/>
                  </a:lnTo>
                  <a:lnTo>
                    <a:pt x="43" y="24"/>
                  </a:lnTo>
                  <a:lnTo>
                    <a:pt x="57" y="13"/>
                  </a:lnTo>
                  <a:lnTo>
                    <a:pt x="68" y="5"/>
                  </a:lnTo>
                  <a:lnTo>
                    <a:pt x="77" y="3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6" y="0"/>
                  </a:lnTo>
                  <a:lnTo>
                    <a:pt x="102" y="3"/>
                  </a:lnTo>
                  <a:lnTo>
                    <a:pt x="108" y="5"/>
                  </a:lnTo>
                  <a:lnTo>
                    <a:pt x="108" y="11"/>
                  </a:lnTo>
                  <a:lnTo>
                    <a:pt x="102" y="17"/>
                  </a:lnTo>
                  <a:lnTo>
                    <a:pt x="96" y="17"/>
                  </a:lnTo>
                  <a:lnTo>
                    <a:pt x="91" y="15"/>
                  </a:lnTo>
                  <a:lnTo>
                    <a:pt x="87" y="15"/>
                  </a:lnTo>
                  <a:lnTo>
                    <a:pt x="81" y="15"/>
                  </a:lnTo>
                  <a:lnTo>
                    <a:pt x="76" y="19"/>
                  </a:lnTo>
                  <a:lnTo>
                    <a:pt x="68" y="22"/>
                  </a:lnTo>
                  <a:lnTo>
                    <a:pt x="60" y="30"/>
                  </a:lnTo>
                  <a:lnTo>
                    <a:pt x="47" y="40"/>
                  </a:lnTo>
                  <a:lnTo>
                    <a:pt x="38" y="49"/>
                  </a:lnTo>
                  <a:lnTo>
                    <a:pt x="24" y="59"/>
                  </a:lnTo>
                  <a:lnTo>
                    <a:pt x="15" y="68"/>
                  </a:lnTo>
                  <a:lnTo>
                    <a:pt x="7" y="74"/>
                  </a:lnTo>
                  <a:lnTo>
                    <a:pt x="3" y="76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945"/>
            <p:cNvSpPr>
              <a:spLocks/>
            </p:cNvSpPr>
            <p:nvPr/>
          </p:nvSpPr>
          <p:spPr bwMode="auto">
            <a:xfrm>
              <a:off x="1598087" y="4405313"/>
              <a:ext cx="77787" cy="50800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" y="37"/>
                </a:cxn>
                <a:cxn ang="0">
                  <a:pos x="13" y="31"/>
                </a:cxn>
                <a:cxn ang="0">
                  <a:pos x="19" y="27"/>
                </a:cxn>
                <a:cxn ang="0">
                  <a:pos x="27" y="23"/>
                </a:cxn>
                <a:cxn ang="0">
                  <a:pos x="32" y="19"/>
                </a:cxn>
                <a:cxn ang="0">
                  <a:pos x="38" y="19"/>
                </a:cxn>
                <a:cxn ang="0">
                  <a:pos x="49" y="18"/>
                </a:cxn>
                <a:cxn ang="0">
                  <a:pos x="61" y="21"/>
                </a:cxn>
                <a:cxn ang="0">
                  <a:pos x="72" y="23"/>
                </a:cxn>
                <a:cxn ang="0">
                  <a:pos x="82" y="21"/>
                </a:cxn>
                <a:cxn ang="0">
                  <a:pos x="86" y="14"/>
                </a:cxn>
                <a:cxn ang="0">
                  <a:pos x="87" y="8"/>
                </a:cxn>
                <a:cxn ang="0">
                  <a:pos x="87" y="2"/>
                </a:cxn>
                <a:cxn ang="0">
                  <a:pos x="87" y="0"/>
                </a:cxn>
                <a:cxn ang="0">
                  <a:pos x="89" y="2"/>
                </a:cxn>
                <a:cxn ang="0">
                  <a:pos x="93" y="6"/>
                </a:cxn>
                <a:cxn ang="0">
                  <a:pos x="97" y="14"/>
                </a:cxn>
                <a:cxn ang="0">
                  <a:pos x="97" y="21"/>
                </a:cxn>
                <a:cxn ang="0">
                  <a:pos x="93" y="25"/>
                </a:cxn>
                <a:cxn ang="0">
                  <a:pos x="87" y="31"/>
                </a:cxn>
                <a:cxn ang="0">
                  <a:pos x="84" y="31"/>
                </a:cxn>
                <a:cxn ang="0">
                  <a:pos x="82" y="33"/>
                </a:cxn>
                <a:cxn ang="0">
                  <a:pos x="80" y="33"/>
                </a:cxn>
                <a:cxn ang="0">
                  <a:pos x="74" y="33"/>
                </a:cxn>
                <a:cxn ang="0">
                  <a:pos x="67" y="33"/>
                </a:cxn>
                <a:cxn ang="0">
                  <a:pos x="59" y="33"/>
                </a:cxn>
                <a:cxn ang="0">
                  <a:pos x="59" y="38"/>
                </a:cxn>
                <a:cxn ang="0">
                  <a:pos x="59" y="44"/>
                </a:cxn>
                <a:cxn ang="0">
                  <a:pos x="59" y="48"/>
                </a:cxn>
                <a:cxn ang="0">
                  <a:pos x="57" y="54"/>
                </a:cxn>
                <a:cxn ang="0">
                  <a:pos x="53" y="57"/>
                </a:cxn>
                <a:cxn ang="0">
                  <a:pos x="48" y="61"/>
                </a:cxn>
                <a:cxn ang="0">
                  <a:pos x="42" y="63"/>
                </a:cxn>
                <a:cxn ang="0">
                  <a:pos x="36" y="63"/>
                </a:cxn>
                <a:cxn ang="0">
                  <a:pos x="29" y="57"/>
                </a:cxn>
                <a:cxn ang="0">
                  <a:pos x="25" y="52"/>
                </a:cxn>
                <a:cxn ang="0">
                  <a:pos x="23" y="46"/>
                </a:cxn>
                <a:cxn ang="0">
                  <a:pos x="23" y="46"/>
                </a:cxn>
                <a:cxn ang="0">
                  <a:pos x="17" y="48"/>
                </a:cxn>
                <a:cxn ang="0">
                  <a:pos x="8" y="52"/>
                </a:cxn>
                <a:cxn ang="0">
                  <a:pos x="2" y="46"/>
                </a:cxn>
                <a:cxn ang="0">
                  <a:pos x="0" y="42"/>
                </a:cxn>
                <a:cxn ang="0">
                  <a:pos x="0" y="42"/>
                </a:cxn>
              </a:cxnLst>
              <a:rect l="0" t="0" r="r" b="b"/>
              <a:pathLst>
                <a:path w="97" h="63">
                  <a:moveTo>
                    <a:pt x="0" y="42"/>
                  </a:moveTo>
                  <a:lnTo>
                    <a:pt x="4" y="37"/>
                  </a:lnTo>
                  <a:lnTo>
                    <a:pt x="13" y="31"/>
                  </a:lnTo>
                  <a:lnTo>
                    <a:pt x="19" y="27"/>
                  </a:lnTo>
                  <a:lnTo>
                    <a:pt x="27" y="23"/>
                  </a:lnTo>
                  <a:lnTo>
                    <a:pt x="32" y="19"/>
                  </a:lnTo>
                  <a:lnTo>
                    <a:pt x="38" y="19"/>
                  </a:lnTo>
                  <a:lnTo>
                    <a:pt x="49" y="18"/>
                  </a:lnTo>
                  <a:lnTo>
                    <a:pt x="61" y="21"/>
                  </a:lnTo>
                  <a:lnTo>
                    <a:pt x="72" y="23"/>
                  </a:lnTo>
                  <a:lnTo>
                    <a:pt x="82" y="21"/>
                  </a:lnTo>
                  <a:lnTo>
                    <a:pt x="86" y="14"/>
                  </a:lnTo>
                  <a:lnTo>
                    <a:pt x="87" y="8"/>
                  </a:lnTo>
                  <a:lnTo>
                    <a:pt x="87" y="2"/>
                  </a:lnTo>
                  <a:lnTo>
                    <a:pt x="87" y="0"/>
                  </a:lnTo>
                  <a:lnTo>
                    <a:pt x="89" y="2"/>
                  </a:lnTo>
                  <a:lnTo>
                    <a:pt x="93" y="6"/>
                  </a:lnTo>
                  <a:lnTo>
                    <a:pt x="97" y="14"/>
                  </a:lnTo>
                  <a:lnTo>
                    <a:pt x="97" y="21"/>
                  </a:lnTo>
                  <a:lnTo>
                    <a:pt x="93" y="25"/>
                  </a:lnTo>
                  <a:lnTo>
                    <a:pt x="87" y="31"/>
                  </a:lnTo>
                  <a:lnTo>
                    <a:pt x="84" y="31"/>
                  </a:lnTo>
                  <a:lnTo>
                    <a:pt x="82" y="33"/>
                  </a:lnTo>
                  <a:lnTo>
                    <a:pt x="80" y="33"/>
                  </a:lnTo>
                  <a:lnTo>
                    <a:pt x="74" y="33"/>
                  </a:lnTo>
                  <a:lnTo>
                    <a:pt x="67" y="33"/>
                  </a:lnTo>
                  <a:lnTo>
                    <a:pt x="59" y="33"/>
                  </a:lnTo>
                  <a:lnTo>
                    <a:pt x="59" y="38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7" y="54"/>
                  </a:lnTo>
                  <a:lnTo>
                    <a:pt x="53" y="57"/>
                  </a:lnTo>
                  <a:lnTo>
                    <a:pt x="48" y="61"/>
                  </a:lnTo>
                  <a:lnTo>
                    <a:pt x="42" y="63"/>
                  </a:lnTo>
                  <a:lnTo>
                    <a:pt x="36" y="63"/>
                  </a:lnTo>
                  <a:lnTo>
                    <a:pt x="29" y="57"/>
                  </a:lnTo>
                  <a:lnTo>
                    <a:pt x="25" y="52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7" y="48"/>
                  </a:lnTo>
                  <a:lnTo>
                    <a:pt x="8" y="52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946"/>
            <p:cNvSpPr>
              <a:spLocks/>
            </p:cNvSpPr>
            <p:nvPr/>
          </p:nvSpPr>
          <p:spPr bwMode="auto">
            <a:xfrm>
              <a:off x="1631425" y="4406901"/>
              <a:ext cx="26987" cy="222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9" y="4"/>
                </a:cxn>
                <a:cxn ang="0">
                  <a:pos x="15" y="6"/>
                </a:cxn>
                <a:cxn ang="0">
                  <a:pos x="21" y="8"/>
                </a:cxn>
                <a:cxn ang="0">
                  <a:pos x="23" y="12"/>
                </a:cxn>
                <a:cxn ang="0">
                  <a:pos x="23" y="17"/>
                </a:cxn>
                <a:cxn ang="0">
                  <a:pos x="23" y="21"/>
                </a:cxn>
                <a:cxn ang="0">
                  <a:pos x="23" y="25"/>
                </a:cxn>
                <a:cxn ang="0">
                  <a:pos x="32" y="29"/>
                </a:cxn>
                <a:cxn ang="0">
                  <a:pos x="32" y="23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2"/>
                </a:cxn>
                <a:cxn ang="0">
                  <a:pos x="23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34" h="29">
                  <a:moveTo>
                    <a:pt x="0" y="4"/>
                  </a:moveTo>
                  <a:lnTo>
                    <a:pt x="2" y="4"/>
                  </a:lnTo>
                  <a:lnTo>
                    <a:pt x="9" y="4"/>
                  </a:lnTo>
                  <a:lnTo>
                    <a:pt x="15" y="6"/>
                  </a:lnTo>
                  <a:lnTo>
                    <a:pt x="21" y="8"/>
                  </a:lnTo>
                  <a:lnTo>
                    <a:pt x="23" y="12"/>
                  </a:lnTo>
                  <a:lnTo>
                    <a:pt x="23" y="17"/>
                  </a:lnTo>
                  <a:lnTo>
                    <a:pt x="23" y="21"/>
                  </a:lnTo>
                  <a:lnTo>
                    <a:pt x="23" y="25"/>
                  </a:lnTo>
                  <a:lnTo>
                    <a:pt x="32" y="29"/>
                  </a:lnTo>
                  <a:lnTo>
                    <a:pt x="32" y="23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2"/>
                  </a:lnTo>
                  <a:lnTo>
                    <a:pt x="23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947"/>
            <p:cNvSpPr>
              <a:spLocks/>
            </p:cNvSpPr>
            <p:nvPr/>
          </p:nvSpPr>
          <p:spPr bwMode="auto">
            <a:xfrm>
              <a:off x="1525062" y="4543426"/>
              <a:ext cx="104775" cy="33338"/>
            </a:xfrm>
            <a:custGeom>
              <a:avLst/>
              <a:gdLst/>
              <a:ahLst/>
              <a:cxnLst>
                <a:cxn ang="0">
                  <a:pos x="9" y="42"/>
                </a:cxn>
                <a:cxn ang="0">
                  <a:pos x="2" y="40"/>
                </a:cxn>
                <a:cxn ang="0">
                  <a:pos x="0" y="35"/>
                </a:cxn>
                <a:cxn ang="0">
                  <a:pos x="4" y="33"/>
                </a:cxn>
                <a:cxn ang="0">
                  <a:pos x="9" y="31"/>
                </a:cxn>
                <a:cxn ang="0">
                  <a:pos x="21" y="29"/>
                </a:cxn>
                <a:cxn ang="0">
                  <a:pos x="32" y="29"/>
                </a:cxn>
                <a:cxn ang="0">
                  <a:pos x="42" y="27"/>
                </a:cxn>
                <a:cxn ang="0">
                  <a:pos x="53" y="25"/>
                </a:cxn>
                <a:cxn ang="0">
                  <a:pos x="59" y="25"/>
                </a:cxn>
                <a:cxn ang="0">
                  <a:pos x="64" y="25"/>
                </a:cxn>
                <a:cxn ang="0">
                  <a:pos x="66" y="23"/>
                </a:cxn>
                <a:cxn ang="0">
                  <a:pos x="72" y="19"/>
                </a:cxn>
                <a:cxn ang="0">
                  <a:pos x="78" y="16"/>
                </a:cxn>
                <a:cxn ang="0">
                  <a:pos x="82" y="16"/>
                </a:cxn>
                <a:cxn ang="0">
                  <a:pos x="87" y="14"/>
                </a:cxn>
                <a:cxn ang="0">
                  <a:pos x="97" y="14"/>
                </a:cxn>
                <a:cxn ang="0">
                  <a:pos x="106" y="14"/>
                </a:cxn>
                <a:cxn ang="0">
                  <a:pos x="114" y="10"/>
                </a:cxn>
                <a:cxn ang="0">
                  <a:pos x="116" y="8"/>
                </a:cxn>
                <a:cxn ang="0">
                  <a:pos x="120" y="4"/>
                </a:cxn>
                <a:cxn ang="0">
                  <a:pos x="123" y="0"/>
                </a:cxn>
                <a:cxn ang="0">
                  <a:pos x="127" y="0"/>
                </a:cxn>
                <a:cxn ang="0">
                  <a:pos x="131" y="4"/>
                </a:cxn>
                <a:cxn ang="0">
                  <a:pos x="127" y="10"/>
                </a:cxn>
                <a:cxn ang="0">
                  <a:pos x="121" y="16"/>
                </a:cxn>
                <a:cxn ang="0">
                  <a:pos x="116" y="19"/>
                </a:cxn>
                <a:cxn ang="0">
                  <a:pos x="110" y="23"/>
                </a:cxn>
                <a:cxn ang="0">
                  <a:pos x="106" y="23"/>
                </a:cxn>
                <a:cxn ang="0">
                  <a:pos x="101" y="23"/>
                </a:cxn>
                <a:cxn ang="0">
                  <a:pos x="95" y="23"/>
                </a:cxn>
                <a:cxn ang="0">
                  <a:pos x="89" y="23"/>
                </a:cxn>
                <a:cxn ang="0">
                  <a:pos x="85" y="23"/>
                </a:cxn>
                <a:cxn ang="0">
                  <a:pos x="80" y="23"/>
                </a:cxn>
                <a:cxn ang="0">
                  <a:pos x="76" y="29"/>
                </a:cxn>
                <a:cxn ang="0">
                  <a:pos x="70" y="33"/>
                </a:cxn>
                <a:cxn ang="0">
                  <a:pos x="64" y="37"/>
                </a:cxn>
                <a:cxn ang="0">
                  <a:pos x="57" y="37"/>
                </a:cxn>
                <a:cxn ang="0">
                  <a:pos x="49" y="38"/>
                </a:cxn>
                <a:cxn ang="0">
                  <a:pos x="40" y="38"/>
                </a:cxn>
                <a:cxn ang="0">
                  <a:pos x="32" y="40"/>
                </a:cxn>
                <a:cxn ang="0">
                  <a:pos x="23" y="40"/>
                </a:cxn>
                <a:cxn ang="0">
                  <a:pos x="15" y="42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9" y="42"/>
                </a:cxn>
              </a:cxnLst>
              <a:rect l="0" t="0" r="r" b="b"/>
              <a:pathLst>
                <a:path w="131" h="42">
                  <a:moveTo>
                    <a:pt x="9" y="42"/>
                  </a:moveTo>
                  <a:lnTo>
                    <a:pt x="2" y="40"/>
                  </a:lnTo>
                  <a:lnTo>
                    <a:pt x="0" y="35"/>
                  </a:lnTo>
                  <a:lnTo>
                    <a:pt x="4" y="33"/>
                  </a:lnTo>
                  <a:lnTo>
                    <a:pt x="9" y="31"/>
                  </a:lnTo>
                  <a:lnTo>
                    <a:pt x="21" y="29"/>
                  </a:lnTo>
                  <a:lnTo>
                    <a:pt x="32" y="29"/>
                  </a:lnTo>
                  <a:lnTo>
                    <a:pt x="42" y="27"/>
                  </a:lnTo>
                  <a:lnTo>
                    <a:pt x="53" y="25"/>
                  </a:lnTo>
                  <a:lnTo>
                    <a:pt x="59" y="25"/>
                  </a:lnTo>
                  <a:lnTo>
                    <a:pt x="64" y="25"/>
                  </a:lnTo>
                  <a:lnTo>
                    <a:pt x="66" y="23"/>
                  </a:lnTo>
                  <a:lnTo>
                    <a:pt x="72" y="19"/>
                  </a:lnTo>
                  <a:lnTo>
                    <a:pt x="78" y="16"/>
                  </a:lnTo>
                  <a:lnTo>
                    <a:pt x="82" y="16"/>
                  </a:lnTo>
                  <a:lnTo>
                    <a:pt x="87" y="14"/>
                  </a:lnTo>
                  <a:lnTo>
                    <a:pt x="97" y="14"/>
                  </a:lnTo>
                  <a:lnTo>
                    <a:pt x="106" y="14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20" y="4"/>
                  </a:lnTo>
                  <a:lnTo>
                    <a:pt x="123" y="0"/>
                  </a:lnTo>
                  <a:lnTo>
                    <a:pt x="127" y="0"/>
                  </a:lnTo>
                  <a:lnTo>
                    <a:pt x="131" y="4"/>
                  </a:lnTo>
                  <a:lnTo>
                    <a:pt x="127" y="10"/>
                  </a:lnTo>
                  <a:lnTo>
                    <a:pt x="121" y="16"/>
                  </a:lnTo>
                  <a:lnTo>
                    <a:pt x="116" y="19"/>
                  </a:lnTo>
                  <a:lnTo>
                    <a:pt x="110" y="23"/>
                  </a:lnTo>
                  <a:lnTo>
                    <a:pt x="106" y="23"/>
                  </a:lnTo>
                  <a:lnTo>
                    <a:pt x="101" y="23"/>
                  </a:lnTo>
                  <a:lnTo>
                    <a:pt x="95" y="23"/>
                  </a:lnTo>
                  <a:lnTo>
                    <a:pt x="89" y="23"/>
                  </a:lnTo>
                  <a:lnTo>
                    <a:pt x="85" y="23"/>
                  </a:lnTo>
                  <a:lnTo>
                    <a:pt x="80" y="23"/>
                  </a:lnTo>
                  <a:lnTo>
                    <a:pt x="76" y="29"/>
                  </a:lnTo>
                  <a:lnTo>
                    <a:pt x="70" y="33"/>
                  </a:lnTo>
                  <a:lnTo>
                    <a:pt x="64" y="37"/>
                  </a:lnTo>
                  <a:lnTo>
                    <a:pt x="57" y="37"/>
                  </a:lnTo>
                  <a:lnTo>
                    <a:pt x="49" y="38"/>
                  </a:lnTo>
                  <a:lnTo>
                    <a:pt x="40" y="38"/>
                  </a:lnTo>
                  <a:lnTo>
                    <a:pt x="32" y="40"/>
                  </a:lnTo>
                  <a:lnTo>
                    <a:pt x="23" y="40"/>
                  </a:lnTo>
                  <a:lnTo>
                    <a:pt x="15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2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948"/>
            <p:cNvSpPr>
              <a:spLocks/>
            </p:cNvSpPr>
            <p:nvPr/>
          </p:nvSpPr>
          <p:spPr bwMode="auto">
            <a:xfrm>
              <a:off x="1533000" y="4560888"/>
              <a:ext cx="79375" cy="57150"/>
            </a:xfrm>
            <a:custGeom>
              <a:avLst/>
              <a:gdLst/>
              <a:ahLst/>
              <a:cxnLst>
                <a:cxn ang="0">
                  <a:pos x="14" y="21"/>
                </a:cxn>
                <a:cxn ang="0">
                  <a:pos x="29" y="31"/>
                </a:cxn>
                <a:cxn ang="0">
                  <a:pos x="42" y="35"/>
                </a:cxn>
                <a:cxn ang="0">
                  <a:pos x="53" y="33"/>
                </a:cxn>
                <a:cxn ang="0">
                  <a:pos x="65" y="29"/>
                </a:cxn>
                <a:cxn ang="0">
                  <a:pos x="80" y="21"/>
                </a:cxn>
                <a:cxn ang="0">
                  <a:pos x="84" y="21"/>
                </a:cxn>
                <a:cxn ang="0">
                  <a:pos x="84" y="36"/>
                </a:cxn>
                <a:cxn ang="0">
                  <a:pos x="82" y="42"/>
                </a:cxn>
                <a:cxn ang="0">
                  <a:pos x="67" y="50"/>
                </a:cxn>
                <a:cxn ang="0">
                  <a:pos x="48" y="57"/>
                </a:cxn>
                <a:cxn ang="0">
                  <a:pos x="33" y="63"/>
                </a:cxn>
                <a:cxn ang="0">
                  <a:pos x="23" y="55"/>
                </a:cxn>
                <a:cxn ang="0">
                  <a:pos x="14" y="33"/>
                </a:cxn>
                <a:cxn ang="0">
                  <a:pos x="2" y="27"/>
                </a:cxn>
                <a:cxn ang="0">
                  <a:pos x="4" y="36"/>
                </a:cxn>
                <a:cxn ang="0">
                  <a:pos x="12" y="52"/>
                </a:cxn>
                <a:cxn ang="0">
                  <a:pos x="19" y="67"/>
                </a:cxn>
                <a:cxn ang="0">
                  <a:pos x="34" y="71"/>
                </a:cxn>
                <a:cxn ang="0">
                  <a:pos x="55" y="67"/>
                </a:cxn>
                <a:cxn ang="0">
                  <a:pos x="76" y="57"/>
                </a:cxn>
                <a:cxn ang="0">
                  <a:pos x="93" y="50"/>
                </a:cxn>
                <a:cxn ang="0">
                  <a:pos x="99" y="42"/>
                </a:cxn>
                <a:cxn ang="0">
                  <a:pos x="97" y="27"/>
                </a:cxn>
                <a:cxn ang="0">
                  <a:pos x="95" y="12"/>
                </a:cxn>
                <a:cxn ang="0">
                  <a:pos x="95" y="0"/>
                </a:cxn>
                <a:cxn ang="0">
                  <a:pos x="84" y="0"/>
                </a:cxn>
                <a:cxn ang="0">
                  <a:pos x="71" y="12"/>
                </a:cxn>
                <a:cxn ang="0">
                  <a:pos x="52" y="29"/>
                </a:cxn>
                <a:cxn ang="0">
                  <a:pos x="31" y="21"/>
                </a:cxn>
                <a:cxn ang="0">
                  <a:pos x="17" y="14"/>
                </a:cxn>
                <a:cxn ang="0">
                  <a:pos x="10" y="19"/>
                </a:cxn>
              </a:cxnLst>
              <a:rect l="0" t="0" r="r" b="b"/>
              <a:pathLst>
                <a:path w="99" h="73">
                  <a:moveTo>
                    <a:pt x="10" y="19"/>
                  </a:moveTo>
                  <a:lnTo>
                    <a:pt x="14" y="21"/>
                  </a:lnTo>
                  <a:lnTo>
                    <a:pt x="25" y="27"/>
                  </a:lnTo>
                  <a:lnTo>
                    <a:pt x="29" y="31"/>
                  </a:lnTo>
                  <a:lnTo>
                    <a:pt x="36" y="33"/>
                  </a:lnTo>
                  <a:lnTo>
                    <a:pt x="42" y="35"/>
                  </a:lnTo>
                  <a:lnTo>
                    <a:pt x="50" y="36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5" y="29"/>
                  </a:lnTo>
                  <a:lnTo>
                    <a:pt x="71" y="27"/>
                  </a:lnTo>
                  <a:lnTo>
                    <a:pt x="80" y="21"/>
                  </a:lnTo>
                  <a:lnTo>
                    <a:pt x="84" y="19"/>
                  </a:lnTo>
                  <a:lnTo>
                    <a:pt x="84" y="21"/>
                  </a:lnTo>
                  <a:lnTo>
                    <a:pt x="84" y="29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76" y="46"/>
                  </a:lnTo>
                  <a:lnTo>
                    <a:pt x="67" y="50"/>
                  </a:lnTo>
                  <a:lnTo>
                    <a:pt x="59" y="55"/>
                  </a:lnTo>
                  <a:lnTo>
                    <a:pt x="48" y="57"/>
                  </a:lnTo>
                  <a:lnTo>
                    <a:pt x="40" y="61"/>
                  </a:lnTo>
                  <a:lnTo>
                    <a:pt x="33" y="63"/>
                  </a:lnTo>
                  <a:lnTo>
                    <a:pt x="29" y="63"/>
                  </a:lnTo>
                  <a:lnTo>
                    <a:pt x="23" y="55"/>
                  </a:lnTo>
                  <a:lnTo>
                    <a:pt x="19" y="42"/>
                  </a:lnTo>
                  <a:lnTo>
                    <a:pt x="14" y="33"/>
                  </a:lnTo>
                  <a:lnTo>
                    <a:pt x="10" y="29"/>
                  </a:lnTo>
                  <a:lnTo>
                    <a:pt x="2" y="27"/>
                  </a:lnTo>
                  <a:lnTo>
                    <a:pt x="0" y="31"/>
                  </a:lnTo>
                  <a:lnTo>
                    <a:pt x="4" y="36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4" y="61"/>
                  </a:lnTo>
                  <a:lnTo>
                    <a:pt x="19" y="67"/>
                  </a:lnTo>
                  <a:lnTo>
                    <a:pt x="29" y="73"/>
                  </a:lnTo>
                  <a:lnTo>
                    <a:pt x="34" y="71"/>
                  </a:lnTo>
                  <a:lnTo>
                    <a:pt x="44" y="71"/>
                  </a:lnTo>
                  <a:lnTo>
                    <a:pt x="55" y="67"/>
                  </a:lnTo>
                  <a:lnTo>
                    <a:pt x="67" y="63"/>
                  </a:lnTo>
                  <a:lnTo>
                    <a:pt x="76" y="57"/>
                  </a:lnTo>
                  <a:lnTo>
                    <a:pt x="86" y="54"/>
                  </a:lnTo>
                  <a:lnTo>
                    <a:pt x="93" y="50"/>
                  </a:lnTo>
                  <a:lnTo>
                    <a:pt x="99" y="46"/>
                  </a:lnTo>
                  <a:lnTo>
                    <a:pt x="99" y="42"/>
                  </a:lnTo>
                  <a:lnTo>
                    <a:pt x="99" y="36"/>
                  </a:lnTo>
                  <a:lnTo>
                    <a:pt x="97" y="27"/>
                  </a:lnTo>
                  <a:lnTo>
                    <a:pt x="97" y="19"/>
                  </a:lnTo>
                  <a:lnTo>
                    <a:pt x="95" y="12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4" y="0"/>
                  </a:lnTo>
                  <a:lnTo>
                    <a:pt x="80" y="2"/>
                  </a:lnTo>
                  <a:lnTo>
                    <a:pt x="71" y="12"/>
                  </a:lnTo>
                  <a:lnTo>
                    <a:pt x="59" y="21"/>
                  </a:lnTo>
                  <a:lnTo>
                    <a:pt x="52" y="29"/>
                  </a:lnTo>
                  <a:lnTo>
                    <a:pt x="44" y="27"/>
                  </a:lnTo>
                  <a:lnTo>
                    <a:pt x="31" y="21"/>
                  </a:lnTo>
                  <a:lnTo>
                    <a:pt x="21" y="15"/>
                  </a:lnTo>
                  <a:lnTo>
                    <a:pt x="17" y="14"/>
                  </a:lnTo>
                  <a:lnTo>
                    <a:pt x="10" y="19"/>
                  </a:lnTo>
                  <a:lnTo>
                    <a:pt x="10" y="19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949"/>
            <p:cNvSpPr>
              <a:spLocks/>
            </p:cNvSpPr>
            <p:nvPr/>
          </p:nvSpPr>
          <p:spPr bwMode="auto">
            <a:xfrm>
              <a:off x="1525062" y="4525963"/>
              <a:ext cx="104775" cy="49213"/>
            </a:xfrm>
            <a:custGeom>
              <a:avLst/>
              <a:gdLst/>
              <a:ahLst/>
              <a:cxnLst>
                <a:cxn ang="0">
                  <a:pos x="15" y="53"/>
                </a:cxn>
                <a:cxn ang="0">
                  <a:pos x="17" y="49"/>
                </a:cxn>
                <a:cxn ang="0">
                  <a:pos x="23" y="41"/>
                </a:cxn>
                <a:cxn ang="0">
                  <a:pos x="30" y="34"/>
                </a:cxn>
                <a:cxn ang="0">
                  <a:pos x="36" y="30"/>
                </a:cxn>
                <a:cxn ang="0">
                  <a:pos x="43" y="30"/>
                </a:cxn>
                <a:cxn ang="0">
                  <a:pos x="55" y="30"/>
                </a:cxn>
                <a:cxn ang="0">
                  <a:pos x="64" y="30"/>
                </a:cxn>
                <a:cxn ang="0">
                  <a:pos x="74" y="30"/>
                </a:cxn>
                <a:cxn ang="0">
                  <a:pos x="78" y="24"/>
                </a:cxn>
                <a:cxn ang="0">
                  <a:pos x="85" y="19"/>
                </a:cxn>
                <a:cxn ang="0">
                  <a:pos x="93" y="13"/>
                </a:cxn>
                <a:cxn ang="0">
                  <a:pos x="102" y="9"/>
                </a:cxn>
                <a:cxn ang="0">
                  <a:pos x="108" y="13"/>
                </a:cxn>
                <a:cxn ang="0">
                  <a:pos x="116" y="19"/>
                </a:cxn>
                <a:cxn ang="0">
                  <a:pos x="120" y="22"/>
                </a:cxn>
                <a:cxn ang="0">
                  <a:pos x="123" y="26"/>
                </a:cxn>
                <a:cxn ang="0">
                  <a:pos x="129" y="26"/>
                </a:cxn>
                <a:cxn ang="0">
                  <a:pos x="131" y="22"/>
                </a:cxn>
                <a:cxn ang="0">
                  <a:pos x="129" y="17"/>
                </a:cxn>
                <a:cxn ang="0">
                  <a:pos x="125" y="11"/>
                </a:cxn>
                <a:cxn ang="0">
                  <a:pos x="120" y="5"/>
                </a:cxn>
                <a:cxn ang="0">
                  <a:pos x="110" y="0"/>
                </a:cxn>
                <a:cxn ang="0">
                  <a:pos x="104" y="0"/>
                </a:cxn>
                <a:cxn ang="0">
                  <a:pos x="99" y="0"/>
                </a:cxn>
                <a:cxn ang="0">
                  <a:pos x="93" y="3"/>
                </a:cxn>
                <a:cxn ang="0">
                  <a:pos x="87" y="5"/>
                </a:cxn>
                <a:cxn ang="0">
                  <a:pos x="82" y="11"/>
                </a:cxn>
                <a:cxn ang="0">
                  <a:pos x="72" y="19"/>
                </a:cxn>
                <a:cxn ang="0">
                  <a:pos x="68" y="22"/>
                </a:cxn>
                <a:cxn ang="0">
                  <a:pos x="62" y="20"/>
                </a:cxn>
                <a:cxn ang="0">
                  <a:pos x="53" y="19"/>
                </a:cxn>
                <a:cxn ang="0">
                  <a:pos x="42" y="19"/>
                </a:cxn>
                <a:cxn ang="0">
                  <a:pos x="34" y="20"/>
                </a:cxn>
                <a:cxn ang="0">
                  <a:pos x="30" y="20"/>
                </a:cxn>
                <a:cxn ang="0">
                  <a:pos x="24" y="28"/>
                </a:cxn>
                <a:cxn ang="0">
                  <a:pos x="19" y="34"/>
                </a:cxn>
                <a:cxn ang="0">
                  <a:pos x="13" y="41"/>
                </a:cxn>
                <a:cxn ang="0">
                  <a:pos x="7" y="47"/>
                </a:cxn>
                <a:cxn ang="0">
                  <a:pos x="4" y="55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5" y="53"/>
                </a:cxn>
                <a:cxn ang="0">
                  <a:pos x="15" y="53"/>
                </a:cxn>
              </a:cxnLst>
              <a:rect l="0" t="0" r="r" b="b"/>
              <a:pathLst>
                <a:path w="131" h="60">
                  <a:moveTo>
                    <a:pt x="15" y="53"/>
                  </a:moveTo>
                  <a:lnTo>
                    <a:pt x="17" y="49"/>
                  </a:lnTo>
                  <a:lnTo>
                    <a:pt x="23" y="41"/>
                  </a:lnTo>
                  <a:lnTo>
                    <a:pt x="30" y="34"/>
                  </a:lnTo>
                  <a:lnTo>
                    <a:pt x="36" y="30"/>
                  </a:lnTo>
                  <a:lnTo>
                    <a:pt x="43" y="30"/>
                  </a:lnTo>
                  <a:lnTo>
                    <a:pt x="55" y="30"/>
                  </a:lnTo>
                  <a:lnTo>
                    <a:pt x="64" y="30"/>
                  </a:lnTo>
                  <a:lnTo>
                    <a:pt x="74" y="30"/>
                  </a:lnTo>
                  <a:lnTo>
                    <a:pt x="78" y="24"/>
                  </a:lnTo>
                  <a:lnTo>
                    <a:pt x="85" y="19"/>
                  </a:lnTo>
                  <a:lnTo>
                    <a:pt x="93" y="13"/>
                  </a:lnTo>
                  <a:lnTo>
                    <a:pt x="102" y="9"/>
                  </a:lnTo>
                  <a:lnTo>
                    <a:pt x="108" y="13"/>
                  </a:lnTo>
                  <a:lnTo>
                    <a:pt x="116" y="19"/>
                  </a:lnTo>
                  <a:lnTo>
                    <a:pt x="120" y="22"/>
                  </a:lnTo>
                  <a:lnTo>
                    <a:pt x="123" y="26"/>
                  </a:lnTo>
                  <a:lnTo>
                    <a:pt x="129" y="26"/>
                  </a:lnTo>
                  <a:lnTo>
                    <a:pt x="131" y="22"/>
                  </a:lnTo>
                  <a:lnTo>
                    <a:pt x="129" y="17"/>
                  </a:lnTo>
                  <a:lnTo>
                    <a:pt x="125" y="11"/>
                  </a:lnTo>
                  <a:lnTo>
                    <a:pt x="120" y="5"/>
                  </a:lnTo>
                  <a:lnTo>
                    <a:pt x="110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3" y="3"/>
                  </a:lnTo>
                  <a:lnTo>
                    <a:pt x="87" y="5"/>
                  </a:lnTo>
                  <a:lnTo>
                    <a:pt x="82" y="11"/>
                  </a:lnTo>
                  <a:lnTo>
                    <a:pt x="72" y="19"/>
                  </a:lnTo>
                  <a:lnTo>
                    <a:pt x="68" y="22"/>
                  </a:lnTo>
                  <a:lnTo>
                    <a:pt x="62" y="20"/>
                  </a:lnTo>
                  <a:lnTo>
                    <a:pt x="53" y="19"/>
                  </a:lnTo>
                  <a:lnTo>
                    <a:pt x="42" y="19"/>
                  </a:lnTo>
                  <a:lnTo>
                    <a:pt x="34" y="20"/>
                  </a:lnTo>
                  <a:lnTo>
                    <a:pt x="30" y="20"/>
                  </a:lnTo>
                  <a:lnTo>
                    <a:pt x="24" y="28"/>
                  </a:lnTo>
                  <a:lnTo>
                    <a:pt x="19" y="34"/>
                  </a:lnTo>
                  <a:lnTo>
                    <a:pt x="13" y="41"/>
                  </a:lnTo>
                  <a:lnTo>
                    <a:pt x="7" y="47"/>
                  </a:lnTo>
                  <a:lnTo>
                    <a:pt x="4" y="55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53"/>
                  </a:lnTo>
                  <a:lnTo>
                    <a:pt x="15" y="53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950"/>
            <p:cNvSpPr>
              <a:spLocks/>
            </p:cNvSpPr>
            <p:nvPr/>
          </p:nvSpPr>
          <p:spPr bwMode="auto">
            <a:xfrm>
              <a:off x="1509187" y="4371976"/>
              <a:ext cx="79375" cy="10636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" y="0"/>
                </a:cxn>
                <a:cxn ang="0">
                  <a:pos x="6" y="3"/>
                </a:cxn>
                <a:cxn ang="0">
                  <a:pos x="4" y="7"/>
                </a:cxn>
                <a:cxn ang="0">
                  <a:pos x="2" y="13"/>
                </a:cxn>
                <a:cxn ang="0">
                  <a:pos x="2" y="17"/>
                </a:cxn>
                <a:cxn ang="0">
                  <a:pos x="2" y="24"/>
                </a:cxn>
                <a:cxn ang="0">
                  <a:pos x="0" y="30"/>
                </a:cxn>
                <a:cxn ang="0">
                  <a:pos x="2" y="43"/>
                </a:cxn>
                <a:cxn ang="0">
                  <a:pos x="2" y="49"/>
                </a:cxn>
                <a:cxn ang="0">
                  <a:pos x="2" y="55"/>
                </a:cxn>
                <a:cxn ang="0">
                  <a:pos x="4" y="62"/>
                </a:cxn>
                <a:cxn ang="0">
                  <a:pos x="6" y="70"/>
                </a:cxn>
                <a:cxn ang="0">
                  <a:pos x="6" y="78"/>
                </a:cxn>
                <a:cxn ang="0">
                  <a:pos x="7" y="83"/>
                </a:cxn>
                <a:cxn ang="0">
                  <a:pos x="11" y="91"/>
                </a:cxn>
                <a:cxn ang="0">
                  <a:pos x="15" y="98"/>
                </a:cxn>
                <a:cxn ang="0">
                  <a:pos x="19" y="104"/>
                </a:cxn>
                <a:cxn ang="0">
                  <a:pos x="23" y="110"/>
                </a:cxn>
                <a:cxn ang="0">
                  <a:pos x="28" y="114"/>
                </a:cxn>
                <a:cxn ang="0">
                  <a:pos x="36" y="119"/>
                </a:cxn>
                <a:cxn ang="0">
                  <a:pos x="47" y="123"/>
                </a:cxn>
                <a:cxn ang="0">
                  <a:pos x="61" y="127"/>
                </a:cxn>
                <a:cxn ang="0">
                  <a:pos x="70" y="129"/>
                </a:cxn>
                <a:cxn ang="0">
                  <a:pos x="82" y="133"/>
                </a:cxn>
                <a:cxn ang="0">
                  <a:pos x="89" y="131"/>
                </a:cxn>
                <a:cxn ang="0">
                  <a:pos x="95" y="131"/>
                </a:cxn>
                <a:cxn ang="0">
                  <a:pos x="99" y="129"/>
                </a:cxn>
                <a:cxn ang="0">
                  <a:pos x="101" y="129"/>
                </a:cxn>
                <a:cxn ang="0">
                  <a:pos x="101" y="123"/>
                </a:cxn>
                <a:cxn ang="0">
                  <a:pos x="99" y="121"/>
                </a:cxn>
                <a:cxn ang="0">
                  <a:pos x="95" y="121"/>
                </a:cxn>
                <a:cxn ang="0">
                  <a:pos x="89" y="123"/>
                </a:cxn>
                <a:cxn ang="0">
                  <a:pos x="83" y="123"/>
                </a:cxn>
                <a:cxn ang="0">
                  <a:pos x="78" y="123"/>
                </a:cxn>
                <a:cxn ang="0">
                  <a:pos x="70" y="121"/>
                </a:cxn>
                <a:cxn ang="0">
                  <a:pos x="63" y="121"/>
                </a:cxn>
                <a:cxn ang="0">
                  <a:pos x="53" y="119"/>
                </a:cxn>
                <a:cxn ang="0">
                  <a:pos x="44" y="116"/>
                </a:cxn>
                <a:cxn ang="0">
                  <a:pos x="36" y="108"/>
                </a:cxn>
                <a:cxn ang="0">
                  <a:pos x="30" y="100"/>
                </a:cxn>
                <a:cxn ang="0">
                  <a:pos x="23" y="89"/>
                </a:cxn>
                <a:cxn ang="0">
                  <a:pos x="19" y="78"/>
                </a:cxn>
                <a:cxn ang="0">
                  <a:pos x="15" y="64"/>
                </a:cxn>
                <a:cxn ang="0">
                  <a:pos x="13" y="53"/>
                </a:cxn>
                <a:cxn ang="0">
                  <a:pos x="9" y="39"/>
                </a:cxn>
                <a:cxn ang="0">
                  <a:pos x="9" y="30"/>
                </a:cxn>
                <a:cxn ang="0">
                  <a:pos x="9" y="22"/>
                </a:cxn>
                <a:cxn ang="0">
                  <a:pos x="9" y="19"/>
                </a:cxn>
                <a:cxn ang="0">
                  <a:pos x="9" y="9"/>
                </a:cxn>
                <a:cxn ang="0">
                  <a:pos x="9" y="3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01" h="133">
                  <a:moveTo>
                    <a:pt x="9" y="0"/>
                  </a:moveTo>
                  <a:lnTo>
                    <a:pt x="7" y="0"/>
                  </a:lnTo>
                  <a:lnTo>
                    <a:pt x="6" y="3"/>
                  </a:lnTo>
                  <a:lnTo>
                    <a:pt x="4" y="7"/>
                  </a:lnTo>
                  <a:lnTo>
                    <a:pt x="2" y="13"/>
                  </a:lnTo>
                  <a:lnTo>
                    <a:pt x="2" y="17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2" y="43"/>
                  </a:lnTo>
                  <a:lnTo>
                    <a:pt x="2" y="49"/>
                  </a:lnTo>
                  <a:lnTo>
                    <a:pt x="2" y="55"/>
                  </a:lnTo>
                  <a:lnTo>
                    <a:pt x="4" y="62"/>
                  </a:lnTo>
                  <a:lnTo>
                    <a:pt x="6" y="70"/>
                  </a:lnTo>
                  <a:lnTo>
                    <a:pt x="6" y="78"/>
                  </a:lnTo>
                  <a:lnTo>
                    <a:pt x="7" y="83"/>
                  </a:lnTo>
                  <a:lnTo>
                    <a:pt x="11" y="91"/>
                  </a:lnTo>
                  <a:lnTo>
                    <a:pt x="15" y="98"/>
                  </a:lnTo>
                  <a:lnTo>
                    <a:pt x="19" y="104"/>
                  </a:lnTo>
                  <a:lnTo>
                    <a:pt x="23" y="110"/>
                  </a:lnTo>
                  <a:lnTo>
                    <a:pt x="28" y="114"/>
                  </a:lnTo>
                  <a:lnTo>
                    <a:pt x="36" y="119"/>
                  </a:lnTo>
                  <a:lnTo>
                    <a:pt x="47" y="123"/>
                  </a:lnTo>
                  <a:lnTo>
                    <a:pt x="61" y="127"/>
                  </a:lnTo>
                  <a:lnTo>
                    <a:pt x="70" y="129"/>
                  </a:lnTo>
                  <a:lnTo>
                    <a:pt x="82" y="133"/>
                  </a:lnTo>
                  <a:lnTo>
                    <a:pt x="89" y="131"/>
                  </a:lnTo>
                  <a:lnTo>
                    <a:pt x="95" y="131"/>
                  </a:lnTo>
                  <a:lnTo>
                    <a:pt x="99" y="129"/>
                  </a:lnTo>
                  <a:lnTo>
                    <a:pt x="101" y="129"/>
                  </a:lnTo>
                  <a:lnTo>
                    <a:pt x="101" y="123"/>
                  </a:lnTo>
                  <a:lnTo>
                    <a:pt x="99" y="121"/>
                  </a:lnTo>
                  <a:lnTo>
                    <a:pt x="95" y="121"/>
                  </a:lnTo>
                  <a:lnTo>
                    <a:pt x="89" y="123"/>
                  </a:lnTo>
                  <a:lnTo>
                    <a:pt x="83" y="123"/>
                  </a:lnTo>
                  <a:lnTo>
                    <a:pt x="78" y="123"/>
                  </a:lnTo>
                  <a:lnTo>
                    <a:pt x="70" y="121"/>
                  </a:lnTo>
                  <a:lnTo>
                    <a:pt x="63" y="121"/>
                  </a:lnTo>
                  <a:lnTo>
                    <a:pt x="53" y="119"/>
                  </a:lnTo>
                  <a:lnTo>
                    <a:pt x="44" y="116"/>
                  </a:lnTo>
                  <a:lnTo>
                    <a:pt x="36" y="108"/>
                  </a:lnTo>
                  <a:lnTo>
                    <a:pt x="30" y="100"/>
                  </a:lnTo>
                  <a:lnTo>
                    <a:pt x="23" y="89"/>
                  </a:lnTo>
                  <a:lnTo>
                    <a:pt x="19" y="78"/>
                  </a:lnTo>
                  <a:lnTo>
                    <a:pt x="15" y="64"/>
                  </a:lnTo>
                  <a:lnTo>
                    <a:pt x="13" y="53"/>
                  </a:lnTo>
                  <a:lnTo>
                    <a:pt x="9" y="39"/>
                  </a:lnTo>
                  <a:lnTo>
                    <a:pt x="9" y="30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9"/>
                  </a:lnTo>
                  <a:lnTo>
                    <a:pt x="9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951"/>
            <p:cNvSpPr>
              <a:spLocks/>
            </p:cNvSpPr>
            <p:nvPr/>
          </p:nvSpPr>
          <p:spPr bwMode="auto">
            <a:xfrm>
              <a:off x="1521887" y="4478338"/>
              <a:ext cx="63500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13" y="9"/>
                </a:cxn>
                <a:cxn ang="0">
                  <a:pos x="19" y="11"/>
                </a:cxn>
                <a:cxn ang="0">
                  <a:pos x="25" y="15"/>
                </a:cxn>
                <a:cxn ang="0">
                  <a:pos x="30" y="19"/>
                </a:cxn>
                <a:cxn ang="0">
                  <a:pos x="38" y="19"/>
                </a:cxn>
                <a:cxn ang="0">
                  <a:pos x="44" y="19"/>
                </a:cxn>
                <a:cxn ang="0">
                  <a:pos x="51" y="17"/>
                </a:cxn>
                <a:cxn ang="0">
                  <a:pos x="55" y="15"/>
                </a:cxn>
                <a:cxn ang="0">
                  <a:pos x="63" y="15"/>
                </a:cxn>
                <a:cxn ang="0">
                  <a:pos x="68" y="11"/>
                </a:cxn>
                <a:cxn ang="0">
                  <a:pos x="74" y="9"/>
                </a:cxn>
                <a:cxn ang="0">
                  <a:pos x="78" y="7"/>
                </a:cxn>
                <a:cxn ang="0">
                  <a:pos x="82" y="11"/>
                </a:cxn>
                <a:cxn ang="0">
                  <a:pos x="80" y="15"/>
                </a:cxn>
                <a:cxn ang="0">
                  <a:pos x="78" y="21"/>
                </a:cxn>
                <a:cxn ang="0">
                  <a:pos x="70" y="21"/>
                </a:cxn>
                <a:cxn ang="0">
                  <a:pos x="67" y="23"/>
                </a:cxn>
                <a:cxn ang="0">
                  <a:pos x="59" y="24"/>
                </a:cxn>
                <a:cxn ang="0">
                  <a:pos x="53" y="26"/>
                </a:cxn>
                <a:cxn ang="0">
                  <a:pos x="46" y="26"/>
                </a:cxn>
                <a:cxn ang="0">
                  <a:pos x="40" y="26"/>
                </a:cxn>
                <a:cxn ang="0">
                  <a:pos x="34" y="26"/>
                </a:cxn>
                <a:cxn ang="0">
                  <a:pos x="30" y="28"/>
                </a:cxn>
                <a:cxn ang="0">
                  <a:pos x="21" y="24"/>
                </a:cxn>
                <a:cxn ang="0">
                  <a:pos x="11" y="19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2" h="28">
                  <a:moveTo>
                    <a:pt x="4" y="0"/>
                  </a:moveTo>
                  <a:lnTo>
                    <a:pt x="6" y="2"/>
                  </a:lnTo>
                  <a:lnTo>
                    <a:pt x="13" y="9"/>
                  </a:lnTo>
                  <a:lnTo>
                    <a:pt x="19" y="11"/>
                  </a:lnTo>
                  <a:lnTo>
                    <a:pt x="25" y="15"/>
                  </a:lnTo>
                  <a:lnTo>
                    <a:pt x="30" y="19"/>
                  </a:lnTo>
                  <a:lnTo>
                    <a:pt x="38" y="19"/>
                  </a:lnTo>
                  <a:lnTo>
                    <a:pt x="44" y="19"/>
                  </a:lnTo>
                  <a:lnTo>
                    <a:pt x="51" y="17"/>
                  </a:lnTo>
                  <a:lnTo>
                    <a:pt x="55" y="15"/>
                  </a:lnTo>
                  <a:lnTo>
                    <a:pt x="63" y="15"/>
                  </a:lnTo>
                  <a:lnTo>
                    <a:pt x="68" y="11"/>
                  </a:lnTo>
                  <a:lnTo>
                    <a:pt x="74" y="9"/>
                  </a:lnTo>
                  <a:lnTo>
                    <a:pt x="78" y="7"/>
                  </a:lnTo>
                  <a:lnTo>
                    <a:pt x="82" y="11"/>
                  </a:lnTo>
                  <a:lnTo>
                    <a:pt x="80" y="15"/>
                  </a:lnTo>
                  <a:lnTo>
                    <a:pt x="78" y="21"/>
                  </a:lnTo>
                  <a:lnTo>
                    <a:pt x="70" y="21"/>
                  </a:lnTo>
                  <a:lnTo>
                    <a:pt x="67" y="23"/>
                  </a:lnTo>
                  <a:lnTo>
                    <a:pt x="59" y="24"/>
                  </a:lnTo>
                  <a:lnTo>
                    <a:pt x="53" y="26"/>
                  </a:lnTo>
                  <a:lnTo>
                    <a:pt x="46" y="26"/>
                  </a:lnTo>
                  <a:lnTo>
                    <a:pt x="40" y="26"/>
                  </a:lnTo>
                  <a:lnTo>
                    <a:pt x="34" y="26"/>
                  </a:lnTo>
                  <a:lnTo>
                    <a:pt x="30" y="28"/>
                  </a:lnTo>
                  <a:lnTo>
                    <a:pt x="21" y="24"/>
                  </a:lnTo>
                  <a:lnTo>
                    <a:pt x="11" y="19"/>
                  </a:lnTo>
                  <a:lnTo>
                    <a:pt x="4" y="13"/>
                  </a:lnTo>
                  <a:lnTo>
                    <a:pt x="0" y="9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952"/>
            <p:cNvSpPr>
              <a:spLocks/>
            </p:cNvSpPr>
            <p:nvPr/>
          </p:nvSpPr>
          <p:spPr bwMode="auto">
            <a:xfrm>
              <a:off x="1479025" y="4489451"/>
              <a:ext cx="120650" cy="60325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4" y="59"/>
                </a:cxn>
                <a:cxn ang="0">
                  <a:pos x="7" y="59"/>
                </a:cxn>
                <a:cxn ang="0">
                  <a:pos x="15" y="59"/>
                </a:cxn>
                <a:cxn ang="0">
                  <a:pos x="23" y="59"/>
                </a:cxn>
                <a:cxn ang="0">
                  <a:pos x="32" y="59"/>
                </a:cxn>
                <a:cxn ang="0">
                  <a:pos x="44" y="55"/>
                </a:cxn>
                <a:cxn ang="0">
                  <a:pos x="57" y="53"/>
                </a:cxn>
                <a:cxn ang="0">
                  <a:pos x="63" y="49"/>
                </a:cxn>
                <a:cxn ang="0">
                  <a:pos x="68" y="47"/>
                </a:cxn>
                <a:cxn ang="0">
                  <a:pos x="76" y="46"/>
                </a:cxn>
                <a:cxn ang="0">
                  <a:pos x="82" y="42"/>
                </a:cxn>
                <a:cxn ang="0">
                  <a:pos x="93" y="38"/>
                </a:cxn>
                <a:cxn ang="0">
                  <a:pos x="106" y="34"/>
                </a:cxn>
                <a:cxn ang="0">
                  <a:pos x="116" y="28"/>
                </a:cxn>
                <a:cxn ang="0">
                  <a:pos x="123" y="25"/>
                </a:cxn>
                <a:cxn ang="0">
                  <a:pos x="129" y="19"/>
                </a:cxn>
                <a:cxn ang="0">
                  <a:pos x="133" y="19"/>
                </a:cxn>
                <a:cxn ang="0">
                  <a:pos x="137" y="11"/>
                </a:cxn>
                <a:cxn ang="0">
                  <a:pos x="141" y="6"/>
                </a:cxn>
                <a:cxn ang="0">
                  <a:pos x="146" y="2"/>
                </a:cxn>
                <a:cxn ang="0">
                  <a:pos x="148" y="0"/>
                </a:cxn>
                <a:cxn ang="0">
                  <a:pos x="152" y="4"/>
                </a:cxn>
                <a:cxn ang="0">
                  <a:pos x="148" y="11"/>
                </a:cxn>
                <a:cxn ang="0">
                  <a:pos x="146" y="13"/>
                </a:cxn>
                <a:cxn ang="0">
                  <a:pos x="139" y="21"/>
                </a:cxn>
                <a:cxn ang="0">
                  <a:pos x="129" y="28"/>
                </a:cxn>
                <a:cxn ang="0">
                  <a:pos x="120" y="36"/>
                </a:cxn>
                <a:cxn ang="0">
                  <a:pos x="112" y="40"/>
                </a:cxn>
                <a:cxn ang="0">
                  <a:pos x="106" y="42"/>
                </a:cxn>
                <a:cxn ang="0">
                  <a:pos x="99" y="46"/>
                </a:cxn>
                <a:cxn ang="0">
                  <a:pos x="93" y="51"/>
                </a:cxn>
                <a:cxn ang="0">
                  <a:pos x="87" y="53"/>
                </a:cxn>
                <a:cxn ang="0">
                  <a:pos x="80" y="57"/>
                </a:cxn>
                <a:cxn ang="0">
                  <a:pos x="74" y="61"/>
                </a:cxn>
                <a:cxn ang="0">
                  <a:pos x="68" y="65"/>
                </a:cxn>
                <a:cxn ang="0">
                  <a:pos x="61" y="65"/>
                </a:cxn>
                <a:cxn ang="0">
                  <a:pos x="53" y="66"/>
                </a:cxn>
                <a:cxn ang="0">
                  <a:pos x="47" y="66"/>
                </a:cxn>
                <a:cxn ang="0">
                  <a:pos x="44" y="68"/>
                </a:cxn>
                <a:cxn ang="0">
                  <a:pos x="32" y="70"/>
                </a:cxn>
                <a:cxn ang="0">
                  <a:pos x="25" y="74"/>
                </a:cxn>
                <a:cxn ang="0">
                  <a:pos x="17" y="74"/>
                </a:cxn>
                <a:cxn ang="0">
                  <a:pos x="11" y="74"/>
                </a:cxn>
                <a:cxn ang="0">
                  <a:pos x="6" y="74"/>
                </a:cxn>
                <a:cxn ang="0">
                  <a:pos x="4" y="76"/>
                </a:cxn>
                <a:cxn ang="0">
                  <a:pos x="0" y="70"/>
                </a:cxn>
                <a:cxn ang="0">
                  <a:pos x="0" y="66"/>
                </a:cxn>
                <a:cxn ang="0">
                  <a:pos x="0" y="61"/>
                </a:cxn>
                <a:cxn ang="0">
                  <a:pos x="0" y="59"/>
                </a:cxn>
                <a:cxn ang="0">
                  <a:pos x="0" y="59"/>
                </a:cxn>
              </a:cxnLst>
              <a:rect l="0" t="0" r="r" b="b"/>
              <a:pathLst>
                <a:path w="152" h="76">
                  <a:moveTo>
                    <a:pt x="0" y="59"/>
                  </a:moveTo>
                  <a:lnTo>
                    <a:pt x="4" y="59"/>
                  </a:lnTo>
                  <a:lnTo>
                    <a:pt x="7" y="59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32" y="59"/>
                  </a:lnTo>
                  <a:lnTo>
                    <a:pt x="44" y="55"/>
                  </a:lnTo>
                  <a:lnTo>
                    <a:pt x="57" y="53"/>
                  </a:lnTo>
                  <a:lnTo>
                    <a:pt x="63" y="49"/>
                  </a:lnTo>
                  <a:lnTo>
                    <a:pt x="68" y="47"/>
                  </a:lnTo>
                  <a:lnTo>
                    <a:pt x="76" y="46"/>
                  </a:lnTo>
                  <a:lnTo>
                    <a:pt x="82" y="42"/>
                  </a:lnTo>
                  <a:lnTo>
                    <a:pt x="93" y="38"/>
                  </a:lnTo>
                  <a:lnTo>
                    <a:pt x="106" y="34"/>
                  </a:lnTo>
                  <a:lnTo>
                    <a:pt x="116" y="28"/>
                  </a:lnTo>
                  <a:lnTo>
                    <a:pt x="123" y="25"/>
                  </a:lnTo>
                  <a:lnTo>
                    <a:pt x="129" y="19"/>
                  </a:lnTo>
                  <a:lnTo>
                    <a:pt x="133" y="19"/>
                  </a:lnTo>
                  <a:lnTo>
                    <a:pt x="137" y="11"/>
                  </a:lnTo>
                  <a:lnTo>
                    <a:pt x="141" y="6"/>
                  </a:lnTo>
                  <a:lnTo>
                    <a:pt x="146" y="2"/>
                  </a:lnTo>
                  <a:lnTo>
                    <a:pt x="148" y="0"/>
                  </a:lnTo>
                  <a:lnTo>
                    <a:pt x="152" y="4"/>
                  </a:lnTo>
                  <a:lnTo>
                    <a:pt x="148" y="11"/>
                  </a:lnTo>
                  <a:lnTo>
                    <a:pt x="146" y="13"/>
                  </a:lnTo>
                  <a:lnTo>
                    <a:pt x="139" y="21"/>
                  </a:lnTo>
                  <a:lnTo>
                    <a:pt x="129" y="28"/>
                  </a:lnTo>
                  <a:lnTo>
                    <a:pt x="120" y="36"/>
                  </a:lnTo>
                  <a:lnTo>
                    <a:pt x="112" y="40"/>
                  </a:lnTo>
                  <a:lnTo>
                    <a:pt x="106" y="42"/>
                  </a:lnTo>
                  <a:lnTo>
                    <a:pt x="99" y="46"/>
                  </a:lnTo>
                  <a:lnTo>
                    <a:pt x="93" y="51"/>
                  </a:lnTo>
                  <a:lnTo>
                    <a:pt x="87" y="53"/>
                  </a:lnTo>
                  <a:lnTo>
                    <a:pt x="80" y="57"/>
                  </a:lnTo>
                  <a:lnTo>
                    <a:pt x="74" y="61"/>
                  </a:lnTo>
                  <a:lnTo>
                    <a:pt x="68" y="65"/>
                  </a:lnTo>
                  <a:lnTo>
                    <a:pt x="61" y="65"/>
                  </a:lnTo>
                  <a:lnTo>
                    <a:pt x="53" y="66"/>
                  </a:lnTo>
                  <a:lnTo>
                    <a:pt x="47" y="66"/>
                  </a:lnTo>
                  <a:lnTo>
                    <a:pt x="44" y="68"/>
                  </a:lnTo>
                  <a:lnTo>
                    <a:pt x="32" y="70"/>
                  </a:lnTo>
                  <a:lnTo>
                    <a:pt x="25" y="74"/>
                  </a:lnTo>
                  <a:lnTo>
                    <a:pt x="17" y="74"/>
                  </a:lnTo>
                  <a:lnTo>
                    <a:pt x="11" y="74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953"/>
            <p:cNvSpPr>
              <a:spLocks/>
            </p:cNvSpPr>
            <p:nvPr/>
          </p:nvSpPr>
          <p:spPr bwMode="auto">
            <a:xfrm>
              <a:off x="1501250" y="4656138"/>
              <a:ext cx="252412" cy="338138"/>
            </a:xfrm>
            <a:custGeom>
              <a:avLst/>
              <a:gdLst/>
              <a:ahLst/>
              <a:cxnLst>
                <a:cxn ang="0">
                  <a:pos x="19" y="74"/>
                </a:cxn>
                <a:cxn ang="0">
                  <a:pos x="40" y="110"/>
                </a:cxn>
                <a:cxn ang="0">
                  <a:pos x="55" y="162"/>
                </a:cxn>
                <a:cxn ang="0">
                  <a:pos x="61" y="205"/>
                </a:cxn>
                <a:cxn ang="0">
                  <a:pos x="67" y="249"/>
                </a:cxn>
                <a:cxn ang="0">
                  <a:pos x="84" y="257"/>
                </a:cxn>
                <a:cxn ang="0">
                  <a:pos x="118" y="255"/>
                </a:cxn>
                <a:cxn ang="0">
                  <a:pos x="154" y="247"/>
                </a:cxn>
                <a:cxn ang="0">
                  <a:pos x="160" y="230"/>
                </a:cxn>
                <a:cxn ang="0">
                  <a:pos x="154" y="196"/>
                </a:cxn>
                <a:cxn ang="0">
                  <a:pos x="141" y="164"/>
                </a:cxn>
                <a:cxn ang="0">
                  <a:pos x="158" y="171"/>
                </a:cxn>
                <a:cxn ang="0">
                  <a:pos x="170" y="226"/>
                </a:cxn>
                <a:cxn ang="0">
                  <a:pos x="200" y="230"/>
                </a:cxn>
                <a:cxn ang="0">
                  <a:pos x="244" y="192"/>
                </a:cxn>
                <a:cxn ang="0">
                  <a:pos x="244" y="137"/>
                </a:cxn>
                <a:cxn ang="0">
                  <a:pos x="227" y="67"/>
                </a:cxn>
                <a:cxn ang="0">
                  <a:pos x="196" y="13"/>
                </a:cxn>
                <a:cxn ang="0">
                  <a:pos x="164" y="0"/>
                </a:cxn>
                <a:cxn ang="0">
                  <a:pos x="209" y="2"/>
                </a:cxn>
                <a:cxn ang="0">
                  <a:pos x="255" y="21"/>
                </a:cxn>
                <a:cxn ang="0">
                  <a:pos x="270" y="55"/>
                </a:cxn>
                <a:cxn ang="0">
                  <a:pos x="278" y="88"/>
                </a:cxn>
                <a:cxn ang="0">
                  <a:pos x="286" y="116"/>
                </a:cxn>
                <a:cxn ang="0">
                  <a:pos x="306" y="156"/>
                </a:cxn>
                <a:cxn ang="0">
                  <a:pos x="318" y="190"/>
                </a:cxn>
                <a:cxn ang="0">
                  <a:pos x="314" y="221"/>
                </a:cxn>
                <a:cxn ang="0">
                  <a:pos x="305" y="259"/>
                </a:cxn>
                <a:cxn ang="0">
                  <a:pos x="286" y="295"/>
                </a:cxn>
                <a:cxn ang="0">
                  <a:pos x="261" y="339"/>
                </a:cxn>
                <a:cxn ang="0">
                  <a:pos x="244" y="388"/>
                </a:cxn>
                <a:cxn ang="0">
                  <a:pos x="230" y="426"/>
                </a:cxn>
                <a:cxn ang="0">
                  <a:pos x="219" y="415"/>
                </a:cxn>
                <a:cxn ang="0">
                  <a:pos x="232" y="377"/>
                </a:cxn>
                <a:cxn ang="0">
                  <a:pos x="244" y="337"/>
                </a:cxn>
                <a:cxn ang="0">
                  <a:pos x="274" y="289"/>
                </a:cxn>
                <a:cxn ang="0">
                  <a:pos x="295" y="251"/>
                </a:cxn>
                <a:cxn ang="0">
                  <a:pos x="306" y="209"/>
                </a:cxn>
                <a:cxn ang="0">
                  <a:pos x="289" y="156"/>
                </a:cxn>
                <a:cxn ang="0">
                  <a:pos x="270" y="114"/>
                </a:cxn>
                <a:cxn ang="0">
                  <a:pos x="263" y="76"/>
                </a:cxn>
                <a:cxn ang="0">
                  <a:pos x="259" y="44"/>
                </a:cxn>
                <a:cxn ang="0">
                  <a:pos x="234" y="21"/>
                </a:cxn>
                <a:cxn ang="0">
                  <a:pos x="217" y="25"/>
                </a:cxn>
                <a:cxn ang="0">
                  <a:pos x="236" y="63"/>
                </a:cxn>
                <a:cxn ang="0">
                  <a:pos x="249" y="95"/>
                </a:cxn>
                <a:cxn ang="0">
                  <a:pos x="255" y="126"/>
                </a:cxn>
                <a:cxn ang="0">
                  <a:pos x="259" y="162"/>
                </a:cxn>
                <a:cxn ang="0">
                  <a:pos x="251" y="205"/>
                </a:cxn>
                <a:cxn ang="0">
                  <a:pos x="209" y="238"/>
                </a:cxn>
                <a:cxn ang="0">
                  <a:pos x="170" y="255"/>
                </a:cxn>
                <a:cxn ang="0">
                  <a:pos x="130" y="264"/>
                </a:cxn>
                <a:cxn ang="0">
                  <a:pos x="92" y="268"/>
                </a:cxn>
                <a:cxn ang="0">
                  <a:pos x="65" y="266"/>
                </a:cxn>
                <a:cxn ang="0">
                  <a:pos x="55" y="234"/>
                </a:cxn>
                <a:cxn ang="0">
                  <a:pos x="50" y="190"/>
                </a:cxn>
                <a:cxn ang="0">
                  <a:pos x="44" y="156"/>
                </a:cxn>
                <a:cxn ang="0">
                  <a:pos x="35" y="128"/>
                </a:cxn>
                <a:cxn ang="0">
                  <a:pos x="8" y="69"/>
                </a:cxn>
              </a:cxnLst>
              <a:rect l="0" t="0" r="r" b="b"/>
              <a:pathLst>
                <a:path w="318" h="426">
                  <a:moveTo>
                    <a:pt x="8" y="57"/>
                  </a:moveTo>
                  <a:lnTo>
                    <a:pt x="10" y="57"/>
                  </a:lnTo>
                  <a:lnTo>
                    <a:pt x="14" y="65"/>
                  </a:lnTo>
                  <a:lnTo>
                    <a:pt x="16" y="69"/>
                  </a:lnTo>
                  <a:lnTo>
                    <a:pt x="19" y="74"/>
                  </a:lnTo>
                  <a:lnTo>
                    <a:pt x="25" y="80"/>
                  </a:lnTo>
                  <a:lnTo>
                    <a:pt x="29" y="89"/>
                  </a:lnTo>
                  <a:lnTo>
                    <a:pt x="33" y="95"/>
                  </a:lnTo>
                  <a:lnTo>
                    <a:pt x="36" y="103"/>
                  </a:lnTo>
                  <a:lnTo>
                    <a:pt x="40" y="110"/>
                  </a:lnTo>
                  <a:lnTo>
                    <a:pt x="44" y="122"/>
                  </a:lnTo>
                  <a:lnTo>
                    <a:pt x="48" y="131"/>
                  </a:lnTo>
                  <a:lnTo>
                    <a:pt x="52" y="141"/>
                  </a:lnTo>
                  <a:lnTo>
                    <a:pt x="54" y="150"/>
                  </a:lnTo>
                  <a:lnTo>
                    <a:pt x="55" y="162"/>
                  </a:lnTo>
                  <a:lnTo>
                    <a:pt x="55" y="171"/>
                  </a:lnTo>
                  <a:lnTo>
                    <a:pt x="57" y="181"/>
                  </a:lnTo>
                  <a:lnTo>
                    <a:pt x="59" y="190"/>
                  </a:lnTo>
                  <a:lnTo>
                    <a:pt x="59" y="200"/>
                  </a:lnTo>
                  <a:lnTo>
                    <a:pt x="61" y="205"/>
                  </a:lnTo>
                  <a:lnTo>
                    <a:pt x="63" y="215"/>
                  </a:lnTo>
                  <a:lnTo>
                    <a:pt x="63" y="221"/>
                  </a:lnTo>
                  <a:lnTo>
                    <a:pt x="65" y="230"/>
                  </a:lnTo>
                  <a:lnTo>
                    <a:pt x="65" y="240"/>
                  </a:lnTo>
                  <a:lnTo>
                    <a:pt x="67" y="249"/>
                  </a:lnTo>
                  <a:lnTo>
                    <a:pt x="69" y="255"/>
                  </a:lnTo>
                  <a:lnTo>
                    <a:pt x="69" y="259"/>
                  </a:lnTo>
                  <a:lnTo>
                    <a:pt x="71" y="257"/>
                  </a:lnTo>
                  <a:lnTo>
                    <a:pt x="80" y="257"/>
                  </a:lnTo>
                  <a:lnTo>
                    <a:pt x="84" y="257"/>
                  </a:lnTo>
                  <a:lnTo>
                    <a:pt x="90" y="257"/>
                  </a:lnTo>
                  <a:lnTo>
                    <a:pt x="97" y="257"/>
                  </a:lnTo>
                  <a:lnTo>
                    <a:pt x="105" y="257"/>
                  </a:lnTo>
                  <a:lnTo>
                    <a:pt x="111" y="255"/>
                  </a:lnTo>
                  <a:lnTo>
                    <a:pt x="118" y="255"/>
                  </a:lnTo>
                  <a:lnTo>
                    <a:pt x="126" y="255"/>
                  </a:lnTo>
                  <a:lnTo>
                    <a:pt x="135" y="253"/>
                  </a:lnTo>
                  <a:lnTo>
                    <a:pt x="141" y="251"/>
                  </a:lnTo>
                  <a:lnTo>
                    <a:pt x="149" y="249"/>
                  </a:lnTo>
                  <a:lnTo>
                    <a:pt x="154" y="247"/>
                  </a:lnTo>
                  <a:lnTo>
                    <a:pt x="160" y="245"/>
                  </a:lnTo>
                  <a:lnTo>
                    <a:pt x="160" y="244"/>
                  </a:lnTo>
                  <a:lnTo>
                    <a:pt x="160" y="242"/>
                  </a:lnTo>
                  <a:lnTo>
                    <a:pt x="160" y="236"/>
                  </a:lnTo>
                  <a:lnTo>
                    <a:pt x="160" y="230"/>
                  </a:lnTo>
                  <a:lnTo>
                    <a:pt x="160" y="223"/>
                  </a:lnTo>
                  <a:lnTo>
                    <a:pt x="160" y="215"/>
                  </a:lnTo>
                  <a:lnTo>
                    <a:pt x="160" y="209"/>
                  </a:lnTo>
                  <a:lnTo>
                    <a:pt x="158" y="204"/>
                  </a:lnTo>
                  <a:lnTo>
                    <a:pt x="154" y="196"/>
                  </a:lnTo>
                  <a:lnTo>
                    <a:pt x="152" y="190"/>
                  </a:lnTo>
                  <a:lnTo>
                    <a:pt x="151" y="181"/>
                  </a:lnTo>
                  <a:lnTo>
                    <a:pt x="149" y="175"/>
                  </a:lnTo>
                  <a:lnTo>
                    <a:pt x="145" y="169"/>
                  </a:lnTo>
                  <a:lnTo>
                    <a:pt x="141" y="164"/>
                  </a:lnTo>
                  <a:lnTo>
                    <a:pt x="141" y="160"/>
                  </a:lnTo>
                  <a:lnTo>
                    <a:pt x="145" y="158"/>
                  </a:lnTo>
                  <a:lnTo>
                    <a:pt x="154" y="162"/>
                  </a:lnTo>
                  <a:lnTo>
                    <a:pt x="154" y="164"/>
                  </a:lnTo>
                  <a:lnTo>
                    <a:pt x="158" y="171"/>
                  </a:lnTo>
                  <a:lnTo>
                    <a:pt x="160" y="181"/>
                  </a:lnTo>
                  <a:lnTo>
                    <a:pt x="164" y="192"/>
                  </a:lnTo>
                  <a:lnTo>
                    <a:pt x="166" y="202"/>
                  </a:lnTo>
                  <a:lnTo>
                    <a:pt x="170" y="215"/>
                  </a:lnTo>
                  <a:lnTo>
                    <a:pt x="170" y="226"/>
                  </a:lnTo>
                  <a:lnTo>
                    <a:pt x="171" y="240"/>
                  </a:lnTo>
                  <a:lnTo>
                    <a:pt x="173" y="238"/>
                  </a:lnTo>
                  <a:lnTo>
                    <a:pt x="179" y="236"/>
                  </a:lnTo>
                  <a:lnTo>
                    <a:pt x="189" y="232"/>
                  </a:lnTo>
                  <a:lnTo>
                    <a:pt x="200" y="230"/>
                  </a:lnTo>
                  <a:lnTo>
                    <a:pt x="211" y="224"/>
                  </a:lnTo>
                  <a:lnTo>
                    <a:pt x="223" y="217"/>
                  </a:lnTo>
                  <a:lnTo>
                    <a:pt x="234" y="209"/>
                  </a:lnTo>
                  <a:lnTo>
                    <a:pt x="244" y="200"/>
                  </a:lnTo>
                  <a:lnTo>
                    <a:pt x="244" y="192"/>
                  </a:lnTo>
                  <a:lnTo>
                    <a:pt x="246" y="185"/>
                  </a:lnTo>
                  <a:lnTo>
                    <a:pt x="246" y="173"/>
                  </a:lnTo>
                  <a:lnTo>
                    <a:pt x="248" y="164"/>
                  </a:lnTo>
                  <a:lnTo>
                    <a:pt x="246" y="150"/>
                  </a:lnTo>
                  <a:lnTo>
                    <a:pt x="244" y="137"/>
                  </a:lnTo>
                  <a:lnTo>
                    <a:pt x="242" y="122"/>
                  </a:lnTo>
                  <a:lnTo>
                    <a:pt x="240" y="110"/>
                  </a:lnTo>
                  <a:lnTo>
                    <a:pt x="236" y="95"/>
                  </a:lnTo>
                  <a:lnTo>
                    <a:pt x="230" y="80"/>
                  </a:lnTo>
                  <a:lnTo>
                    <a:pt x="227" y="67"/>
                  </a:lnTo>
                  <a:lnTo>
                    <a:pt x="221" y="55"/>
                  </a:lnTo>
                  <a:lnTo>
                    <a:pt x="215" y="40"/>
                  </a:lnTo>
                  <a:lnTo>
                    <a:pt x="209" y="31"/>
                  </a:lnTo>
                  <a:lnTo>
                    <a:pt x="202" y="21"/>
                  </a:lnTo>
                  <a:lnTo>
                    <a:pt x="196" y="13"/>
                  </a:lnTo>
                  <a:lnTo>
                    <a:pt x="145" y="15"/>
                  </a:lnTo>
                  <a:lnTo>
                    <a:pt x="145" y="2"/>
                  </a:lnTo>
                  <a:lnTo>
                    <a:pt x="147" y="0"/>
                  </a:lnTo>
                  <a:lnTo>
                    <a:pt x="158" y="0"/>
                  </a:lnTo>
                  <a:lnTo>
                    <a:pt x="164" y="0"/>
                  </a:lnTo>
                  <a:lnTo>
                    <a:pt x="171" y="0"/>
                  </a:lnTo>
                  <a:lnTo>
                    <a:pt x="179" y="0"/>
                  </a:lnTo>
                  <a:lnTo>
                    <a:pt x="190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9" y="2"/>
                  </a:lnTo>
                  <a:lnTo>
                    <a:pt x="229" y="6"/>
                  </a:lnTo>
                  <a:lnTo>
                    <a:pt x="236" y="10"/>
                  </a:lnTo>
                  <a:lnTo>
                    <a:pt x="246" y="15"/>
                  </a:lnTo>
                  <a:lnTo>
                    <a:pt x="255" y="21"/>
                  </a:lnTo>
                  <a:lnTo>
                    <a:pt x="263" y="27"/>
                  </a:lnTo>
                  <a:lnTo>
                    <a:pt x="263" y="29"/>
                  </a:lnTo>
                  <a:lnTo>
                    <a:pt x="265" y="34"/>
                  </a:lnTo>
                  <a:lnTo>
                    <a:pt x="268" y="44"/>
                  </a:lnTo>
                  <a:lnTo>
                    <a:pt x="270" y="55"/>
                  </a:lnTo>
                  <a:lnTo>
                    <a:pt x="272" y="61"/>
                  </a:lnTo>
                  <a:lnTo>
                    <a:pt x="274" y="67"/>
                  </a:lnTo>
                  <a:lnTo>
                    <a:pt x="274" y="74"/>
                  </a:lnTo>
                  <a:lnTo>
                    <a:pt x="276" y="82"/>
                  </a:lnTo>
                  <a:lnTo>
                    <a:pt x="278" y="88"/>
                  </a:lnTo>
                  <a:lnTo>
                    <a:pt x="280" y="95"/>
                  </a:lnTo>
                  <a:lnTo>
                    <a:pt x="280" y="101"/>
                  </a:lnTo>
                  <a:lnTo>
                    <a:pt x="282" y="108"/>
                  </a:lnTo>
                  <a:lnTo>
                    <a:pt x="282" y="110"/>
                  </a:lnTo>
                  <a:lnTo>
                    <a:pt x="286" y="116"/>
                  </a:lnTo>
                  <a:lnTo>
                    <a:pt x="291" y="126"/>
                  </a:lnTo>
                  <a:lnTo>
                    <a:pt x="299" y="137"/>
                  </a:lnTo>
                  <a:lnTo>
                    <a:pt x="301" y="145"/>
                  </a:lnTo>
                  <a:lnTo>
                    <a:pt x="305" y="150"/>
                  </a:lnTo>
                  <a:lnTo>
                    <a:pt x="306" y="156"/>
                  </a:lnTo>
                  <a:lnTo>
                    <a:pt x="310" y="164"/>
                  </a:lnTo>
                  <a:lnTo>
                    <a:pt x="312" y="169"/>
                  </a:lnTo>
                  <a:lnTo>
                    <a:pt x="314" y="177"/>
                  </a:lnTo>
                  <a:lnTo>
                    <a:pt x="316" y="185"/>
                  </a:lnTo>
                  <a:lnTo>
                    <a:pt x="318" y="190"/>
                  </a:lnTo>
                  <a:lnTo>
                    <a:pt x="316" y="196"/>
                  </a:lnTo>
                  <a:lnTo>
                    <a:pt x="316" y="202"/>
                  </a:lnTo>
                  <a:lnTo>
                    <a:pt x="316" y="209"/>
                  </a:lnTo>
                  <a:lnTo>
                    <a:pt x="316" y="215"/>
                  </a:lnTo>
                  <a:lnTo>
                    <a:pt x="314" y="221"/>
                  </a:lnTo>
                  <a:lnTo>
                    <a:pt x="314" y="228"/>
                  </a:lnTo>
                  <a:lnTo>
                    <a:pt x="312" y="236"/>
                  </a:lnTo>
                  <a:lnTo>
                    <a:pt x="310" y="244"/>
                  </a:lnTo>
                  <a:lnTo>
                    <a:pt x="306" y="251"/>
                  </a:lnTo>
                  <a:lnTo>
                    <a:pt x="305" y="259"/>
                  </a:lnTo>
                  <a:lnTo>
                    <a:pt x="301" y="264"/>
                  </a:lnTo>
                  <a:lnTo>
                    <a:pt x="299" y="272"/>
                  </a:lnTo>
                  <a:lnTo>
                    <a:pt x="295" y="280"/>
                  </a:lnTo>
                  <a:lnTo>
                    <a:pt x="291" y="287"/>
                  </a:lnTo>
                  <a:lnTo>
                    <a:pt x="286" y="295"/>
                  </a:lnTo>
                  <a:lnTo>
                    <a:pt x="282" y="304"/>
                  </a:lnTo>
                  <a:lnTo>
                    <a:pt x="276" y="310"/>
                  </a:lnTo>
                  <a:lnTo>
                    <a:pt x="270" y="320"/>
                  </a:lnTo>
                  <a:lnTo>
                    <a:pt x="265" y="329"/>
                  </a:lnTo>
                  <a:lnTo>
                    <a:pt x="261" y="339"/>
                  </a:lnTo>
                  <a:lnTo>
                    <a:pt x="257" y="348"/>
                  </a:lnTo>
                  <a:lnTo>
                    <a:pt x="253" y="360"/>
                  </a:lnTo>
                  <a:lnTo>
                    <a:pt x="249" y="369"/>
                  </a:lnTo>
                  <a:lnTo>
                    <a:pt x="246" y="380"/>
                  </a:lnTo>
                  <a:lnTo>
                    <a:pt x="244" y="388"/>
                  </a:lnTo>
                  <a:lnTo>
                    <a:pt x="240" y="398"/>
                  </a:lnTo>
                  <a:lnTo>
                    <a:pt x="236" y="405"/>
                  </a:lnTo>
                  <a:lnTo>
                    <a:pt x="234" y="413"/>
                  </a:lnTo>
                  <a:lnTo>
                    <a:pt x="230" y="422"/>
                  </a:lnTo>
                  <a:lnTo>
                    <a:pt x="230" y="426"/>
                  </a:lnTo>
                  <a:lnTo>
                    <a:pt x="227" y="424"/>
                  </a:lnTo>
                  <a:lnTo>
                    <a:pt x="223" y="426"/>
                  </a:lnTo>
                  <a:lnTo>
                    <a:pt x="219" y="424"/>
                  </a:lnTo>
                  <a:lnTo>
                    <a:pt x="219" y="420"/>
                  </a:lnTo>
                  <a:lnTo>
                    <a:pt x="219" y="415"/>
                  </a:lnTo>
                  <a:lnTo>
                    <a:pt x="223" y="405"/>
                  </a:lnTo>
                  <a:lnTo>
                    <a:pt x="225" y="398"/>
                  </a:lnTo>
                  <a:lnTo>
                    <a:pt x="227" y="390"/>
                  </a:lnTo>
                  <a:lnTo>
                    <a:pt x="229" y="384"/>
                  </a:lnTo>
                  <a:lnTo>
                    <a:pt x="232" y="377"/>
                  </a:lnTo>
                  <a:lnTo>
                    <a:pt x="234" y="369"/>
                  </a:lnTo>
                  <a:lnTo>
                    <a:pt x="236" y="361"/>
                  </a:lnTo>
                  <a:lnTo>
                    <a:pt x="238" y="356"/>
                  </a:lnTo>
                  <a:lnTo>
                    <a:pt x="240" y="350"/>
                  </a:lnTo>
                  <a:lnTo>
                    <a:pt x="244" y="337"/>
                  </a:lnTo>
                  <a:lnTo>
                    <a:pt x="249" y="331"/>
                  </a:lnTo>
                  <a:lnTo>
                    <a:pt x="251" y="323"/>
                  </a:lnTo>
                  <a:lnTo>
                    <a:pt x="259" y="314"/>
                  </a:lnTo>
                  <a:lnTo>
                    <a:pt x="267" y="301"/>
                  </a:lnTo>
                  <a:lnTo>
                    <a:pt x="274" y="289"/>
                  </a:lnTo>
                  <a:lnTo>
                    <a:pt x="278" y="282"/>
                  </a:lnTo>
                  <a:lnTo>
                    <a:pt x="282" y="276"/>
                  </a:lnTo>
                  <a:lnTo>
                    <a:pt x="286" y="268"/>
                  </a:lnTo>
                  <a:lnTo>
                    <a:pt x="289" y="263"/>
                  </a:lnTo>
                  <a:lnTo>
                    <a:pt x="295" y="251"/>
                  </a:lnTo>
                  <a:lnTo>
                    <a:pt x="301" y="242"/>
                  </a:lnTo>
                  <a:lnTo>
                    <a:pt x="301" y="230"/>
                  </a:lnTo>
                  <a:lnTo>
                    <a:pt x="305" y="224"/>
                  </a:lnTo>
                  <a:lnTo>
                    <a:pt x="305" y="217"/>
                  </a:lnTo>
                  <a:lnTo>
                    <a:pt x="306" y="209"/>
                  </a:lnTo>
                  <a:lnTo>
                    <a:pt x="306" y="198"/>
                  </a:lnTo>
                  <a:lnTo>
                    <a:pt x="305" y="186"/>
                  </a:lnTo>
                  <a:lnTo>
                    <a:pt x="299" y="177"/>
                  </a:lnTo>
                  <a:lnTo>
                    <a:pt x="295" y="167"/>
                  </a:lnTo>
                  <a:lnTo>
                    <a:pt x="289" y="156"/>
                  </a:lnTo>
                  <a:lnTo>
                    <a:pt x="286" y="147"/>
                  </a:lnTo>
                  <a:lnTo>
                    <a:pt x="280" y="135"/>
                  </a:lnTo>
                  <a:lnTo>
                    <a:pt x="276" y="126"/>
                  </a:lnTo>
                  <a:lnTo>
                    <a:pt x="272" y="118"/>
                  </a:lnTo>
                  <a:lnTo>
                    <a:pt x="270" y="114"/>
                  </a:lnTo>
                  <a:lnTo>
                    <a:pt x="268" y="107"/>
                  </a:lnTo>
                  <a:lnTo>
                    <a:pt x="267" y="95"/>
                  </a:lnTo>
                  <a:lnTo>
                    <a:pt x="265" y="89"/>
                  </a:lnTo>
                  <a:lnTo>
                    <a:pt x="265" y="82"/>
                  </a:lnTo>
                  <a:lnTo>
                    <a:pt x="263" y="76"/>
                  </a:lnTo>
                  <a:lnTo>
                    <a:pt x="263" y="70"/>
                  </a:lnTo>
                  <a:lnTo>
                    <a:pt x="261" y="63"/>
                  </a:lnTo>
                  <a:lnTo>
                    <a:pt x="261" y="55"/>
                  </a:lnTo>
                  <a:lnTo>
                    <a:pt x="259" y="50"/>
                  </a:lnTo>
                  <a:lnTo>
                    <a:pt x="259" y="44"/>
                  </a:lnTo>
                  <a:lnTo>
                    <a:pt x="255" y="34"/>
                  </a:lnTo>
                  <a:lnTo>
                    <a:pt x="251" y="31"/>
                  </a:lnTo>
                  <a:lnTo>
                    <a:pt x="246" y="27"/>
                  </a:lnTo>
                  <a:lnTo>
                    <a:pt x="242" y="25"/>
                  </a:lnTo>
                  <a:lnTo>
                    <a:pt x="234" y="21"/>
                  </a:lnTo>
                  <a:lnTo>
                    <a:pt x="229" y="21"/>
                  </a:lnTo>
                  <a:lnTo>
                    <a:pt x="217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7" y="25"/>
                  </a:lnTo>
                  <a:lnTo>
                    <a:pt x="221" y="32"/>
                  </a:lnTo>
                  <a:lnTo>
                    <a:pt x="229" y="46"/>
                  </a:lnTo>
                  <a:lnTo>
                    <a:pt x="230" y="50"/>
                  </a:lnTo>
                  <a:lnTo>
                    <a:pt x="234" y="57"/>
                  </a:lnTo>
                  <a:lnTo>
                    <a:pt x="236" y="63"/>
                  </a:lnTo>
                  <a:lnTo>
                    <a:pt x="240" y="70"/>
                  </a:lnTo>
                  <a:lnTo>
                    <a:pt x="242" y="76"/>
                  </a:lnTo>
                  <a:lnTo>
                    <a:pt x="244" y="82"/>
                  </a:lnTo>
                  <a:lnTo>
                    <a:pt x="246" y="88"/>
                  </a:lnTo>
                  <a:lnTo>
                    <a:pt x="249" y="95"/>
                  </a:lnTo>
                  <a:lnTo>
                    <a:pt x="249" y="99"/>
                  </a:lnTo>
                  <a:lnTo>
                    <a:pt x="251" y="105"/>
                  </a:lnTo>
                  <a:lnTo>
                    <a:pt x="251" y="112"/>
                  </a:lnTo>
                  <a:lnTo>
                    <a:pt x="255" y="120"/>
                  </a:lnTo>
                  <a:lnTo>
                    <a:pt x="255" y="126"/>
                  </a:lnTo>
                  <a:lnTo>
                    <a:pt x="255" y="133"/>
                  </a:lnTo>
                  <a:lnTo>
                    <a:pt x="257" y="141"/>
                  </a:lnTo>
                  <a:lnTo>
                    <a:pt x="259" y="148"/>
                  </a:lnTo>
                  <a:lnTo>
                    <a:pt x="259" y="154"/>
                  </a:lnTo>
                  <a:lnTo>
                    <a:pt x="259" y="162"/>
                  </a:lnTo>
                  <a:lnTo>
                    <a:pt x="259" y="169"/>
                  </a:lnTo>
                  <a:lnTo>
                    <a:pt x="259" y="175"/>
                  </a:lnTo>
                  <a:lnTo>
                    <a:pt x="257" y="186"/>
                  </a:lnTo>
                  <a:lnTo>
                    <a:pt x="255" y="200"/>
                  </a:lnTo>
                  <a:lnTo>
                    <a:pt x="251" y="205"/>
                  </a:lnTo>
                  <a:lnTo>
                    <a:pt x="244" y="215"/>
                  </a:lnTo>
                  <a:lnTo>
                    <a:pt x="234" y="223"/>
                  </a:lnTo>
                  <a:lnTo>
                    <a:pt x="223" y="230"/>
                  </a:lnTo>
                  <a:lnTo>
                    <a:pt x="215" y="234"/>
                  </a:lnTo>
                  <a:lnTo>
                    <a:pt x="209" y="238"/>
                  </a:lnTo>
                  <a:lnTo>
                    <a:pt x="202" y="242"/>
                  </a:lnTo>
                  <a:lnTo>
                    <a:pt x="194" y="245"/>
                  </a:lnTo>
                  <a:lnTo>
                    <a:pt x="187" y="249"/>
                  </a:lnTo>
                  <a:lnTo>
                    <a:pt x="179" y="251"/>
                  </a:lnTo>
                  <a:lnTo>
                    <a:pt x="170" y="255"/>
                  </a:lnTo>
                  <a:lnTo>
                    <a:pt x="164" y="259"/>
                  </a:lnTo>
                  <a:lnTo>
                    <a:pt x="154" y="261"/>
                  </a:lnTo>
                  <a:lnTo>
                    <a:pt x="145" y="261"/>
                  </a:lnTo>
                  <a:lnTo>
                    <a:pt x="135" y="263"/>
                  </a:lnTo>
                  <a:lnTo>
                    <a:pt x="130" y="264"/>
                  </a:lnTo>
                  <a:lnTo>
                    <a:pt x="120" y="266"/>
                  </a:lnTo>
                  <a:lnTo>
                    <a:pt x="113" y="266"/>
                  </a:lnTo>
                  <a:lnTo>
                    <a:pt x="105" y="266"/>
                  </a:lnTo>
                  <a:lnTo>
                    <a:pt x="99" y="268"/>
                  </a:lnTo>
                  <a:lnTo>
                    <a:pt x="92" y="268"/>
                  </a:lnTo>
                  <a:lnTo>
                    <a:pt x="86" y="268"/>
                  </a:lnTo>
                  <a:lnTo>
                    <a:pt x="80" y="268"/>
                  </a:lnTo>
                  <a:lnTo>
                    <a:pt x="76" y="268"/>
                  </a:lnTo>
                  <a:lnTo>
                    <a:pt x="69" y="266"/>
                  </a:lnTo>
                  <a:lnTo>
                    <a:pt x="65" y="266"/>
                  </a:lnTo>
                  <a:lnTo>
                    <a:pt x="59" y="261"/>
                  </a:lnTo>
                  <a:lnTo>
                    <a:pt x="57" y="253"/>
                  </a:lnTo>
                  <a:lnTo>
                    <a:pt x="55" y="245"/>
                  </a:lnTo>
                  <a:lnTo>
                    <a:pt x="55" y="240"/>
                  </a:lnTo>
                  <a:lnTo>
                    <a:pt x="55" y="234"/>
                  </a:lnTo>
                  <a:lnTo>
                    <a:pt x="55" y="226"/>
                  </a:lnTo>
                  <a:lnTo>
                    <a:pt x="54" y="215"/>
                  </a:lnTo>
                  <a:lnTo>
                    <a:pt x="54" y="204"/>
                  </a:lnTo>
                  <a:lnTo>
                    <a:pt x="52" y="196"/>
                  </a:lnTo>
                  <a:lnTo>
                    <a:pt x="50" y="190"/>
                  </a:lnTo>
                  <a:lnTo>
                    <a:pt x="50" y="183"/>
                  </a:lnTo>
                  <a:lnTo>
                    <a:pt x="50" y="177"/>
                  </a:lnTo>
                  <a:lnTo>
                    <a:pt x="48" y="169"/>
                  </a:lnTo>
                  <a:lnTo>
                    <a:pt x="46" y="162"/>
                  </a:lnTo>
                  <a:lnTo>
                    <a:pt x="44" y="156"/>
                  </a:lnTo>
                  <a:lnTo>
                    <a:pt x="44" y="154"/>
                  </a:lnTo>
                  <a:lnTo>
                    <a:pt x="40" y="147"/>
                  </a:lnTo>
                  <a:lnTo>
                    <a:pt x="38" y="141"/>
                  </a:lnTo>
                  <a:lnTo>
                    <a:pt x="36" y="133"/>
                  </a:lnTo>
                  <a:lnTo>
                    <a:pt x="35" y="128"/>
                  </a:lnTo>
                  <a:lnTo>
                    <a:pt x="31" y="114"/>
                  </a:lnTo>
                  <a:lnTo>
                    <a:pt x="25" y="103"/>
                  </a:lnTo>
                  <a:lnTo>
                    <a:pt x="19" y="89"/>
                  </a:lnTo>
                  <a:lnTo>
                    <a:pt x="14" y="80"/>
                  </a:lnTo>
                  <a:lnTo>
                    <a:pt x="8" y="69"/>
                  </a:lnTo>
                  <a:lnTo>
                    <a:pt x="0" y="63"/>
                  </a:lnTo>
                  <a:lnTo>
                    <a:pt x="8" y="57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954"/>
            <p:cNvSpPr>
              <a:spLocks/>
            </p:cNvSpPr>
            <p:nvPr/>
          </p:nvSpPr>
          <p:spPr bwMode="auto">
            <a:xfrm>
              <a:off x="1477437" y="4727576"/>
              <a:ext cx="363537" cy="4048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1" y="6"/>
                </a:cxn>
                <a:cxn ang="0">
                  <a:pos x="30" y="16"/>
                </a:cxn>
                <a:cxn ang="0">
                  <a:pos x="38" y="27"/>
                </a:cxn>
                <a:cxn ang="0">
                  <a:pos x="44" y="42"/>
                </a:cxn>
                <a:cxn ang="0">
                  <a:pos x="49" y="58"/>
                </a:cxn>
                <a:cxn ang="0">
                  <a:pos x="53" y="71"/>
                </a:cxn>
                <a:cxn ang="0">
                  <a:pos x="55" y="82"/>
                </a:cxn>
                <a:cxn ang="0">
                  <a:pos x="59" y="101"/>
                </a:cxn>
                <a:cxn ang="0">
                  <a:pos x="63" y="120"/>
                </a:cxn>
                <a:cxn ang="0">
                  <a:pos x="66" y="134"/>
                </a:cxn>
                <a:cxn ang="0">
                  <a:pos x="72" y="145"/>
                </a:cxn>
                <a:cxn ang="0">
                  <a:pos x="80" y="160"/>
                </a:cxn>
                <a:cxn ang="0">
                  <a:pos x="93" y="181"/>
                </a:cxn>
                <a:cxn ang="0">
                  <a:pos x="108" y="202"/>
                </a:cxn>
                <a:cxn ang="0">
                  <a:pos x="125" y="225"/>
                </a:cxn>
                <a:cxn ang="0">
                  <a:pos x="146" y="248"/>
                </a:cxn>
                <a:cxn ang="0">
                  <a:pos x="169" y="271"/>
                </a:cxn>
                <a:cxn ang="0">
                  <a:pos x="194" y="293"/>
                </a:cxn>
                <a:cxn ang="0">
                  <a:pos x="228" y="322"/>
                </a:cxn>
                <a:cxn ang="0">
                  <a:pos x="272" y="356"/>
                </a:cxn>
                <a:cxn ang="0">
                  <a:pos x="319" y="392"/>
                </a:cxn>
                <a:cxn ang="0">
                  <a:pos x="363" y="426"/>
                </a:cxn>
                <a:cxn ang="0">
                  <a:pos x="405" y="457"/>
                </a:cxn>
                <a:cxn ang="0">
                  <a:pos x="435" y="482"/>
                </a:cxn>
                <a:cxn ang="0">
                  <a:pos x="454" y="497"/>
                </a:cxn>
                <a:cxn ang="0">
                  <a:pos x="458" y="508"/>
                </a:cxn>
                <a:cxn ang="0">
                  <a:pos x="447" y="506"/>
                </a:cxn>
                <a:cxn ang="0">
                  <a:pos x="430" y="487"/>
                </a:cxn>
                <a:cxn ang="0">
                  <a:pos x="411" y="472"/>
                </a:cxn>
                <a:cxn ang="0">
                  <a:pos x="399" y="461"/>
                </a:cxn>
                <a:cxn ang="0">
                  <a:pos x="380" y="447"/>
                </a:cxn>
                <a:cxn ang="0">
                  <a:pos x="363" y="436"/>
                </a:cxn>
                <a:cxn ang="0">
                  <a:pos x="344" y="425"/>
                </a:cxn>
                <a:cxn ang="0">
                  <a:pos x="316" y="404"/>
                </a:cxn>
                <a:cxn ang="0">
                  <a:pos x="285" y="381"/>
                </a:cxn>
                <a:cxn ang="0">
                  <a:pos x="251" y="356"/>
                </a:cxn>
                <a:cxn ang="0">
                  <a:pos x="220" y="331"/>
                </a:cxn>
                <a:cxn ang="0">
                  <a:pos x="196" y="310"/>
                </a:cxn>
                <a:cxn ang="0">
                  <a:pos x="179" y="299"/>
                </a:cxn>
                <a:cxn ang="0">
                  <a:pos x="171" y="291"/>
                </a:cxn>
                <a:cxn ang="0">
                  <a:pos x="158" y="280"/>
                </a:cxn>
                <a:cxn ang="0">
                  <a:pos x="144" y="265"/>
                </a:cxn>
                <a:cxn ang="0">
                  <a:pos x="125" y="246"/>
                </a:cxn>
                <a:cxn ang="0">
                  <a:pos x="108" y="223"/>
                </a:cxn>
                <a:cxn ang="0">
                  <a:pos x="89" y="198"/>
                </a:cxn>
                <a:cxn ang="0">
                  <a:pos x="70" y="172"/>
                </a:cxn>
                <a:cxn ang="0">
                  <a:pos x="57" y="143"/>
                </a:cxn>
                <a:cxn ang="0">
                  <a:pos x="53" y="128"/>
                </a:cxn>
                <a:cxn ang="0">
                  <a:pos x="49" y="116"/>
                </a:cxn>
                <a:cxn ang="0">
                  <a:pos x="46" y="97"/>
                </a:cxn>
                <a:cxn ang="0">
                  <a:pos x="40" y="77"/>
                </a:cxn>
                <a:cxn ang="0">
                  <a:pos x="34" y="58"/>
                </a:cxn>
                <a:cxn ang="0">
                  <a:pos x="28" y="42"/>
                </a:cxn>
                <a:cxn ang="0">
                  <a:pos x="21" y="27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458" h="510">
                  <a:moveTo>
                    <a:pt x="2" y="0"/>
                  </a:moveTo>
                  <a:lnTo>
                    <a:pt x="4" y="0"/>
                  </a:lnTo>
                  <a:lnTo>
                    <a:pt x="15" y="2"/>
                  </a:lnTo>
                  <a:lnTo>
                    <a:pt x="21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4" y="21"/>
                  </a:lnTo>
                  <a:lnTo>
                    <a:pt x="38" y="27"/>
                  </a:lnTo>
                  <a:lnTo>
                    <a:pt x="42" y="37"/>
                  </a:lnTo>
                  <a:lnTo>
                    <a:pt x="44" y="42"/>
                  </a:lnTo>
                  <a:lnTo>
                    <a:pt x="47" y="50"/>
                  </a:lnTo>
                  <a:lnTo>
                    <a:pt x="49" y="58"/>
                  </a:lnTo>
                  <a:lnTo>
                    <a:pt x="53" y="65"/>
                  </a:lnTo>
                  <a:lnTo>
                    <a:pt x="53" y="71"/>
                  </a:lnTo>
                  <a:lnTo>
                    <a:pt x="55" y="77"/>
                  </a:lnTo>
                  <a:lnTo>
                    <a:pt x="55" y="82"/>
                  </a:lnTo>
                  <a:lnTo>
                    <a:pt x="59" y="90"/>
                  </a:lnTo>
                  <a:lnTo>
                    <a:pt x="59" y="101"/>
                  </a:lnTo>
                  <a:lnTo>
                    <a:pt x="63" y="111"/>
                  </a:lnTo>
                  <a:lnTo>
                    <a:pt x="63" y="120"/>
                  </a:lnTo>
                  <a:lnTo>
                    <a:pt x="66" y="130"/>
                  </a:lnTo>
                  <a:lnTo>
                    <a:pt x="66" y="134"/>
                  </a:lnTo>
                  <a:lnTo>
                    <a:pt x="70" y="139"/>
                  </a:lnTo>
                  <a:lnTo>
                    <a:pt x="72" y="145"/>
                  </a:lnTo>
                  <a:lnTo>
                    <a:pt x="78" y="153"/>
                  </a:lnTo>
                  <a:lnTo>
                    <a:pt x="80" y="160"/>
                  </a:lnTo>
                  <a:lnTo>
                    <a:pt x="87" y="172"/>
                  </a:lnTo>
                  <a:lnTo>
                    <a:pt x="93" y="181"/>
                  </a:lnTo>
                  <a:lnTo>
                    <a:pt x="101" y="193"/>
                  </a:lnTo>
                  <a:lnTo>
                    <a:pt x="108" y="202"/>
                  </a:lnTo>
                  <a:lnTo>
                    <a:pt x="118" y="213"/>
                  </a:lnTo>
                  <a:lnTo>
                    <a:pt x="125" y="225"/>
                  </a:lnTo>
                  <a:lnTo>
                    <a:pt x="135" y="236"/>
                  </a:lnTo>
                  <a:lnTo>
                    <a:pt x="146" y="248"/>
                  </a:lnTo>
                  <a:lnTo>
                    <a:pt x="156" y="261"/>
                  </a:lnTo>
                  <a:lnTo>
                    <a:pt x="169" y="271"/>
                  </a:lnTo>
                  <a:lnTo>
                    <a:pt x="181" y="282"/>
                  </a:lnTo>
                  <a:lnTo>
                    <a:pt x="194" y="293"/>
                  </a:lnTo>
                  <a:lnTo>
                    <a:pt x="211" y="307"/>
                  </a:lnTo>
                  <a:lnTo>
                    <a:pt x="228" y="322"/>
                  </a:lnTo>
                  <a:lnTo>
                    <a:pt x="251" y="339"/>
                  </a:lnTo>
                  <a:lnTo>
                    <a:pt x="272" y="356"/>
                  </a:lnTo>
                  <a:lnTo>
                    <a:pt x="295" y="375"/>
                  </a:lnTo>
                  <a:lnTo>
                    <a:pt x="319" y="392"/>
                  </a:lnTo>
                  <a:lnTo>
                    <a:pt x="342" y="411"/>
                  </a:lnTo>
                  <a:lnTo>
                    <a:pt x="363" y="426"/>
                  </a:lnTo>
                  <a:lnTo>
                    <a:pt x="386" y="442"/>
                  </a:lnTo>
                  <a:lnTo>
                    <a:pt x="405" y="457"/>
                  </a:lnTo>
                  <a:lnTo>
                    <a:pt x="422" y="470"/>
                  </a:lnTo>
                  <a:lnTo>
                    <a:pt x="435" y="482"/>
                  </a:lnTo>
                  <a:lnTo>
                    <a:pt x="447" y="491"/>
                  </a:lnTo>
                  <a:lnTo>
                    <a:pt x="454" y="497"/>
                  </a:lnTo>
                  <a:lnTo>
                    <a:pt x="456" y="501"/>
                  </a:lnTo>
                  <a:lnTo>
                    <a:pt x="458" y="508"/>
                  </a:lnTo>
                  <a:lnTo>
                    <a:pt x="452" y="510"/>
                  </a:lnTo>
                  <a:lnTo>
                    <a:pt x="447" y="506"/>
                  </a:lnTo>
                  <a:lnTo>
                    <a:pt x="441" y="499"/>
                  </a:lnTo>
                  <a:lnTo>
                    <a:pt x="430" y="487"/>
                  </a:lnTo>
                  <a:lnTo>
                    <a:pt x="418" y="480"/>
                  </a:lnTo>
                  <a:lnTo>
                    <a:pt x="411" y="472"/>
                  </a:lnTo>
                  <a:lnTo>
                    <a:pt x="405" y="466"/>
                  </a:lnTo>
                  <a:lnTo>
                    <a:pt x="399" y="461"/>
                  </a:lnTo>
                  <a:lnTo>
                    <a:pt x="392" y="457"/>
                  </a:lnTo>
                  <a:lnTo>
                    <a:pt x="380" y="447"/>
                  </a:lnTo>
                  <a:lnTo>
                    <a:pt x="371" y="442"/>
                  </a:lnTo>
                  <a:lnTo>
                    <a:pt x="363" y="436"/>
                  </a:lnTo>
                  <a:lnTo>
                    <a:pt x="354" y="432"/>
                  </a:lnTo>
                  <a:lnTo>
                    <a:pt x="344" y="425"/>
                  </a:lnTo>
                  <a:lnTo>
                    <a:pt x="331" y="415"/>
                  </a:lnTo>
                  <a:lnTo>
                    <a:pt x="316" y="404"/>
                  </a:lnTo>
                  <a:lnTo>
                    <a:pt x="300" y="392"/>
                  </a:lnTo>
                  <a:lnTo>
                    <a:pt x="285" y="381"/>
                  </a:lnTo>
                  <a:lnTo>
                    <a:pt x="270" y="368"/>
                  </a:lnTo>
                  <a:lnTo>
                    <a:pt x="251" y="356"/>
                  </a:lnTo>
                  <a:lnTo>
                    <a:pt x="236" y="345"/>
                  </a:lnTo>
                  <a:lnTo>
                    <a:pt x="220" y="331"/>
                  </a:lnTo>
                  <a:lnTo>
                    <a:pt x="209" y="322"/>
                  </a:lnTo>
                  <a:lnTo>
                    <a:pt x="196" y="310"/>
                  </a:lnTo>
                  <a:lnTo>
                    <a:pt x="186" y="305"/>
                  </a:lnTo>
                  <a:lnTo>
                    <a:pt x="179" y="299"/>
                  </a:lnTo>
                  <a:lnTo>
                    <a:pt x="175" y="297"/>
                  </a:lnTo>
                  <a:lnTo>
                    <a:pt x="171" y="291"/>
                  </a:lnTo>
                  <a:lnTo>
                    <a:pt x="165" y="288"/>
                  </a:lnTo>
                  <a:lnTo>
                    <a:pt x="158" y="280"/>
                  </a:lnTo>
                  <a:lnTo>
                    <a:pt x="152" y="274"/>
                  </a:lnTo>
                  <a:lnTo>
                    <a:pt x="144" y="265"/>
                  </a:lnTo>
                  <a:lnTo>
                    <a:pt x="135" y="257"/>
                  </a:lnTo>
                  <a:lnTo>
                    <a:pt x="125" y="246"/>
                  </a:lnTo>
                  <a:lnTo>
                    <a:pt x="118" y="236"/>
                  </a:lnTo>
                  <a:lnTo>
                    <a:pt x="108" y="223"/>
                  </a:lnTo>
                  <a:lnTo>
                    <a:pt x="99" y="212"/>
                  </a:lnTo>
                  <a:lnTo>
                    <a:pt x="89" y="198"/>
                  </a:lnTo>
                  <a:lnTo>
                    <a:pt x="80" y="185"/>
                  </a:lnTo>
                  <a:lnTo>
                    <a:pt x="70" y="172"/>
                  </a:lnTo>
                  <a:lnTo>
                    <a:pt x="65" y="156"/>
                  </a:lnTo>
                  <a:lnTo>
                    <a:pt x="57" y="143"/>
                  </a:lnTo>
                  <a:lnTo>
                    <a:pt x="53" y="130"/>
                  </a:lnTo>
                  <a:lnTo>
                    <a:pt x="53" y="128"/>
                  </a:lnTo>
                  <a:lnTo>
                    <a:pt x="51" y="124"/>
                  </a:lnTo>
                  <a:lnTo>
                    <a:pt x="49" y="116"/>
                  </a:lnTo>
                  <a:lnTo>
                    <a:pt x="49" y="109"/>
                  </a:lnTo>
                  <a:lnTo>
                    <a:pt x="46" y="97"/>
                  </a:lnTo>
                  <a:lnTo>
                    <a:pt x="44" y="88"/>
                  </a:lnTo>
                  <a:lnTo>
                    <a:pt x="40" y="77"/>
                  </a:lnTo>
                  <a:lnTo>
                    <a:pt x="38" y="65"/>
                  </a:lnTo>
                  <a:lnTo>
                    <a:pt x="34" y="58"/>
                  </a:lnTo>
                  <a:lnTo>
                    <a:pt x="32" y="50"/>
                  </a:lnTo>
                  <a:lnTo>
                    <a:pt x="28" y="42"/>
                  </a:lnTo>
                  <a:lnTo>
                    <a:pt x="27" y="39"/>
                  </a:lnTo>
                  <a:lnTo>
                    <a:pt x="21" y="27"/>
                  </a:lnTo>
                  <a:lnTo>
                    <a:pt x="15" y="19"/>
                  </a:lnTo>
                  <a:lnTo>
                    <a:pt x="8" y="12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955"/>
            <p:cNvSpPr>
              <a:spLocks/>
            </p:cNvSpPr>
            <p:nvPr/>
          </p:nvSpPr>
          <p:spPr bwMode="auto">
            <a:xfrm>
              <a:off x="1440925" y="4727576"/>
              <a:ext cx="385762" cy="430213"/>
            </a:xfrm>
            <a:custGeom>
              <a:avLst/>
              <a:gdLst/>
              <a:ahLst/>
              <a:cxnLst>
                <a:cxn ang="0">
                  <a:pos x="46" y="4"/>
                </a:cxn>
                <a:cxn ang="0">
                  <a:pos x="38" y="19"/>
                </a:cxn>
                <a:cxn ang="0">
                  <a:pos x="29" y="31"/>
                </a:cxn>
                <a:cxn ang="0">
                  <a:pos x="19" y="48"/>
                </a:cxn>
                <a:cxn ang="0">
                  <a:pos x="12" y="69"/>
                </a:cxn>
                <a:cxn ang="0">
                  <a:pos x="12" y="82"/>
                </a:cxn>
                <a:cxn ang="0">
                  <a:pos x="12" y="97"/>
                </a:cxn>
                <a:cxn ang="0">
                  <a:pos x="14" y="113"/>
                </a:cxn>
                <a:cxn ang="0">
                  <a:pos x="17" y="132"/>
                </a:cxn>
                <a:cxn ang="0">
                  <a:pos x="21" y="149"/>
                </a:cxn>
                <a:cxn ang="0">
                  <a:pos x="29" y="168"/>
                </a:cxn>
                <a:cxn ang="0">
                  <a:pos x="36" y="185"/>
                </a:cxn>
                <a:cxn ang="0">
                  <a:pos x="48" y="206"/>
                </a:cxn>
                <a:cxn ang="0">
                  <a:pos x="59" y="225"/>
                </a:cxn>
                <a:cxn ang="0">
                  <a:pos x="74" y="244"/>
                </a:cxn>
                <a:cxn ang="0">
                  <a:pos x="92" y="261"/>
                </a:cxn>
                <a:cxn ang="0">
                  <a:pos x="111" y="280"/>
                </a:cxn>
                <a:cxn ang="0">
                  <a:pos x="130" y="297"/>
                </a:cxn>
                <a:cxn ang="0">
                  <a:pos x="154" y="314"/>
                </a:cxn>
                <a:cxn ang="0">
                  <a:pos x="179" y="331"/>
                </a:cxn>
                <a:cxn ang="0">
                  <a:pos x="206" y="347"/>
                </a:cxn>
                <a:cxn ang="0">
                  <a:pos x="234" y="366"/>
                </a:cxn>
                <a:cxn ang="0">
                  <a:pos x="266" y="383"/>
                </a:cxn>
                <a:cxn ang="0">
                  <a:pos x="297" y="400"/>
                </a:cxn>
                <a:cxn ang="0">
                  <a:pos x="333" y="421"/>
                </a:cxn>
                <a:cxn ang="0">
                  <a:pos x="367" y="442"/>
                </a:cxn>
                <a:cxn ang="0">
                  <a:pos x="400" y="466"/>
                </a:cxn>
                <a:cxn ang="0">
                  <a:pos x="430" y="485"/>
                </a:cxn>
                <a:cxn ang="0">
                  <a:pos x="455" y="506"/>
                </a:cxn>
                <a:cxn ang="0">
                  <a:pos x="472" y="522"/>
                </a:cxn>
                <a:cxn ang="0">
                  <a:pos x="485" y="535"/>
                </a:cxn>
                <a:cxn ang="0">
                  <a:pos x="476" y="539"/>
                </a:cxn>
                <a:cxn ang="0">
                  <a:pos x="459" y="523"/>
                </a:cxn>
                <a:cxn ang="0">
                  <a:pos x="441" y="510"/>
                </a:cxn>
                <a:cxn ang="0">
                  <a:pos x="417" y="491"/>
                </a:cxn>
                <a:cxn ang="0">
                  <a:pos x="388" y="470"/>
                </a:cxn>
                <a:cxn ang="0">
                  <a:pos x="352" y="445"/>
                </a:cxn>
                <a:cxn ang="0">
                  <a:pos x="312" y="423"/>
                </a:cxn>
                <a:cxn ang="0">
                  <a:pos x="266" y="396"/>
                </a:cxn>
                <a:cxn ang="0">
                  <a:pos x="225" y="375"/>
                </a:cxn>
                <a:cxn ang="0">
                  <a:pos x="190" y="352"/>
                </a:cxn>
                <a:cxn ang="0">
                  <a:pos x="160" y="335"/>
                </a:cxn>
                <a:cxn ang="0">
                  <a:pos x="131" y="316"/>
                </a:cxn>
                <a:cxn ang="0">
                  <a:pos x="111" y="297"/>
                </a:cxn>
                <a:cxn ang="0">
                  <a:pos x="90" y="276"/>
                </a:cxn>
                <a:cxn ang="0">
                  <a:pos x="71" y="253"/>
                </a:cxn>
                <a:cxn ang="0">
                  <a:pos x="50" y="227"/>
                </a:cxn>
                <a:cxn ang="0">
                  <a:pos x="31" y="198"/>
                </a:cxn>
                <a:cxn ang="0">
                  <a:pos x="15" y="168"/>
                </a:cxn>
                <a:cxn ang="0">
                  <a:pos x="6" y="137"/>
                </a:cxn>
                <a:cxn ang="0">
                  <a:pos x="0" y="105"/>
                </a:cxn>
                <a:cxn ang="0">
                  <a:pos x="0" y="73"/>
                </a:cxn>
                <a:cxn ang="0">
                  <a:pos x="10" y="42"/>
                </a:cxn>
                <a:cxn ang="0">
                  <a:pos x="29" y="14"/>
                </a:cxn>
                <a:cxn ang="0">
                  <a:pos x="46" y="2"/>
                </a:cxn>
              </a:cxnLst>
              <a:rect l="0" t="0" r="r" b="b"/>
              <a:pathLst>
                <a:path w="485" h="542">
                  <a:moveTo>
                    <a:pt x="46" y="2"/>
                  </a:moveTo>
                  <a:lnTo>
                    <a:pt x="46" y="4"/>
                  </a:lnTo>
                  <a:lnTo>
                    <a:pt x="44" y="8"/>
                  </a:lnTo>
                  <a:lnTo>
                    <a:pt x="38" y="19"/>
                  </a:lnTo>
                  <a:lnTo>
                    <a:pt x="33" y="23"/>
                  </a:lnTo>
                  <a:lnTo>
                    <a:pt x="29" y="31"/>
                  </a:lnTo>
                  <a:lnTo>
                    <a:pt x="23" y="39"/>
                  </a:lnTo>
                  <a:lnTo>
                    <a:pt x="19" y="48"/>
                  </a:lnTo>
                  <a:lnTo>
                    <a:pt x="15" y="58"/>
                  </a:lnTo>
                  <a:lnTo>
                    <a:pt x="12" y="69"/>
                  </a:lnTo>
                  <a:lnTo>
                    <a:pt x="12" y="77"/>
                  </a:lnTo>
                  <a:lnTo>
                    <a:pt x="12" y="82"/>
                  </a:lnTo>
                  <a:lnTo>
                    <a:pt x="12" y="90"/>
                  </a:lnTo>
                  <a:lnTo>
                    <a:pt x="12" y="97"/>
                  </a:lnTo>
                  <a:lnTo>
                    <a:pt x="12" y="105"/>
                  </a:lnTo>
                  <a:lnTo>
                    <a:pt x="14" y="113"/>
                  </a:lnTo>
                  <a:lnTo>
                    <a:pt x="15" y="122"/>
                  </a:lnTo>
                  <a:lnTo>
                    <a:pt x="17" y="132"/>
                  </a:lnTo>
                  <a:lnTo>
                    <a:pt x="19" y="139"/>
                  </a:lnTo>
                  <a:lnTo>
                    <a:pt x="21" y="149"/>
                  </a:lnTo>
                  <a:lnTo>
                    <a:pt x="25" y="156"/>
                  </a:lnTo>
                  <a:lnTo>
                    <a:pt x="29" y="168"/>
                  </a:lnTo>
                  <a:lnTo>
                    <a:pt x="33" y="175"/>
                  </a:lnTo>
                  <a:lnTo>
                    <a:pt x="36" y="185"/>
                  </a:lnTo>
                  <a:lnTo>
                    <a:pt x="40" y="194"/>
                  </a:lnTo>
                  <a:lnTo>
                    <a:pt x="48" y="206"/>
                  </a:lnTo>
                  <a:lnTo>
                    <a:pt x="54" y="215"/>
                  </a:lnTo>
                  <a:lnTo>
                    <a:pt x="59" y="225"/>
                  </a:lnTo>
                  <a:lnTo>
                    <a:pt x="67" y="232"/>
                  </a:lnTo>
                  <a:lnTo>
                    <a:pt x="74" y="244"/>
                  </a:lnTo>
                  <a:lnTo>
                    <a:pt x="82" y="251"/>
                  </a:lnTo>
                  <a:lnTo>
                    <a:pt x="92" y="261"/>
                  </a:lnTo>
                  <a:lnTo>
                    <a:pt x="99" y="271"/>
                  </a:lnTo>
                  <a:lnTo>
                    <a:pt x="111" y="280"/>
                  </a:lnTo>
                  <a:lnTo>
                    <a:pt x="120" y="288"/>
                  </a:lnTo>
                  <a:lnTo>
                    <a:pt x="130" y="297"/>
                  </a:lnTo>
                  <a:lnTo>
                    <a:pt x="141" y="305"/>
                  </a:lnTo>
                  <a:lnTo>
                    <a:pt x="154" y="314"/>
                  </a:lnTo>
                  <a:lnTo>
                    <a:pt x="166" y="322"/>
                  </a:lnTo>
                  <a:lnTo>
                    <a:pt x="179" y="331"/>
                  </a:lnTo>
                  <a:lnTo>
                    <a:pt x="192" y="337"/>
                  </a:lnTo>
                  <a:lnTo>
                    <a:pt x="206" y="347"/>
                  </a:lnTo>
                  <a:lnTo>
                    <a:pt x="221" y="356"/>
                  </a:lnTo>
                  <a:lnTo>
                    <a:pt x="234" y="366"/>
                  </a:lnTo>
                  <a:lnTo>
                    <a:pt x="249" y="373"/>
                  </a:lnTo>
                  <a:lnTo>
                    <a:pt x="266" y="383"/>
                  </a:lnTo>
                  <a:lnTo>
                    <a:pt x="282" y="390"/>
                  </a:lnTo>
                  <a:lnTo>
                    <a:pt x="297" y="400"/>
                  </a:lnTo>
                  <a:lnTo>
                    <a:pt x="316" y="411"/>
                  </a:lnTo>
                  <a:lnTo>
                    <a:pt x="333" y="421"/>
                  </a:lnTo>
                  <a:lnTo>
                    <a:pt x="350" y="432"/>
                  </a:lnTo>
                  <a:lnTo>
                    <a:pt x="367" y="442"/>
                  </a:lnTo>
                  <a:lnTo>
                    <a:pt x="382" y="455"/>
                  </a:lnTo>
                  <a:lnTo>
                    <a:pt x="400" y="466"/>
                  </a:lnTo>
                  <a:lnTo>
                    <a:pt x="413" y="476"/>
                  </a:lnTo>
                  <a:lnTo>
                    <a:pt x="430" y="485"/>
                  </a:lnTo>
                  <a:lnTo>
                    <a:pt x="441" y="495"/>
                  </a:lnTo>
                  <a:lnTo>
                    <a:pt x="455" y="506"/>
                  </a:lnTo>
                  <a:lnTo>
                    <a:pt x="462" y="514"/>
                  </a:lnTo>
                  <a:lnTo>
                    <a:pt x="472" y="522"/>
                  </a:lnTo>
                  <a:lnTo>
                    <a:pt x="478" y="529"/>
                  </a:lnTo>
                  <a:lnTo>
                    <a:pt x="485" y="535"/>
                  </a:lnTo>
                  <a:lnTo>
                    <a:pt x="478" y="542"/>
                  </a:lnTo>
                  <a:lnTo>
                    <a:pt x="476" y="539"/>
                  </a:lnTo>
                  <a:lnTo>
                    <a:pt x="466" y="531"/>
                  </a:lnTo>
                  <a:lnTo>
                    <a:pt x="459" y="523"/>
                  </a:lnTo>
                  <a:lnTo>
                    <a:pt x="451" y="518"/>
                  </a:lnTo>
                  <a:lnTo>
                    <a:pt x="441" y="510"/>
                  </a:lnTo>
                  <a:lnTo>
                    <a:pt x="432" y="501"/>
                  </a:lnTo>
                  <a:lnTo>
                    <a:pt x="417" y="491"/>
                  </a:lnTo>
                  <a:lnTo>
                    <a:pt x="403" y="482"/>
                  </a:lnTo>
                  <a:lnTo>
                    <a:pt x="388" y="470"/>
                  </a:lnTo>
                  <a:lnTo>
                    <a:pt x="371" y="459"/>
                  </a:lnTo>
                  <a:lnTo>
                    <a:pt x="352" y="445"/>
                  </a:lnTo>
                  <a:lnTo>
                    <a:pt x="333" y="434"/>
                  </a:lnTo>
                  <a:lnTo>
                    <a:pt x="312" y="423"/>
                  </a:lnTo>
                  <a:lnTo>
                    <a:pt x="289" y="411"/>
                  </a:lnTo>
                  <a:lnTo>
                    <a:pt x="266" y="396"/>
                  </a:lnTo>
                  <a:lnTo>
                    <a:pt x="246" y="385"/>
                  </a:lnTo>
                  <a:lnTo>
                    <a:pt x="225" y="375"/>
                  </a:lnTo>
                  <a:lnTo>
                    <a:pt x="208" y="364"/>
                  </a:lnTo>
                  <a:lnTo>
                    <a:pt x="190" y="352"/>
                  </a:lnTo>
                  <a:lnTo>
                    <a:pt x="175" y="345"/>
                  </a:lnTo>
                  <a:lnTo>
                    <a:pt x="160" y="335"/>
                  </a:lnTo>
                  <a:lnTo>
                    <a:pt x="147" y="326"/>
                  </a:lnTo>
                  <a:lnTo>
                    <a:pt x="131" y="316"/>
                  </a:lnTo>
                  <a:lnTo>
                    <a:pt x="120" y="307"/>
                  </a:lnTo>
                  <a:lnTo>
                    <a:pt x="111" y="297"/>
                  </a:lnTo>
                  <a:lnTo>
                    <a:pt x="99" y="288"/>
                  </a:lnTo>
                  <a:lnTo>
                    <a:pt x="90" y="276"/>
                  </a:lnTo>
                  <a:lnTo>
                    <a:pt x="80" y="265"/>
                  </a:lnTo>
                  <a:lnTo>
                    <a:pt x="71" y="253"/>
                  </a:lnTo>
                  <a:lnTo>
                    <a:pt x="61" y="242"/>
                  </a:lnTo>
                  <a:lnTo>
                    <a:pt x="50" y="227"/>
                  </a:lnTo>
                  <a:lnTo>
                    <a:pt x="40" y="213"/>
                  </a:lnTo>
                  <a:lnTo>
                    <a:pt x="31" y="198"/>
                  </a:lnTo>
                  <a:lnTo>
                    <a:pt x="25" y="183"/>
                  </a:lnTo>
                  <a:lnTo>
                    <a:pt x="15" y="168"/>
                  </a:lnTo>
                  <a:lnTo>
                    <a:pt x="10" y="153"/>
                  </a:lnTo>
                  <a:lnTo>
                    <a:pt x="6" y="137"/>
                  </a:lnTo>
                  <a:lnTo>
                    <a:pt x="4" y="122"/>
                  </a:lnTo>
                  <a:lnTo>
                    <a:pt x="0" y="105"/>
                  </a:lnTo>
                  <a:lnTo>
                    <a:pt x="0" y="90"/>
                  </a:lnTo>
                  <a:lnTo>
                    <a:pt x="0" y="73"/>
                  </a:lnTo>
                  <a:lnTo>
                    <a:pt x="4" y="58"/>
                  </a:lnTo>
                  <a:lnTo>
                    <a:pt x="10" y="42"/>
                  </a:lnTo>
                  <a:lnTo>
                    <a:pt x="19" y="2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956"/>
            <p:cNvSpPr>
              <a:spLocks/>
            </p:cNvSpPr>
            <p:nvPr/>
          </p:nvSpPr>
          <p:spPr bwMode="auto">
            <a:xfrm>
              <a:off x="1812400" y="5148263"/>
              <a:ext cx="34925" cy="44450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0" y="34"/>
                </a:cxn>
                <a:cxn ang="0">
                  <a:pos x="4" y="44"/>
                </a:cxn>
                <a:cxn ang="0">
                  <a:pos x="8" y="51"/>
                </a:cxn>
                <a:cxn ang="0">
                  <a:pos x="17" y="55"/>
                </a:cxn>
                <a:cxn ang="0">
                  <a:pos x="27" y="51"/>
                </a:cxn>
                <a:cxn ang="0">
                  <a:pos x="36" y="44"/>
                </a:cxn>
                <a:cxn ang="0">
                  <a:pos x="42" y="32"/>
                </a:cxn>
                <a:cxn ang="0">
                  <a:pos x="44" y="27"/>
                </a:cxn>
                <a:cxn ang="0">
                  <a:pos x="40" y="23"/>
                </a:cxn>
                <a:cxn ang="0">
                  <a:pos x="36" y="23"/>
                </a:cxn>
                <a:cxn ang="0">
                  <a:pos x="32" y="23"/>
                </a:cxn>
                <a:cxn ang="0">
                  <a:pos x="30" y="29"/>
                </a:cxn>
                <a:cxn ang="0">
                  <a:pos x="29" y="34"/>
                </a:cxn>
                <a:cxn ang="0">
                  <a:pos x="27" y="40"/>
                </a:cxn>
                <a:cxn ang="0">
                  <a:pos x="23" y="44"/>
                </a:cxn>
                <a:cxn ang="0">
                  <a:pos x="19" y="46"/>
                </a:cxn>
                <a:cxn ang="0">
                  <a:pos x="13" y="44"/>
                </a:cxn>
                <a:cxn ang="0">
                  <a:pos x="10" y="36"/>
                </a:cxn>
                <a:cxn ang="0">
                  <a:pos x="8" y="29"/>
                </a:cxn>
                <a:cxn ang="0">
                  <a:pos x="10" y="23"/>
                </a:cxn>
                <a:cxn ang="0">
                  <a:pos x="11" y="19"/>
                </a:cxn>
                <a:cxn ang="0">
                  <a:pos x="17" y="15"/>
                </a:cxn>
                <a:cxn ang="0">
                  <a:pos x="19" y="15"/>
                </a:cxn>
                <a:cxn ang="0">
                  <a:pos x="23" y="13"/>
                </a:cxn>
                <a:cxn ang="0">
                  <a:pos x="25" y="4"/>
                </a:cxn>
                <a:cxn ang="0">
                  <a:pos x="19" y="0"/>
                </a:cxn>
                <a:cxn ang="0">
                  <a:pos x="10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44" h="55">
                  <a:moveTo>
                    <a:pt x="8" y="4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4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4" y="44"/>
                  </a:lnTo>
                  <a:lnTo>
                    <a:pt x="8" y="51"/>
                  </a:lnTo>
                  <a:lnTo>
                    <a:pt x="17" y="55"/>
                  </a:lnTo>
                  <a:lnTo>
                    <a:pt x="27" y="51"/>
                  </a:lnTo>
                  <a:lnTo>
                    <a:pt x="36" y="44"/>
                  </a:lnTo>
                  <a:lnTo>
                    <a:pt x="42" y="32"/>
                  </a:lnTo>
                  <a:lnTo>
                    <a:pt x="44" y="27"/>
                  </a:lnTo>
                  <a:lnTo>
                    <a:pt x="40" y="23"/>
                  </a:lnTo>
                  <a:lnTo>
                    <a:pt x="36" y="23"/>
                  </a:lnTo>
                  <a:lnTo>
                    <a:pt x="32" y="23"/>
                  </a:lnTo>
                  <a:lnTo>
                    <a:pt x="30" y="29"/>
                  </a:lnTo>
                  <a:lnTo>
                    <a:pt x="29" y="34"/>
                  </a:lnTo>
                  <a:lnTo>
                    <a:pt x="27" y="40"/>
                  </a:lnTo>
                  <a:lnTo>
                    <a:pt x="23" y="44"/>
                  </a:lnTo>
                  <a:lnTo>
                    <a:pt x="19" y="46"/>
                  </a:lnTo>
                  <a:lnTo>
                    <a:pt x="13" y="44"/>
                  </a:lnTo>
                  <a:lnTo>
                    <a:pt x="10" y="36"/>
                  </a:lnTo>
                  <a:lnTo>
                    <a:pt x="8" y="29"/>
                  </a:lnTo>
                  <a:lnTo>
                    <a:pt x="10" y="23"/>
                  </a:lnTo>
                  <a:lnTo>
                    <a:pt x="11" y="19"/>
                  </a:lnTo>
                  <a:lnTo>
                    <a:pt x="17" y="15"/>
                  </a:lnTo>
                  <a:lnTo>
                    <a:pt x="19" y="15"/>
                  </a:lnTo>
                  <a:lnTo>
                    <a:pt x="23" y="13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957"/>
            <p:cNvSpPr>
              <a:spLocks/>
            </p:cNvSpPr>
            <p:nvPr/>
          </p:nvSpPr>
          <p:spPr bwMode="auto">
            <a:xfrm>
              <a:off x="1829862" y="5133976"/>
              <a:ext cx="30162" cy="3810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21" y="4"/>
                </a:cxn>
                <a:cxn ang="0">
                  <a:pos x="19" y="2"/>
                </a:cxn>
                <a:cxn ang="0">
                  <a:pos x="13" y="0"/>
                </a:cxn>
                <a:cxn ang="0">
                  <a:pos x="7" y="4"/>
                </a:cxn>
                <a:cxn ang="0">
                  <a:pos x="2" y="8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0" y="23"/>
                </a:cxn>
                <a:cxn ang="0">
                  <a:pos x="0" y="29"/>
                </a:cxn>
                <a:cxn ang="0">
                  <a:pos x="2" y="36"/>
                </a:cxn>
                <a:cxn ang="0">
                  <a:pos x="7" y="42"/>
                </a:cxn>
                <a:cxn ang="0">
                  <a:pos x="13" y="48"/>
                </a:cxn>
                <a:cxn ang="0">
                  <a:pos x="21" y="49"/>
                </a:cxn>
                <a:cxn ang="0">
                  <a:pos x="30" y="46"/>
                </a:cxn>
                <a:cxn ang="0">
                  <a:pos x="32" y="38"/>
                </a:cxn>
                <a:cxn ang="0">
                  <a:pos x="36" y="30"/>
                </a:cxn>
                <a:cxn ang="0">
                  <a:pos x="38" y="23"/>
                </a:cxn>
                <a:cxn ang="0">
                  <a:pos x="36" y="19"/>
                </a:cxn>
                <a:cxn ang="0">
                  <a:pos x="30" y="19"/>
                </a:cxn>
                <a:cxn ang="0">
                  <a:pos x="28" y="27"/>
                </a:cxn>
                <a:cxn ang="0">
                  <a:pos x="26" y="38"/>
                </a:cxn>
                <a:cxn ang="0">
                  <a:pos x="23" y="42"/>
                </a:cxn>
                <a:cxn ang="0">
                  <a:pos x="17" y="38"/>
                </a:cxn>
                <a:cxn ang="0">
                  <a:pos x="11" y="32"/>
                </a:cxn>
                <a:cxn ang="0">
                  <a:pos x="6" y="25"/>
                </a:cxn>
                <a:cxn ang="0">
                  <a:pos x="6" y="19"/>
                </a:cxn>
                <a:cxn ang="0">
                  <a:pos x="11" y="13"/>
                </a:cxn>
                <a:cxn ang="0">
                  <a:pos x="21" y="13"/>
                </a:cxn>
                <a:cxn ang="0">
                  <a:pos x="28" y="13"/>
                </a:cxn>
                <a:cxn ang="0">
                  <a:pos x="30" y="10"/>
                </a:cxn>
                <a:cxn ang="0">
                  <a:pos x="25" y="4"/>
                </a:cxn>
                <a:cxn ang="0">
                  <a:pos x="23" y="6"/>
                </a:cxn>
                <a:cxn ang="0">
                  <a:pos x="23" y="6"/>
                </a:cxn>
              </a:cxnLst>
              <a:rect l="0" t="0" r="r" b="b"/>
              <a:pathLst>
                <a:path w="38" h="49">
                  <a:moveTo>
                    <a:pt x="23" y="6"/>
                  </a:moveTo>
                  <a:lnTo>
                    <a:pt x="21" y="4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7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2" y="36"/>
                  </a:lnTo>
                  <a:lnTo>
                    <a:pt x="7" y="42"/>
                  </a:lnTo>
                  <a:lnTo>
                    <a:pt x="13" y="48"/>
                  </a:lnTo>
                  <a:lnTo>
                    <a:pt x="21" y="49"/>
                  </a:lnTo>
                  <a:lnTo>
                    <a:pt x="30" y="46"/>
                  </a:lnTo>
                  <a:lnTo>
                    <a:pt x="32" y="38"/>
                  </a:lnTo>
                  <a:lnTo>
                    <a:pt x="36" y="30"/>
                  </a:lnTo>
                  <a:lnTo>
                    <a:pt x="38" y="23"/>
                  </a:lnTo>
                  <a:lnTo>
                    <a:pt x="36" y="19"/>
                  </a:lnTo>
                  <a:lnTo>
                    <a:pt x="30" y="19"/>
                  </a:lnTo>
                  <a:lnTo>
                    <a:pt x="28" y="27"/>
                  </a:lnTo>
                  <a:lnTo>
                    <a:pt x="26" y="38"/>
                  </a:lnTo>
                  <a:lnTo>
                    <a:pt x="23" y="42"/>
                  </a:lnTo>
                  <a:lnTo>
                    <a:pt x="17" y="38"/>
                  </a:lnTo>
                  <a:lnTo>
                    <a:pt x="11" y="32"/>
                  </a:lnTo>
                  <a:lnTo>
                    <a:pt x="6" y="25"/>
                  </a:lnTo>
                  <a:lnTo>
                    <a:pt x="6" y="19"/>
                  </a:lnTo>
                  <a:lnTo>
                    <a:pt x="11" y="13"/>
                  </a:lnTo>
                  <a:lnTo>
                    <a:pt x="21" y="13"/>
                  </a:lnTo>
                  <a:lnTo>
                    <a:pt x="28" y="13"/>
                  </a:lnTo>
                  <a:lnTo>
                    <a:pt x="30" y="10"/>
                  </a:lnTo>
                  <a:lnTo>
                    <a:pt x="25" y="4"/>
                  </a:lnTo>
                  <a:lnTo>
                    <a:pt x="23" y="6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958"/>
            <p:cNvSpPr>
              <a:spLocks/>
            </p:cNvSpPr>
            <p:nvPr/>
          </p:nvSpPr>
          <p:spPr bwMode="auto">
            <a:xfrm>
              <a:off x="1856850" y="5118101"/>
              <a:ext cx="20637" cy="333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14" y="15"/>
                </a:cxn>
                <a:cxn ang="0">
                  <a:pos x="14" y="21"/>
                </a:cxn>
                <a:cxn ang="0">
                  <a:pos x="14" y="29"/>
                </a:cxn>
                <a:cxn ang="0">
                  <a:pos x="14" y="32"/>
                </a:cxn>
                <a:cxn ang="0">
                  <a:pos x="14" y="36"/>
                </a:cxn>
                <a:cxn ang="0">
                  <a:pos x="19" y="42"/>
                </a:cxn>
                <a:cxn ang="0">
                  <a:pos x="21" y="38"/>
                </a:cxn>
                <a:cxn ang="0">
                  <a:pos x="23" y="36"/>
                </a:cxn>
                <a:cxn ang="0">
                  <a:pos x="25" y="29"/>
                </a:cxn>
                <a:cxn ang="0">
                  <a:pos x="27" y="23"/>
                </a:cxn>
                <a:cxn ang="0">
                  <a:pos x="23" y="11"/>
                </a:cxn>
                <a:cxn ang="0">
                  <a:pos x="17" y="4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7" h="42">
                  <a:moveTo>
                    <a:pt x="0" y="4"/>
                  </a:moveTo>
                  <a:lnTo>
                    <a:pt x="2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14" y="15"/>
                  </a:lnTo>
                  <a:lnTo>
                    <a:pt x="14" y="21"/>
                  </a:lnTo>
                  <a:lnTo>
                    <a:pt x="14" y="29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9" y="42"/>
                  </a:lnTo>
                  <a:lnTo>
                    <a:pt x="21" y="38"/>
                  </a:lnTo>
                  <a:lnTo>
                    <a:pt x="23" y="36"/>
                  </a:lnTo>
                  <a:lnTo>
                    <a:pt x="25" y="29"/>
                  </a:lnTo>
                  <a:lnTo>
                    <a:pt x="27" y="23"/>
                  </a:lnTo>
                  <a:lnTo>
                    <a:pt x="23" y="11"/>
                  </a:lnTo>
                  <a:lnTo>
                    <a:pt x="17" y="4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959"/>
            <p:cNvSpPr>
              <a:spLocks/>
            </p:cNvSpPr>
            <p:nvPr/>
          </p:nvSpPr>
          <p:spPr bwMode="auto">
            <a:xfrm>
              <a:off x="1866375" y="5140326"/>
              <a:ext cx="112712" cy="127000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41" y="19"/>
                </a:cxn>
                <a:cxn ang="0">
                  <a:pos x="64" y="28"/>
                </a:cxn>
                <a:cxn ang="0">
                  <a:pos x="70" y="47"/>
                </a:cxn>
                <a:cxn ang="0">
                  <a:pos x="79" y="76"/>
                </a:cxn>
                <a:cxn ang="0">
                  <a:pos x="93" y="91"/>
                </a:cxn>
                <a:cxn ang="0">
                  <a:pos x="114" y="104"/>
                </a:cxn>
                <a:cxn ang="0">
                  <a:pos x="129" y="117"/>
                </a:cxn>
                <a:cxn ang="0">
                  <a:pos x="129" y="129"/>
                </a:cxn>
                <a:cxn ang="0">
                  <a:pos x="110" y="125"/>
                </a:cxn>
                <a:cxn ang="0">
                  <a:pos x="87" y="108"/>
                </a:cxn>
                <a:cxn ang="0">
                  <a:pos x="72" y="85"/>
                </a:cxn>
                <a:cxn ang="0">
                  <a:pos x="58" y="70"/>
                </a:cxn>
                <a:cxn ang="0">
                  <a:pos x="39" y="55"/>
                </a:cxn>
                <a:cxn ang="0">
                  <a:pos x="32" y="64"/>
                </a:cxn>
                <a:cxn ang="0">
                  <a:pos x="30" y="79"/>
                </a:cxn>
                <a:cxn ang="0">
                  <a:pos x="26" y="98"/>
                </a:cxn>
                <a:cxn ang="0">
                  <a:pos x="20" y="112"/>
                </a:cxn>
                <a:cxn ang="0">
                  <a:pos x="28" y="127"/>
                </a:cxn>
                <a:cxn ang="0">
                  <a:pos x="45" y="129"/>
                </a:cxn>
                <a:cxn ang="0">
                  <a:pos x="70" y="131"/>
                </a:cxn>
                <a:cxn ang="0">
                  <a:pos x="72" y="138"/>
                </a:cxn>
                <a:cxn ang="0">
                  <a:pos x="51" y="148"/>
                </a:cxn>
                <a:cxn ang="0">
                  <a:pos x="30" y="150"/>
                </a:cxn>
                <a:cxn ang="0">
                  <a:pos x="15" y="142"/>
                </a:cxn>
                <a:cxn ang="0">
                  <a:pos x="11" y="117"/>
                </a:cxn>
                <a:cxn ang="0">
                  <a:pos x="11" y="98"/>
                </a:cxn>
                <a:cxn ang="0">
                  <a:pos x="11" y="79"/>
                </a:cxn>
                <a:cxn ang="0">
                  <a:pos x="7" y="66"/>
                </a:cxn>
                <a:cxn ang="0">
                  <a:pos x="1" y="78"/>
                </a:cxn>
                <a:cxn ang="0">
                  <a:pos x="0" y="102"/>
                </a:cxn>
                <a:cxn ang="0">
                  <a:pos x="0" y="129"/>
                </a:cxn>
                <a:cxn ang="0">
                  <a:pos x="7" y="150"/>
                </a:cxn>
                <a:cxn ang="0">
                  <a:pos x="26" y="157"/>
                </a:cxn>
                <a:cxn ang="0">
                  <a:pos x="41" y="155"/>
                </a:cxn>
                <a:cxn ang="0">
                  <a:pos x="64" y="150"/>
                </a:cxn>
                <a:cxn ang="0">
                  <a:pos x="81" y="144"/>
                </a:cxn>
                <a:cxn ang="0">
                  <a:pos x="85" y="127"/>
                </a:cxn>
                <a:cxn ang="0">
                  <a:pos x="70" y="123"/>
                </a:cxn>
                <a:cxn ang="0">
                  <a:pos x="45" y="121"/>
                </a:cxn>
                <a:cxn ang="0">
                  <a:pos x="34" y="104"/>
                </a:cxn>
                <a:cxn ang="0">
                  <a:pos x="36" y="89"/>
                </a:cxn>
                <a:cxn ang="0">
                  <a:pos x="41" y="70"/>
                </a:cxn>
                <a:cxn ang="0">
                  <a:pos x="70" y="104"/>
                </a:cxn>
                <a:cxn ang="0">
                  <a:pos x="87" y="125"/>
                </a:cxn>
                <a:cxn ang="0">
                  <a:pos x="110" y="136"/>
                </a:cxn>
                <a:cxn ang="0">
                  <a:pos x="131" y="135"/>
                </a:cxn>
                <a:cxn ang="0">
                  <a:pos x="140" y="114"/>
                </a:cxn>
                <a:cxn ang="0">
                  <a:pos x="121" y="102"/>
                </a:cxn>
                <a:cxn ang="0">
                  <a:pos x="98" y="85"/>
                </a:cxn>
                <a:cxn ang="0">
                  <a:pos x="87" y="70"/>
                </a:cxn>
                <a:cxn ang="0">
                  <a:pos x="85" y="51"/>
                </a:cxn>
                <a:cxn ang="0">
                  <a:pos x="76" y="28"/>
                </a:cxn>
                <a:cxn ang="0">
                  <a:pos x="55" y="15"/>
                </a:cxn>
                <a:cxn ang="0">
                  <a:pos x="26" y="3"/>
                </a:cxn>
                <a:cxn ang="0">
                  <a:pos x="11" y="0"/>
                </a:cxn>
              </a:cxnLst>
              <a:rect l="0" t="0" r="r" b="b"/>
              <a:pathLst>
                <a:path w="140" h="159">
                  <a:moveTo>
                    <a:pt x="5" y="7"/>
                  </a:moveTo>
                  <a:lnTo>
                    <a:pt x="7" y="7"/>
                  </a:lnTo>
                  <a:lnTo>
                    <a:pt x="15" y="9"/>
                  </a:lnTo>
                  <a:lnTo>
                    <a:pt x="22" y="11"/>
                  </a:lnTo>
                  <a:lnTo>
                    <a:pt x="34" y="15"/>
                  </a:lnTo>
                  <a:lnTo>
                    <a:pt x="41" y="19"/>
                  </a:lnTo>
                  <a:lnTo>
                    <a:pt x="51" y="20"/>
                  </a:lnTo>
                  <a:lnTo>
                    <a:pt x="58" y="24"/>
                  </a:lnTo>
                  <a:lnTo>
                    <a:pt x="64" y="28"/>
                  </a:lnTo>
                  <a:lnTo>
                    <a:pt x="66" y="32"/>
                  </a:lnTo>
                  <a:lnTo>
                    <a:pt x="68" y="39"/>
                  </a:lnTo>
                  <a:lnTo>
                    <a:pt x="70" y="47"/>
                  </a:lnTo>
                  <a:lnTo>
                    <a:pt x="72" y="58"/>
                  </a:lnTo>
                  <a:lnTo>
                    <a:pt x="76" y="66"/>
                  </a:lnTo>
                  <a:lnTo>
                    <a:pt x="79" y="76"/>
                  </a:lnTo>
                  <a:lnTo>
                    <a:pt x="81" y="83"/>
                  </a:lnTo>
                  <a:lnTo>
                    <a:pt x="89" y="89"/>
                  </a:lnTo>
                  <a:lnTo>
                    <a:pt x="93" y="91"/>
                  </a:lnTo>
                  <a:lnTo>
                    <a:pt x="100" y="95"/>
                  </a:lnTo>
                  <a:lnTo>
                    <a:pt x="106" y="98"/>
                  </a:lnTo>
                  <a:lnTo>
                    <a:pt x="114" y="104"/>
                  </a:lnTo>
                  <a:lnTo>
                    <a:pt x="119" y="108"/>
                  </a:lnTo>
                  <a:lnTo>
                    <a:pt x="125" y="114"/>
                  </a:lnTo>
                  <a:lnTo>
                    <a:pt x="129" y="117"/>
                  </a:lnTo>
                  <a:lnTo>
                    <a:pt x="131" y="121"/>
                  </a:lnTo>
                  <a:lnTo>
                    <a:pt x="129" y="125"/>
                  </a:lnTo>
                  <a:lnTo>
                    <a:pt x="129" y="129"/>
                  </a:lnTo>
                  <a:lnTo>
                    <a:pt x="125" y="131"/>
                  </a:lnTo>
                  <a:lnTo>
                    <a:pt x="119" y="131"/>
                  </a:lnTo>
                  <a:lnTo>
                    <a:pt x="110" y="125"/>
                  </a:lnTo>
                  <a:lnTo>
                    <a:pt x="98" y="119"/>
                  </a:lnTo>
                  <a:lnTo>
                    <a:pt x="93" y="114"/>
                  </a:lnTo>
                  <a:lnTo>
                    <a:pt x="87" y="108"/>
                  </a:lnTo>
                  <a:lnTo>
                    <a:pt x="81" y="98"/>
                  </a:lnTo>
                  <a:lnTo>
                    <a:pt x="76" y="89"/>
                  </a:lnTo>
                  <a:lnTo>
                    <a:pt x="72" y="85"/>
                  </a:lnTo>
                  <a:lnTo>
                    <a:pt x="70" y="83"/>
                  </a:lnTo>
                  <a:lnTo>
                    <a:pt x="64" y="76"/>
                  </a:lnTo>
                  <a:lnTo>
                    <a:pt x="58" y="70"/>
                  </a:lnTo>
                  <a:lnTo>
                    <a:pt x="51" y="62"/>
                  </a:lnTo>
                  <a:lnTo>
                    <a:pt x="43" y="58"/>
                  </a:lnTo>
                  <a:lnTo>
                    <a:pt x="39" y="55"/>
                  </a:lnTo>
                  <a:lnTo>
                    <a:pt x="36" y="55"/>
                  </a:lnTo>
                  <a:lnTo>
                    <a:pt x="30" y="57"/>
                  </a:lnTo>
                  <a:lnTo>
                    <a:pt x="32" y="64"/>
                  </a:lnTo>
                  <a:lnTo>
                    <a:pt x="30" y="68"/>
                  </a:lnTo>
                  <a:lnTo>
                    <a:pt x="30" y="74"/>
                  </a:lnTo>
                  <a:lnTo>
                    <a:pt x="30" y="79"/>
                  </a:lnTo>
                  <a:lnTo>
                    <a:pt x="30" y="85"/>
                  </a:lnTo>
                  <a:lnTo>
                    <a:pt x="28" y="93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8"/>
                  </a:lnTo>
                  <a:lnTo>
                    <a:pt x="20" y="112"/>
                  </a:lnTo>
                  <a:lnTo>
                    <a:pt x="20" y="119"/>
                  </a:lnTo>
                  <a:lnTo>
                    <a:pt x="24" y="123"/>
                  </a:lnTo>
                  <a:lnTo>
                    <a:pt x="28" y="127"/>
                  </a:lnTo>
                  <a:lnTo>
                    <a:pt x="30" y="127"/>
                  </a:lnTo>
                  <a:lnTo>
                    <a:pt x="38" y="129"/>
                  </a:lnTo>
                  <a:lnTo>
                    <a:pt x="45" y="129"/>
                  </a:lnTo>
                  <a:lnTo>
                    <a:pt x="55" y="129"/>
                  </a:lnTo>
                  <a:lnTo>
                    <a:pt x="62" y="129"/>
                  </a:lnTo>
                  <a:lnTo>
                    <a:pt x="70" y="131"/>
                  </a:lnTo>
                  <a:lnTo>
                    <a:pt x="76" y="133"/>
                  </a:lnTo>
                  <a:lnTo>
                    <a:pt x="77" y="135"/>
                  </a:lnTo>
                  <a:lnTo>
                    <a:pt x="72" y="138"/>
                  </a:lnTo>
                  <a:lnTo>
                    <a:pt x="62" y="144"/>
                  </a:lnTo>
                  <a:lnTo>
                    <a:pt x="57" y="144"/>
                  </a:lnTo>
                  <a:lnTo>
                    <a:pt x="51" y="148"/>
                  </a:lnTo>
                  <a:lnTo>
                    <a:pt x="43" y="148"/>
                  </a:lnTo>
                  <a:lnTo>
                    <a:pt x="39" y="150"/>
                  </a:lnTo>
                  <a:lnTo>
                    <a:pt x="30" y="150"/>
                  </a:lnTo>
                  <a:lnTo>
                    <a:pt x="24" y="150"/>
                  </a:lnTo>
                  <a:lnTo>
                    <a:pt x="20" y="146"/>
                  </a:lnTo>
                  <a:lnTo>
                    <a:pt x="15" y="142"/>
                  </a:lnTo>
                  <a:lnTo>
                    <a:pt x="11" y="135"/>
                  </a:lnTo>
                  <a:lnTo>
                    <a:pt x="11" y="125"/>
                  </a:lnTo>
                  <a:lnTo>
                    <a:pt x="11" y="117"/>
                  </a:lnTo>
                  <a:lnTo>
                    <a:pt x="11" y="112"/>
                  </a:lnTo>
                  <a:lnTo>
                    <a:pt x="11" y="104"/>
                  </a:lnTo>
                  <a:lnTo>
                    <a:pt x="11" y="98"/>
                  </a:lnTo>
                  <a:lnTo>
                    <a:pt x="11" y="93"/>
                  </a:lnTo>
                  <a:lnTo>
                    <a:pt x="11" y="85"/>
                  </a:lnTo>
                  <a:lnTo>
                    <a:pt x="11" y="79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7" y="66"/>
                  </a:lnTo>
                  <a:lnTo>
                    <a:pt x="3" y="68"/>
                  </a:lnTo>
                  <a:lnTo>
                    <a:pt x="3" y="72"/>
                  </a:lnTo>
                  <a:lnTo>
                    <a:pt x="1" y="78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129"/>
                  </a:lnTo>
                  <a:lnTo>
                    <a:pt x="3" y="136"/>
                  </a:lnTo>
                  <a:lnTo>
                    <a:pt x="3" y="144"/>
                  </a:lnTo>
                  <a:lnTo>
                    <a:pt x="7" y="150"/>
                  </a:lnTo>
                  <a:lnTo>
                    <a:pt x="13" y="154"/>
                  </a:lnTo>
                  <a:lnTo>
                    <a:pt x="20" y="157"/>
                  </a:lnTo>
                  <a:lnTo>
                    <a:pt x="26" y="157"/>
                  </a:lnTo>
                  <a:lnTo>
                    <a:pt x="32" y="159"/>
                  </a:lnTo>
                  <a:lnTo>
                    <a:pt x="34" y="157"/>
                  </a:lnTo>
                  <a:lnTo>
                    <a:pt x="41" y="155"/>
                  </a:lnTo>
                  <a:lnTo>
                    <a:pt x="49" y="154"/>
                  </a:lnTo>
                  <a:lnTo>
                    <a:pt x="58" y="152"/>
                  </a:lnTo>
                  <a:lnTo>
                    <a:pt x="64" y="150"/>
                  </a:lnTo>
                  <a:lnTo>
                    <a:pt x="72" y="148"/>
                  </a:lnTo>
                  <a:lnTo>
                    <a:pt x="77" y="144"/>
                  </a:lnTo>
                  <a:lnTo>
                    <a:pt x="81" y="144"/>
                  </a:lnTo>
                  <a:lnTo>
                    <a:pt x="83" y="138"/>
                  </a:lnTo>
                  <a:lnTo>
                    <a:pt x="87" y="133"/>
                  </a:lnTo>
                  <a:lnTo>
                    <a:pt x="85" y="127"/>
                  </a:lnTo>
                  <a:lnTo>
                    <a:pt x="81" y="125"/>
                  </a:lnTo>
                  <a:lnTo>
                    <a:pt x="76" y="123"/>
                  </a:lnTo>
                  <a:lnTo>
                    <a:pt x="70" y="123"/>
                  </a:lnTo>
                  <a:lnTo>
                    <a:pt x="64" y="123"/>
                  </a:lnTo>
                  <a:lnTo>
                    <a:pt x="58" y="123"/>
                  </a:lnTo>
                  <a:lnTo>
                    <a:pt x="45" y="121"/>
                  </a:lnTo>
                  <a:lnTo>
                    <a:pt x="39" y="119"/>
                  </a:lnTo>
                  <a:lnTo>
                    <a:pt x="34" y="114"/>
                  </a:lnTo>
                  <a:lnTo>
                    <a:pt x="34" y="104"/>
                  </a:lnTo>
                  <a:lnTo>
                    <a:pt x="34" y="100"/>
                  </a:lnTo>
                  <a:lnTo>
                    <a:pt x="36" y="95"/>
                  </a:lnTo>
                  <a:lnTo>
                    <a:pt x="36" y="89"/>
                  </a:lnTo>
                  <a:lnTo>
                    <a:pt x="39" y="83"/>
                  </a:lnTo>
                  <a:lnTo>
                    <a:pt x="39" y="74"/>
                  </a:lnTo>
                  <a:lnTo>
                    <a:pt x="41" y="70"/>
                  </a:lnTo>
                  <a:lnTo>
                    <a:pt x="66" y="95"/>
                  </a:lnTo>
                  <a:lnTo>
                    <a:pt x="66" y="97"/>
                  </a:lnTo>
                  <a:lnTo>
                    <a:pt x="70" y="104"/>
                  </a:lnTo>
                  <a:lnTo>
                    <a:pt x="72" y="112"/>
                  </a:lnTo>
                  <a:lnTo>
                    <a:pt x="79" y="119"/>
                  </a:lnTo>
                  <a:lnTo>
                    <a:pt x="87" y="125"/>
                  </a:lnTo>
                  <a:lnTo>
                    <a:pt x="98" y="133"/>
                  </a:lnTo>
                  <a:lnTo>
                    <a:pt x="104" y="135"/>
                  </a:lnTo>
                  <a:lnTo>
                    <a:pt x="110" y="136"/>
                  </a:lnTo>
                  <a:lnTo>
                    <a:pt x="115" y="138"/>
                  </a:lnTo>
                  <a:lnTo>
                    <a:pt x="123" y="138"/>
                  </a:lnTo>
                  <a:lnTo>
                    <a:pt x="131" y="135"/>
                  </a:lnTo>
                  <a:lnTo>
                    <a:pt x="136" y="127"/>
                  </a:lnTo>
                  <a:lnTo>
                    <a:pt x="140" y="119"/>
                  </a:lnTo>
                  <a:lnTo>
                    <a:pt x="140" y="114"/>
                  </a:lnTo>
                  <a:lnTo>
                    <a:pt x="135" y="110"/>
                  </a:lnTo>
                  <a:lnTo>
                    <a:pt x="129" y="106"/>
                  </a:lnTo>
                  <a:lnTo>
                    <a:pt x="121" y="102"/>
                  </a:lnTo>
                  <a:lnTo>
                    <a:pt x="114" y="97"/>
                  </a:lnTo>
                  <a:lnTo>
                    <a:pt x="106" y="89"/>
                  </a:lnTo>
                  <a:lnTo>
                    <a:pt x="98" y="85"/>
                  </a:lnTo>
                  <a:lnTo>
                    <a:pt x="93" y="79"/>
                  </a:lnTo>
                  <a:lnTo>
                    <a:pt x="91" y="76"/>
                  </a:lnTo>
                  <a:lnTo>
                    <a:pt x="87" y="70"/>
                  </a:lnTo>
                  <a:lnTo>
                    <a:pt x="85" y="64"/>
                  </a:lnTo>
                  <a:lnTo>
                    <a:pt x="85" y="58"/>
                  </a:lnTo>
                  <a:lnTo>
                    <a:pt x="85" y="51"/>
                  </a:lnTo>
                  <a:lnTo>
                    <a:pt x="81" y="43"/>
                  </a:lnTo>
                  <a:lnTo>
                    <a:pt x="79" y="36"/>
                  </a:lnTo>
                  <a:lnTo>
                    <a:pt x="76" y="28"/>
                  </a:lnTo>
                  <a:lnTo>
                    <a:pt x="72" y="24"/>
                  </a:lnTo>
                  <a:lnTo>
                    <a:pt x="64" y="19"/>
                  </a:lnTo>
                  <a:lnTo>
                    <a:pt x="55" y="15"/>
                  </a:lnTo>
                  <a:lnTo>
                    <a:pt x="45" y="11"/>
                  </a:lnTo>
                  <a:lnTo>
                    <a:pt x="36" y="7"/>
                  </a:lnTo>
                  <a:lnTo>
                    <a:pt x="26" y="3"/>
                  </a:lnTo>
                  <a:lnTo>
                    <a:pt x="19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5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960"/>
            <p:cNvSpPr>
              <a:spLocks/>
            </p:cNvSpPr>
            <p:nvPr/>
          </p:nvSpPr>
          <p:spPr bwMode="auto">
            <a:xfrm>
              <a:off x="1834625" y="5175251"/>
              <a:ext cx="57150" cy="1603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3" y="23"/>
                </a:cxn>
                <a:cxn ang="0">
                  <a:pos x="5" y="42"/>
                </a:cxn>
                <a:cxn ang="0">
                  <a:pos x="5" y="59"/>
                </a:cxn>
                <a:cxn ang="0">
                  <a:pos x="1" y="78"/>
                </a:cxn>
                <a:cxn ang="0">
                  <a:pos x="0" y="92"/>
                </a:cxn>
                <a:cxn ang="0">
                  <a:pos x="7" y="105"/>
                </a:cxn>
                <a:cxn ang="0">
                  <a:pos x="19" y="116"/>
                </a:cxn>
                <a:cxn ang="0">
                  <a:pos x="28" y="135"/>
                </a:cxn>
                <a:cxn ang="0">
                  <a:pos x="36" y="152"/>
                </a:cxn>
                <a:cxn ang="0">
                  <a:pos x="40" y="168"/>
                </a:cxn>
                <a:cxn ang="0">
                  <a:pos x="43" y="185"/>
                </a:cxn>
                <a:cxn ang="0">
                  <a:pos x="45" y="200"/>
                </a:cxn>
                <a:cxn ang="0">
                  <a:pos x="57" y="198"/>
                </a:cxn>
                <a:cxn ang="0">
                  <a:pos x="70" y="190"/>
                </a:cxn>
                <a:cxn ang="0">
                  <a:pos x="70" y="175"/>
                </a:cxn>
                <a:cxn ang="0">
                  <a:pos x="66" y="160"/>
                </a:cxn>
                <a:cxn ang="0">
                  <a:pos x="62" y="145"/>
                </a:cxn>
                <a:cxn ang="0">
                  <a:pos x="60" y="133"/>
                </a:cxn>
                <a:cxn ang="0">
                  <a:pos x="53" y="132"/>
                </a:cxn>
                <a:cxn ang="0">
                  <a:pos x="55" y="141"/>
                </a:cxn>
                <a:cxn ang="0">
                  <a:pos x="60" y="154"/>
                </a:cxn>
                <a:cxn ang="0">
                  <a:pos x="64" y="170"/>
                </a:cxn>
                <a:cxn ang="0">
                  <a:pos x="62" y="185"/>
                </a:cxn>
                <a:cxn ang="0">
                  <a:pos x="57" y="192"/>
                </a:cxn>
                <a:cxn ang="0">
                  <a:pos x="51" y="187"/>
                </a:cxn>
                <a:cxn ang="0">
                  <a:pos x="49" y="168"/>
                </a:cxn>
                <a:cxn ang="0">
                  <a:pos x="45" y="151"/>
                </a:cxn>
                <a:cxn ang="0">
                  <a:pos x="43" y="135"/>
                </a:cxn>
                <a:cxn ang="0">
                  <a:pos x="30" y="120"/>
                </a:cxn>
                <a:cxn ang="0">
                  <a:pos x="13" y="95"/>
                </a:cxn>
                <a:cxn ang="0">
                  <a:pos x="11" y="78"/>
                </a:cxn>
                <a:cxn ang="0">
                  <a:pos x="15" y="59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1" y="10"/>
                </a:cxn>
                <a:cxn ang="0">
                  <a:pos x="9" y="0"/>
                </a:cxn>
                <a:cxn ang="0">
                  <a:pos x="1" y="12"/>
                </a:cxn>
              </a:cxnLst>
              <a:rect l="0" t="0" r="r" b="b"/>
              <a:pathLst>
                <a:path w="72" h="202">
                  <a:moveTo>
                    <a:pt x="1" y="12"/>
                  </a:moveTo>
                  <a:lnTo>
                    <a:pt x="1" y="12"/>
                  </a:lnTo>
                  <a:lnTo>
                    <a:pt x="1" y="17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5" y="42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5" y="67"/>
                  </a:lnTo>
                  <a:lnTo>
                    <a:pt x="1" y="7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3" y="99"/>
                  </a:lnTo>
                  <a:lnTo>
                    <a:pt x="7" y="105"/>
                  </a:lnTo>
                  <a:lnTo>
                    <a:pt x="13" y="111"/>
                  </a:lnTo>
                  <a:lnTo>
                    <a:pt x="19" y="116"/>
                  </a:lnTo>
                  <a:lnTo>
                    <a:pt x="24" y="126"/>
                  </a:lnTo>
                  <a:lnTo>
                    <a:pt x="28" y="135"/>
                  </a:lnTo>
                  <a:lnTo>
                    <a:pt x="34" y="145"/>
                  </a:lnTo>
                  <a:lnTo>
                    <a:pt x="36" y="152"/>
                  </a:lnTo>
                  <a:lnTo>
                    <a:pt x="40" y="160"/>
                  </a:lnTo>
                  <a:lnTo>
                    <a:pt x="40" y="168"/>
                  </a:lnTo>
                  <a:lnTo>
                    <a:pt x="43" y="175"/>
                  </a:lnTo>
                  <a:lnTo>
                    <a:pt x="43" y="185"/>
                  </a:lnTo>
                  <a:lnTo>
                    <a:pt x="43" y="194"/>
                  </a:lnTo>
                  <a:lnTo>
                    <a:pt x="45" y="200"/>
                  </a:lnTo>
                  <a:lnTo>
                    <a:pt x="51" y="202"/>
                  </a:lnTo>
                  <a:lnTo>
                    <a:pt x="57" y="198"/>
                  </a:lnTo>
                  <a:lnTo>
                    <a:pt x="64" y="196"/>
                  </a:lnTo>
                  <a:lnTo>
                    <a:pt x="70" y="190"/>
                  </a:lnTo>
                  <a:lnTo>
                    <a:pt x="72" y="183"/>
                  </a:lnTo>
                  <a:lnTo>
                    <a:pt x="70" y="175"/>
                  </a:lnTo>
                  <a:lnTo>
                    <a:pt x="70" y="170"/>
                  </a:lnTo>
                  <a:lnTo>
                    <a:pt x="66" y="160"/>
                  </a:lnTo>
                  <a:lnTo>
                    <a:pt x="66" y="152"/>
                  </a:lnTo>
                  <a:lnTo>
                    <a:pt x="62" y="145"/>
                  </a:lnTo>
                  <a:lnTo>
                    <a:pt x="60" y="139"/>
                  </a:lnTo>
                  <a:lnTo>
                    <a:pt x="60" y="133"/>
                  </a:lnTo>
                  <a:lnTo>
                    <a:pt x="60" y="132"/>
                  </a:lnTo>
                  <a:lnTo>
                    <a:pt x="53" y="132"/>
                  </a:lnTo>
                  <a:lnTo>
                    <a:pt x="55" y="137"/>
                  </a:lnTo>
                  <a:lnTo>
                    <a:pt x="55" y="141"/>
                  </a:lnTo>
                  <a:lnTo>
                    <a:pt x="59" y="149"/>
                  </a:lnTo>
                  <a:lnTo>
                    <a:pt x="60" y="154"/>
                  </a:lnTo>
                  <a:lnTo>
                    <a:pt x="62" y="162"/>
                  </a:lnTo>
                  <a:lnTo>
                    <a:pt x="64" y="170"/>
                  </a:lnTo>
                  <a:lnTo>
                    <a:pt x="64" y="175"/>
                  </a:lnTo>
                  <a:lnTo>
                    <a:pt x="62" y="185"/>
                  </a:lnTo>
                  <a:lnTo>
                    <a:pt x="60" y="190"/>
                  </a:lnTo>
                  <a:lnTo>
                    <a:pt x="57" y="192"/>
                  </a:lnTo>
                  <a:lnTo>
                    <a:pt x="55" y="192"/>
                  </a:lnTo>
                  <a:lnTo>
                    <a:pt x="51" y="187"/>
                  </a:lnTo>
                  <a:lnTo>
                    <a:pt x="51" y="177"/>
                  </a:lnTo>
                  <a:lnTo>
                    <a:pt x="49" y="168"/>
                  </a:lnTo>
                  <a:lnTo>
                    <a:pt x="49" y="160"/>
                  </a:lnTo>
                  <a:lnTo>
                    <a:pt x="45" y="151"/>
                  </a:lnTo>
                  <a:lnTo>
                    <a:pt x="45" y="143"/>
                  </a:lnTo>
                  <a:lnTo>
                    <a:pt x="43" y="135"/>
                  </a:lnTo>
                  <a:lnTo>
                    <a:pt x="40" y="130"/>
                  </a:lnTo>
                  <a:lnTo>
                    <a:pt x="30" y="120"/>
                  </a:lnTo>
                  <a:lnTo>
                    <a:pt x="22" y="107"/>
                  </a:lnTo>
                  <a:lnTo>
                    <a:pt x="13" y="95"/>
                  </a:lnTo>
                  <a:lnTo>
                    <a:pt x="11" y="88"/>
                  </a:lnTo>
                  <a:lnTo>
                    <a:pt x="11" y="78"/>
                  </a:lnTo>
                  <a:lnTo>
                    <a:pt x="13" y="69"/>
                  </a:lnTo>
                  <a:lnTo>
                    <a:pt x="15" y="59"/>
                  </a:lnTo>
                  <a:lnTo>
                    <a:pt x="15" y="50"/>
                  </a:lnTo>
                  <a:lnTo>
                    <a:pt x="13" y="42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1" y="10"/>
                  </a:lnTo>
                  <a:lnTo>
                    <a:pt x="9" y="4"/>
                  </a:lnTo>
                  <a:lnTo>
                    <a:pt x="9" y="0"/>
                  </a:ln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961"/>
            <p:cNvSpPr>
              <a:spLocks/>
            </p:cNvSpPr>
            <p:nvPr/>
          </p:nvSpPr>
          <p:spPr bwMode="auto">
            <a:xfrm>
              <a:off x="1850500" y="5211763"/>
              <a:ext cx="76200" cy="69850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1" y="11"/>
                </a:cxn>
                <a:cxn ang="0">
                  <a:pos x="0" y="15"/>
                </a:cxn>
                <a:cxn ang="0">
                  <a:pos x="1" y="25"/>
                </a:cxn>
                <a:cxn ang="0">
                  <a:pos x="3" y="34"/>
                </a:cxn>
                <a:cxn ang="0">
                  <a:pos x="7" y="46"/>
                </a:cxn>
                <a:cxn ang="0">
                  <a:pos x="11" y="55"/>
                </a:cxn>
                <a:cxn ang="0">
                  <a:pos x="15" y="66"/>
                </a:cxn>
                <a:cxn ang="0">
                  <a:pos x="17" y="74"/>
                </a:cxn>
                <a:cxn ang="0">
                  <a:pos x="21" y="80"/>
                </a:cxn>
                <a:cxn ang="0">
                  <a:pos x="26" y="86"/>
                </a:cxn>
                <a:cxn ang="0">
                  <a:pos x="36" y="87"/>
                </a:cxn>
                <a:cxn ang="0">
                  <a:pos x="45" y="86"/>
                </a:cxn>
                <a:cxn ang="0">
                  <a:pos x="57" y="86"/>
                </a:cxn>
                <a:cxn ang="0">
                  <a:pos x="60" y="84"/>
                </a:cxn>
                <a:cxn ang="0">
                  <a:pos x="66" y="82"/>
                </a:cxn>
                <a:cxn ang="0">
                  <a:pos x="72" y="80"/>
                </a:cxn>
                <a:cxn ang="0">
                  <a:pos x="79" y="78"/>
                </a:cxn>
                <a:cxn ang="0">
                  <a:pos x="91" y="74"/>
                </a:cxn>
                <a:cxn ang="0">
                  <a:pos x="97" y="70"/>
                </a:cxn>
                <a:cxn ang="0">
                  <a:pos x="95" y="61"/>
                </a:cxn>
                <a:cxn ang="0">
                  <a:pos x="95" y="57"/>
                </a:cxn>
                <a:cxn ang="0">
                  <a:pos x="83" y="61"/>
                </a:cxn>
                <a:cxn ang="0">
                  <a:pos x="83" y="61"/>
                </a:cxn>
                <a:cxn ang="0">
                  <a:pos x="83" y="65"/>
                </a:cxn>
                <a:cxn ang="0">
                  <a:pos x="81" y="68"/>
                </a:cxn>
                <a:cxn ang="0">
                  <a:pos x="81" y="70"/>
                </a:cxn>
                <a:cxn ang="0">
                  <a:pos x="78" y="70"/>
                </a:cxn>
                <a:cxn ang="0">
                  <a:pos x="72" y="74"/>
                </a:cxn>
                <a:cxn ang="0">
                  <a:pos x="62" y="74"/>
                </a:cxn>
                <a:cxn ang="0">
                  <a:pos x="57" y="76"/>
                </a:cxn>
                <a:cxn ang="0">
                  <a:pos x="47" y="76"/>
                </a:cxn>
                <a:cxn ang="0">
                  <a:pos x="40" y="78"/>
                </a:cxn>
                <a:cxn ang="0">
                  <a:pos x="32" y="78"/>
                </a:cxn>
                <a:cxn ang="0">
                  <a:pos x="30" y="76"/>
                </a:cxn>
                <a:cxn ang="0">
                  <a:pos x="24" y="68"/>
                </a:cxn>
                <a:cxn ang="0">
                  <a:pos x="21" y="57"/>
                </a:cxn>
                <a:cxn ang="0">
                  <a:pos x="17" y="44"/>
                </a:cxn>
                <a:cxn ang="0">
                  <a:pos x="15" y="36"/>
                </a:cxn>
                <a:cxn ang="0">
                  <a:pos x="11" y="27"/>
                </a:cxn>
                <a:cxn ang="0">
                  <a:pos x="7" y="15"/>
                </a:cxn>
                <a:cxn ang="0">
                  <a:pos x="7" y="6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97" h="87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25"/>
                  </a:lnTo>
                  <a:lnTo>
                    <a:pt x="3" y="34"/>
                  </a:lnTo>
                  <a:lnTo>
                    <a:pt x="7" y="46"/>
                  </a:lnTo>
                  <a:lnTo>
                    <a:pt x="11" y="55"/>
                  </a:lnTo>
                  <a:lnTo>
                    <a:pt x="15" y="66"/>
                  </a:lnTo>
                  <a:lnTo>
                    <a:pt x="17" y="74"/>
                  </a:lnTo>
                  <a:lnTo>
                    <a:pt x="21" y="80"/>
                  </a:lnTo>
                  <a:lnTo>
                    <a:pt x="26" y="86"/>
                  </a:lnTo>
                  <a:lnTo>
                    <a:pt x="36" y="87"/>
                  </a:lnTo>
                  <a:lnTo>
                    <a:pt x="45" y="86"/>
                  </a:lnTo>
                  <a:lnTo>
                    <a:pt x="57" y="86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2" y="80"/>
                  </a:lnTo>
                  <a:lnTo>
                    <a:pt x="79" y="78"/>
                  </a:lnTo>
                  <a:lnTo>
                    <a:pt x="91" y="74"/>
                  </a:lnTo>
                  <a:lnTo>
                    <a:pt x="97" y="70"/>
                  </a:lnTo>
                  <a:lnTo>
                    <a:pt x="95" y="61"/>
                  </a:lnTo>
                  <a:lnTo>
                    <a:pt x="95" y="57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3" y="65"/>
                  </a:lnTo>
                  <a:lnTo>
                    <a:pt x="81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2" y="74"/>
                  </a:lnTo>
                  <a:lnTo>
                    <a:pt x="62" y="74"/>
                  </a:lnTo>
                  <a:lnTo>
                    <a:pt x="57" y="76"/>
                  </a:lnTo>
                  <a:lnTo>
                    <a:pt x="47" y="76"/>
                  </a:lnTo>
                  <a:lnTo>
                    <a:pt x="40" y="78"/>
                  </a:lnTo>
                  <a:lnTo>
                    <a:pt x="32" y="78"/>
                  </a:lnTo>
                  <a:lnTo>
                    <a:pt x="30" y="76"/>
                  </a:lnTo>
                  <a:lnTo>
                    <a:pt x="24" y="68"/>
                  </a:lnTo>
                  <a:lnTo>
                    <a:pt x="21" y="57"/>
                  </a:lnTo>
                  <a:lnTo>
                    <a:pt x="17" y="44"/>
                  </a:lnTo>
                  <a:lnTo>
                    <a:pt x="15" y="36"/>
                  </a:lnTo>
                  <a:lnTo>
                    <a:pt x="11" y="27"/>
                  </a:lnTo>
                  <a:lnTo>
                    <a:pt x="7" y="15"/>
                  </a:lnTo>
                  <a:lnTo>
                    <a:pt x="7" y="6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962"/>
            <p:cNvSpPr>
              <a:spLocks/>
            </p:cNvSpPr>
            <p:nvPr/>
          </p:nvSpPr>
          <p:spPr bwMode="auto">
            <a:xfrm>
              <a:off x="1704450" y="4676776"/>
              <a:ext cx="282575" cy="187325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27" y="30"/>
                </a:cxn>
                <a:cxn ang="0">
                  <a:pos x="40" y="43"/>
                </a:cxn>
                <a:cxn ang="0">
                  <a:pos x="48" y="59"/>
                </a:cxn>
                <a:cxn ang="0">
                  <a:pos x="55" y="78"/>
                </a:cxn>
                <a:cxn ang="0">
                  <a:pos x="67" y="104"/>
                </a:cxn>
                <a:cxn ang="0">
                  <a:pos x="80" y="135"/>
                </a:cxn>
                <a:cxn ang="0">
                  <a:pos x="99" y="165"/>
                </a:cxn>
                <a:cxn ang="0">
                  <a:pos x="124" y="194"/>
                </a:cxn>
                <a:cxn ang="0">
                  <a:pos x="152" y="215"/>
                </a:cxn>
                <a:cxn ang="0">
                  <a:pos x="186" y="232"/>
                </a:cxn>
                <a:cxn ang="0">
                  <a:pos x="223" y="236"/>
                </a:cxn>
                <a:cxn ang="0">
                  <a:pos x="255" y="234"/>
                </a:cxn>
                <a:cxn ang="0">
                  <a:pos x="282" y="232"/>
                </a:cxn>
                <a:cxn ang="0">
                  <a:pos x="302" y="228"/>
                </a:cxn>
                <a:cxn ang="0">
                  <a:pos x="320" y="220"/>
                </a:cxn>
                <a:cxn ang="0">
                  <a:pos x="331" y="209"/>
                </a:cxn>
                <a:cxn ang="0">
                  <a:pos x="341" y="199"/>
                </a:cxn>
                <a:cxn ang="0">
                  <a:pos x="348" y="186"/>
                </a:cxn>
                <a:cxn ang="0">
                  <a:pos x="354" y="173"/>
                </a:cxn>
                <a:cxn ang="0">
                  <a:pos x="356" y="159"/>
                </a:cxn>
                <a:cxn ang="0">
                  <a:pos x="356" y="142"/>
                </a:cxn>
                <a:cxn ang="0">
                  <a:pos x="352" y="127"/>
                </a:cxn>
                <a:cxn ang="0">
                  <a:pos x="346" y="118"/>
                </a:cxn>
                <a:cxn ang="0">
                  <a:pos x="337" y="127"/>
                </a:cxn>
                <a:cxn ang="0">
                  <a:pos x="342" y="139"/>
                </a:cxn>
                <a:cxn ang="0">
                  <a:pos x="348" y="152"/>
                </a:cxn>
                <a:cxn ang="0">
                  <a:pos x="346" y="169"/>
                </a:cxn>
                <a:cxn ang="0">
                  <a:pos x="331" y="188"/>
                </a:cxn>
                <a:cxn ang="0">
                  <a:pos x="318" y="199"/>
                </a:cxn>
                <a:cxn ang="0">
                  <a:pos x="302" y="211"/>
                </a:cxn>
                <a:cxn ang="0">
                  <a:pos x="283" y="218"/>
                </a:cxn>
                <a:cxn ang="0">
                  <a:pos x="261" y="222"/>
                </a:cxn>
                <a:cxn ang="0">
                  <a:pos x="236" y="222"/>
                </a:cxn>
                <a:cxn ang="0">
                  <a:pos x="206" y="218"/>
                </a:cxn>
                <a:cxn ang="0">
                  <a:pos x="177" y="207"/>
                </a:cxn>
                <a:cxn ang="0">
                  <a:pos x="152" y="192"/>
                </a:cxn>
                <a:cxn ang="0">
                  <a:pos x="131" y="173"/>
                </a:cxn>
                <a:cxn ang="0">
                  <a:pos x="116" y="154"/>
                </a:cxn>
                <a:cxn ang="0">
                  <a:pos x="101" y="129"/>
                </a:cxn>
                <a:cxn ang="0">
                  <a:pos x="90" y="110"/>
                </a:cxn>
                <a:cxn ang="0">
                  <a:pos x="80" y="89"/>
                </a:cxn>
                <a:cxn ang="0">
                  <a:pos x="74" y="74"/>
                </a:cxn>
                <a:cxn ang="0">
                  <a:pos x="67" y="61"/>
                </a:cxn>
                <a:cxn ang="0">
                  <a:pos x="59" y="47"/>
                </a:cxn>
                <a:cxn ang="0">
                  <a:pos x="42" y="23"/>
                </a:cxn>
                <a:cxn ang="0">
                  <a:pos x="21" y="5"/>
                </a:cxn>
                <a:cxn ang="0">
                  <a:pos x="0" y="0"/>
                </a:cxn>
                <a:cxn ang="0">
                  <a:pos x="6" y="19"/>
                </a:cxn>
              </a:cxnLst>
              <a:rect l="0" t="0" r="r" b="b"/>
              <a:pathLst>
                <a:path w="358" h="236">
                  <a:moveTo>
                    <a:pt x="6" y="19"/>
                  </a:moveTo>
                  <a:lnTo>
                    <a:pt x="10" y="21"/>
                  </a:lnTo>
                  <a:lnTo>
                    <a:pt x="21" y="26"/>
                  </a:lnTo>
                  <a:lnTo>
                    <a:pt x="27" y="30"/>
                  </a:lnTo>
                  <a:lnTo>
                    <a:pt x="34" y="38"/>
                  </a:lnTo>
                  <a:lnTo>
                    <a:pt x="40" y="43"/>
                  </a:lnTo>
                  <a:lnTo>
                    <a:pt x="46" y="55"/>
                  </a:lnTo>
                  <a:lnTo>
                    <a:pt x="48" y="59"/>
                  </a:lnTo>
                  <a:lnTo>
                    <a:pt x="51" y="68"/>
                  </a:lnTo>
                  <a:lnTo>
                    <a:pt x="55" y="78"/>
                  </a:lnTo>
                  <a:lnTo>
                    <a:pt x="61" y="93"/>
                  </a:lnTo>
                  <a:lnTo>
                    <a:pt x="67" y="104"/>
                  </a:lnTo>
                  <a:lnTo>
                    <a:pt x="74" y="120"/>
                  </a:lnTo>
                  <a:lnTo>
                    <a:pt x="80" y="135"/>
                  </a:lnTo>
                  <a:lnTo>
                    <a:pt x="91" y="152"/>
                  </a:lnTo>
                  <a:lnTo>
                    <a:pt x="99" y="165"/>
                  </a:lnTo>
                  <a:lnTo>
                    <a:pt x="110" y="180"/>
                  </a:lnTo>
                  <a:lnTo>
                    <a:pt x="124" y="194"/>
                  </a:lnTo>
                  <a:lnTo>
                    <a:pt x="137" y="207"/>
                  </a:lnTo>
                  <a:lnTo>
                    <a:pt x="152" y="215"/>
                  </a:lnTo>
                  <a:lnTo>
                    <a:pt x="169" y="224"/>
                  </a:lnTo>
                  <a:lnTo>
                    <a:pt x="186" y="232"/>
                  </a:lnTo>
                  <a:lnTo>
                    <a:pt x="206" y="236"/>
                  </a:lnTo>
                  <a:lnTo>
                    <a:pt x="223" y="236"/>
                  </a:lnTo>
                  <a:lnTo>
                    <a:pt x="242" y="236"/>
                  </a:lnTo>
                  <a:lnTo>
                    <a:pt x="255" y="234"/>
                  </a:lnTo>
                  <a:lnTo>
                    <a:pt x="270" y="234"/>
                  </a:lnTo>
                  <a:lnTo>
                    <a:pt x="282" y="232"/>
                  </a:lnTo>
                  <a:lnTo>
                    <a:pt x="293" y="232"/>
                  </a:lnTo>
                  <a:lnTo>
                    <a:pt x="302" y="228"/>
                  </a:lnTo>
                  <a:lnTo>
                    <a:pt x="312" y="224"/>
                  </a:lnTo>
                  <a:lnTo>
                    <a:pt x="320" y="220"/>
                  </a:lnTo>
                  <a:lnTo>
                    <a:pt x="325" y="215"/>
                  </a:lnTo>
                  <a:lnTo>
                    <a:pt x="331" y="209"/>
                  </a:lnTo>
                  <a:lnTo>
                    <a:pt x="337" y="205"/>
                  </a:lnTo>
                  <a:lnTo>
                    <a:pt x="341" y="199"/>
                  </a:lnTo>
                  <a:lnTo>
                    <a:pt x="344" y="194"/>
                  </a:lnTo>
                  <a:lnTo>
                    <a:pt x="348" y="186"/>
                  </a:lnTo>
                  <a:lnTo>
                    <a:pt x="352" y="180"/>
                  </a:lnTo>
                  <a:lnTo>
                    <a:pt x="354" y="173"/>
                  </a:lnTo>
                  <a:lnTo>
                    <a:pt x="356" y="165"/>
                  </a:lnTo>
                  <a:lnTo>
                    <a:pt x="356" y="159"/>
                  </a:lnTo>
                  <a:lnTo>
                    <a:pt x="358" y="154"/>
                  </a:lnTo>
                  <a:lnTo>
                    <a:pt x="356" y="142"/>
                  </a:lnTo>
                  <a:lnTo>
                    <a:pt x="356" y="135"/>
                  </a:lnTo>
                  <a:lnTo>
                    <a:pt x="352" y="127"/>
                  </a:lnTo>
                  <a:lnTo>
                    <a:pt x="348" y="121"/>
                  </a:lnTo>
                  <a:lnTo>
                    <a:pt x="346" y="118"/>
                  </a:lnTo>
                  <a:lnTo>
                    <a:pt x="335" y="123"/>
                  </a:lnTo>
                  <a:lnTo>
                    <a:pt x="337" y="127"/>
                  </a:lnTo>
                  <a:lnTo>
                    <a:pt x="341" y="131"/>
                  </a:lnTo>
                  <a:lnTo>
                    <a:pt x="342" y="139"/>
                  </a:lnTo>
                  <a:lnTo>
                    <a:pt x="346" y="144"/>
                  </a:lnTo>
                  <a:lnTo>
                    <a:pt x="348" y="152"/>
                  </a:lnTo>
                  <a:lnTo>
                    <a:pt x="346" y="159"/>
                  </a:lnTo>
                  <a:lnTo>
                    <a:pt x="346" y="169"/>
                  </a:lnTo>
                  <a:lnTo>
                    <a:pt x="339" y="178"/>
                  </a:lnTo>
                  <a:lnTo>
                    <a:pt x="331" y="188"/>
                  </a:lnTo>
                  <a:lnTo>
                    <a:pt x="323" y="194"/>
                  </a:lnTo>
                  <a:lnTo>
                    <a:pt x="318" y="199"/>
                  </a:lnTo>
                  <a:lnTo>
                    <a:pt x="310" y="205"/>
                  </a:lnTo>
                  <a:lnTo>
                    <a:pt x="302" y="211"/>
                  </a:lnTo>
                  <a:lnTo>
                    <a:pt x="293" y="215"/>
                  </a:lnTo>
                  <a:lnTo>
                    <a:pt x="283" y="218"/>
                  </a:lnTo>
                  <a:lnTo>
                    <a:pt x="272" y="220"/>
                  </a:lnTo>
                  <a:lnTo>
                    <a:pt x="261" y="222"/>
                  </a:lnTo>
                  <a:lnTo>
                    <a:pt x="247" y="222"/>
                  </a:lnTo>
                  <a:lnTo>
                    <a:pt x="236" y="222"/>
                  </a:lnTo>
                  <a:lnTo>
                    <a:pt x="221" y="222"/>
                  </a:lnTo>
                  <a:lnTo>
                    <a:pt x="206" y="218"/>
                  </a:lnTo>
                  <a:lnTo>
                    <a:pt x="190" y="213"/>
                  </a:lnTo>
                  <a:lnTo>
                    <a:pt x="177" y="207"/>
                  </a:lnTo>
                  <a:lnTo>
                    <a:pt x="162" y="199"/>
                  </a:lnTo>
                  <a:lnTo>
                    <a:pt x="152" y="192"/>
                  </a:lnTo>
                  <a:lnTo>
                    <a:pt x="141" y="182"/>
                  </a:lnTo>
                  <a:lnTo>
                    <a:pt x="131" y="173"/>
                  </a:lnTo>
                  <a:lnTo>
                    <a:pt x="124" y="163"/>
                  </a:lnTo>
                  <a:lnTo>
                    <a:pt x="116" y="154"/>
                  </a:lnTo>
                  <a:lnTo>
                    <a:pt x="107" y="142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90" y="110"/>
                  </a:lnTo>
                  <a:lnTo>
                    <a:pt x="84" y="99"/>
                  </a:lnTo>
                  <a:lnTo>
                    <a:pt x="80" y="89"/>
                  </a:lnTo>
                  <a:lnTo>
                    <a:pt x="76" y="81"/>
                  </a:lnTo>
                  <a:lnTo>
                    <a:pt x="74" y="74"/>
                  </a:lnTo>
                  <a:lnTo>
                    <a:pt x="70" y="68"/>
                  </a:lnTo>
                  <a:lnTo>
                    <a:pt x="67" y="61"/>
                  </a:lnTo>
                  <a:lnTo>
                    <a:pt x="63" y="53"/>
                  </a:lnTo>
                  <a:lnTo>
                    <a:pt x="59" y="47"/>
                  </a:lnTo>
                  <a:lnTo>
                    <a:pt x="50" y="34"/>
                  </a:lnTo>
                  <a:lnTo>
                    <a:pt x="42" y="23"/>
                  </a:lnTo>
                  <a:lnTo>
                    <a:pt x="31" y="13"/>
                  </a:lnTo>
                  <a:lnTo>
                    <a:pt x="21" y="5"/>
                  </a:lnTo>
                  <a:lnTo>
                    <a:pt x="10" y="0"/>
                  </a:lnTo>
                  <a:lnTo>
                    <a:pt x="0" y="0"/>
                  </a:lnTo>
                  <a:lnTo>
                    <a:pt x="6" y="19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963"/>
            <p:cNvSpPr>
              <a:spLocks/>
            </p:cNvSpPr>
            <p:nvPr/>
          </p:nvSpPr>
          <p:spPr bwMode="auto">
            <a:xfrm>
              <a:off x="1317100" y="4933951"/>
              <a:ext cx="419100" cy="722313"/>
            </a:xfrm>
            <a:custGeom>
              <a:avLst/>
              <a:gdLst/>
              <a:ahLst/>
              <a:cxnLst>
                <a:cxn ang="0">
                  <a:pos x="248" y="44"/>
                </a:cxn>
                <a:cxn ang="0">
                  <a:pos x="270" y="110"/>
                </a:cxn>
                <a:cxn ang="0">
                  <a:pos x="230" y="145"/>
                </a:cxn>
                <a:cxn ang="0">
                  <a:pos x="114" y="219"/>
                </a:cxn>
                <a:cxn ang="0">
                  <a:pos x="35" y="346"/>
                </a:cxn>
                <a:cxn ang="0">
                  <a:pos x="21" y="462"/>
                </a:cxn>
                <a:cxn ang="0">
                  <a:pos x="46" y="571"/>
                </a:cxn>
                <a:cxn ang="0">
                  <a:pos x="80" y="654"/>
                </a:cxn>
                <a:cxn ang="0">
                  <a:pos x="105" y="721"/>
                </a:cxn>
                <a:cxn ang="0">
                  <a:pos x="99" y="780"/>
                </a:cxn>
                <a:cxn ang="0">
                  <a:pos x="59" y="804"/>
                </a:cxn>
                <a:cxn ang="0">
                  <a:pos x="35" y="787"/>
                </a:cxn>
                <a:cxn ang="0">
                  <a:pos x="46" y="755"/>
                </a:cxn>
                <a:cxn ang="0">
                  <a:pos x="2" y="795"/>
                </a:cxn>
                <a:cxn ang="0">
                  <a:pos x="33" y="848"/>
                </a:cxn>
                <a:cxn ang="0">
                  <a:pos x="76" y="860"/>
                </a:cxn>
                <a:cxn ang="0">
                  <a:pos x="101" y="896"/>
                </a:cxn>
                <a:cxn ang="0">
                  <a:pos x="147" y="873"/>
                </a:cxn>
                <a:cxn ang="0">
                  <a:pos x="190" y="903"/>
                </a:cxn>
                <a:cxn ang="0">
                  <a:pos x="227" y="896"/>
                </a:cxn>
                <a:cxn ang="0">
                  <a:pos x="291" y="903"/>
                </a:cxn>
                <a:cxn ang="0">
                  <a:pos x="322" y="901"/>
                </a:cxn>
                <a:cxn ang="0">
                  <a:pos x="373" y="873"/>
                </a:cxn>
                <a:cxn ang="0">
                  <a:pos x="422" y="879"/>
                </a:cxn>
                <a:cxn ang="0">
                  <a:pos x="440" y="860"/>
                </a:cxn>
                <a:cxn ang="0">
                  <a:pos x="481" y="848"/>
                </a:cxn>
                <a:cxn ang="0">
                  <a:pos x="512" y="829"/>
                </a:cxn>
                <a:cxn ang="0">
                  <a:pos x="527" y="782"/>
                </a:cxn>
                <a:cxn ang="0">
                  <a:pos x="493" y="732"/>
                </a:cxn>
                <a:cxn ang="0">
                  <a:pos x="468" y="740"/>
                </a:cxn>
                <a:cxn ang="0">
                  <a:pos x="514" y="765"/>
                </a:cxn>
                <a:cxn ang="0">
                  <a:pos x="504" y="818"/>
                </a:cxn>
                <a:cxn ang="0">
                  <a:pos x="478" y="825"/>
                </a:cxn>
                <a:cxn ang="0">
                  <a:pos x="438" y="844"/>
                </a:cxn>
                <a:cxn ang="0">
                  <a:pos x="424" y="860"/>
                </a:cxn>
                <a:cxn ang="0">
                  <a:pos x="383" y="865"/>
                </a:cxn>
                <a:cxn ang="0">
                  <a:pos x="360" y="850"/>
                </a:cxn>
                <a:cxn ang="0">
                  <a:pos x="345" y="894"/>
                </a:cxn>
                <a:cxn ang="0">
                  <a:pos x="312" y="873"/>
                </a:cxn>
                <a:cxn ang="0">
                  <a:pos x="272" y="896"/>
                </a:cxn>
                <a:cxn ang="0">
                  <a:pos x="234" y="875"/>
                </a:cxn>
                <a:cxn ang="0">
                  <a:pos x="196" y="882"/>
                </a:cxn>
                <a:cxn ang="0">
                  <a:pos x="164" y="861"/>
                </a:cxn>
                <a:cxn ang="0">
                  <a:pos x="130" y="865"/>
                </a:cxn>
                <a:cxn ang="0">
                  <a:pos x="95" y="871"/>
                </a:cxn>
                <a:cxn ang="0">
                  <a:pos x="86" y="835"/>
                </a:cxn>
                <a:cxn ang="0">
                  <a:pos x="36" y="839"/>
                </a:cxn>
                <a:cxn ang="0">
                  <a:pos x="25" y="785"/>
                </a:cxn>
                <a:cxn ang="0">
                  <a:pos x="38" y="816"/>
                </a:cxn>
                <a:cxn ang="0">
                  <a:pos x="84" y="814"/>
                </a:cxn>
                <a:cxn ang="0">
                  <a:pos x="120" y="766"/>
                </a:cxn>
                <a:cxn ang="0">
                  <a:pos x="111" y="700"/>
                </a:cxn>
                <a:cxn ang="0">
                  <a:pos x="86" y="624"/>
                </a:cxn>
                <a:cxn ang="0">
                  <a:pos x="61" y="555"/>
                </a:cxn>
                <a:cxn ang="0">
                  <a:pos x="55" y="394"/>
                </a:cxn>
                <a:cxn ang="0">
                  <a:pos x="113" y="261"/>
                </a:cxn>
                <a:cxn ang="0">
                  <a:pos x="213" y="179"/>
                </a:cxn>
                <a:cxn ang="0">
                  <a:pos x="272" y="146"/>
                </a:cxn>
                <a:cxn ang="0">
                  <a:pos x="287" y="116"/>
                </a:cxn>
                <a:cxn ang="0">
                  <a:pos x="270" y="55"/>
                </a:cxn>
              </a:cxnLst>
              <a:rect l="0" t="0" r="r" b="b"/>
              <a:pathLst>
                <a:path w="529" h="909">
                  <a:moveTo>
                    <a:pt x="232" y="0"/>
                  </a:moveTo>
                  <a:lnTo>
                    <a:pt x="234" y="4"/>
                  </a:lnTo>
                  <a:lnTo>
                    <a:pt x="236" y="8"/>
                  </a:lnTo>
                  <a:lnTo>
                    <a:pt x="240" y="15"/>
                  </a:lnTo>
                  <a:lnTo>
                    <a:pt x="242" y="23"/>
                  </a:lnTo>
                  <a:lnTo>
                    <a:pt x="246" y="32"/>
                  </a:lnTo>
                  <a:lnTo>
                    <a:pt x="248" y="44"/>
                  </a:lnTo>
                  <a:lnTo>
                    <a:pt x="253" y="53"/>
                  </a:lnTo>
                  <a:lnTo>
                    <a:pt x="257" y="65"/>
                  </a:lnTo>
                  <a:lnTo>
                    <a:pt x="261" y="74"/>
                  </a:lnTo>
                  <a:lnTo>
                    <a:pt x="265" y="84"/>
                  </a:lnTo>
                  <a:lnTo>
                    <a:pt x="267" y="95"/>
                  </a:lnTo>
                  <a:lnTo>
                    <a:pt x="268" y="103"/>
                  </a:lnTo>
                  <a:lnTo>
                    <a:pt x="270" y="110"/>
                  </a:lnTo>
                  <a:lnTo>
                    <a:pt x="272" y="116"/>
                  </a:lnTo>
                  <a:lnTo>
                    <a:pt x="272" y="122"/>
                  </a:lnTo>
                  <a:lnTo>
                    <a:pt x="270" y="126"/>
                  </a:lnTo>
                  <a:lnTo>
                    <a:pt x="265" y="129"/>
                  </a:lnTo>
                  <a:lnTo>
                    <a:pt x="255" y="133"/>
                  </a:lnTo>
                  <a:lnTo>
                    <a:pt x="246" y="139"/>
                  </a:lnTo>
                  <a:lnTo>
                    <a:pt x="230" y="145"/>
                  </a:lnTo>
                  <a:lnTo>
                    <a:pt x="217" y="154"/>
                  </a:lnTo>
                  <a:lnTo>
                    <a:pt x="200" y="160"/>
                  </a:lnTo>
                  <a:lnTo>
                    <a:pt x="185" y="171"/>
                  </a:lnTo>
                  <a:lnTo>
                    <a:pt x="166" y="181"/>
                  </a:lnTo>
                  <a:lnTo>
                    <a:pt x="147" y="192"/>
                  </a:lnTo>
                  <a:lnTo>
                    <a:pt x="130" y="203"/>
                  </a:lnTo>
                  <a:lnTo>
                    <a:pt x="114" y="219"/>
                  </a:lnTo>
                  <a:lnTo>
                    <a:pt x="95" y="234"/>
                  </a:lnTo>
                  <a:lnTo>
                    <a:pt x="82" y="251"/>
                  </a:lnTo>
                  <a:lnTo>
                    <a:pt x="69" y="268"/>
                  </a:lnTo>
                  <a:lnTo>
                    <a:pt x="59" y="289"/>
                  </a:lnTo>
                  <a:lnTo>
                    <a:pt x="50" y="308"/>
                  </a:lnTo>
                  <a:lnTo>
                    <a:pt x="40" y="329"/>
                  </a:lnTo>
                  <a:lnTo>
                    <a:pt x="35" y="346"/>
                  </a:lnTo>
                  <a:lnTo>
                    <a:pt x="31" y="363"/>
                  </a:lnTo>
                  <a:lnTo>
                    <a:pt x="25" y="380"/>
                  </a:lnTo>
                  <a:lnTo>
                    <a:pt x="23" y="397"/>
                  </a:lnTo>
                  <a:lnTo>
                    <a:pt x="21" y="415"/>
                  </a:lnTo>
                  <a:lnTo>
                    <a:pt x="21" y="430"/>
                  </a:lnTo>
                  <a:lnTo>
                    <a:pt x="21" y="445"/>
                  </a:lnTo>
                  <a:lnTo>
                    <a:pt x="21" y="462"/>
                  </a:lnTo>
                  <a:lnTo>
                    <a:pt x="23" y="477"/>
                  </a:lnTo>
                  <a:lnTo>
                    <a:pt x="27" y="494"/>
                  </a:lnTo>
                  <a:lnTo>
                    <a:pt x="29" y="508"/>
                  </a:lnTo>
                  <a:lnTo>
                    <a:pt x="33" y="525"/>
                  </a:lnTo>
                  <a:lnTo>
                    <a:pt x="36" y="540"/>
                  </a:lnTo>
                  <a:lnTo>
                    <a:pt x="44" y="557"/>
                  </a:lnTo>
                  <a:lnTo>
                    <a:pt x="46" y="571"/>
                  </a:lnTo>
                  <a:lnTo>
                    <a:pt x="50" y="586"/>
                  </a:lnTo>
                  <a:lnTo>
                    <a:pt x="55" y="599"/>
                  </a:lnTo>
                  <a:lnTo>
                    <a:pt x="61" y="610"/>
                  </a:lnTo>
                  <a:lnTo>
                    <a:pt x="65" y="622"/>
                  </a:lnTo>
                  <a:lnTo>
                    <a:pt x="71" y="633"/>
                  </a:lnTo>
                  <a:lnTo>
                    <a:pt x="74" y="645"/>
                  </a:lnTo>
                  <a:lnTo>
                    <a:pt x="80" y="654"/>
                  </a:lnTo>
                  <a:lnTo>
                    <a:pt x="84" y="664"/>
                  </a:lnTo>
                  <a:lnTo>
                    <a:pt x="90" y="673"/>
                  </a:lnTo>
                  <a:lnTo>
                    <a:pt x="92" y="683"/>
                  </a:lnTo>
                  <a:lnTo>
                    <a:pt x="97" y="692"/>
                  </a:lnTo>
                  <a:lnTo>
                    <a:pt x="99" y="702"/>
                  </a:lnTo>
                  <a:lnTo>
                    <a:pt x="103" y="711"/>
                  </a:lnTo>
                  <a:lnTo>
                    <a:pt x="105" y="721"/>
                  </a:lnTo>
                  <a:lnTo>
                    <a:pt x="107" y="734"/>
                  </a:lnTo>
                  <a:lnTo>
                    <a:pt x="105" y="744"/>
                  </a:lnTo>
                  <a:lnTo>
                    <a:pt x="105" y="753"/>
                  </a:lnTo>
                  <a:lnTo>
                    <a:pt x="105" y="761"/>
                  </a:lnTo>
                  <a:lnTo>
                    <a:pt x="105" y="768"/>
                  </a:lnTo>
                  <a:lnTo>
                    <a:pt x="101" y="774"/>
                  </a:lnTo>
                  <a:lnTo>
                    <a:pt x="99" y="780"/>
                  </a:lnTo>
                  <a:lnTo>
                    <a:pt x="97" y="785"/>
                  </a:lnTo>
                  <a:lnTo>
                    <a:pt x="95" y="791"/>
                  </a:lnTo>
                  <a:lnTo>
                    <a:pt x="90" y="797"/>
                  </a:lnTo>
                  <a:lnTo>
                    <a:pt x="82" y="803"/>
                  </a:lnTo>
                  <a:lnTo>
                    <a:pt x="74" y="804"/>
                  </a:lnTo>
                  <a:lnTo>
                    <a:pt x="69" y="804"/>
                  </a:lnTo>
                  <a:lnTo>
                    <a:pt x="59" y="804"/>
                  </a:lnTo>
                  <a:lnTo>
                    <a:pt x="54" y="806"/>
                  </a:lnTo>
                  <a:lnTo>
                    <a:pt x="50" y="806"/>
                  </a:lnTo>
                  <a:lnTo>
                    <a:pt x="46" y="808"/>
                  </a:lnTo>
                  <a:lnTo>
                    <a:pt x="40" y="804"/>
                  </a:lnTo>
                  <a:lnTo>
                    <a:pt x="36" y="799"/>
                  </a:lnTo>
                  <a:lnTo>
                    <a:pt x="35" y="793"/>
                  </a:lnTo>
                  <a:lnTo>
                    <a:pt x="35" y="787"/>
                  </a:lnTo>
                  <a:lnTo>
                    <a:pt x="36" y="780"/>
                  </a:lnTo>
                  <a:lnTo>
                    <a:pt x="40" y="776"/>
                  </a:lnTo>
                  <a:lnTo>
                    <a:pt x="44" y="766"/>
                  </a:lnTo>
                  <a:lnTo>
                    <a:pt x="48" y="765"/>
                  </a:lnTo>
                  <a:lnTo>
                    <a:pt x="48" y="763"/>
                  </a:lnTo>
                  <a:lnTo>
                    <a:pt x="50" y="759"/>
                  </a:lnTo>
                  <a:lnTo>
                    <a:pt x="46" y="755"/>
                  </a:lnTo>
                  <a:lnTo>
                    <a:pt x="40" y="755"/>
                  </a:lnTo>
                  <a:lnTo>
                    <a:pt x="31" y="759"/>
                  </a:lnTo>
                  <a:lnTo>
                    <a:pt x="19" y="766"/>
                  </a:lnTo>
                  <a:lnTo>
                    <a:pt x="12" y="770"/>
                  </a:lnTo>
                  <a:lnTo>
                    <a:pt x="6" y="778"/>
                  </a:lnTo>
                  <a:lnTo>
                    <a:pt x="4" y="785"/>
                  </a:lnTo>
                  <a:lnTo>
                    <a:pt x="2" y="795"/>
                  </a:lnTo>
                  <a:lnTo>
                    <a:pt x="0" y="804"/>
                  </a:lnTo>
                  <a:lnTo>
                    <a:pt x="4" y="818"/>
                  </a:lnTo>
                  <a:lnTo>
                    <a:pt x="8" y="827"/>
                  </a:lnTo>
                  <a:lnTo>
                    <a:pt x="16" y="839"/>
                  </a:lnTo>
                  <a:lnTo>
                    <a:pt x="19" y="842"/>
                  </a:lnTo>
                  <a:lnTo>
                    <a:pt x="25" y="846"/>
                  </a:lnTo>
                  <a:lnTo>
                    <a:pt x="33" y="848"/>
                  </a:lnTo>
                  <a:lnTo>
                    <a:pt x="40" y="850"/>
                  </a:lnTo>
                  <a:lnTo>
                    <a:pt x="46" y="850"/>
                  </a:lnTo>
                  <a:lnTo>
                    <a:pt x="55" y="852"/>
                  </a:lnTo>
                  <a:lnTo>
                    <a:pt x="65" y="850"/>
                  </a:lnTo>
                  <a:lnTo>
                    <a:pt x="76" y="848"/>
                  </a:lnTo>
                  <a:lnTo>
                    <a:pt x="76" y="854"/>
                  </a:lnTo>
                  <a:lnTo>
                    <a:pt x="76" y="860"/>
                  </a:lnTo>
                  <a:lnTo>
                    <a:pt x="76" y="867"/>
                  </a:lnTo>
                  <a:lnTo>
                    <a:pt x="76" y="875"/>
                  </a:lnTo>
                  <a:lnTo>
                    <a:pt x="80" y="882"/>
                  </a:lnTo>
                  <a:lnTo>
                    <a:pt x="82" y="888"/>
                  </a:lnTo>
                  <a:lnTo>
                    <a:pt x="86" y="894"/>
                  </a:lnTo>
                  <a:lnTo>
                    <a:pt x="94" y="894"/>
                  </a:lnTo>
                  <a:lnTo>
                    <a:pt x="101" y="896"/>
                  </a:lnTo>
                  <a:lnTo>
                    <a:pt x="111" y="894"/>
                  </a:lnTo>
                  <a:lnTo>
                    <a:pt x="118" y="894"/>
                  </a:lnTo>
                  <a:lnTo>
                    <a:pt x="126" y="886"/>
                  </a:lnTo>
                  <a:lnTo>
                    <a:pt x="135" y="879"/>
                  </a:lnTo>
                  <a:lnTo>
                    <a:pt x="143" y="873"/>
                  </a:lnTo>
                  <a:lnTo>
                    <a:pt x="147" y="871"/>
                  </a:lnTo>
                  <a:lnTo>
                    <a:pt x="147" y="873"/>
                  </a:lnTo>
                  <a:lnTo>
                    <a:pt x="151" y="881"/>
                  </a:lnTo>
                  <a:lnTo>
                    <a:pt x="154" y="888"/>
                  </a:lnTo>
                  <a:lnTo>
                    <a:pt x="160" y="898"/>
                  </a:lnTo>
                  <a:lnTo>
                    <a:pt x="166" y="903"/>
                  </a:lnTo>
                  <a:lnTo>
                    <a:pt x="175" y="905"/>
                  </a:lnTo>
                  <a:lnTo>
                    <a:pt x="181" y="905"/>
                  </a:lnTo>
                  <a:lnTo>
                    <a:pt x="190" y="903"/>
                  </a:lnTo>
                  <a:lnTo>
                    <a:pt x="196" y="898"/>
                  </a:lnTo>
                  <a:lnTo>
                    <a:pt x="210" y="890"/>
                  </a:lnTo>
                  <a:lnTo>
                    <a:pt x="217" y="884"/>
                  </a:lnTo>
                  <a:lnTo>
                    <a:pt x="223" y="882"/>
                  </a:lnTo>
                  <a:lnTo>
                    <a:pt x="221" y="884"/>
                  </a:lnTo>
                  <a:lnTo>
                    <a:pt x="225" y="892"/>
                  </a:lnTo>
                  <a:lnTo>
                    <a:pt x="227" y="896"/>
                  </a:lnTo>
                  <a:lnTo>
                    <a:pt x="232" y="901"/>
                  </a:lnTo>
                  <a:lnTo>
                    <a:pt x="240" y="905"/>
                  </a:lnTo>
                  <a:lnTo>
                    <a:pt x="249" y="909"/>
                  </a:lnTo>
                  <a:lnTo>
                    <a:pt x="261" y="909"/>
                  </a:lnTo>
                  <a:lnTo>
                    <a:pt x="272" y="909"/>
                  </a:lnTo>
                  <a:lnTo>
                    <a:pt x="282" y="905"/>
                  </a:lnTo>
                  <a:lnTo>
                    <a:pt x="291" y="903"/>
                  </a:lnTo>
                  <a:lnTo>
                    <a:pt x="297" y="900"/>
                  </a:lnTo>
                  <a:lnTo>
                    <a:pt x="303" y="896"/>
                  </a:lnTo>
                  <a:lnTo>
                    <a:pt x="306" y="894"/>
                  </a:lnTo>
                  <a:lnTo>
                    <a:pt x="308" y="894"/>
                  </a:lnTo>
                  <a:lnTo>
                    <a:pt x="310" y="896"/>
                  </a:lnTo>
                  <a:lnTo>
                    <a:pt x="320" y="900"/>
                  </a:lnTo>
                  <a:lnTo>
                    <a:pt x="322" y="901"/>
                  </a:lnTo>
                  <a:lnTo>
                    <a:pt x="329" y="903"/>
                  </a:lnTo>
                  <a:lnTo>
                    <a:pt x="337" y="903"/>
                  </a:lnTo>
                  <a:lnTo>
                    <a:pt x="343" y="903"/>
                  </a:lnTo>
                  <a:lnTo>
                    <a:pt x="354" y="896"/>
                  </a:lnTo>
                  <a:lnTo>
                    <a:pt x="365" y="886"/>
                  </a:lnTo>
                  <a:lnTo>
                    <a:pt x="371" y="877"/>
                  </a:lnTo>
                  <a:lnTo>
                    <a:pt x="373" y="873"/>
                  </a:lnTo>
                  <a:lnTo>
                    <a:pt x="377" y="875"/>
                  </a:lnTo>
                  <a:lnTo>
                    <a:pt x="388" y="879"/>
                  </a:lnTo>
                  <a:lnTo>
                    <a:pt x="396" y="881"/>
                  </a:lnTo>
                  <a:lnTo>
                    <a:pt x="402" y="882"/>
                  </a:lnTo>
                  <a:lnTo>
                    <a:pt x="409" y="882"/>
                  </a:lnTo>
                  <a:lnTo>
                    <a:pt x="417" y="882"/>
                  </a:lnTo>
                  <a:lnTo>
                    <a:pt x="422" y="879"/>
                  </a:lnTo>
                  <a:lnTo>
                    <a:pt x="426" y="875"/>
                  </a:lnTo>
                  <a:lnTo>
                    <a:pt x="428" y="873"/>
                  </a:lnTo>
                  <a:lnTo>
                    <a:pt x="432" y="869"/>
                  </a:lnTo>
                  <a:lnTo>
                    <a:pt x="434" y="863"/>
                  </a:lnTo>
                  <a:lnTo>
                    <a:pt x="436" y="860"/>
                  </a:lnTo>
                  <a:lnTo>
                    <a:pt x="436" y="860"/>
                  </a:lnTo>
                  <a:lnTo>
                    <a:pt x="440" y="860"/>
                  </a:lnTo>
                  <a:lnTo>
                    <a:pt x="445" y="860"/>
                  </a:lnTo>
                  <a:lnTo>
                    <a:pt x="453" y="860"/>
                  </a:lnTo>
                  <a:lnTo>
                    <a:pt x="461" y="858"/>
                  </a:lnTo>
                  <a:lnTo>
                    <a:pt x="466" y="858"/>
                  </a:lnTo>
                  <a:lnTo>
                    <a:pt x="472" y="858"/>
                  </a:lnTo>
                  <a:lnTo>
                    <a:pt x="478" y="856"/>
                  </a:lnTo>
                  <a:lnTo>
                    <a:pt x="481" y="848"/>
                  </a:lnTo>
                  <a:lnTo>
                    <a:pt x="485" y="841"/>
                  </a:lnTo>
                  <a:lnTo>
                    <a:pt x="487" y="833"/>
                  </a:lnTo>
                  <a:lnTo>
                    <a:pt x="487" y="831"/>
                  </a:lnTo>
                  <a:lnTo>
                    <a:pt x="489" y="831"/>
                  </a:lnTo>
                  <a:lnTo>
                    <a:pt x="495" y="833"/>
                  </a:lnTo>
                  <a:lnTo>
                    <a:pt x="502" y="833"/>
                  </a:lnTo>
                  <a:lnTo>
                    <a:pt x="512" y="829"/>
                  </a:lnTo>
                  <a:lnTo>
                    <a:pt x="514" y="823"/>
                  </a:lnTo>
                  <a:lnTo>
                    <a:pt x="518" y="818"/>
                  </a:lnTo>
                  <a:lnTo>
                    <a:pt x="521" y="810"/>
                  </a:lnTo>
                  <a:lnTo>
                    <a:pt x="525" y="804"/>
                  </a:lnTo>
                  <a:lnTo>
                    <a:pt x="525" y="795"/>
                  </a:lnTo>
                  <a:lnTo>
                    <a:pt x="527" y="789"/>
                  </a:lnTo>
                  <a:lnTo>
                    <a:pt x="527" y="782"/>
                  </a:lnTo>
                  <a:lnTo>
                    <a:pt x="529" y="776"/>
                  </a:lnTo>
                  <a:lnTo>
                    <a:pt x="527" y="768"/>
                  </a:lnTo>
                  <a:lnTo>
                    <a:pt x="523" y="761"/>
                  </a:lnTo>
                  <a:lnTo>
                    <a:pt x="518" y="753"/>
                  </a:lnTo>
                  <a:lnTo>
                    <a:pt x="512" y="745"/>
                  </a:lnTo>
                  <a:lnTo>
                    <a:pt x="502" y="738"/>
                  </a:lnTo>
                  <a:lnTo>
                    <a:pt x="493" y="732"/>
                  </a:lnTo>
                  <a:lnTo>
                    <a:pt x="483" y="728"/>
                  </a:lnTo>
                  <a:lnTo>
                    <a:pt x="474" y="730"/>
                  </a:lnTo>
                  <a:lnTo>
                    <a:pt x="472" y="730"/>
                  </a:lnTo>
                  <a:lnTo>
                    <a:pt x="468" y="732"/>
                  </a:lnTo>
                  <a:lnTo>
                    <a:pt x="464" y="734"/>
                  </a:lnTo>
                  <a:lnTo>
                    <a:pt x="466" y="738"/>
                  </a:lnTo>
                  <a:lnTo>
                    <a:pt x="468" y="740"/>
                  </a:lnTo>
                  <a:lnTo>
                    <a:pt x="476" y="740"/>
                  </a:lnTo>
                  <a:lnTo>
                    <a:pt x="485" y="742"/>
                  </a:lnTo>
                  <a:lnTo>
                    <a:pt x="495" y="745"/>
                  </a:lnTo>
                  <a:lnTo>
                    <a:pt x="502" y="749"/>
                  </a:lnTo>
                  <a:lnTo>
                    <a:pt x="510" y="755"/>
                  </a:lnTo>
                  <a:lnTo>
                    <a:pt x="512" y="759"/>
                  </a:lnTo>
                  <a:lnTo>
                    <a:pt x="514" y="765"/>
                  </a:lnTo>
                  <a:lnTo>
                    <a:pt x="514" y="770"/>
                  </a:lnTo>
                  <a:lnTo>
                    <a:pt x="516" y="778"/>
                  </a:lnTo>
                  <a:lnTo>
                    <a:pt x="514" y="787"/>
                  </a:lnTo>
                  <a:lnTo>
                    <a:pt x="512" y="799"/>
                  </a:lnTo>
                  <a:lnTo>
                    <a:pt x="510" y="804"/>
                  </a:lnTo>
                  <a:lnTo>
                    <a:pt x="508" y="812"/>
                  </a:lnTo>
                  <a:lnTo>
                    <a:pt x="504" y="818"/>
                  </a:lnTo>
                  <a:lnTo>
                    <a:pt x="500" y="820"/>
                  </a:lnTo>
                  <a:lnTo>
                    <a:pt x="493" y="814"/>
                  </a:lnTo>
                  <a:lnTo>
                    <a:pt x="489" y="808"/>
                  </a:lnTo>
                  <a:lnTo>
                    <a:pt x="483" y="804"/>
                  </a:lnTo>
                  <a:lnTo>
                    <a:pt x="481" y="810"/>
                  </a:lnTo>
                  <a:lnTo>
                    <a:pt x="478" y="818"/>
                  </a:lnTo>
                  <a:lnTo>
                    <a:pt x="478" y="825"/>
                  </a:lnTo>
                  <a:lnTo>
                    <a:pt x="478" y="835"/>
                  </a:lnTo>
                  <a:lnTo>
                    <a:pt x="476" y="844"/>
                  </a:lnTo>
                  <a:lnTo>
                    <a:pt x="468" y="848"/>
                  </a:lnTo>
                  <a:lnTo>
                    <a:pt x="461" y="850"/>
                  </a:lnTo>
                  <a:lnTo>
                    <a:pt x="451" y="852"/>
                  </a:lnTo>
                  <a:lnTo>
                    <a:pt x="445" y="850"/>
                  </a:lnTo>
                  <a:lnTo>
                    <a:pt x="438" y="844"/>
                  </a:lnTo>
                  <a:lnTo>
                    <a:pt x="434" y="841"/>
                  </a:lnTo>
                  <a:lnTo>
                    <a:pt x="430" y="839"/>
                  </a:lnTo>
                  <a:lnTo>
                    <a:pt x="428" y="839"/>
                  </a:lnTo>
                  <a:lnTo>
                    <a:pt x="426" y="842"/>
                  </a:lnTo>
                  <a:lnTo>
                    <a:pt x="426" y="848"/>
                  </a:lnTo>
                  <a:lnTo>
                    <a:pt x="424" y="854"/>
                  </a:lnTo>
                  <a:lnTo>
                    <a:pt x="424" y="860"/>
                  </a:lnTo>
                  <a:lnTo>
                    <a:pt x="421" y="865"/>
                  </a:lnTo>
                  <a:lnTo>
                    <a:pt x="419" y="869"/>
                  </a:lnTo>
                  <a:lnTo>
                    <a:pt x="413" y="871"/>
                  </a:lnTo>
                  <a:lnTo>
                    <a:pt x="405" y="871"/>
                  </a:lnTo>
                  <a:lnTo>
                    <a:pt x="396" y="869"/>
                  </a:lnTo>
                  <a:lnTo>
                    <a:pt x="388" y="867"/>
                  </a:lnTo>
                  <a:lnTo>
                    <a:pt x="383" y="865"/>
                  </a:lnTo>
                  <a:lnTo>
                    <a:pt x="381" y="863"/>
                  </a:lnTo>
                  <a:lnTo>
                    <a:pt x="377" y="858"/>
                  </a:lnTo>
                  <a:lnTo>
                    <a:pt x="373" y="850"/>
                  </a:lnTo>
                  <a:lnTo>
                    <a:pt x="371" y="850"/>
                  </a:lnTo>
                  <a:lnTo>
                    <a:pt x="365" y="848"/>
                  </a:lnTo>
                  <a:lnTo>
                    <a:pt x="362" y="848"/>
                  </a:lnTo>
                  <a:lnTo>
                    <a:pt x="360" y="850"/>
                  </a:lnTo>
                  <a:lnTo>
                    <a:pt x="358" y="854"/>
                  </a:lnTo>
                  <a:lnTo>
                    <a:pt x="358" y="860"/>
                  </a:lnTo>
                  <a:lnTo>
                    <a:pt x="358" y="867"/>
                  </a:lnTo>
                  <a:lnTo>
                    <a:pt x="356" y="877"/>
                  </a:lnTo>
                  <a:lnTo>
                    <a:pt x="352" y="882"/>
                  </a:lnTo>
                  <a:lnTo>
                    <a:pt x="350" y="890"/>
                  </a:lnTo>
                  <a:lnTo>
                    <a:pt x="345" y="894"/>
                  </a:lnTo>
                  <a:lnTo>
                    <a:pt x="341" y="894"/>
                  </a:lnTo>
                  <a:lnTo>
                    <a:pt x="333" y="890"/>
                  </a:lnTo>
                  <a:lnTo>
                    <a:pt x="327" y="888"/>
                  </a:lnTo>
                  <a:lnTo>
                    <a:pt x="324" y="884"/>
                  </a:lnTo>
                  <a:lnTo>
                    <a:pt x="322" y="881"/>
                  </a:lnTo>
                  <a:lnTo>
                    <a:pt x="316" y="873"/>
                  </a:lnTo>
                  <a:lnTo>
                    <a:pt x="312" y="873"/>
                  </a:lnTo>
                  <a:lnTo>
                    <a:pt x="306" y="873"/>
                  </a:lnTo>
                  <a:lnTo>
                    <a:pt x="306" y="877"/>
                  </a:lnTo>
                  <a:lnTo>
                    <a:pt x="303" y="881"/>
                  </a:lnTo>
                  <a:lnTo>
                    <a:pt x="297" y="888"/>
                  </a:lnTo>
                  <a:lnTo>
                    <a:pt x="287" y="892"/>
                  </a:lnTo>
                  <a:lnTo>
                    <a:pt x="280" y="896"/>
                  </a:lnTo>
                  <a:lnTo>
                    <a:pt x="272" y="896"/>
                  </a:lnTo>
                  <a:lnTo>
                    <a:pt x="268" y="898"/>
                  </a:lnTo>
                  <a:lnTo>
                    <a:pt x="261" y="896"/>
                  </a:lnTo>
                  <a:lnTo>
                    <a:pt x="255" y="896"/>
                  </a:lnTo>
                  <a:lnTo>
                    <a:pt x="248" y="892"/>
                  </a:lnTo>
                  <a:lnTo>
                    <a:pt x="242" y="888"/>
                  </a:lnTo>
                  <a:lnTo>
                    <a:pt x="236" y="882"/>
                  </a:lnTo>
                  <a:lnTo>
                    <a:pt x="234" y="875"/>
                  </a:lnTo>
                  <a:lnTo>
                    <a:pt x="230" y="863"/>
                  </a:lnTo>
                  <a:lnTo>
                    <a:pt x="227" y="860"/>
                  </a:lnTo>
                  <a:lnTo>
                    <a:pt x="219" y="863"/>
                  </a:lnTo>
                  <a:lnTo>
                    <a:pt x="211" y="871"/>
                  </a:lnTo>
                  <a:lnTo>
                    <a:pt x="206" y="875"/>
                  </a:lnTo>
                  <a:lnTo>
                    <a:pt x="202" y="879"/>
                  </a:lnTo>
                  <a:lnTo>
                    <a:pt x="196" y="882"/>
                  </a:lnTo>
                  <a:lnTo>
                    <a:pt x="190" y="884"/>
                  </a:lnTo>
                  <a:lnTo>
                    <a:pt x="181" y="884"/>
                  </a:lnTo>
                  <a:lnTo>
                    <a:pt x="175" y="884"/>
                  </a:lnTo>
                  <a:lnTo>
                    <a:pt x="171" y="882"/>
                  </a:lnTo>
                  <a:lnTo>
                    <a:pt x="168" y="879"/>
                  </a:lnTo>
                  <a:lnTo>
                    <a:pt x="164" y="869"/>
                  </a:lnTo>
                  <a:lnTo>
                    <a:pt x="164" y="861"/>
                  </a:lnTo>
                  <a:lnTo>
                    <a:pt x="160" y="854"/>
                  </a:lnTo>
                  <a:lnTo>
                    <a:pt x="154" y="852"/>
                  </a:lnTo>
                  <a:lnTo>
                    <a:pt x="151" y="852"/>
                  </a:lnTo>
                  <a:lnTo>
                    <a:pt x="147" y="854"/>
                  </a:lnTo>
                  <a:lnTo>
                    <a:pt x="141" y="858"/>
                  </a:lnTo>
                  <a:lnTo>
                    <a:pt x="135" y="861"/>
                  </a:lnTo>
                  <a:lnTo>
                    <a:pt x="130" y="865"/>
                  </a:lnTo>
                  <a:lnTo>
                    <a:pt x="124" y="871"/>
                  </a:lnTo>
                  <a:lnTo>
                    <a:pt x="120" y="875"/>
                  </a:lnTo>
                  <a:lnTo>
                    <a:pt x="116" y="881"/>
                  </a:lnTo>
                  <a:lnTo>
                    <a:pt x="111" y="884"/>
                  </a:lnTo>
                  <a:lnTo>
                    <a:pt x="101" y="882"/>
                  </a:lnTo>
                  <a:lnTo>
                    <a:pt x="97" y="877"/>
                  </a:lnTo>
                  <a:lnTo>
                    <a:pt x="95" y="871"/>
                  </a:lnTo>
                  <a:lnTo>
                    <a:pt x="94" y="863"/>
                  </a:lnTo>
                  <a:lnTo>
                    <a:pt x="94" y="858"/>
                  </a:lnTo>
                  <a:lnTo>
                    <a:pt x="94" y="850"/>
                  </a:lnTo>
                  <a:lnTo>
                    <a:pt x="94" y="844"/>
                  </a:lnTo>
                  <a:lnTo>
                    <a:pt x="92" y="839"/>
                  </a:lnTo>
                  <a:lnTo>
                    <a:pt x="92" y="839"/>
                  </a:lnTo>
                  <a:lnTo>
                    <a:pt x="86" y="835"/>
                  </a:lnTo>
                  <a:lnTo>
                    <a:pt x="80" y="837"/>
                  </a:lnTo>
                  <a:lnTo>
                    <a:pt x="74" y="837"/>
                  </a:lnTo>
                  <a:lnTo>
                    <a:pt x="69" y="839"/>
                  </a:lnTo>
                  <a:lnTo>
                    <a:pt x="61" y="839"/>
                  </a:lnTo>
                  <a:lnTo>
                    <a:pt x="55" y="841"/>
                  </a:lnTo>
                  <a:lnTo>
                    <a:pt x="46" y="841"/>
                  </a:lnTo>
                  <a:lnTo>
                    <a:pt x="36" y="839"/>
                  </a:lnTo>
                  <a:lnTo>
                    <a:pt x="29" y="835"/>
                  </a:lnTo>
                  <a:lnTo>
                    <a:pt x="21" y="829"/>
                  </a:lnTo>
                  <a:lnTo>
                    <a:pt x="16" y="820"/>
                  </a:lnTo>
                  <a:lnTo>
                    <a:pt x="14" y="810"/>
                  </a:lnTo>
                  <a:lnTo>
                    <a:pt x="14" y="799"/>
                  </a:lnTo>
                  <a:lnTo>
                    <a:pt x="17" y="789"/>
                  </a:lnTo>
                  <a:lnTo>
                    <a:pt x="25" y="785"/>
                  </a:lnTo>
                  <a:lnTo>
                    <a:pt x="23" y="785"/>
                  </a:lnTo>
                  <a:lnTo>
                    <a:pt x="23" y="789"/>
                  </a:lnTo>
                  <a:lnTo>
                    <a:pt x="23" y="795"/>
                  </a:lnTo>
                  <a:lnTo>
                    <a:pt x="25" y="803"/>
                  </a:lnTo>
                  <a:lnTo>
                    <a:pt x="27" y="808"/>
                  </a:lnTo>
                  <a:lnTo>
                    <a:pt x="35" y="814"/>
                  </a:lnTo>
                  <a:lnTo>
                    <a:pt x="38" y="816"/>
                  </a:lnTo>
                  <a:lnTo>
                    <a:pt x="44" y="818"/>
                  </a:lnTo>
                  <a:lnTo>
                    <a:pt x="50" y="818"/>
                  </a:lnTo>
                  <a:lnTo>
                    <a:pt x="57" y="820"/>
                  </a:lnTo>
                  <a:lnTo>
                    <a:pt x="65" y="818"/>
                  </a:lnTo>
                  <a:lnTo>
                    <a:pt x="71" y="816"/>
                  </a:lnTo>
                  <a:lnTo>
                    <a:pt x="76" y="814"/>
                  </a:lnTo>
                  <a:lnTo>
                    <a:pt x="84" y="814"/>
                  </a:lnTo>
                  <a:lnTo>
                    <a:pt x="94" y="808"/>
                  </a:lnTo>
                  <a:lnTo>
                    <a:pt x="103" y="803"/>
                  </a:lnTo>
                  <a:lnTo>
                    <a:pt x="109" y="795"/>
                  </a:lnTo>
                  <a:lnTo>
                    <a:pt x="114" y="785"/>
                  </a:lnTo>
                  <a:lnTo>
                    <a:pt x="116" y="780"/>
                  </a:lnTo>
                  <a:lnTo>
                    <a:pt x="118" y="774"/>
                  </a:lnTo>
                  <a:lnTo>
                    <a:pt x="120" y="766"/>
                  </a:lnTo>
                  <a:lnTo>
                    <a:pt x="122" y="761"/>
                  </a:lnTo>
                  <a:lnTo>
                    <a:pt x="120" y="753"/>
                  </a:lnTo>
                  <a:lnTo>
                    <a:pt x="120" y="744"/>
                  </a:lnTo>
                  <a:lnTo>
                    <a:pt x="120" y="732"/>
                  </a:lnTo>
                  <a:lnTo>
                    <a:pt x="118" y="723"/>
                  </a:lnTo>
                  <a:lnTo>
                    <a:pt x="114" y="711"/>
                  </a:lnTo>
                  <a:lnTo>
                    <a:pt x="111" y="700"/>
                  </a:lnTo>
                  <a:lnTo>
                    <a:pt x="107" y="688"/>
                  </a:lnTo>
                  <a:lnTo>
                    <a:pt x="105" y="679"/>
                  </a:lnTo>
                  <a:lnTo>
                    <a:pt x="101" y="666"/>
                  </a:lnTo>
                  <a:lnTo>
                    <a:pt x="95" y="654"/>
                  </a:lnTo>
                  <a:lnTo>
                    <a:pt x="92" y="643"/>
                  </a:lnTo>
                  <a:lnTo>
                    <a:pt x="90" y="633"/>
                  </a:lnTo>
                  <a:lnTo>
                    <a:pt x="86" y="624"/>
                  </a:lnTo>
                  <a:lnTo>
                    <a:pt x="82" y="616"/>
                  </a:lnTo>
                  <a:lnTo>
                    <a:pt x="78" y="609"/>
                  </a:lnTo>
                  <a:lnTo>
                    <a:pt x="76" y="605"/>
                  </a:lnTo>
                  <a:lnTo>
                    <a:pt x="73" y="595"/>
                  </a:lnTo>
                  <a:lnTo>
                    <a:pt x="69" y="586"/>
                  </a:lnTo>
                  <a:lnTo>
                    <a:pt x="65" y="571"/>
                  </a:lnTo>
                  <a:lnTo>
                    <a:pt x="61" y="555"/>
                  </a:lnTo>
                  <a:lnTo>
                    <a:pt x="59" y="534"/>
                  </a:lnTo>
                  <a:lnTo>
                    <a:pt x="55" y="515"/>
                  </a:lnTo>
                  <a:lnTo>
                    <a:pt x="54" y="491"/>
                  </a:lnTo>
                  <a:lnTo>
                    <a:pt x="54" y="468"/>
                  </a:lnTo>
                  <a:lnTo>
                    <a:pt x="52" y="443"/>
                  </a:lnTo>
                  <a:lnTo>
                    <a:pt x="54" y="418"/>
                  </a:lnTo>
                  <a:lnTo>
                    <a:pt x="55" y="394"/>
                  </a:lnTo>
                  <a:lnTo>
                    <a:pt x="59" y="369"/>
                  </a:lnTo>
                  <a:lnTo>
                    <a:pt x="63" y="346"/>
                  </a:lnTo>
                  <a:lnTo>
                    <a:pt x="71" y="325"/>
                  </a:lnTo>
                  <a:lnTo>
                    <a:pt x="76" y="306"/>
                  </a:lnTo>
                  <a:lnTo>
                    <a:pt x="90" y="291"/>
                  </a:lnTo>
                  <a:lnTo>
                    <a:pt x="99" y="274"/>
                  </a:lnTo>
                  <a:lnTo>
                    <a:pt x="113" y="261"/>
                  </a:lnTo>
                  <a:lnTo>
                    <a:pt x="126" y="245"/>
                  </a:lnTo>
                  <a:lnTo>
                    <a:pt x="141" y="234"/>
                  </a:lnTo>
                  <a:lnTo>
                    <a:pt x="154" y="221"/>
                  </a:lnTo>
                  <a:lnTo>
                    <a:pt x="170" y="209"/>
                  </a:lnTo>
                  <a:lnTo>
                    <a:pt x="185" y="198"/>
                  </a:lnTo>
                  <a:lnTo>
                    <a:pt x="200" y="190"/>
                  </a:lnTo>
                  <a:lnTo>
                    <a:pt x="213" y="179"/>
                  </a:lnTo>
                  <a:lnTo>
                    <a:pt x="227" y="171"/>
                  </a:lnTo>
                  <a:lnTo>
                    <a:pt x="238" y="164"/>
                  </a:lnTo>
                  <a:lnTo>
                    <a:pt x="249" y="160"/>
                  </a:lnTo>
                  <a:lnTo>
                    <a:pt x="257" y="154"/>
                  </a:lnTo>
                  <a:lnTo>
                    <a:pt x="265" y="150"/>
                  </a:lnTo>
                  <a:lnTo>
                    <a:pt x="270" y="146"/>
                  </a:lnTo>
                  <a:lnTo>
                    <a:pt x="272" y="146"/>
                  </a:lnTo>
                  <a:lnTo>
                    <a:pt x="280" y="141"/>
                  </a:lnTo>
                  <a:lnTo>
                    <a:pt x="286" y="141"/>
                  </a:lnTo>
                  <a:lnTo>
                    <a:pt x="291" y="139"/>
                  </a:lnTo>
                  <a:lnTo>
                    <a:pt x="291" y="133"/>
                  </a:lnTo>
                  <a:lnTo>
                    <a:pt x="291" y="129"/>
                  </a:lnTo>
                  <a:lnTo>
                    <a:pt x="289" y="124"/>
                  </a:lnTo>
                  <a:lnTo>
                    <a:pt x="287" y="116"/>
                  </a:lnTo>
                  <a:lnTo>
                    <a:pt x="286" y="110"/>
                  </a:lnTo>
                  <a:lnTo>
                    <a:pt x="284" y="101"/>
                  </a:lnTo>
                  <a:lnTo>
                    <a:pt x="282" y="93"/>
                  </a:lnTo>
                  <a:lnTo>
                    <a:pt x="280" y="84"/>
                  </a:lnTo>
                  <a:lnTo>
                    <a:pt x="276" y="74"/>
                  </a:lnTo>
                  <a:lnTo>
                    <a:pt x="272" y="65"/>
                  </a:lnTo>
                  <a:lnTo>
                    <a:pt x="270" y="55"/>
                  </a:lnTo>
                  <a:lnTo>
                    <a:pt x="268" y="48"/>
                  </a:lnTo>
                  <a:lnTo>
                    <a:pt x="267" y="40"/>
                  </a:lnTo>
                  <a:lnTo>
                    <a:pt x="263" y="30"/>
                  </a:lnTo>
                  <a:lnTo>
                    <a:pt x="263" y="27"/>
                  </a:lnTo>
                  <a:lnTo>
                    <a:pt x="232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964"/>
            <p:cNvSpPr>
              <a:spLocks/>
            </p:cNvSpPr>
            <p:nvPr/>
          </p:nvSpPr>
          <p:spPr bwMode="auto">
            <a:xfrm>
              <a:off x="1612375" y="5043488"/>
              <a:ext cx="92075" cy="517525"/>
            </a:xfrm>
            <a:custGeom>
              <a:avLst/>
              <a:gdLst/>
              <a:ahLst/>
              <a:cxnLst>
                <a:cxn ang="0">
                  <a:pos x="48" y="13"/>
                </a:cxn>
                <a:cxn ang="0">
                  <a:pos x="32" y="42"/>
                </a:cxn>
                <a:cxn ang="0">
                  <a:pos x="42" y="61"/>
                </a:cxn>
                <a:cxn ang="0">
                  <a:pos x="59" y="97"/>
                </a:cxn>
                <a:cxn ang="0">
                  <a:pos x="82" y="152"/>
                </a:cxn>
                <a:cxn ang="0">
                  <a:pos x="97" y="213"/>
                </a:cxn>
                <a:cxn ang="0">
                  <a:pos x="105" y="276"/>
                </a:cxn>
                <a:cxn ang="0">
                  <a:pos x="93" y="331"/>
                </a:cxn>
                <a:cxn ang="0">
                  <a:pos x="74" y="380"/>
                </a:cxn>
                <a:cxn ang="0">
                  <a:pos x="51" y="422"/>
                </a:cxn>
                <a:cxn ang="0">
                  <a:pos x="31" y="460"/>
                </a:cxn>
                <a:cxn ang="0">
                  <a:pos x="13" y="494"/>
                </a:cxn>
                <a:cxn ang="0">
                  <a:pos x="6" y="523"/>
                </a:cxn>
                <a:cxn ang="0">
                  <a:pos x="2" y="546"/>
                </a:cxn>
                <a:cxn ang="0">
                  <a:pos x="0" y="565"/>
                </a:cxn>
                <a:cxn ang="0">
                  <a:pos x="2" y="587"/>
                </a:cxn>
                <a:cxn ang="0">
                  <a:pos x="12" y="618"/>
                </a:cxn>
                <a:cxn ang="0">
                  <a:pos x="25" y="637"/>
                </a:cxn>
                <a:cxn ang="0">
                  <a:pos x="42" y="646"/>
                </a:cxn>
                <a:cxn ang="0">
                  <a:pos x="65" y="650"/>
                </a:cxn>
                <a:cxn ang="0">
                  <a:pos x="86" y="648"/>
                </a:cxn>
                <a:cxn ang="0">
                  <a:pos x="101" y="641"/>
                </a:cxn>
                <a:cxn ang="0">
                  <a:pos x="109" y="629"/>
                </a:cxn>
                <a:cxn ang="0">
                  <a:pos x="110" y="610"/>
                </a:cxn>
                <a:cxn ang="0">
                  <a:pos x="112" y="599"/>
                </a:cxn>
                <a:cxn ang="0">
                  <a:pos x="97" y="610"/>
                </a:cxn>
                <a:cxn ang="0">
                  <a:pos x="95" y="629"/>
                </a:cxn>
                <a:cxn ang="0">
                  <a:pos x="76" y="639"/>
                </a:cxn>
                <a:cxn ang="0">
                  <a:pos x="55" y="637"/>
                </a:cxn>
                <a:cxn ang="0">
                  <a:pos x="32" y="626"/>
                </a:cxn>
                <a:cxn ang="0">
                  <a:pos x="17" y="606"/>
                </a:cxn>
                <a:cxn ang="0">
                  <a:pos x="12" y="589"/>
                </a:cxn>
                <a:cxn ang="0">
                  <a:pos x="12" y="565"/>
                </a:cxn>
                <a:cxn ang="0">
                  <a:pos x="17" y="534"/>
                </a:cxn>
                <a:cxn ang="0">
                  <a:pos x="25" y="508"/>
                </a:cxn>
                <a:cxn ang="0">
                  <a:pos x="36" y="485"/>
                </a:cxn>
                <a:cxn ang="0">
                  <a:pos x="46" y="466"/>
                </a:cxn>
                <a:cxn ang="0">
                  <a:pos x="61" y="445"/>
                </a:cxn>
                <a:cxn ang="0">
                  <a:pos x="70" y="426"/>
                </a:cxn>
                <a:cxn ang="0">
                  <a:pos x="84" y="405"/>
                </a:cxn>
                <a:cxn ang="0">
                  <a:pos x="97" y="374"/>
                </a:cxn>
                <a:cxn ang="0">
                  <a:pos x="109" y="340"/>
                </a:cxn>
                <a:cxn ang="0">
                  <a:pos x="114" y="300"/>
                </a:cxn>
                <a:cxn ang="0">
                  <a:pos x="112" y="253"/>
                </a:cxn>
                <a:cxn ang="0">
                  <a:pos x="105" y="200"/>
                </a:cxn>
                <a:cxn ang="0">
                  <a:pos x="91" y="148"/>
                </a:cxn>
                <a:cxn ang="0">
                  <a:pos x="74" y="99"/>
                </a:cxn>
                <a:cxn ang="0">
                  <a:pos x="57" y="63"/>
                </a:cxn>
                <a:cxn ang="0">
                  <a:pos x="46" y="40"/>
                </a:cxn>
                <a:cxn ang="0">
                  <a:pos x="65" y="13"/>
                </a:cxn>
                <a:cxn ang="0">
                  <a:pos x="65" y="0"/>
                </a:cxn>
              </a:cxnLst>
              <a:rect l="0" t="0" r="r" b="b"/>
              <a:pathLst>
                <a:path w="116" h="650">
                  <a:moveTo>
                    <a:pt x="65" y="0"/>
                  </a:moveTo>
                  <a:lnTo>
                    <a:pt x="57" y="4"/>
                  </a:lnTo>
                  <a:lnTo>
                    <a:pt x="48" y="13"/>
                  </a:lnTo>
                  <a:lnTo>
                    <a:pt x="36" y="25"/>
                  </a:lnTo>
                  <a:lnTo>
                    <a:pt x="32" y="32"/>
                  </a:lnTo>
                  <a:lnTo>
                    <a:pt x="32" y="42"/>
                  </a:lnTo>
                  <a:lnTo>
                    <a:pt x="38" y="53"/>
                  </a:lnTo>
                  <a:lnTo>
                    <a:pt x="40" y="55"/>
                  </a:lnTo>
                  <a:lnTo>
                    <a:pt x="42" y="61"/>
                  </a:lnTo>
                  <a:lnTo>
                    <a:pt x="46" y="70"/>
                  </a:lnTo>
                  <a:lnTo>
                    <a:pt x="53" y="84"/>
                  </a:lnTo>
                  <a:lnTo>
                    <a:pt x="59" y="97"/>
                  </a:lnTo>
                  <a:lnTo>
                    <a:pt x="67" y="114"/>
                  </a:lnTo>
                  <a:lnTo>
                    <a:pt x="74" y="131"/>
                  </a:lnTo>
                  <a:lnTo>
                    <a:pt x="82" y="152"/>
                  </a:lnTo>
                  <a:lnTo>
                    <a:pt x="88" y="171"/>
                  </a:lnTo>
                  <a:lnTo>
                    <a:pt x="93" y="192"/>
                  </a:lnTo>
                  <a:lnTo>
                    <a:pt x="97" y="213"/>
                  </a:lnTo>
                  <a:lnTo>
                    <a:pt x="103" y="236"/>
                  </a:lnTo>
                  <a:lnTo>
                    <a:pt x="105" y="255"/>
                  </a:lnTo>
                  <a:lnTo>
                    <a:pt x="105" y="276"/>
                  </a:lnTo>
                  <a:lnTo>
                    <a:pt x="105" y="297"/>
                  </a:lnTo>
                  <a:lnTo>
                    <a:pt x="101" y="316"/>
                  </a:lnTo>
                  <a:lnTo>
                    <a:pt x="93" y="331"/>
                  </a:lnTo>
                  <a:lnTo>
                    <a:pt x="86" y="348"/>
                  </a:lnTo>
                  <a:lnTo>
                    <a:pt x="80" y="363"/>
                  </a:lnTo>
                  <a:lnTo>
                    <a:pt x="74" y="380"/>
                  </a:lnTo>
                  <a:lnTo>
                    <a:pt x="67" y="393"/>
                  </a:lnTo>
                  <a:lnTo>
                    <a:pt x="59" y="409"/>
                  </a:lnTo>
                  <a:lnTo>
                    <a:pt x="51" y="422"/>
                  </a:lnTo>
                  <a:lnTo>
                    <a:pt x="46" y="435"/>
                  </a:lnTo>
                  <a:lnTo>
                    <a:pt x="38" y="447"/>
                  </a:lnTo>
                  <a:lnTo>
                    <a:pt x="31" y="460"/>
                  </a:lnTo>
                  <a:lnTo>
                    <a:pt x="25" y="471"/>
                  </a:lnTo>
                  <a:lnTo>
                    <a:pt x="19" y="483"/>
                  </a:lnTo>
                  <a:lnTo>
                    <a:pt x="13" y="494"/>
                  </a:lnTo>
                  <a:lnTo>
                    <a:pt x="10" y="504"/>
                  </a:lnTo>
                  <a:lnTo>
                    <a:pt x="6" y="513"/>
                  </a:lnTo>
                  <a:lnTo>
                    <a:pt x="6" y="523"/>
                  </a:lnTo>
                  <a:lnTo>
                    <a:pt x="4" y="530"/>
                  </a:lnTo>
                  <a:lnTo>
                    <a:pt x="2" y="538"/>
                  </a:lnTo>
                  <a:lnTo>
                    <a:pt x="2" y="546"/>
                  </a:lnTo>
                  <a:lnTo>
                    <a:pt x="2" y="551"/>
                  </a:lnTo>
                  <a:lnTo>
                    <a:pt x="0" y="559"/>
                  </a:lnTo>
                  <a:lnTo>
                    <a:pt x="0" y="565"/>
                  </a:lnTo>
                  <a:lnTo>
                    <a:pt x="0" y="570"/>
                  </a:lnTo>
                  <a:lnTo>
                    <a:pt x="2" y="576"/>
                  </a:lnTo>
                  <a:lnTo>
                    <a:pt x="2" y="587"/>
                  </a:lnTo>
                  <a:lnTo>
                    <a:pt x="4" y="599"/>
                  </a:lnTo>
                  <a:lnTo>
                    <a:pt x="6" y="606"/>
                  </a:lnTo>
                  <a:lnTo>
                    <a:pt x="12" y="618"/>
                  </a:lnTo>
                  <a:lnTo>
                    <a:pt x="15" y="626"/>
                  </a:lnTo>
                  <a:lnTo>
                    <a:pt x="21" y="633"/>
                  </a:lnTo>
                  <a:lnTo>
                    <a:pt x="25" y="637"/>
                  </a:lnTo>
                  <a:lnTo>
                    <a:pt x="31" y="641"/>
                  </a:lnTo>
                  <a:lnTo>
                    <a:pt x="36" y="645"/>
                  </a:lnTo>
                  <a:lnTo>
                    <a:pt x="42" y="646"/>
                  </a:lnTo>
                  <a:lnTo>
                    <a:pt x="50" y="646"/>
                  </a:lnTo>
                  <a:lnTo>
                    <a:pt x="57" y="650"/>
                  </a:lnTo>
                  <a:lnTo>
                    <a:pt x="65" y="650"/>
                  </a:lnTo>
                  <a:lnTo>
                    <a:pt x="72" y="650"/>
                  </a:lnTo>
                  <a:lnTo>
                    <a:pt x="80" y="648"/>
                  </a:lnTo>
                  <a:lnTo>
                    <a:pt x="86" y="648"/>
                  </a:lnTo>
                  <a:lnTo>
                    <a:pt x="91" y="646"/>
                  </a:lnTo>
                  <a:lnTo>
                    <a:pt x="97" y="645"/>
                  </a:lnTo>
                  <a:lnTo>
                    <a:pt x="101" y="641"/>
                  </a:lnTo>
                  <a:lnTo>
                    <a:pt x="107" y="641"/>
                  </a:lnTo>
                  <a:lnTo>
                    <a:pt x="107" y="635"/>
                  </a:lnTo>
                  <a:lnTo>
                    <a:pt x="109" y="629"/>
                  </a:lnTo>
                  <a:lnTo>
                    <a:pt x="110" y="624"/>
                  </a:lnTo>
                  <a:lnTo>
                    <a:pt x="110" y="616"/>
                  </a:lnTo>
                  <a:lnTo>
                    <a:pt x="110" y="610"/>
                  </a:lnTo>
                  <a:lnTo>
                    <a:pt x="110" y="605"/>
                  </a:lnTo>
                  <a:lnTo>
                    <a:pt x="110" y="599"/>
                  </a:lnTo>
                  <a:lnTo>
                    <a:pt x="112" y="599"/>
                  </a:lnTo>
                  <a:lnTo>
                    <a:pt x="99" y="595"/>
                  </a:lnTo>
                  <a:lnTo>
                    <a:pt x="97" y="599"/>
                  </a:lnTo>
                  <a:lnTo>
                    <a:pt x="97" y="610"/>
                  </a:lnTo>
                  <a:lnTo>
                    <a:pt x="97" y="616"/>
                  </a:lnTo>
                  <a:lnTo>
                    <a:pt x="97" y="624"/>
                  </a:lnTo>
                  <a:lnTo>
                    <a:pt x="95" y="629"/>
                  </a:lnTo>
                  <a:lnTo>
                    <a:pt x="95" y="633"/>
                  </a:lnTo>
                  <a:lnTo>
                    <a:pt x="86" y="637"/>
                  </a:lnTo>
                  <a:lnTo>
                    <a:pt x="76" y="639"/>
                  </a:lnTo>
                  <a:lnTo>
                    <a:pt x="69" y="639"/>
                  </a:lnTo>
                  <a:lnTo>
                    <a:pt x="61" y="639"/>
                  </a:lnTo>
                  <a:lnTo>
                    <a:pt x="55" y="637"/>
                  </a:lnTo>
                  <a:lnTo>
                    <a:pt x="48" y="635"/>
                  </a:lnTo>
                  <a:lnTo>
                    <a:pt x="40" y="629"/>
                  </a:lnTo>
                  <a:lnTo>
                    <a:pt x="32" y="626"/>
                  </a:lnTo>
                  <a:lnTo>
                    <a:pt x="25" y="620"/>
                  </a:lnTo>
                  <a:lnTo>
                    <a:pt x="21" y="612"/>
                  </a:lnTo>
                  <a:lnTo>
                    <a:pt x="17" y="606"/>
                  </a:lnTo>
                  <a:lnTo>
                    <a:pt x="15" y="601"/>
                  </a:lnTo>
                  <a:lnTo>
                    <a:pt x="12" y="595"/>
                  </a:lnTo>
                  <a:lnTo>
                    <a:pt x="12" y="589"/>
                  </a:lnTo>
                  <a:lnTo>
                    <a:pt x="12" y="580"/>
                  </a:lnTo>
                  <a:lnTo>
                    <a:pt x="12" y="574"/>
                  </a:lnTo>
                  <a:lnTo>
                    <a:pt x="12" y="565"/>
                  </a:lnTo>
                  <a:lnTo>
                    <a:pt x="15" y="555"/>
                  </a:lnTo>
                  <a:lnTo>
                    <a:pt x="15" y="546"/>
                  </a:lnTo>
                  <a:lnTo>
                    <a:pt x="17" y="534"/>
                  </a:lnTo>
                  <a:lnTo>
                    <a:pt x="19" y="525"/>
                  </a:lnTo>
                  <a:lnTo>
                    <a:pt x="23" y="517"/>
                  </a:lnTo>
                  <a:lnTo>
                    <a:pt x="25" y="508"/>
                  </a:lnTo>
                  <a:lnTo>
                    <a:pt x="29" y="500"/>
                  </a:lnTo>
                  <a:lnTo>
                    <a:pt x="32" y="492"/>
                  </a:lnTo>
                  <a:lnTo>
                    <a:pt x="36" y="485"/>
                  </a:lnTo>
                  <a:lnTo>
                    <a:pt x="40" y="479"/>
                  </a:lnTo>
                  <a:lnTo>
                    <a:pt x="42" y="471"/>
                  </a:lnTo>
                  <a:lnTo>
                    <a:pt x="46" y="466"/>
                  </a:lnTo>
                  <a:lnTo>
                    <a:pt x="50" y="460"/>
                  </a:lnTo>
                  <a:lnTo>
                    <a:pt x="55" y="451"/>
                  </a:lnTo>
                  <a:lnTo>
                    <a:pt x="61" y="445"/>
                  </a:lnTo>
                  <a:lnTo>
                    <a:pt x="63" y="439"/>
                  </a:lnTo>
                  <a:lnTo>
                    <a:pt x="67" y="433"/>
                  </a:lnTo>
                  <a:lnTo>
                    <a:pt x="70" y="426"/>
                  </a:lnTo>
                  <a:lnTo>
                    <a:pt x="74" y="420"/>
                  </a:lnTo>
                  <a:lnTo>
                    <a:pt x="78" y="413"/>
                  </a:lnTo>
                  <a:lnTo>
                    <a:pt x="84" y="405"/>
                  </a:lnTo>
                  <a:lnTo>
                    <a:pt x="88" y="395"/>
                  </a:lnTo>
                  <a:lnTo>
                    <a:pt x="93" y="386"/>
                  </a:lnTo>
                  <a:lnTo>
                    <a:pt x="97" y="374"/>
                  </a:lnTo>
                  <a:lnTo>
                    <a:pt x="101" y="365"/>
                  </a:lnTo>
                  <a:lnTo>
                    <a:pt x="105" y="352"/>
                  </a:lnTo>
                  <a:lnTo>
                    <a:pt x="109" y="340"/>
                  </a:lnTo>
                  <a:lnTo>
                    <a:pt x="110" y="327"/>
                  </a:lnTo>
                  <a:lnTo>
                    <a:pt x="112" y="314"/>
                  </a:lnTo>
                  <a:lnTo>
                    <a:pt x="114" y="300"/>
                  </a:lnTo>
                  <a:lnTo>
                    <a:pt x="116" y="285"/>
                  </a:lnTo>
                  <a:lnTo>
                    <a:pt x="114" y="270"/>
                  </a:lnTo>
                  <a:lnTo>
                    <a:pt x="112" y="253"/>
                  </a:lnTo>
                  <a:lnTo>
                    <a:pt x="110" y="236"/>
                  </a:lnTo>
                  <a:lnTo>
                    <a:pt x="109" y="219"/>
                  </a:lnTo>
                  <a:lnTo>
                    <a:pt x="105" y="200"/>
                  </a:lnTo>
                  <a:lnTo>
                    <a:pt x="101" y="182"/>
                  </a:lnTo>
                  <a:lnTo>
                    <a:pt x="95" y="165"/>
                  </a:lnTo>
                  <a:lnTo>
                    <a:pt x="91" y="148"/>
                  </a:lnTo>
                  <a:lnTo>
                    <a:pt x="86" y="131"/>
                  </a:lnTo>
                  <a:lnTo>
                    <a:pt x="80" y="114"/>
                  </a:lnTo>
                  <a:lnTo>
                    <a:pt x="74" y="99"/>
                  </a:lnTo>
                  <a:lnTo>
                    <a:pt x="69" y="85"/>
                  </a:lnTo>
                  <a:lnTo>
                    <a:pt x="63" y="72"/>
                  </a:lnTo>
                  <a:lnTo>
                    <a:pt x="57" y="63"/>
                  </a:lnTo>
                  <a:lnTo>
                    <a:pt x="51" y="51"/>
                  </a:lnTo>
                  <a:lnTo>
                    <a:pt x="48" y="45"/>
                  </a:lnTo>
                  <a:lnTo>
                    <a:pt x="46" y="40"/>
                  </a:lnTo>
                  <a:lnTo>
                    <a:pt x="51" y="30"/>
                  </a:lnTo>
                  <a:lnTo>
                    <a:pt x="55" y="21"/>
                  </a:lnTo>
                  <a:lnTo>
                    <a:pt x="65" y="13"/>
                  </a:lnTo>
                  <a:lnTo>
                    <a:pt x="70" y="7"/>
                  </a:lnTo>
                  <a:lnTo>
                    <a:pt x="74" y="6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965"/>
            <p:cNvSpPr>
              <a:spLocks/>
            </p:cNvSpPr>
            <p:nvPr/>
          </p:nvSpPr>
          <p:spPr bwMode="auto">
            <a:xfrm>
              <a:off x="1909237" y="4716463"/>
              <a:ext cx="77787" cy="73025"/>
            </a:xfrm>
            <a:custGeom>
              <a:avLst/>
              <a:gdLst/>
              <a:ahLst/>
              <a:cxnLst>
                <a:cxn ang="0">
                  <a:pos x="91" y="2"/>
                </a:cxn>
                <a:cxn ang="0">
                  <a:pos x="82" y="17"/>
                </a:cxn>
                <a:cxn ang="0">
                  <a:pos x="82" y="32"/>
                </a:cxn>
                <a:cxn ang="0">
                  <a:pos x="85" y="46"/>
                </a:cxn>
                <a:cxn ang="0">
                  <a:pos x="83" y="59"/>
                </a:cxn>
                <a:cxn ang="0">
                  <a:pos x="68" y="67"/>
                </a:cxn>
                <a:cxn ang="0">
                  <a:pos x="49" y="74"/>
                </a:cxn>
                <a:cxn ang="0">
                  <a:pos x="28" y="80"/>
                </a:cxn>
                <a:cxn ang="0">
                  <a:pos x="19" y="82"/>
                </a:cxn>
                <a:cxn ang="0">
                  <a:pos x="13" y="76"/>
                </a:cxn>
                <a:cxn ang="0">
                  <a:pos x="21" y="69"/>
                </a:cxn>
                <a:cxn ang="0">
                  <a:pos x="36" y="61"/>
                </a:cxn>
                <a:cxn ang="0">
                  <a:pos x="53" y="53"/>
                </a:cxn>
                <a:cxn ang="0">
                  <a:pos x="68" y="44"/>
                </a:cxn>
                <a:cxn ang="0">
                  <a:pos x="68" y="36"/>
                </a:cxn>
                <a:cxn ang="0">
                  <a:pos x="62" y="17"/>
                </a:cxn>
                <a:cxn ang="0">
                  <a:pos x="38" y="23"/>
                </a:cxn>
                <a:cxn ang="0">
                  <a:pos x="61" y="27"/>
                </a:cxn>
                <a:cxn ang="0">
                  <a:pos x="61" y="40"/>
                </a:cxn>
                <a:cxn ang="0">
                  <a:pos x="49" y="44"/>
                </a:cxn>
                <a:cxn ang="0">
                  <a:pos x="30" y="53"/>
                </a:cxn>
                <a:cxn ang="0">
                  <a:pos x="11" y="63"/>
                </a:cxn>
                <a:cxn ang="0">
                  <a:pos x="2" y="72"/>
                </a:cxn>
                <a:cxn ang="0">
                  <a:pos x="5" y="84"/>
                </a:cxn>
                <a:cxn ang="0">
                  <a:pos x="21" y="91"/>
                </a:cxn>
                <a:cxn ang="0">
                  <a:pos x="36" y="88"/>
                </a:cxn>
                <a:cxn ang="0">
                  <a:pos x="59" y="84"/>
                </a:cxn>
                <a:cxn ang="0">
                  <a:pos x="80" y="78"/>
                </a:cxn>
                <a:cxn ang="0">
                  <a:pos x="93" y="71"/>
                </a:cxn>
                <a:cxn ang="0">
                  <a:pos x="99" y="57"/>
                </a:cxn>
                <a:cxn ang="0">
                  <a:pos x="97" y="46"/>
                </a:cxn>
                <a:cxn ang="0">
                  <a:pos x="91" y="34"/>
                </a:cxn>
                <a:cxn ang="0">
                  <a:pos x="93" y="21"/>
                </a:cxn>
                <a:cxn ang="0">
                  <a:pos x="95" y="6"/>
                </a:cxn>
                <a:cxn ang="0">
                  <a:pos x="93" y="0"/>
                </a:cxn>
              </a:cxnLst>
              <a:rect l="0" t="0" r="r" b="b"/>
              <a:pathLst>
                <a:path w="99" h="91">
                  <a:moveTo>
                    <a:pt x="93" y="0"/>
                  </a:moveTo>
                  <a:lnTo>
                    <a:pt x="91" y="2"/>
                  </a:lnTo>
                  <a:lnTo>
                    <a:pt x="87" y="10"/>
                  </a:lnTo>
                  <a:lnTo>
                    <a:pt x="82" y="17"/>
                  </a:lnTo>
                  <a:lnTo>
                    <a:pt x="82" y="25"/>
                  </a:lnTo>
                  <a:lnTo>
                    <a:pt x="82" y="32"/>
                  </a:lnTo>
                  <a:lnTo>
                    <a:pt x="83" y="40"/>
                  </a:lnTo>
                  <a:lnTo>
                    <a:pt x="85" y="46"/>
                  </a:lnTo>
                  <a:lnTo>
                    <a:pt x="87" y="55"/>
                  </a:lnTo>
                  <a:lnTo>
                    <a:pt x="83" y="59"/>
                  </a:lnTo>
                  <a:lnTo>
                    <a:pt x="78" y="63"/>
                  </a:lnTo>
                  <a:lnTo>
                    <a:pt x="68" y="67"/>
                  </a:lnTo>
                  <a:lnTo>
                    <a:pt x="61" y="71"/>
                  </a:lnTo>
                  <a:lnTo>
                    <a:pt x="49" y="74"/>
                  </a:lnTo>
                  <a:lnTo>
                    <a:pt x="38" y="78"/>
                  </a:lnTo>
                  <a:lnTo>
                    <a:pt x="28" y="80"/>
                  </a:lnTo>
                  <a:lnTo>
                    <a:pt x="21" y="84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3" y="76"/>
                  </a:lnTo>
                  <a:lnTo>
                    <a:pt x="17" y="72"/>
                  </a:lnTo>
                  <a:lnTo>
                    <a:pt x="21" y="69"/>
                  </a:lnTo>
                  <a:lnTo>
                    <a:pt x="28" y="65"/>
                  </a:lnTo>
                  <a:lnTo>
                    <a:pt x="36" y="61"/>
                  </a:lnTo>
                  <a:lnTo>
                    <a:pt x="45" y="57"/>
                  </a:lnTo>
                  <a:lnTo>
                    <a:pt x="53" y="53"/>
                  </a:lnTo>
                  <a:lnTo>
                    <a:pt x="62" y="48"/>
                  </a:lnTo>
                  <a:lnTo>
                    <a:pt x="68" y="44"/>
                  </a:lnTo>
                  <a:lnTo>
                    <a:pt x="70" y="44"/>
                  </a:lnTo>
                  <a:lnTo>
                    <a:pt x="68" y="36"/>
                  </a:lnTo>
                  <a:lnTo>
                    <a:pt x="66" y="27"/>
                  </a:lnTo>
                  <a:lnTo>
                    <a:pt x="62" y="17"/>
                  </a:lnTo>
                  <a:lnTo>
                    <a:pt x="61" y="13"/>
                  </a:lnTo>
                  <a:lnTo>
                    <a:pt x="38" y="23"/>
                  </a:lnTo>
                  <a:lnTo>
                    <a:pt x="42" y="32"/>
                  </a:lnTo>
                  <a:lnTo>
                    <a:pt x="61" y="27"/>
                  </a:lnTo>
                  <a:lnTo>
                    <a:pt x="62" y="31"/>
                  </a:lnTo>
                  <a:lnTo>
                    <a:pt x="61" y="40"/>
                  </a:lnTo>
                  <a:lnTo>
                    <a:pt x="55" y="40"/>
                  </a:lnTo>
                  <a:lnTo>
                    <a:pt x="49" y="44"/>
                  </a:lnTo>
                  <a:lnTo>
                    <a:pt x="40" y="48"/>
                  </a:lnTo>
                  <a:lnTo>
                    <a:pt x="30" y="53"/>
                  </a:lnTo>
                  <a:lnTo>
                    <a:pt x="19" y="59"/>
                  </a:lnTo>
                  <a:lnTo>
                    <a:pt x="11" y="63"/>
                  </a:lnTo>
                  <a:lnTo>
                    <a:pt x="5" y="69"/>
                  </a:lnTo>
                  <a:lnTo>
                    <a:pt x="2" y="72"/>
                  </a:lnTo>
                  <a:lnTo>
                    <a:pt x="0" y="78"/>
                  </a:lnTo>
                  <a:lnTo>
                    <a:pt x="5" y="84"/>
                  </a:lnTo>
                  <a:lnTo>
                    <a:pt x="11" y="90"/>
                  </a:lnTo>
                  <a:lnTo>
                    <a:pt x="21" y="91"/>
                  </a:lnTo>
                  <a:lnTo>
                    <a:pt x="26" y="90"/>
                  </a:lnTo>
                  <a:lnTo>
                    <a:pt x="36" y="88"/>
                  </a:lnTo>
                  <a:lnTo>
                    <a:pt x="45" y="86"/>
                  </a:lnTo>
                  <a:lnTo>
                    <a:pt x="59" y="84"/>
                  </a:lnTo>
                  <a:lnTo>
                    <a:pt x="68" y="80"/>
                  </a:lnTo>
                  <a:lnTo>
                    <a:pt x="80" y="78"/>
                  </a:lnTo>
                  <a:lnTo>
                    <a:pt x="87" y="74"/>
                  </a:lnTo>
                  <a:lnTo>
                    <a:pt x="93" y="71"/>
                  </a:lnTo>
                  <a:lnTo>
                    <a:pt x="97" y="65"/>
                  </a:lnTo>
                  <a:lnTo>
                    <a:pt x="99" y="57"/>
                  </a:lnTo>
                  <a:lnTo>
                    <a:pt x="97" y="50"/>
                  </a:lnTo>
                  <a:lnTo>
                    <a:pt x="97" y="46"/>
                  </a:lnTo>
                  <a:lnTo>
                    <a:pt x="93" y="38"/>
                  </a:lnTo>
                  <a:lnTo>
                    <a:pt x="91" y="34"/>
                  </a:lnTo>
                  <a:lnTo>
                    <a:pt x="91" y="29"/>
                  </a:lnTo>
                  <a:lnTo>
                    <a:pt x="93" y="21"/>
                  </a:lnTo>
                  <a:lnTo>
                    <a:pt x="95" y="13"/>
                  </a:lnTo>
                  <a:lnTo>
                    <a:pt x="95" y="6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966"/>
            <p:cNvSpPr>
              <a:spLocks/>
            </p:cNvSpPr>
            <p:nvPr/>
          </p:nvSpPr>
          <p:spPr bwMode="auto">
            <a:xfrm>
              <a:off x="1920350" y="4708526"/>
              <a:ext cx="23812" cy="793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9" y="7"/>
                </a:cxn>
                <a:cxn ang="0">
                  <a:pos x="30" y="3"/>
                </a:cxn>
                <a:cxn ang="0">
                  <a:pos x="29" y="2"/>
                </a:cxn>
                <a:cxn ang="0">
                  <a:pos x="23" y="0"/>
                </a:cxn>
                <a:cxn ang="0">
                  <a:pos x="13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30" h="9">
                  <a:moveTo>
                    <a:pt x="0" y="9"/>
                  </a:moveTo>
                  <a:lnTo>
                    <a:pt x="29" y="7"/>
                  </a:lnTo>
                  <a:lnTo>
                    <a:pt x="30" y="3"/>
                  </a:lnTo>
                  <a:lnTo>
                    <a:pt x="29" y="2"/>
                  </a:lnTo>
                  <a:lnTo>
                    <a:pt x="23" y="0"/>
                  </a:lnTo>
                  <a:lnTo>
                    <a:pt x="13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967"/>
            <p:cNvSpPr>
              <a:spLocks/>
            </p:cNvSpPr>
            <p:nvPr/>
          </p:nvSpPr>
          <p:spPr bwMode="auto">
            <a:xfrm>
              <a:off x="1765260" y="4652963"/>
              <a:ext cx="293687" cy="280988"/>
            </a:xfrm>
            <a:custGeom>
              <a:avLst/>
              <a:gdLst/>
              <a:ahLst/>
              <a:cxnLst>
                <a:cxn ang="0">
                  <a:pos x="160" y="90"/>
                </a:cxn>
                <a:cxn ang="0">
                  <a:pos x="148" y="84"/>
                </a:cxn>
                <a:cxn ang="0">
                  <a:pos x="165" y="74"/>
                </a:cxn>
                <a:cxn ang="0">
                  <a:pos x="196" y="65"/>
                </a:cxn>
                <a:cxn ang="0">
                  <a:pos x="230" y="54"/>
                </a:cxn>
                <a:cxn ang="0">
                  <a:pos x="257" y="44"/>
                </a:cxn>
                <a:cxn ang="0">
                  <a:pos x="268" y="40"/>
                </a:cxn>
                <a:cxn ang="0">
                  <a:pos x="259" y="31"/>
                </a:cxn>
                <a:cxn ang="0">
                  <a:pos x="241" y="36"/>
                </a:cxn>
                <a:cxn ang="0">
                  <a:pos x="215" y="46"/>
                </a:cxn>
                <a:cxn ang="0">
                  <a:pos x="188" y="54"/>
                </a:cxn>
                <a:cxn ang="0">
                  <a:pos x="167" y="61"/>
                </a:cxn>
                <a:cxn ang="0">
                  <a:pos x="158" y="63"/>
                </a:cxn>
                <a:cxn ang="0">
                  <a:pos x="164" y="54"/>
                </a:cxn>
                <a:cxn ang="0">
                  <a:pos x="188" y="35"/>
                </a:cxn>
                <a:cxn ang="0">
                  <a:pos x="213" y="21"/>
                </a:cxn>
                <a:cxn ang="0">
                  <a:pos x="241" y="15"/>
                </a:cxn>
                <a:cxn ang="0">
                  <a:pos x="260" y="14"/>
                </a:cxn>
                <a:cxn ang="0">
                  <a:pos x="278" y="23"/>
                </a:cxn>
                <a:cxn ang="0">
                  <a:pos x="302" y="54"/>
                </a:cxn>
                <a:cxn ang="0">
                  <a:pos x="319" y="76"/>
                </a:cxn>
                <a:cxn ang="0">
                  <a:pos x="329" y="95"/>
                </a:cxn>
                <a:cxn ang="0">
                  <a:pos x="348" y="141"/>
                </a:cxn>
                <a:cxn ang="0">
                  <a:pos x="359" y="204"/>
                </a:cxn>
                <a:cxn ang="0">
                  <a:pos x="348" y="265"/>
                </a:cxn>
                <a:cxn ang="0">
                  <a:pos x="300" y="314"/>
                </a:cxn>
                <a:cxn ang="0">
                  <a:pos x="221" y="335"/>
                </a:cxn>
                <a:cxn ang="0">
                  <a:pos x="144" y="329"/>
                </a:cxn>
                <a:cxn ang="0">
                  <a:pos x="84" y="308"/>
                </a:cxn>
                <a:cxn ang="0">
                  <a:pos x="38" y="276"/>
                </a:cxn>
                <a:cxn ang="0">
                  <a:pos x="13" y="257"/>
                </a:cxn>
                <a:cxn ang="0">
                  <a:pos x="2" y="267"/>
                </a:cxn>
                <a:cxn ang="0">
                  <a:pos x="25" y="286"/>
                </a:cxn>
                <a:cxn ang="0">
                  <a:pos x="68" y="316"/>
                </a:cxn>
                <a:cxn ang="0">
                  <a:pos x="131" y="344"/>
                </a:cxn>
                <a:cxn ang="0">
                  <a:pos x="203" y="354"/>
                </a:cxn>
                <a:cxn ang="0">
                  <a:pos x="281" y="337"/>
                </a:cxn>
                <a:cxn ang="0">
                  <a:pos x="338" y="291"/>
                </a:cxn>
                <a:cxn ang="0">
                  <a:pos x="365" y="238"/>
                </a:cxn>
                <a:cxn ang="0">
                  <a:pos x="369" y="183"/>
                </a:cxn>
                <a:cxn ang="0">
                  <a:pos x="357" y="130"/>
                </a:cxn>
                <a:cxn ang="0">
                  <a:pos x="340" y="86"/>
                </a:cxn>
                <a:cxn ang="0">
                  <a:pos x="327" y="69"/>
                </a:cxn>
                <a:cxn ang="0">
                  <a:pos x="300" y="36"/>
                </a:cxn>
                <a:cxn ang="0">
                  <a:pos x="283" y="14"/>
                </a:cxn>
                <a:cxn ang="0">
                  <a:pos x="272" y="2"/>
                </a:cxn>
                <a:cxn ang="0">
                  <a:pos x="255" y="2"/>
                </a:cxn>
                <a:cxn ang="0">
                  <a:pos x="236" y="2"/>
                </a:cxn>
                <a:cxn ang="0">
                  <a:pos x="215" y="8"/>
                </a:cxn>
                <a:cxn ang="0">
                  <a:pos x="194" y="17"/>
                </a:cxn>
                <a:cxn ang="0">
                  <a:pos x="175" y="27"/>
                </a:cxn>
                <a:cxn ang="0">
                  <a:pos x="152" y="50"/>
                </a:cxn>
                <a:cxn ang="0">
                  <a:pos x="141" y="71"/>
                </a:cxn>
                <a:cxn ang="0">
                  <a:pos x="150" y="71"/>
                </a:cxn>
                <a:cxn ang="0">
                  <a:pos x="135" y="86"/>
                </a:cxn>
                <a:cxn ang="0">
                  <a:pos x="154" y="97"/>
                </a:cxn>
                <a:cxn ang="0">
                  <a:pos x="173" y="90"/>
                </a:cxn>
              </a:cxnLst>
              <a:rect l="0" t="0" r="r" b="b"/>
              <a:pathLst>
                <a:path w="369" h="354">
                  <a:moveTo>
                    <a:pt x="173" y="90"/>
                  </a:moveTo>
                  <a:lnTo>
                    <a:pt x="169" y="90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48" y="86"/>
                  </a:lnTo>
                  <a:lnTo>
                    <a:pt x="148" y="84"/>
                  </a:lnTo>
                  <a:lnTo>
                    <a:pt x="150" y="80"/>
                  </a:lnTo>
                  <a:lnTo>
                    <a:pt x="158" y="78"/>
                  </a:lnTo>
                  <a:lnTo>
                    <a:pt x="165" y="74"/>
                  </a:lnTo>
                  <a:lnTo>
                    <a:pt x="175" y="71"/>
                  </a:lnTo>
                  <a:lnTo>
                    <a:pt x="184" y="69"/>
                  </a:lnTo>
                  <a:lnTo>
                    <a:pt x="196" y="65"/>
                  </a:lnTo>
                  <a:lnTo>
                    <a:pt x="209" y="61"/>
                  </a:lnTo>
                  <a:lnTo>
                    <a:pt x="219" y="55"/>
                  </a:lnTo>
                  <a:lnTo>
                    <a:pt x="230" y="54"/>
                  </a:lnTo>
                  <a:lnTo>
                    <a:pt x="240" y="50"/>
                  </a:lnTo>
                  <a:lnTo>
                    <a:pt x="249" y="46"/>
                  </a:lnTo>
                  <a:lnTo>
                    <a:pt x="257" y="44"/>
                  </a:lnTo>
                  <a:lnTo>
                    <a:pt x="262" y="40"/>
                  </a:lnTo>
                  <a:lnTo>
                    <a:pt x="266" y="40"/>
                  </a:lnTo>
                  <a:lnTo>
                    <a:pt x="268" y="40"/>
                  </a:lnTo>
                  <a:lnTo>
                    <a:pt x="266" y="35"/>
                  </a:lnTo>
                  <a:lnTo>
                    <a:pt x="260" y="31"/>
                  </a:lnTo>
                  <a:lnTo>
                    <a:pt x="259" y="31"/>
                  </a:lnTo>
                  <a:lnTo>
                    <a:pt x="255" y="33"/>
                  </a:lnTo>
                  <a:lnTo>
                    <a:pt x="247" y="35"/>
                  </a:lnTo>
                  <a:lnTo>
                    <a:pt x="241" y="36"/>
                  </a:lnTo>
                  <a:lnTo>
                    <a:pt x="234" y="40"/>
                  </a:lnTo>
                  <a:lnTo>
                    <a:pt x="224" y="42"/>
                  </a:lnTo>
                  <a:lnTo>
                    <a:pt x="215" y="46"/>
                  </a:lnTo>
                  <a:lnTo>
                    <a:pt x="207" y="50"/>
                  </a:lnTo>
                  <a:lnTo>
                    <a:pt x="198" y="52"/>
                  </a:lnTo>
                  <a:lnTo>
                    <a:pt x="188" y="54"/>
                  </a:lnTo>
                  <a:lnTo>
                    <a:pt x="181" y="55"/>
                  </a:lnTo>
                  <a:lnTo>
                    <a:pt x="173" y="59"/>
                  </a:lnTo>
                  <a:lnTo>
                    <a:pt x="167" y="61"/>
                  </a:lnTo>
                  <a:lnTo>
                    <a:pt x="162" y="61"/>
                  </a:lnTo>
                  <a:lnTo>
                    <a:pt x="158" y="61"/>
                  </a:lnTo>
                  <a:lnTo>
                    <a:pt x="158" y="63"/>
                  </a:lnTo>
                  <a:lnTo>
                    <a:pt x="156" y="59"/>
                  </a:lnTo>
                  <a:lnTo>
                    <a:pt x="160" y="57"/>
                  </a:lnTo>
                  <a:lnTo>
                    <a:pt x="164" y="54"/>
                  </a:lnTo>
                  <a:lnTo>
                    <a:pt x="173" y="48"/>
                  </a:lnTo>
                  <a:lnTo>
                    <a:pt x="179" y="40"/>
                  </a:lnTo>
                  <a:lnTo>
                    <a:pt x="188" y="35"/>
                  </a:lnTo>
                  <a:lnTo>
                    <a:pt x="198" y="31"/>
                  </a:lnTo>
                  <a:lnTo>
                    <a:pt x="205" y="27"/>
                  </a:lnTo>
                  <a:lnTo>
                    <a:pt x="213" y="21"/>
                  </a:lnTo>
                  <a:lnTo>
                    <a:pt x="222" y="19"/>
                  </a:lnTo>
                  <a:lnTo>
                    <a:pt x="232" y="15"/>
                  </a:lnTo>
                  <a:lnTo>
                    <a:pt x="241" y="15"/>
                  </a:lnTo>
                  <a:lnTo>
                    <a:pt x="249" y="14"/>
                  </a:lnTo>
                  <a:lnTo>
                    <a:pt x="255" y="14"/>
                  </a:lnTo>
                  <a:lnTo>
                    <a:pt x="260" y="14"/>
                  </a:lnTo>
                  <a:lnTo>
                    <a:pt x="268" y="14"/>
                  </a:lnTo>
                  <a:lnTo>
                    <a:pt x="270" y="15"/>
                  </a:lnTo>
                  <a:lnTo>
                    <a:pt x="278" y="23"/>
                  </a:lnTo>
                  <a:lnTo>
                    <a:pt x="285" y="33"/>
                  </a:lnTo>
                  <a:lnTo>
                    <a:pt x="295" y="44"/>
                  </a:lnTo>
                  <a:lnTo>
                    <a:pt x="302" y="54"/>
                  </a:lnTo>
                  <a:lnTo>
                    <a:pt x="310" y="65"/>
                  </a:lnTo>
                  <a:lnTo>
                    <a:pt x="316" y="71"/>
                  </a:lnTo>
                  <a:lnTo>
                    <a:pt x="319" y="76"/>
                  </a:lnTo>
                  <a:lnTo>
                    <a:pt x="321" y="78"/>
                  </a:lnTo>
                  <a:lnTo>
                    <a:pt x="325" y="84"/>
                  </a:lnTo>
                  <a:lnTo>
                    <a:pt x="329" y="95"/>
                  </a:lnTo>
                  <a:lnTo>
                    <a:pt x="337" y="109"/>
                  </a:lnTo>
                  <a:lnTo>
                    <a:pt x="342" y="124"/>
                  </a:lnTo>
                  <a:lnTo>
                    <a:pt x="348" y="141"/>
                  </a:lnTo>
                  <a:lnTo>
                    <a:pt x="354" y="162"/>
                  </a:lnTo>
                  <a:lnTo>
                    <a:pt x="357" y="183"/>
                  </a:lnTo>
                  <a:lnTo>
                    <a:pt x="359" y="204"/>
                  </a:lnTo>
                  <a:lnTo>
                    <a:pt x="357" y="225"/>
                  </a:lnTo>
                  <a:lnTo>
                    <a:pt x="354" y="244"/>
                  </a:lnTo>
                  <a:lnTo>
                    <a:pt x="348" y="265"/>
                  </a:lnTo>
                  <a:lnTo>
                    <a:pt x="337" y="284"/>
                  </a:lnTo>
                  <a:lnTo>
                    <a:pt x="321" y="299"/>
                  </a:lnTo>
                  <a:lnTo>
                    <a:pt x="300" y="314"/>
                  </a:lnTo>
                  <a:lnTo>
                    <a:pt x="278" y="325"/>
                  </a:lnTo>
                  <a:lnTo>
                    <a:pt x="247" y="333"/>
                  </a:lnTo>
                  <a:lnTo>
                    <a:pt x="221" y="335"/>
                  </a:lnTo>
                  <a:lnTo>
                    <a:pt x="194" y="335"/>
                  </a:lnTo>
                  <a:lnTo>
                    <a:pt x="169" y="335"/>
                  </a:lnTo>
                  <a:lnTo>
                    <a:pt x="144" y="329"/>
                  </a:lnTo>
                  <a:lnTo>
                    <a:pt x="124" y="324"/>
                  </a:lnTo>
                  <a:lnTo>
                    <a:pt x="103" y="314"/>
                  </a:lnTo>
                  <a:lnTo>
                    <a:pt x="84" y="308"/>
                  </a:lnTo>
                  <a:lnTo>
                    <a:pt x="65" y="297"/>
                  </a:lnTo>
                  <a:lnTo>
                    <a:pt x="51" y="287"/>
                  </a:lnTo>
                  <a:lnTo>
                    <a:pt x="38" y="276"/>
                  </a:lnTo>
                  <a:lnTo>
                    <a:pt x="28" y="270"/>
                  </a:lnTo>
                  <a:lnTo>
                    <a:pt x="19" y="263"/>
                  </a:lnTo>
                  <a:lnTo>
                    <a:pt x="13" y="257"/>
                  </a:lnTo>
                  <a:lnTo>
                    <a:pt x="8" y="253"/>
                  </a:lnTo>
                  <a:lnTo>
                    <a:pt x="0" y="267"/>
                  </a:lnTo>
                  <a:lnTo>
                    <a:pt x="2" y="267"/>
                  </a:lnTo>
                  <a:lnTo>
                    <a:pt x="6" y="270"/>
                  </a:lnTo>
                  <a:lnTo>
                    <a:pt x="13" y="276"/>
                  </a:lnTo>
                  <a:lnTo>
                    <a:pt x="25" y="286"/>
                  </a:lnTo>
                  <a:lnTo>
                    <a:pt x="36" y="295"/>
                  </a:lnTo>
                  <a:lnTo>
                    <a:pt x="51" y="305"/>
                  </a:lnTo>
                  <a:lnTo>
                    <a:pt x="68" y="316"/>
                  </a:lnTo>
                  <a:lnTo>
                    <a:pt x="89" y="325"/>
                  </a:lnTo>
                  <a:lnTo>
                    <a:pt x="108" y="335"/>
                  </a:lnTo>
                  <a:lnTo>
                    <a:pt x="131" y="344"/>
                  </a:lnTo>
                  <a:lnTo>
                    <a:pt x="154" y="350"/>
                  </a:lnTo>
                  <a:lnTo>
                    <a:pt x="179" y="354"/>
                  </a:lnTo>
                  <a:lnTo>
                    <a:pt x="203" y="354"/>
                  </a:lnTo>
                  <a:lnTo>
                    <a:pt x="230" y="352"/>
                  </a:lnTo>
                  <a:lnTo>
                    <a:pt x="255" y="346"/>
                  </a:lnTo>
                  <a:lnTo>
                    <a:pt x="281" y="337"/>
                  </a:lnTo>
                  <a:lnTo>
                    <a:pt x="304" y="322"/>
                  </a:lnTo>
                  <a:lnTo>
                    <a:pt x="323" y="308"/>
                  </a:lnTo>
                  <a:lnTo>
                    <a:pt x="338" y="291"/>
                  </a:lnTo>
                  <a:lnTo>
                    <a:pt x="350" y="274"/>
                  </a:lnTo>
                  <a:lnTo>
                    <a:pt x="357" y="255"/>
                  </a:lnTo>
                  <a:lnTo>
                    <a:pt x="365" y="238"/>
                  </a:lnTo>
                  <a:lnTo>
                    <a:pt x="367" y="219"/>
                  </a:lnTo>
                  <a:lnTo>
                    <a:pt x="369" y="202"/>
                  </a:lnTo>
                  <a:lnTo>
                    <a:pt x="369" y="183"/>
                  </a:lnTo>
                  <a:lnTo>
                    <a:pt x="365" y="164"/>
                  </a:lnTo>
                  <a:lnTo>
                    <a:pt x="361" y="147"/>
                  </a:lnTo>
                  <a:lnTo>
                    <a:pt x="357" y="130"/>
                  </a:lnTo>
                  <a:lnTo>
                    <a:pt x="352" y="114"/>
                  </a:lnTo>
                  <a:lnTo>
                    <a:pt x="346" y="99"/>
                  </a:lnTo>
                  <a:lnTo>
                    <a:pt x="340" y="86"/>
                  </a:lnTo>
                  <a:lnTo>
                    <a:pt x="335" y="78"/>
                  </a:lnTo>
                  <a:lnTo>
                    <a:pt x="333" y="74"/>
                  </a:lnTo>
                  <a:lnTo>
                    <a:pt x="327" y="69"/>
                  </a:lnTo>
                  <a:lnTo>
                    <a:pt x="319" y="57"/>
                  </a:lnTo>
                  <a:lnTo>
                    <a:pt x="310" y="48"/>
                  </a:lnTo>
                  <a:lnTo>
                    <a:pt x="300" y="36"/>
                  </a:lnTo>
                  <a:lnTo>
                    <a:pt x="293" y="25"/>
                  </a:lnTo>
                  <a:lnTo>
                    <a:pt x="285" y="17"/>
                  </a:lnTo>
                  <a:lnTo>
                    <a:pt x="283" y="14"/>
                  </a:lnTo>
                  <a:lnTo>
                    <a:pt x="279" y="6"/>
                  </a:lnTo>
                  <a:lnTo>
                    <a:pt x="276" y="4"/>
                  </a:lnTo>
                  <a:lnTo>
                    <a:pt x="272" y="2"/>
                  </a:lnTo>
                  <a:lnTo>
                    <a:pt x="268" y="2"/>
                  </a:lnTo>
                  <a:lnTo>
                    <a:pt x="260" y="2"/>
                  </a:lnTo>
                  <a:lnTo>
                    <a:pt x="255" y="2"/>
                  </a:lnTo>
                  <a:lnTo>
                    <a:pt x="249" y="0"/>
                  </a:lnTo>
                  <a:lnTo>
                    <a:pt x="243" y="0"/>
                  </a:lnTo>
                  <a:lnTo>
                    <a:pt x="236" y="2"/>
                  </a:lnTo>
                  <a:lnTo>
                    <a:pt x="230" y="4"/>
                  </a:lnTo>
                  <a:lnTo>
                    <a:pt x="222" y="6"/>
                  </a:lnTo>
                  <a:lnTo>
                    <a:pt x="215" y="8"/>
                  </a:lnTo>
                  <a:lnTo>
                    <a:pt x="209" y="12"/>
                  </a:lnTo>
                  <a:lnTo>
                    <a:pt x="202" y="15"/>
                  </a:lnTo>
                  <a:lnTo>
                    <a:pt x="194" y="17"/>
                  </a:lnTo>
                  <a:lnTo>
                    <a:pt x="188" y="21"/>
                  </a:lnTo>
                  <a:lnTo>
                    <a:pt x="181" y="23"/>
                  </a:lnTo>
                  <a:lnTo>
                    <a:pt x="175" y="27"/>
                  </a:lnTo>
                  <a:lnTo>
                    <a:pt x="165" y="33"/>
                  </a:lnTo>
                  <a:lnTo>
                    <a:pt x="160" y="40"/>
                  </a:lnTo>
                  <a:lnTo>
                    <a:pt x="152" y="50"/>
                  </a:lnTo>
                  <a:lnTo>
                    <a:pt x="144" y="59"/>
                  </a:lnTo>
                  <a:lnTo>
                    <a:pt x="139" y="65"/>
                  </a:lnTo>
                  <a:lnTo>
                    <a:pt x="141" y="71"/>
                  </a:lnTo>
                  <a:lnTo>
                    <a:pt x="148" y="71"/>
                  </a:lnTo>
                  <a:lnTo>
                    <a:pt x="154" y="71"/>
                  </a:lnTo>
                  <a:lnTo>
                    <a:pt x="150" y="71"/>
                  </a:lnTo>
                  <a:lnTo>
                    <a:pt x="143" y="76"/>
                  </a:lnTo>
                  <a:lnTo>
                    <a:pt x="137" y="80"/>
                  </a:lnTo>
                  <a:lnTo>
                    <a:pt x="135" y="86"/>
                  </a:lnTo>
                  <a:lnTo>
                    <a:pt x="139" y="90"/>
                  </a:lnTo>
                  <a:lnTo>
                    <a:pt x="146" y="95"/>
                  </a:lnTo>
                  <a:lnTo>
                    <a:pt x="154" y="97"/>
                  </a:lnTo>
                  <a:lnTo>
                    <a:pt x="158" y="99"/>
                  </a:lnTo>
                  <a:lnTo>
                    <a:pt x="173" y="90"/>
                  </a:lnTo>
                  <a:lnTo>
                    <a:pt x="173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968"/>
            <p:cNvSpPr>
              <a:spLocks/>
            </p:cNvSpPr>
            <p:nvPr/>
          </p:nvSpPr>
          <p:spPr bwMode="auto">
            <a:xfrm>
              <a:off x="1910825" y="4713288"/>
              <a:ext cx="39687" cy="269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0" y="17"/>
                </a:cxn>
                <a:cxn ang="0">
                  <a:pos x="17" y="35"/>
                </a:cxn>
                <a:cxn ang="0">
                  <a:pos x="45" y="29"/>
                </a:cxn>
                <a:cxn ang="0">
                  <a:pos x="49" y="10"/>
                </a:cxn>
                <a:cxn ang="0">
                  <a:pos x="36" y="0"/>
                </a:cxn>
                <a:cxn ang="0">
                  <a:pos x="11" y="2"/>
                </a:cxn>
                <a:cxn ang="0">
                  <a:pos x="11" y="2"/>
                </a:cxn>
              </a:cxnLst>
              <a:rect l="0" t="0" r="r" b="b"/>
              <a:pathLst>
                <a:path w="49" h="35">
                  <a:moveTo>
                    <a:pt x="11" y="2"/>
                  </a:moveTo>
                  <a:lnTo>
                    <a:pt x="0" y="17"/>
                  </a:lnTo>
                  <a:lnTo>
                    <a:pt x="17" y="35"/>
                  </a:lnTo>
                  <a:lnTo>
                    <a:pt x="45" y="29"/>
                  </a:lnTo>
                  <a:lnTo>
                    <a:pt x="49" y="10"/>
                  </a:lnTo>
                  <a:lnTo>
                    <a:pt x="36" y="0"/>
                  </a:lnTo>
                  <a:lnTo>
                    <a:pt x="11" y="2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B8B8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969"/>
            <p:cNvSpPr>
              <a:spLocks/>
            </p:cNvSpPr>
            <p:nvPr/>
          </p:nvSpPr>
          <p:spPr bwMode="auto">
            <a:xfrm>
              <a:off x="1925112" y="4721226"/>
              <a:ext cx="11112" cy="1270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15"/>
                </a:cxn>
                <a:cxn ang="0">
                  <a:pos x="2" y="17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lnTo>
                    <a:pt x="13" y="15"/>
                  </a:lnTo>
                  <a:lnTo>
                    <a:pt x="2" y="1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970"/>
            <p:cNvSpPr>
              <a:spLocks/>
            </p:cNvSpPr>
            <p:nvPr/>
          </p:nvSpPr>
          <p:spPr bwMode="auto">
            <a:xfrm>
              <a:off x="1920350" y="4713288"/>
              <a:ext cx="19050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8" y="14"/>
                </a:cxn>
                <a:cxn ang="0">
                  <a:pos x="21" y="14"/>
                </a:cxn>
                <a:cxn ang="0">
                  <a:pos x="25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5" h="14">
                  <a:moveTo>
                    <a:pt x="0" y="4"/>
                  </a:moveTo>
                  <a:lnTo>
                    <a:pt x="8" y="14"/>
                  </a:lnTo>
                  <a:lnTo>
                    <a:pt x="21" y="14"/>
                  </a:lnTo>
                  <a:lnTo>
                    <a:pt x="2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971"/>
            <p:cNvSpPr>
              <a:spLocks/>
            </p:cNvSpPr>
            <p:nvPr/>
          </p:nvSpPr>
          <p:spPr bwMode="auto">
            <a:xfrm>
              <a:off x="1923525" y="4732338"/>
              <a:ext cx="190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2"/>
                </a:cxn>
                <a:cxn ang="0">
                  <a:pos x="15" y="0"/>
                </a:cxn>
                <a:cxn ang="0">
                  <a:pos x="23" y="8"/>
                </a:cxn>
                <a:cxn ang="0">
                  <a:pos x="13" y="17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3" h="17">
                  <a:moveTo>
                    <a:pt x="0" y="12"/>
                  </a:moveTo>
                  <a:lnTo>
                    <a:pt x="4" y="2"/>
                  </a:lnTo>
                  <a:lnTo>
                    <a:pt x="15" y="0"/>
                  </a:lnTo>
                  <a:lnTo>
                    <a:pt x="23" y="8"/>
                  </a:lnTo>
                  <a:lnTo>
                    <a:pt x="13" y="17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972"/>
            <p:cNvSpPr>
              <a:spLocks/>
            </p:cNvSpPr>
            <p:nvPr/>
          </p:nvSpPr>
          <p:spPr bwMode="auto">
            <a:xfrm>
              <a:off x="1909237" y="4710113"/>
              <a:ext cx="41275" cy="36513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9" y="13"/>
                </a:cxn>
                <a:cxn ang="0">
                  <a:pos x="7" y="20"/>
                </a:cxn>
                <a:cxn ang="0">
                  <a:pos x="9" y="24"/>
                </a:cxn>
                <a:cxn ang="0">
                  <a:pos x="13" y="32"/>
                </a:cxn>
                <a:cxn ang="0">
                  <a:pos x="17" y="36"/>
                </a:cxn>
                <a:cxn ang="0">
                  <a:pos x="23" y="38"/>
                </a:cxn>
                <a:cxn ang="0">
                  <a:pos x="26" y="38"/>
                </a:cxn>
                <a:cxn ang="0">
                  <a:pos x="32" y="38"/>
                </a:cxn>
                <a:cxn ang="0">
                  <a:pos x="36" y="36"/>
                </a:cxn>
                <a:cxn ang="0">
                  <a:pos x="38" y="34"/>
                </a:cxn>
                <a:cxn ang="0">
                  <a:pos x="42" y="30"/>
                </a:cxn>
                <a:cxn ang="0">
                  <a:pos x="43" y="26"/>
                </a:cxn>
                <a:cxn ang="0">
                  <a:pos x="45" y="20"/>
                </a:cxn>
                <a:cxn ang="0">
                  <a:pos x="47" y="17"/>
                </a:cxn>
                <a:cxn ang="0">
                  <a:pos x="42" y="7"/>
                </a:cxn>
                <a:cxn ang="0">
                  <a:pos x="38" y="3"/>
                </a:cxn>
                <a:cxn ang="0">
                  <a:pos x="40" y="0"/>
                </a:cxn>
                <a:cxn ang="0">
                  <a:pos x="42" y="1"/>
                </a:cxn>
                <a:cxn ang="0">
                  <a:pos x="43" y="3"/>
                </a:cxn>
                <a:cxn ang="0">
                  <a:pos x="47" y="7"/>
                </a:cxn>
                <a:cxn ang="0">
                  <a:pos x="51" y="13"/>
                </a:cxn>
                <a:cxn ang="0">
                  <a:pos x="53" y="17"/>
                </a:cxn>
                <a:cxn ang="0">
                  <a:pos x="51" y="20"/>
                </a:cxn>
                <a:cxn ang="0">
                  <a:pos x="49" y="28"/>
                </a:cxn>
                <a:cxn ang="0">
                  <a:pos x="45" y="34"/>
                </a:cxn>
                <a:cxn ang="0">
                  <a:pos x="43" y="39"/>
                </a:cxn>
                <a:cxn ang="0">
                  <a:pos x="40" y="41"/>
                </a:cxn>
                <a:cxn ang="0">
                  <a:pos x="36" y="43"/>
                </a:cxn>
                <a:cxn ang="0">
                  <a:pos x="28" y="43"/>
                </a:cxn>
                <a:cxn ang="0">
                  <a:pos x="26" y="45"/>
                </a:cxn>
                <a:cxn ang="0">
                  <a:pos x="21" y="41"/>
                </a:cxn>
                <a:cxn ang="0">
                  <a:pos x="15" y="38"/>
                </a:cxn>
                <a:cxn ang="0">
                  <a:pos x="7" y="32"/>
                </a:cxn>
                <a:cxn ang="0">
                  <a:pos x="5" y="28"/>
                </a:cxn>
                <a:cxn ang="0">
                  <a:pos x="0" y="20"/>
                </a:cxn>
                <a:cxn ang="0">
                  <a:pos x="2" y="11"/>
                </a:cxn>
                <a:cxn ang="0">
                  <a:pos x="7" y="1"/>
                </a:cxn>
                <a:cxn ang="0">
                  <a:pos x="17" y="0"/>
                </a:cxn>
                <a:cxn ang="0">
                  <a:pos x="17" y="1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53" h="45">
                  <a:moveTo>
                    <a:pt x="15" y="5"/>
                  </a:moveTo>
                  <a:lnTo>
                    <a:pt x="9" y="13"/>
                  </a:lnTo>
                  <a:lnTo>
                    <a:pt x="7" y="20"/>
                  </a:lnTo>
                  <a:lnTo>
                    <a:pt x="9" y="24"/>
                  </a:lnTo>
                  <a:lnTo>
                    <a:pt x="13" y="32"/>
                  </a:lnTo>
                  <a:lnTo>
                    <a:pt x="17" y="36"/>
                  </a:lnTo>
                  <a:lnTo>
                    <a:pt x="23" y="38"/>
                  </a:lnTo>
                  <a:lnTo>
                    <a:pt x="26" y="38"/>
                  </a:lnTo>
                  <a:lnTo>
                    <a:pt x="32" y="38"/>
                  </a:lnTo>
                  <a:lnTo>
                    <a:pt x="36" y="36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45" y="20"/>
                  </a:lnTo>
                  <a:lnTo>
                    <a:pt x="47" y="17"/>
                  </a:lnTo>
                  <a:lnTo>
                    <a:pt x="42" y="7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1"/>
                  </a:lnTo>
                  <a:lnTo>
                    <a:pt x="43" y="3"/>
                  </a:lnTo>
                  <a:lnTo>
                    <a:pt x="47" y="7"/>
                  </a:lnTo>
                  <a:lnTo>
                    <a:pt x="51" y="13"/>
                  </a:lnTo>
                  <a:lnTo>
                    <a:pt x="53" y="17"/>
                  </a:lnTo>
                  <a:lnTo>
                    <a:pt x="51" y="20"/>
                  </a:lnTo>
                  <a:lnTo>
                    <a:pt x="49" y="28"/>
                  </a:lnTo>
                  <a:lnTo>
                    <a:pt x="45" y="34"/>
                  </a:lnTo>
                  <a:lnTo>
                    <a:pt x="43" y="39"/>
                  </a:lnTo>
                  <a:lnTo>
                    <a:pt x="40" y="41"/>
                  </a:lnTo>
                  <a:lnTo>
                    <a:pt x="36" y="43"/>
                  </a:lnTo>
                  <a:lnTo>
                    <a:pt x="28" y="43"/>
                  </a:lnTo>
                  <a:lnTo>
                    <a:pt x="26" y="45"/>
                  </a:lnTo>
                  <a:lnTo>
                    <a:pt x="21" y="41"/>
                  </a:lnTo>
                  <a:lnTo>
                    <a:pt x="15" y="38"/>
                  </a:lnTo>
                  <a:lnTo>
                    <a:pt x="7" y="32"/>
                  </a:lnTo>
                  <a:lnTo>
                    <a:pt x="5" y="28"/>
                  </a:lnTo>
                  <a:lnTo>
                    <a:pt x="0" y="20"/>
                  </a:lnTo>
                  <a:lnTo>
                    <a:pt x="2" y="11"/>
                  </a:lnTo>
                  <a:lnTo>
                    <a:pt x="7" y="1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973"/>
            <p:cNvSpPr>
              <a:spLocks/>
            </p:cNvSpPr>
            <p:nvPr/>
          </p:nvSpPr>
          <p:spPr bwMode="auto">
            <a:xfrm>
              <a:off x="1845737" y="4703763"/>
              <a:ext cx="107950" cy="39688"/>
            </a:xfrm>
            <a:custGeom>
              <a:avLst/>
              <a:gdLst/>
              <a:ahLst/>
              <a:cxnLst>
                <a:cxn ang="0">
                  <a:pos x="122" y="13"/>
                </a:cxn>
                <a:cxn ang="0">
                  <a:pos x="123" y="13"/>
                </a:cxn>
                <a:cxn ang="0">
                  <a:pos x="129" y="13"/>
                </a:cxn>
                <a:cxn ang="0">
                  <a:pos x="133" y="11"/>
                </a:cxn>
                <a:cxn ang="0">
                  <a:pos x="137" y="11"/>
                </a:cxn>
                <a:cxn ang="0">
                  <a:pos x="137" y="4"/>
                </a:cxn>
                <a:cxn ang="0">
                  <a:pos x="131" y="0"/>
                </a:cxn>
                <a:cxn ang="0">
                  <a:pos x="127" y="0"/>
                </a:cxn>
                <a:cxn ang="0">
                  <a:pos x="123" y="0"/>
                </a:cxn>
                <a:cxn ang="0">
                  <a:pos x="116" y="2"/>
                </a:cxn>
                <a:cxn ang="0">
                  <a:pos x="108" y="6"/>
                </a:cxn>
                <a:cxn ang="0">
                  <a:pos x="97" y="8"/>
                </a:cxn>
                <a:cxn ang="0">
                  <a:pos x="87" y="10"/>
                </a:cxn>
                <a:cxn ang="0">
                  <a:pos x="76" y="13"/>
                </a:cxn>
                <a:cxn ang="0">
                  <a:pos x="66" y="17"/>
                </a:cxn>
                <a:cxn ang="0">
                  <a:pos x="53" y="19"/>
                </a:cxn>
                <a:cxn ang="0">
                  <a:pos x="42" y="23"/>
                </a:cxn>
                <a:cxn ang="0">
                  <a:pos x="32" y="25"/>
                </a:cxn>
                <a:cxn ang="0">
                  <a:pos x="23" y="29"/>
                </a:cxn>
                <a:cxn ang="0">
                  <a:pos x="13" y="30"/>
                </a:cxn>
                <a:cxn ang="0">
                  <a:pos x="7" y="32"/>
                </a:cxn>
                <a:cxn ang="0">
                  <a:pos x="4" y="34"/>
                </a:cxn>
                <a:cxn ang="0">
                  <a:pos x="4" y="36"/>
                </a:cxn>
                <a:cxn ang="0">
                  <a:pos x="0" y="42"/>
                </a:cxn>
                <a:cxn ang="0">
                  <a:pos x="6" y="48"/>
                </a:cxn>
                <a:cxn ang="0">
                  <a:pos x="7" y="48"/>
                </a:cxn>
                <a:cxn ang="0">
                  <a:pos x="11" y="48"/>
                </a:cxn>
                <a:cxn ang="0">
                  <a:pos x="17" y="48"/>
                </a:cxn>
                <a:cxn ang="0">
                  <a:pos x="23" y="49"/>
                </a:cxn>
                <a:cxn ang="0">
                  <a:pos x="30" y="49"/>
                </a:cxn>
                <a:cxn ang="0">
                  <a:pos x="38" y="49"/>
                </a:cxn>
                <a:cxn ang="0">
                  <a:pos x="47" y="49"/>
                </a:cxn>
                <a:cxn ang="0">
                  <a:pos x="57" y="51"/>
                </a:cxn>
                <a:cxn ang="0">
                  <a:pos x="65" y="51"/>
                </a:cxn>
                <a:cxn ang="0">
                  <a:pos x="72" y="51"/>
                </a:cxn>
                <a:cxn ang="0">
                  <a:pos x="80" y="51"/>
                </a:cxn>
                <a:cxn ang="0">
                  <a:pos x="87" y="51"/>
                </a:cxn>
                <a:cxn ang="0">
                  <a:pos x="97" y="51"/>
                </a:cxn>
                <a:cxn ang="0">
                  <a:pos x="103" y="51"/>
                </a:cxn>
                <a:cxn ang="0">
                  <a:pos x="95" y="44"/>
                </a:cxn>
                <a:cxn ang="0">
                  <a:pos x="91" y="44"/>
                </a:cxn>
                <a:cxn ang="0">
                  <a:pos x="85" y="44"/>
                </a:cxn>
                <a:cxn ang="0">
                  <a:pos x="74" y="44"/>
                </a:cxn>
                <a:cxn ang="0">
                  <a:pos x="63" y="44"/>
                </a:cxn>
                <a:cxn ang="0">
                  <a:pos x="51" y="42"/>
                </a:cxn>
                <a:cxn ang="0">
                  <a:pos x="42" y="42"/>
                </a:cxn>
                <a:cxn ang="0">
                  <a:pos x="32" y="42"/>
                </a:cxn>
                <a:cxn ang="0">
                  <a:pos x="30" y="42"/>
                </a:cxn>
                <a:cxn ang="0">
                  <a:pos x="32" y="38"/>
                </a:cxn>
                <a:cxn ang="0">
                  <a:pos x="38" y="36"/>
                </a:cxn>
                <a:cxn ang="0">
                  <a:pos x="46" y="32"/>
                </a:cxn>
                <a:cxn ang="0">
                  <a:pos x="57" y="30"/>
                </a:cxn>
                <a:cxn ang="0">
                  <a:pos x="66" y="27"/>
                </a:cxn>
                <a:cxn ang="0">
                  <a:pos x="76" y="25"/>
                </a:cxn>
                <a:cxn ang="0">
                  <a:pos x="82" y="23"/>
                </a:cxn>
                <a:cxn ang="0">
                  <a:pos x="85" y="23"/>
                </a:cxn>
                <a:cxn ang="0">
                  <a:pos x="93" y="13"/>
                </a:cxn>
                <a:cxn ang="0">
                  <a:pos x="122" y="13"/>
                </a:cxn>
                <a:cxn ang="0">
                  <a:pos x="122" y="13"/>
                </a:cxn>
              </a:cxnLst>
              <a:rect l="0" t="0" r="r" b="b"/>
              <a:pathLst>
                <a:path w="137" h="51">
                  <a:moveTo>
                    <a:pt x="122" y="13"/>
                  </a:moveTo>
                  <a:lnTo>
                    <a:pt x="123" y="13"/>
                  </a:lnTo>
                  <a:lnTo>
                    <a:pt x="129" y="13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4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16" y="2"/>
                  </a:lnTo>
                  <a:lnTo>
                    <a:pt x="108" y="6"/>
                  </a:lnTo>
                  <a:lnTo>
                    <a:pt x="97" y="8"/>
                  </a:lnTo>
                  <a:lnTo>
                    <a:pt x="87" y="10"/>
                  </a:lnTo>
                  <a:lnTo>
                    <a:pt x="76" y="13"/>
                  </a:lnTo>
                  <a:lnTo>
                    <a:pt x="66" y="17"/>
                  </a:lnTo>
                  <a:lnTo>
                    <a:pt x="53" y="19"/>
                  </a:lnTo>
                  <a:lnTo>
                    <a:pt x="42" y="23"/>
                  </a:lnTo>
                  <a:lnTo>
                    <a:pt x="32" y="25"/>
                  </a:lnTo>
                  <a:lnTo>
                    <a:pt x="23" y="29"/>
                  </a:lnTo>
                  <a:lnTo>
                    <a:pt x="13" y="30"/>
                  </a:lnTo>
                  <a:lnTo>
                    <a:pt x="7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7" y="48"/>
                  </a:lnTo>
                  <a:lnTo>
                    <a:pt x="11" y="48"/>
                  </a:lnTo>
                  <a:lnTo>
                    <a:pt x="17" y="48"/>
                  </a:lnTo>
                  <a:lnTo>
                    <a:pt x="23" y="49"/>
                  </a:lnTo>
                  <a:lnTo>
                    <a:pt x="30" y="49"/>
                  </a:lnTo>
                  <a:lnTo>
                    <a:pt x="38" y="49"/>
                  </a:lnTo>
                  <a:lnTo>
                    <a:pt x="47" y="49"/>
                  </a:lnTo>
                  <a:lnTo>
                    <a:pt x="57" y="51"/>
                  </a:lnTo>
                  <a:lnTo>
                    <a:pt x="65" y="51"/>
                  </a:lnTo>
                  <a:lnTo>
                    <a:pt x="72" y="51"/>
                  </a:lnTo>
                  <a:lnTo>
                    <a:pt x="80" y="51"/>
                  </a:lnTo>
                  <a:lnTo>
                    <a:pt x="87" y="51"/>
                  </a:lnTo>
                  <a:lnTo>
                    <a:pt x="97" y="51"/>
                  </a:lnTo>
                  <a:lnTo>
                    <a:pt x="103" y="51"/>
                  </a:lnTo>
                  <a:lnTo>
                    <a:pt x="95" y="44"/>
                  </a:lnTo>
                  <a:lnTo>
                    <a:pt x="91" y="44"/>
                  </a:lnTo>
                  <a:lnTo>
                    <a:pt x="85" y="44"/>
                  </a:lnTo>
                  <a:lnTo>
                    <a:pt x="74" y="44"/>
                  </a:lnTo>
                  <a:lnTo>
                    <a:pt x="63" y="44"/>
                  </a:lnTo>
                  <a:lnTo>
                    <a:pt x="51" y="42"/>
                  </a:lnTo>
                  <a:lnTo>
                    <a:pt x="42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2" y="38"/>
                  </a:lnTo>
                  <a:lnTo>
                    <a:pt x="38" y="36"/>
                  </a:lnTo>
                  <a:lnTo>
                    <a:pt x="46" y="32"/>
                  </a:lnTo>
                  <a:lnTo>
                    <a:pt x="57" y="30"/>
                  </a:lnTo>
                  <a:lnTo>
                    <a:pt x="66" y="27"/>
                  </a:lnTo>
                  <a:lnTo>
                    <a:pt x="76" y="25"/>
                  </a:lnTo>
                  <a:lnTo>
                    <a:pt x="82" y="23"/>
                  </a:lnTo>
                  <a:lnTo>
                    <a:pt x="85" y="23"/>
                  </a:lnTo>
                  <a:lnTo>
                    <a:pt x="93" y="13"/>
                  </a:lnTo>
                  <a:lnTo>
                    <a:pt x="122" y="13"/>
                  </a:lnTo>
                  <a:lnTo>
                    <a:pt x="12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974"/>
            <p:cNvSpPr>
              <a:spLocks/>
            </p:cNvSpPr>
            <p:nvPr/>
          </p:nvSpPr>
          <p:spPr bwMode="auto">
            <a:xfrm>
              <a:off x="1820337" y="4508501"/>
              <a:ext cx="95250" cy="182563"/>
            </a:xfrm>
            <a:custGeom>
              <a:avLst/>
              <a:gdLst/>
              <a:ahLst/>
              <a:cxnLst>
                <a:cxn ang="0">
                  <a:pos x="41" y="197"/>
                </a:cxn>
                <a:cxn ang="0">
                  <a:pos x="51" y="186"/>
                </a:cxn>
                <a:cxn ang="0">
                  <a:pos x="55" y="171"/>
                </a:cxn>
                <a:cxn ang="0">
                  <a:pos x="55" y="148"/>
                </a:cxn>
                <a:cxn ang="0">
                  <a:pos x="49" y="137"/>
                </a:cxn>
                <a:cxn ang="0">
                  <a:pos x="43" y="127"/>
                </a:cxn>
                <a:cxn ang="0">
                  <a:pos x="30" y="121"/>
                </a:cxn>
                <a:cxn ang="0">
                  <a:pos x="17" y="120"/>
                </a:cxn>
                <a:cxn ang="0">
                  <a:pos x="13" y="121"/>
                </a:cxn>
                <a:cxn ang="0">
                  <a:pos x="13" y="108"/>
                </a:cxn>
                <a:cxn ang="0">
                  <a:pos x="13" y="95"/>
                </a:cxn>
                <a:cxn ang="0">
                  <a:pos x="17" y="81"/>
                </a:cxn>
                <a:cxn ang="0">
                  <a:pos x="20" y="64"/>
                </a:cxn>
                <a:cxn ang="0">
                  <a:pos x="24" y="51"/>
                </a:cxn>
                <a:cxn ang="0">
                  <a:pos x="34" y="34"/>
                </a:cxn>
                <a:cxn ang="0">
                  <a:pos x="49" y="24"/>
                </a:cxn>
                <a:cxn ang="0">
                  <a:pos x="70" y="17"/>
                </a:cxn>
                <a:cxn ang="0">
                  <a:pos x="91" y="11"/>
                </a:cxn>
                <a:cxn ang="0">
                  <a:pos x="104" y="13"/>
                </a:cxn>
                <a:cxn ang="0">
                  <a:pos x="104" y="19"/>
                </a:cxn>
                <a:cxn ang="0">
                  <a:pos x="106" y="34"/>
                </a:cxn>
                <a:cxn ang="0">
                  <a:pos x="106" y="51"/>
                </a:cxn>
                <a:cxn ang="0">
                  <a:pos x="108" y="74"/>
                </a:cxn>
                <a:cxn ang="0">
                  <a:pos x="108" y="93"/>
                </a:cxn>
                <a:cxn ang="0">
                  <a:pos x="108" y="112"/>
                </a:cxn>
                <a:cxn ang="0">
                  <a:pos x="108" y="125"/>
                </a:cxn>
                <a:cxn ang="0">
                  <a:pos x="108" y="131"/>
                </a:cxn>
                <a:cxn ang="0">
                  <a:pos x="119" y="125"/>
                </a:cxn>
                <a:cxn ang="0">
                  <a:pos x="119" y="116"/>
                </a:cxn>
                <a:cxn ang="0">
                  <a:pos x="117" y="101"/>
                </a:cxn>
                <a:cxn ang="0">
                  <a:pos x="117" y="81"/>
                </a:cxn>
                <a:cxn ang="0">
                  <a:pos x="117" y="61"/>
                </a:cxn>
                <a:cxn ang="0">
                  <a:pos x="116" y="40"/>
                </a:cxn>
                <a:cxn ang="0">
                  <a:pos x="114" y="23"/>
                </a:cxn>
                <a:cxn ang="0">
                  <a:pos x="114" y="11"/>
                </a:cxn>
                <a:cxn ang="0">
                  <a:pos x="110" y="4"/>
                </a:cxn>
                <a:cxn ang="0">
                  <a:pos x="104" y="0"/>
                </a:cxn>
                <a:cxn ang="0">
                  <a:pos x="87" y="0"/>
                </a:cxn>
                <a:cxn ang="0">
                  <a:pos x="64" y="4"/>
                </a:cxn>
                <a:cxn ang="0">
                  <a:pos x="39" y="11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5" y="36"/>
                </a:cxn>
                <a:cxn ang="0">
                  <a:pos x="11" y="51"/>
                </a:cxn>
                <a:cxn ang="0">
                  <a:pos x="7" y="68"/>
                </a:cxn>
                <a:cxn ang="0">
                  <a:pos x="5" y="87"/>
                </a:cxn>
                <a:cxn ang="0">
                  <a:pos x="1" y="104"/>
                </a:cxn>
                <a:cxn ang="0">
                  <a:pos x="0" y="118"/>
                </a:cxn>
                <a:cxn ang="0">
                  <a:pos x="0" y="125"/>
                </a:cxn>
                <a:cxn ang="0">
                  <a:pos x="9" y="127"/>
                </a:cxn>
                <a:cxn ang="0">
                  <a:pos x="32" y="133"/>
                </a:cxn>
                <a:cxn ang="0">
                  <a:pos x="41" y="152"/>
                </a:cxn>
                <a:cxn ang="0">
                  <a:pos x="43" y="169"/>
                </a:cxn>
                <a:cxn ang="0">
                  <a:pos x="34" y="182"/>
                </a:cxn>
                <a:cxn ang="0">
                  <a:pos x="24" y="196"/>
                </a:cxn>
                <a:cxn ang="0">
                  <a:pos x="32" y="207"/>
                </a:cxn>
                <a:cxn ang="0">
                  <a:pos x="51" y="226"/>
                </a:cxn>
                <a:cxn ang="0">
                  <a:pos x="62" y="222"/>
                </a:cxn>
              </a:cxnLst>
              <a:rect l="0" t="0" r="r" b="b"/>
              <a:pathLst>
                <a:path w="119" h="230">
                  <a:moveTo>
                    <a:pt x="62" y="222"/>
                  </a:moveTo>
                  <a:lnTo>
                    <a:pt x="41" y="197"/>
                  </a:lnTo>
                  <a:lnTo>
                    <a:pt x="43" y="194"/>
                  </a:lnTo>
                  <a:lnTo>
                    <a:pt x="51" y="186"/>
                  </a:lnTo>
                  <a:lnTo>
                    <a:pt x="53" y="177"/>
                  </a:lnTo>
                  <a:lnTo>
                    <a:pt x="55" y="171"/>
                  </a:lnTo>
                  <a:lnTo>
                    <a:pt x="55" y="158"/>
                  </a:lnTo>
                  <a:lnTo>
                    <a:pt x="55" y="148"/>
                  </a:lnTo>
                  <a:lnTo>
                    <a:pt x="53" y="140"/>
                  </a:lnTo>
                  <a:lnTo>
                    <a:pt x="49" y="137"/>
                  </a:lnTo>
                  <a:lnTo>
                    <a:pt x="45" y="131"/>
                  </a:lnTo>
                  <a:lnTo>
                    <a:pt x="43" y="127"/>
                  </a:lnTo>
                  <a:lnTo>
                    <a:pt x="38" y="123"/>
                  </a:lnTo>
                  <a:lnTo>
                    <a:pt x="30" y="121"/>
                  </a:lnTo>
                  <a:lnTo>
                    <a:pt x="22" y="120"/>
                  </a:lnTo>
                  <a:lnTo>
                    <a:pt x="17" y="120"/>
                  </a:lnTo>
                  <a:lnTo>
                    <a:pt x="13" y="120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08"/>
                  </a:lnTo>
                  <a:lnTo>
                    <a:pt x="13" y="101"/>
                  </a:lnTo>
                  <a:lnTo>
                    <a:pt x="13" y="95"/>
                  </a:lnTo>
                  <a:lnTo>
                    <a:pt x="15" y="87"/>
                  </a:lnTo>
                  <a:lnTo>
                    <a:pt x="17" y="81"/>
                  </a:lnTo>
                  <a:lnTo>
                    <a:pt x="19" y="72"/>
                  </a:lnTo>
                  <a:lnTo>
                    <a:pt x="20" y="64"/>
                  </a:lnTo>
                  <a:lnTo>
                    <a:pt x="22" y="57"/>
                  </a:lnTo>
                  <a:lnTo>
                    <a:pt x="24" y="51"/>
                  </a:lnTo>
                  <a:lnTo>
                    <a:pt x="28" y="40"/>
                  </a:lnTo>
                  <a:lnTo>
                    <a:pt x="34" y="34"/>
                  </a:lnTo>
                  <a:lnTo>
                    <a:pt x="39" y="28"/>
                  </a:lnTo>
                  <a:lnTo>
                    <a:pt x="49" y="24"/>
                  </a:lnTo>
                  <a:lnTo>
                    <a:pt x="59" y="21"/>
                  </a:lnTo>
                  <a:lnTo>
                    <a:pt x="70" y="17"/>
                  </a:lnTo>
                  <a:lnTo>
                    <a:pt x="79" y="13"/>
                  </a:lnTo>
                  <a:lnTo>
                    <a:pt x="91" y="11"/>
                  </a:lnTo>
                  <a:lnTo>
                    <a:pt x="98" y="11"/>
                  </a:lnTo>
                  <a:lnTo>
                    <a:pt x="104" y="13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26"/>
                  </a:lnTo>
                  <a:lnTo>
                    <a:pt x="106" y="34"/>
                  </a:lnTo>
                  <a:lnTo>
                    <a:pt x="106" y="42"/>
                  </a:lnTo>
                  <a:lnTo>
                    <a:pt x="106" y="51"/>
                  </a:lnTo>
                  <a:lnTo>
                    <a:pt x="106" y="62"/>
                  </a:lnTo>
                  <a:lnTo>
                    <a:pt x="108" y="74"/>
                  </a:lnTo>
                  <a:lnTo>
                    <a:pt x="108" y="83"/>
                  </a:lnTo>
                  <a:lnTo>
                    <a:pt x="108" y="93"/>
                  </a:lnTo>
                  <a:lnTo>
                    <a:pt x="108" y="102"/>
                  </a:lnTo>
                  <a:lnTo>
                    <a:pt x="108" y="112"/>
                  </a:lnTo>
                  <a:lnTo>
                    <a:pt x="108" y="120"/>
                  </a:lnTo>
                  <a:lnTo>
                    <a:pt x="108" y="125"/>
                  </a:lnTo>
                  <a:lnTo>
                    <a:pt x="108" y="129"/>
                  </a:lnTo>
                  <a:lnTo>
                    <a:pt x="108" y="131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9" y="121"/>
                  </a:lnTo>
                  <a:lnTo>
                    <a:pt x="119" y="116"/>
                  </a:lnTo>
                  <a:lnTo>
                    <a:pt x="119" y="110"/>
                  </a:lnTo>
                  <a:lnTo>
                    <a:pt x="117" y="101"/>
                  </a:lnTo>
                  <a:lnTo>
                    <a:pt x="117" y="91"/>
                  </a:lnTo>
                  <a:lnTo>
                    <a:pt x="117" y="81"/>
                  </a:lnTo>
                  <a:lnTo>
                    <a:pt x="117" y="72"/>
                  </a:lnTo>
                  <a:lnTo>
                    <a:pt x="117" y="61"/>
                  </a:lnTo>
                  <a:lnTo>
                    <a:pt x="117" y="49"/>
                  </a:lnTo>
                  <a:lnTo>
                    <a:pt x="116" y="40"/>
                  </a:lnTo>
                  <a:lnTo>
                    <a:pt x="116" y="32"/>
                  </a:lnTo>
                  <a:lnTo>
                    <a:pt x="114" y="23"/>
                  </a:lnTo>
                  <a:lnTo>
                    <a:pt x="114" y="17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7" y="0"/>
                  </a:lnTo>
                  <a:lnTo>
                    <a:pt x="76" y="2"/>
                  </a:lnTo>
                  <a:lnTo>
                    <a:pt x="64" y="4"/>
                  </a:lnTo>
                  <a:lnTo>
                    <a:pt x="53" y="7"/>
                  </a:lnTo>
                  <a:lnTo>
                    <a:pt x="39" y="11"/>
                  </a:lnTo>
                  <a:lnTo>
                    <a:pt x="32" y="13"/>
                  </a:lnTo>
                  <a:lnTo>
                    <a:pt x="22" y="19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28"/>
                  </a:lnTo>
                  <a:lnTo>
                    <a:pt x="15" y="36"/>
                  </a:lnTo>
                  <a:lnTo>
                    <a:pt x="13" y="43"/>
                  </a:lnTo>
                  <a:lnTo>
                    <a:pt x="11" y="51"/>
                  </a:lnTo>
                  <a:lnTo>
                    <a:pt x="9" y="59"/>
                  </a:lnTo>
                  <a:lnTo>
                    <a:pt x="7" y="68"/>
                  </a:lnTo>
                  <a:lnTo>
                    <a:pt x="7" y="78"/>
                  </a:lnTo>
                  <a:lnTo>
                    <a:pt x="5" y="87"/>
                  </a:lnTo>
                  <a:lnTo>
                    <a:pt x="3" y="97"/>
                  </a:lnTo>
                  <a:lnTo>
                    <a:pt x="1" y="104"/>
                  </a:lnTo>
                  <a:lnTo>
                    <a:pt x="1" y="112"/>
                  </a:lnTo>
                  <a:lnTo>
                    <a:pt x="0" y="118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3" y="127"/>
                  </a:lnTo>
                  <a:lnTo>
                    <a:pt x="9" y="127"/>
                  </a:lnTo>
                  <a:lnTo>
                    <a:pt x="19" y="129"/>
                  </a:lnTo>
                  <a:lnTo>
                    <a:pt x="32" y="133"/>
                  </a:lnTo>
                  <a:lnTo>
                    <a:pt x="39" y="142"/>
                  </a:lnTo>
                  <a:lnTo>
                    <a:pt x="41" y="152"/>
                  </a:lnTo>
                  <a:lnTo>
                    <a:pt x="43" y="161"/>
                  </a:lnTo>
                  <a:lnTo>
                    <a:pt x="43" y="169"/>
                  </a:lnTo>
                  <a:lnTo>
                    <a:pt x="41" y="177"/>
                  </a:lnTo>
                  <a:lnTo>
                    <a:pt x="34" y="182"/>
                  </a:lnTo>
                  <a:lnTo>
                    <a:pt x="28" y="190"/>
                  </a:lnTo>
                  <a:lnTo>
                    <a:pt x="24" y="196"/>
                  </a:lnTo>
                  <a:lnTo>
                    <a:pt x="24" y="201"/>
                  </a:lnTo>
                  <a:lnTo>
                    <a:pt x="32" y="207"/>
                  </a:lnTo>
                  <a:lnTo>
                    <a:pt x="41" y="217"/>
                  </a:lnTo>
                  <a:lnTo>
                    <a:pt x="51" y="226"/>
                  </a:lnTo>
                  <a:lnTo>
                    <a:pt x="55" y="230"/>
                  </a:lnTo>
                  <a:lnTo>
                    <a:pt x="62" y="222"/>
                  </a:lnTo>
                  <a:lnTo>
                    <a:pt x="62" y="2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975"/>
            <p:cNvSpPr>
              <a:spLocks/>
            </p:cNvSpPr>
            <p:nvPr/>
          </p:nvSpPr>
          <p:spPr bwMode="auto">
            <a:xfrm>
              <a:off x="1796525" y="4602163"/>
              <a:ext cx="47625" cy="71438"/>
            </a:xfrm>
            <a:custGeom>
              <a:avLst/>
              <a:gdLst/>
              <a:ahLst/>
              <a:cxnLst>
                <a:cxn ang="0">
                  <a:pos x="38" y="7"/>
                </a:cxn>
                <a:cxn ang="0">
                  <a:pos x="36" y="7"/>
                </a:cxn>
                <a:cxn ang="0">
                  <a:pos x="32" y="9"/>
                </a:cxn>
                <a:cxn ang="0">
                  <a:pos x="27" y="13"/>
                </a:cxn>
                <a:cxn ang="0">
                  <a:pos x="21" y="19"/>
                </a:cxn>
                <a:cxn ang="0">
                  <a:pos x="15" y="24"/>
                </a:cxn>
                <a:cxn ang="0">
                  <a:pos x="12" y="32"/>
                </a:cxn>
                <a:cxn ang="0">
                  <a:pos x="10" y="41"/>
                </a:cxn>
                <a:cxn ang="0">
                  <a:pos x="12" y="53"/>
                </a:cxn>
                <a:cxn ang="0">
                  <a:pos x="15" y="62"/>
                </a:cxn>
                <a:cxn ang="0">
                  <a:pos x="19" y="68"/>
                </a:cxn>
                <a:cxn ang="0">
                  <a:pos x="23" y="74"/>
                </a:cxn>
                <a:cxn ang="0">
                  <a:pos x="31" y="79"/>
                </a:cxn>
                <a:cxn ang="0">
                  <a:pos x="36" y="79"/>
                </a:cxn>
                <a:cxn ang="0">
                  <a:pos x="44" y="79"/>
                </a:cxn>
                <a:cxn ang="0">
                  <a:pos x="51" y="78"/>
                </a:cxn>
                <a:cxn ang="0">
                  <a:pos x="61" y="76"/>
                </a:cxn>
                <a:cxn ang="0">
                  <a:pos x="61" y="87"/>
                </a:cxn>
                <a:cxn ang="0">
                  <a:pos x="59" y="87"/>
                </a:cxn>
                <a:cxn ang="0">
                  <a:pos x="53" y="89"/>
                </a:cxn>
                <a:cxn ang="0">
                  <a:pos x="44" y="89"/>
                </a:cxn>
                <a:cxn ang="0">
                  <a:pos x="34" y="89"/>
                </a:cxn>
                <a:cxn ang="0">
                  <a:pos x="25" y="85"/>
                </a:cxn>
                <a:cxn ang="0">
                  <a:pos x="15" y="81"/>
                </a:cxn>
                <a:cxn ang="0">
                  <a:pos x="10" y="78"/>
                </a:cxn>
                <a:cxn ang="0">
                  <a:pos x="8" y="72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0" y="49"/>
                </a:cxn>
                <a:cxn ang="0">
                  <a:pos x="0" y="43"/>
                </a:cxn>
                <a:cxn ang="0">
                  <a:pos x="0" y="36"/>
                </a:cxn>
                <a:cxn ang="0">
                  <a:pos x="2" y="30"/>
                </a:cxn>
                <a:cxn ang="0">
                  <a:pos x="8" y="21"/>
                </a:cxn>
                <a:cxn ang="0">
                  <a:pos x="15" y="13"/>
                </a:cxn>
                <a:cxn ang="0">
                  <a:pos x="21" y="5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8" y="7"/>
                </a:cxn>
              </a:cxnLst>
              <a:rect l="0" t="0" r="r" b="b"/>
              <a:pathLst>
                <a:path w="61" h="89">
                  <a:moveTo>
                    <a:pt x="38" y="7"/>
                  </a:moveTo>
                  <a:lnTo>
                    <a:pt x="36" y="7"/>
                  </a:lnTo>
                  <a:lnTo>
                    <a:pt x="32" y="9"/>
                  </a:lnTo>
                  <a:lnTo>
                    <a:pt x="27" y="13"/>
                  </a:lnTo>
                  <a:lnTo>
                    <a:pt x="21" y="19"/>
                  </a:lnTo>
                  <a:lnTo>
                    <a:pt x="15" y="24"/>
                  </a:lnTo>
                  <a:lnTo>
                    <a:pt x="12" y="32"/>
                  </a:lnTo>
                  <a:lnTo>
                    <a:pt x="10" y="41"/>
                  </a:lnTo>
                  <a:lnTo>
                    <a:pt x="12" y="53"/>
                  </a:lnTo>
                  <a:lnTo>
                    <a:pt x="15" y="62"/>
                  </a:lnTo>
                  <a:lnTo>
                    <a:pt x="19" y="68"/>
                  </a:lnTo>
                  <a:lnTo>
                    <a:pt x="23" y="74"/>
                  </a:lnTo>
                  <a:lnTo>
                    <a:pt x="31" y="79"/>
                  </a:lnTo>
                  <a:lnTo>
                    <a:pt x="36" y="79"/>
                  </a:lnTo>
                  <a:lnTo>
                    <a:pt x="44" y="79"/>
                  </a:lnTo>
                  <a:lnTo>
                    <a:pt x="51" y="78"/>
                  </a:lnTo>
                  <a:lnTo>
                    <a:pt x="61" y="76"/>
                  </a:lnTo>
                  <a:lnTo>
                    <a:pt x="61" y="87"/>
                  </a:lnTo>
                  <a:lnTo>
                    <a:pt x="59" y="87"/>
                  </a:lnTo>
                  <a:lnTo>
                    <a:pt x="53" y="89"/>
                  </a:lnTo>
                  <a:lnTo>
                    <a:pt x="44" y="89"/>
                  </a:lnTo>
                  <a:lnTo>
                    <a:pt x="34" y="89"/>
                  </a:lnTo>
                  <a:lnTo>
                    <a:pt x="25" y="85"/>
                  </a:lnTo>
                  <a:lnTo>
                    <a:pt x="15" y="81"/>
                  </a:lnTo>
                  <a:lnTo>
                    <a:pt x="10" y="78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6"/>
                  </a:lnTo>
                  <a:lnTo>
                    <a:pt x="2" y="30"/>
                  </a:lnTo>
                  <a:lnTo>
                    <a:pt x="8" y="21"/>
                  </a:lnTo>
                  <a:lnTo>
                    <a:pt x="15" y="13"/>
                  </a:lnTo>
                  <a:lnTo>
                    <a:pt x="21" y="5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976"/>
            <p:cNvSpPr>
              <a:spLocks/>
            </p:cNvSpPr>
            <p:nvPr/>
          </p:nvSpPr>
          <p:spPr bwMode="auto">
            <a:xfrm>
              <a:off x="1858437" y="4603751"/>
              <a:ext cx="74612" cy="46038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4" y="22"/>
                </a:cxn>
                <a:cxn ang="0">
                  <a:pos x="13" y="20"/>
                </a:cxn>
                <a:cxn ang="0">
                  <a:pos x="17" y="17"/>
                </a:cxn>
                <a:cxn ang="0">
                  <a:pos x="25" y="15"/>
                </a:cxn>
                <a:cxn ang="0">
                  <a:pos x="30" y="13"/>
                </a:cxn>
                <a:cxn ang="0">
                  <a:pos x="38" y="11"/>
                </a:cxn>
                <a:cxn ang="0">
                  <a:pos x="46" y="7"/>
                </a:cxn>
                <a:cxn ang="0">
                  <a:pos x="51" y="7"/>
                </a:cxn>
                <a:cxn ang="0">
                  <a:pos x="59" y="3"/>
                </a:cxn>
                <a:cxn ang="0">
                  <a:pos x="65" y="3"/>
                </a:cxn>
                <a:cxn ang="0">
                  <a:pos x="74" y="0"/>
                </a:cxn>
                <a:cxn ang="0">
                  <a:pos x="82" y="1"/>
                </a:cxn>
                <a:cxn ang="0">
                  <a:pos x="86" y="5"/>
                </a:cxn>
                <a:cxn ang="0">
                  <a:pos x="89" y="17"/>
                </a:cxn>
                <a:cxn ang="0">
                  <a:pos x="91" y="26"/>
                </a:cxn>
                <a:cxn ang="0">
                  <a:pos x="93" y="34"/>
                </a:cxn>
                <a:cxn ang="0">
                  <a:pos x="91" y="34"/>
                </a:cxn>
                <a:cxn ang="0">
                  <a:pos x="87" y="36"/>
                </a:cxn>
                <a:cxn ang="0">
                  <a:pos x="82" y="36"/>
                </a:cxn>
                <a:cxn ang="0">
                  <a:pos x="76" y="38"/>
                </a:cxn>
                <a:cxn ang="0">
                  <a:pos x="68" y="39"/>
                </a:cxn>
                <a:cxn ang="0">
                  <a:pos x="61" y="43"/>
                </a:cxn>
                <a:cxn ang="0">
                  <a:pos x="53" y="43"/>
                </a:cxn>
                <a:cxn ang="0">
                  <a:pos x="46" y="47"/>
                </a:cxn>
                <a:cxn ang="0">
                  <a:pos x="36" y="49"/>
                </a:cxn>
                <a:cxn ang="0">
                  <a:pos x="27" y="51"/>
                </a:cxn>
                <a:cxn ang="0">
                  <a:pos x="19" y="53"/>
                </a:cxn>
                <a:cxn ang="0">
                  <a:pos x="13" y="55"/>
                </a:cxn>
                <a:cxn ang="0">
                  <a:pos x="6" y="57"/>
                </a:cxn>
                <a:cxn ang="0">
                  <a:pos x="0" y="58"/>
                </a:cxn>
                <a:cxn ang="0">
                  <a:pos x="0" y="51"/>
                </a:cxn>
                <a:cxn ang="0">
                  <a:pos x="4" y="49"/>
                </a:cxn>
                <a:cxn ang="0">
                  <a:pos x="13" y="47"/>
                </a:cxn>
                <a:cxn ang="0">
                  <a:pos x="17" y="43"/>
                </a:cxn>
                <a:cxn ang="0">
                  <a:pos x="25" y="43"/>
                </a:cxn>
                <a:cxn ang="0">
                  <a:pos x="30" y="41"/>
                </a:cxn>
                <a:cxn ang="0">
                  <a:pos x="40" y="41"/>
                </a:cxn>
                <a:cxn ang="0">
                  <a:pos x="46" y="38"/>
                </a:cxn>
                <a:cxn ang="0">
                  <a:pos x="53" y="38"/>
                </a:cxn>
                <a:cxn ang="0">
                  <a:pos x="59" y="36"/>
                </a:cxn>
                <a:cxn ang="0">
                  <a:pos x="67" y="34"/>
                </a:cxn>
                <a:cxn ang="0">
                  <a:pos x="76" y="30"/>
                </a:cxn>
                <a:cxn ang="0">
                  <a:pos x="80" y="30"/>
                </a:cxn>
                <a:cxn ang="0">
                  <a:pos x="80" y="24"/>
                </a:cxn>
                <a:cxn ang="0">
                  <a:pos x="80" y="19"/>
                </a:cxn>
                <a:cxn ang="0">
                  <a:pos x="76" y="13"/>
                </a:cxn>
                <a:cxn ang="0">
                  <a:pos x="74" y="11"/>
                </a:cxn>
                <a:cxn ang="0">
                  <a:pos x="68" y="11"/>
                </a:cxn>
                <a:cxn ang="0">
                  <a:pos x="61" y="13"/>
                </a:cxn>
                <a:cxn ang="0">
                  <a:pos x="55" y="15"/>
                </a:cxn>
                <a:cxn ang="0">
                  <a:pos x="49" y="17"/>
                </a:cxn>
                <a:cxn ang="0">
                  <a:pos x="44" y="19"/>
                </a:cxn>
                <a:cxn ang="0">
                  <a:pos x="36" y="22"/>
                </a:cxn>
                <a:cxn ang="0">
                  <a:pos x="30" y="22"/>
                </a:cxn>
                <a:cxn ang="0">
                  <a:pos x="23" y="26"/>
                </a:cxn>
                <a:cxn ang="0">
                  <a:pos x="17" y="26"/>
                </a:cxn>
                <a:cxn ang="0">
                  <a:pos x="13" y="28"/>
                </a:cxn>
                <a:cxn ang="0">
                  <a:pos x="6" y="32"/>
                </a:cxn>
                <a:cxn ang="0">
                  <a:pos x="4" y="3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93" h="58">
                  <a:moveTo>
                    <a:pt x="0" y="24"/>
                  </a:moveTo>
                  <a:lnTo>
                    <a:pt x="4" y="22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25" y="15"/>
                  </a:lnTo>
                  <a:lnTo>
                    <a:pt x="30" y="13"/>
                  </a:lnTo>
                  <a:lnTo>
                    <a:pt x="38" y="11"/>
                  </a:lnTo>
                  <a:lnTo>
                    <a:pt x="46" y="7"/>
                  </a:lnTo>
                  <a:lnTo>
                    <a:pt x="51" y="7"/>
                  </a:lnTo>
                  <a:lnTo>
                    <a:pt x="59" y="3"/>
                  </a:lnTo>
                  <a:lnTo>
                    <a:pt x="65" y="3"/>
                  </a:lnTo>
                  <a:lnTo>
                    <a:pt x="74" y="0"/>
                  </a:lnTo>
                  <a:lnTo>
                    <a:pt x="82" y="1"/>
                  </a:lnTo>
                  <a:lnTo>
                    <a:pt x="86" y="5"/>
                  </a:lnTo>
                  <a:lnTo>
                    <a:pt x="89" y="17"/>
                  </a:lnTo>
                  <a:lnTo>
                    <a:pt x="91" y="26"/>
                  </a:lnTo>
                  <a:lnTo>
                    <a:pt x="93" y="34"/>
                  </a:lnTo>
                  <a:lnTo>
                    <a:pt x="91" y="34"/>
                  </a:lnTo>
                  <a:lnTo>
                    <a:pt x="87" y="36"/>
                  </a:lnTo>
                  <a:lnTo>
                    <a:pt x="82" y="36"/>
                  </a:lnTo>
                  <a:lnTo>
                    <a:pt x="76" y="38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3" y="43"/>
                  </a:lnTo>
                  <a:lnTo>
                    <a:pt x="46" y="47"/>
                  </a:lnTo>
                  <a:lnTo>
                    <a:pt x="36" y="49"/>
                  </a:lnTo>
                  <a:lnTo>
                    <a:pt x="27" y="51"/>
                  </a:lnTo>
                  <a:lnTo>
                    <a:pt x="19" y="53"/>
                  </a:lnTo>
                  <a:lnTo>
                    <a:pt x="13" y="55"/>
                  </a:lnTo>
                  <a:lnTo>
                    <a:pt x="6" y="57"/>
                  </a:lnTo>
                  <a:lnTo>
                    <a:pt x="0" y="58"/>
                  </a:lnTo>
                  <a:lnTo>
                    <a:pt x="0" y="51"/>
                  </a:lnTo>
                  <a:lnTo>
                    <a:pt x="4" y="49"/>
                  </a:lnTo>
                  <a:lnTo>
                    <a:pt x="13" y="47"/>
                  </a:lnTo>
                  <a:lnTo>
                    <a:pt x="17" y="43"/>
                  </a:lnTo>
                  <a:lnTo>
                    <a:pt x="25" y="43"/>
                  </a:lnTo>
                  <a:lnTo>
                    <a:pt x="30" y="41"/>
                  </a:lnTo>
                  <a:lnTo>
                    <a:pt x="40" y="41"/>
                  </a:lnTo>
                  <a:lnTo>
                    <a:pt x="46" y="38"/>
                  </a:lnTo>
                  <a:lnTo>
                    <a:pt x="53" y="38"/>
                  </a:lnTo>
                  <a:lnTo>
                    <a:pt x="59" y="36"/>
                  </a:lnTo>
                  <a:lnTo>
                    <a:pt x="67" y="34"/>
                  </a:lnTo>
                  <a:lnTo>
                    <a:pt x="76" y="30"/>
                  </a:lnTo>
                  <a:lnTo>
                    <a:pt x="80" y="30"/>
                  </a:lnTo>
                  <a:lnTo>
                    <a:pt x="80" y="24"/>
                  </a:lnTo>
                  <a:lnTo>
                    <a:pt x="80" y="19"/>
                  </a:lnTo>
                  <a:lnTo>
                    <a:pt x="76" y="13"/>
                  </a:lnTo>
                  <a:lnTo>
                    <a:pt x="74" y="11"/>
                  </a:lnTo>
                  <a:lnTo>
                    <a:pt x="68" y="11"/>
                  </a:lnTo>
                  <a:lnTo>
                    <a:pt x="61" y="13"/>
                  </a:lnTo>
                  <a:lnTo>
                    <a:pt x="55" y="15"/>
                  </a:lnTo>
                  <a:lnTo>
                    <a:pt x="49" y="17"/>
                  </a:lnTo>
                  <a:lnTo>
                    <a:pt x="44" y="19"/>
                  </a:lnTo>
                  <a:lnTo>
                    <a:pt x="36" y="22"/>
                  </a:lnTo>
                  <a:lnTo>
                    <a:pt x="30" y="22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13" y="28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977"/>
            <p:cNvSpPr>
              <a:spLocks/>
            </p:cNvSpPr>
            <p:nvPr/>
          </p:nvSpPr>
          <p:spPr bwMode="auto">
            <a:xfrm>
              <a:off x="1906062" y="4633913"/>
              <a:ext cx="11112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39"/>
                </a:cxn>
                <a:cxn ang="0">
                  <a:pos x="13" y="38"/>
                </a:cxn>
                <a:cxn ang="0">
                  <a:pos x="11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3" h="39">
                  <a:moveTo>
                    <a:pt x="0" y="5"/>
                  </a:moveTo>
                  <a:lnTo>
                    <a:pt x="2" y="39"/>
                  </a:lnTo>
                  <a:lnTo>
                    <a:pt x="13" y="38"/>
                  </a:lnTo>
                  <a:lnTo>
                    <a:pt x="11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978"/>
            <p:cNvSpPr>
              <a:spLocks/>
            </p:cNvSpPr>
            <p:nvPr/>
          </p:nvSpPr>
          <p:spPr bwMode="auto">
            <a:xfrm>
              <a:off x="1839387" y="4579938"/>
              <a:ext cx="14287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14" y="13"/>
                </a:cxn>
                <a:cxn ang="0">
                  <a:pos x="17" y="8"/>
                </a:cxn>
                <a:cxn ang="0">
                  <a:pos x="15" y="2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3">
                  <a:moveTo>
                    <a:pt x="8" y="0"/>
                  </a:moveTo>
                  <a:lnTo>
                    <a:pt x="0" y="6"/>
                  </a:lnTo>
                  <a:lnTo>
                    <a:pt x="4" y="13"/>
                  </a:lnTo>
                  <a:lnTo>
                    <a:pt x="14" y="13"/>
                  </a:lnTo>
                  <a:lnTo>
                    <a:pt x="17" y="8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979"/>
            <p:cNvSpPr>
              <a:spLocks/>
            </p:cNvSpPr>
            <p:nvPr/>
          </p:nvSpPr>
          <p:spPr bwMode="auto">
            <a:xfrm>
              <a:off x="1844150" y="4560888"/>
              <a:ext cx="12700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9" y="12"/>
                </a:cxn>
                <a:cxn ang="0">
                  <a:pos x="15" y="6"/>
                </a:cxn>
                <a:cxn ang="0">
                  <a:pos x="13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5" h="12">
                  <a:moveTo>
                    <a:pt x="6" y="0"/>
                  </a:moveTo>
                  <a:lnTo>
                    <a:pt x="0" y="6"/>
                  </a:lnTo>
                  <a:lnTo>
                    <a:pt x="2" y="12"/>
                  </a:lnTo>
                  <a:lnTo>
                    <a:pt x="9" y="12"/>
                  </a:lnTo>
                  <a:lnTo>
                    <a:pt x="15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980"/>
            <p:cNvSpPr>
              <a:spLocks/>
            </p:cNvSpPr>
            <p:nvPr/>
          </p:nvSpPr>
          <p:spPr bwMode="auto">
            <a:xfrm>
              <a:off x="1847325" y="4538663"/>
              <a:ext cx="11112" cy="111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2" y="13"/>
                </a:cxn>
                <a:cxn ang="0">
                  <a:pos x="9" y="13"/>
                </a:cxn>
                <a:cxn ang="0">
                  <a:pos x="15" y="9"/>
                </a:cxn>
                <a:cxn ang="0">
                  <a:pos x="11" y="4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5" h="13">
                  <a:moveTo>
                    <a:pt x="5" y="0"/>
                  </a:moveTo>
                  <a:lnTo>
                    <a:pt x="0" y="5"/>
                  </a:lnTo>
                  <a:lnTo>
                    <a:pt x="2" y="13"/>
                  </a:lnTo>
                  <a:lnTo>
                    <a:pt x="9" y="13"/>
                  </a:lnTo>
                  <a:lnTo>
                    <a:pt x="15" y="9"/>
                  </a:lnTo>
                  <a:lnTo>
                    <a:pt x="11" y="4"/>
                  </a:lnTo>
                  <a:lnTo>
                    <a:pt x="9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981"/>
            <p:cNvSpPr>
              <a:spLocks/>
            </p:cNvSpPr>
            <p:nvPr/>
          </p:nvSpPr>
          <p:spPr bwMode="auto">
            <a:xfrm>
              <a:off x="1855262" y="4594226"/>
              <a:ext cx="11112" cy="111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3"/>
                </a:cxn>
                <a:cxn ang="0">
                  <a:pos x="10" y="13"/>
                </a:cxn>
                <a:cxn ang="0">
                  <a:pos x="16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6" h="13">
                  <a:moveTo>
                    <a:pt x="6" y="0"/>
                  </a:moveTo>
                  <a:lnTo>
                    <a:pt x="0" y="6"/>
                  </a:lnTo>
                  <a:lnTo>
                    <a:pt x="2" y="13"/>
                  </a:lnTo>
                  <a:lnTo>
                    <a:pt x="10" y="13"/>
                  </a:lnTo>
                  <a:lnTo>
                    <a:pt x="16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982"/>
            <p:cNvSpPr>
              <a:spLocks/>
            </p:cNvSpPr>
            <p:nvPr/>
          </p:nvSpPr>
          <p:spPr bwMode="auto">
            <a:xfrm>
              <a:off x="1856850" y="4573588"/>
              <a:ext cx="12700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2" y="14"/>
                </a:cxn>
                <a:cxn ang="0">
                  <a:pos x="17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4">
                  <a:moveTo>
                    <a:pt x="8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2" y="14"/>
                  </a:lnTo>
                  <a:lnTo>
                    <a:pt x="17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984"/>
            <p:cNvSpPr>
              <a:spLocks/>
            </p:cNvSpPr>
            <p:nvPr/>
          </p:nvSpPr>
          <p:spPr bwMode="auto">
            <a:xfrm>
              <a:off x="1860025" y="4552950"/>
              <a:ext cx="11112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"/>
                </a:cxn>
                <a:cxn ang="0">
                  <a:pos x="4" y="9"/>
                </a:cxn>
                <a:cxn ang="0">
                  <a:pos x="11" y="11"/>
                </a:cxn>
                <a:cxn ang="0">
                  <a:pos x="13" y="5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3" y="5"/>
                  </a:lnTo>
                  <a:lnTo>
                    <a:pt x="11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985"/>
            <p:cNvSpPr>
              <a:spLocks/>
            </p:cNvSpPr>
            <p:nvPr/>
          </p:nvSpPr>
          <p:spPr bwMode="auto">
            <a:xfrm>
              <a:off x="1863200" y="4530725"/>
              <a:ext cx="12700" cy="111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1" y="14"/>
                </a:cxn>
                <a:cxn ang="0">
                  <a:pos x="15" y="8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1" y="14"/>
                  </a:lnTo>
                  <a:lnTo>
                    <a:pt x="15" y="8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986"/>
            <p:cNvSpPr>
              <a:spLocks/>
            </p:cNvSpPr>
            <p:nvPr/>
          </p:nvSpPr>
          <p:spPr bwMode="auto">
            <a:xfrm>
              <a:off x="1888600" y="4738688"/>
              <a:ext cx="31750" cy="5032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633"/>
                </a:cxn>
                <a:cxn ang="0">
                  <a:pos x="40" y="633"/>
                </a:cxn>
                <a:cxn ang="0">
                  <a:pos x="19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633">
                  <a:moveTo>
                    <a:pt x="0" y="0"/>
                  </a:moveTo>
                  <a:lnTo>
                    <a:pt x="23" y="633"/>
                  </a:lnTo>
                  <a:lnTo>
                    <a:pt x="40" y="633"/>
                  </a:lnTo>
                  <a:lnTo>
                    <a:pt x="19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987"/>
            <p:cNvSpPr>
              <a:spLocks/>
            </p:cNvSpPr>
            <p:nvPr/>
          </p:nvSpPr>
          <p:spPr bwMode="auto">
            <a:xfrm>
              <a:off x="1906063" y="5270500"/>
              <a:ext cx="38100" cy="8858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4" y="1115"/>
                </a:cxn>
                <a:cxn ang="0">
                  <a:pos x="47" y="1116"/>
                </a:cxn>
                <a:cxn ang="0">
                  <a:pos x="19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47" h="1116">
                  <a:moveTo>
                    <a:pt x="0" y="10"/>
                  </a:moveTo>
                  <a:lnTo>
                    <a:pt x="34" y="1115"/>
                  </a:lnTo>
                  <a:lnTo>
                    <a:pt x="47" y="1116"/>
                  </a:lnTo>
                  <a:lnTo>
                    <a:pt x="19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988"/>
            <p:cNvSpPr>
              <a:spLocks/>
            </p:cNvSpPr>
            <p:nvPr/>
          </p:nvSpPr>
          <p:spPr bwMode="auto">
            <a:xfrm>
              <a:off x="1469500" y="5629275"/>
              <a:ext cx="266700" cy="561975"/>
            </a:xfrm>
            <a:custGeom>
              <a:avLst/>
              <a:gdLst/>
              <a:ahLst/>
              <a:cxnLst>
                <a:cxn ang="0">
                  <a:pos x="23" y="28"/>
                </a:cxn>
                <a:cxn ang="0">
                  <a:pos x="54" y="104"/>
                </a:cxn>
                <a:cxn ang="0">
                  <a:pos x="88" y="201"/>
                </a:cxn>
                <a:cxn ang="0">
                  <a:pos x="114" y="289"/>
                </a:cxn>
                <a:cxn ang="0">
                  <a:pos x="130" y="355"/>
                </a:cxn>
                <a:cxn ang="0">
                  <a:pos x="147" y="430"/>
                </a:cxn>
                <a:cxn ang="0">
                  <a:pos x="164" y="496"/>
                </a:cxn>
                <a:cxn ang="0">
                  <a:pos x="173" y="532"/>
                </a:cxn>
                <a:cxn ang="0">
                  <a:pos x="183" y="551"/>
                </a:cxn>
                <a:cxn ang="0">
                  <a:pos x="215" y="587"/>
                </a:cxn>
                <a:cxn ang="0">
                  <a:pos x="253" y="597"/>
                </a:cxn>
                <a:cxn ang="0">
                  <a:pos x="274" y="589"/>
                </a:cxn>
                <a:cxn ang="0">
                  <a:pos x="255" y="561"/>
                </a:cxn>
                <a:cxn ang="0">
                  <a:pos x="229" y="515"/>
                </a:cxn>
                <a:cxn ang="0">
                  <a:pos x="202" y="469"/>
                </a:cxn>
                <a:cxn ang="0">
                  <a:pos x="192" y="447"/>
                </a:cxn>
                <a:cxn ang="0">
                  <a:pos x="185" y="403"/>
                </a:cxn>
                <a:cxn ang="0">
                  <a:pos x="175" y="333"/>
                </a:cxn>
                <a:cxn ang="0">
                  <a:pos x="166" y="262"/>
                </a:cxn>
                <a:cxn ang="0">
                  <a:pos x="164" y="218"/>
                </a:cxn>
                <a:cxn ang="0">
                  <a:pos x="160" y="161"/>
                </a:cxn>
                <a:cxn ang="0">
                  <a:pos x="156" y="93"/>
                </a:cxn>
                <a:cxn ang="0">
                  <a:pos x="153" y="38"/>
                </a:cxn>
                <a:cxn ang="0">
                  <a:pos x="173" y="0"/>
                </a:cxn>
                <a:cxn ang="0">
                  <a:pos x="173" y="53"/>
                </a:cxn>
                <a:cxn ang="0">
                  <a:pos x="177" y="182"/>
                </a:cxn>
                <a:cxn ang="0">
                  <a:pos x="189" y="331"/>
                </a:cxn>
                <a:cxn ang="0">
                  <a:pos x="210" y="445"/>
                </a:cxn>
                <a:cxn ang="0">
                  <a:pos x="225" y="477"/>
                </a:cxn>
                <a:cxn ang="0">
                  <a:pos x="253" y="530"/>
                </a:cxn>
                <a:cxn ang="0">
                  <a:pos x="276" y="576"/>
                </a:cxn>
                <a:cxn ang="0">
                  <a:pos x="289" y="597"/>
                </a:cxn>
                <a:cxn ang="0">
                  <a:pos x="305" y="625"/>
                </a:cxn>
                <a:cxn ang="0">
                  <a:pos x="322" y="665"/>
                </a:cxn>
                <a:cxn ang="0">
                  <a:pos x="335" y="696"/>
                </a:cxn>
                <a:cxn ang="0">
                  <a:pos x="324" y="707"/>
                </a:cxn>
                <a:cxn ang="0">
                  <a:pos x="289" y="705"/>
                </a:cxn>
                <a:cxn ang="0">
                  <a:pos x="263" y="700"/>
                </a:cxn>
                <a:cxn ang="0">
                  <a:pos x="248" y="677"/>
                </a:cxn>
                <a:cxn ang="0">
                  <a:pos x="229" y="642"/>
                </a:cxn>
                <a:cxn ang="0">
                  <a:pos x="208" y="606"/>
                </a:cxn>
                <a:cxn ang="0">
                  <a:pos x="198" y="587"/>
                </a:cxn>
                <a:cxn ang="0">
                  <a:pos x="185" y="582"/>
                </a:cxn>
                <a:cxn ang="0">
                  <a:pos x="185" y="618"/>
                </a:cxn>
                <a:cxn ang="0">
                  <a:pos x="187" y="656"/>
                </a:cxn>
                <a:cxn ang="0">
                  <a:pos x="185" y="679"/>
                </a:cxn>
                <a:cxn ang="0">
                  <a:pos x="164" y="662"/>
                </a:cxn>
                <a:cxn ang="0">
                  <a:pos x="162" y="637"/>
                </a:cxn>
                <a:cxn ang="0">
                  <a:pos x="166" y="606"/>
                </a:cxn>
                <a:cxn ang="0">
                  <a:pos x="168" y="574"/>
                </a:cxn>
                <a:cxn ang="0">
                  <a:pos x="170" y="553"/>
                </a:cxn>
                <a:cxn ang="0">
                  <a:pos x="160" y="523"/>
                </a:cxn>
                <a:cxn ang="0">
                  <a:pos x="151" y="502"/>
                </a:cxn>
                <a:cxn ang="0">
                  <a:pos x="135" y="428"/>
                </a:cxn>
                <a:cxn ang="0">
                  <a:pos x="111" y="323"/>
                </a:cxn>
                <a:cxn ang="0">
                  <a:pos x="84" y="228"/>
                </a:cxn>
                <a:cxn ang="0">
                  <a:pos x="63" y="171"/>
                </a:cxn>
                <a:cxn ang="0">
                  <a:pos x="38" y="112"/>
                </a:cxn>
                <a:cxn ang="0">
                  <a:pos x="16" y="57"/>
                </a:cxn>
                <a:cxn ang="0">
                  <a:pos x="2" y="21"/>
                </a:cxn>
              </a:cxnLst>
              <a:rect l="0" t="0" r="r" b="b"/>
              <a:pathLst>
                <a:path w="337" h="707">
                  <a:moveTo>
                    <a:pt x="18" y="11"/>
                  </a:moveTo>
                  <a:lnTo>
                    <a:pt x="18" y="11"/>
                  </a:lnTo>
                  <a:lnTo>
                    <a:pt x="19" y="19"/>
                  </a:lnTo>
                  <a:lnTo>
                    <a:pt x="23" y="28"/>
                  </a:lnTo>
                  <a:lnTo>
                    <a:pt x="31" y="43"/>
                  </a:lnTo>
                  <a:lnTo>
                    <a:pt x="37" y="61"/>
                  </a:lnTo>
                  <a:lnTo>
                    <a:pt x="44" y="81"/>
                  </a:lnTo>
                  <a:lnTo>
                    <a:pt x="54" y="104"/>
                  </a:lnTo>
                  <a:lnTo>
                    <a:pt x="63" y="129"/>
                  </a:lnTo>
                  <a:lnTo>
                    <a:pt x="73" y="152"/>
                  </a:lnTo>
                  <a:lnTo>
                    <a:pt x="80" y="177"/>
                  </a:lnTo>
                  <a:lnTo>
                    <a:pt x="88" y="201"/>
                  </a:lnTo>
                  <a:lnTo>
                    <a:pt x="97" y="226"/>
                  </a:lnTo>
                  <a:lnTo>
                    <a:pt x="103" y="249"/>
                  </a:lnTo>
                  <a:lnTo>
                    <a:pt x="111" y="270"/>
                  </a:lnTo>
                  <a:lnTo>
                    <a:pt x="114" y="289"/>
                  </a:lnTo>
                  <a:lnTo>
                    <a:pt x="120" y="306"/>
                  </a:lnTo>
                  <a:lnTo>
                    <a:pt x="122" y="321"/>
                  </a:lnTo>
                  <a:lnTo>
                    <a:pt x="126" y="336"/>
                  </a:lnTo>
                  <a:lnTo>
                    <a:pt x="130" y="355"/>
                  </a:lnTo>
                  <a:lnTo>
                    <a:pt x="133" y="372"/>
                  </a:lnTo>
                  <a:lnTo>
                    <a:pt x="137" y="391"/>
                  </a:lnTo>
                  <a:lnTo>
                    <a:pt x="143" y="410"/>
                  </a:lnTo>
                  <a:lnTo>
                    <a:pt x="147" y="430"/>
                  </a:lnTo>
                  <a:lnTo>
                    <a:pt x="153" y="449"/>
                  </a:lnTo>
                  <a:lnTo>
                    <a:pt x="156" y="466"/>
                  </a:lnTo>
                  <a:lnTo>
                    <a:pt x="160" y="481"/>
                  </a:lnTo>
                  <a:lnTo>
                    <a:pt x="164" y="496"/>
                  </a:lnTo>
                  <a:lnTo>
                    <a:pt x="168" y="509"/>
                  </a:lnTo>
                  <a:lnTo>
                    <a:pt x="170" y="519"/>
                  </a:lnTo>
                  <a:lnTo>
                    <a:pt x="173" y="526"/>
                  </a:lnTo>
                  <a:lnTo>
                    <a:pt x="173" y="532"/>
                  </a:lnTo>
                  <a:lnTo>
                    <a:pt x="175" y="536"/>
                  </a:lnTo>
                  <a:lnTo>
                    <a:pt x="175" y="536"/>
                  </a:lnTo>
                  <a:lnTo>
                    <a:pt x="179" y="542"/>
                  </a:lnTo>
                  <a:lnTo>
                    <a:pt x="183" y="551"/>
                  </a:lnTo>
                  <a:lnTo>
                    <a:pt x="191" y="561"/>
                  </a:lnTo>
                  <a:lnTo>
                    <a:pt x="198" y="570"/>
                  </a:lnTo>
                  <a:lnTo>
                    <a:pt x="206" y="582"/>
                  </a:lnTo>
                  <a:lnTo>
                    <a:pt x="215" y="587"/>
                  </a:lnTo>
                  <a:lnTo>
                    <a:pt x="227" y="595"/>
                  </a:lnTo>
                  <a:lnTo>
                    <a:pt x="236" y="595"/>
                  </a:lnTo>
                  <a:lnTo>
                    <a:pt x="246" y="597"/>
                  </a:lnTo>
                  <a:lnTo>
                    <a:pt x="253" y="597"/>
                  </a:lnTo>
                  <a:lnTo>
                    <a:pt x="261" y="597"/>
                  </a:lnTo>
                  <a:lnTo>
                    <a:pt x="270" y="593"/>
                  </a:lnTo>
                  <a:lnTo>
                    <a:pt x="276" y="591"/>
                  </a:lnTo>
                  <a:lnTo>
                    <a:pt x="274" y="589"/>
                  </a:lnTo>
                  <a:lnTo>
                    <a:pt x="270" y="585"/>
                  </a:lnTo>
                  <a:lnTo>
                    <a:pt x="267" y="580"/>
                  </a:lnTo>
                  <a:lnTo>
                    <a:pt x="263" y="572"/>
                  </a:lnTo>
                  <a:lnTo>
                    <a:pt x="255" y="561"/>
                  </a:lnTo>
                  <a:lnTo>
                    <a:pt x="249" y="551"/>
                  </a:lnTo>
                  <a:lnTo>
                    <a:pt x="244" y="540"/>
                  </a:lnTo>
                  <a:lnTo>
                    <a:pt x="236" y="526"/>
                  </a:lnTo>
                  <a:lnTo>
                    <a:pt x="229" y="515"/>
                  </a:lnTo>
                  <a:lnTo>
                    <a:pt x="221" y="502"/>
                  </a:lnTo>
                  <a:lnTo>
                    <a:pt x="213" y="490"/>
                  </a:lnTo>
                  <a:lnTo>
                    <a:pt x="208" y="479"/>
                  </a:lnTo>
                  <a:lnTo>
                    <a:pt x="202" y="469"/>
                  </a:lnTo>
                  <a:lnTo>
                    <a:pt x="198" y="462"/>
                  </a:lnTo>
                  <a:lnTo>
                    <a:pt x="194" y="456"/>
                  </a:lnTo>
                  <a:lnTo>
                    <a:pt x="194" y="452"/>
                  </a:lnTo>
                  <a:lnTo>
                    <a:pt x="192" y="447"/>
                  </a:lnTo>
                  <a:lnTo>
                    <a:pt x="191" y="441"/>
                  </a:lnTo>
                  <a:lnTo>
                    <a:pt x="189" y="430"/>
                  </a:lnTo>
                  <a:lnTo>
                    <a:pt x="189" y="418"/>
                  </a:lnTo>
                  <a:lnTo>
                    <a:pt x="185" y="403"/>
                  </a:lnTo>
                  <a:lnTo>
                    <a:pt x="183" y="386"/>
                  </a:lnTo>
                  <a:lnTo>
                    <a:pt x="181" y="369"/>
                  </a:lnTo>
                  <a:lnTo>
                    <a:pt x="179" y="352"/>
                  </a:lnTo>
                  <a:lnTo>
                    <a:pt x="175" y="333"/>
                  </a:lnTo>
                  <a:lnTo>
                    <a:pt x="173" y="313"/>
                  </a:lnTo>
                  <a:lnTo>
                    <a:pt x="170" y="296"/>
                  </a:lnTo>
                  <a:lnTo>
                    <a:pt x="168" y="279"/>
                  </a:lnTo>
                  <a:lnTo>
                    <a:pt x="166" y="262"/>
                  </a:lnTo>
                  <a:lnTo>
                    <a:pt x="164" y="249"/>
                  </a:lnTo>
                  <a:lnTo>
                    <a:pt x="164" y="237"/>
                  </a:lnTo>
                  <a:lnTo>
                    <a:pt x="164" y="228"/>
                  </a:lnTo>
                  <a:lnTo>
                    <a:pt x="164" y="218"/>
                  </a:lnTo>
                  <a:lnTo>
                    <a:pt x="162" y="207"/>
                  </a:lnTo>
                  <a:lnTo>
                    <a:pt x="160" y="192"/>
                  </a:lnTo>
                  <a:lnTo>
                    <a:pt x="160" y="178"/>
                  </a:lnTo>
                  <a:lnTo>
                    <a:pt x="160" y="161"/>
                  </a:lnTo>
                  <a:lnTo>
                    <a:pt x="158" y="144"/>
                  </a:lnTo>
                  <a:lnTo>
                    <a:pt x="158" y="127"/>
                  </a:lnTo>
                  <a:lnTo>
                    <a:pt x="158" y="112"/>
                  </a:lnTo>
                  <a:lnTo>
                    <a:pt x="156" y="93"/>
                  </a:lnTo>
                  <a:lnTo>
                    <a:pt x="154" y="78"/>
                  </a:lnTo>
                  <a:lnTo>
                    <a:pt x="154" y="62"/>
                  </a:lnTo>
                  <a:lnTo>
                    <a:pt x="154" y="51"/>
                  </a:lnTo>
                  <a:lnTo>
                    <a:pt x="153" y="38"/>
                  </a:lnTo>
                  <a:lnTo>
                    <a:pt x="153" y="32"/>
                  </a:lnTo>
                  <a:lnTo>
                    <a:pt x="153" y="26"/>
                  </a:lnTo>
                  <a:lnTo>
                    <a:pt x="153" y="26"/>
                  </a:lnTo>
                  <a:lnTo>
                    <a:pt x="173" y="0"/>
                  </a:lnTo>
                  <a:lnTo>
                    <a:pt x="173" y="4"/>
                  </a:lnTo>
                  <a:lnTo>
                    <a:pt x="173" y="13"/>
                  </a:lnTo>
                  <a:lnTo>
                    <a:pt x="173" y="30"/>
                  </a:lnTo>
                  <a:lnTo>
                    <a:pt x="173" y="53"/>
                  </a:lnTo>
                  <a:lnTo>
                    <a:pt x="173" y="81"/>
                  </a:lnTo>
                  <a:lnTo>
                    <a:pt x="173" y="112"/>
                  </a:lnTo>
                  <a:lnTo>
                    <a:pt x="175" y="146"/>
                  </a:lnTo>
                  <a:lnTo>
                    <a:pt x="177" y="182"/>
                  </a:lnTo>
                  <a:lnTo>
                    <a:pt x="179" y="220"/>
                  </a:lnTo>
                  <a:lnTo>
                    <a:pt x="181" y="256"/>
                  </a:lnTo>
                  <a:lnTo>
                    <a:pt x="185" y="294"/>
                  </a:lnTo>
                  <a:lnTo>
                    <a:pt x="189" y="331"/>
                  </a:lnTo>
                  <a:lnTo>
                    <a:pt x="191" y="365"/>
                  </a:lnTo>
                  <a:lnTo>
                    <a:pt x="198" y="395"/>
                  </a:lnTo>
                  <a:lnTo>
                    <a:pt x="204" y="422"/>
                  </a:lnTo>
                  <a:lnTo>
                    <a:pt x="210" y="445"/>
                  </a:lnTo>
                  <a:lnTo>
                    <a:pt x="213" y="450"/>
                  </a:lnTo>
                  <a:lnTo>
                    <a:pt x="215" y="456"/>
                  </a:lnTo>
                  <a:lnTo>
                    <a:pt x="221" y="466"/>
                  </a:lnTo>
                  <a:lnTo>
                    <a:pt x="225" y="477"/>
                  </a:lnTo>
                  <a:lnTo>
                    <a:pt x="232" y="490"/>
                  </a:lnTo>
                  <a:lnTo>
                    <a:pt x="240" y="502"/>
                  </a:lnTo>
                  <a:lnTo>
                    <a:pt x="246" y="517"/>
                  </a:lnTo>
                  <a:lnTo>
                    <a:pt x="253" y="530"/>
                  </a:lnTo>
                  <a:lnTo>
                    <a:pt x="259" y="542"/>
                  </a:lnTo>
                  <a:lnTo>
                    <a:pt x="265" y="555"/>
                  </a:lnTo>
                  <a:lnTo>
                    <a:pt x="270" y="566"/>
                  </a:lnTo>
                  <a:lnTo>
                    <a:pt x="276" y="576"/>
                  </a:lnTo>
                  <a:lnTo>
                    <a:pt x="280" y="584"/>
                  </a:lnTo>
                  <a:lnTo>
                    <a:pt x="284" y="587"/>
                  </a:lnTo>
                  <a:lnTo>
                    <a:pt x="286" y="591"/>
                  </a:lnTo>
                  <a:lnTo>
                    <a:pt x="289" y="597"/>
                  </a:lnTo>
                  <a:lnTo>
                    <a:pt x="291" y="601"/>
                  </a:lnTo>
                  <a:lnTo>
                    <a:pt x="295" y="608"/>
                  </a:lnTo>
                  <a:lnTo>
                    <a:pt x="299" y="616"/>
                  </a:lnTo>
                  <a:lnTo>
                    <a:pt x="305" y="625"/>
                  </a:lnTo>
                  <a:lnTo>
                    <a:pt x="308" y="635"/>
                  </a:lnTo>
                  <a:lnTo>
                    <a:pt x="314" y="646"/>
                  </a:lnTo>
                  <a:lnTo>
                    <a:pt x="318" y="656"/>
                  </a:lnTo>
                  <a:lnTo>
                    <a:pt x="322" y="665"/>
                  </a:lnTo>
                  <a:lnTo>
                    <a:pt x="326" y="675"/>
                  </a:lnTo>
                  <a:lnTo>
                    <a:pt x="331" y="682"/>
                  </a:lnTo>
                  <a:lnTo>
                    <a:pt x="333" y="690"/>
                  </a:lnTo>
                  <a:lnTo>
                    <a:pt x="335" y="696"/>
                  </a:lnTo>
                  <a:lnTo>
                    <a:pt x="335" y="701"/>
                  </a:lnTo>
                  <a:lnTo>
                    <a:pt x="337" y="705"/>
                  </a:lnTo>
                  <a:lnTo>
                    <a:pt x="331" y="705"/>
                  </a:lnTo>
                  <a:lnTo>
                    <a:pt x="324" y="707"/>
                  </a:lnTo>
                  <a:lnTo>
                    <a:pt x="312" y="707"/>
                  </a:lnTo>
                  <a:lnTo>
                    <a:pt x="301" y="707"/>
                  </a:lnTo>
                  <a:lnTo>
                    <a:pt x="295" y="705"/>
                  </a:lnTo>
                  <a:lnTo>
                    <a:pt x="289" y="705"/>
                  </a:lnTo>
                  <a:lnTo>
                    <a:pt x="282" y="703"/>
                  </a:lnTo>
                  <a:lnTo>
                    <a:pt x="276" y="703"/>
                  </a:lnTo>
                  <a:lnTo>
                    <a:pt x="269" y="701"/>
                  </a:lnTo>
                  <a:lnTo>
                    <a:pt x="263" y="700"/>
                  </a:lnTo>
                  <a:lnTo>
                    <a:pt x="259" y="696"/>
                  </a:lnTo>
                  <a:lnTo>
                    <a:pt x="255" y="690"/>
                  </a:lnTo>
                  <a:lnTo>
                    <a:pt x="251" y="682"/>
                  </a:lnTo>
                  <a:lnTo>
                    <a:pt x="248" y="677"/>
                  </a:lnTo>
                  <a:lnTo>
                    <a:pt x="242" y="669"/>
                  </a:lnTo>
                  <a:lnTo>
                    <a:pt x="236" y="662"/>
                  </a:lnTo>
                  <a:lnTo>
                    <a:pt x="232" y="652"/>
                  </a:lnTo>
                  <a:lnTo>
                    <a:pt x="229" y="642"/>
                  </a:lnTo>
                  <a:lnTo>
                    <a:pt x="221" y="631"/>
                  </a:lnTo>
                  <a:lnTo>
                    <a:pt x="217" y="622"/>
                  </a:lnTo>
                  <a:lnTo>
                    <a:pt x="211" y="612"/>
                  </a:lnTo>
                  <a:lnTo>
                    <a:pt x="208" y="606"/>
                  </a:lnTo>
                  <a:lnTo>
                    <a:pt x="204" y="599"/>
                  </a:lnTo>
                  <a:lnTo>
                    <a:pt x="200" y="593"/>
                  </a:lnTo>
                  <a:lnTo>
                    <a:pt x="198" y="589"/>
                  </a:lnTo>
                  <a:lnTo>
                    <a:pt x="198" y="587"/>
                  </a:lnTo>
                  <a:lnTo>
                    <a:pt x="189" y="578"/>
                  </a:lnTo>
                  <a:lnTo>
                    <a:pt x="185" y="574"/>
                  </a:lnTo>
                  <a:lnTo>
                    <a:pt x="185" y="578"/>
                  </a:lnTo>
                  <a:lnTo>
                    <a:pt x="185" y="582"/>
                  </a:lnTo>
                  <a:lnTo>
                    <a:pt x="185" y="591"/>
                  </a:lnTo>
                  <a:lnTo>
                    <a:pt x="185" y="597"/>
                  </a:lnTo>
                  <a:lnTo>
                    <a:pt x="185" y="606"/>
                  </a:lnTo>
                  <a:lnTo>
                    <a:pt x="185" y="618"/>
                  </a:lnTo>
                  <a:lnTo>
                    <a:pt x="187" y="627"/>
                  </a:lnTo>
                  <a:lnTo>
                    <a:pt x="187" y="637"/>
                  </a:lnTo>
                  <a:lnTo>
                    <a:pt x="187" y="648"/>
                  </a:lnTo>
                  <a:lnTo>
                    <a:pt x="187" y="656"/>
                  </a:lnTo>
                  <a:lnTo>
                    <a:pt x="187" y="665"/>
                  </a:lnTo>
                  <a:lnTo>
                    <a:pt x="185" y="671"/>
                  </a:lnTo>
                  <a:lnTo>
                    <a:pt x="185" y="677"/>
                  </a:lnTo>
                  <a:lnTo>
                    <a:pt x="185" y="679"/>
                  </a:lnTo>
                  <a:lnTo>
                    <a:pt x="185" y="681"/>
                  </a:lnTo>
                  <a:lnTo>
                    <a:pt x="177" y="675"/>
                  </a:lnTo>
                  <a:lnTo>
                    <a:pt x="170" y="669"/>
                  </a:lnTo>
                  <a:lnTo>
                    <a:pt x="164" y="662"/>
                  </a:lnTo>
                  <a:lnTo>
                    <a:pt x="162" y="652"/>
                  </a:lnTo>
                  <a:lnTo>
                    <a:pt x="162" y="648"/>
                  </a:lnTo>
                  <a:lnTo>
                    <a:pt x="162" y="644"/>
                  </a:lnTo>
                  <a:lnTo>
                    <a:pt x="162" y="637"/>
                  </a:lnTo>
                  <a:lnTo>
                    <a:pt x="164" y="631"/>
                  </a:lnTo>
                  <a:lnTo>
                    <a:pt x="164" y="622"/>
                  </a:lnTo>
                  <a:lnTo>
                    <a:pt x="164" y="614"/>
                  </a:lnTo>
                  <a:lnTo>
                    <a:pt x="166" y="606"/>
                  </a:lnTo>
                  <a:lnTo>
                    <a:pt x="166" y="599"/>
                  </a:lnTo>
                  <a:lnTo>
                    <a:pt x="166" y="589"/>
                  </a:lnTo>
                  <a:lnTo>
                    <a:pt x="168" y="582"/>
                  </a:lnTo>
                  <a:lnTo>
                    <a:pt x="168" y="574"/>
                  </a:lnTo>
                  <a:lnTo>
                    <a:pt x="170" y="568"/>
                  </a:lnTo>
                  <a:lnTo>
                    <a:pt x="170" y="557"/>
                  </a:lnTo>
                  <a:lnTo>
                    <a:pt x="172" y="555"/>
                  </a:lnTo>
                  <a:lnTo>
                    <a:pt x="170" y="553"/>
                  </a:lnTo>
                  <a:lnTo>
                    <a:pt x="164" y="549"/>
                  </a:lnTo>
                  <a:lnTo>
                    <a:pt x="160" y="540"/>
                  </a:lnTo>
                  <a:lnTo>
                    <a:pt x="160" y="532"/>
                  </a:lnTo>
                  <a:lnTo>
                    <a:pt x="160" y="523"/>
                  </a:lnTo>
                  <a:lnTo>
                    <a:pt x="158" y="517"/>
                  </a:lnTo>
                  <a:lnTo>
                    <a:pt x="154" y="513"/>
                  </a:lnTo>
                  <a:lnTo>
                    <a:pt x="154" y="509"/>
                  </a:lnTo>
                  <a:lnTo>
                    <a:pt x="151" y="502"/>
                  </a:lnTo>
                  <a:lnTo>
                    <a:pt x="149" y="488"/>
                  </a:lnTo>
                  <a:lnTo>
                    <a:pt x="145" y="471"/>
                  </a:lnTo>
                  <a:lnTo>
                    <a:pt x="139" y="450"/>
                  </a:lnTo>
                  <a:lnTo>
                    <a:pt x="135" y="428"/>
                  </a:lnTo>
                  <a:lnTo>
                    <a:pt x="130" y="403"/>
                  </a:lnTo>
                  <a:lnTo>
                    <a:pt x="124" y="378"/>
                  </a:lnTo>
                  <a:lnTo>
                    <a:pt x="118" y="350"/>
                  </a:lnTo>
                  <a:lnTo>
                    <a:pt x="111" y="323"/>
                  </a:lnTo>
                  <a:lnTo>
                    <a:pt x="103" y="296"/>
                  </a:lnTo>
                  <a:lnTo>
                    <a:pt x="97" y="272"/>
                  </a:lnTo>
                  <a:lnTo>
                    <a:pt x="90" y="247"/>
                  </a:lnTo>
                  <a:lnTo>
                    <a:pt x="84" y="228"/>
                  </a:lnTo>
                  <a:lnTo>
                    <a:pt x="78" y="211"/>
                  </a:lnTo>
                  <a:lnTo>
                    <a:pt x="75" y="197"/>
                  </a:lnTo>
                  <a:lnTo>
                    <a:pt x="69" y="184"/>
                  </a:lnTo>
                  <a:lnTo>
                    <a:pt x="63" y="171"/>
                  </a:lnTo>
                  <a:lnTo>
                    <a:pt x="56" y="158"/>
                  </a:lnTo>
                  <a:lnTo>
                    <a:pt x="50" y="142"/>
                  </a:lnTo>
                  <a:lnTo>
                    <a:pt x="44" y="127"/>
                  </a:lnTo>
                  <a:lnTo>
                    <a:pt x="38" y="112"/>
                  </a:lnTo>
                  <a:lnTo>
                    <a:pt x="33" y="97"/>
                  </a:lnTo>
                  <a:lnTo>
                    <a:pt x="27" y="83"/>
                  </a:lnTo>
                  <a:lnTo>
                    <a:pt x="19" y="68"/>
                  </a:lnTo>
                  <a:lnTo>
                    <a:pt x="16" y="57"/>
                  </a:lnTo>
                  <a:lnTo>
                    <a:pt x="12" y="43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989"/>
            <p:cNvSpPr>
              <a:spLocks/>
            </p:cNvSpPr>
            <p:nvPr/>
          </p:nvSpPr>
          <p:spPr bwMode="auto">
            <a:xfrm>
              <a:off x="1404413" y="5645150"/>
              <a:ext cx="141287" cy="501650"/>
            </a:xfrm>
            <a:custGeom>
              <a:avLst/>
              <a:gdLst/>
              <a:ahLst/>
              <a:cxnLst>
                <a:cxn ang="0">
                  <a:pos x="146" y="186"/>
                </a:cxn>
                <a:cxn ang="0">
                  <a:pos x="131" y="247"/>
                </a:cxn>
                <a:cxn ang="0">
                  <a:pos x="110" y="319"/>
                </a:cxn>
                <a:cxn ang="0">
                  <a:pos x="99" y="372"/>
                </a:cxn>
                <a:cxn ang="0">
                  <a:pos x="100" y="399"/>
                </a:cxn>
                <a:cxn ang="0">
                  <a:pos x="108" y="439"/>
                </a:cxn>
                <a:cxn ang="0">
                  <a:pos x="118" y="481"/>
                </a:cxn>
                <a:cxn ang="0">
                  <a:pos x="123" y="504"/>
                </a:cxn>
                <a:cxn ang="0">
                  <a:pos x="104" y="496"/>
                </a:cxn>
                <a:cxn ang="0">
                  <a:pos x="62" y="469"/>
                </a:cxn>
                <a:cxn ang="0">
                  <a:pos x="55" y="437"/>
                </a:cxn>
                <a:cxn ang="0">
                  <a:pos x="60" y="409"/>
                </a:cxn>
                <a:cxn ang="0">
                  <a:pos x="66" y="388"/>
                </a:cxn>
                <a:cxn ang="0">
                  <a:pos x="68" y="348"/>
                </a:cxn>
                <a:cxn ang="0">
                  <a:pos x="70" y="296"/>
                </a:cxn>
                <a:cxn ang="0">
                  <a:pos x="74" y="190"/>
                </a:cxn>
                <a:cxn ang="0">
                  <a:pos x="78" y="74"/>
                </a:cxn>
                <a:cxn ang="0">
                  <a:pos x="81" y="7"/>
                </a:cxn>
                <a:cxn ang="0">
                  <a:pos x="66" y="17"/>
                </a:cxn>
                <a:cxn ang="0">
                  <a:pos x="62" y="121"/>
                </a:cxn>
                <a:cxn ang="0">
                  <a:pos x="57" y="262"/>
                </a:cxn>
                <a:cxn ang="0">
                  <a:pos x="51" y="374"/>
                </a:cxn>
                <a:cxn ang="0">
                  <a:pos x="45" y="409"/>
                </a:cxn>
                <a:cxn ang="0">
                  <a:pos x="30" y="437"/>
                </a:cxn>
                <a:cxn ang="0">
                  <a:pos x="21" y="462"/>
                </a:cxn>
                <a:cxn ang="0">
                  <a:pos x="13" y="498"/>
                </a:cxn>
                <a:cxn ang="0">
                  <a:pos x="3" y="538"/>
                </a:cxn>
                <a:cxn ang="0">
                  <a:pos x="0" y="568"/>
                </a:cxn>
                <a:cxn ang="0">
                  <a:pos x="15" y="585"/>
                </a:cxn>
                <a:cxn ang="0">
                  <a:pos x="22" y="568"/>
                </a:cxn>
                <a:cxn ang="0">
                  <a:pos x="24" y="540"/>
                </a:cxn>
                <a:cxn ang="0">
                  <a:pos x="26" y="507"/>
                </a:cxn>
                <a:cxn ang="0">
                  <a:pos x="30" y="481"/>
                </a:cxn>
                <a:cxn ang="0">
                  <a:pos x="38" y="462"/>
                </a:cxn>
                <a:cxn ang="0">
                  <a:pos x="45" y="477"/>
                </a:cxn>
                <a:cxn ang="0">
                  <a:pos x="51" y="511"/>
                </a:cxn>
                <a:cxn ang="0">
                  <a:pos x="60" y="555"/>
                </a:cxn>
                <a:cxn ang="0">
                  <a:pos x="70" y="591"/>
                </a:cxn>
                <a:cxn ang="0">
                  <a:pos x="81" y="606"/>
                </a:cxn>
                <a:cxn ang="0">
                  <a:pos x="110" y="618"/>
                </a:cxn>
                <a:cxn ang="0">
                  <a:pos x="146" y="627"/>
                </a:cxn>
                <a:cxn ang="0">
                  <a:pos x="173" y="631"/>
                </a:cxn>
                <a:cxn ang="0">
                  <a:pos x="175" y="620"/>
                </a:cxn>
                <a:cxn ang="0">
                  <a:pos x="165" y="593"/>
                </a:cxn>
                <a:cxn ang="0">
                  <a:pos x="154" y="561"/>
                </a:cxn>
                <a:cxn ang="0">
                  <a:pos x="144" y="528"/>
                </a:cxn>
                <a:cxn ang="0">
                  <a:pos x="138" y="504"/>
                </a:cxn>
                <a:cxn ang="0">
                  <a:pos x="129" y="464"/>
                </a:cxn>
                <a:cxn ang="0">
                  <a:pos x="119" y="420"/>
                </a:cxn>
                <a:cxn ang="0">
                  <a:pos x="112" y="384"/>
                </a:cxn>
                <a:cxn ang="0">
                  <a:pos x="114" y="363"/>
                </a:cxn>
                <a:cxn ang="0">
                  <a:pos x="127" y="308"/>
                </a:cxn>
                <a:cxn ang="0">
                  <a:pos x="146" y="241"/>
                </a:cxn>
                <a:cxn ang="0">
                  <a:pos x="161" y="192"/>
                </a:cxn>
                <a:cxn ang="0">
                  <a:pos x="154" y="171"/>
                </a:cxn>
              </a:cxnLst>
              <a:rect l="0" t="0" r="r" b="b"/>
              <a:pathLst>
                <a:path w="176" h="631">
                  <a:moveTo>
                    <a:pt x="154" y="171"/>
                  </a:moveTo>
                  <a:lnTo>
                    <a:pt x="154" y="173"/>
                  </a:lnTo>
                  <a:lnTo>
                    <a:pt x="150" y="178"/>
                  </a:lnTo>
                  <a:lnTo>
                    <a:pt x="146" y="186"/>
                  </a:lnTo>
                  <a:lnTo>
                    <a:pt x="144" y="199"/>
                  </a:lnTo>
                  <a:lnTo>
                    <a:pt x="140" y="213"/>
                  </a:lnTo>
                  <a:lnTo>
                    <a:pt x="135" y="230"/>
                  </a:lnTo>
                  <a:lnTo>
                    <a:pt x="131" y="247"/>
                  </a:lnTo>
                  <a:lnTo>
                    <a:pt x="125" y="266"/>
                  </a:lnTo>
                  <a:lnTo>
                    <a:pt x="119" y="283"/>
                  </a:lnTo>
                  <a:lnTo>
                    <a:pt x="116" y="302"/>
                  </a:lnTo>
                  <a:lnTo>
                    <a:pt x="110" y="319"/>
                  </a:lnTo>
                  <a:lnTo>
                    <a:pt x="106" y="336"/>
                  </a:lnTo>
                  <a:lnTo>
                    <a:pt x="102" y="352"/>
                  </a:lnTo>
                  <a:lnTo>
                    <a:pt x="100" y="363"/>
                  </a:lnTo>
                  <a:lnTo>
                    <a:pt x="99" y="372"/>
                  </a:lnTo>
                  <a:lnTo>
                    <a:pt x="99" y="380"/>
                  </a:lnTo>
                  <a:lnTo>
                    <a:pt x="99" y="384"/>
                  </a:lnTo>
                  <a:lnTo>
                    <a:pt x="99" y="391"/>
                  </a:lnTo>
                  <a:lnTo>
                    <a:pt x="100" y="399"/>
                  </a:lnTo>
                  <a:lnTo>
                    <a:pt x="102" y="409"/>
                  </a:lnTo>
                  <a:lnTo>
                    <a:pt x="104" y="418"/>
                  </a:lnTo>
                  <a:lnTo>
                    <a:pt x="106" y="430"/>
                  </a:lnTo>
                  <a:lnTo>
                    <a:pt x="108" y="439"/>
                  </a:lnTo>
                  <a:lnTo>
                    <a:pt x="112" y="452"/>
                  </a:lnTo>
                  <a:lnTo>
                    <a:pt x="114" y="462"/>
                  </a:lnTo>
                  <a:lnTo>
                    <a:pt x="116" y="471"/>
                  </a:lnTo>
                  <a:lnTo>
                    <a:pt x="118" y="481"/>
                  </a:lnTo>
                  <a:lnTo>
                    <a:pt x="119" y="488"/>
                  </a:lnTo>
                  <a:lnTo>
                    <a:pt x="121" y="496"/>
                  </a:lnTo>
                  <a:lnTo>
                    <a:pt x="121" y="502"/>
                  </a:lnTo>
                  <a:lnTo>
                    <a:pt x="123" y="504"/>
                  </a:lnTo>
                  <a:lnTo>
                    <a:pt x="125" y="506"/>
                  </a:lnTo>
                  <a:lnTo>
                    <a:pt x="121" y="504"/>
                  </a:lnTo>
                  <a:lnTo>
                    <a:pt x="114" y="502"/>
                  </a:lnTo>
                  <a:lnTo>
                    <a:pt x="104" y="496"/>
                  </a:lnTo>
                  <a:lnTo>
                    <a:pt x="95" y="490"/>
                  </a:lnTo>
                  <a:lnTo>
                    <a:pt x="81" y="483"/>
                  </a:lnTo>
                  <a:lnTo>
                    <a:pt x="72" y="477"/>
                  </a:lnTo>
                  <a:lnTo>
                    <a:pt x="62" y="469"/>
                  </a:lnTo>
                  <a:lnTo>
                    <a:pt x="57" y="464"/>
                  </a:lnTo>
                  <a:lnTo>
                    <a:pt x="55" y="456"/>
                  </a:lnTo>
                  <a:lnTo>
                    <a:pt x="55" y="447"/>
                  </a:lnTo>
                  <a:lnTo>
                    <a:pt x="55" y="437"/>
                  </a:lnTo>
                  <a:lnTo>
                    <a:pt x="55" y="430"/>
                  </a:lnTo>
                  <a:lnTo>
                    <a:pt x="57" y="422"/>
                  </a:lnTo>
                  <a:lnTo>
                    <a:pt x="59" y="414"/>
                  </a:lnTo>
                  <a:lnTo>
                    <a:pt x="60" y="409"/>
                  </a:lnTo>
                  <a:lnTo>
                    <a:pt x="64" y="407"/>
                  </a:lnTo>
                  <a:lnTo>
                    <a:pt x="64" y="401"/>
                  </a:lnTo>
                  <a:lnTo>
                    <a:pt x="64" y="395"/>
                  </a:lnTo>
                  <a:lnTo>
                    <a:pt x="66" y="388"/>
                  </a:lnTo>
                  <a:lnTo>
                    <a:pt x="66" y="380"/>
                  </a:lnTo>
                  <a:lnTo>
                    <a:pt x="66" y="369"/>
                  </a:lnTo>
                  <a:lnTo>
                    <a:pt x="68" y="359"/>
                  </a:lnTo>
                  <a:lnTo>
                    <a:pt x="68" y="348"/>
                  </a:lnTo>
                  <a:lnTo>
                    <a:pt x="70" y="338"/>
                  </a:lnTo>
                  <a:lnTo>
                    <a:pt x="70" y="329"/>
                  </a:lnTo>
                  <a:lnTo>
                    <a:pt x="70" y="314"/>
                  </a:lnTo>
                  <a:lnTo>
                    <a:pt x="70" y="296"/>
                  </a:lnTo>
                  <a:lnTo>
                    <a:pt x="70" y="274"/>
                  </a:lnTo>
                  <a:lnTo>
                    <a:pt x="70" y="247"/>
                  </a:lnTo>
                  <a:lnTo>
                    <a:pt x="72" y="218"/>
                  </a:lnTo>
                  <a:lnTo>
                    <a:pt x="74" y="190"/>
                  </a:lnTo>
                  <a:lnTo>
                    <a:pt x="76" y="161"/>
                  </a:lnTo>
                  <a:lnTo>
                    <a:pt x="76" y="129"/>
                  </a:lnTo>
                  <a:lnTo>
                    <a:pt x="78" y="102"/>
                  </a:lnTo>
                  <a:lnTo>
                    <a:pt x="78" y="74"/>
                  </a:lnTo>
                  <a:lnTo>
                    <a:pt x="79" y="53"/>
                  </a:lnTo>
                  <a:lnTo>
                    <a:pt x="79" y="32"/>
                  </a:lnTo>
                  <a:lnTo>
                    <a:pt x="81" y="17"/>
                  </a:lnTo>
                  <a:lnTo>
                    <a:pt x="81" y="7"/>
                  </a:lnTo>
                  <a:lnTo>
                    <a:pt x="81" y="4"/>
                  </a:lnTo>
                  <a:lnTo>
                    <a:pt x="66" y="0"/>
                  </a:lnTo>
                  <a:lnTo>
                    <a:pt x="66" y="4"/>
                  </a:lnTo>
                  <a:lnTo>
                    <a:pt x="66" y="17"/>
                  </a:lnTo>
                  <a:lnTo>
                    <a:pt x="64" y="34"/>
                  </a:lnTo>
                  <a:lnTo>
                    <a:pt x="64" y="59"/>
                  </a:lnTo>
                  <a:lnTo>
                    <a:pt x="62" y="87"/>
                  </a:lnTo>
                  <a:lnTo>
                    <a:pt x="62" y="121"/>
                  </a:lnTo>
                  <a:lnTo>
                    <a:pt x="60" y="154"/>
                  </a:lnTo>
                  <a:lnTo>
                    <a:pt x="60" y="192"/>
                  </a:lnTo>
                  <a:lnTo>
                    <a:pt x="57" y="228"/>
                  </a:lnTo>
                  <a:lnTo>
                    <a:pt x="57" y="262"/>
                  </a:lnTo>
                  <a:lnTo>
                    <a:pt x="55" y="296"/>
                  </a:lnTo>
                  <a:lnTo>
                    <a:pt x="55" y="327"/>
                  </a:lnTo>
                  <a:lnTo>
                    <a:pt x="51" y="352"/>
                  </a:lnTo>
                  <a:lnTo>
                    <a:pt x="51" y="374"/>
                  </a:lnTo>
                  <a:lnTo>
                    <a:pt x="51" y="388"/>
                  </a:lnTo>
                  <a:lnTo>
                    <a:pt x="51" y="397"/>
                  </a:lnTo>
                  <a:lnTo>
                    <a:pt x="47" y="403"/>
                  </a:lnTo>
                  <a:lnTo>
                    <a:pt x="45" y="409"/>
                  </a:lnTo>
                  <a:lnTo>
                    <a:pt x="41" y="416"/>
                  </a:lnTo>
                  <a:lnTo>
                    <a:pt x="38" y="424"/>
                  </a:lnTo>
                  <a:lnTo>
                    <a:pt x="34" y="430"/>
                  </a:lnTo>
                  <a:lnTo>
                    <a:pt x="30" y="437"/>
                  </a:lnTo>
                  <a:lnTo>
                    <a:pt x="26" y="443"/>
                  </a:lnTo>
                  <a:lnTo>
                    <a:pt x="24" y="452"/>
                  </a:lnTo>
                  <a:lnTo>
                    <a:pt x="22" y="456"/>
                  </a:lnTo>
                  <a:lnTo>
                    <a:pt x="21" y="462"/>
                  </a:lnTo>
                  <a:lnTo>
                    <a:pt x="19" y="469"/>
                  </a:lnTo>
                  <a:lnTo>
                    <a:pt x="17" y="479"/>
                  </a:lnTo>
                  <a:lnTo>
                    <a:pt x="13" y="487"/>
                  </a:lnTo>
                  <a:lnTo>
                    <a:pt x="13" y="498"/>
                  </a:lnTo>
                  <a:lnTo>
                    <a:pt x="9" y="507"/>
                  </a:lnTo>
                  <a:lnTo>
                    <a:pt x="9" y="519"/>
                  </a:lnTo>
                  <a:lnTo>
                    <a:pt x="5" y="528"/>
                  </a:lnTo>
                  <a:lnTo>
                    <a:pt x="3" y="538"/>
                  </a:lnTo>
                  <a:lnTo>
                    <a:pt x="2" y="546"/>
                  </a:lnTo>
                  <a:lnTo>
                    <a:pt x="2" y="555"/>
                  </a:lnTo>
                  <a:lnTo>
                    <a:pt x="0" y="561"/>
                  </a:lnTo>
                  <a:lnTo>
                    <a:pt x="0" y="568"/>
                  </a:lnTo>
                  <a:lnTo>
                    <a:pt x="0" y="572"/>
                  </a:lnTo>
                  <a:lnTo>
                    <a:pt x="3" y="576"/>
                  </a:lnTo>
                  <a:lnTo>
                    <a:pt x="9" y="582"/>
                  </a:lnTo>
                  <a:lnTo>
                    <a:pt x="15" y="585"/>
                  </a:lnTo>
                  <a:lnTo>
                    <a:pt x="21" y="585"/>
                  </a:lnTo>
                  <a:lnTo>
                    <a:pt x="24" y="578"/>
                  </a:lnTo>
                  <a:lnTo>
                    <a:pt x="22" y="574"/>
                  </a:lnTo>
                  <a:lnTo>
                    <a:pt x="22" y="568"/>
                  </a:lnTo>
                  <a:lnTo>
                    <a:pt x="22" y="563"/>
                  </a:lnTo>
                  <a:lnTo>
                    <a:pt x="22" y="557"/>
                  </a:lnTo>
                  <a:lnTo>
                    <a:pt x="22" y="547"/>
                  </a:lnTo>
                  <a:lnTo>
                    <a:pt x="24" y="540"/>
                  </a:lnTo>
                  <a:lnTo>
                    <a:pt x="24" y="532"/>
                  </a:lnTo>
                  <a:lnTo>
                    <a:pt x="24" y="525"/>
                  </a:lnTo>
                  <a:lnTo>
                    <a:pt x="24" y="515"/>
                  </a:lnTo>
                  <a:lnTo>
                    <a:pt x="26" y="507"/>
                  </a:lnTo>
                  <a:lnTo>
                    <a:pt x="26" y="498"/>
                  </a:lnTo>
                  <a:lnTo>
                    <a:pt x="28" y="492"/>
                  </a:lnTo>
                  <a:lnTo>
                    <a:pt x="28" y="485"/>
                  </a:lnTo>
                  <a:lnTo>
                    <a:pt x="30" y="481"/>
                  </a:lnTo>
                  <a:lnTo>
                    <a:pt x="30" y="475"/>
                  </a:lnTo>
                  <a:lnTo>
                    <a:pt x="32" y="473"/>
                  </a:lnTo>
                  <a:lnTo>
                    <a:pt x="34" y="468"/>
                  </a:lnTo>
                  <a:lnTo>
                    <a:pt x="38" y="462"/>
                  </a:lnTo>
                  <a:lnTo>
                    <a:pt x="40" y="462"/>
                  </a:lnTo>
                  <a:lnTo>
                    <a:pt x="43" y="471"/>
                  </a:lnTo>
                  <a:lnTo>
                    <a:pt x="43" y="473"/>
                  </a:lnTo>
                  <a:lnTo>
                    <a:pt x="45" y="477"/>
                  </a:lnTo>
                  <a:lnTo>
                    <a:pt x="45" y="485"/>
                  </a:lnTo>
                  <a:lnTo>
                    <a:pt x="49" y="492"/>
                  </a:lnTo>
                  <a:lnTo>
                    <a:pt x="49" y="502"/>
                  </a:lnTo>
                  <a:lnTo>
                    <a:pt x="51" y="511"/>
                  </a:lnTo>
                  <a:lnTo>
                    <a:pt x="53" y="523"/>
                  </a:lnTo>
                  <a:lnTo>
                    <a:pt x="57" y="534"/>
                  </a:lnTo>
                  <a:lnTo>
                    <a:pt x="57" y="544"/>
                  </a:lnTo>
                  <a:lnTo>
                    <a:pt x="60" y="555"/>
                  </a:lnTo>
                  <a:lnTo>
                    <a:pt x="62" y="565"/>
                  </a:lnTo>
                  <a:lnTo>
                    <a:pt x="64" y="576"/>
                  </a:lnTo>
                  <a:lnTo>
                    <a:pt x="66" y="582"/>
                  </a:lnTo>
                  <a:lnTo>
                    <a:pt x="70" y="591"/>
                  </a:lnTo>
                  <a:lnTo>
                    <a:pt x="72" y="597"/>
                  </a:lnTo>
                  <a:lnTo>
                    <a:pt x="74" y="601"/>
                  </a:lnTo>
                  <a:lnTo>
                    <a:pt x="76" y="603"/>
                  </a:lnTo>
                  <a:lnTo>
                    <a:pt x="81" y="606"/>
                  </a:lnTo>
                  <a:lnTo>
                    <a:pt x="87" y="608"/>
                  </a:lnTo>
                  <a:lnTo>
                    <a:pt x="95" y="612"/>
                  </a:lnTo>
                  <a:lnTo>
                    <a:pt x="100" y="614"/>
                  </a:lnTo>
                  <a:lnTo>
                    <a:pt x="110" y="618"/>
                  </a:lnTo>
                  <a:lnTo>
                    <a:pt x="119" y="620"/>
                  </a:lnTo>
                  <a:lnTo>
                    <a:pt x="129" y="623"/>
                  </a:lnTo>
                  <a:lnTo>
                    <a:pt x="137" y="625"/>
                  </a:lnTo>
                  <a:lnTo>
                    <a:pt x="146" y="627"/>
                  </a:lnTo>
                  <a:lnTo>
                    <a:pt x="154" y="627"/>
                  </a:lnTo>
                  <a:lnTo>
                    <a:pt x="161" y="631"/>
                  </a:lnTo>
                  <a:lnTo>
                    <a:pt x="169" y="631"/>
                  </a:lnTo>
                  <a:lnTo>
                    <a:pt x="173" y="631"/>
                  </a:lnTo>
                  <a:lnTo>
                    <a:pt x="175" y="629"/>
                  </a:lnTo>
                  <a:lnTo>
                    <a:pt x="176" y="627"/>
                  </a:lnTo>
                  <a:lnTo>
                    <a:pt x="176" y="623"/>
                  </a:lnTo>
                  <a:lnTo>
                    <a:pt x="175" y="620"/>
                  </a:lnTo>
                  <a:lnTo>
                    <a:pt x="173" y="614"/>
                  </a:lnTo>
                  <a:lnTo>
                    <a:pt x="171" y="608"/>
                  </a:lnTo>
                  <a:lnTo>
                    <a:pt x="169" y="601"/>
                  </a:lnTo>
                  <a:lnTo>
                    <a:pt x="165" y="593"/>
                  </a:lnTo>
                  <a:lnTo>
                    <a:pt x="163" y="585"/>
                  </a:lnTo>
                  <a:lnTo>
                    <a:pt x="161" y="578"/>
                  </a:lnTo>
                  <a:lnTo>
                    <a:pt x="157" y="568"/>
                  </a:lnTo>
                  <a:lnTo>
                    <a:pt x="154" y="561"/>
                  </a:lnTo>
                  <a:lnTo>
                    <a:pt x="150" y="551"/>
                  </a:lnTo>
                  <a:lnTo>
                    <a:pt x="148" y="544"/>
                  </a:lnTo>
                  <a:lnTo>
                    <a:pt x="144" y="536"/>
                  </a:lnTo>
                  <a:lnTo>
                    <a:pt x="144" y="528"/>
                  </a:lnTo>
                  <a:lnTo>
                    <a:pt x="142" y="521"/>
                  </a:lnTo>
                  <a:lnTo>
                    <a:pt x="142" y="517"/>
                  </a:lnTo>
                  <a:lnTo>
                    <a:pt x="140" y="511"/>
                  </a:lnTo>
                  <a:lnTo>
                    <a:pt x="138" y="504"/>
                  </a:lnTo>
                  <a:lnTo>
                    <a:pt x="137" y="496"/>
                  </a:lnTo>
                  <a:lnTo>
                    <a:pt x="135" y="487"/>
                  </a:lnTo>
                  <a:lnTo>
                    <a:pt x="131" y="475"/>
                  </a:lnTo>
                  <a:lnTo>
                    <a:pt x="129" y="464"/>
                  </a:lnTo>
                  <a:lnTo>
                    <a:pt x="127" y="454"/>
                  </a:lnTo>
                  <a:lnTo>
                    <a:pt x="125" y="443"/>
                  </a:lnTo>
                  <a:lnTo>
                    <a:pt x="121" y="431"/>
                  </a:lnTo>
                  <a:lnTo>
                    <a:pt x="119" y="420"/>
                  </a:lnTo>
                  <a:lnTo>
                    <a:pt x="116" y="409"/>
                  </a:lnTo>
                  <a:lnTo>
                    <a:pt x="116" y="401"/>
                  </a:lnTo>
                  <a:lnTo>
                    <a:pt x="114" y="391"/>
                  </a:lnTo>
                  <a:lnTo>
                    <a:pt x="112" y="384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1"/>
                  </a:lnTo>
                  <a:lnTo>
                    <a:pt x="114" y="363"/>
                  </a:lnTo>
                  <a:lnTo>
                    <a:pt x="116" y="353"/>
                  </a:lnTo>
                  <a:lnTo>
                    <a:pt x="119" y="340"/>
                  </a:lnTo>
                  <a:lnTo>
                    <a:pt x="121" y="325"/>
                  </a:lnTo>
                  <a:lnTo>
                    <a:pt x="127" y="308"/>
                  </a:lnTo>
                  <a:lnTo>
                    <a:pt x="131" y="291"/>
                  </a:lnTo>
                  <a:lnTo>
                    <a:pt x="137" y="274"/>
                  </a:lnTo>
                  <a:lnTo>
                    <a:pt x="140" y="256"/>
                  </a:lnTo>
                  <a:lnTo>
                    <a:pt x="146" y="241"/>
                  </a:lnTo>
                  <a:lnTo>
                    <a:pt x="150" y="224"/>
                  </a:lnTo>
                  <a:lnTo>
                    <a:pt x="156" y="211"/>
                  </a:lnTo>
                  <a:lnTo>
                    <a:pt x="157" y="199"/>
                  </a:lnTo>
                  <a:lnTo>
                    <a:pt x="161" y="192"/>
                  </a:lnTo>
                  <a:lnTo>
                    <a:pt x="163" y="184"/>
                  </a:lnTo>
                  <a:lnTo>
                    <a:pt x="165" y="184"/>
                  </a:lnTo>
                  <a:lnTo>
                    <a:pt x="154" y="171"/>
                  </a:lnTo>
                  <a:lnTo>
                    <a:pt x="154" y="1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990"/>
            <p:cNvSpPr>
              <a:spLocks/>
            </p:cNvSpPr>
            <p:nvPr/>
          </p:nvSpPr>
          <p:spPr bwMode="auto">
            <a:xfrm>
              <a:off x="1803978" y="6103938"/>
              <a:ext cx="266700" cy="98425"/>
            </a:xfrm>
            <a:custGeom>
              <a:avLst/>
              <a:gdLst/>
              <a:ahLst/>
              <a:cxnLst>
                <a:cxn ang="0">
                  <a:pos x="165" y="17"/>
                </a:cxn>
                <a:cxn ang="0">
                  <a:pos x="148" y="21"/>
                </a:cxn>
                <a:cxn ang="0">
                  <a:pos x="123" y="28"/>
                </a:cxn>
                <a:cxn ang="0">
                  <a:pos x="95" y="38"/>
                </a:cxn>
                <a:cxn ang="0">
                  <a:pos x="64" y="49"/>
                </a:cxn>
                <a:cxn ang="0">
                  <a:pos x="40" y="63"/>
                </a:cxn>
                <a:cxn ang="0">
                  <a:pos x="25" y="78"/>
                </a:cxn>
                <a:cxn ang="0">
                  <a:pos x="23" y="91"/>
                </a:cxn>
                <a:cxn ang="0">
                  <a:pos x="40" y="104"/>
                </a:cxn>
                <a:cxn ang="0">
                  <a:pos x="70" y="110"/>
                </a:cxn>
                <a:cxn ang="0">
                  <a:pos x="108" y="110"/>
                </a:cxn>
                <a:cxn ang="0">
                  <a:pos x="150" y="108"/>
                </a:cxn>
                <a:cxn ang="0">
                  <a:pos x="196" y="99"/>
                </a:cxn>
                <a:cxn ang="0">
                  <a:pos x="236" y="89"/>
                </a:cxn>
                <a:cxn ang="0">
                  <a:pos x="274" y="78"/>
                </a:cxn>
                <a:cxn ang="0">
                  <a:pos x="300" y="66"/>
                </a:cxn>
                <a:cxn ang="0">
                  <a:pos x="315" y="57"/>
                </a:cxn>
                <a:cxn ang="0">
                  <a:pos x="314" y="47"/>
                </a:cxn>
                <a:cxn ang="0">
                  <a:pos x="298" y="40"/>
                </a:cxn>
                <a:cxn ang="0">
                  <a:pos x="274" y="32"/>
                </a:cxn>
                <a:cxn ang="0">
                  <a:pos x="245" y="26"/>
                </a:cxn>
                <a:cxn ang="0">
                  <a:pos x="217" y="21"/>
                </a:cxn>
                <a:cxn ang="0">
                  <a:pos x="194" y="19"/>
                </a:cxn>
                <a:cxn ang="0">
                  <a:pos x="180" y="17"/>
                </a:cxn>
                <a:cxn ang="0">
                  <a:pos x="179" y="0"/>
                </a:cxn>
                <a:cxn ang="0">
                  <a:pos x="184" y="0"/>
                </a:cxn>
                <a:cxn ang="0">
                  <a:pos x="203" y="2"/>
                </a:cxn>
                <a:cxn ang="0">
                  <a:pos x="230" y="6"/>
                </a:cxn>
                <a:cxn ang="0">
                  <a:pos x="260" y="11"/>
                </a:cxn>
                <a:cxn ang="0">
                  <a:pos x="289" y="17"/>
                </a:cxn>
                <a:cxn ang="0">
                  <a:pos x="315" y="28"/>
                </a:cxn>
                <a:cxn ang="0">
                  <a:pos x="331" y="38"/>
                </a:cxn>
                <a:cxn ang="0">
                  <a:pos x="335" y="53"/>
                </a:cxn>
                <a:cxn ang="0">
                  <a:pos x="325" y="66"/>
                </a:cxn>
                <a:cxn ang="0">
                  <a:pos x="310" y="78"/>
                </a:cxn>
                <a:cxn ang="0">
                  <a:pos x="287" y="89"/>
                </a:cxn>
                <a:cxn ang="0">
                  <a:pos x="262" y="97"/>
                </a:cxn>
                <a:cxn ang="0">
                  <a:pos x="234" y="103"/>
                </a:cxn>
                <a:cxn ang="0">
                  <a:pos x="203" y="108"/>
                </a:cxn>
                <a:cxn ang="0">
                  <a:pos x="173" y="114"/>
                </a:cxn>
                <a:cxn ang="0">
                  <a:pos x="146" y="118"/>
                </a:cxn>
                <a:cxn ang="0">
                  <a:pos x="118" y="120"/>
                </a:cxn>
                <a:cxn ang="0">
                  <a:pos x="93" y="123"/>
                </a:cxn>
                <a:cxn ang="0">
                  <a:pos x="68" y="122"/>
                </a:cxn>
                <a:cxn ang="0">
                  <a:pos x="47" y="122"/>
                </a:cxn>
                <a:cxn ang="0">
                  <a:pos x="26" y="118"/>
                </a:cxn>
                <a:cxn ang="0">
                  <a:pos x="13" y="112"/>
                </a:cxn>
                <a:cxn ang="0">
                  <a:pos x="2" y="103"/>
                </a:cxn>
                <a:cxn ang="0">
                  <a:pos x="0" y="91"/>
                </a:cxn>
                <a:cxn ang="0">
                  <a:pos x="6" y="74"/>
                </a:cxn>
                <a:cxn ang="0">
                  <a:pos x="25" y="59"/>
                </a:cxn>
                <a:cxn ang="0">
                  <a:pos x="49" y="45"/>
                </a:cxn>
                <a:cxn ang="0">
                  <a:pos x="82" y="32"/>
                </a:cxn>
                <a:cxn ang="0">
                  <a:pos x="110" y="19"/>
                </a:cxn>
                <a:cxn ang="0">
                  <a:pos x="139" y="9"/>
                </a:cxn>
                <a:cxn ang="0">
                  <a:pos x="156" y="4"/>
                </a:cxn>
                <a:cxn ang="0">
                  <a:pos x="165" y="4"/>
                </a:cxn>
                <a:cxn ang="0">
                  <a:pos x="167" y="17"/>
                </a:cxn>
              </a:cxnLst>
              <a:rect l="0" t="0" r="r" b="b"/>
              <a:pathLst>
                <a:path w="335" h="123">
                  <a:moveTo>
                    <a:pt x="167" y="17"/>
                  </a:moveTo>
                  <a:lnTo>
                    <a:pt x="165" y="17"/>
                  </a:lnTo>
                  <a:lnTo>
                    <a:pt x="160" y="19"/>
                  </a:lnTo>
                  <a:lnTo>
                    <a:pt x="148" y="21"/>
                  </a:lnTo>
                  <a:lnTo>
                    <a:pt x="139" y="25"/>
                  </a:lnTo>
                  <a:lnTo>
                    <a:pt x="123" y="28"/>
                  </a:lnTo>
                  <a:lnTo>
                    <a:pt x="110" y="32"/>
                  </a:lnTo>
                  <a:lnTo>
                    <a:pt x="95" y="38"/>
                  </a:lnTo>
                  <a:lnTo>
                    <a:pt x="80" y="44"/>
                  </a:lnTo>
                  <a:lnTo>
                    <a:pt x="64" y="49"/>
                  </a:lnTo>
                  <a:lnTo>
                    <a:pt x="53" y="55"/>
                  </a:lnTo>
                  <a:lnTo>
                    <a:pt x="40" y="63"/>
                  </a:lnTo>
                  <a:lnTo>
                    <a:pt x="32" y="70"/>
                  </a:lnTo>
                  <a:lnTo>
                    <a:pt x="25" y="78"/>
                  </a:lnTo>
                  <a:lnTo>
                    <a:pt x="23" y="84"/>
                  </a:lnTo>
                  <a:lnTo>
                    <a:pt x="23" y="91"/>
                  </a:lnTo>
                  <a:lnTo>
                    <a:pt x="32" y="99"/>
                  </a:lnTo>
                  <a:lnTo>
                    <a:pt x="40" y="104"/>
                  </a:lnTo>
                  <a:lnTo>
                    <a:pt x="55" y="108"/>
                  </a:lnTo>
                  <a:lnTo>
                    <a:pt x="70" y="110"/>
                  </a:lnTo>
                  <a:lnTo>
                    <a:pt x="89" y="112"/>
                  </a:lnTo>
                  <a:lnTo>
                    <a:pt x="108" y="110"/>
                  </a:lnTo>
                  <a:lnTo>
                    <a:pt x="129" y="110"/>
                  </a:lnTo>
                  <a:lnTo>
                    <a:pt x="150" y="108"/>
                  </a:lnTo>
                  <a:lnTo>
                    <a:pt x="175" y="104"/>
                  </a:lnTo>
                  <a:lnTo>
                    <a:pt x="196" y="99"/>
                  </a:lnTo>
                  <a:lnTo>
                    <a:pt x="217" y="95"/>
                  </a:lnTo>
                  <a:lnTo>
                    <a:pt x="236" y="89"/>
                  </a:lnTo>
                  <a:lnTo>
                    <a:pt x="257" y="84"/>
                  </a:lnTo>
                  <a:lnTo>
                    <a:pt x="274" y="78"/>
                  </a:lnTo>
                  <a:lnTo>
                    <a:pt x="289" y="72"/>
                  </a:lnTo>
                  <a:lnTo>
                    <a:pt x="300" y="66"/>
                  </a:lnTo>
                  <a:lnTo>
                    <a:pt x="312" y="63"/>
                  </a:lnTo>
                  <a:lnTo>
                    <a:pt x="315" y="57"/>
                  </a:lnTo>
                  <a:lnTo>
                    <a:pt x="317" y="53"/>
                  </a:lnTo>
                  <a:lnTo>
                    <a:pt x="314" y="47"/>
                  </a:lnTo>
                  <a:lnTo>
                    <a:pt x="308" y="44"/>
                  </a:lnTo>
                  <a:lnTo>
                    <a:pt x="298" y="40"/>
                  </a:lnTo>
                  <a:lnTo>
                    <a:pt x="287" y="36"/>
                  </a:lnTo>
                  <a:lnTo>
                    <a:pt x="274" y="32"/>
                  </a:lnTo>
                  <a:lnTo>
                    <a:pt x="260" y="30"/>
                  </a:lnTo>
                  <a:lnTo>
                    <a:pt x="245" y="26"/>
                  </a:lnTo>
                  <a:lnTo>
                    <a:pt x="230" y="23"/>
                  </a:lnTo>
                  <a:lnTo>
                    <a:pt x="217" y="21"/>
                  </a:lnTo>
                  <a:lnTo>
                    <a:pt x="205" y="19"/>
                  </a:lnTo>
                  <a:lnTo>
                    <a:pt x="194" y="19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9" y="17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3" y="2"/>
                  </a:lnTo>
                  <a:lnTo>
                    <a:pt x="215" y="4"/>
                  </a:lnTo>
                  <a:lnTo>
                    <a:pt x="230" y="6"/>
                  </a:lnTo>
                  <a:lnTo>
                    <a:pt x="245" y="7"/>
                  </a:lnTo>
                  <a:lnTo>
                    <a:pt x="260" y="11"/>
                  </a:lnTo>
                  <a:lnTo>
                    <a:pt x="276" y="13"/>
                  </a:lnTo>
                  <a:lnTo>
                    <a:pt x="289" y="17"/>
                  </a:lnTo>
                  <a:lnTo>
                    <a:pt x="302" y="23"/>
                  </a:lnTo>
                  <a:lnTo>
                    <a:pt x="315" y="28"/>
                  </a:lnTo>
                  <a:lnTo>
                    <a:pt x="323" y="32"/>
                  </a:lnTo>
                  <a:lnTo>
                    <a:pt x="331" y="38"/>
                  </a:lnTo>
                  <a:lnTo>
                    <a:pt x="335" y="45"/>
                  </a:lnTo>
                  <a:lnTo>
                    <a:pt x="335" y="53"/>
                  </a:lnTo>
                  <a:lnTo>
                    <a:pt x="331" y="59"/>
                  </a:lnTo>
                  <a:lnTo>
                    <a:pt x="325" y="66"/>
                  </a:lnTo>
                  <a:lnTo>
                    <a:pt x="317" y="72"/>
                  </a:lnTo>
                  <a:lnTo>
                    <a:pt x="310" y="78"/>
                  </a:lnTo>
                  <a:lnTo>
                    <a:pt x="298" y="84"/>
                  </a:lnTo>
                  <a:lnTo>
                    <a:pt x="287" y="89"/>
                  </a:lnTo>
                  <a:lnTo>
                    <a:pt x="274" y="93"/>
                  </a:lnTo>
                  <a:lnTo>
                    <a:pt x="262" y="97"/>
                  </a:lnTo>
                  <a:lnTo>
                    <a:pt x="247" y="99"/>
                  </a:lnTo>
                  <a:lnTo>
                    <a:pt x="234" y="103"/>
                  </a:lnTo>
                  <a:lnTo>
                    <a:pt x="219" y="104"/>
                  </a:lnTo>
                  <a:lnTo>
                    <a:pt x="203" y="108"/>
                  </a:lnTo>
                  <a:lnTo>
                    <a:pt x="188" y="110"/>
                  </a:lnTo>
                  <a:lnTo>
                    <a:pt x="173" y="114"/>
                  </a:lnTo>
                  <a:lnTo>
                    <a:pt x="160" y="114"/>
                  </a:lnTo>
                  <a:lnTo>
                    <a:pt x="146" y="118"/>
                  </a:lnTo>
                  <a:lnTo>
                    <a:pt x="133" y="120"/>
                  </a:lnTo>
                  <a:lnTo>
                    <a:pt x="118" y="120"/>
                  </a:lnTo>
                  <a:lnTo>
                    <a:pt x="104" y="12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68" y="122"/>
                  </a:lnTo>
                  <a:lnTo>
                    <a:pt x="57" y="122"/>
                  </a:lnTo>
                  <a:lnTo>
                    <a:pt x="47" y="122"/>
                  </a:lnTo>
                  <a:lnTo>
                    <a:pt x="36" y="120"/>
                  </a:lnTo>
                  <a:lnTo>
                    <a:pt x="26" y="118"/>
                  </a:lnTo>
                  <a:lnTo>
                    <a:pt x="19" y="114"/>
                  </a:lnTo>
                  <a:lnTo>
                    <a:pt x="13" y="112"/>
                  </a:lnTo>
                  <a:lnTo>
                    <a:pt x="6" y="108"/>
                  </a:lnTo>
                  <a:lnTo>
                    <a:pt x="2" y="103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6" y="74"/>
                  </a:lnTo>
                  <a:lnTo>
                    <a:pt x="13" y="66"/>
                  </a:lnTo>
                  <a:lnTo>
                    <a:pt x="25" y="59"/>
                  </a:lnTo>
                  <a:lnTo>
                    <a:pt x="36" y="53"/>
                  </a:lnTo>
                  <a:lnTo>
                    <a:pt x="49" y="45"/>
                  </a:lnTo>
                  <a:lnTo>
                    <a:pt x="64" y="38"/>
                  </a:lnTo>
                  <a:lnTo>
                    <a:pt x="82" y="32"/>
                  </a:lnTo>
                  <a:lnTo>
                    <a:pt x="95" y="25"/>
                  </a:lnTo>
                  <a:lnTo>
                    <a:pt x="110" y="19"/>
                  </a:lnTo>
                  <a:lnTo>
                    <a:pt x="123" y="13"/>
                  </a:lnTo>
                  <a:lnTo>
                    <a:pt x="139" y="9"/>
                  </a:lnTo>
                  <a:lnTo>
                    <a:pt x="148" y="7"/>
                  </a:lnTo>
                  <a:lnTo>
                    <a:pt x="156" y="4"/>
                  </a:lnTo>
                  <a:lnTo>
                    <a:pt x="163" y="4"/>
                  </a:lnTo>
                  <a:lnTo>
                    <a:pt x="165" y="4"/>
                  </a:lnTo>
                  <a:lnTo>
                    <a:pt x="167" y="17"/>
                  </a:lnTo>
                  <a:lnTo>
                    <a:pt x="167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991"/>
            <p:cNvSpPr>
              <a:spLocks/>
            </p:cNvSpPr>
            <p:nvPr/>
          </p:nvSpPr>
          <p:spPr bwMode="auto">
            <a:xfrm>
              <a:off x="1842563" y="5114925"/>
              <a:ext cx="28575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2" y="29"/>
                </a:cxn>
                <a:cxn ang="0">
                  <a:pos x="4" y="34"/>
                </a:cxn>
                <a:cxn ang="0">
                  <a:pos x="6" y="40"/>
                </a:cxn>
                <a:cxn ang="0">
                  <a:pos x="10" y="46"/>
                </a:cxn>
                <a:cxn ang="0">
                  <a:pos x="15" y="48"/>
                </a:cxn>
                <a:cxn ang="0">
                  <a:pos x="21" y="48"/>
                </a:cxn>
                <a:cxn ang="0">
                  <a:pos x="27" y="48"/>
                </a:cxn>
                <a:cxn ang="0">
                  <a:pos x="32" y="44"/>
                </a:cxn>
                <a:cxn ang="0">
                  <a:pos x="36" y="40"/>
                </a:cxn>
                <a:cxn ang="0">
                  <a:pos x="36" y="36"/>
                </a:cxn>
                <a:cxn ang="0">
                  <a:pos x="31" y="36"/>
                </a:cxn>
                <a:cxn ang="0">
                  <a:pos x="21" y="33"/>
                </a:cxn>
                <a:cxn ang="0">
                  <a:pos x="15" y="29"/>
                </a:cxn>
                <a:cxn ang="0">
                  <a:pos x="10" y="23"/>
                </a:cxn>
                <a:cxn ang="0">
                  <a:pos x="10" y="19"/>
                </a:cxn>
                <a:cxn ang="0">
                  <a:pos x="11" y="14"/>
                </a:cxn>
                <a:cxn ang="0">
                  <a:pos x="17" y="10"/>
                </a:cxn>
                <a:cxn ang="0">
                  <a:pos x="25" y="6"/>
                </a:cxn>
                <a:cxn ang="0">
                  <a:pos x="27" y="4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36" h="48">
                  <a:moveTo>
                    <a:pt x="8" y="0"/>
                  </a:moveTo>
                  <a:lnTo>
                    <a:pt x="4" y="4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2" y="29"/>
                  </a:lnTo>
                  <a:lnTo>
                    <a:pt x="4" y="34"/>
                  </a:lnTo>
                  <a:lnTo>
                    <a:pt x="6" y="40"/>
                  </a:lnTo>
                  <a:lnTo>
                    <a:pt x="10" y="46"/>
                  </a:lnTo>
                  <a:lnTo>
                    <a:pt x="15" y="48"/>
                  </a:lnTo>
                  <a:lnTo>
                    <a:pt x="21" y="48"/>
                  </a:lnTo>
                  <a:lnTo>
                    <a:pt x="27" y="48"/>
                  </a:lnTo>
                  <a:lnTo>
                    <a:pt x="32" y="44"/>
                  </a:lnTo>
                  <a:lnTo>
                    <a:pt x="36" y="40"/>
                  </a:lnTo>
                  <a:lnTo>
                    <a:pt x="36" y="36"/>
                  </a:lnTo>
                  <a:lnTo>
                    <a:pt x="31" y="36"/>
                  </a:lnTo>
                  <a:lnTo>
                    <a:pt x="21" y="33"/>
                  </a:lnTo>
                  <a:lnTo>
                    <a:pt x="15" y="29"/>
                  </a:lnTo>
                  <a:lnTo>
                    <a:pt x="10" y="23"/>
                  </a:lnTo>
                  <a:lnTo>
                    <a:pt x="10" y="19"/>
                  </a:lnTo>
                  <a:lnTo>
                    <a:pt x="11" y="14"/>
                  </a:lnTo>
                  <a:lnTo>
                    <a:pt x="17" y="10"/>
                  </a:lnTo>
                  <a:lnTo>
                    <a:pt x="25" y="6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992"/>
            <p:cNvSpPr>
              <a:spLocks/>
            </p:cNvSpPr>
            <p:nvPr/>
          </p:nvSpPr>
          <p:spPr bwMode="auto">
            <a:xfrm>
              <a:off x="1861613" y="4419600"/>
              <a:ext cx="96837" cy="155575"/>
            </a:xfrm>
            <a:custGeom>
              <a:avLst/>
              <a:gdLst/>
              <a:ahLst/>
              <a:cxnLst>
                <a:cxn ang="0">
                  <a:pos x="40" y="85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11" y="3"/>
                </a:cxn>
                <a:cxn ang="0">
                  <a:pos x="17" y="11"/>
                </a:cxn>
                <a:cxn ang="0">
                  <a:pos x="21" y="15"/>
                </a:cxn>
                <a:cxn ang="0">
                  <a:pos x="25" y="24"/>
                </a:cxn>
                <a:cxn ang="0">
                  <a:pos x="26" y="30"/>
                </a:cxn>
                <a:cxn ang="0">
                  <a:pos x="30" y="36"/>
                </a:cxn>
                <a:cxn ang="0">
                  <a:pos x="32" y="43"/>
                </a:cxn>
                <a:cxn ang="0">
                  <a:pos x="36" y="49"/>
                </a:cxn>
                <a:cxn ang="0">
                  <a:pos x="42" y="60"/>
                </a:cxn>
                <a:cxn ang="0">
                  <a:pos x="47" y="72"/>
                </a:cxn>
                <a:cxn ang="0">
                  <a:pos x="49" y="79"/>
                </a:cxn>
                <a:cxn ang="0">
                  <a:pos x="51" y="83"/>
                </a:cxn>
                <a:cxn ang="0">
                  <a:pos x="102" y="28"/>
                </a:cxn>
                <a:cxn ang="0">
                  <a:pos x="64" y="89"/>
                </a:cxn>
                <a:cxn ang="0">
                  <a:pos x="121" y="123"/>
                </a:cxn>
                <a:cxn ang="0">
                  <a:pos x="57" y="102"/>
                </a:cxn>
                <a:cxn ang="0">
                  <a:pos x="102" y="195"/>
                </a:cxn>
                <a:cxn ang="0">
                  <a:pos x="101" y="193"/>
                </a:cxn>
                <a:cxn ang="0">
                  <a:pos x="97" y="193"/>
                </a:cxn>
                <a:cxn ang="0">
                  <a:pos x="91" y="190"/>
                </a:cxn>
                <a:cxn ang="0">
                  <a:pos x="87" y="184"/>
                </a:cxn>
                <a:cxn ang="0">
                  <a:pos x="82" y="178"/>
                </a:cxn>
                <a:cxn ang="0">
                  <a:pos x="78" y="169"/>
                </a:cxn>
                <a:cxn ang="0">
                  <a:pos x="70" y="155"/>
                </a:cxn>
                <a:cxn ang="0">
                  <a:pos x="64" y="144"/>
                </a:cxn>
                <a:cxn ang="0">
                  <a:pos x="61" y="138"/>
                </a:cxn>
                <a:cxn ang="0">
                  <a:pos x="57" y="131"/>
                </a:cxn>
                <a:cxn ang="0">
                  <a:pos x="55" y="125"/>
                </a:cxn>
                <a:cxn ang="0">
                  <a:pos x="53" y="121"/>
                </a:cxn>
                <a:cxn ang="0">
                  <a:pos x="47" y="114"/>
                </a:cxn>
                <a:cxn ang="0">
                  <a:pos x="47" y="112"/>
                </a:cxn>
                <a:cxn ang="0">
                  <a:pos x="19" y="165"/>
                </a:cxn>
                <a:cxn ang="0">
                  <a:pos x="38" y="100"/>
                </a:cxn>
                <a:cxn ang="0">
                  <a:pos x="0" y="100"/>
                </a:cxn>
                <a:cxn ang="0">
                  <a:pos x="40" y="85"/>
                </a:cxn>
                <a:cxn ang="0">
                  <a:pos x="40" y="85"/>
                </a:cxn>
              </a:cxnLst>
              <a:rect l="0" t="0" r="r" b="b"/>
              <a:pathLst>
                <a:path w="121" h="195">
                  <a:moveTo>
                    <a:pt x="40" y="85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7" y="11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6" y="30"/>
                  </a:lnTo>
                  <a:lnTo>
                    <a:pt x="30" y="36"/>
                  </a:lnTo>
                  <a:lnTo>
                    <a:pt x="32" y="43"/>
                  </a:lnTo>
                  <a:lnTo>
                    <a:pt x="36" y="49"/>
                  </a:lnTo>
                  <a:lnTo>
                    <a:pt x="42" y="60"/>
                  </a:lnTo>
                  <a:lnTo>
                    <a:pt x="47" y="72"/>
                  </a:lnTo>
                  <a:lnTo>
                    <a:pt x="49" y="79"/>
                  </a:lnTo>
                  <a:lnTo>
                    <a:pt x="51" y="83"/>
                  </a:lnTo>
                  <a:lnTo>
                    <a:pt x="102" y="28"/>
                  </a:lnTo>
                  <a:lnTo>
                    <a:pt x="64" y="89"/>
                  </a:lnTo>
                  <a:lnTo>
                    <a:pt x="121" y="123"/>
                  </a:lnTo>
                  <a:lnTo>
                    <a:pt x="57" y="102"/>
                  </a:lnTo>
                  <a:lnTo>
                    <a:pt x="102" y="195"/>
                  </a:lnTo>
                  <a:lnTo>
                    <a:pt x="101" y="193"/>
                  </a:lnTo>
                  <a:lnTo>
                    <a:pt x="97" y="193"/>
                  </a:lnTo>
                  <a:lnTo>
                    <a:pt x="91" y="190"/>
                  </a:lnTo>
                  <a:lnTo>
                    <a:pt x="87" y="184"/>
                  </a:lnTo>
                  <a:lnTo>
                    <a:pt x="82" y="178"/>
                  </a:lnTo>
                  <a:lnTo>
                    <a:pt x="78" y="169"/>
                  </a:lnTo>
                  <a:lnTo>
                    <a:pt x="70" y="155"/>
                  </a:lnTo>
                  <a:lnTo>
                    <a:pt x="64" y="144"/>
                  </a:lnTo>
                  <a:lnTo>
                    <a:pt x="61" y="138"/>
                  </a:lnTo>
                  <a:lnTo>
                    <a:pt x="57" y="131"/>
                  </a:lnTo>
                  <a:lnTo>
                    <a:pt x="55" y="125"/>
                  </a:lnTo>
                  <a:lnTo>
                    <a:pt x="53" y="121"/>
                  </a:lnTo>
                  <a:lnTo>
                    <a:pt x="47" y="114"/>
                  </a:lnTo>
                  <a:lnTo>
                    <a:pt x="47" y="112"/>
                  </a:lnTo>
                  <a:lnTo>
                    <a:pt x="19" y="165"/>
                  </a:lnTo>
                  <a:lnTo>
                    <a:pt x="38" y="100"/>
                  </a:lnTo>
                  <a:lnTo>
                    <a:pt x="0" y="100"/>
                  </a:lnTo>
                  <a:lnTo>
                    <a:pt x="40" y="85"/>
                  </a:lnTo>
                  <a:lnTo>
                    <a:pt x="40" y="8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993"/>
            <p:cNvSpPr>
              <a:spLocks/>
            </p:cNvSpPr>
            <p:nvPr/>
          </p:nvSpPr>
          <p:spPr bwMode="auto">
            <a:xfrm>
              <a:off x="1914000" y="4662488"/>
              <a:ext cx="49212" cy="76200"/>
            </a:xfrm>
            <a:custGeom>
              <a:avLst/>
              <a:gdLst/>
              <a:ahLst/>
              <a:cxnLst>
                <a:cxn ang="0">
                  <a:pos x="23" y="4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2" y="5"/>
                </a:cxn>
                <a:cxn ang="0">
                  <a:pos x="12" y="7"/>
                </a:cxn>
                <a:cxn ang="0">
                  <a:pos x="16" y="13"/>
                </a:cxn>
                <a:cxn ang="0">
                  <a:pos x="18" y="19"/>
                </a:cxn>
                <a:cxn ang="0">
                  <a:pos x="21" y="24"/>
                </a:cxn>
                <a:cxn ang="0">
                  <a:pos x="27" y="34"/>
                </a:cxn>
                <a:cxn ang="0">
                  <a:pos x="29" y="42"/>
                </a:cxn>
                <a:cxn ang="0">
                  <a:pos x="56" y="15"/>
                </a:cxn>
                <a:cxn ang="0">
                  <a:pos x="33" y="45"/>
                </a:cxn>
                <a:cxn ang="0">
                  <a:pos x="63" y="61"/>
                </a:cxn>
                <a:cxn ang="0">
                  <a:pos x="31" y="51"/>
                </a:cxn>
                <a:cxn ang="0">
                  <a:pos x="56" y="97"/>
                </a:cxn>
                <a:cxn ang="0">
                  <a:pos x="52" y="97"/>
                </a:cxn>
                <a:cxn ang="0">
                  <a:pos x="46" y="93"/>
                </a:cxn>
                <a:cxn ang="0">
                  <a:pos x="42" y="89"/>
                </a:cxn>
                <a:cxn ang="0">
                  <a:pos x="40" y="83"/>
                </a:cxn>
                <a:cxn ang="0">
                  <a:pos x="37" y="78"/>
                </a:cxn>
                <a:cxn ang="0">
                  <a:pos x="35" y="72"/>
                </a:cxn>
                <a:cxn ang="0">
                  <a:pos x="29" y="61"/>
                </a:cxn>
                <a:cxn ang="0">
                  <a:pos x="27" y="57"/>
                </a:cxn>
                <a:cxn ang="0">
                  <a:pos x="12" y="81"/>
                </a:cxn>
                <a:cxn ang="0">
                  <a:pos x="21" y="51"/>
                </a:cxn>
                <a:cxn ang="0">
                  <a:pos x="0" y="51"/>
                </a:cxn>
                <a:cxn ang="0">
                  <a:pos x="23" y="42"/>
                </a:cxn>
                <a:cxn ang="0">
                  <a:pos x="23" y="42"/>
                </a:cxn>
              </a:cxnLst>
              <a:rect l="0" t="0" r="r" b="b"/>
              <a:pathLst>
                <a:path w="63" h="97">
                  <a:moveTo>
                    <a:pt x="23" y="42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6" y="13"/>
                  </a:lnTo>
                  <a:lnTo>
                    <a:pt x="18" y="19"/>
                  </a:lnTo>
                  <a:lnTo>
                    <a:pt x="21" y="24"/>
                  </a:lnTo>
                  <a:lnTo>
                    <a:pt x="27" y="34"/>
                  </a:lnTo>
                  <a:lnTo>
                    <a:pt x="29" y="42"/>
                  </a:lnTo>
                  <a:lnTo>
                    <a:pt x="56" y="15"/>
                  </a:lnTo>
                  <a:lnTo>
                    <a:pt x="33" y="45"/>
                  </a:lnTo>
                  <a:lnTo>
                    <a:pt x="63" y="61"/>
                  </a:lnTo>
                  <a:lnTo>
                    <a:pt x="31" y="51"/>
                  </a:lnTo>
                  <a:lnTo>
                    <a:pt x="56" y="97"/>
                  </a:lnTo>
                  <a:lnTo>
                    <a:pt x="52" y="97"/>
                  </a:lnTo>
                  <a:lnTo>
                    <a:pt x="46" y="93"/>
                  </a:lnTo>
                  <a:lnTo>
                    <a:pt x="42" y="89"/>
                  </a:lnTo>
                  <a:lnTo>
                    <a:pt x="40" y="83"/>
                  </a:lnTo>
                  <a:lnTo>
                    <a:pt x="37" y="78"/>
                  </a:lnTo>
                  <a:lnTo>
                    <a:pt x="35" y="72"/>
                  </a:lnTo>
                  <a:lnTo>
                    <a:pt x="29" y="61"/>
                  </a:lnTo>
                  <a:lnTo>
                    <a:pt x="27" y="57"/>
                  </a:lnTo>
                  <a:lnTo>
                    <a:pt x="12" y="81"/>
                  </a:lnTo>
                  <a:lnTo>
                    <a:pt x="21" y="51"/>
                  </a:lnTo>
                  <a:lnTo>
                    <a:pt x="0" y="51"/>
                  </a:lnTo>
                  <a:lnTo>
                    <a:pt x="23" y="42"/>
                  </a:lnTo>
                  <a:lnTo>
                    <a:pt x="23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994"/>
            <p:cNvSpPr>
              <a:spLocks/>
            </p:cNvSpPr>
            <p:nvPr/>
          </p:nvSpPr>
          <p:spPr bwMode="auto">
            <a:xfrm>
              <a:off x="1693338" y="4799013"/>
              <a:ext cx="46037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1" y="5"/>
                </a:cxn>
                <a:cxn ang="0">
                  <a:pos x="21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6" y="40"/>
                </a:cxn>
                <a:cxn ang="0">
                  <a:pos x="26" y="43"/>
                </a:cxn>
                <a:cxn ang="0">
                  <a:pos x="26" y="45"/>
                </a:cxn>
                <a:cxn ang="0">
                  <a:pos x="59" y="28"/>
                </a:cxn>
                <a:cxn ang="0">
                  <a:pos x="30" y="53"/>
                </a:cxn>
                <a:cxn ang="0">
                  <a:pos x="55" y="78"/>
                </a:cxn>
                <a:cxn ang="0">
                  <a:pos x="26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1"/>
                </a:cxn>
                <a:cxn ang="0">
                  <a:pos x="26" y="95"/>
                </a:cxn>
                <a:cxn ang="0">
                  <a:pos x="26" y="91"/>
                </a:cxn>
                <a:cxn ang="0">
                  <a:pos x="25" y="83"/>
                </a:cxn>
                <a:cxn ang="0">
                  <a:pos x="23" y="78"/>
                </a:cxn>
                <a:cxn ang="0">
                  <a:pos x="23" y="70"/>
                </a:cxn>
                <a:cxn ang="0">
                  <a:pos x="21" y="64"/>
                </a:cxn>
                <a:cxn ang="0">
                  <a:pos x="21" y="61"/>
                </a:cxn>
                <a:cxn ang="0">
                  <a:pos x="0" y="80"/>
                </a:cxn>
                <a:cxn ang="0">
                  <a:pos x="17" y="53"/>
                </a:cxn>
                <a:cxn ang="0">
                  <a:pos x="0" y="47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59" h="108">
                  <a:moveTo>
                    <a:pt x="21" y="45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21" y="5"/>
                  </a:lnTo>
                  <a:lnTo>
                    <a:pt x="21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6" y="40"/>
                  </a:lnTo>
                  <a:lnTo>
                    <a:pt x="26" y="43"/>
                  </a:lnTo>
                  <a:lnTo>
                    <a:pt x="26" y="45"/>
                  </a:lnTo>
                  <a:lnTo>
                    <a:pt x="59" y="28"/>
                  </a:lnTo>
                  <a:lnTo>
                    <a:pt x="30" y="53"/>
                  </a:lnTo>
                  <a:lnTo>
                    <a:pt x="55" y="78"/>
                  </a:lnTo>
                  <a:lnTo>
                    <a:pt x="26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1"/>
                  </a:lnTo>
                  <a:lnTo>
                    <a:pt x="26" y="95"/>
                  </a:lnTo>
                  <a:lnTo>
                    <a:pt x="26" y="91"/>
                  </a:lnTo>
                  <a:lnTo>
                    <a:pt x="25" y="83"/>
                  </a:lnTo>
                  <a:lnTo>
                    <a:pt x="23" y="78"/>
                  </a:lnTo>
                  <a:lnTo>
                    <a:pt x="23" y="70"/>
                  </a:lnTo>
                  <a:lnTo>
                    <a:pt x="21" y="64"/>
                  </a:lnTo>
                  <a:lnTo>
                    <a:pt x="21" y="61"/>
                  </a:lnTo>
                  <a:lnTo>
                    <a:pt x="0" y="80"/>
                  </a:lnTo>
                  <a:lnTo>
                    <a:pt x="17" y="53"/>
                  </a:lnTo>
                  <a:lnTo>
                    <a:pt x="0" y="47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995"/>
            <p:cNvSpPr>
              <a:spLocks/>
            </p:cNvSpPr>
            <p:nvPr/>
          </p:nvSpPr>
          <p:spPr bwMode="auto">
            <a:xfrm>
              <a:off x="1559988" y="5046663"/>
              <a:ext cx="49212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1" y="3"/>
                </a:cxn>
                <a:cxn ang="0">
                  <a:pos x="21" y="7"/>
                </a:cxn>
                <a:cxn ang="0">
                  <a:pos x="23" y="13"/>
                </a:cxn>
                <a:cxn ang="0">
                  <a:pos x="25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9" y="45"/>
                </a:cxn>
                <a:cxn ang="0">
                  <a:pos x="61" y="28"/>
                </a:cxn>
                <a:cxn ang="0">
                  <a:pos x="31" y="51"/>
                </a:cxn>
                <a:cxn ang="0">
                  <a:pos x="56" y="76"/>
                </a:cxn>
                <a:cxn ang="0">
                  <a:pos x="29" y="57"/>
                </a:cxn>
                <a:cxn ang="0">
                  <a:pos x="35" y="108"/>
                </a:cxn>
                <a:cxn ang="0">
                  <a:pos x="33" y="106"/>
                </a:cxn>
                <a:cxn ang="0">
                  <a:pos x="31" y="100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1" y="62"/>
                </a:cxn>
                <a:cxn ang="0">
                  <a:pos x="21" y="59"/>
                </a:cxn>
                <a:cxn ang="0">
                  <a:pos x="0" y="80"/>
                </a:cxn>
                <a:cxn ang="0">
                  <a:pos x="19" y="51"/>
                </a:cxn>
                <a:cxn ang="0">
                  <a:pos x="0" y="45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61" h="108">
                  <a:moveTo>
                    <a:pt x="21" y="4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1" y="3"/>
                  </a:lnTo>
                  <a:lnTo>
                    <a:pt x="21" y="7"/>
                  </a:lnTo>
                  <a:lnTo>
                    <a:pt x="23" y="13"/>
                  </a:lnTo>
                  <a:lnTo>
                    <a:pt x="25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9" y="45"/>
                  </a:lnTo>
                  <a:lnTo>
                    <a:pt x="61" y="28"/>
                  </a:lnTo>
                  <a:lnTo>
                    <a:pt x="31" y="51"/>
                  </a:lnTo>
                  <a:lnTo>
                    <a:pt x="56" y="76"/>
                  </a:lnTo>
                  <a:lnTo>
                    <a:pt x="29" y="57"/>
                  </a:lnTo>
                  <a:lnTo>
                    <a:pt x="35" y="108"/>
                  </a:lnTo>
                  <a:lnTo>
                    <a:pt x="33" y="106"/>
                  </a:lnTo>
                  <a:lnTo>
                    <a:pt x="31" y="100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1" y="62"/>
                  </a:lnTo>
                  <a:lnTo>
                    <a:pt x="21" y="59"/>
                  </a:lnTo>
                  <a:lnTo>
                    <a:pt x="0" y="80"/>
                  </a:lnTo>
                  <a:lnTo>
                    <a:pt x="19" y="51"/>
                  </a:lnTo>
                  <a:lnTo>
                    <a:pt x="0" y="45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996"/>
            <p:cNvSpPr>
              <a:spLocks/>
            </p:cNvSpPr>
            <p:nvPr/>
          </p:nvSpPr>
          <p:spPr bwMode="auto">
            <a:xfrm>
              <a:off x="1644125" y="5216525"/>
              <a:ext cx="49212" cy="85725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19" y="0"/>
                </a:cxn>
                <a:cxn ang="0">
                  <a:pos x="23" y="7"/>
                </a:cxn>
                <a:cxn ang="0">
                  <a:pos x="23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8" y="45"/>
                </a:cxn>
                <a:cxn ang="0">
                  <a:pos x="61" y="28"/>
                </a:cxn>
                <a:cxn ang="0">
                  <a:pos x="32" y="51"/>
                </a:cxn>
                <a:cxn ang="0">
                  <a:pos x="55" y="74"/>
                </a:cxn>
                <a:cxn ang="0">
                  <a:pos x="28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0"/>
                </a:cxn>
                <a:cxn ang="0">
                  <a:pos x="28" y="95"/>
                </a:cxn>
                <a:cxn ang="0">
                  <a:pos x="27" y="89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3" y="62"/>
                </a:cxn>
                <a:cxn ang="0">
                  <a:pos x="23" y="59"/>
                </a:cxn>
                <a:cxn ang="0">
                  <a:pos x="0" y="80"/>
                </a:cxn>
                <a:cxn ang="0">
                  <a:pos x="19" y="53"/>
                </a:cxn>
                <a:cxn ang="0">
                  <a:pos x="0" y="45"/>
                </a:cxn>
                <a:cxn ang="0">
                  <a:pos x="23" y="45"/>
                </a:cxn>
                <a:cxn ang="0">
                  <a:pos x="23" y="45"/>
                </a:cxn>
              </a:cxnLst>
              <a:rect l="0" t="0" r="r" b="b"/>
              <a:pathLst>
                <a:path w="61" h="108">
                  <a:moveTo>
                    <a:pt x="23" y="45"/>
                  </a:moveTo>
                  <a:lnTo>
                    <a:pt x="19" y="0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8" y="45"/>
                  </a:lnTo>
                  <a:lnTo>
                    <a:pt x="61" y="28"/>
                  </a:lnTo>
                  <a:lnTo>
                    <a:pt x="32" y="51"/>
                  </a:lnTo>
                  <a:lnTo>
                    <a:pt x="55" y="74"/>
                  </a:lnTo>
                  <a:lnTo>
                    <a:pt x="28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0"/>
                  </a:lnTo>
                  <a:lnTo>
                    <a:pt x="28" y="95"/>
                  </a:lnTo>
                  <a:lnTo>
                    <a:pt x="27" y="89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3" y="62"/>
                  </a:lnTo>
                  <a:lnTo>
                    <a:pt x="23" y="59"/>
                  </a:lnTo>
                  <a:lnTo>
                    <a:pt x="0" y="80"/>
                  </a:lnTo>
                  <a:lnTo>
                    <a:pt x="19" y="53"/>
                  </a:lnTo>
                  <a:lnTo>
                    <a:pt x="0" y="45"/>
                  </a:lnTo>
                  <a:lnTo>
                    <a:pt x="23" y="45"/>
                  </a:lnTo>
                  <a:lnTo>
                    <a:pt x="2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997"/>
            <p:cNvSpPr>
              <a:spLocks/>
            </p:cNvSpPr>
            <p:nvPr/>
          </p:nvSpPr>
          <p:spPr bwMode="auto">
            <a:xfrm>
              <a:off x="1518713" y="5378450"/>
              <a:ext cx="47625" cy="85725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5" y="6"/>
                </a:cxn>
                <a:cxn ang="0">
                  <a:pos x="25" y="8"/>
                </a:cxn>
                <a:cxn ang="0">
                  <a:pos x="25" y="13"/>
                </a:cxn>
                <a:cxn ang="0">
                  <a:pos x="27" y="21"/>
                </a:cxn>
                <a:cxn ang="0">
                  <a:pos x="27" y="27"/>
                </a:cxn>
                <a:cxn ang="0">
                  <a:pos x="27" y="34"/>
                </a:cxn>
                <a:cxn ang="0">
                  <a:pos x="29" y="40"/>
                </a:cxn>
                <a:cxn ang="0">
                  <a:pos x="29" y="44"/>
                </a:cxn>
                <a:cxn ang="0">
                  <a:pos x="29" y="46"/>
                </a:cxn>
                <a:cxn ang="0">
                  <a:pos x="61" y="29"/>
                </a:cxn>
                <a:cxn ang="0">
                  <a:pos x="33" y="51"/>
                </a:cxn>
                <a:cxn ang="0">
                  <a:pos x="57" y="74"/>
                </a:cxn>
                <a:cxn ang="0">
                  <a:pos x="29" y="57"/>
                </a:cxn>
                <a:cxn ang="0">
                  <a:pos x="36" y="109"/>
                </a:cxn>
                <a:cxn ang="0">
                  <a:pos x="33" y="105"/>
                </a:cxn>
                <a:cxn ang="0">
                  <a:pos x="29" y="101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7" y="84"/>
                </a:cxn>
                <a:cxn ang="0">
                  <a:pos x="27" y="76"/>
                </a:cxn>
                <a:cxn ang="0">
                  <a:pos x="23" y="70"/>
                </a:cxn>
                <a:cxn ang="0">
                  <a:pos x="23" y="65"/>
                </a:cxn>
                <a:cxn ang="0">
                  <a:pos x="23" y="59"/>
                </a:cxn>
                <a:cxn ang="0">
                  <a:pos x="23" y="59"/>
                </a:cxn>
                <a:cxn ang="0">
                  <a:pos x="2" y="80"/>
                </a:cxn>
                <a:cxn ang="0">
                  <a:pos x="19" y="51"/>
                </a:cxn>
                <a:cxn ang="0">
                  <a:pos x="0" y="46"/>
                </a:cxn>
                <a:cxn ang="0">
                  <a:pos x="23" y="46"/>
                </a:cxn>
                <a:cxn ang="0">
                  <a:pos x="23" y="46"/>
                </a:cxn>
              </a:cxnLst>
              <a:rect l="0" t="0" r="r" b="b"/>
              <a:pathLst>
                <a:path w="61" h="109">
                  <a:moveTo>
                    <a:pt x="23" y="46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13"/>
                  </a:lnTo>
                  <a:lnTo>
                    <a:pt x="27" y="21"/>
                  </a:lnTo>
                  <a:lnTo>
                    <a:pt x="27" y="27"/>
                  </a:lnTo>
                  <a:lnTo>
                    <a:pt x="27" y="34"/>
                  </a:lnTo>
                  <a:lnTo>
                    <a:pt x="29" y="40"/>
                  </a:lnTo>
                  <a:lnTo>
                    <a:pt x="29" y="44"/>
                  </a:lnTo>
                  <a:lnTo>
                    <a:pt x="29" y="46"/>
                  </a:lnTo>
                  <a:lnTo>
                    <a:pt x="61" y="29"/>
                  </a:lnTo>
                  <a:lnTo>
                    <a:pt x="33" y="51"/>
                  </a:lnTo>
                  <a:lnTo>
                    <a:pt x="57" y="74"/>
                  </a:lnTo>
                  <a:lnTo>
                    <a:pt x="29" y="57"/>
                  </a:lnTo>
                  <a:lnTo>
                    <a:pt x="36" y="109"/>
                  </a:lnTo>
                  <a:lnTo>
                    <a:pt x="33" y="105"/>
                  </a:lnTo>
                  <a:lnTo>
                    <a:pt x="29" y="101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7" y="84"/>
                  </a:lnTo>
                  <a:lnTo>
                    <a:pt x="27" y="76"/>
                  </a:lnTo>
                  <a:lnTo>
                    <a:pt x="23" y="70"/>
                  </a:lnTo>
                  <a:lnTo>
                    <a:pt x="23" y="65"/>
                  </a:lnTo>
                  <a:lnTo>
                    <a:pt x="23" y="59"/>
                  </a:lnTo>
                  <a:lnTo>
                    <a:pt x="23" y="59"/>
                  </a:lnTo>
                  <a:lnTo>
                    <a:pt x="2" y="80"/>
                  </a:lnTo>
                  <a:lnTo>
                    <a:pt x="19" y="51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998"/>
            <p:cNvSpPr>
              <a:spLocks/>
            </p:cNvSpPr>
            <p:nvPr/>
          </p:nvSpPr>
          <p:spPr bwMode="auto">
            <a:xfrm>
              <a:off x="1672700" y="487521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8" y="15"/>
                </a:cxn>
                <a:cxn ang="0">
                  <a:pos x="15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8" y="15"/>
                  </a:lnTo>
                  <a:lnTo>
                    <a:pt x="15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999"/>
            <p:cNvSpPr>
              <a:spLocks/>
            </p:cNvSpPr>
            <p:nvPr/>
          </p:nvSpPr>
          <p:spPr bwMode="auto">
            <a:xfrm>
              <a:off x="1683813" y="4889500"/>
              <a:ext cx="11112" cy="15875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9"/>
                </a:cxn>
                <a:cxn ang="0">
                  <a:pos x="14" y="9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4" h="19">
                  <a:moveTo>
                    <a:pt x="0" y="9"/>
                  </a:moveTo>
                  <a:lnTo>
                    <a:pt x="8" y="19"/>
                  </a:lnTo>
                  <a:lnTo>
                    <a:pt x="14" y="9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1000"/>
            <p:cNvSpPr>
              <a:spLocks/>
            </p:cNvSpPr>
            <p:nvPr/>
          </p:nvSpPr>
          <p:spPr bwMode="auto">
            <a:xfrm>
              <a:off x="1664763" y="49053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7" y="19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9">
                  <a:moveTo>
                    <a:pt x="0" y="11"/>
                  </a:moveTo>
                  <a:lnTo>
                    <a:pt x="7" y="19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1001"/>
            <p:cNvSpPr>
              <a:spLocks/>
            </p:cNvSpPr>
            <p:nvPr/>
          </p:nvSpPr>
          <p:spPr bwMode="auto">
            <a:xfrm>
              <a:off x="1650475" y="4922838"/>
              <a:ext cx="20637" cy="30163"/>
            </a:xfrm>
            <a:custGeom>
              <a:avLst/>
              <a:gdLst/>
              <a:ahLst/>
              <a:cxnLst>
                <a:cxn ang="0">
                  <a:pos x="7" y="17"/>
                </a:cxn>
                <a:cxn ang="0">
                  <a:pos x="7" y="0"/>
                </a:cxn>
                <a:cxn ang="0">
                  <a:pos x="11" y="17"/>
                </a:cxn>
                <a:cxn ang="0">
                  <a:pos x="24" y="13"/>
                </a:cxn>
                <a:cxn ang="0">
                  <a:pos x="15" y="23"/>
                </a:cxn>
                <a:cxn ang="0">
                  <a:pos x="24" y="28"/>
                </a:cxn>
                <a:cxn ang="0">
                  <a:pos x="15" y="24"/>
                </a:cxn>
                <a:cxn ang="0">
                  <a:pos x="15" y="38"/>
                </a:cxn>
                <a:cxn ang="0">
                  <a:pos x="11" y="26"/>
                </a:cxn>
                <a:cxn ang="0">
                  <a:pos x="1" y="30"/>
                </a:cxn>
                <a:cxn ang="0">
                  <a:pos x="7" y="23"/>
                </a:cxn>
                <a:cxn ang="0">
                  <a:pos x="0" y="23"/>
                </a:cxn>
                <a:cxn ang="0">
                  <a:pos x="7" y="17"/>
                </a:cxn>
                <a:cxn ang="0">
                  <a:pos x="7" y="17"/>
                </a:cxn>
              </a:cxnLst>
              <a:rect l="0" t="0" r="r" b="b"/>
              <a:pathLst>
                <a:path w="24" h="38">
                  <a:moveTo>
                    <a:pt x="7" y="17"/>
                  </a:moveTo>
                  <a:lnTo>
                    <a:pt x="7" y="0"/>
                  </a:lnTo>
                  <a:lnTo>
                    <a:pt x="11" y="17"/>
                  </a:lnTo>
                  <a:lnTo>
                    <a:pt x="24" y="13"/>
                  </a:lnTo>
                  <a:lnTo>
                    <a:pt x="15" y="23"/>
                  </a:lnTo>
                  <a:lnTo>
                    <a:pt x="24" y="28"/>
                  </a:lnTo>
                  <a:lnTo>
                    <a:pt x="15" y="24"/>
                  </a:lnTo>
                  <a:lnTo>
                    <a:pt x="15" y="38"/>
                  </a:lnTo>
                  <a:lnTo>
                    <a:pt x="11" y="26"/>
                  </a:lnTo>
                  <a:lnTo>
                    <a:pt x="1" y="3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7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1002"/>
            <p:cNvSpPr>
              <a:spLocks/>
            </p:cNvSpPr>
            <p:nvPr/>
          </p:nvSpPr>
          <p:spPr bwMode="auto">
            <a:xfrm>
              <a:off x="1613963" y="5086350"/>
              <a:ext cx="12700" cy="1428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10"/>
                </a:cxn>
                <a:cxn ang="0">
                  <a:pos x="10" y="17"/>
                </a:cxn>
                <a:cxn ang="0">
                  <a:pos x="17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7" h="17">
                  <a:moveTo>
                    <a:pt x="4" y="4"/>
                  </a:moveTo>
                  <a:lnTo>
                    <a:pt x="0" y="10"/>
                  </a:lnTo>
                  <a:lnTo>
                    <a:pt x="10" y="17"/>
                  </a:lnTo>
                  <a:lnTo>
                    <a:pt x="17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1003"/>
            <p:cNvSpPr>
              <a:spLocks/>
            </p:cNvSpPr>
            <p:nvPr/>
          </p:nvSpPr>
          <p:spPr bwMode="auto">
            <a:xfrm>
              <a:off x="1626663" y="5102225"/>
              <a:ext cx="11112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3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8" y="19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1004"/>
            <p:cNvSpPr>
              <a:spLocks/>
            </p:cNvSpPr>
            <p:nvPr/>
          </p:nvSpPr>
          <p:spPr bwMode="auto">
            <a:xfrm>
              <a:off x="1609200" y="5118100"/>
              <a:ext cx="6350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0" y="13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0" h="17">
                  <a:moveTo>
                    <a:pt x="0" y="11"/>
                  </a:moveTo>
                  <a:lnTo>
                    <a:pt x="6" y="17"/>
                  </a:lnTo>
                  <a:lnTo>
                    <a:pt x="10" y="13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1005"/>
            <p:cNvSpPr>
              <a:spLocks/>
            </p:cNvSpPr>
            <p:nvPr/>
          </p:nvSpPr>
          <p:spPr bwMode="auto">
            <a:xfrm>
              <a:off x="1606025" y="5035550"/>
              <a:ext cx="20637" cy="30163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9" y="0"/>
                </a:cxn>
                <a:cxn ang="0">
                  <a:pos x="13" y="18"/>
                </a:cxn>
                <a:cxn ang="0">
                  <a:pos x="22" y="16"/>
                </a:cxn>
                <a:cxn ang="0">
                  <a:pos x="17" y="19"/>
                </a:cxn>
                <a:cxn ang="0">
                  <a:pos x="26" y="29"/>
                </a:cxn>
                <a:cxn ang="0">
                  <a:pos x="17" y="27"/>
                </a:cxn>
                <a:cxn ang="0">
                  <a:pos x="17" y="38"/>
                </a:cxn>
                <a:cxn ang="0">
                  <a:pos x="13" y="27"/>
                </a:cxn>
                <a:cxn ang="0">
                  <a:pos x="3" y="33"/>
                </a:cxn>
                <a:cxn ang="0">
                  <a:pos x="9" y="23"/>
                </a:cxn>
                <a:cxn ang="0">
                  <a:pos x="0" y="19"/>
                </a:cxn>
                <a:cxn ang="0">
                  <a:pos x="9" y="19"/>
                </a:cxn>
                <a:cxn ang="0">
                  <a:pos x="9" y="19"/>
                </a:cxn>
              </a:cxnLst>
              <a:rect l="0" t="0" r="r" b="b"/>
              <a:pathLst>
                <a:path w="26" h="38">
                  <a:moveTo>
                    <a:pt x="9" y="19"/>
                  </a:moveTo>
                  <a:lnTo>
                    <a:pt x="9" y="0"/>
                  </a:lnTo>
                  <a:lnTo>
                    <a:pt x="13" y="18"/>
                  </a:lnTo>
                  <a:lnTo>
                    <a:pt x="22" y="16"/>
                  </a:lnTo>
                  <a:lnTo>
                    <a:pt x="17" y="19"/>
                  </a:lnTo>
                  <a:lnTo>
                    <a:pt x="26" y="29"/>
                  </a:lnTo>
                  <a:lnTo>
                    <a:pt x="17" y="27"/>
                  </a:lnTo>
                  <a:lnTo>
                    <a:pt x="17" y="38"/>
                  </a:lnTo>
                  <a:lnTo>
                    <a:pt x="13" y="27"/>
                  </a:lnTo>
                  <a:lnTo>
                    <a:pt x="3" y="33"/>
                  </a:lnTo>
                  <a:lnTo>
                    <a:pt x="9" y="23"/>
                  </a:lnTo>
                  <a:lnTo>
                    <a:pt x="0" y="19"/>
                  </a:lnTo>
                  <a:lnTo>
                    <a:pt x="9" y="19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1006"/>
            <p:cNvSpPr>
              <a:spLocks/>
            </p:cNvSpPr>
            <p:nvPr/>
          </p:nvSpPr>
          <p:spPr bwMode="auto">
            <a:xfrm>
              <a:off x="1626663" y="5129213"/>
              <a:ext cx="11112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10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13" h="16">
                  <a:moveTo>
                    <a:pt x="2" y="4"/>
                  </a:moveTo>
                  <a:lnTo>
                    <a:pt x="0" y="10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1007"/>
            <p:cNvSpPr>
              <a:spLocks/>
            </p:cNvSpPr>
            <p:nvPr/>
          </p:nvSpPr>
          <p:spPr bwMode="auto">
            <a:xfrm>
              <a:off x="1639363" y="5143500"/>
              <a:ext cx="9525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4" h="19">
                  <a:moveTo>
                    <a:pt x="0" y="12"/>
                  </a:moveTo>
                  <a:lnTo>
                    <a:pt x="8" y="19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1008"/>
            <p:cNvSpPr>
              <a:spLocks/>
            </p:cNvSpPr>
            <p:nvPr/>
          </p:nvSpPr>
          <p:spPr bwMode="auto">
            <a:xfrm>
              <a:off x="1618725" y="5160963"/>
              <a:ext cx="9525" cy="12700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5" y="17"/>
                </a:cxn>
                <a:cxn ang="0">
                  <a:pos x="11" y="14"/>
                </a:cxn>
                <a:cxn ang="0">
                  <a:pos x="11" y="4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1" h="17">
                  <a:moveTo>
                    <a:pt x="2" y="12"/>
                  </a:moveTo>
                  <a:lnTo>
                    <a:pt x="5" y="17"/>
                  </a:lnTo>
                  <a:lnTo>
                    <a:pt x="11" y="14"/>
                  </a:lnTo>
                  <a:lnTo>
                    <a:pt x="11" y="4"/>
                  </a:lnTo>
                  <a:lnTo>
                    <a:pt x="5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1009"/>
            <p:cNvSpPr>
              <a:spLocks/>
            </p:cNvSpPr>
            <p:nvPr/>
          </p:nvSpPr>
          <p:spPr bwMode="auto">
            <a:xfrm>
              <a:off x="1607613" y="5180013"/>
              <a:ext cx="11112" cy="111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  <a:cxn ang="0">
                  <a:pos x="8" y="13"/>
                </a:cxn>
                <a:cxn ang="0">
                  <a:pos x="16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6" h="13">
                  <a:moveTo>
                    <a:pt x="4" y="0"/>
                  </a:moveTo>
                  <a:lnTo>
                    <a:pt x="0" y="6"/>
                  </a:lnTo>
                  <a:lnTo>
                    <a:pt x="8" y="13"/>
                  </a:lnTo>
                  <a:lnTo>
                    <a:pt x="16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1010"/>
            <p:cNvSpPr>
              <a:spLocks/>
            </p:cNvSpPr>
            <p:nvPr/>
          </p:nvSpPr>
          <p:spPr bwMode="auto">
            <a:xfrm>
              <a:off x="1620313" y="5194300"/>
              <a:ext cx="7937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" y="19"/>
                </a:cxn>
                <a:cxn ang="0">
                  <a:pos x="9" y="12"/>
                </a:cxn>
                <a:cxn ang="0">
                  <a:pos x="7" y="0"/>
                </a:cxn>
                <a:cxn ang="0">
                  <a:pos x="3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9" h="19">
                  <a:moveTo>
                    <a:pt x="0" y="12"/>
                  </a:moveTo>
                  <a:lnTo>
                    <a:pt x="3" y="19"/>
                  </a:lnTo>
                  <a:lnTo>
                    <a:pt x="9" y="12"/>
                  </a:lnTo>
                  <a:lnTo>
                    <a:pt x="7" y="0"/>
                  </a:lnTo>
                  <a:lnTo>
                    <a:pt x="3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1011"/>
            <p:cNvSpPr>
              <a:spLocks/>
            </p:cNvSpPr>
            <p:nvPr/>
          </p:nvSpPr>
          <p:spPr bwMode="auto">
            <a:xfrm>
              <a:off x="1599675" y="52101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1012"/>
            <p:cNvSpPr>
              <a:spLocks/>
            </p:cNvSpPr>
            <p:nvPr/>
          </p:nvSpPr>
          <p:spPr bwMode="auto">
            <a:xfrm>
              <a:off x="1636188" y="5187950"/>
              <a:ext cx="11112" cy="11113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10"/>
                </a:cxn>
                <a:cxn ang="0">
                  <a:pos x="9" y="16"/>
                </a:cxn>
                <a:cxn ang="0">
                  <a:pos x="15" y="8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lnTo>
                    <a:pt x="0" y="10"/>
                  </a:lnTo>
                  <a:lnTo>
                    <a:pt x="9" y="16"/>
                  </a:lnTo>
                  <a:lnTo>
                    <a:pt x="15" y="8"/>
                  </a:lnTo>
                  <a:lnTo>
                    <a:pt x="9" y="0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1013"/>
            <p:cNvSpPr>
              <a:spLocks/>
            </p:cNvSpPr>
            <p:nvPr/>
          </p:nvSpPr>
          <p:spPr bwMode="auto">
            <a:xfrm>
              <a:off x="1648888" y="5203825"/>
              <a:ext cx="11112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5" y="19"/>
                </a:cxn>
                <a:cxn ang="0">
                  <a:pos x="13" y="1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5" y="19"/>
                  </a:lnTo>
                  <a:lnTo>
                    <a:pt x="13" y="1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1014"/>
            <p:cNvSpPr>
              <a:spLocks/>
            </p:cNvSpPr>
            <p:nvPr/>
          </p:nvSpPr>
          <p:spPr bwMode="auto">
            <a:xfrm>
              <a:off x="1628250" y="5219700"/>
              <a:ext cx="11112" cy="14288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6" y="19"/>
                </a:cxn>
                <a:cxn ang="0">
                  <a:pos x="13" y="16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13" h="19">
                  <a:moveTo>
                    <a:pt x="4" y="12"/>
                  </a:moveTo>
                  <a:lnTo>
                    <a:pt x="6" y="19"/>
                  </a:lnTo>
                  <a:lnTo>
                    <a:pt x="13" y="16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1015"/>
            <p:cNvSpPr>
              <a:spLocks/>
            </p:cNvSpPr>
            <p:nvPr/>
          </p:nvSpPr>
          <p:spPr bwMode="auto">
            <a:xfrm>
              <a:off x="1620313" y="5241925"/>
              <a:ext cx="12700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8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5">
                  <a:moveTo>
                    <a:pt x="3" y="2"/>
                  </a:moveTo>
                  <a:lnTo>
                    <a:pt x="0" y="8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1016"/>
            <p:cNvSpPr>
              <a:spLocks/>
            </p:cNvSpPr>
            <p:nvPr/>
          </p:nvSpPr>
          <p:spPr bwMode="auto">
            <a:xfrm>
              <a:off x="1634600" y="5256213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8"/>
                </a:cxn>
                <a:cxn ang="0">
                  <a:pos x="9" y="0"/>
                </a:cxn>
                <a:cxn ang="0">
                  <a:pos x="3" y="2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8"/>
                  </a:lnTo>
                  <a:lnTo>
                    <a:pt x="9" y="0"/>
                  </a:lnTo>
                  <a:lnTo>
                    <a:pt x="3" y="2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1017"/>
            <p:cNvSpPr>
              <a:spLocks/>
            </p:cNvSpPr>
            <p:nvPr/>
          </p:nvSpPr>
          <p:spPr bwMode="auto">
            <a:xfrm>
              <a:off x="1613963" y="5272088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8" y="17"/>
                </a:cxn>
                <a:cxn ang="0">
                  <a:pos x="13" y="15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3" h="17">
                  <a:moveTo>
                    <a:pt x="0" y="11"/>
                  </a:moveTo>
                  <a:lnTo>
                    <a:pt x="8" y="17"/>
                  </a:lnTo>
                  <a:lnTo>
                    <a:pt x="13" y="15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1018"/>
            <p:cNvSpPr>
              <a:spLocks/>
            </p:cNvSpPr>
            <p:nvPr/>
          </p:nvSpPr>
          <p:spPr bwMode="auto">
            <a:xfrm>
              <a:off x="1633013" y="528796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1019"/>
            <p:cNvSpPr>
              <a:spLocks/>
            </p:cNvSpPr>
            <p:nvPr/>
          </p:nvSpPr>
          <p:spPr bwMode="auto">
            <a:xfrm>
              <a:off x="1644125" y="5303838"/>
              <a:ext cx="11112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7"/>
                </a:cxn>
                <a:cxn ang="0">
                  <a:pos x="13" y="9"/>
                </a:cxn>
                <a:cxn ang="0">
                  <a:pos x="11" y="0"/>
                </a:cxn>
                <a:cxn ang="0">
                  <a:pos x="6" y="4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3" h="17">
                  <a:moveTo>
                    <a:pt x="0" y="9"/>
                  </a:moveTo>
                  <a:lnTo>
                    <a:pt x="8" y="17"/>
                  </a:lnTo>
                  <a:lnTo>
                    <a:pt x="13" y="9"/>
                  </a:lnTo>
                  <a:lnTo>
                    <a:pt x="11" y="0"/>
                  </a:lnTo>
                  <a:lnTo>
                    <a:pt x="6" y="4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1020"/>
            <p:cNvSpPr>
              <a:spLocks/>
            </p:cNvSpPr>
            <p:nvPr/>
          </p:nvSpPr>
          <p:spPr bwMode="auto">
            <a:xfrm>
              <a:off x="1626663" y="5318125"/>
              <a:ext cx="7937" cy="1587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6" y="19"/>
                </a:cxn>
                <a:cxn ang="0">
                  <a:pos x="10" y="15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10" h="19">
                  <a:moveTo>
                    <a:pt x="0" y="13"/>
                  </a:moveTo>
                  <a:lnTo>
                    <a:pt x="6" y="19"/>
                  </a:lnTo>
                  <a:lnTo>
                    <a:pt x="10" y="15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1021"/>
            <p:cNvSpPr>
              <a:spLocks/>
            </p:cNvSpPr>
            <p:nvPr/>
          </p:nvSpPr>
          <p:spPr bwMode="auto">
            <a:xfrm>
              <a:off x="1594913" y="5338763"/>
              <a:ext cx="12700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5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5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1022"/>
            <p:cNvSpPr>
              <a:spLocks/>
            </p:cNvSpPr>
            <p:nvPr/>
          </p:nvSpPr>
          <p:spPr bwMode="auto">
            <a:xfrm>
              <a:off x="1609200" y="5353050"/>
              <a:ext cx="6350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6" y="17"/>
                </a:cxn>
                <a:cxn ang="0">
                  <a:pos x="10" y="7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0" h="17">
                  <a:moveTo>
                    <a:pt x="0" y="9"/>
                  </a:moveTo>
                  <a:lnTo>
                    <a:pt x="6" y="17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1023"/>
            <p:cNvSpPr>
              <a:spLocks/>
            </p:cNvSpPr>
            <p:nvPr/>
          </p:nvSpPr>
          <p:spPr bwMode="auto">
            <a:xfrm>
              <a:off x="1586975" y="5368925"/>
              <a:ext cx="9525" cy="127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13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13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1024"/>
            <p:cNvSpPr>
              <a:spLocks/>
            </p:cNvSpPr>
            <p:nvPr/>
          </p:nvSpPr>
          <p:spPr bwMode="auto">
            <a:xfrm>
              <a:off x="1583800" y="5405438"/>
              <a:ext cx="11112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3" h="16">
                  <a:moveTo>
                    <a:pt x="4" y="2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1025"/>
            <p:cNvSpPr>
              <a:spLocks/>
            </p:cNvSpPr>
            <p:nvPr/>
          </p:nvSpPr>
          <p:spPr bwMode="auto">
            <a:xfrm>
              <a:off x="1596500" y="5419725"/>
              <a:ext cx="9525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17"/>
                </a:cxn>
                <a:cxn ang="0">
                  <a:pos x="12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2" h="17">
                  <a:moveTo>
                    <a:pt x="0" y="12"/>
                  </a:moveTo>
                  <a:lnTo>
                    <a:pt x="6" y="17"/>
                  </a:lnTo>
                  <a:lnTo>
                    <a:pt x="12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1026"/>
            <p:cNvSpPr>
              <a:spLocks/>
            </p:cNvSpPr>
            <p:nvPr/>
          </p:nvSpPr>
          <p:spPr bwMode="auto">
            <a:xfrm>
              <a:off x="1577450" y="5437188"/>
              <a:ext cx="6350" cy="1111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15"/>
                </a:cxn>
                <a:cxn ang="0">
                  <a:pos x="10" y="14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0" h="15">
                  <a:moveTo>
                    <a:pt x="0" y="10"/>
                  </a:moveTo>
                  <a:lnTo>
                    <a:pt x="4" y="15"/>
                  </a:lnTo>
                  <a:lnTo>
                    <a:pt x="10" y="14"/>
                  </a:lnTo>
                  <a:lnTo>
                    <a:pt x="10" y="2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1027"/>
            <p:cNvSpPr>
              <a:spLocks/>
            </p:cNvSpPr>
            <p:nvPr/>
          </p:nvSpPr>
          <p:spPr bwMode="auto">
            <a:xfrm>
              <a:off x="1556813" y="5465763"/>
              <a:ext cx="12700" cy="11113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6"/>
                </a:cxn>
                <a:cxn ang="0">
                  <a:pos x="7" y="16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6">
                  <a:moveTo>
                    <a:pt x="3" y="2"/>
                  </a:moveTo>
                  <a:lnTo>
                    <a:pt x="0" y="6"/>
                  </a:lnTo>
                  <a:lnTo>
                    <a:pt x="7" y="16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1028"/>
            <p:cNvSpPr>
              <a:spLocks/>
            </p:cNvSpPr>
            <p:nvPr/>
          </p:nvSpPr>
          <p:spPr bwMode="auto">
            <a:xfrm>
              <a:off x="1571100" y="5480050"/>
              <a:ext cx="9525" cy="142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5" y="18"/>
                </a:cxn>
                <a:cxn ang="0">
                  <a:pos x="11" y="10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1" h="18">
                  <a:moveTo>
                    <a:pt x="0" y="10"/>
                  </a:moveTo>
                  <a:lnTo>
                    <a:pt x="5" y="18"/>
                  </a:lnTo>
                  <a:lnTo>
                    <a:pt x="11" y="1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1029"/>
            <p:cNvSpPr>
              <a:spLocks/>
            </p:cNvSpPr>
            <p:nvPr/>
          </p:nvSpPr>
          <p:spPr bwMode="auto">
            <a:xfrm>
              <a:off x="1552050" y="5495925"/>
              <a:ext cx="63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18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0" h="18">
                  <a:moveTo>
                    <a:pt x="0" y="12"/>
                  </a:moveTo>
                  <a:lnTo>
                    <a:pt x="4" y="18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1030"/>
            <p:cNvSpPr>
              <a:spLocks/>
            </p:cNvSpPr>
            <p:nvPr/>
          </p:nvSpPr>
          <p:spPr bwMode="auto">
            <a:xfrm>
              <a:off x="1574275" y="5503863"/>
              <a:ext cx="9525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3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3" h="15">
                  <a:moveTo>
                    <a:pt x="3" y="2"/>
                  </a:moveTo>
                  <a:lnTo>
                    <a:pt x="0" y="7"/>
                  </a:lnTo>
                  <a:lnTo>
                    <a:pt x="7" y="15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1031"/>
            <p:cNvSpPr>
              <a:spLocks/>
            </p:cNvSpPr>
            <p:nvPr/>
          </p:nvSpPr>
          <p:spPr bwMode="auto">
            <a:xfrm>
              <a:off x="1586975" y="5519738"/>
              <a:ext cx="7937" cy="1270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17"/>
                </a:cxn>
                <a:cxn ang="0">
                  <a:pos x="9" y="7"/>
                </a:cxn>
                <a:cxn ang="0">
                  <a:pos x="7" y="0"/>
                </a:cxn>
                <a:cxn ang="0">
                  <a:pos x="2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9" h="17">
                  <a:moveTo>
                    <a:pt x="0" y="9"/>
                  </a:moveTo>
                  <a:lnTo>
                    <a:pt x="4" y="17"/>
                  </a:lnTo>
                  <a:lnTo>
                    <a:pt x="9" y="7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1032"/>
            <p:cNvSpPr>
              <a:spLocks/>
            </p:cNvSpPr>
            <p:nvPr/>
          </p:nvSpPr>
          <p:spPr bwMode="auto">
            <a:xfrm>
              <a:off x="1566338" y="553402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354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Background subtraction</a:t>
            </a:r>
            <a:r>
              <a:rPr lang="en-US" dirty="0"/>
              <a:t> in computer vision</a:t>
            </a:r>
            <a:endParaRPr lang="en-US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In audio, we also need to identify the repetitions!</a:t>
            </a:r>
            <a:endParaRPr lang="en-US" dirty="0"/>
          </a:p>
        </p:txBody>
      </p:sp>
      <p:pic>
        <p:nvPicPr>
          <p:cNvPr id="53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90800"/>
            <a:ext cx="571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399" name="Group 398"/>
          <p:cNvGrpSpPr>
            <a:grpSpLocks noChangeAspect="1"/>
          </p:cNvGrpSpPr>
          <p:nvPr/>
        </p:nvGrpSpPr>
        <p:grpSpPr>
          <a:xfrm>
            <a:off x="76200" y="4572000"/>
            <a:ext cx="2318861" cy="2184559"/>
            <a:chOff x="3265488" y="3889375"/>
            <a:chExt cx="2576512" cy="2427288"/>
          </a:xfrm>
        </p:grpSpPr>
        <p:sp>
          <p:nvSpPr>
            <p:cNvPr id="400" name="AutoShape 781"/>
            <p:cNvSpPr>
              <a:spLocks noChangeAspect="1" noChangeArrowheads="1" noTextEdit="1"/>
            </p:cNvSpPr>
            <p:nvPr/>
          </p:nvSpPr>
          <p:spPr bwMode="auto">
            <a:xfrm>
              <a:off x="3265488" y="3889375"/>
              <a:ext cx="2576512" cy="2427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783"/>
            <p:cNvSpPr>
              <a:spLocks/>
            </p:cNvSpPr>
            <p:nvPr/>
          </p:nvSpPr>
          <p:spPr bwMode="auto">
            <a:xfrm>
              <a:off x="3295650" y="4256088"/>
              <a:ext cx="2516187" cy="1128713"/>
            </a:xfrm>
            <a:custGeom>
              <a:avLst/>
              <a:gdLst/>
              <a:ahLst/>
              <a:cxnLst>
                <a:cxn ang="0">
                  <a:pos x="1557" y="99"/>
                </a:cxn>
                <a:cxn ang="0">
                  <a:pos x="1504" y="97"/>
                </a:cxn>
                <a:cxn ang="0">
                  <a:pos x="1422" y="95"/>
                </a:cxn>
                <a:cxn ang="0">
                  <a:pos x="1320" y="93"/>
                </a:cxn>
                <a:cxn ang="0">
                  <a:pos x="1202" y="88"/>
                </a:cxn>
                <a:cxn ang="0">
                  <a:pos x="1082" y="78"/>
                </a:cxn>
                <a:cxn ang="0">
                  <a:pos x="966" y="61"/>
                </a:cxn>
                <a:cxn ang="0">
                  <a:pos x="861" y="36"/>
                </a:cxn>
                <a:cxn ang="0">
                  <a:pos x="776" y="6"/>
                </a:cxn>
                <a:cxn ang="0">
                  <a:pos x="685" y="2"/>
                </a:cxn>
                <a:cxn ang="0">
                  <a:pos x="584" y="25"/>
                </a:cxn>
                <a:cxn ang="0">
                  <a:pos x="483" y="74"/>
                </a:cxn>
                <a:cxn ang="0">
                  <a:pos x="384" y="141"/>
                </a:cxn>
                <a:cxn ang="0">
                  <a:pos x="293" y="226"/>
                </a:cxn>
                <a:cxn ang="0">
                  <a:pos x="213" y="325"/>
                </a:cxn>
                <a:cxn ang="0">
                  <a:pos x="146" y="436"/>
                </a:cxn>
                <a:cxn ang="0">
                  <a:pos x="99" y="550"/>
                </a:cxn>
                <a:cxn ang="0">
                  <a:pos x="57" y="658"/>
                </a:cxn>
                <a:cxn ang="0">
                  <a:pos x="27" y="763"/>
                </a:cxn>
                <a:cxn ang="0">
                  <a:pos x="6" y="862"/>
                </a:cxn>
                <a:cxn ang="0">
                  <a:pos x="0" y="953"/>
                </a:cxn>
                <a:cxn ang="0">
                  <a:pos x="13" y="1035"/>
                </a:cxn>
                <a:cxn ang="0">
                  <a:pos x="48" y="1107"/>
                </a:cxn>
                <a:cxn ang="0">
                  <a:pos x="108" y="1172"/>
                </a:cxn>
                <a:cxn ang="0">
                  <a:pos x="204" y="1221"/>
                </a:cxn>
                <a:cxn ang="0">
                  <a:pos x="369" y="1248"/>
                </a:cxn>
                <a:cxn ang="0">
                  <a:pos x="593" y="1253"/>
                </a:cxn>
                <a:cxn ang="0">
                  <a:pos x="850" y="1250"/>
                </a:cxn>
                <a:cxn ang="0">
                  <a:pos x="1120" y="1244"/>
                </a:cxn>
                <a:cxn ang="0">
                  <a:pos x="1377" y="1246"/>
                </a:cxn>
                <a:cxn ang="0">
                  <a:pos x="1601" y="1261"/>
                </a:cxn>
                <a:cxn ang="0">
                  <a:pos x="1769" y="1299"/>
                </a:cxn>
                <a:cxn ang="0">
                  <a:pos x="1869" y="1360"/>
                </a:cxn>
                <a:cxn ang="0">
                  <a:pos x="1972" y="1402"/>
                </a:cxn>
                <a:cxn ang="0">
                  <a:pos x="2088" y="1421"/>
                </a:cxn>
                <a:cxn ang="0">
                  <a:pos x="2210" y="1417"/>
                </a:cxn>
                <a:cxn ang="0">
                  <a:pos x="2335" y="1394"/>
                </a:cxn>
                <a:cxn ang="0">
                  <a:pos x="2457" y="1352"/>
                </a:cxn>
                <a:cxn ang="0">
                  <a:pos x="2571" y="1293"/>
                </a:cxn>
                <a:cxn ang="0">
                  <a:pos x="2676" y="1221"/>
                </a:cxn>
                <a:cxn ang="0">
                  <a:pos x="2765" y="1139"/>
                </a:cxn>
                <a:cxn ang="0">
                  <a:pos x="2864" y="1069"/>
                </a:cxn>
                <a:cxn ang="0">
                  <a:pos x="2968" y="1008"/>
                </a:cxn>
                <a:cxn ang="0">
                  <a:pos x="3062" y="945"/>
                </a:cxn>
                <a:cxn ang="0">
                  <a:pos x="3134" y="877"/>
                </a:cxn>
                <a:cxn ang="0">
                  <a:pos x="3170" y="793"/>
                </a:cxn>
                <a:cxn ang="0">
                  <a:pos x="3155" y="689"/>
                </a:cxn>
                <a:cxn ang="0">
                  <a:pos x="3079" y="554"/>
                </a:cxn>
                <a:cxn ang="0">
                  <a:pos x="2932" y="396"/>
                </a:cxn>
                <a:cxn ang="0">
                  <a:pos x="2733" y="270"/>
                </a:cxn>
                <a:cxn ang="0">
                  <a:pos x="2503" y="186"/>
                </a:cxn>
                <a:cxn ang="0">
                  <a:pos x="2259" y="133"/>
                </a:cxn>
                <a:cxn ang="0">
                  <a:pos x="2027" y="105"/>
                </a:cxn>
                <a:cxn ang="0">
                  <a:pos x="1824" y="95"/>
                </a:cxn>
                <a:cxn ang="0">
                  <a:pos x="1668" y="95"/>
                </a:cxn>
                <a:cxn ang="0">
                  <a:pos x="1580" y="99"/>
                </a:cxn>
                <a:cxn ang="0">
                  <a:pos x="1569" y="101"/>
                </a:cxn>
              </a:cxnLst>
              <a:rect l="0" t="0" r="r" b="b"/>
              <a:pathLst>
                <a:path w="3170" h="1423">
                  <a:moveTo>
                    <a:pt x="1569" y="101"/>
                  </a:moveTo>
                  <a:lnTo>
                    <a:pt x="1557" y="99"/>
                  </a:lnTo>
                  <a:lnTo>
                    <a:pt x="1537" y="97"/>
                  </a:lnTo>
                  <a:lnTo>
                    <a:pt x="1504" y="97"/>
                  </a:lnTo>
                  <a:lnTo>
                    <a:pt x="1468" y="97"/>
                  </a:lnTo>
                  <a:lnTo>
                    <a:pt x="1422" y="95"/>
                  </a:lnTo>
                  <a:lnTo>
                    <a:pt x="1373" y="95"/>
                  </a:lnTo>
                  <a:lnTo>
                    <a:pt x="1320" y="93"/>
                  </a:lnTo>
                  <a:lnTo>
                    <a:pt x="1263" y="91"/>
                  </a:lnTo>
                  <a:lnTo>
                    <a:pt x="1202" y="88"/>
                  </a:lnTo>
                  <a:lnTo>
                    <a:pt x="1143" y="84"/>
                  </a:lnTo>
                  <a:lnTo>
                    <a:pt x="1082" y="78"/>
                  </a:lnTo>
                  <a:lnTo>
                    <a:pt x="1025" y="72"/>
                  </a:lnTo>
                  <a:lnTo>
                    <a:pt x="966" y="61"/>
                  </a:lnTo>
                  <a:lnTo>
                    <a:pt x="913" y="51"/>
                  </a:lnTo>
                  <a:lnTo>
                    <a:pt x="861" y="36"/>
                  </a:lnTo>
                  <a:lnTo>
                    <a:pt x="820" y="21"/>
                  </a:lnTo>
                  <a:lnTo>
                    <a:pt x="776" y="6"/>
                  </a:lnTo>
                  <a:lnTo>
                    <a:pt x="730" y="0"/>
                  </a:lnTo>
                  <a:lnTo>
                    <a:pt x="685" y="2"/>
                  </a:lnTo>
                  <a:lnTo>
                    <a:pt x="635" y="12"/>
                  </a:lnTo>
                  <a:lnTo>
                    <a:pt x="584" y="25"/>
                  </a:lnTo>
                  <a:lnTo>
                    <a:pt x="534" y="46"/>
                  </a:lnTo>
                  <a:lnTo>
                    <a:pt x="483" y="74"/>
                  </a:lnTo>
                  <a:lnTo>
                    <a:pt x="434" y="107"/>
                  </a:lnTo>
                  <a:lnTo>
                    <a:pt x="384" y="141"/>
                  </a:lnTo>
                  <a:lnTo>
                    <a:pt x="339" y="183"/>
                  </a:lnTo>
                  <a:lnTo>
                    <a:pt x="293" y="226"/>
                  </a:lnTo>
                  <a:lnTo>
                    <a:pt x="251" y="276"/>
                  </a:lnTo>
                  <a:lnTo>
                    <a:pt x="213" y="325"/>
                  </a:lnTo>
                  <a:lnTo>
                    <a:pt x="177" y="380"/>
                  </a:lnTo>
                  <a:lnTo>
                    <a:pt x="146" y="436"/>
                  </a:lnTo>
                  <a:lnTo>
                    <a:pt x="124" y="495"/>
                  </a:lnTo>
                  <a:lnTo>
                    <a:pt x="99" y="550"/>
                  </a:lnTo>
                  <a:lnTo>
                    <a:pt x="78" y="605"/>
                  </a:lnTo>
                  <a:lnTo>
                    <a:pt x="57" y="658"/>
                  </a:lnTo>
                  <a:lnTo>
                    <a:pt x="42" y="713"/>
                  </a:lnTo>
                  <a:lnTo>
                    <a:pt x="27" y="763"/>
                  </a:lnTo>
                  <a:lnTo>
                    <a:pt x="13" y="814"/>
                  </a:lnTo>
                  <a:lnTo>
                    <a:pt x="6" y="862"/>
                  </a:lnTo>
                  <a:lnTo>
                    <a:pt x="2" y="909"/>
                  </a:lnTo>
                  <a:lnTo>
                    <a:pt x="0" y="953"/>
                  </a:lnTo>
                  <a:lnTo>
                    <a:pt x="4" y="995"/>
                  </a:lnTo>
                  <a:lnTo>
                    <a:pt x="13" y="1035"/>
                  </a:lnTo>
                  <a:lnTo>
                    <a:pt x="29" y="1073"/>
                  </a:lnTo>
                  <a:lnTo>
                    <a:pt x="48" y="1107"/>
                  </a:lnTo>
                  <a:lnTo>
                    <a:pt x="74" y="1141"/>
                  </a:lnTo>
                  <a:lnTo>
                    <a:pt x="108" y="1172"/>
                  </a:lnTo>
                  <a:lnTo>
                    <a:pt x="148" y="1200"/>
                  </a:lnTo>
                  <a:lnTo>
                    <a:pt x="204" y="1221"/>
                  </a:lnTo>
                  <a:lnTo>
                    <a:pt x="278" y="1236"/>
                  </a:lnTo>
                  <a:lnTo>
                    <a:pt x="369" y="1248"/>
                  </a:lnTo>
                  <a:lnTo>
                    <a:pt x="475" y="1253"/>
                  </a:lnTo>
                  <a:lnTo>
                    <a:pt x="593" y="1253"/>
                  </a:lnTo>
                  <a:lnTo>
                    <a:pt x="719" y="1253"/>
                  </a:lnTo>
                  <a:lnTo>
                    <a:pt x="850" y="1250"/>
                  </a:lnTo>
                  <a:lnTo>
                    <a:pt x="987" y="1248"/>
                  </a:lnTo>
                  <a:lnTo>
                    <a:pt x="1120" y="1244"/>
                  </a:lnTo>
                  <a:lnTo>
                    <a:pt x="1251" y="1244"/>
                  </a:lnTo>
                  <a:lnTo>
                    <a:pt x="1377" y="1246"/>
                  </a:lnTo>
                  <a:lnTo>
                    <a:pt x="1495" y="1251"/>
                  </a:lnTo>
                  <a:lnTo>
                    <a:pt x="1601" y="1261"/>
                  </a:lnTo>
                  <a:lnTo>
                    <a:pt x="1692" y="1278"/>
                  </a:lnTo>
                  <a:lnTo>
                    <a:pt x="1769" y="1299"/>
                  </a:lnTo>
                  <a:lnTo>
                    <a:pt x="1824" y="1329"/>
                  </a:lnTo>
                  <a:lnTo>
                    <a:pt x="1869" y="1360"/>
                  </a:lnTo>
                  <a:lnTo>
                    <a:pt x="1919" y="1385"/>
                  </a:lnTo>
                  <a:lnTo>
                    <a:pt x="1972" y="1402"/>
                  </a:lnTo>
                  <a:lnTo>
                    <a:pt x="2029" y="1415"/>
                  </a:lnTo>
                  <a:lnTo>
                    <a:pt x="2088" y="1421"/>
                  </a:lnTo>
                  <a:lnTo>
                    <a:pt x="2149" y="1423"/>
                  </a:lnTo>
                  <a:lnTo>
                    <a:pt x="2210" y="1417"/>
                  </a:lnTo>
                  <a:lnTo>
                    <a:pt x="2274" y="1409"/>
                  </a:lnTo>
                  <a:lnTo>
                    <a:pt x="2335" y="1394"/>
                  </a:lnTo>
                  <a:lnTo>
                    <a:pt x="2396" y="1375"/>
                  </a:lnTo>
                  <a:lnTo>
                    <a:pt x="2457" y="1352"/>
                  </a:lnTo>
                  <a:lnTo>
                    <a:pt x="2516" y="1326"/>
                  </a:lnTo>
                  <a:lnTo>
                    <a:pt x="2571" y="1293"/>
                  </a:lnTo>
                  <a:lnTo>
                    <a:pt x="2626" y="1259"/>
                  </a:lnTo>
                  <a:lnTo>
                    <a:pt x="2676" y="1221"/>
                  </a:lnTo>
                  <a:lnTo>
                    <a:pt x="2721" y="1181"/>
                  </a:lnTo>
                  <a:lnTo>
                    <a:pt x="2765" y="1139"/>
                  </a:lnTo>
                  <a:lnTo>
                    <a:pt x="2812" y="1103"/>
                  </a:lnTo>
                  <a:lnTo>
                    <a:pt x="2864" y="1069"/>
                  </a:lnTo>
                  <a:lnTo>
                    <a:pt x="2917" y="1038"/>
                  </a:lnTo>
                  <a:lnTo>
                    <a:pt x="2968" y="1008"/>
                  </a:lnTo>
                  <a:lnTo>
                    <a:pt x="3018" y="978"/>
                  </a:lnTo>
                  <a:lnTo>
                    <a:pt x="3062" y="945"/>
                  </a:lnTo>
                  <a:lnTo>
                    <a:pt x="3103" y="913"/>
                  </a:lnTo>
                  <a:lnTo>
                    <a:pt x="3134" y="877"/>
                  </a:lnTo>
                  <a:lnTo>
                    <a:pt x="3157" y="837"/>
                  </a:lnTo>
                  <a:lnTo>
                    <a:pt x="3170" y="793"/>
                  </a:lnTo>
                  <a:lnTo>
                    <a:pt x="3170" y="744"/>
                  </a:lnTo>
                  <a:lnTo>
                    <a:pt x="3155" y="689"/>
                  </a:lnTo>
                  <a:lnTo>
                    <a:pt x="3126" y="626"/>
                  </a:lnTo>
                  <a:lnTo>
                    <a:pt x="3079" y="554"/>
                  </a:lnTo>
                  <a:lnTo>
                    <a:pt x="3016" y="476"/>
                  </a:lnTo>
                  <a:lnTo>
                    <a:pt x="2932" y="396"/>
                  </a:lnTo>
                  <a:lnTo>
                    <a:pt x="2837" y="329"/>
                  </a:lnTo>
                  <a:lnTo>
                    <a:pt x="2733" y="270"/>
                  </a:lnTo>
                  <a:lnTo>
                    <a:pt x="2620" y="225"/>
                  </a:lnTo>
                  <a:lnTo>
                    <a:pt x="2503" y="186"/>
                  </a:lnTo>
                  <a:lnTo>
                    <a:pt x="2381" y="156"/>
                  </a:lnTo>
                  <a:lnTo>
                    <a:pt x="2259" y="133"/>
                  </a:lnTo>
                  <a:lnTo>
                    <a:pt x="2141" y="116"/>
                  </a:lnTo>
                  <a:lnTo>
                    <a:pt x="2027" y="105"/>
                  </a:lnTo>
                  <a:lnTo>
                    <a:pt x="1921" y="99"/>
                  </a:lnTo>
                  <a:lnTo>
                    <a:pt x="1824" y="95"/>
                  </a:lnTo>
                  <a:lnTo>
                    <a:pt x="1738" y="95"/>
                  </a:lnTo>
                  <a:lnTo>
                    <a:pt x="1668" y="95"/>
                  </a:lnTo>
                  <a:lnTo>
                    <a:pt x="1614" y="97"/>
                  </a:lnTo>
                  <a:lnTo>
                    <a:pt x="1580" y="99"/>
                  </a:lnTo>
                  <a:lnTo>
                    <a:pt x="1569" y="101"/>
                  </a:lnTo>
                  <a:lnTo>
                    <a:pt x="1569" y="101"/>
                  </a:lnTo>
                  <a:close/>
                </a:path>
              </a:pathLst>
            </a:custGeom>
            <a:solidFill>
              <a:srgbClr val="D9D6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785"/>
            <p:cNvSpPr>
              <a:spLocks/>
            </p:cNvSpPr>
            <p:nvPr/>
          </p:nvSpPr>
          <p:spPr bwMode="auto">
            <a:xfrm>
              <a:off x="5449887" y="5207001"/>
              <a:ext cx="90487" cy="1619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6"/>
                </a:cxn>
                <a:cxn ang="0">
                  <a:pos x="49" y="12"/>
                </a:cxn>
                <a:cxn ang="0">
                  <a:pos x="51" y="21"/>
                </a:cxn>
                <a:cxn ang="0">
                  <a:pos x="53" y="31"/>
                </a:cxn>
                <a:cxn ang="0">
                  <a:pos x="57" y="40"/>
                </a:cxn>
                <a:cxn ang="0">
                  <a:pos x="59" y="52"/>
                </a:cxn>
                <a:cxn ang="0">
                  <a:pos x="62" y="65"/>
                </a:cxn>
                <a:cxn ang="0">
                  <a:pos x="64" y="74"/>
                </a:cxn>
                <a:cxn ang="0">
                  <a:pos x="68" y="86"/>
                </a:cxn>
                <a:cxn ang="0">
                  <a:pos x="70" y="95"/>
                </a:cxn>
                <a:cxn ang="0">
                  <a:pos x="72" y="107"/>
                </a:cxn>
                <a:cxn ang="0">
                  <a:pos x="74" y="114"/>
                </a:cxn>
                <a:cxn ang="0">
                  <a:pos x="76" y="120"/>
                </a:cxn>
                <a:cxn ang="0">
                  <a:pos x="78" y="124"/>
                </a:cxn>
                <a:cxn ang="0">
                  <a:pos x="78" y="126"/>
                </a:cxn>
                <a:cxn ang="0">
                  <a:pos x="114" y="190"/>
                </a:cxn>
                <a:cxn ang="0">
                  <a:pos x="74" y="204"/>
                </a:cxn>
                <a:cxn ang="0">
                  <a:pos x="0" y="204"/>
                </a:cxn>
                <a:cxn ang="0">
                  <a:pos x="19" y="120"/>
                </a:cxn>
                <a:cxn ang="0">
                  <a:pos x="47" y="0"/>
                </a:cxn>
                <a:cxn ang="0">
                  <a:pos x="47" y="0"/>
                </a:cxn>
              </a:cxnLst>
              <a:rect l="0" t="0" r="r" b="b"/>
              <a:pathLst>
                <a:path w="114" h="204">
                  <a:moveTo>
                    <a:pt x="47" y="0"/>
                  </a:moveTo>
                  <a:lnTo>
                    <a:pt x="47" y="6"/>
                  </a:lnTo>
                  <a:lnTo>
                    <a:pt x="49" y="12"/>
                  </a:lnTo>
                  <a:lnTo>
                    <a:pt x="51" y="21"/>
                  </a:lnTo>
                  <a:lnTo>
                    <a:pt x="53" y="31"/>
                  </a:lnTo>
                  <a:lnTo>
                    <a:pt x="57" y="40"/>
                  </a:lnTo>
                  <a:lnTo>
                    <a:pt x="59" y="52"/>
                  </a:lnTo>
                  <a:lnTo>
                    <a:pt x="62" y="65"/>
                  </a:lnTo>
                  <a:lnTo>
                    <a:pt x="64" y="74"/>
                  </a:lnTo>
                  <a:lnTo>
                    <a:pt x="68" y="86"/>
                  </a:lnTo>
                  <a:lnTo>
                    <a:pt x="70" y="95"/>
                  </a:lnTo>
                  <a:lnTo>
                    <a:pt x="72" y="107"/>
                  </a:lnTo>
                  <a:lnTo>
                    <a:pt x="74" y="114"/>
                  </a:lnTo>
                  <a:lnTo>
                    <a:pt x="76" y="120"/>
                  </a:lnTo>
                  <a:lnTo>
                    <a:pt x="78" y="124"/>
                  </a:lnTo>
                  <a:lnTo>
                    <a:pt x="78" y="126"/>
                  </a:lnTo>
                  <a:lnTo>
                    <a:pt x="114" y="190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19" y="120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786"/>
            <p:cNvSpPr>
              <a:spLocks/>
            </p:cNvSpPr>
            <p:nvPr/>
          </p:nvSpPr>
          <p:spPr bwMode="auto">
            <a:xfrm>
              <a:off x="4899025" y="4084638"/>
              <a:ext cx="301625" cy="266700"/>
            </a:xfrm>
            <a:custGeom>
              <a:avLst/>
              <a:gdLst/>
              <a:ahLst/>
              <a:cxnLst>
                <a:cxn ang="0">
                  <a:pos x="349" y="248"/>
                </a:cxn>
                <a:cxn ang="0">
                  <a:pos x="357" y="236"/>
                </a:cxn>
                <a:cxn ang="0">
                  <a:pos x="367" y="219"/>
                </a:cxn>
                <a:cxn ang="0">
                  <a:pos x="376" y="204"/>
                </a:cxn>
                <a:cxn ang="0">
                  <a:pos x="380" y="189"/>
                </a:cxn>
                <a:cxn ang="0">
                  <a:pos x="376" y="173"/>
                </a:cxn>
                <a:cxn ang="0">
                  <a:pos x="370" y="151"/>
                </a:cxn>
                <a:cxn ang="0">
                  <a:pos x="363" y="126"/>
                </a:cxn>
                <a:cxn ang="0">
                  <a:pos x="357" y="99"/>
                </a:cxn>
                <a:cxn ang="0">
                  <a:pos x="349" y="74"/>
                </a:cxn>
                <a:cxn ang="0">
                  <a:pos x="342" y="54"/>
                </a:cxn>
                <a:cxn ang="0">
                  <a:pos x="336" y="42"/>
                </a:cxn>
                <a:cxn ang="0">
                  <a:pos x="330" y="33"/>
                </a:cxn>
                <a:cxn ang="0">
                  <a:pos x="313" y="23"/>
                </a:cxn>
                <a:cxn ang="0">
                  <a:pos x="294" y="14"/>
                </a:cxn>
                <a:cxn ang="0">
                  <a:pos x="277" y="10"/>
                </a:cxn>
                <a:cxn ang="0">
                  <a:pos x="195" y="0"/>
                </a:cxn>
                <a:cxn ang="0">
                  <a:pos x="64" y="19"/>
                </a:cxn>
                <a:cxn ang="0">
                  <a:pos x="49" y="36"/>
                </a:cxn>
                <a:cxn ang="0">
                  <a:pos x="49" y="50"/>
                </a:cxn>
                <a:cxn ang="0">
                  <a:pos x="49" y="57"/>
                </a:cxn>
                <a:cxn ang="0">
                  <a:pos x="43" y="59"/>
                </a:cxn>
                <a:cxn ang="0">
                  <a:pos x="30" y="73"/>
                </a:cxn>
                <a:cxn ang="0">
                  <a:pos x="22" y="82"/>
                </a:cxn>
                <a:cxn ang="0">
                  <a:pos x="17" y="97"/>
                </a:cxn>
                <a:cxn ang="0">
                  <a:pos x="9" y="114"/>
                </a:cxn>
                <a:cxn ang="0">
                  <a:pos x="5" y="135"/>
                </a:cxn>
                <a:cxn ang="0">
                  <a:pos x="1" y="156"/>
                </a:cxn>
                <a:cxn ang="0">
                  <a:pos x="0" y="177"/>
                </a:cxn>
                <a:cxn ang="0">
                  <a:pos x="0" y="194"/>
                </a:cxn>
                <a:cxn ang="0">
                  <a:pos x="1" y="213"/>
                </a:cxn>
                <a:cxn ang="0">
                  <a:pos x="3" y="230"/>
                </a:cxn>
                <a:cxn ang="0">
                  <a:pos x="7" y="248"/>
                </a:cxn>
                <a:cxn ang="0">
                  <a:pos x="11" y="263"/>
                </a:cxn>
                <a:cxn ang="0">
                  <a:pos x="19" y="278"/>
                </a:cxn>
                <a:cxn ang="0">
                  <a:pos x="26" y="291"/>
                </a:cxn>
                <a:cxn ang="0">
                  <a:pos x="38" y="303"/>
                </a:cxn>
                <a:cxn ang="0">
                  <a:pos x="51" y="314"/>
                </a:cxn>
                <a:cxn ang="0">
                  <a:pos x="64" y="322"/>
                </a:cxn>
                <a:cxn ang="0">
                  <a:pos x="87" y="333"/>
                </a:cxn>
                <a:cxn ang="0">
                  <a:pos x="98" y="337"/>
                </a:cxn>
                <a:cxn ang="0">
                  <a:pos x="349" y="249"/>
                </a:cxn>
              </a:cxnLst>
              <a:rect l="0" t="0" r="r" b="b"/>
              <a:pathLst>
                <a:path w="380" h="337">
                  <a:moveTo>
                    <a:pt x="349" y="249"/>
                  </a:moveTo>
                  <a:lnTo>
                    <a:pt x="349" y="248"/>
                  </a:lnTo>
                  <a:lnTo>
                    <a:pt x="351" y="244"/>
                  </a:lnTo>
                  <a:lnTo>
                    <a:pt x="357" y="236"/>
                  </a:lnTo>
                  <a:lnTo>
                    <a:pt x="363" y="229"/>
                  </a:lnTo>
                  <a:lnTo>
                    <a:pt x="367" y="219"/>
                  </a:lnTo>
                  <a:lnTo>
                    <a:pt x="372" y="211"/>
                  </a:lnTo>
                  <a:lnTo>
                    <a:pt x="376" y="204"/>
                  </a:lnTo>
                  <a:lnTo>
                    <a:pt x="380" y="196"/>
                  </a:lnTo>
                  <a:lnTo>
                    <a:pt x="380" y="189"/>
                  </a:lnTo>
                  <a:lnTo>
                    <a:pt x="378" y="183"/>
                  </a:lnTo>
                  <a:lnTo>
                    <a:pt x="376" y="173"/>
                  </a:lnTo>
                  <a:lnTo>
                    <a:pt x="374" y="164"/>
                  </a:lnTo>
                  <a:lnTo>
                    <a:pt x="370" y="151"/>
                  </a:lnTo>
                  <a:lnTo>
                    <a:pt x="367" y="139"/>
                  </a:lnTo>
                  <a:lnTo>
                    <a:pt x="363" y="126"/>
                  </a:lnTo>
                  <a:lnTo>
                    <a:pt x="361" y="113"/>
                  </a:lnTo>
                  <a:lnTo>
                    <a:pt x="357" y="99"/>
                  </a:lnTo>
                  <a:lnTo>
                    <a:pt x="351" y="86"/>
                  </a:lnTo>
                  <a:lnTo>
                    <a:pt x="349" y="74"/>
                  </a:lnTo>
                  <a:lnTo>
                    <a:pt x="346" y="63"/>
                  </a:lnTo>
                  <a:lnTo>
                    <a:pt x="342" y="54"/>
                  </a:lnTo>
                  <a:lnTo>
                    <a:pt x="338" y="48"/>
                  </a:lnTo>
                  <a:lnTo>
                    <a:pt x="336" y="42"/>
                  </a:lnTo>
                  <a:lnTo>
                    <a:pt x="336" y="38"/>
                  </a:lnTo>
                  <a:lnTo>
                    <a:pt x="330" y="33"/>
                  </a:lnTo>
                  <a:lnTo>
                    <a:pt x="325" y="29"/>
                  </a:lnTo>
                  <a:lnTo>
                    <a:pt x="313" y="23"/>
                  </a:lnTo>
                  <a:lnTo>
                    <a:pt x="304" y="19"/>
                  </a:lnTo>
                  <a:lnTo>
                    <a:pt x="294" y="14"/>
                  </a:lnTo>
                  <a:lnTo>
                    <a:pt x="285" y="12"/>
                  </a:lnTo>
                  <a:lnTo>
                    <a:pt x="277" y="10"/>
                  </a:lnTo>
                  <a:lnTo>
                    <a:pt x="277" y="10"/>
                  </a:lnTo>
                  <a:lnTo>
                    <a:pt x="195" y="0"/>
                  </a:lnTo>
                  <a:lnTo>
                    <a:pt x="74" y="33"/>
                  </a:lnTo>
                  <a:lnTo>
                    <a:pt x="64" y="19"/>
                  </a:lnTo>
                  <a:lnTo>
                    <a:pt x="43" y="33"/>
                  </a:lnTo>
                  <a:lnTo>
                    <a:pt x="49" y="36"/>
                  </a:lnTo>
                  <a:lnTo>
                    <a:pt x="49" y="42"/>
                  </a:lnTo>
                  <a:lnTo>
                    <a:pt x="49" y="50"/>
                  </a:lnTo>
                  <a:lnTo>
                    <a:pt x="49" y="54"/>
                  </a:lnTo>
                  <a:lnTo>
                    <a:pt x="49" y="57"/>
                  </a:lnTo>
                  <a:lnTo>
                    <a:pt x="45" y="57"/>
                  </a:lnTo>
                  <a:lnTo>
                    <a:pt x="43" y="59"/>
                  </a:lnTo>
                  <a:lnTo>
                    <a:pt x="36" y="65"/>
                  </a:lnTo>
                  <a:lnTo>
                    <a:pt x="30" y="73"/>
                  </a:lnTo>
                  <a:lnTo>
                    <a:pt x="26" y="76"/>
                  </a:lnTo>
                  <a:lnTo>
                    <a:pt x="22" y="82"/>
                  </a:lnTo>
                  <a:lnTo>
                    <a:pt x="19" y="88"/>
                  </a:lnTo>
                  <a:lnTo>
                    <a:pt x="17" y="97"/>
                  </a:lnTo>
                  <a:lnTo>
                    <a:pt x="13" y="103"/>
                  </a:lnTo>
                  <a:lnTo>
                    <a:pt x="9" y="114"/>
                  </a:lnTo>
                  <a:lnTo>
                    <a:pt x="7" y="124"/>
                  </a:lnTo>
                  <a:lnTo>
                    <a:pt x="5" y="135"/>
                  </a:lnTo>
                  <a:lnTo>
                    <a:pt x="3" y="147"/>
                  </a:lnTo>
                  <a:lnTo>
                    <a:pt x="1" y="156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7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1" y="213"/>
                  </a:lnTo>
                  <a:lnTo>
                    <a:pt x="1" y="223"/>
                  </a:lnTo>
                  <a:lnTo>
                    <a:pt x="3" y="230"/>
                  </a:lnTo>
                  <a:lnTo>
                    <a:pt x="3" y="238"/>
                  </a:lnTo>
                  <a:lnTo>
                    <a:pt x="7" y="248"/>
                  </a:lnTo>
                  <a:lnTo>
                    <a:pt x="9" y="253"/>
                  </a:lnTo>
                  <a:lnTo>
                    <a:pt x="11" y="263"/>
                  </a:lnTo>
                  <a:lnTo>
                    <a:pt x="15" y="270"/>
                  </a:lnTo>
                  <a:lnTo>
                    <a:pt x="19" y="278"/>
                  </a:lnTo>
                  <a:lnTo>
                    <a:pt x="22" y="284"/>
                  </a:lnTo>
                  <a:lnTo>
                    <a:pt x="26" y="291"/>
                  </a:lnTo>
                  <a:lnTo>
                    <a:pt x="32" y="297"/>
                  </a:lnTo>
                  <a:lnTo>
                    <a:pt x="38" y="303"/>
                  </a:lnTo>
                  <a:lnTo>
                    <a:pt x="43" y="308"/>
                  </a:lnTo>
                  <a:lnTo>
                    <a:pt x="51" y="314"/>
                  </a:lnTo>
                  <a:lnTo>
                    <a:pt x="58" y="318"/>
                  </a:lnTo>
                  <a:lnTo>
                    <a:pt x="64" y="322"/>
                  </a:lnTo>
                  <a:lnTo>
                    <a:pt x="76" y="327"/>
                  </a:lnTo>
                  <a:lnTo>
                    <a:pt x="87" y="333"/>
                  </a:lnTo>
                  <a:lnTo>
                    <a:pt x="95" y="335"/>
                  </a:lnTo>
                  <a:lnTo>
                    <a:pt x="98" y="337"/>
                  </a:lnTo>
                  <a:lnTo>
                    <a:pt x="136" y="331"/>
                  </a:lnTo>
                  <a:lnTo>
                    <a:pt x="349" y="249"/>
                  </a:lnTo>
                  <a:lnTo>
                    <a:pt x="349" y="249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787"/>
            <p:cNvSpPr>
              <a:spLocks/>
            </p:cNvSpPr>
            <p:nvPr/>
          </p:nvSpPr>
          <p:spPr bwMode="auto">
            <a:xfrm>
              <a:off x="5070475" y="5394326"/>
              <a:ext cx="715962" cy="155575"/>
            </a:xfrm>
            <a:custGeom>
              <a:avLst/>
              <a:gdLst/>
              <a:ahLst/>
              <a:cxnLst>
                <a:cxn ang="0">
                  <a:pos x="497" y="194"/>
                </a:cxn>
                <a:cxn ang="0">
                  <a:pos x="582" y="190"/>
                </a:cxn>
                <a:cxn ang="0">
                  <a:pos x="664" y="183"/>
                </a:cxn>
                <a:cxn ang="0">
                  <a:pos x="736" y="171"/>
                </a:cxn>
                <a:cxn ang="0">
                  <a:pos x="797" y="158"/>
                </a:cxn>
                <a:cxn ang="0">
                  <a:pos x="845" y="143"/>
                </a:cxn>
                <a:cxn ang="0">
                  <a:pos x="879" y="126"/>
                </a:cxn>
                <a:cxn ang="0">
                  <a:pos x="898" y="107"/>
                </a:cxn>
                <a:cxn ang="0">
                  <a:pos x="898" y="88"/>
                </a:cxn>
                <a:cxn ang="0">
                  <a:pos x="879" y="68"/>
                </a:cxn>
                <a:cxn ang="0">
                  <a:pos x="845" y="49"/>
                </a:cxn>
                <a:cxn ang="0">
                  <a:pos x="797" y="34"/>
                </a:cxn>
                <a:cxn ang="0">
                  <a:pos x="736" y="23"/>
                </a:cxn>
                <a:cxn ang="0">
                  <a:pos x="664" y="11"/>
                </a:cxn>
                <a:cxn ang="0">
                  <a:pos x="582" y="4"/>
                </a:cxn>
                <a:cxn ang="0">
                  <a:pos x="497" y="0"/>
                </a:cxn>
                <a:cxn ang="0">
                  <a:pos x="405" y="0"/>
                </a:cxn>
                <a:cxn ang="0">
                  <a:pos x="316" y="4"/>
                </a:cxn>
                <a:cxn ang="0">
                  <a:pos x="236" y="11"/>
                </a:cxn>
                <a:cxn ang="0">
                  <a:pos x="164" y="23"/>
                </a:cxn>
                <a:cxn ang="0">
                  <a:pos x="103" y="34"/>
                </a:cxn>
                <a:cxn ang="0">
                  <a:pos x="54" y="49"/>
                </a:cxn>
                <a:cxn ang="0">
                  <a:pos x="19" y="68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4" y="143"/>
                </a:cxn>
                <a:cxn ang="0">
                  <a:pos x="103" y="158"/>
                </a:cxn>
                <a:cxn ang="0">
                  <a:pos x="164" y="171"/>
                </a:cxn>
                <a:cxn ang="0">
                  <a:pos x="236" y="183"/>
                </a:cxn>
                <a:cxn ang="0">
                  <a:pos x="316" y="190"/>
                </a:cxn>
                <a:cxn ang="0">
                  <a:pos x="405" y="194"/>
                </a:cxn>
                <a:cxn ang="0">
                  <a:pos x="451" y="196"/>
                </a:cxn>
              </a:cxnLst>
              <a:rect l="0" t="0" r="r" b="b"/>
              <a:pathLst>
                <a:path w="902" h="196">
                  <a:moveTo>
                    <a:pt x="451" y="196"/>
                  </a:moveTo>
                  <a:lnTo>
                    <a:pt x="497" y="194"/>
                  </a:lnTo>
                  <a:lnTo>
                    <a:pt x="540" y="194"/>
                  </a:lnTo>
                  <a:lnTo>
                    <a:pt x="582" y="190"/>
                  </a:lnTo>
                  <a:lnTo>
                    <a:pt x="626" y="188"/>
                  </a:lnTo>
                  <a:lnTo>
                    <a:pt x="664" y="183"/>
                  </a:lnTo>
                  <a:lnTo>
                    <a:pt x="702" y="177"/>
                  </a:lnTo>
                  <a:lnTo>
                    <a:pt x="736" y="171"/>
                  </a:lnTo>
                  <a:lnTo>
                    <a:pt x="769" y="165"/>
                  </a:lnTo>
                  <a:lnTo>
                    <a:pt x="797" y="158"/>
                  </a:lnTo>
                  <a:lnTo>
                    <a:pt x="824" y="150"/>
                  </a:lnTo>
                  <a:lnTo>
                    <a:pt x="845" y="143"/>
                  </a:lnTo>
                  <a:lnTo>
                    <a:pt x="864" y="135"/>
                  </a:lnTo>
                  <a:lnTo>
                    <a:pt x="879" y="126"/>
                  </a:lnTo>
                  <a:lnTo>
                    <a:pt x="892" y="116"/>
                  </a:lnTo>
                  <a:lnTo>
                    <a:pt x="898" y="107"/>
                  </a:lnTo>
                  <a:lnTo>
                    <a:pt x="902" y="99"/>
                  </a:lnTo>
                  <a:lnTo>
                    <a:pt x="898" y="88"/>
                  </a:lnTo>
                  <a:lnTo>
                    <a:pt x="892" y="78"/>
                  </a:lnTo>
                  <a:lnTo>
                    <a:pt x="879" y="68"/>
                  </a:lnTo>
                  <a:lnTo>
                    <a:pt x="864" y="59"/>
                  </a:lnTo>
                  <a:lnTo>
                    <a:pt x="845" y="49"/>
                  </a:lnTo>
                  <a:lnTo>
                    <a:pt x="824" y="42"/>
                  </a:lnTo>
                  <a:lnTo>
                    <a:pt x="797" y="34"/>
                  </a:lnTo>
                  <a:lnTo>
                    <a:pt x="769" y="29"/>
                  </a:lnTo>
                  <a:lnTo>
                    <a:pt x="736" y="23"/>
                  </a:lnTo>
                  <a:lnTo>
                    <a:pt x="702" y="15"/>
                  </a:lnTo>
                  <a:lnTo>
                    <a:pt x="664" y="11"/>
                  </a:lnTo>
                  <a:lnTo>
                    <a:pt x="626" y="8"/>
                  </a:lnTo>
                  <a:lnTo>
                    <a:pt x="582" y="4"/>
                  </a:lnTo>
                  <a:lnTo>
                    <a:pt x="540" y="2"/>
                  </a:lnTo>
                  <a:lnTo>
                    <a:pt x="497" y="0"/>
                  </a:lnTo>
                  <a:lnTo>
                    <a:pt x="451" y="0"/>
                  </a:lnTo>
                  <a:lnTo>
                    <a:pt x="405" y="0"/>
                  </a:lnTo>
                  <a:lnTo>
                    <a:pt x="360" y="2"/>
                  </a:lnTo>
                  <a:lnTo>
                    <a:pt x="316" y="4"/>
                  </a:lnTo>
                  <a:lnTo>
                    <a:pt x="276" y="8"/>
                  </a:lnTo>
                  <a:lnTo>
                    <a:pt x="236" y="11"/>
                  </a:lnTo>
                  <a:lnTo>
                    <a:pt x="198" y="15"/>
                  </a:lnTo>
                  <a:lnTo>
                    <a:pt x="164" y="23"/>
                  </a:lnTo>
                  <a:lnTo>
                    <a:pt x="133" y="2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54" y="49"/>
                  </a:lnTo>
                  <a:lnTo>
                    <a:pt x="36" y="59"/>
                  </a:lnTo>
                  <a:lnTo>
                    <a:pt x="19" y="68"/>
                  </a:lnTo>
                  <a:lnTo>
                    <a:pt x="10" y="78"/>
                  </a:lnTo>
                  <a:lnTo>
                    <a:pt x="2" y="88"/>
                  </a:lnTo>
                  <a:lnTo>
                    <a:pt x="0" y="99"/>
                  </a:lnTo>
                  <a:lnTo>
                    <a:pt x="2" y="107"/>
                  </a:lnTo>
                  <a:lnTo>
                    <a:pt x="10" y="116"/>
                  </a:lnTo>
                  <a:lnTo>
                    <a:pt x="19" y="126"/>
                  </a:lnTo>
                  <a:lnTo>
                    <a:pt x="36" y="135"/>
                  </a:lnTo>
                  <a:lnTo>
                    <a:pt x="54" y="143"/>
                  </a:lnTo>
                  <a:lnTo>
                    <a:pt x="78" y="150"/>
                  </a:lnTo>
                  <a:lnTo>
                    <a:pt x="103" y="158"/>
                  </a:lnTo>
                  <a:lnTo>
                    <a:pt x="133" y="165"/>
                  </a:lnTo>
                  <a:lnTo>
                    <a:pt x="164" y="171"/>
                  </a:lnTo>
                  <a:lnTo>
                    <a:pt x="198" y="177"/>
                  </a:lnTo>
                  <a:lnTo>
                    <a:pt x="236" y="183"/>
                  </a:lnTo>
                  <a:lnTo>
                    <a:pt x="276" y="188"/>
                  </a:lnTo>
                  <a:lnTo>
                    <a:pt x="316" y="190"/>
                  </a:lnTo>
                  <a:lnTo>
                    <a:pt x="360" y="194"/>
                  </a:lnTo>
                  <a:lnTo>
                    <a:pt x="405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788"/>
            <p:cNvSpPr>
              <a:spLocks/>
            </p:cNvSpPr>
            <p:nvPr/>
          </p:nvSpPr>
          <p:spPr bwMode="auto">
            <a:xfrm>
              <a:off x="5451475" y="5362576"/>
              <a:ext cx="165100" cy="809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31"/>
                </a:cxn>
                <a:cxn ang="0">
                  <a:pos x="0" y="51"/>
                </a:cxn>
                <a:cxn ang="0">
                  <a:pos x="6" y="80"/>
                </a:cxn>
                <a:cxn ang="0">
                  <a:pos x="48" y="86"/>
                </a:cxn>
                <a:cxn ang="0">
                  <a:pos x="50" y="59"/>
                </a:cxn>
                <a:cxn ang="0">
                  <a:pos x="82" y="63"/>
                </a:cxn>
                <a:cxn ang="0">
                  <a:pos x="84" y="78"/>
                </a:cxn>
                <a:cxn ang="0">
                  <a:pos x="210" y="103"/>
                </a:cxn>
                <a:cxn ang="0">
                  <a:pos x="202" y="51"/>
                </a:cxn>
                <a:cxn ang="0">
                  <a:pos x="198" y="48"/>
                </a:cxn>
                <a:cxn ang="0">
                  <a:pos x="196" y="42"/>
                </a:cxn>
                <a:cxn ang="0">
                  <a:pos x="193" y="36"/>
                </a:cxn>
                <a:cxn ang="0">
                  <a:pos x="191" y="34"/>
                </a:cxn>
                <a:cxn ang="0">
                  <a:pos x="187" y="32"/>
                </a:cxn>
                <a:cxn ang="0">
                  <a:pos x="177" y="31"/>
                </a:cxn>
                <a:cxn ang="0">
                  <a:pos x="170" y="29"/>
                </a:cxn>
                <a:cxn ang="0">
                  <a:pos x="164" y="29"/>
                </a:cxn>
                <a:cxn ang="0">
                  <a:pos x="156" y="27"/>
                </a:cxn>
                <a:cxn ang="0">
                  <a:pos x="151" y="27"/>
                </a:cxn>
                <a:cxn ang="0">
                  <a:pos x="143" y="25"/>
                </a:cxn>
                <a:cxn ang="0">
                  <a:pos x="137" y="23"/>
                </a:cxn>
                <a:cxn ang="0">
                  <a:pos x="130" y="21"/>
                </a:cxn>
                <a:cxn ang="0">
                  <a:pos x="124" y="21"/>
                </a:cxn>
                <a:cxn ang="0">
                  <a:pos x="116" y="21"/>
                </a:cxn>
                <a:cxn ang="0">
                  <a:pos x="113" y="21"/>
                </a:cxn>
                <a:cxn ang="0">
                  <a:pos x="107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210" h="103">
                  <a:moveTo>
                    <a:pt x="0" y="10"/>
                  </a:moveTo>
                  <a:lnTo>
                    <a:pt x="4" y="31"/>
                  </a:lnTo>
                  <a:lnTo>
                    <a:pt x="0" y="51"/>
                  </a:lnTo>
                  <a:lnTo>
                    <a:pt x="6" y="80"/>
                  </a:lnTo>
                  <a:lnTo>
                    <a:pt x="48" y="86"/>
                  </a:lnTo>
                  <a:lnTo>
                    <a:pt x="50" y="59"/>
                  </a:lnTo>
                  <a:lnTo>
                    <a:pt x="82" y="63"/>
                  </a:lnTo>
                  <a:lnTo>
                    <a:pt x="84" y="78"/>
                  </a:lnTo>
                  <a:lnTo>
                    <a:pt x="210" y="103"/>
                  </a:lnTo>
                  <a:lnTo>
                    <a:pt x="202" y="51"/>
                  </a:lnTo>
                  <a:lnTo>
                    <a:pt x="198" y="48"/>
                  </a:lnTo>
                  <a:lnTo>
                    <a:pt x="196" y="42"/>
                  </a:lnTo>
                  <a:lnTo>
                    <a:pt x="193" y="36"/>
                  </a:lnTo>
                  <a:lnTo>
                    <a:pt x="191" y="34"/>
                  </a:lnTo>
                  <a:lnTo>
                    <a:pt x="187" y="32"/>
                  </a:lnTo>
                  <a:lnTo>
                    <a:pt x="177" y="31"/>
                  </a:lnTo>
                  <a:lnTo>
                    <a:pt x="170" y="29"/>
                  </a:lnTo>
                  <a:lnTo>
                    <a:pt x="164" y="29"/>
                  </a:lnTo>
                  <a:lnTo>
                    <a:pt x="156" y="27"/>
                  </a:lnTo>
                  <a:lnTo>
                    <a:pt x="151" y="27"/>
                  </a:lnTo>
                  <a:lnTo>
                    <a:pt x="143" y="25"/>
                  </a:lnTo>
                  <a:lnTo>
                    <a:pt x="137" y="23"/>
                  </a:lnTo>
                  <a:lnTo>
                    <a:pt x="130" y="21"/>
                  </a:lnTo>
                  <a:lnTo>
                    <a:pt x="124" y="21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07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789"/>
            <p:cNvSpPr>
              <a:spLocks/>
            </p:cNvSpPr>
            <p:nvPr/>
          </p:nvSpPr>
          <p:spPr bwMode="auto">
            <a:xfrm>
              <a:off x="3465512" y="5511801"/>
              <a:ext cx="714375" cy="155575"/>
            </a:xfrm>
            <a:custGeom>
              <a:avLst/>
              <a:gdLst/>
              <a:ahLst/>
              <a:cxnLst>
                <a:cxn ang="0">
                  <a:pos x="496" y="194"/>
                </a:cxn>
                <a:cxn ang="0">
                  <a:pos x="584" y="191"/>
                </a:cxn>
                <a:cxn ang="0">
                  <a:pos x="664" y="181"/>
                </a:cxn>
                <a:cxn ang="0">
                  <a:pos x="736" y="172"/>
                </a:cxn>
                <a:cxn ang="0">
                  <a:pos x="797" y="158"/>
                </a:cxn>
                <a:cxn ang="0">
                  <a:pos x="842" y="143"/>
                </a:cxn>
                <a:cxn ang="0">
                  <a:pos x="878" y="126"/>
                </a:cxn>
                <a:cxn ang="0">
                  <a:pos x="896" y="107"/>
                </a:cxn>
                <a:cxn ang="0">
                  <a:pos x="896" y="88"/>
                </a:cxn>
                <a:cxn ang="0">
                  <a:pos x="878" y="67"/>
                </a:cxn>
                <a:cxn ang="0">
                  <a:pos x="842" y="50"/>
                </a:cxn>
                <a:cxn ang="0">
                  <a:pos x="797" y="35"/>
                </a:cxn>
                <a:cxn ang="0">
                  <a:pos x="736" y="21"/>
                </a:cxn>
                <a:cxn ang="0">
                  <a:pos x="664" y="10"/>
                </a:cxn>
                <a:cxn ang="0">
                  <a:pos x="584" y="2"/>
                </a:cxn>
                <a:cxn ang="0">
                  <a:pos x="496" y="0"/>
                </a:cxn>
                <a:cxn ang="0">
                  <a:pos x="403" y="0"/>
                </a:cxn>
                <a:cxn ang="0">
                  <a:pos x="316" y="2"/>
                </a:cxn>
                <a:cxn ang="0">
                  <a:pos x="234" y="10"/>
                </a:cxn>
                <a:cxn ang="0">
                  <a:pos x="162" y="21"/>
                </a:cxn>
                <a:cxn ang="0">
                  <a:pos x="101" y="35"/>
                </a:cxn>
                <a:cxn ang="0">
                  <a:pos x="53" y="50"/>
                </a:cxn>
                <a:cxn ang="0">
                  <a:pos x="19" y="67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3" y="143"/>
                </a:cxn>
                <a:cxn ang="0">
                  <a:pos x="101" y="158"/>
                </a:cxn>
                <a:cxn ang="0">
                  <a:pos x="162" y="172"/>
                </a:cxn>
                <a:cxn ang="0">
                  <a:pos x="234" y="181"/>
                </a:cxn>
                <a:cxn ang="0">
                  <a:pos x="316" y="191"/>
                </a:cxn>
                <a:cxn ang="0">
                  <a:pos x="403" y="194"/>
                </a:cxn>
                <a:cxn ang="0">
                  <a:pos x="451" y="196"/>
                </a:cxn>
              </a:cxnLst>
              <a:rect l="0" t="0" r="r" b="b"/>
              <a:pathLst>
                <a:path w="899" h="196">
                  <a:moveTo>
                    <a:pt x="451" y="196"/>
                  </a:moveTo>
                  <a:lnTo>
                    <a:pt x="496" y="194"/>
                  </a:lnTo>
                  <a:lnTo>
                    <a:pt x="540" y="192"/>
                  </a:lnTo>
                  <a:lnTo>
                    <a:pt x="584" y="191"/>
                  </a:lnTo>
                  <a:lnTo>
                    <a:pt x="626" y="187"/>
                  </a:lnTo>
                  <a:lnTo>
                    <a:pt x="664" y="181"/>
                  </a:lnTo>
                  <a:lnTo>
                    <a:pt x="702" y="177"/>
                  </a:lnTo>
                  <a:lnTo>
                    <a:pt x="736" y="172"/>
                  </a:lnTo>
                  <a:lnTo>
                    <a:pt x="768" y="166"/>
                  </a:lnTo>
                  <a:lnTo>
                    <a:pt x="797" y="158"/>
                  </a:lnTo>
                  <a:lnTo>
                    <a:pt x="821" y="151"/>
                  </a:lnTo>
                  <a:lnTo>
                    <a:pt x="842" y="143"/>
                  </a:lnTo>
                  <a:lnTo>
                    <a:pt x="863" y="135"/>
                  </a:lnTo>
                  <a:lnTo>
                    <a:pt x="878" y="126"/>
                  </a:lnTo>
                  <a:lnTo>
                    <a:pt x="890" y="116"/>
                  </a:lnTo>
                  <a:lnTo>
                    <a:pt x="896" y="107"/>
                  </a:lnTo>
                  <a:lnTo>
                    <a:pt x="899" y="97"/>
                  </a:lnTo>
                  <a:lnTo>
                    <a:pt x="896" y="88"/>
                  </a:lnTo>
                  <a:lnTo>
                    <a:pt x="890" y="76"/>
                  </a:lnTo>
                  <a:lnTo>
                    <a:pt x="878" y="67"/>
                  </a:lnTo>
                  <a:lnTo>
                    <a:pt x="863" y="59"/>
                  </a:lnTo>
                  <a:lnTo>
                    <a:pt x="842" y="50"/>
                  </a:lnTo>
                  <a:lnTo>
                    <a:pt x="821" y="42"/>
                  </a:lnTo>
                  <a:lnTo>
                    <a:pt x="797" y="35"/>
                  </a:lnTo>
                  <a:lnTo>
                    <a:pt x="768" y="27"/>
                  </a:lnTo>
                  <a:lnTo>
                    <a:pt x="736" y="21"/>
                  </a:lnTo>
                  <a:lnTo>
                    <a:pt x="702" y="16"/>
                  </a:lnTo>
                  <a:lnTo>
                    <a:pt x="664" y="10"/>
                  </a:lnTo>
                  <a:lnTo>
                    <a:pt x="626" y="6"/>
                  </a:lnTo>
                  <a:lnTo>
                    <a:pt x="584" y="2"/>
                  </a:lnTo>
                  <a:lnTo>
                    <a:pt x="540" y="0"/>
                  </a:lnTo>
                  <a:lnTo>
                    <a:pt x="496" y="0"/>
                  </a:lnTo>
                  <a:lnTo>
                    <a:pt x="451" y="0"/>
                  </a:lnTo>
                  <a:lnTo>
                    <a:pt x="403" y="0"/>
                  </a:lnTo>
                  <a:lnTo>
                    <a:pt x="359" y="0"/>
                  </a:lnTo>
                  <a:lnTo>
                    <a:pt x="316" y="2"/>
                  </a:lnTo>
                  <a:lnTo>
                    <a:pt x="274" y="6"/>
                  </a:lnTo>
                  <a:lnTo>
                    <a:pt x="234" y="10"/>
                  </a:lnTo>
                  <a:lnTo>
                    <a:pt x="198" y="16"/>
                  </a:lnTo>
                  <a:lnTo>
                    <a:pt x="162" y="21"/>
                  </a:lnTo>
                  <a:lnTo>
                    <a:pt x="131" y="27"/>
                  </a:lnTo>
                  <a:lnTo>
                    <a:pt x="101" y="35"/>
                  </a:lnTo>
                  <a:lnTo>
                    <a:pt x="76" y="42"/>
                  </a:lnTo>
                  <a:lnTo>
                    <a:pt x="53" y="50"/>
                  </a:lnTo>
                  <a:lnTo>
                    <a:pt x="34" y="59"/>
                  </a:lnTo>
                  <a:lnTo>
                    <a:pt x="19" y="67"/>
                  </a:lnTo>
                  <a:lnTo>
                    <a:pt x="8" y="76"/>
                  </a:lnTo>
                  <a:lnTo>
                    <a:pt x="2" y="88"/>
                  </a:lnTo>
                  <a:lnTo>
                    <a:pt x="0" y="97"/>
                  </a:lnTo>
                  <a:lnTo>
                    <a:pt x="2" y="107"/>
                  </a:lnTo>
                  <a:lnTo>
                    <a:pt x="8" y="116"/>
                  </a:lnTo>
                  <a:lnTo>
                    <a:pt x="19" y="126"/>
                  </a:lnTo>
                  <a:lnTo>
                    <a:pt x="34" y="135"/>
                  </a:lnTo>
                  <a:lnTo>
                    <a:pt x="53" y="143"/>
                  </a:lnTo>
                  <a:lnTo>
                    <a:pt x="76" y="151"/>
                  </a:lnTo>
                  <a:lnTo>
                    <a:pt x="101" y="158"/>
                  </a:lnTo>
                  <a:lnTo>
                    <a:pt x="131" y="166"/>
                  </a:lnTo>
                  <a:lnTo>
                    <a:pt x="162" y="172"/>
                  </a:lnTo>
                  <a:lnTo>
                    <a:pt x="198" y="177"/>
                  </a:lnTo>
                  <a:lnTo>
                    <a:pt x="234" y="181"/>
                  </a:lnTo>
                  <a:lnTo>
                    <a:pt x="274" y="187"/>
                  </a:lnTo>
                  <a:lnTo>
                    <a:pt x="316" y="191"/>
                  </a:lnTo>
                  <a:lnTo>
                    <a:pt x="359" y="192"/>
                  </a:lnTo>
                  <a:lnTo>
                    <a:pt x="403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792"/>
            <p:cNvSpPr>
              <a:spLocks/>
            </p:cNvSpPr>
            <p:nvPr/>
          </p:nvSpPr>
          <p:spPr bwMode="auto">
            <a:xfrm>
              <a:off x="5364162" y="4213226"/>
              <a:ext cx="31750" cy="42863"/>
            </a:xfrm>
            <a:custGeom>
              <a:avLst/>
              <a:gdLst/>
              <a:ahLst/>
              <a:cxnLst>
                <a:cxn ang="0">
                  <a:pos x="27" y="53"/>
                </a:cxn>
                <a:cxn ang="0">
                  <a:pos x="25" y="49"/>
                </a:cxn>
                <a:cxn ang="0">
                  <a:pos x="21" y="47"/>
                </a:cxn>
                <a:cxn ang="0">
                  <a:pos x="17" y="40"/>
                </a:cxn>
                <a:cxn ang="0">
                  <a:pos x="12" y="34"/>
                </a:cxn>
                <a:cxn ang="0">
                  <a:pos x="6" y="25"/>
                </a:cxn>
                <a:cxn ang="0">
                  <a:pos x="2" y="19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6" y="2"/>
                </a:cxn>
                <a:cxn ang="0">
                  <a:pos x="12" y="0"/>
                </a:cxn>
                <a:cxn ang="0">
                  <a:pos x="40" y="9"/>
                </a:cxn>
                <a:cxn ang="0">
                  <a:pos x="27" y="53"/>
                </a:cxn>
                <a:cxn ang="0">
                  <a:pos x="27" y="53"/>
                </a:cxn>
              </a:cxnLst>
              <a:rect l="0" t="0" r="r" b="b"/>
              <a:pathLst>
                <a:path w="40" h="53">
                  <a:moveTo>
                    <a:pt x="27" y="53"/>
                  </a:moveTo>
                  <a:lnTo>
                    <a:pt x="25" y="49"/>
                  </a:lnTo>
                  <a:lnTo>
                    <a:pt x="21" y="47"/>
                  </a:lnTo>
                  <a:lnTo>
                    <a:pt x="17" y="40"/>
                  </a:lnTo>
                  <a:lnTo>
                    <a:pt x="12" y="34"/>
                  </a:lnTo>
                  <a:lnTo>
                    <a:pt x="6" y="25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6" y="2"/>
                  </a:lnTo>
                  <a:lnTo>
                    <a:pt x="12" y="0"/>
                  </a:lnTo>
                  <a:lnTo>
                    <a:pt x="40" y="9"/>
                  </a:lnTo>
                  <a:lnTo>
                    <a:pt x="27" y="53"/>
                  </a:lnTo>
                  <a:lnTo>
                    <a:pt x="27" y="53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793"/>
            <p:cNvSpPr>
              <a:spLocks/>
            </p:cNvSpPr>
            <p:nvPr/>
          </p:nvSpPr>
          <p:spPr bwMode="auto">
            <a:xfrm>
              <a:off x="3711575" y="5440363"/>
              <a:ext cx="288925" cy="147638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89" y="68"/>
                </a:cxn>
                <a:cxn ang="0">
                  <a:pos x="0" y="164"/>
                </a:cxn>
                <a:cxn ang="0">
                  <a:pos x="9" y="179"/>
                </a:cxn>
                <a:cxn ang="0">
                  <a:pos x="133" y="105"/>
                </a:cxn>
                <a:cxn ang="0">
                  <a:pos x="144" y="116"/>
                </a:cxn>
                <a:cxn ang="0">
                  <a:pos x="165" y="108"/>
                </a:cxn>
                <a:cxn ang="0">
                  <a:pos x="163" y="32"/>
                </a:cxn>
                <a:cxn ang="0">
                  <a:pos x="184" y="40"/>
                </a:cxn>
                <a:cxn ang="0">
                  <a:pos x="184" y="106"/>
                </a:cxn>
                <a:cxn ang="0">
                  <a:pos x="201" y="110"/>
                </a:cxn>
                <a:cxn ang="0">
                  <a:pos x="213" y="99"/>
                </a:cxn>
                <a:cxn ang="0">
                  <a:pos x="340" y="184"/>
                </a:cxn>
                <a:cxn ang="0">
                  <a:pos x="363" y="165"/>
                </a:cxn>
                <a:cxn ang="0">
                  <a:pos x="276" y="87"/>
                </a:cxn>
                <a:cxn ang="0">
                  <a:pos x="270" y="46"/>
                </a:cxn>
                <a:cxn ang="0">
                  <a:pos x="181" y="0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363" h="184">
                  <a:moveTo>
                    <a:pt x="91" y="44"/>
                  </a:moveTo>
                  <a:lnTo>
                    <a:pt x="89" y="68"/>
                  </a:lnTo>
                  <a:lnTo>
                    <a:pt x="0" y="164"/>
                  </a:lnTo>
                  <a:lnTo>
                    <a:pt x="9" y="179"/>
                  </a:lnTo>
                  <a:lnTo>
                    <a:pt x="133" y="105"/>
                  </a:lnTo>
                  <a:lnTo>
                    <a:pt x="144" y="116"/>
                  </a:lnTo>
                  <a:lnTo>
                    <a:pt x="165" y="108"/>
                  </a:lnTo>
                  <a:lnTo>
                    <a:pt x="163" y="32"/>
                  </a:lnTo>
                  <a:lnTo>
                    <a:pt x="184" y="40"/>
                  </a:lnTo>
                  <a:lnTo>
                    <a:pt x="184" y="106"/>
                  </a:lnTo>
                  <a:lnTo>
                    <a:pt x="201" y="110"/>
                  </a:lnTo>
                  <a:lnTo>
                    <a:pt x="213" y="99"/>
                  </a:lnTo>
                  <a:lnTo>
                    <a:pt x="340" y="184"/>
                  </a:lnTo>
                  <a:lnTo>
                    <a:pt x="363" y="165"/>
                  </a:lnTo>
                  <a:lnTo>
                    <a:pt x="276" y="87"/>
                  </a:lnTo>
                  <a:lnTo>
                    <a:pt x="270" y="46"/>
                  </a:lnTo>
                  <a:lnTo>
                    <a:pt x="181" y="0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796"/>
            <p:cNvSpPr>
              <a:spLocks/>
            </p:cNvSpPr>
            <p:nvPr/>
          </p:nvSpPr>
          <p:spPr bwMode="auto">
            <a:xfrm>
              <a:off x="5418137" y="4291013"/>
              <a:ext cx="150812" cy="277813"/>
            </a:xfrm>
            <a:custGeom>
              <a:avLst/>
              <a:gdLst/>
              <a:ahLst/>
              <a:cxnLst>
                <a:cxn ang="0">
                  <a:pos x="43" y="103"/>
                </a:cxn>
                <a:cxn ang="0">
                  <a:pos x="45" y="101"/>
                </a:cxn>
                <a:cxn ang="0">
                  <a:pos x="55" y="104"/>
                </a:cxn>
                <a:cxn ang="0">
                  <a:pos x="59" y="106"/>
                </a:cxn>
                <a:cxn ang="0">
                  <a:pos x="62" y="114"/>
                </a:cxn>
                <a:cxn ang="0">
                  <a:pos x="64" y="118"/>
                </a:cxn>
                <a:cxn ang="0">
                  <a:pos x="66" y="125"/>
                </a:cxn>
                <a:cxn ang="0">
                  <a:pos x="68" y="131"/>
                </a:cxn>
                <a:cxn ang="0">
                  <a:pos x="70" y="139"/>
                </a:cxn>
                <a:cxn ang="0">
                  <a:pos x="70" y="146"/>
                </a:cxn>
                <a:cxn ang="0">
                  <a:pos x="70" y="152"/>
                </a:cxn>
                <a:cxn ang="0">
                  <a:pos x="68" y="160"/>
                </a:cxn>
                <a:cxn ang="0">
                  <a:pos x="68" y="167"/>
                </a:cxn>
                <a:cxn ang="0">
                  <a:pos x="68" y="173"/>
                </a:cxn>
                <a:cxn ang="0">
                  <a:pos x="66" y="179"/>
                </a:cxn>
                <a:cxn ang="0">
                  <a:pos x="64" y="184"/>
                </a:cxn>
                <a:cxn ang="0">
                  <a:pos x="64" y="190"/>
                </a:cxn>
                <a:cxn ang="0">
                  <a:pos x="61" y="198"/>
                </a:cxn>
                <a:cxn ang="0">
                  <a:pos x="59" y="205"/>
                </a:cxn>
                <a:cxn ang="0">
                  <a:pos x="55" y="207"/>
                </a:cxn>
                <a:cxn ang="0">
                  <a:pos x="55" y="211"/>
                </a:cxn>
                <a:cxn ang="0">
                  <a:pos x="0" y="232"/>
                </a:cxn>
                <a:cxn ang="0">
                  <a:pos x="21" y="295"/>
                </a:cxn>
                <a:cxn ang="0">
                  <a:pos x="59" y="350"/>
                </a:cxn>
                <a:cxn ang="0">
                  <a:pos x="99" y="335"/>
                </a:cxn>
                <a:cxn ang="0">
                  <a:pos x="157" y="264"/>
                </a:cxn>
                <a:cxn ang="0">
                  <a:pos x="180" y="215"/>
                </a:cxn>
                <a:cxn ang="0">
                  <a:pos x="180" y="213"/>
                </a:cxn>
                <a:cxn ang="0">
                  <a:pos x="182" y="207"/>
                </a:cxn>
                <a:cxn ang="0">
                  <a:pos x="182" y="201"/>
                </a:cxn>
                <a:cxn ang="0">
                  <a:pos x="184" y="196"/>
                </a:cxn>
                <a:cxn ang="0">
                  <a:pos x="186" y="186"/>
                </a:cxn>
                <a:cxn ang="0">
                  <a:pos x="188" y="177"/>
                </a:cxn>
                <a:cxn ang="0">
                  <a:pos x="188" y="169"/>
                </a:cxn>
                <a:cxn ang="0">
                  <a:pos x="190" y="163"/>
                </a:cxn>
                <a:cxn ang="0">
                  <a:pos x="188" y="152"/>
                </a:cxn>
                <a:cxn ang="0">
                  <a:pos x="184" y="141"/>
                </a:cxn>
                <a:cxn ang="0">
                  <a:pos x="182" y="133"/>
                </a:cxn>
                <a:cxn ang="0">
                  <a:pos x="178" y="125"/>
                </a:cxn>
                <a:cxn ang="0">
                  <a:pos x="177" y="118"/>
                </a:cxn>
                <a:cxn ang="0">
                  <a:pos x="175" y="112"/>
                </a:cxn>
                <a:cxn ang="0">
                  <a:pos x="173" y="103"/>
                </a:cxn>
                <a:cxn ang="0">
                  <a:pos x="169" y="97"/>
                </a:cxn>
                <a:cxn ang="0">
                  <a:pos x="167" y="89"/>
                </a:cxn>
                <a:cxn ang="0">
                  <a:pos x="165" y="85"/>
                </a:cxn>
                <a:cxn ang="0">
                  <a:pos x="163" y="74"/>
                </a:cxn>
                <a:cxn ang="0">
                  <a:pos x="159" y="70"/>
                </a:cxn>
                <a:cxn ang="0">
                  <a:pos x="156" y="65"/>
                </a:cxn>
                <a:cxn ang="0">
                  <a:pos x="152" y="61"/>
                </a:cxn>
                <a:cxn ang="0">
                  <a:pos x="144" y="57"/>
                </a:cxn>
                <a:cxn ang="0">
                  <a:pos x="138" y="53"/>
                </a:cxn>
                <a:cxn ang="0">
                  <a:pos x="127" y="46"/>
                </a:cxn>
                <a:cxn ang="0">
                  <a:pos x="121" y="44"/>
                </a:cxn>
                <a:cxn ang="0">
                  <a:pos x="119" y="38"/>
                </a:cxn>
                <a:cxn ang="0">
                  <a:pos x="119" y="32"/>
                </a:cxn>
                <a:cxn ang="0">
                  <a:pos x="118" y="23"/>
                </a:cxn>
                <a:cxn ang="0">
                  <a:pos x="118" y="17"/>
                </a:cxn>
                <a:cxn ang="0">
                  <a:pos x="108" y="11"/>
                </a:cxn>
                <a:cxn ang="0">
                  <a:pos x="100" y="7"/>
                </a:cxn>
                <a:cxn ang="0">
                  <a:pos x="91" y="2"/>
                </a:cxn>
                <a:cxn ang="0">
                  <a:pos x="89" y="0"/>
                </a:cxn>
                <a:cxn ang="0">
                  <a:pos x="43" y="103"/>
                </a:cxn>
                <a:cxn ang="0">
                  <a:pos x="43" y="103"/>
                </a:cxn>
              </a:cxnLst>
              <a:rect l="0" t="0" r="r" b="b"/>
              <a:pathLst>
                <a:path w="190" h="350">
                  <a:moveTo>
                    <a:pt x="43" y="103"/>
                  </a:moveTo>
                  <a:lnTo>
                    <a:pt x="45" y="101"/>
                  </a:lnTo>
                  <a:lnTo>
                    <a:pt x="55" y="104"/>
                  </a:lnTo>
                  <a:lnTo>
                    <a:pt x="59" y="106"/>
                  </a:lnTo>
                  <a:lnTo>
                    <a:pt x="62" y="114"/>
                  </a:lnTo>
                  <a:lnTo>
                    <a:pt x="64" y="118"/>
                  </a:lnTo>
                  <a:lnTo>
                    <a:pt x="66" y="125"/>
                  </a:lnTo>
                  <a:lnTo>
                    <a:pt x="68" y="131"/>
                  </a:lnTo>
                  <a:lnTo>
                    <a:pt x="70" y="139"/>
                  </a:lnTo>
                  <a:lnTo>
                    <a:pt x="70" y="146"/>
                  </a:lnTo>
                  <a:lnTo>
                    <a:pt x="70" y="152"/>
                  </a:lnTo>
                  <a:lnTo>
                    <a:pt x="68" y="160"/>
                  </a:lnTo>
                  <a:lnTo>
                    <a:pt x="68" y="167"/>
                  </a:lnTo>
                  <a:lnTo>
                    <a:pt x="68" y="173"/>
                  </a:lnTo>
                  <a:lnTo>
                    <a:pt x="66" y="179"/>
                  </a:lnTo>
                  <a:lnTo>
                    <a:pt x="64" y="184"/>
                  </a:lnTo>
                  <a:lnTo>
                    <a:pt x="64" y="190"/>
                  </a:lnTo>
                  <a:lnTo>
                    <a:pt x="61" y="198"/>
                  </a:lnTo>
                  <a:lnTo>
                    <a:pt x="59" y="205"/>
                  </a:lnTo>
                  <a:lnTo>
                    <a:pt x="55" y="207"/>
                  </a:lnTo>
                  <a:lnTo>
                    <a:pt x="55" y="211"/>
                  </a:lnTo>
                  <a:lnTo>
                    <a:pt x="0" y="232"/>
                  </a:lnTo>
                  <a:lnTo>
                    <a:pt x="21" y="295"/>
                  </a:lnTo>
                  <a:lnTo>
                    <a:pt x="59" y="350"/>
                  </a:lnTo>
                  <a:lnTo>
                    <a:pt x="99" y="335"/>
                  </a:lnTo>
                  <a:lnTo>
                    <a:pt x="157" y="264"/>
                  </a:lnTo>
                  <a:lnTo>
                    <a:pt x="180" y="215"/>
                  </a:lnTo>
                  <a:lnTo>
                    <a:pt x="180" y="213"/>
                  </a:lnTo>
                  <a:lnTo>
                    <a:pt x="182" y="207"/>
                  </a:lnTo>
                  <a:lnTo>
                    <a:pt x="182" y="201"/>
                  </a:lnTo>
                  <a:lnTo>
                    <a:pt x="184" y="196"/>
                  </a:lnTo>
                  <a:lnTo>
                    <a:pt x="186" y="186"/>
                  </a:lnTo>
                  <a:lnTo>
                    <a:pt x="188" y="177"/>
                  </a:lnTo>
                  <a:lnTo>
                    <a:pt x="188" y="169"/>
                  </a:lnTo>
                  <a:lnTo>
                    <a:pt x="190" y="163"/>
                  </a:lnTo>
                  <a:lnTo>
                    <a:pt x="188" y="152"/>
                  </a:lnTo>
                  <a:lnTo>
                    <a:pt x="184" y="141"/>
                  </a:lnTo>
                  <a:lnTo>
                    <a:pt x="182" y="133"/>
                  </a:lnTo>
                  <a:lnTo>
                    <a:pt x="178" y="125"/>
                  </a:lnTo>
                  <a:lnTo>
                    <a:pt x="177" y="118"/>
                  </a:lnTo>
                  <a:lnTo>
                    <a:pt x="175" y="112"/>
                  </a:lnTo>
                  <a:lnTo>
                    <a:pt x="173" y="103"/>
                  </a:lnTo>
                  <a:lnTo>
                    <a:pt x="169" y="97"/>
                  </a:lnTo>
                  <a:lnTo>
                    <a:pt x="167" y="89"/>
                  </a:lnTo>
                  <a:lnTo>
                    <a:pt x="165" y="85"/>
                  </a:lnTo>
                  <a:lnTo>
                    <a:pt x="163" y="74"/>
                  </a:lnTo>
                  <a:lnTo>
                    <a:pt x="159" y="70"/>
                  </a:lnTo>
                  <a:lnTo>
                    <a:pt x="156" y="65"/>
                  </a:lnTo>
                  <a:lnTo>
                    <a:pt x="152" y="61"/>
                  </a:lnTo>
                  <a:lnTo>
                    <a:pt x="144" y="57"/>
                  </a:lnTo>
                  <a:lnTo>
                    <a:pt x="138" y="53"/>
                  </a:lnTo>
                  <a:lnTo>
                    <a:pt x="127" y="46"/>
                  </a:lnTo>
                  <a:lnTo>
                    <a:pt x="121" y="44"/>
                  </a:lnTo>
                  <a:lnTo>
                    <a:pt x="119" y="38"/>
                  </a:lnTo>
                  <a:lnTo>
                    <a:pt x="119" y="32"/>
                  </a:lnTo>
                  <a:lnTo>
                    <a:pt x="118" y="23"/>
                  </a:lnTo>
                  <a:lnTo>
                    <a:pt x="118" y="17"/>
                  </a:lnTo>
                  <a:lnTo>
                    <a:pt x="108" y="11"/>
                  </a:lnTo>
                  <a:lnTo>
                    <a:pt x="100" y="7"/>
                  </a:lnTo>
                  <a:lnTo>
                    <a:pt x="91" y="2"/>
                  </a:lnTo>
                  <a:lnTo>
                    <a:pt x="89" y="0"/>
                  </a:lnTo>
                  <a:lnTo>
                    <a:pt x="43" y="103"/>
                  </a:lnTo>
                  <a:lnTo>
                    <a:pt x="43" y="10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797"/>
            <p:cNvSpPr>
              <a:spLocks/>
            </p:cNvSpPr>
            <p:nvPr/>
          </p:nvSpPr>
          <p:spPr bwMode="auto">
            <a:xfrm>
              <a:off x="4895850" y="3968751"/>
              <a:ext cx="631825" cy="1592263"/>
            </a:xfrm>
            <a:custGeom>
              <a:avLst/>
              <a:gdLst/>
              <a:ahLst/>
              <a:cxnLst>
                <a:cxn ang="0">
                  <a:pos x="777" y="2"/>
                </a:cxn>
                <a:cxn ang="0">
                  <a:pos x="762" y="0"/>
                </a:cxn>
                <a:cxn ang="0">
                  <a:pos x="743" y="2"/>
                </a:cxn>
                <a:cxn ang="0">
                  <a:pos x="734" y="9"/>
                </a:cxn>
                <a:cxn ang="0">
                  <a:pos x="726" y="19"/>
                </a:cxn>
                <a:cxn ang="0">
                  <a:pos x="713" y="32"/>
                </a:cxn>
                <a:cxn ang="0">
                  <a:pos x="698" y="45"/>
                </a:cxn>
                <a:cxn ang="0">
                  <a:pos x="680" y="59"/>
                </a:cxn>
                <a:cxn ang="0">
                  <a:pos x="667" y="70"/>
                </a:cxn>
                <a:cxn ang="0">
                  <a:pos x="656" y="85"/>
                </a:cxn>
                <a:cxn ang="0">
                  <a:pos x="652" y="102"/>
                </a:cxn>
                <a:cxn ang="0">
                  <a:pos x="656" y="118"/>
                </a:cxn>
                <a:cxn ang="0">
                  <a:pos x="661" y="131"/>
                </a:cxn>
                <a:cxn ang="0">
                  <a:pos x="667" y="144"/>
                </a:cxn>
                <a:cxn ang="0">
                  <a:pos x="675" y="152"/>
                </a:cxn>
                <a:cxn ang="0">
                  <a:pos x="593" y="454"/>
                </a:cxn>
                <a:cxn ang="0">
                  <a:pos x="456" y="650"/>
                </a:cxn>
                <a:cxn ang="0">
                  <a:pos x="332" y="736"/>
                </a:cxn>
                <a:cxn ang="0">
                  <a:pos x="251" y="896"/>
                </a:cxn>
                <a:cxn ang="0">
                  <a:pos x="306" y="1082"/>
                </a:cxn>
                <a:cxn ang="0">
                  <a:pos x="281" y="1183"/>
                </a:cxn>
                <a:cxn ang="0">
                  <a:pos x="180" y="1198"/>
                </a:cxn>
                <a:cxn ang="0">
                  <a:pos x="171" y="1205"/>
                </a:cxn>
                <a:cxn ang="0">
                  <a:pos x="148" y="1234"/>
                </a:cxn>
                <a:cxn ang="0">
                  <a:pos x="118" y="1274"/>
                </a:cxn>
                <a:cxn ang="0">
                  <a:pos x="83" y="1331"/>
                </a:cxn>
                <a:cxn ang="0">
                  <a:pos x="47" y="1396"/>
                </a:cxn>
                <a:cxn ang="0">
                  <a:pos x="21" y="1470"/>
                </a:cxn>
                <a:cxn ang="0">
                  <a:pos x="4" y="1550"/>
                </a:cxn>
                <a:cxn ang="0">
                  <a:pos x="4" y="1635"/>
                </a:cxn>
                <a:cxn ang="0">
                  <a:pos x="15" y="1713"/>
                </a:cxn>
                <a:cxn ang="0">
                  <a:pos x="30" y="1780"/>
                </a:cxn>
                <a:cxn ang="0">
                  <a:pos x="53" y="1835"/>
                </a:cxn>
                <a:cxn ang="0">
                  <a:pos x="81" y="1884"/>
                </a:cxn>
                <a:cxn ang="0">
                  <a:pos x="120" y="1922"/>
                </a:cxn>
                <a:cxn ang="0">
                  <a:pos x="167" y="1955"/>
                </a:cxn>
                <a:cxn ang="0">
                  <a:pos x="226" y="1981"/>
                </a:cxn>
                <a:cxn ang="0">
                  <a:pos x="300" y="2004"/>
                </a:cxn>
                <a:cxn ang="0">
                  <a:pos x="547" y="1949"/>
                </a:cxn>
                <a:cxn ang="0">
                  <a:pos x="667" y="1835"/>
                </a:cxn>
                <a:cxn ang="0">
                  <a:pos x="745" y="1548"/>
                </a:cxn>
                <a:cxn ang="0">
                  <a:pos x="682" y="1280"/>
                </a:cxn>
                <a:cxn ang="0">
                  <a:pos x="625" y="1166"/>
                </a:cxn>
                <a:cxn ang="0">
                  <a:pos x="669" y="1095"/>
                </a:cxn>
                <a:cxn ang="0">
                  <a:pos x="732" y="1097"/>
                </a:cxn>
                <a:cxn ang="0">
                  <a:pos x="770" y="890"/>
                </a:cxn>
                <a:cxn ang="0">
                  <a:pos x="707" y="740"/>
                </a:cxn>
                <a:cxn ang="0">
                  <a:pos x="648" y="572"/>
                </a:cxn>
                <a:cxn ang="0">
                  <a:pos x="696" y="336"/>
                </a:cxn>
                <a:cxn ang="0">
                  <a:pos x="757" y="171"/>
                </a:cxn>
                <a:cxn ang="0">
                  <a:pos x="768" y="165"/>
                </a:cxn>
                <a:cxn ang="0">
                  <a:pos x="781" y="158"/>
                </a:cxn>
                <a:cxn ang="0">
                  <a:pos x="793" y="148"/>
                </a:cxn>
                <a:cxn ang="0">
                  <a:pos x="795" y="137"/>
                </a:cxn>
                <a:cxn ang="0">
                  <a:pos x="793" y="120"/>
                </a:cxn>
                <a:cxn ang="0">
                  <a:pos x="787" y="102"/>
                </a:cxn>
                <a:cxn ang="0">
                  <a:pos x="783" y="93"/>
                </a:cxn>
                <a:cxn ang="0">
                  <a:pos x="781" y="4"/>
                </a:cxn>
              </a:cxnLst>
              <a:rect l="0" t="0" r="r" b="b"/>
              <a:pathLst>
                <a:path w="796" h="2004">
                  <a:moveTo>
                    <a:pt x="781" y="4"/>
                  </a:moveTo>
                  <a:lnTo>
                    <a:pt x="777" y="2"/>
                  </a:lnTo>
                  <a:lnTo>
                    <a:pt x="772" y="2"/>
                  </a:lnTo>
                  <a:lnTo>
                    <a:pt x="762" y="0"/>
                  </a:lnTo>
                  <a:lnTo>
                    <a:pt x="753" y="2"/>
                  </a:lnTo>
                  <a:lnTo>
                    <a:pt x="743" y="2"/>
                  </a:lnTo>
                  <a:lnTo>
                    <a:pt x="738" y="7"/>
                  </a:lnTo>
                  <a:lnTo>
                    <a:pt x="734" y="9"/>
                  </a:lnTo>
                  <a:lnTo>
                    <a:pt x="730" y="13"/>
                  </a:lnTo>
                  <a:lnTo>
                    <a:pt x="726" y="19"/>
                  </a:lnTo>
                  <a:lnTo>
                    <a:pt x="720" y="26"/>
                  </a:lnTo>
                  <a:lnTo>
                    <a:pt x="713" y="32"/>
                  </a:lnTo>
                  <a:lnTo>
                    <a:pt x="705" y="40"/>
                  </a:lnTo>
                  <a:lnTo>
                    <a:pt x="698" y="45"/>
                  </a:lnTo>
                  <a:lnTo>
                    <a:pt x="690" y="53"/>
                  </a:lnTo>
                  <a:lnTo>
                    <a:pt x="680" y="59"/>
                  </a:lnTo>
                  <a:lnTo>
                    <a:pt x="675" y="64"/>
                  </a:lnTo>
                  <a:lnTo>
                    <a:pt x="667" y="70"/>
                  </a:lnTo>
                  <a:lnTo>
                    <a:pt x="661" y="76"/>
                  </a:lnTo>
                  <a:lnTo>
                    <a:pt x="656" y="85"/>
                  </a:lnTo>
                  <a:lnTo>
                    <a:pt x="652" y="95"/>
                  </a:lnTo>
                  <a:lnTo>
                    <a:pt x="652" y="102"/>
                  </a:lnTo>
                  <a:lnTo>
                    <a:pt x="656" y="112"/>
                  </a:lnTo>
                  <a:lnTo>
                    <a:pt x="656" y="118"/>
                  </a:lnTo>
                  <a:lnTo>
                    <a:pt x="660" y="123"/>
                  </a:lnTo>
                  <a:lnTo>
                    <a:pt x="661" y="131"/>
                  </a:lnTo>
                  <a:lnTo>
                    <a:pt x="665" y="139"/>
                  </a:lnTo>
                  <a:lnTo>
                    <a:pt x="667" y="144"/>
                  </a:lnTo>
                  <a:lnTo>
                    <a:pt x="671" y="150"/>
                  </a:lnTo>
                  <a:lnTo>
                    <a:pt x="675" y="152"/>
                  </a:lnTo>
                  <a:lnTo>
                    <a:pt x="675" y="156"/>
                  </a:lnTo>
                  <a:lnTo>
                    <a:pt x="593" y="454"/>
                  </a:lnTo>
                  <a:lnTo>
                    <a:pt x="542" y="549"/>
                  </a:lnTo>
                  <a:lnTo>
                    <a:pt x="456" y="650"/>
                  </a:lnTo>
                  <a:lnTo>
                    <a:pt x="391" y="696"/>
                  </a:lnTo>
                  <a:lnTo>
                    <a:pt x="332" y="736"/>
                  </a:lnTo>
                  <a:lnTo>
                    <a:pt x="279" y="808"/>
                  </a:lnTo>
                  <a:lnTo>
                    <a:pt x="251" y="896"/>
                  </a:lnTo>
                  <a:lnTo>
                    <a:pt x="245" y="966"/>
                  </a:lnTo>
                  <a:lnTo>
                    <a:pt x="306" y="1082"/>
                  </a:lnTo>
                  <a:lnTo>
                    <a:pt x="310" y="1148"/>
                  </a:lnTo>
                  <a:lnTo>
                    <a:pt x="281" y="1183"/>
                  </a:lnTo>
                  <a:lnTo>
                    <a:pt x="222" y="1202"/>
                  </a:lnTo>
                  <a:lnTo>
                    <a:pt x="180" y="1198"/>
                  </a:lnTo>
                  <a:lnTo>
                    <a:pt x="177" y="1200"/>
                  </a:lnTo>
                  <a:lnTo>
                    <a:pt x="171" y="1205"/>
                  </a:lnTo>
                  <a:lnTo>
                    <a:pt x="159" y="1219"/>
                  </a:lnTo>
                  <a:lnTo>
                    <a:pt x="148" y="1234"/>
                  </a:lnTo>
                  <a:lnTo>
                    <a:pt x="133" y="1251"/>
                  </a:lnTo>
                  <a:lnTo>
                    <a:pt x="118" y="1274"/>
                  </a:lnTo>
                  <a:lnTo>
                    <a:pt x="99" y="1301"/>
                  </a:lnTo>
                  <a:lnTo>
                    <a:pt x="83" y="1331"/>
                  </a:lnTo>
                  <a:lnTo>
                    <a:pt x="64" y="1361"/>
                  </a:lnTo>
                  <a:lnTo>
                    <a:pt x="47" y="1396"/>
                  </a:lnTo>
                  <a:lnTo>
                    <a:pt x="32" y="1432"/>
                  </a:lnTo>
                  <a:lnTo>
                    <a:pt x="21" y="1470"/>
                  </a:lnTo>
                  <a:lnTo>
                    <a:pt x="9" y="1510"/>
                  </a:lnTo>
                  <a:lnTo>
                    <a:pt x="4" y="1550"/>
                  </a:lnTo>
                  <a:lnTo>
                    <a:pt x="0" y="1592"/>
                  </a:lnTo>
                  <a:lnTo>
                    <a:pt x="4" y="1635"/>
                  </a:lnTo>
                  <a:lnTo>
                    <a:pt x="7" y="1673"/>
                  </a:lnTo>
                  <a:lnTo>
                    <a:pt x="15" y="1713"/>
                  </a:lnTo>
                  <a:lnTo>
                    <a:pt x="21" y="1746"/>
                  </a:lnTo>
                  <a:lnTo>
                    <a:pt x="30" y="1780"/>
                  </a:lnTo>
                  <a:lnTo>
                    <a:pt x="40" y="1808"/>
                  </a:lnTo>
                  <a:lnTo>
                    <a:pt x="53" y="1835"/>
                  </a:lnTo>
                  <a:lnTo>
                    <a:pt x="64" y="1860"/>
                  </a:lnTo>
                  <a:lnTo>
                    <a:pt x="81" y="1884"/>
                  </a:lnTo>
                  <a:lnTo>
                    <a:pt x="99" y="1903"/>
                  </a:lnTo>
                  <a:lnTo>
                    <a:pt x="120" y="1922"/>
                  </a:lnTo>
                  <a:lnTo>
                    <a:pt x="140" y="1940"/>
                  </a:lnTo>
                  <a:lnTo>
                    <a:pt x="167" y="1955"/>
                  </a:lnTo>
                  <a:lnTo>
                    <a:pt x="196" y="1968"/>
                  </a:lnTo>
                  <a:lnTo>
                    <a:pt x="226" y="1981"/>
                  </a:lnTo>
                  <a:lnTo>
                    <a:pt x="262" y="1993"/>
                  </a:lnTo>
                  <a:lnTo>
                    <a:pt x="300" y="2004"/>
                  </a:lnTo>
                  <a:lnTo>
                    <a:pt x="456" y="1995"/>
                  </a:lnTo>
                  <a:lnTo>
                    <a:pt x="547" y="1949"/>
                  </a:lnTo>
                  <a:lnTo>
                    <a:pt x="601" y="1917"/>
                  </a:lnTo>
                  <a:lnTo>
                    <a:pt x="667" y="1835"/>
                  </a:lnTo>
                  <a:lnTo>
                    <a:pt x="705" y="1749"/>
                  </a:lnTo>
                  <a:lnTo>
                    <a:pt x="745" y="1548"/>
                  </a:lnTo>
                  <a:lnTo>
                    <a:pt x="743" y="1316"/>
                  </a:lnTo>
                  <a:lnTo>
                    <a:pt x="682" y="1280"/>
                  </a:lnTo>
                  <a:lnTo>
                    <a:pt x="635" y="1232"/>
                  </a:lnTo>
                  <a:lnTo>
                    <a:pt x="625" y="1166"/>
                  </a:lnTo>
                  <a:lnTo>
                    <a:pt x="648" y="1120"/>
                  </a:lnTo>
                  <a:lnTo>
                    <a:pt x="669" y="1095"/>
                  </a:lnTo>
                  <a:lnTo>
                    <a:pt x="717" y="1107"/>
                  </a:lnTo>
                  <a:lnTo>
                    <a:pt x="732" y="1097"/>
                  </a:lnTo>
                  <a:lnTo>
                    <a:pt x="766" y="993"/>
                  </a:lnTo>
                  <a:lnTo>
                    <a:pt x="770" y="890"/>
                  </a:lnTo>
                  <a:lnTo>
                    <a:pt x="757" y="818"/>
                  </a:lnTo>
                  <a:lnTo>
                    <a:pt x="707" y="740"/>
                  </a:lnTo>
                  <a:lnTo>
                    <a:pt x="652" y="631"/>
                  </a:lnTo>
                  <a:lnTo>
                    <a:pt x="648" y="572"/>
                  </a:lnTo>
                  <a:lnTo>
                    <a:pt x="660" y="508"/>
                  </a:lnTo>
                  <a:lnTo>
                    <a:pt x="696" y="336"/>
                  </a:lnTo>
                  <a:lnTo>
                    <a:pt x="757" y="171"/>
                  </a:lnTo>
                  <a:lnTo>
                    <a:pt x="757" y="171"/>
                  </a:lnTo>
                  <a:lnTo>
                    <a:pt x="762" y="169"/>
                  </a:lnTo>
                  <a:lnTo>
                    <a:pt x="768" y="165"/>
                  </a:lnTo>
                  <a:lnTo>
                    <a:pt x="776" y="163"/>
                  </a:lnTo>
                  <a:lnTo>
                    <a:pt x="781" y="158"/>
                  </a:lnTo>
                  <a:lnTo>
                    <a:pt x="787" y="154"/>
                  </a:lnTo>
                  <a:lnTo>
                    <a:pt x="793" y="148"/>
                  </a:lnTo>
                  <a:lnTo>
                    <a:pt x="796" y="144"/>
                  </a:lnTo>
                  <a:lnTo>
                    <a:pt x="795" y="137"/>
                  </a:lnTo>
                  <a:lnTo>
                    <a:pt x="795" y="129"/>
                  </a:lnTo>
                  <a:lnTo>
                    <a:pt x="793" y="120"/>
                  </a:lnTo>
                  <a:lnTo>
                    <a:pt x="791" y="112"/>
                  </a:lnTo>
                  <a:lnTo>
                    <a:pt x="787" y="102"/>
                  </a:lnTo>
                  <a:lnTo>
                    <a:pt x="785" y="97"/>
                  </a:lnTo>
                  <a:lnTo>
                    <a:pt x="783" y="93"/>
                  </a:lnTo>
                  <a:lnTo>
                    <a:pt x="789" y="15"/>
                  </a:lnTo>
                  <a:lnTo>
                    <a:pt x="781" y="4"/>
                  </a:lnTo>
                  <a:lnTo>
                    <a:pt x="781" y="4"/>
                  </a:lnTo>
                  <a:close/>
                </a:path>
              </a:pathLst>
            </a:custGeom>
            <a:solidFill>
              <a:srgbClr val="CC80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798"/>
            <p:cNvSpPr>
              <a:spLocks/>
            </p:cNvSpPr>
            <p:nvPr/>
          </p:nvSpPr>
          <p:spPr bwMode="auto">
            <a:xfrm>
              <a:off x="3527425" y="4524376"/>
              <a:ext cx="566737" cy="641350"/>
            </a:xfrm>
            <a:custGeom>
              <a:avLst/>
              <a:gdLst/>
              <a:ahLst/>
              <a:cxnLst>
                <a:cxn ang="0">
                  <a:pos x="257" y="26"/>
                </a:cxn>
                <a:cxn ang="0">
                  <a:pos x="251" y="30"/>
                </a:cxn>
                <a:cxn ang="0">
                  <a:pos x="236" y="41"/>
                </a:cxn>
                <a:cxn ang="0">
                  <a:pos x="215" y="59"/>
                </a:cxn>
                <a:cxn ang="0">
                  <a:pos x="192" y="80"/>
                </a:cxn>
                <a:cxn ang="0">
                  <a:pos x="165" y="100"/>
                </a:cxn>
                <a:cxn ang="0">
                  <a:pos x="144" y="119"/>
                </a:cxn>
                <a:cxn ang="0">
                  <a:pos x="125" y="135"/>
                </a:cxn>
                <a:cxn ang="0">
                  <a:pos x="116" y="146"/>
                </a:cxn>
                <a:cxn ang="0">
                  <a:pos x="106" y="157"/>
                </a:cxn>
                <a:cxn ang="0">
                  <a:pos x="95" y="182"/>
                </a:cxn>
                <a:cxn ang="0">
                  <a:pos x="80" y="216"/>
                </a:cxn>
                <a:cxn ang="0">
                  <a:pos x="65" y="254"/>
                </a:cxn>
                <a:cxn ang="0">
                  <a:pos x="47" y="293"/>
                </a:cxn>
                <a:cxn ang="0">
                  <a:pos x="34" y="327"/>
                </a:cxn>
                <a:cxn ang="0">
                  <a:pos x="23" y="355"/>
                </a:cxn>
                <a:cxn ang="0">
                  <a:pos x="17" y="370"/>
                </a:cxn>
                <a:cxn ang="0">
                  <a:pos x="9" y="389"/>
                </a:cxn>
                <a:cxn ang="0">
                  <a:pos x="6" y="401"/>
                </a:cxn>
                <a:cxn ang="0">
                  <a:pos x="4" y="416"/>
                </a:cxn>
                <a:cxn ang="0">
                  <a:pos x="0" y="429"/>
                </a:cxn>
                <a:cxn ang="0">
                  <a:pos x="0" y="441"/>
                </a:cxn>
                <a:cxn ang="0">
                  <a:pos x="6" y="466"/>
                </a:cxn>
                <a:cxn ang="0">
                  <a:pos x="15" y="485"/>
                </a:cxn>
                <a:cxn ang="0">
                  <a:pos x="30" y="496"/>
                </a:cxn>
                <a:cxn ang="0">
                  <a:pos x="44" y="504"/>
                </a:cxn>
                <a:cxn ang="0">
                  <a:pos x="51" y="507"/>
                </a:cxn>
                <a:cxn ang="0">
                  <a:pos x="163" y="466"/>
                </a:cxn>
                <a:cxn ang="0">
                  <a:pos x="205" y="766"/>
                </a:cxn>
                <a:cxn ang="0">
                  <a:pos x="312" y="711"/>
                </a:cxn>
                <a:cxn ang="0">
                  <a:pos x="338" y="720"/>
                </a:cxn>
                <a:cxn ang="0">
                  <a:pos x="477" y="808"/>
                </a:cxn>
                <a:cxn ang="0">
                  <a:pos x="544" y="597"/>
                </a:cxn>
                <a:cxn ang="0">
                  <a:pos x="603" y="454"/>
                </a:cxn>
                <a:cxn ang="0">
                  <a:pos x="606" y="441"/>
                </a:cxn>
                <a:cxn ang="0">
                  <a:pos x="620" y="414"/>
                </a:cxn>
                <a:cxn ang="0">
                  <a:pos x="637" y="372"/>
                </a:cxn>
                <a:cxn ang="0">
                  <a:pos x="658" y="327"/>
                </a:cxn>
                <a:cxn ang="0">
                  <a:pos x="677" y="277"/>
                </a:cxn>
                <a:cxn ang="0">
                  <a:pos x="694" y="235"/>
                </a:cxn>
                <a:cxn ang="0">
                  <a:pos x="707" y="205"/>
                </a:cxn>
                <a:cxn ang="0">
                  <a:pos x="713" y="192"/>
                </a:cxn>
                <a:cxn ang="0">
                  <a:pos x="709" y="173"/>
                </a:cxn>
                <a:cxn ang="0">
                  <a:pos x="703" y="161"/>
                </a:cxn>
                <a:cxn ang="0">
                  <a:pos x="506" y="3"/>
                </a:cxn>
                <a:cxn ang="0">
                  <a:pos x="340" y="0"/>
                </a:cxn>
              </a:cxnLst>
              <a:rect l="0" t="0" r="r" b="b"/>
              <a:pathLst>
                <a:path w="713" h="808">
                  <a:moveTo>
                    <a:pt x="340" y="0"/>
                  </a:moveTo>
                  <a:lnTo>
                    <a:pt x="257" y="26"/>
                  </a:lnTo>
                  <a:lnTo>
                    <a:pt x="255" y="26"/>
                  </a:lnTo>
                  <a:lnTo>
                    <a:pt x="251" y="30"/>
                  </a:lnTo>
                  <a:lnTo>
                    <a:pt x="243" y="34"/>
                  </a:lnTo>
                  <a:lnTo>
                    <a:pt x="236" y="41"/>
                  </a:lnTo>
                  <a:lnTo>
                    <a:pt x="226" y="49"/>
                  </a:lnTo>
                  <a:lnTo>
                    <a:pt x="215" y="59"/>
                  </a:lnTo>
                  <a:lnTo>
                    <a:pt x="203" y="70"/>
                  </a:lnTo>
                  <a:lnTo>
                    <a:pt x="192" y="80"/>
                  </a:lnTo>
                  <a:lnTo>
                    <a:pt x="177" y="89"/>
                  </a:lnTo>
                  <a:lnTo>
                    <a:pt x="165" y="100"/>
                  </a:lnTo>
                  <a:lnTo>
                    <a:pt x="154" y="110"/>
                  </a:lnTo>
                  <a:lnTo>
                    <a:pt x="144" y="119"/>
                  </a:lnTo>
                  <a:lnTo>
                    <a:pt x="133" y="127"/>
                  </a:lnTo>
                  <a:lnTo>
                    <a:pt x="125" y="135"/>
                  </a:lnTo>
                  <a:lnTo>
                    <a:pt x="120" y="140"/>
                  </a:lnTo>
                  <a:lnTo>
                    <a:pt x="116" y="146"/>
                  </a:lnTo>
                  <a:lnTo>
                    <a:pt x="112" y="150"/>
                  </a:lnTo>
                  <a:lnTo>
                    <a:pt x="106" y="157"/>
                  </a:lnTo>
                  <a:lnTo>
                    <a:pt x="101" y="167"/>
                  </a:lnTo>
                  <a:lnTo>
                    <a:pt x="95" y="182"/>
                  </a:lnTo>
                  <a:lnTo>
                    <a:pt x="87" y="197"/>
                  </a:lnTo>
                  <a:lnTo>
                    <a:pt x="80" y="216"/>
                  </a:lnTo>
                  <a:lnTo>
                    <a:pt x="70" y="235"/>
                  </a:lnTo>
                  <a:lnTo>
                    <a:pt x="65" y="254"/>
                  </a:lnTo>
                  <a:lnTo>
                    <a:pt x="55" y="273"/>
                  </a:lnTo>
                  <a:lnTo>
                    <a:pt x="47" y="293"/>
                  </a:lnTo>
                  <a:lnTo>
                    <a:pt x="40" y="310"/>
                  </a:lnTo>
                  <a:lnTo>
                    <a:pt x="34" y="327"/>
                  </a:lnTo>
                  <a:lnTo>
                    <a:pt x="26" y="342"/>
                  </a:lnTo>
                  <a:lnTo>
                    <a:pt x="23" y="355"/>
                  </a:lnTo>
                  <a:lnTo>
                    <a:pt x="17" y="365"/>
                  </a:lnTo>
                  <a:lnTo>
                    <a:pt x="17" y="370"/>
                  </a:lnTo>
                  <a:lnTo>
                    <a:pt x="13" y="380"/>
                  </a:lnTo>
                  <a:lnTo>
                    <a:pt x="9" y="389"/>
                  </a:lnTo>
                  <a:lnTo>
                    <a:pt x="7" y="395"/>
                  </a:lnTo>
                  <a:lnTo>
                    <a:pt x="6" y="401"/>
                  </a:lnTo>
                  <a:lnTo>
                    <a:pt x="4" y="409"/>
                  </a:lnTo>
                  <a:lnTo>
                    <a:pt x="4" y="416"/>
                  </a:lnTo>
                  <a:lnTo>
                    <a:pt x="2" y="422"/>
                  </a:lnTo>
                  <a:lnTo>
                    <a:pt x="0" y="429"/>
                  </a:lnTo>
                  <a:lnTo>
                    <a:pt x="0" y="435"/>
                  </a:lnTo>
                  <a:lnTo>
                    <a:pt x="0" y="441"/>
                  </a:lnTo>
                  <a:lnTo>
                    <a:pt x="2" y="454"/>
                  </a:lnTo>
                  <a:lnTo>
                    <a:pt x="6" y="466"/>
                  </a:lnTo>
                  <a:lnTo>
                    <a:pt x="7" y="475"/>
                  </a:lnTo>
                  <a:lnTo>
                    <a:pt x="15" y="485"/>
                  </a:lnTo>
                  <a:lnTo>
                    <a:pt x="21" y="490"/>
                  </a:lnTo>
                  <a:lnTo>
                    <a:pt x="30" y="496"/>
                  </a:lnTo>
                  <a:lnTo>
                    <a:pt x="36" y="500"/>
                  </a:lnTo>
                  <a:lnTo>
                    <a:pt x="44" y="504"/>
                  </a:lnTo>
                  <a:lnTo>
                    <a:pt x="49" y="505"/>
                  </a:lnTo>
                  <a:lnTo>
                    <a:pt x="51" y="507"/>
                  </a:lnTo>
                  <a:lnTo>
                    <a:pt x="95" y="502"/>
                  </a:lnTo>
                  <a:lnTo>
                    <a:pt x="163" y="466"/>
                  </a:lnTo>
                  <a:lnTo>
                    <a:pt x="173" y="644"/>
                  </a:lnTo>
                  <a:lnTo>
                    <a:pt x="205" y="766"/>
                  </a:lnTo>
                  <a:lnTo>
                    <a:pt x="222" y="772"/>
                  </a:lnTo>
                  <a:lnTo>
                    <a:pt x="312" y="711"/>
                  </a:lnTo>
                  <a:lnTo>
                    <a:pt x="319" y="694"/>
                  </a:lnTo>
                  <a:lnTo>
                    <a:pt x="338" y="720"/>
                  </a:lnTo>
                  <a:lnTo>
                    <a:pt x="420" y="789"/>
                  </a:lnTo>
                  <a:lnTo>
                    <a:pt x="477" y="808"/>
                  </a:lnTo>
                  <a:lnTo>
                    <a:pt x="534" y="806"/>
                  </a:lnTo>
                  <a:lnTo>
                    <a:pt x="544" y="597"/>
                  </a:lnTo>
                  <a:lnTo>
                    <a:pt x="572" y="570"/>
                  </a:lnTo>
                  <a:lnTo>
                    <a:pt x="603" y="454"/>
                  </a:lnTo>
                  <a:lnTo>
                    <a:pt x="603" y="450"/>
                  </a:lnTo>
                  <a:lnTo>
                    <a:pt x="606" y="441"/>
                  </a:lnTo>
                  <a:lnTo>
                    <a:pt x="612" y="429"/>
                  </a:lnTo>
                  <a:lnTo>
                    <a:pt x="620" y="414"/>
                  </a:lnTo>
                  <a:lnTo>
                    <a:pt x="627" y="393"/>
                  </a:lnTo>
                  <a:lnTo>
                    <a:pt x="637" y="372"/>
                  </a:lnTo>
                  <a:lnTo>
                    <a:pt x="646" y="350"/>
                  </a:lnTo>
                  <a:lnTo>
                    <a:pt x="658" y="327"/>
                  </a:lnTo>
                  <a:lnTo>
                    <a:pt x="667" y="302"/>
                  </a:lnTo>
                  <a:lnTo>
                    <a:pt x="677" y="277"/>
                  </a:lnTo>
                  <a:lnTo>
                    <a:pt x="686" y="256"/>
                  </a:lnTo>
                  <a:lnTo>
                    <a:pt x="694" y="235"/>
                  </a:lnTo>
                  <a:lnTo>
                    <a:pt x="702" y="218"/>
                  </a:lnTo>
                  <a:lnTo>
                    <a:pt x="707" y="205"/>
                  </a:lnTo>
                  <a:lnTo>
                    <a:pt x="709" y="196"/>
                  </a:lnTo>
                  <a:lnTo>
                    <a:pt x="713" y="192"/>
                  </a:lnTo>
                  <a:lnTo>
                    <a:pt x="713" y="182"/>
                  </a:lnTo>
                  <a:lnTo>
                    <a:pt x="709" y="173"/>
                  </a:lnTo>
                  <a:lnTo>
                    <a:pt x="703" y="165"/>
                  </a:lnTo>
                  <a:lnTo>
                    <a:pt x="703" y="161"/>
                  </a:lnTo>
                  <a:lnTo>
                    <a:pt x="540" y="13"/>
                  </a:lnTo>
                  <a:lnTo>
                    <a:pt x="506" y="3"/>
                  </a:lnTo>
                  <a:lnTo>
                    <a:pt x="340" y="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799"/>
            <p:cNvSpPr>
              <a:spLocks/>
            </p:cNvSpPr>
            <p:nvPr/>
          </p:nvSpPr>
          <p:spPr bwMode="auto">
            <a:xfrm>
              <a:off x="3706812" y="5073651"/>
              <a:ext cx="231775" cy="406400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78" y="498"/>
                </a:cxn>
                <a:cxn ang="0">
                  <a:pos x="111" y="502"/>
                </a:cxn>
                <a:cxn ang="0">
                  <a:pos x="156" y="487"/>
                </a:cxn>
                <a:cxn ang="0">
                  <a:pos x="232" y="511"/>
                </a:cxn>
                <a:cxn ang="0">
                  <a:pos x="293" y="511"/>
                </a:cxn>
                <a:cxn ang="0">
                  <a:pos x="249" y="106"/>
                </a:cxn>
                <a:cxn ang="0">
                  <a:pos x="95" y="0"/>
                </a:cxn>
                <a:cxn ang="0">
                  <a:pos x="0" y="63"/>
                </a:cxn>
                <a:cxn ang="0">
                  <a:pos x="0" y="63"/>
                </a:cxn>
              </a:cxnLst>
              <a:rect l="0" t="0" r="r" b="b"/>
              <a:pathLst>
                <a:path w="293" h="511">
                  <a:moveTo>
                    <a:pt x="0" y="63"/>
                  </a:moveTo>
                  <a:lnTo>
                    <a:pt x="78" y="498"/>
                  </a:lnTo>
                  <a:lnTo>
                    <a:pt x="111" y="502"/>
                  </a:lnTo>
                  <a:lnTo>
                    <a:pt x="156" y="487"/>
                  </a:lnTo>
                  <a:lnTo>
                    <a:pt x="232" y="511"/>
                  </a:lnTo>
                  <a:lnTo>
                    <a:pt x="293" y="511"/>
                  </a:lnTo>
                  <a:lnTo>
                    <a:pt x="249" y="106"/>
                  </a:lnTo>
                  <a:lnTo>
                    <a:pt x="95" y="0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6363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801"/>
            <p:cNvSpPr>
              <a:spLocks/>
            </p:cNvSpPr>
            <p:nvPr/>
          </p:nvSpPr>
          <p:spPr bwMode="auto">
            <a:xfrm>
              <a:off x="4994275" y="4624388"/>
              <a:ext cx="153987" cy="295275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49" y="0"/>
                </a:cxn>
                <a:cxn ang="0">
                  <a:pos x="126" y="93"/>
                </a:cxn>
                <a:cxn ang="0">
                  <a:pos x="120" y="135"/>
                </a:cxn>
                <a:cxn ang="0">
                  <a:pos x="145" y="126"/>
                </a:cxn>
                <a:cxn ang="0">
                  <a:pos x="149" y="129"/>
                </a:cxn>
                <a:cxn ang="0">
                  <a:pos x="158" y="110"/>
                </a:cxn>
                <a:cxn ang="0">
                  <a:pos x="183" y="107"/>
                </a:cxn>
                <a:cxn ang="0">
                  <a:pos x="194" y="120"/>
                </a:cxn>
                <a:cxn ang="0">
                  <a:pos x="194" y="244"/>
                </a:cxn>
                <a:cxn ang="0">
                  <a:pos x="177" y="251"/>
                </a:cxn>
                <a:cxn ang="0">
                  <a:pos x="187" y="327"/>
                </a:cxn>
                <a:cxn ang="0">
                  <a:pos x="158" y="365"/>
                </a:cxn>
                <a:cxn ang="0">
                  <a:pos x="128" y="373"/>
                </a:cxn>
                <a:cxn ang="0">
                  <a:pos x="0" y="53"/>
                </a:cxn>
                <a:cxn ang="0">
                  <a:pos x="0" y="53"/>
                </a:cxn>
              </a:cxnLst>
              <a:rect l="0" t="0" r="r" b="b"/>
              <a:pathLst>
                <a:path w="194" h="373">
                  <a:moveTo>
                    <a:pt x="0" y="53"/>
                  </a:moveTo>
                  <a:lnTo>
                    <a:pt x="149" y="0"/>
                  </a:lnTo>
                  <a:lnTo>
                    <a:pt x="126" y="93"/>
                  </a:lnTo>
                  <a:lnTo>
                    <a:pt x="120" y="135"/>
                  </a:lnTo>
                  <a:lnTo>
                    <a:pt x="145" y="126"/>
                  </a:lnTo>
                  <a:lnTo>
                    <a:pt x="149" y="129"/>
                  </a:lnTo>
                  <a:lnTo>
                    <a:pt x="158" y="110"/>
                  </a:lnTo>
                  <a:lnTo>
                    <a:pt x="183" y="107"/>
                  </a:lnTo>
                  <a:lnTo>
                    <a:pt x="194" y="120"/>
                  </a:lnTo>
                  <a:lnTo>
                    <a:pt x="194" y="244"/>
                  </a:lnTo>
                  <a:lnTo>
                    <a:pt x="177" y="251"/>
                  </a:lnTo>
                  <a:lnTo>
                    <a:pt x="187" y="327"/>
                  </a:lnTo>
                  <a:lnTo>
                    <a:pt x="158" y="365"/>
                  </a:lnTo>
                  <a:lnTo>
                    <a:pt x="128" y="373"/>
                  </a:lnTo>
                  <a:lnTo>
                    <a:pt x="0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802"/>
            <p:cNvSpPr>
              <a:spLocks/>
            </p:cNvSpPr>
            <p:nvPr/>
          </p:nvSpPr>
          <p:spPr bwMode="auto">
            <a:xfrm>
              <a:off x="5395912" y="4854576"/>
              <a:ext cx="53975" cy="1397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6" y="6"/>
                </a:cxn>
                <a:cxn ang="0">
                  <a:pos x="38" y="10"/>
                </a:cxn>
                <a:cxn ang="0">
                  <a:pos x="42" y="17"/>
                </a:cxn>
                <a:cxn ang="0">
                  <a:pos x="46" y="27"/>
                </a:cxn>
                <a:cxn ang="0">
                  <a:pos x="50" y="38"/>
                </a:cxn>
                <a:cxn ang="0">
                  <a:pos x="51" y="44"/>
                </a:cxn>
                <a:cxn ang="0">
                  <a:pos x="53" y="50"/>
                </a:cxn>
                <a:cxn ang="0">
                  <a:pos x="55" y="57"/>
                </a:cxn>
                <a:cxn ang="0">
                  <a:pos x="57" y="65"/>
                </a:cxn>
                <a:cxn ang="0">
                  <a:pos x="57" y="71"/>
                </a:cxn>
                <a:cxn ang="0">
                  <a:pos x="59" y="76"/>
                </a:cxn>
                <a:cxn ang="0">
                  <a:pos x="61" y="86"/>
                </a:cxn>
                <a:cxn ang="0">
                  <a:pos x="61" y="95"/>
                </a:cxn>
                <a:cxn ang="0">
                  <a:pos x="61" y="105"/>
                </a:cxn>
                <a:cxn ang="0">
                  <a:pos x="63" y="112"/>
                </a:cxn>
                <a:cxn ang="0">
                  <a:pos x="63" y="122"/>
                </a:cxn>
                <a:cxn ang="0">
                  <a:pos x="65" y="131"/>
                </a:cxn>
                <a:cxn ang="0">
                  <a:pos x="65" y="141"/>
                </a:cxn>
                <a:cxn ang="0">
                  <a:pos x="67" y="149"/>
                </a:cxn>
                <a:cxn ang="0">
                  <a:pos x="67" y="156"/>
                </a:cxn>
                <a:cxn ang="0">
                  <a:pos x="67" y="162"/>
                </a:cxn>
                <a:cxn ang="0">
                  <a:pos x="67" y="171"/>
                </a:cxn>
                <a:cxn ang="0">
                  <a:pos x="69" y="177"/>
                </a:cxn>
                <a:cxn ang="0">
                  <a:pos x="19" y="139"/>
                </a:cxn>
                <a:cxn ang="0">
                  <a:pos x="0" y="93"/>
                </a:cxn>
                <a:cxn ang="0">
                  <a:pos x="2" y="36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69" h="177">
                  <a:moveTo>
                    <a:pt x="32" y="0"/>
                  </a:moveTo>
                  <a:lnTo>
                    <a:pt x="36" y="6"/>
                  </a:lnTo>
                  <a:lnTo>
                    <a:pt x="38" y="10"/>
                  </a:lnTo>
                  <a:lnTo>
                    <a:pt x="42" y="17"/>
                  </a:lnTo>
                  <a:lnTo>
                    <a:pt x="46" y="27"/>
                  </a:lnTo>
                  <a:lnTo>
                    <a:pt x="50" y="38"/>
                  </a:lnTo>
                  <a:lnTo>
                    <a:pt x="51" y="44"/>
                  </a:lnTo>
                  <a:lnTo>
                    <a:pt x="53" y="50"/>
                  </a:lnTo>
                  <a:lnTo>
                    <a:pt x="55" y="57"/>
                  </a:lnTo>
                  <a:lnTo>
                    <a:pt x="57" y="65"/>
                  </a:lnTo>
                  <a:lnTo>
                    <a:pt x="57" y="71"/>
                  </a:lnTo>
                  <a:lnTo>
                    <a:pt x="59" y="76"/>
                  </a:lnTo>
                  <a:lnTo>
                    <a:pt x="61" y="86"/>
                  </a:lnTo>
                  <a:lnTo>
                    <a:pt x="61" y="95"/>
                  </a:lnTo>
                  <a:lnTo>
                    <a:pt x="61" y="105"/>
                  </a:lnTo>
                  <a:lnTo>
                    <a:pt x="63" y="112"/>
                  </a:lnTo>
                  <a:lnTo>
                    <a:pt x="63" y="122"/>
                  </a:lnTo>
                  <a:lnTo>
                    <a:pt x="65" y="131"/>
                  </a:lnTo>
                  <a:lnTo>
                    <a:pt x="65" y="141"/>
                  </a:lnTo>
                  <a:lnTo>
                    <a:pt x="67" y="149"/>
                  </a:lnTo>
                  <a:lnTo>
                    <a:pt x="67" y="156"/>
                  </a:lnTo>
                  <a:lnTo>
                    <a:pt x="67" y="162"/>
                  </a:lnTo>
                  <a:lnTo>
                    <a:pt x="67" y="171"/>
                  </a:lnTo>
                  <a:lnTo>
                    <a:pt x="69" y="177"/>
                  </a:lnTo>
                  <a:lnTo>
                    <a:pt x="19" y="139"/>
                  </a:lnTo>
                  <a:lnTo>
                    <a:pt x="0" y="93"/>
                  </a:lnTo>
                  <a:lnTo>
                    <a:pt x="2" y="3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803"/>
            <p:cNvSpPr>
              <a:spLocks/>
            </p:cNvSpPr>
            <p:nvPr/>
          </p:nvSpPr>
          <p:spPr bwMode="auto">
            <a:xfrm>
              <a:off x="3789362" y="4151313"/>
              <a:ext cx="290512" cy="233363"/>
            </a:xfrm>
            <a:custGeom>
              <a:avLst/>
              <a:gdLst/>
              <a:ahLst/>
              <a:cxnLst>
                <a:cxn ang="0">
                  <a:pos x="32" y="127"/>
                </a:cxn>
                <a:cxn ang="0">
                  <a:pos x="28" y="124"/>
                </a:cxn>
                <a:cxn ang="0">
                  <a:pos x="19" y="118"/>
                </a:cxn>
                <a:cxn ang="0">
                  <a:pos x="13" y="112"/>
                </a:cxn>
                <a:cxn ang="0">
                  <a:pos x="7" y="106"/>
                </a:cxn>
                <a:cxn ang="0">
                  <a:pos x="4" y="97"/>
                </a:cxn>
                <a:cxn ang="0">
                  <a:pos x="2" y="91"/>
                </a:cxn>
                <a:cxn ang="0">
                  <a:pos x="0" y="80"/>
                </a:cxn>
                <a:cxn ang="0">
                  <a:pos x="2" y="70"/>
                </a:cxn>
                <a:cxn ang="0">
                  <a:pos x="2" y="61"/>
                </a:cxn>
                <a:cxn ang="0">
                  <a:pos x="4" y="51"/>
                </a:cxn>
                <a:cxn ang="0">
                  <a:pos x="7" y="40"/>
                </a:cxn>
                <a:cxn ang="0">
                  <a:pos x="11" y="32"/>
                </a:cxn>
                <a:cxn ang="0">
                  <a:pos x="17" y="25"/>
                </a:cxn>
                <a:cxn ang="0">
                  <a:pos x="23" y="19"/>
                </a:cxn>
                <a:cxn ang="0">
                  <a:pos x="30" y="11"/>
                </a:cxn>
                <a:cxn ang="0">
                  <a:pos x="42" y="8"/>
                </a:cxn>
                <a:cxn ang="0">
                  <a:pos x="47" y="6"/>
                </a:cxn>
                <a:cxn ang="0">
                  <a:pos x="55" y="4"/>
                </a:cxn>
                <a:cxn ang="0">
                  <a:pos x="63" y="2"/>
                </a:cxn>
                <a:cxn ang="0">
                  <a:pos x="68" y="2"/>
                </a:cxn>
                <a:cxn ang="0">
                  <a:pos x="74" y="2"/>
                </a:cxn>
                <a:cxn ang="0">
                  <a:pos x="82" y="0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101" y="0"/>
                </a:cxn>
                <a:cxn ang="0">
                  <a:pos x="104" y="0"/>
                </a:cxn>
                <a:cxn ang="0">
                  <a:pos x="268" y="84"/>
                </a:cxn>
                <a:cxn ang="0">
                  <a:pos x="268" y="80"/>
                </a:cxn>
                <a:cxn ang="0">
                  <a:pos x="274" y="76"/>
                </a:cxn>
                <a:cxn ang="0">
                  <a:pos x="279" y="70"/>
                </a:cxn>
                <a:cxn ang="0">
                  <a:pos x="285" y="66"/>
                </a:cxn>
                <a:cxn ang="0">
                  <a:pos x="293" y="68"/>
                </a:cxn>
                <a:cxn ang="0">
                  <a:pos x="298" y="72"/>
                </a:cxn>
                <a:cxn ang="0">
                  <a:pos x="304" y="78"/>
                </a:cxn>
                <a:cxn ang="0">
                  <a:pos x="310" y="87"/>
                </a:cxn>
                <a:cxn ang="0">
                  <a:pos x="310" y="95"/>
                </a:cxn>
                <a:cxn ang="0">
                  <a:pos x="310" y="104"/>
                </a:cxn>
                <a:cxn ang="0">
                  <a:pos x="310" y="112"/>
                </a:cxn>
                <a:cxn ang="0">
                  <a:pos x="310" y="116"/>
                </a:cxn>
                <a:cxn ang="0">
                  <a:pos x="348" y="167"/>
                </a:cxn>
                <a:cxn ang="0">
                  <a:pos x="367" y="260"/>
                </a:cxn>
                <a:cxn ang="0">
                  <a:pos x="338" y="293"/>
                </a:cxn>
                <a:cxn ang="0">
                  <a:pos x="295" y="293"/>
                </a:cxn>
                <a:cxn ang="0">
                  <a:pos x="32" y="127"/>
                </a:cxn>
                <a:cxn ang="0">
                  <a:pos x="32" y="127"/>
                </a:cxn>
              </a:cxnLst>
              <a:rect l="0" t="0" r="r" b="b"/>
              <a:pathLst>
                <a:path w="367" h="293">
                  <a:moveTo>
                    <a:pt x="32" y="127"/>
                  </a:moveTo>
                  <a:lnTo>
                    <a:pt x="28" y="124"/>
                  </a:lnTo>
                  <a:lnTo>
                    <a:pt x="19" y="118"/>
                  </a:lnTo>
                  <a:lnTo>
                    <a:pt x="13" y="112"/>
                  </a:lnTo>
                  <a:lnTo>
                    <a:pt x="7" y="106"/>
                  </a:lnTo>
                  <a:lnTo>
                    <a:pt x="4" y="97"/>
                  </a:lnTo>
                  <a:lnTo>
                    <a:pt x="2" y="91"/>
                  </a:lnTo>
                  <a:lnTo>
                    <a:pt x="0" y="80"/>
                  </a:lnTo>
                  <a:lnTo>
                    <a:pt x="2" y="70"/>
                  </a:lnTo>
                  <a:lnTo>
                    <a:pt x="2" y="61"/>
                  </a:lnTo>
                  <a:lnTo>
                    <a:pt x="4" y="51"/>
                  </a:lnTo>
                  <a:lnTo>
                    <a:pt x="7" y="40"/>
                  </a:lnTo>
                  <a:lnTo>
                    <a:pt x="11" y="32"/>
                  </a:lnTo>
                  <a:lnTo>
                    <a:pt x="17" y="25"/>
                  </a:lnTo>
                  <a:lnTo>
                    <a:pt x="23" y="19"/>
                  </a:lnTo>
                  <a:lnTo>
                    <a:pt x="30" y="11"/>
                  </a:lnTo>
                  <a:lnTo>
                    <a:pt x="42" y="8"/>
                  </a:lnTo>
                  <a:lnTo>
                    <a:pt x="47" y="6"/>
                  </a:lnTo>
                  <a:lnTo>
                    <a:pt x="55" y="4"/>
                  </a:lnTo>
                  <a:lnTo>
                    <a:pt x="63" y="2"/>
                  </a:lnTo>
                  <a:lnTo>
                    <a:pt x="68" y="2"/>
                  </a:lnTo>
                  <a:lnTo>
                    <a:pt x="74" y="2"/>
                  </a:lnTo>
                  <a:lnTo>
                    <a:pt x="82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4" y="0"/>
                  </a:lnTo>
                  <a:lnTo>
                    <a:pt x="268" y="84"/>
                  </a:lnTo>
                  <a:lnTo>
                    <a:pt x="268" y="80"/>
                  </a:lnTo>
                  <a:lnTo>
                    <a:pt x="274" y="76"/>
                  </a:lnTo>
                  <a:lnTo>
                    <a:pt x="279" y="70"/>
                  </a:lnTo>
                  <a:lnTo>
                    <a:pt x="285" y="66"/>
                  </a:lnTo>
                  <a:lnTo>
                    <a:pt x="293" y="68"/>
                  </a:lnTo>
                  <a:lnTo>
                    <a:pt x="298" y="72"/>
                  </a:lnTo>
                  <a:lnTo>
                    <a:pt x="304" y="78"/>
                  </a:lnTo>
                  <a:lnTo>
                    <a:pt x="310" y="87"/>
                  </a:lnTo>
                  <a:lnTo>
                    <a:pt x="310" y="95"/>
                  </a:lnTo>
                  <a:lnTo>
                    <a:pt x="310" y="104"/>
                  </a:lnTo>
                  <a:lnTo>
                    <a:pt x="310" y="112"/>
                  </a:lnTo>
                  <a:lnTo>
                    <a:pt x="310" y="116"/>
                  </a:lnTo>
                  <a:lnTo>
                    <a:pt x="348" y="167"/>
                  </a:lnTo>
                  <a:lnTo>
                    <a:pt x="367" y="260"/>
                  </a:lnTo>
                  <a:lnTo>
                    <a:pt x="338" y="293"/>
                  </a:lnTo>
                  <a:lnTo>
                    <a:pt x="295" y="293"/>
                  </a:lnTo>
                  <a:lnTo>
                    <a:pt x="32" y="127"/>
                  </a:lnTo>
                  <a:lnTo>
                    <a:pt x="32" y="127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04"/>
            <p:cNvSpPr>
              <a:spLocks/>
            </p:cNvSpPr>
            <p:nvPr/>
          </p:nvSpPr>
          <p:spPr bwMode="auto">
            <a:xfrm>
              <a:off x="5137150" y="5053013"/>
              <a:ext cx="169862" cy="101600"/>
            </a:xfrm>
            <a:custGeom>
              <a:avLst/>
              <a:gdLst/>
              <a:ahLst/>
              <a:cxnLst>
                <a:cxn ang="0">
                  <a:pos x="70" y="52"/>
                </a:cxn>
                <a:cxn ang="0">
                  <a:pos x="36" y="0"/>
                </a:cxn>
                <a:cxn ang="0">
                  <a:pos x="30" y="4"/>
                </a:cxn>
                <a:cxn ang="0">
                  <a:pos x="19" y="15"/>
                </a:cxn>
                <a:cxn ang="0">
                  <a:pos x="13" y="21"/>
                </a:cxn>
                <a:cxn ang="0">
                  <a:pos x="8" y="27"/>
                </a:cxn>
                <a:cxn ang="0">
                  <a:pos x="4" y="31"/>
                </a:cxn>
                <a:cxn ang="0">
                  <a:pos x="2" y="36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2" y="52"/>
                </a:cxn>
                <a:cxn ang="0">
                  <a:pos x="4" y="59"/>
                </a:cxn>
                <a:cxn ang="0">
                  <a:pos x="6" y="67"/>
                </a:cxn>
                <a:cxn ang="0">
                  <a:pos x="8" y="74"/>
                </a:cxn>
                <a:cxn ang="0">
                  <a:pos x="9" y="80"/>
                </a:cxn>
                <a:cxn ang="0">
                  <a:pos x="13" y="86"/>
                </a:cxn>
                <a:cxn ang="0">
                  <a:pos x="15" y="86"/>
                </a:cxn>
                <a:cxn ang="0">
                  <a:pos x="21" y="88"/>
                </a:cxn>
                <a:cxn ang="0">
                  <a:pos x="30" y="92"/>
                </a:cxn>
                <a:cxn ang="0">
                  <a:pos x="42" y="95"/>
                </a:cxn>
                <a:cxn ang="0">
                  <a:pos x="53" y="97"/>
                </a:cxn>
                <a:cxn ang="0">
                  <a:pos x="67" y="101"/>
                </a:cxn>
                <a:cxn ang="0">
                  <a:pos x="82" y="105"/>
                </a:cxn>
                <a:cxn ang="0">
                  <a:pos x="99" y="109"/>
                </a:cxn>
                <a:cxn ang="0">
                  <a:pos x="112" y="111"/>
                </a:cxn>
                <a:cxn ang="0">
                  <a:pos x="127" y="114"/>
                </a:cxn>
                <a:cxn ang="0">
                  <a:pos x="141" y="118"/>
                </a:cxn>
                <a:cxn ang="0">
                  <a:pos x="156" y="122"/>
                </a:cxn>
                <a:cxn ang="0">
                  <a:pos x="165" y="124"/>
                </a:cxn>
                <a:cxn ang="0">
                  <a:pos x="173" y="126"/>
                </a:cxn>
                <a:cxn ang="0">
                  <a:pos x="179" y="126"/>
                </a:cxn>
                <a:cxn ang="0">
                  <a:pos x="181" y="128"/>
                </a:cxn>
                <a:cxn ang="0">
                  <a:pos x="211" y="95"/>
                </a:cxn>
                <a:cxn ang="0">
                  <a:pos x="215" y="59"/>
                </a:cxn>
                <a:cxn ang="0">
                  <a:pos x="150" y="74"/>
                </a:cxn>
                <a:cxn ang="0">
                  <a:pos x="70" y="52"/>
                </a:cxn>
                <a:cxn ang="0">
                  <a:pos x="70" y="52"/>
                </a:cxn>
              </a:cxnLst>
              <a:rect l="0" t="0" r="r" b="b"/>
              <a:pathLst>
                <a:path w="215" h="128">
                  <a:moveTo>
                    <a:pt x="70" y="52"/>
                  </a:moveTo>
                  <a:lnTo>
                    <a:pt x="36" y="0"/>
                  </a:lnTo>
                  <a:lnTo>
                    <a:pt x="30" y="4"/>
                  </a:lnTo>
                  <a:lnTo>
                    <a:pt x="19" y="15"/>
                  </a:lnTo>
                  <a:lnTo>
                    <a:pt x="13" y="21"/>
                  </a:lnTo>
                  <a:lnTo>
                    <a:pt x="8" y="27"/>
                  </a:lnTo>
                  <a:lnTo>
                    <a:pt x="4" y="31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2" y="52"/>
                  </a:lnTo>
                  <a:lnTo>
                    <a:pt x="4" y="59"/>
                  </a:lnTo>
                  <a:lnTo>
                    <a:pt x="6" y="67"/>
                  </a:lnTo>
                  <a:lnTo>
                    <a:pt x="8" y="74"/>
                  </a:lnTo>
                  <a:lnTo>
                    <a:pt x="9" y="80"/>
                  </a:lnTo>
                  <a:lnTo>
                    <a:pt x="13" y="86"/>
                  </a:lnTo>
                  <a:lnTo>
                    <a:pt x="15" y="86"/>
                  </a:lnTo>
                  <a:lnTo>
                    <a:pt x="21" y="88"/>
                  </a:lnTo>
                  <a:lnTo>
                    <a:pt x="30" y="92"/>
                  </a:lnTo>
                  <a:lnTo>
                    <a:pt x="42" y="95"/>
                  </a:lnTo>
                  <a:lnTo>
                    <a:pt x="53" y="97"/>
                  </a:lnTo>
                  <a:lnTo>
                    <a:pt x="67" y="101"/>
                  </a:lnTo>
                  <a:lnTo>
                    <a:pt x="82" y="105"/>
                  </a:lnTo>
                  <a:lnTo>
                    <a:pt x="99" y="109"/>
                  </a:lnTo>
                  <a:lnTo>
                    <a:pt x="112" y="111"/>
                  </a:lnTo>
                  <a:lnTo>
                    <a:pt x="127" y="114"/>
                  </a:lnTo>
                  <a:lnTo>
                    <a:pt x="141" y="118"/>
                  </a:lnTo>
                  <a:lnTo>
                    <a:pt x="156" y="122"/>
                  </a:lnTo>
                  <a:lnTo>
                    <a:pt x="165" y="124"/>
                  </a:lnTo>
                  <a:lnTo>
                    <a:pt x="173" y="126"/>
                  </a:lnTo>
                  <a:lnTo>
                    <a:pt x="179" y="126"/>
                  </a:lnTo>
                  <a:lnTo>
                    <a:pt x="181" y="128"/>
                  </a:lnTo>
                  <a:lnTo>
                    <a:pt x="211" y="95"/>
                  </a:lnTo>
                  <a:lnTo>
                    <a:pt x="215" y="59"/>
                  </a:lnTo>
                  <a:lnTo>
                    <a:pt x="150" y="74"/>
                  </a:lnTo>
                  <a:lnTo>
                    <a:pt x="70" y="52"/>
                  </a:lnTo>
                  <a:lnTo>
                    <a:pt x="70" y="52"/>
                  </a:lnTo>
                  <a:close/>
                </a:path>
              </a:pathLst>
            </a:custGeom>
            <a:solidFill>
              <a:srgbClr val="E6BFA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805"/>
            <p:cNvSpPr>
              <a:spLocks/>
            </p:cNvSpPr>
            <p:nvPr/>
          </p:nvSpPr>
          <p:spPr bwMode="auto">
            <a:xfrm>
              <a:off x="3754437" y="4510088"/>
              <a:ext cx="193675" cy="344488"/>
            </a:xfrm>
            <a:custGeom>
              <a:avLst/>
              <a:gdLst/>
              <a:ahLst/>
              <a:cxnLst>
                <a:cxn ang="0">
                  <a:pos x="40" y="156"/>
                </a:cxn>
                <a:cxn ang="0">
                  <a:pos x="42" y="123"/>
                </a:cxn>
                <a:cxn ang="0">
                  <a:pos x="67" y="55"/>
                </a:cxn>
                <a:cxn ang="0">
                  <a:pos x="238" y="0"/>
                </a:cxn>
                <a:cxn ang="0">
                  <a:pos x="244" y="26"/>
                </a:cxn>
                <a:cxn ang="0">
                  <a:pos x="211" y="51"/>
                </a:cxn>
                <a:cxn ang="0">
                  <a:pos x="145" y="146"/>
                </a:cxn>
                <a:cxn ang="0">
                  <a:pos x="103" y="237"/>
                </a:cxn>
                <a:cxn ang="0">
                  <a:pos x="112" y="253"/>
                </a:cxn>
                <a:cxn ang="0">
                  <a:pos x="131" y="283"/>
                </a:cxn>
                <a:cxn ang="0">
                  <a:pos x="69" y="359"/>
                </a:cxn>
                <a:cxn ang="0">
                  <a:pos x="40" y="433"/>
                </a:cxn>
                <a:cxn ang="0">
                  <a:pos x="0" y="216"/>
                </a:cxn>
                <a:cxn ang="0">
                  <a:pos x="40" y="156"/>
                </a:cxn>
                <a:cxn ang="0">
                  <a:pos x="40" y="156"/>
                </a:cxn>
              </a:cxnLst>
              <a:rect l="0" t="0" r="r" b="b"/>
              <a:pathLst>
                <a:path w="244" h="433">
                  <a:moveTo>
                    <a:pt x="40" y="156"/>
                  </a:moveTo>
                  <a:lnTo>
                    <a:pt x="42" y="123"/>
                  </a:lnTo>
                  <a:lnTo>
                    <a:pt x="67" y="55"/>
                  </a:lnTo>
                  <a:lnTo>
                    <a:pt x="238" y="0"/>
                  </a:lnTo>
                  <a:lnTo>
                    <a:pt x="244" y="26"/>
                  </a:lnTo>
                  <a:lnTo>
                    <a:pt x="211" y="51"/>
                  </a:lnTo>
                  <a:lnTo>
                    <a:pt x="145" y="146"/>
                  </a:lnTo>
                  <a:lnTo>
                    <a:pt x="103" y="237"/>
                  </a:lnTo>
                  <a:lnTo>
                    <a:pt x="112" y="253"/>
                  </a:lnTo>
                  <a:lnTo>
                    <a:pt x="131" y="283"/>
                  </a:lnTo>
                  <a:lnTo>
                    <a:pt x="69" y="359"/>
                  </a:lnTo>
                  <a:lnTo>
                    <a:pt x="40" y="433"/>
                  </a:lnTo>
                  <a:lnTo>
                    <a:pt x="0" y="216"/>
                  </a:lnTo>
                  <a:lnTo>
                    <a:pt x="40" y="156"/>
                  </a:lnTo>
                  <a:lnTo>
                    <a:pt x="40" y="156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06"/>
            <p:cNvSpPr>
              <a:spLocks/>
            </p:cNvSpPr>
            <p:nvPr/>
          </p:nvSpPr>
          <p:spPr bwMode="auto">
            <a:xfrm>
              <a:off x="5124450" y="4679951"/>
              <a:ext cx="146050" cy="131763"/>
            </a:xfrm>
            <a:custGeom>
              <a:avLst/>
              <a:gdLst/>
              <a:ahLst/>
              <a:cxnLst>
                <a:cxn ang="0">
                  <a:pos x="26" y="36"/>
                </a:cxn>
                <a:cxn ang="0">
                  <a:pos x="61" y="24"/>
                </a:cxn>
                <a:cxn ang="0">
                  <a:pos x="66" y="0"/>
                </a:cxn>
                <a:cxn ang="0">
                  <a:pos x="78" y="0"/>
                </a:cxn>
                <a:cxn ang="0">
                  <a:pos x="101" y="13"/>
                </a:cxn>
                <a:cxn ang="0">
                  <a:pos x="137" y="26"/>
                </a:cxn>
                <a:cxn ang="0">
                  <a:pos x="140" y="43"/>
                </a:cxn>
                <a:cxn ang="0">
                  <a:pos x="131" y="51"/>
                </a:cxn>
                <a:cxn ang="0">
                  <a:pos x="89" y="32"/>
                </a:cxn>
                <a:cxn ang="0">
                  <a:pos x="85" y="49"/>
                </a:cxn>
                <a:cxn ang="0">
                  <a:pos x="120" y="58"/>
                </a:cxn>
                <a:cxn ang="0">
                  <a:pos x="175" y="64"/>
                </a:cxn>
                <a:cxn ang="0">
                  <a:pos x="182" y="79"/>
                </a:cxn>
                <a:cxn ang="0">
                  <a:pos x="137" y="89"/>
                </a:cxn>
                <a:cxn ang="0">
                  <a:pos x="158" y="98"/>
                </a:cxn>
                <a:cxn ang="0">
                  <a:pos x="156" y="110"/>
                </a:cxn>
                <a:cxn ang="0">
                  <a:pos x="104" y="114"/>
                </a:cxn>
                <a:cxn ang="0">
                  <a:pos x="112" y="129"/>
                </a:cxn>
                <a:cxn ang="0">
                  <a:pos x="110" y="136"/>
                </a:cxn>
                <a:cxn ang="0">
                  <a:pos x="66" y="123"/>
                </a:cxn>
                <a:cxn ang="0">
                  <a:pos x="64" y="138"/>
                </a:cxn>
                <a:cxn ang="0">
                  <a:pos x="30" y="165"/>
                </a:cxn>
                <a:cxn ang="0">
                  <a:pos x="21" y="155"/>
                </a:cxn>
                <a:cxn ang="0">
                  <a:pos x="0" y="110"/>
                </a:cxn>
                <a:cxn ang="0">
                  <a:pos x="5" y="83"/>
                </a:cxn>
                <a:cxn ang="0">
                  <a:pos x="26" y="36"/>
                </a:cxn>
                <a:cxn ang="0">
                  <a:pos x="26" y="36"/>
                </a:cxn>
              </a:cxnLst>
              <a:rect l="0" t="0" r="r" b="b"/>
              <a:pathLst>
                <a:path w="182" h="165">
                  <a:moveTo>
                    <a:pt x="26" y="36"/>
                  </a:moveTo>
                  <a:lnTo>
                    <a:pt x="61" y="24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101" y="13"/>
                  </a:lnTo>
                  <a:lnTo>
                    <a:pt x="137" y="26"/>
                  </a:lnTo>
                  <a:lnTo>
                    <a:pt x="140" y="43"/>
                  </a:lnTo>
                  <a:lnTo>
                    <a:pt x="131" y="51"/>
                  </a:lnTo>
                  <a:lnTo>
                    <a:pt x="89" y="32"/>
                  </a:lnTo>
                  <a:lnTo>
                    <a:pt x="85" y="49"/>
                  </a:lnTo>
                  <a:lnTo>
                    <a:pt x="120" y="58"/>
                  </a:lnTo>
                  <a:lnTo>
                    <a:pt x="175" y="64"/>
                  </a:lnTo>
                  <a:lnTo>
                    <a:pt x="182" y="79"/>
                  </a:lnTo>
                  <a:lnTo>
                    <a:pt x="137" y="89"/>
                  </a:lnTo>
                  <a:lnTo>
                    <a:pt x="158" y="98"/>
                  </a:lnTo>
                  <a:lnTo>
                    <a:pt x="156" y="110"/>
                  </a:lnTo>
                  <a:lnTo>
                    <a:pt x="104" y="114"/>
                  </a:lnTo>
                  <a:lnTo>
                    <a:pt x="112" y="129"/>
                  </a:lnTo>
                  <a:lnTo>
                    <a:pt x="110" y="136"/>
                  </a:lnTo>
                  <a:lnTo>
                    <a:pt x="66" y="123"/>
                  </a:lnTo>
                  <a:lnTo>
                    <a:pt x="64" y="138"/>
                  </a:lnTo>
                  <a:lnTo>
                    <a:pt x="30" y="165"/>
                  </a:lnTo>
                  <a:lnTo>
                    <a:pt x="21" y="155"/>
                  </a:lnTo>
                  <a:lnTo>
                    <a:pt x="0" y="110"/>
                  </a:lnTo>
                  <a:lnTo>
                    <a:pt x="5" y="83"/>
                  </a:lnTo>
                  <a:lnTo>
                    <a:pt x="26" y="36"/>
                  </a:lnTo>
                  <a:lnTo>
                    <a:pt x="26" y="36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808"/>
            <p:cNvSpPr>
              <a:spLocks/>
            </p:cNvSpPr>
            <p:nvPr/>
          </p:nvSpPr>
          <p:spPr bwMode="auto">
            <a:xfrm>
              <a:off x="3789362" y="4252913"/>
              <a:ext cx="239712" cy="319088"/>
            </a:xfrm>
            <a:custGeom>
              <a:avLst/>
              <a:gdLst/>
              <a:ahLst/>
              <a:cxnLst>
                <a:cxn ang="0">
                  <a:pos x="42" y="10"/>
                </a:cxn>
                <a:cxn ang="0">
                  <a:pos x="42" y="40"/>
                </a:cxn>
                <a:cxn ang="0">
                  <a:pos x="0" y="143"/>
                </a:cxn>
                <a:cxn ang="0">
                  <a:pos x="7" y="307"/>
                </a:cxn>
                <a:cxn ang="0">
                  <a:pos x="38" y="379"/>
                </a:cxn>
                <a:cxn ang="0">
                  <a:pos x="68" y="402"/>
                </a:cxn>
                <a:cxn ang="0">
                  <a:pos x="141" y="352"/>
                </a:cxn>
                <a:cxn ang="0">
                  <a:pos x="192" y="329"/>
                </a:cxn>
                <a:cxn ang="0">
                  <a:pos x="234" y="270"/>
                </a:cxn>
                <a:cxn ang="0">
                  <a:pos x="270" y="274"/>
                </a:cxn>
                <a:cxn ang="0">
                  <a:pos x="302" y="234"/>
                </a:cxn>
                <a:cxn ang="0">
                  <a:pos x="302" y="215"/>
                </a:cxn>
                <a:cxn ang="0">
                  <a:pos x="283" y="190"/>
                </a:cxn>
                <a:cxn ang="0">
                  <a:pos x="289" y="137"/>
                </a:cxn>
                <a:cxn ang="0">
                  <a:pos x="224" y="46"/>
                </a:cxn>
                <a:cxn ang="0">
                  <a:pos x="65" y="0"/>
                </a:cxn>
                <a:cxn ang="0">
                  <a:pos x="42" y="10"/>
                </a:cxn>
                <a:cxn ang="0">
                  <a:pos x="42" y="10"/>
                </a:cxn>
              </a:cxnLst>
              <a:rect l="0" t="0" r="r" b="b"/>
              <a:pathLst>
                <a:path w="302" h="402">
                  <a:moveTo>
                    <a:pt x="42" y="10"/>
                  </a:moveTo>
                  <a:lnTo>
                    <a:pt x="42" y="40"/>
                  </a:lnTo>
                  <a:lnTo>
                    <a:pt x="0" y="143"/>
                  </a:lnTo>
                  <a:lnTo>
                    <a:pt x="7" y="307"/>
                  </a:lnTo>
                  <a:lnTo>
                    <a:pt x="38" y="379"/>
                  </a:lnTo>
                  <a:lnTo>
                    <a:pt x="68" y="402"/>
                  </a:lnTo>
                  <a:lnTo>
                    <a:pt x="141" y="352"/>
                  </a:lnTo>
                  <a:lnTo>
                    <a:pt x="192" y="329"/>
                  </a:lnTo>
                  <a:lnTo>
                    <a:pt x="234" y="270"/>
                  </a:lnTo>
                  <a:lnTo>
                    <a:pt x="270" y="274"/>
                  </a:lnTo>
                  <a:lnTo>
                    <a:pt x="302" y="234"/>
                  </a:lnTo>
                  <a:lnTo>
                    <a:pt x="302" y="215"/>
                  </a:lnTo>
                  <a:lnTo>
                    <a:pt x="283" y="190"/>
                  </a:lnTo>
                  <a:lnTo>
                    <a:pt x="289" y="137"/>
                  </a:lnTo>
                  <a:lnTo>
                    <a:pt x="224" y="46"/>
                  </a:lnTo>
                  <a:lnTo>
                    <a:pt x="65" y="0"/>
                  </a:lnTo>
                  <a:lnTo>
                    <a:pt x="42" y="10"/>
                  </a:lnTo>
                  <a:lnTo>
                    <a:pt x="42" y="1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809"/>
            <p:cNvSpPr>
              <a:spLocks/>
            </p:cNvSpPr>
            <p:nvPr/>
          </p:nvSpPr>
          <p:spPr bwMode="auto">
            <a:xfrm>
              <a:off x="4878387" y="4319588"/>
              <a:ext cx="428625" cy="536575"/>
            </a:xfrm>
            <a:custGeom>
              <a:avLst/>
              <a:gdLst/>
              <a:ahLst/>
              <a:cxnLst>
                <a:cxn ang="0">
                  <a:pos x="158" y="36"/>
                </a:cxn>
                <a:cxn ang="0">
                  <a:pos x="142" y="48"/>
                </a:cxn>
                <a:cxn ang="0">
                  <a:pos x="137" y="67"/>
                </a:cxn>
                <a:cxn ang="0">
                  <a:pos x="142" y="82"/>
                </a:cxn>
                <a:cxn ang="0">
                  <a:pos x="154" y="93"/>
                </a:cxn>
                <a:cxn ang="0">
                  <a:pos x="154" y="101"/>
                </a:cxn>
                <a:cxn ang="0">
                  <a:pos x="154" y="114"/>
                </a:cxn>
                <a:cxn ang="0">
                  <a:pos x="160" y="126"/>
                </a:cxn>
                <a:cxn ang="0">
                  <a:pos x="160" y="127"/>
                </a:cxn>
                <a:cxn ang="0">
                  <a:pos x="154" y="131"/>
                </a:cxn>
                <a:cxn ang="0">
                  <a:pos x="139" y="141"/>
                </a:cxn>
                <a:cxn ang="0">
                  <a:pos x="121" y="154"/>
                </a:cxn>
                <a:cxn ang="0">
                  <a:pos x="101" y="171"/>
                </a:cxn>
                <a:cxn ang="0">
                  <a:pos x="80" y="194"/>
                </a:cxn>
                <a:cxn ang="0">
                  <a:pos x="57" y="223"/>
                </a:cxn>
                <a:cxn ang="0">
                  <a:pos x="36" y="253"/>
                </a:cxn>
                <a:cxn ang="0">
                  <a:pos x="21" y="287"/>
                </a:cxn>
                <a:cxn ang="0">
                  <a:pos x="9" y="321"/>
                </a:cxn>
                <a:cxn ang="0">
                  <a:pos x="2" y="356"/>
                </a:cxn>
                <a:cxn ang="0">
                  <a:pos x="0" y="390"/>
                </a:cxn>
                <a:cxn ang="0">
                  <a:pos x="2" y="424"/>
                </a:cxn>
                <a:cxn ang="0">
                  <a:pos x="4" y="460"/>
                </a:cxn>
                <a:cxn ang="0">
                  <a:pos x="9" y="494"/>
                </a:cxn>
                <a:cxn ang="0">
                  <a:pos x="13" y="531"/>
                </a:cxn>
                <a:cxn ang="0">
                  <a:pos x="19" y="565"/>
                </a:cxn>
                <a:cxn ang="0">
                  <a:pos x="28" y="593"/>
                </a:cxn>
                <a:cxn ang="0">
                  <a:pos x="44" y="616"/>
                </a:cxn>
                <a:cxn ang="0">
                  <a:pos x="61" y="635"/>
                </a:cxn>
                <a:cxn ang="0">
                  <a:pos x="78" y="650"/>
                </a:cxn>
                <a:cxn ang="0">
                  <a:pos x="93" y="660"/>
                </a:cxn>
                <a:cxn ang="0">
                  <a:pos x="106" y="666"/>
                </a:cxn>
                <a:cxn ang="0">
                  <a:pos x="114" y="669"/>
                </a:cxn>
                <a:cxn ang="0">
                  <a:pos x="161" y="675"/>
                </a:cxn>
                <a:cxn ang="0">
                  <a:pos x="207" y="552"/>
                </a:cxn>
                <a:cxn ang="0">
                  <a:pos x="120" y="504"/>
                </a:cxn>
                <a:cxn ang="0">
                  <a:pos x="101" y="337"/>
                </a:cxn>
                <a:cxn ang="0">
                  <a:pos x="540" y="139"/>
                </a:cxn>
                <a:cxn ang="0">
                  <a:pos x="450" y="82"/>
                </a:cxn>
                <a:cxn ang="0">
                  <a:pos x="388" y="78"/>
                </a:cxn>
                <a:cxn ang="0">
                  <a:pos x="386" y="65"/>
                </a:cxn>
                <a:cxn ang="0">
                  <a:pos x="376" y="51"/>
                </a:cxn>
                <a:cxn ang="0">
                  <a:pos x="373" y="0"/>
                </a:cxn>
                <a:cxn ang="0">
                  <a:pos x="161" y="36"/>
                </a:cxn>
              </a:cxnLst>
              <a:rect l="0" t="0" r="r" b="b"/>
              <a:pathLst>
                <a:path w="540" h="675">
                  <a:moveTo>
                    <a:pt x="161" y="36"/>
                  </a:moveTo>
                  <a:lnTo>
                    <a:pt x="158" y="36"/>
                  </a:lnTo>
                  <a:lnTo>
                    <a:pt x="150" y="42"/>
                  </a:lnTo>
                  <a:lnTo>
                    <a:pt x="142" y="48"/>
                  </a:lnTo>
                  <a:lnTo>
                    <a:pt x="139" y="57"/>
                  </a:lnTo>
                  <a:lnTo>
                    <a:pt x="137" y="67"/>
                  </a:lnTo>
                  <a:lnTo>
                    <a:pt x="139" y="76"/>
                  </a:lnTo>
                  <a:lnTo>
                    <a:pt x="142" y="82"/>
                  </a:lnTo>
                  <a:lnTo>
                    <a:pt x="146" y="86"/>
                  </a:lnTo>
                  <a:lnTo>
                    <a:pt x="154" y="93"/>
                  </a:lnTo>
                  <a:lnTo>
                    <a:pt x="160" y="97"/>
                  </a:lnTo>
                  <a:lnTo>
                    <a:pt x="154" y="101"/>
                  </a:lnTo>
                  <a:lnTo>
                    <a:pt x="152" y="108"/>
                  </a:lnTo>
                  <a:lnTo>
                    <a:pt x="154" y="114"/>
                  </a:lnTo>
                  <a:lnTo>
                    <a:pt x="156" y="120"/>
                  </a:lnTo>
                  <a:lnTo>
                    <a:pt x="160" y="126"/>
                  </a:lnTo>
                  <a:lnTo>
                    <a:pt x="161" y="127"/>
                  </a:lnTo>
                  <a:lnTo>
                    <a:pt x="160" y="127"/>
                  </a:lnTo>
                  <a:lnTo>
                    <a:pt x="158" y="129"/>
                  </a:lnTo>
                  <a:lnTo>
                    <a:pt x="154" y="131"/>
                  </a:lnTo>
                  <a:lnTo>
                    <a:pt x="146" y="137"/>
                  </a:lnTo>
                  <a:lnTo>
                    <a:pt x="139" y="141"/>
                  </a:lnTo>
                  <a:lnTo>
                    <a:pt x="131" y="146"/>
                  </a:lnTo>
                  <a:lnTo>
                    <a:pt x="121" y="154"/>
                  </a:lnTo>
                  <a:lnTo>
                    <a:pt x="112" y="164"/>
                  </a:lnTo>
                  <a:lnTo>
                    <a:pt x="101" y="171"/>
                  </a:lnTo>
                  <a:lnTo>
                    <a:pt x="89" y="184"/>
                  </a:lnTo>
                  <a:lnTo>
                    <a:pt x="80" y="194"/>
                  </a:lnTo>
                  <a:lnTo>
                    <a:pt x="68" y="209"/>
                  </a:lnTo>
                  <a:lnTo>
                    <a:pt x="57" y="223"/>
                  </a:lnTo>
                  <a:lnTo>
                    <a:pt x="45" y="238"/>
                  </a:lnTo>
                  <a:lnTo>
                    <a:pt x="36" y="253"/>
                  </a:lnTo>
                  <a:lnTo>
                    <a:pt x="28" y="270"/>
                  </a:lnTo>
                  <a:lnTo>
                    <a:pt x="21" y="287"/>
                  </a:lnTo>
                  <a:lnTo>
                    <a:pt x="13" y="304"/>
                  </a:lnTo>
                  <a:lnTo>
                    <a:pt x="9" y="321"/>
                  </a:lnTo>
                  <a:lnTo>
                    <a:pt x="5" y="339"/>
                  </a:lnTo>
                  <a:lnTo>
                    <a:pt x="2" y="356"/>
                  </a:lnTo>
                  <a:lnTo>
                    <a:pt x="2" y="373"/>
                  </a:lnTo>
                  <a:lnTo>
                    <a:pt x="0" y="390"/>
                  </a:lnTo>
                  <a:lnTo>
                    <a:pt x="2" y="409"/>
                  </a:lnTo>
                  <a:lnTo>
                    <a:pt x="2" y="424"/>
                  </a:lnTo>
                  <a:lnTo>
                    <a:pt x="4" y="441"/>
                  </a:lnTo>
                  <a:lnTo>
                    <a:pt x="4" y="460"/>
                  </a:lnTo>
                  <a:lnTo>
                    <a:pt x="5" y="477"/>
                  </a:lnTo>
                  <a:lnTo>
                    <a:pt x="9" y="494"/>
                  </a:lnTo>
                  <a:lnTo>
                    <a:pt x="11" y="513"/>
                  </a:lnTo>
                  <a:lnTo>
                    <a:pt x="13" y="531"/>
                  </a:lnTo>
                  <a:lnTo>
                    <a:pt x="15" y="550"/>
                  </a:lnTo>
                  <a:lnTo>
                    <a:pt x="19" y="565"/>
                  </a:lnTo>
                  <a:lnTo>
                    <a:pt x="23" y="580"/>
                  </a:lnTo>
                  <a:lnTo>
                    <a:pt x="28" y="593"/>
                  </a:lnTo>
                  <a:lnTo>
                    <a:pt x="36" y="607"/>
                  </a:lnTo>
                  <a:lnTo>
                    <a:pt x="44" y="616"/>
                  </a:lnTo>
                  <a:lnTo>
                    <a:pt x="51" y="628"/>
                  </a:lnTo>
                  <a:lnTo>
                    <a:pt x="61" y="635"/>
                  </a:lnTo>
                  <a:lnTo>
                    <a:pt x="70" y="645"/>
                  </a:lnTo>
                  <a:lnTo>
                    <a:pt x="78" y="650"/>
                  </a:lnTo>
                  <a:lnTo>
                    <a:pt x="85" y="656"/>
                  </a:lnTo>
                  <a:lnTo>
                    <a:pt x="93" y="660"/>
                  </a:lnTo>
                  <a:lnTo>
                    <a:pt x="101" y="664"/>
                  </a:lnTo>
                  <a:lnTo>
                    <a:pt x="106" y="666"/>
                  </a:lnTo>
                  <a:lnTo>
                    <a:pt x="112" y="668"/>
                  </a:lnTo>
                  <a:lnTo>
                    <a:pt x="114" y="669"/>
                  </a:lnTo>
                  <a:lnTo>
                    <a:pt x="116" y="669"/>
                  </a:lnTo>
                  <a:lnTo>
                    <a:pt x="161" y="675"/>
                  </a:lnTo>
                  <a:lnTo>
                    <a:pt x="230" y="654"/>
                  </a:lnTo>
                  <a:lnTo>
                    <a:pt x="207" y="552"/>
                  </a:lnTo>
                  <a:lnTo>
                    <a:pt x="160" y="550"/>
                  </a:lnTo>
                  <a:lnTo>
                    <a:pt x="120" y="504"/>
                  </a:lnTo>
                  <a:lnTo>
                    <a:pt x="97" y="426"/>
                  </a:lnTo>
                  <a:lnTo>
                    <a:pt x="101" y="337"/>
                  </a:lnTo>
                  <a:lnTo>
                    <a:pt x="477" y="211"/>
                  </a:lnTo>
                  <a:lnTo>
                    <a:pt x="540" y="139"/>
                  </a:lnTo>
                  <a:lnTo>
                    <a:pt x="487" y="97"/>
                  </a:lnTo>
                  <a:lnTo>
                    <a:pt x="450" y="82"/>
                  </a:lnTo>
                  <a:lnTo>
                    <a:pt x="403" y="76"/>
                  </a:lnTo>
                  <a:lnTo>
                    <a:pt x="388" y="78"/>
                  </a:lnTo>
                  <a:lnTo>
                    <a:pt x="388" y="74"/>
                  </a:lnTo>
                  <a:lnTo>
                    <a:pt x="386" y="65"/>
                  </a:lnTo>
                  <a:lnTo>
                    <a:pt x="382" y="55"/>
                  </a:lnTo>
                  <a:lnTo>
                    <a:pt x="376" y="51"/>
                  </a:lnTo>
                  <a:lnTo>
                    <a:pt x="386" y="23"/>
                  </a:lnTo>
                  <a:lnTo>
                    <a:pt x="373" y="0"/>
                  </a:lnTo>
                  <a:lnTo>
                    <a:pt x="161" y="36"/>
                  </a:lnTo>
                  <a:lnTo>
                    <a:pt x="161" y="36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810"/>
            <p:cNvSpPr>
              <a:spLocks/>
            </p:cNvSpPr>
            <p:nvPr/>
          </p:nvSpPr>
          <p:spPr bwMode="auto">
            <a:xfrm>
              <a:off x="3563937" y="4402138"/>
              <a:ext cx="263525" cy="514350"/>
            </a:xfrm>
            <a:custGeom>
              <a:avLst/>
              <a:gdLst/>
              <a:ahLst/>
              <a:cxnLst>
                <a:cxn ang="0">
                  <a:pos x="233" y="51"/>
                </a:cxn>
                <a:cxn ang="0">
                  <a:pos x="218" y="277"/>
                </a:cxn>
                <a:cxn ang="0">
                  <a:pos x="273" y="585"/>
                </a:cxn>
                <a:cxn ang="0">
                  <a:pos x="211" y="646"/>
                </a:cxn>
                <a:cxn ang="0">
                  <a:pos x="199" y="642"/>
                </a:cxn>
                <a:cxn ang="0">
                  <a:pos x="176" y="635"/>
                </a:cxn>
                <a:cxn ang="0">
                  <a:pos x="163" y="629"/>
                </a:cxn>
                <a:cxn ang="0">
                  <a:pos x="152" y="625"/>
                </a:cxn>
                <a:cxn ang="0">
                  <a:pos x="133" y="614"/>
                </a:cxn>
                <a:cxn ang="0">
                  <a:pos x="121" y="602"/>
                </a:cxn>
                <a:cxn ang="0">
                  <a:pos x="106" y="583"/>
                </a:cxn>
                <a:cxn ang="0">
                  <a:pos x="85" y="559"/>
                </a:cxn>
                <a:cxn ang="0">
                  <a:pos x="62" y="534"/>
                </a:cxn>
                <a:cxn ang="0">
                  <a:pos x="39" y="507"/>
                </a:cxn>
                <a:cxn ang="0">
                  <a:pos x="22" y="486"/>
                </a:cxn>
                <a:cxn ang="0">
                  <a:pos x="9" y="471"/>
                </a:cxn>
                <a:cxn ang="0">
                  <a:pos x="0" y="443"/>
                </a:cxn>
                <a:cxn ang="0">
                  <a:pos x="133" y="334"/>
                </a:cxn>
                <a:cxn ang="0">
                  <a:pos x="114" y="300"/>
                </a:cxn>
                <a:cxn ang="0">
                  <a:pos x="146" y="133"/>
                </a:cxn>
                <a:cxn ang="0">
                  <a:pos x="136" y="100"/>
                </a:cxn>
                <a:cxn ang="0">
                  <a:pos x="133" y="95"/>
                </a:cxn>
                <a:cxn ang="0">
                  <a:pos x="133" y="81"/>
                </a:cxn>
                <a:cxn ang="0">
                  <a:pos x="140" y="70"/>
                </a:cxn>
                <a:cxn ang="0">
                  <a:pos x="146" y="62"/>
                </a:cxn>
                <a:cxn ang="0">
                  <a:pos x="159" y="60"/>
                </a:cxn>
                <a:cxn ang="0">
                  <a:pos x="165" y="40"/>
                </a:cxn>
                <a:cxn ang="0">
                  <a:pos x="155" y="28"/>
                </a:cxn>
                <a:cxn ang="0">
                  <a:pos x="155" y="13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5" y="5"/>
                </a:cxn>
                <a:cxn ang="0">
                  <a:pos x="226" y="1"/>
                </a:cxn>
                <a:cxn ang="0">
                  <a:pos x="330" y="22"/>
                </a:cxn>
              </a:cxnLst>
              <a:rect l="0" t="0" r="r" b="b"/>
              <a:pathLst>
                <a:path w="330" h="646">
                  <a:moveTo>
                    <a:pt x="330" y="22"/>
                  </a:moveTo>
                  <a:lnTo>
                    <a:pt x="233" y="51"/>
                  </a:lnTo>
                  <a:lnTo>
                    <a:pt x="216" y="232"/>
                  </a:lnTo>
                  <a:lnTo>
                    <a:pt x="218" y="277"/>
                  </a:lnTo>
                  <a:lnTo>
                    <a:pt x="270" y="511"/>
                  </a:lnTo>
                  <a:lnTo>
                    <a:pt x="273" y="585"/>
                  </a:lnTo>
                  <a:lnTo>
                    <a:pt x="243" y="635"/>
                  </a:lnTo>
                  <a:lnTo>
                    <a:pt x="211" y="646"/>
                  </a:lnTo>
                  <a:lnTo>
                    <a:pt x="207" y="644"/>
                  </a:lnTo>
                  <a:lnTo>
                    <a:pt x="199" y="642"/>
                  </a:lnTo>
                  <a:lnTo>
                    <a:pt x="190" y="639"/>
                  </a:lnTo>
                  <a:lnTo>
                    <a:pt x="176" y="635"/>
                  </a:lnTo>
                  <a:lnTo>
                    <a:pt x="171" y="633"/>
                  </a:lnTo>
                  <a:lnTo>
                    <a:pt x="163" y="629"/>
                  </a:lnTo>
                  <a:lnTo>
                    <a:pt x="155" y="627"/>
                  </a:lnTo>
                  <a:lnTo>
                    <a:pt x="152" y="625"/>
                  </a:lnTo>
                  <a:lnTo>
                    <a:pt x="140" y="620"/>
                  </a:lnTo>
                  <a:lnTo>
                    <a:pt x="133" y="614"/>
                  </a:lnTo>
                  <a:lnTo>
                    <a:pt x="129" y="608"/>
                  </a:lnTo>
                  <a:lnTo>
                    <a:pt x="121" y="602"/>
                  </a:lnTo>
                  <a:lnTo>
                    <a:pt x="114" y="593"/>
                  </a:lnTo>
                  <a:lnTo>
                    <a:pt x="106" y="583"/>
                  </a:lnTo>
                  <a:lnTo>
                    <a:pt x="95" y="570"/>
                  </a:lnTo>
                  <a:lnTo>
                    <a:pt x="85" y="559"/>
                  </a:lnTo>
                  <a:lnTo>
                    <a:pt x="74" y="545"/>
                  </a:lnTo>
                  <a:lnTo>
                    <a:pt x="62" y="534"/>
                  </a:lnTo>
                  <a:lnTo>
                    <a:pt x="51" y="519"/>
                  </a:lnTo>
                  <a:lnTo>
                    <a:pt x="39" y="507"/>
                  </a:lnTo>
                  <a:lnTo>
                    <a:pt x="30" y="496"/>
                  </a:lnTo>
                  <a:lnTo>
                    <a:pt x="22" y="486"/>
                  </a:lnTo>
                  <a:lnTo>
                    <a:pt x="15" y="477"/>
                  </a:lnTo>
                  <a:lnTo>
                    <a:pt x="9" y="471"/>
                  </a:lnTo>
                  <a:lnTo>
                    <a:pt x="5" y="466"/>
                  </a:lnTo>
                  <a:lnTo>
                    <a:pt x="0" y="443"/>
                  </a:lnTo>
                  <a:lnTo>
                    <a:pt x="43" y="374"/>
                  </a:lnTo>
                  <a:lnTo>
                    <a:pt x="133" y="334"/>
                  </a:lnTo>
                  <a:lnTo>
                    <a:pt x="136" y="315"/>
                  </a:lnTo>
                  <a:lnTo>
                    <a:pt x="114" y="300"/>
                  </a:lnTo>
                  <a:lnTo>
                    <a:pt x="110" y="270"/>
                  </a:lnTo>
                  <a:lnTo>
                    <a:pt x="146" y="133"/>
                  </a:lnTo>
                  <a:lnTo>
                    <a:pt x="150" y="108"/>
                  </a:lnTo>
                  <a:lnTo>
                    <a:pt x="136" y="100"/>
                  </a:lnTo>
                  <a:lnTo>
                    <a:pt x="135" y="98"/>
                  </a:lnTo>
                  <a:lnTo>
                    <a:pt x="133" y="95"/>
                  </a:lnTo>
                  <a:lnTo>
                    <a:pt x="131" y="87"/>
                  </a:lnTo>
                  <a:lnTo>
                    <a:pt x="133" y="81"/>
                  </a:lnTo>
                  <a:lnTo>
                    <a:pt x="135" y="76"/>
                  </a:lnTo>
                  <a:lnTo>
                    <a:pt x="140" y="70"/>
                  </a:lnTo>
                  <a:lnTo>
                    <a:pt x="144" y="64"/>
                  </a:lnTo>
                  <a:lnTo>
                    <a:pt x="146" y="62"/>
                  </a:lnTo>
                  <a:lnTo>
                    <a:pt x="155" y="60"/>
                  </a:lnTo>
                  <a:lnTo>
                    <a:pt x="159" y="60"/>
                  </a:lnTo>
                  <a:lnTo>
                    <a:pt x="167" y="41"/>
                  </a:lnTo>
                  <a:lnTo>
                    <a:pt x="165" y="40"/>
                  </a:lnTo>
                  <a:lnTo>
                    <a:pt x="161" y="36"/>
                  </a:lnTo>
                  <a:lnTo>
                    <a:pt x="155" y="28"/>
                  </a:lnTo>
                  <a:lnTo>
                    <a:pt x="155" y="22"/>
                  </a:lnTo>
                  <a:lnTo>
                    <a:pt x="155" y="13"/>
                  </a:lnTo>
                  <a:lnTo>
                    <a:pt x="161" y="7"/>
                  </a:lnTo>
                  <a:lnTo>
                    <a:pt x="167" y="1"/>
                  </a:lnTo>
                  <a:lnTo>
                    <a:pt x="173" y="0"/>
                  </a:lnTo>
                  <a:lnTo>
                    <a:pt x="180" y="0"/>
                  </a:lnTo>
                  <a:lnTo>
                    <a:pt x="190" y="1"/>
                  </a:lnTo>
                  <a:lnTo>
                    <a:pt x="195" y="5"/>
                  </a:lnTo>
                  <a:lnTo>
                    <a:pt x="201" y="7"/>
                  </a:lnTo>
                  <a:lnTo>
                    <a:pt x="226" y="1"/>
                  </a:lnTo>
                  <a:lnTo>
                    <a:pt x="330" y="17"/>
                  </a:lnTo>
                  <a:lnTo>
                    <a:pt x="330" y="22"/>
                  </a:lnTo>
                  <a:lnTo>
                    <a:pt x="330" y="22"/>
                  </a:lnTo>
                  <a:close/>
                </a:path>
              </a:pathLst>
            </a:custGeom>
            <a:solidFill>
              <a:srgbClr val="FFDB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811"/>
            <p:cNvSpPr>
              <a:spLocks/>
            </p:cNvSpPr>
            <p:nvPr/>
          </p:nvSpPr>
          <p:spPr bwMode="auto">
            <a:xfrm>
              <a:off x="4964112" y="4486276"/>
              <a:ext cx="293687" cy="185738"/>
            </a:xfrm>
            <a:custGeom>
              <a:avLst/>
              <a:gdLst/>
              <a:ahLst/>
              <a:cxnLst>
                <a:cxn ang="0">
                  <a:pos x="0" y="126"/>
                </a:cxn>
                <a:cxn ang="0">
                  <a:pos x="36" y="97"/>
                </a:cxn>
                <a:cxn ang="0">
                  <a:pos x="74" y="95"/>
                </a:cxn>
                <a:cxn ang="0">
                  <a:pos x="114" y="72"/>
                </a:cxn>
                <a:cxn ang="0">
                  <a:pos x="147" y="72"/>
                </a:cxn>
                <a:cxn ang="0">
                  <a:pos x="187" y="46"/>
                </a:cxn>
                <a:cxn ang="0">
                  <a:pos x="225" y="46"/>
                </a:cxn>
                <a:cxn ang="0">
                  <a:pos x="259" y="23"/>
                </a:cxn>
                <a:cxn ang="0">
                  <a:pos x="297" y="21"/>
                </a:cxn>
                <a:cxn ang="0">
                  <a:pos x="339" y="0"/>
                </a:cxn>
                <a:cxn ang="0">
                  <a:pos x="371" y="0"/>
                </a:cxn>
                <a:cxn ang="0">
                  <a:pos x="308" y="46"/>
                </a:cxn>
                <a:cxn ang="0">
                  <a:pos x="261" y="65"/>
                </a:cxn>
                <a:cxn ang="0">
                  <a:pos x="213" y="128"/>
                </a:cxn>
                <a:cxn ang="0">
                  <a:pos x="183" y="185"/>
                </a:cxn>
                <a:cxn ang="0">
                  <a:pos x="156" y="190"/>
                </a:cxn>
                <a:cxn ang="0">
                  <a:pos x="133" y="211"/>
                </a:cxn>
                <a:cxn ang="0">
                  <a:pos x="95" y="211"/>
                </a:cxn>
                <a:cxn ang="0">
                  <a:pos x="74" y="234"/>
                </a:cxn>
                <a:cxn ang="0">
                  <a:pos x="42" y="234"/>
                </a:cxn>
                <a:cxn ang="0">
                  <a:pos x="0" y="126"/>
                </a:cxn>
                <a:cxn ang="0">
                  <a:pos x="0" y="126"/>
                </a:cxn>
              </a:cxnLst>
              <a:rect l="0" t="0" r="r" b="b"/>
              <a:pathLst>
                <a:path w="371" h="234">
                  <a:moveTo>
                    <a:pt x="0" y="126"/>
                  </a:moveTo>
                  <a:lnTo>
                    <a:pt x="36" y="97"/>
                  </a:lnTo>
                  <a:lnTo>
                    <a:pt x="74" y="95"/>
                  </a:lnTo>
                  <a:lnTo>
                    <a:pt x="114" y="72"/>
                  </a:lnTo>
                  <a:lnTo>
                    <a:pt x="147" y="72"/>
                  </a:lnTo>
                  <a:lnTo>
                    <a:pt x="187" y="46"/>
                  </a:lnTo>
                  <a:lnTo>
                    <a:pt x="225" y="46"/>
                  </a:lnTo>
                  <a:lnTo>
                    <a:pt x="259" y="23"/>
                  </a:lnTo>
                  <a:lnTo>
                    <a:pt x="297" y="21"/>
                  </a:lnTo>
                  <a:lnTo>
                    <a:pt x="339" y="0"/>
                  </a:lnTo>
                  <a:lnTo>
                    <a:pt x="371" y="0"/>
                  </a:lnTo>
                  <a:lnTo>
                    <a:pt x="308" y="46"/>
                  </a:lnTo>
                  <a:lnTo>
                    <a:pt x="261" y="65"/>
                  </a:lnTo>
                  <a:lnTo>
                    <a:pt x="213" y="128"/>
                  </a:lnTo>
                  <a:lnTo>
                    <a:pt x="183" y="185"/>
                  </a:lnTo>
                  <a:lnTo>
                    <a:pt x="156" y="190"/>
                  </a:lnTo>
                  <a:lnTo>
                    <a:pt x="133" y="211"/>
                  </a:lnTo>
                  <a:lnTo>
                    <a:pt x="95" y="211"/>
                  </a:lnTo>
                  <a:lnTo>
                    <a:pt x="74" y="234"/>
                  </a:lnTo>
                  <a:lnTo>
                    <a:pt x="42" y="234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4275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812"/>
            <p:cNvSpPr>
              <a:spLocks/>
            </p:cNvSpPr>
            <p:nvPr/>
          </p:nvSpPr>
          <p:spPr bwMode="auto">
            <a:xfrm>
              <a:off x="4970462" y="4168776"/>
              <a:ext cx="206375" cy="207963"/>
            </a:xfrm>
            <a:custGeom>
              <a:avLst/>
              <a:gdLst/>
              <a:ahLst/>
              <a:cxnLst>
                <a:cxn ang="0">
                  <a:pos x="13" y="80"/>
                </a:cxn>
                <a:cxn ang="0">
                  <a:pos x="4" y="104"/>
                </a:cxn>
                <a:cxn ang="0">
                  <a:pos x="23" y="160"/>
                </a:cxn>
                <a:cxn ang="0">
                  <a:pos x="0" y="150"/>
                </a:cxn>
                <a:cxn ang="0">
                  <a:pos x="17" y="190"/>
                </a:cxn>
                <a:cxn ang="0">
                  <a:pos x="49" y="234"/>
                </a:cxn>
                <a:cxn ang="0">
                  <a:pos x="68" y="245"/>
                </a:cxn>
                <a:cxn ang="0">
                  <a:pos x="133" y="262"/>
                </a:cxn>
                <a:cxn ang="0">
                  <a:pos x="192" y="257"/>
                </a:cxn>
                <a:cxn ang="0">
                  <a:pos x="232" y="226"/>
                </a:cxn>
                <a:cxn ang="0">
                  <a:pos x="251" y="198"/>
                </a:cxn>
                <a:cxn ang="0">
                  <a:pos x="258" y="125"/>
                </a:cxn>
                <a:cxn ang="0">
                  <a:pos x="215" y="0"/>
                </a:cxn>
                <a:cxn ang="0">
                  <a:pos x="179" y="26"/>
                </a:cxn>
                <a:cxn ang="0">
                  <a:pos x="163" y="30"/>
                </a:cxn>
                <a:cxn ang="0">
                  <a:pos x="152" y="21"/>
                </a:cxn>
                <a:cxn ang="0">
                  <a:pos x="127" y="32"/>
                </a:cxn>
                <a:cxn ang="0">
                  <a:pos x="104" y="34"/>
                </a:cxn>
                <a:cxn ang="0">
                  <a:pos x="80" y="57"/>
                </a:cxn>
                <a:cxn ang="0">
                  <a:pos x="42" y="63"/>
                </a:cxn>
                <a:cxn ang="0">
                  <a:pos x="13" y="80"/>
                </a:cxn>
                <a:cxn ang="0">
                  <a:pos x="13" y="80"/>
                </a:cxn>
              </a:cxnLst>
              <a:rect l="0" t="0" r="r" b="b"/>
              <a:pathLst>
                <a:path w="258" h="262">
                  <a:moveTo>
                    <a:pt x="13" y="80"/>
                  </a:moveTo>
                  <a:lnTo>
                    <a:pt x="4" y="104"/>
                  </a:lnTo>
                  <a:lnTo>
                    <a:pt x="23" y="160"/>
                  </a:lnTo>
                  <a:lnTo>
                    <a:pt x="0" y="150"/>
                  </a:lnTo>
                  <a:lnTo>
                    <a:pt x="17" y="190"/>
                  </a:lnTo>
                  <a:lnTo>
                    <a:pt x="49" y="234"/>
                  </a:lnTo>
                  <a:lnTo>
                    <a:pt x="68" y="245"/>
                  </a:lnTo>
                  <a:lnTo>
                    <a:pt x="133" y="262"/>
                  </a:lnTo>
                  <a:lnTo>
                    <a:pt x="192" y="257"/>
                  </a:lnTo>
                  <a:lnTo>
                    <a:pt x="232" y="226"/>
                  </a:lnTo>
                  <a:lnTo>
                    <a:pt x="251" y="198"/>
                  </a:lnTo>
                  <a:lnTo>
                    <a:pt x="258" y="125"/>
                  </a:lnTo>
                  <a:lnTo>
                    <a:pt x="215" y="0"/>
                  </a:lnTo>
                  <a:lnTo>
                    <a:pt x="179" y="26"/>
                  </a:lnTo>
                  <a:lnTo>
                    <a:pt x="163" y="30"/>
                  </a:lnTo>
                  <a:lnTo>
                    <a:pt x="152" y="21"/>
                  </a:lnTo>
                  <a:lnTo>
                    <a:pt x="127" y="32"/>
                  </a:lnTo>
                  <a:lnTo>
                    <a:pt x="104" y="34"/>
                  </a:lnTo>
                  <a:lnTo>
                    <a:pt x="80" y="57"/>
                  </a:lnTo>
                  <a:lnTo>
                    <a:pt x="42" y="63"/>
                  </a:lnTo>
                  <a:lnTo>
                    <a:pt x="13" y="8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814"/>
            <p:cNvSpPr>
              <a:spLocks/>
            </p:cNvSpPr>
            <p:nvPr/>
          </p:nvSpPr>
          <p:spPr bwMode="auto">
            <a:xfrm>
              <a:off x="3679825" y="4584701"/>
              <a:ext cx="57150" cy="23812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10" y="32"/>
                </a:cxn>
                <a:cxn ang="0">
                  <a:pos x="11" y="51"/>
                </a:cxn>
                <a:cxn ang="0">
                  <a:pos x="6" y="61"/>
                </a:cxn>
                <a:cxn ang="0">
                  <a:pos x="0" y="66"/>
                </a:cxn>
                <a:cxn ang="0">
                  <a:pos x="27" y="163"/>
                </a:cxn>
                <a:cxn ang="0">
                  <a:pos x="27" y="165"/>
                </a:cxn>
                <a:cxn ang="0">
                  <a:pos x="30" y="177"/>
                </a:cxn>
                <a:cxn ang="0">
                  <a:pos x="32" y="184"/>
                </a:cxn>
                <a:cxn ang="0">
                  <a:pos x="36" y="192"/>
                </a:cxn>
                <a:cxn ang="0">
                  <a:pos x="38" y="201"/>
                </a:cxn>
                <a:cxn ang="0">
                  <a:pos x="42" y="211"/>
                </a:cxn>
                <a:cxn ang="0">
                  <a:pos x="44" y="220"/>
                </a:cxn>
                <a:cxn ang="0">
                  <a:pos x="46" y="230"/>
                </a:cxn>
                <a:cxn ang="0">
                  <a:pos x="48" y="237"/>
                </a:cxn>
                <a:cxn ang="0">
                  <a:pos x="51" y="247"/>
                </a:cxn>
                <a:cxn ang="0">
                  <a:pos x="51" y="253"/>
                </a:cxn>
                <a:cxn ang="0">
                  <a:pos x="55" y="260"/>
                </a:cxn>
                <a:cxn ang="0">
                  <a:pos x="55" y="264"/>
                </a:cxn>
                <a:cxn ang="0">
                  <a:pos x="57" y="270"/>
                </a:cxn>
                <a:cxn ang="0">
                  <a:pos x="53" y="274"/>
                </a:cxn>
                <a:cxn ang="0">
                  <a:pos x="48" y="274"/>
                </a:cxn>
                <a:cxn ang="0">
                  <a:pos x="46" y="274"/>
                </a:cxn>
                <a:cxn ang="0">
                  <a:pos x="44" y="279"/>
                </a:cxn>
                <a:cxn ang="0">
                  <a:pos x="44" y="289"/>
                </a:cxn>
                <a:cxn ang="0">
                  <a:pos x="48" y="294"/>
                </a:cxn>
                <a:cxn ang="0">
                  <a:pos x="55" y="298"/>
                </a:cxn>
                <a:cxn ang="0">
                  <a:pos x="65" y="296"/>
                </a:cxn>
                <a:cxn ang="0">
                  <a:pos x="67" y="293"/>
                </a:cxn>
                <a:cxn ang="0">
                  <a:pos x="70" y="289"/>
                </a:cxn>
                <a:cxn ang="0">
                  <a:pos x="70" y="281"/>
                </a:cxn>
                <a:cxn ang="0">
                  <a:pos x="72" y="275"/>
                </a:cxn>
                <a:cxn ang="0">
                  <a:pos x="72" y="268"/>
                </a:cxn>
                <a:cxn ang="0">
                  <a:pos x="72" y="260"/>
                </a:cxn>
                <a:cxn ang="0">
                  <a:pos x="70" y="255"/>
                </a:cxn>
                <a:cxn ang="0">
                  <a:pos x="70" y="251"/>
                </a:cxn>
                <a:cxn ang="0">
                  <a:pos x="67" y="245"/>
                </a:cxn>
                <a:cxn ang="0">
                  <a:pos x="65" y="236"/>
                </a:cxn>
                <a:cxn ang="0">
                  <a:pos x="61" y="222"/>
                </a:cxn>
                <a:cxn ang="0">
                  <a:pos x="57" y="205"/>
                </a:cxn>
                <a:cxn ang="0">
                  <a:pos x="51" y="186"/>
                </a:cxn>
                <a:cxn ang="0">
                  <a:pos x="48" y="165"/>
                </a:cxn>
                <a:cxn ang="0">
                  <a:pos x="42" y="142"/>
                </a:cxn>
                <a:cxn ang="0">
                  <a:pos x="38" y="120"/>
                </a:cxn>
                <a:cxn ang="0">
                  <a:pos x="32" y="97"/>
                </a:cxn>
                <a:cxn ang="0">
                  <a:pos x="27" y="74"/>
                </a:cxn>
                <a:cxn ang="0">
                  <a:pos x="23" y="53"/>
                </a:cxn>
                <a:cxn ang="0">
                  <a:pos x="19" y="36"/>
                </a:cxn>
                <a:cxn ang="0">
                  <a:pos x="15" y="21"/>
                </a:cxn>
                <a:cxn ang="0">
                  <a:pos x="13" y="9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72" h="298">
                  <a:moveTo>
                    <a:pt x="6" y="5"/>
                  </a:moveTo>
                  <a:lnTo>
                    <a:pt x="10" y="32"/>
                  </a:lnTo>
                  <a:lnTo>
                    <a:pt x="11" y="51"/>
                  </a:lnTo>
                  <a:lnTo>
                    <a:pt x="6" y="61"/>
                  </a:lnTo>
                  <a:lnTo>
                    <a:pt x="0" y="66"/>
                  </a:lnTo>
                  <a:lnTo>
                    <a:pt x="27" y="163"/>
                  </a:lnTo>
                  <a:lnTo>
                    <a:pt x="27" y="165"/>
                  </a:lnTo>
                  <a:lnTo>
                    <a:pt x="30" y="177"/>
                  </a:lnTo>
                  <a:lnTo>
                    <a:pt x="32" y="184"/>
                  </a:lnTo>
                  <a:lnTo>
                    <a:pt x="36" y="192"/>
                  </a:lnTo>
                  <a:lnTo>
                    <a:pt x="38" y="201"/>
                  </a:lnTo>
                  <a:lnTo>
                    <a:pt x="42" y="211"/>
                  </a:lnTo>
                  <a:lnTo>
                    <a:pt x="44" y="220"/>
                  </a:lnTo>
                  <a:lnTo>
                    <a:pt x="46" y="230"/>
                  </a:lnTo>
                  <a:lnTo>
                    <a:pt x="48" y="237"/>
                  </a:lnTo>
                  <a:lnTo>
                    <a:pt x="51" y="247"/>
                  </a:lnTo>
                  <a:lnTo>
                    <a:pt x="51" y="253"/>
                  </a:lnTo>
                  <a:lnTo>
                    <a:pt x="55" y="260"/>
                  </a:lnTo>
                  <a:lnTo>
                    <a:pt x="55" y="264"/>
                  </a:lnTo>
                  <a:lnTo>
                    <a:pt x="57" y="270"/>
                  </a:lnTo>
                  <a:lnTo>
                    <a:pt x="53" y="274"/>
                  </a:lnTo>
                  <a:lnTo>
                    <a:pt x="48" y="274"/>
                  </a:lnTo>
                  <a:lnTo>
                    <a:pt x="46" y="274"/>
                  </a:lnTo>
                  <a:lnTo>
                    <a:pt x="44" y="279"/>
                  </a:lnTo>
                  <a:lnTo>
                    <a:pt x="44" y="289"/>
                  </a:lnTo>
                  <a:lnTo>
                    <a:pt x="48" y="294"/>
                  </a:lnTo>
                  <a:lnTo>
                    <a:pt x="55" y="298"/>
                  </a:lnTo>
                  <a:lnTo>
                    <a:pt x="65" y="296"/>
                  </a:lnTo>
                  <a:lnTo>
                    <a:pt x="67" y="293"/>
                  </a:lnTo>
                  <a:lnTo>
                    <a:pt x="70" y="289"/>
                  </a:lnTo>
                  <a:lnTo>
                    <a:pt x="70" y="281"/>
                  </a:lnTo>
                  <a:lnTo>
                    <a:pt x="72" y="275"/>
                  </a:lnTo>
                  <a:lnTo>
                    <a:pt x="72" y="268"/>
                  </a:lnTo>
                  <a:lnTo>
                    <a:pt x="72" y="260"/>
                  </a:lnTo>
                  <a:lnTo>
                    <a:pt x="70" y="255"/>
                  </a:lnTo>
                  <a:lnTo>
                    <a:pt x="70" y="251"/>
                  </a:lnTo>
                  <a:lnTo>
                    <a:pt x="67" y="245"/>
                  </a:lnTo>
                  <a:lnTo>
                    <a:pt x="65" y="236"/>
                  </a:lnTo>
                  <a:lnTo>
                    <a:pt x="61" y="222"/>
                  </a:lnTo>
                  <a:lnTo>
                    <a:pt x="57" y="205"/>
                  </a:lnTo>
                  <a:lnTo>
                    <a:pt x="51" y="186"/>
                  </a:lnTo>
                  <a:lnTo>
                    <a:pt x="48" y="165"/>
                  </a:lnTo>
                  <a:lnTo>
                    <a:pt x="42" y="142"/>
                  </a:lnTo>
                  <a:lnTo>
                    <a:pt x="38" y="120"/>
                  </a:lnTo>
                  <a:lnTo>
                    <a:pt x="32" y="97"/>
                  </a:lnTo>
                  <a:lnTo>
                    <a:pt x="27" y="74"/>
                  </a:lnTo>
                  <a:lnTo>
                    <a:pt x="23" y="53"/>
                  </a:lnTo>
                  <a:lnTo>
                    <a:pt x="19" y="36"/>
                  </a:lnTo>
                  <a:lnTo>
                    <a:pt x="15" y="21"/>
                  </a:lnTo>
                  <a:lnTo>
                    <a:pt x="13" y="9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816"/>
            <p:cNvSpPr>
              <a:spLocks/>
            </p:cNvSpPr>
            <p:nvPr/>
          </p:nvSpPr>
          <p:spPr bwMode="auto">
            <a:xfrm>
              <a:off x="3690937" y="4411663"/>
              <a:ext cx="66675" cy="109538"/>
            </a:xfrm>
            <a:custGeom>
              <a:avLst/>
              <a:gdLst/>
              <a:ahLst/>
              <a:cxnLst>
                <a:cxn ang="0">
                  <a:pos x="29" y="25"/>
                </a:cxn>
                <a:cxn ang="0">
                  <a:pos x="25" y="29"/>
                </a:cxn>
                <a:cxn ang="0">
                  <a:pos x="19" y="40"/>
                </a:cxn>
                <a:cxn ang="0">
                  <a:pos x="15" y="46"/>
                </a:cxn>
                <a:cxn ang="0">
                  <a:pos x="14" y="51"/>
                </a:cxn>
                <a:cxn ang="0">
                  <a:pos x="10" y="57"/>
                </a:cxn>
                <a:cxn ang="0">
                  <a:pos x="10" y="63"/>
                </a:cxn>
                <a:cxn ang="0">
                  <a:pos x="6" y="80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12" y="139"/>
                </a:cxn>
                <a:cxn ang="0">
                  <a:pos x="12" y="95"/>
                </a:cxn>
                <a:cxn ang="0">
                  <a:pos x="12" y="93"/>
                </a:cxn>
                <a:cxn ang="0">
                  <a:pos x="14" y="89"/>
                </a:cxn>
                <a:cxn ang="0">
                  <a:pos x="15" y="80"/>
                </a:cxn>
                <a:cxn ang="0">
                  <a:pos x="17" y="74"/>
                </a:cxn>
                <a:cxn ang="0">
                  <a:pos x="17" y="65"/>
                </a:cxn>
                <a:cxn ang="0">
                  <a:pos x="21" y="55"/>
                </a:cxn>
                <a:cxn ang="0">
                  <a:pos x="23" y="49"/>
                </a:cxn>
                <a:cxn ang="0">
                  <a:pos x="25" y="46"/>
                </a:cxn>
                <a:cxn ang="0">
                  <a:pos x="27" y="38"/>
                </a:cxn>
                <a:cxn ang="0">
                  <a:pos x="36" y="27"/>
                </a:cxn>
                <a:cxn ang="0">
                  <a:pos x="46" y="17"/>
                </a:cxn>
                <a:cxn ang="0">
                  <a:pos x="57" y="11"/>
                </a:cxn>
                <a:cxn ang="0">
                  <a:pos x="67" y="6"/>
                </a:cxn>
                <a:cxn ang="0">
                  <a:pos x="76" y="4"/>
                </a:cxn>
                <a:cxn ang="0">
                  <a:pos x="82" y="0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1" y="0"/>
                </a:cxn>
                <a:cxn ang="0">
                  <a:pos x="61" y="2"/>
                </a:cxn>
                <a:cxn ang="0">
                  <a:pos x="52" y="4"/>
                </a:cxn>
                <a:cxn ang="0">
                  <a:pos x="42" y="8"/>
                </a:cxn>
                <a:cxn ang="0">
                  <a:pos x="36" y="15"/>
                </a:cxn>
                <a:cxn ang="0">
                  <a:pos x="31" y="23"/>
                </a:cxn>
                <a:cxn ang="0">
                  <a:pos x="29" y="25"/>
                </a:cxn>
                <a:cxn ang="0">
                  <a:pos x="29" y="25"/>
                </a:cxn>
              </a:cxnLst>
              <a:rect l="0" t="0" r="r" b="b"/>
              <a:pathLst>
                <a:path w="84" h="139">
                  <a:moveTo>
                    <a:pt x="29" y="25"/>
                  </a:moveTo>
                  <a:lnTo>
                    <a:pt x="25" y="29"/>
                  </a:lnTo>
                  <a:lnTo>
                    <a:pt x="19" y="40"/>
                  </a:lnTo>
                  <a:lnTo>
                    <a:pt x="15" y="46"/>
                  </a:lnTo>
                  <a:lnTo>
                    <a:pt x="14" y="51"/>
                  </a:lnTo>
                  <a:lnTo>
                    <a:pt x="10" y="57"/>
                  </a:lnTo>
                  <a:lnTo>
                    <a:pt x="10" y="63"/>
                  </a:lnTo>
                  <a:lnTo>
                    <a:pt x="6" y="80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12" y="139"/>
                  </a:lnTo>
                  <a:lnTo>
                    <a:pt x="12" y="95"/>
                  </a:lnTo>
                  <a:lnTo>
                    <a:pt x="12" y="93"/>
                  </a:lnTo>
                  <a:lnTo>
                    <a:pt x="14" y="89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65"/>
                  </a:lnTo>
                  <a:lnTo>
                    <a:pt x="21" y="55"/>
                  </a:lnTo>
                  <a:lnTo>
                    <a:pt x="23" y="49"/>
                  </a:lnTo>
                  <a:lnTo>
                    <a:pt x="25" y="46"/>
                  </a:lnTo>
                  <a:lnTo>
                    <a:pt x="27" y="38"/>
                  </a:lnTo>
                  <a:lnTo>
                    <a:pt x="36" y="27"/>
                  </a:lnTo>
                  <a:lnTo>
                    <a:pt x="46" y="17"/>
                  </a:lnTo>
                  <a:lnTo>
                    <a:pt x="57" y="11"/>
                  </a:lnTo>
                  <a:lnTo>
                    <a:pt x="67" y="6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1" y="0"/>
                  </a:lnTo>
                  <a:lnTo>
                    <a:pt x="61" y="2"/>
                  </a:lnTo>
                  <a:lnTo>
                    <a:pt x="52" y="4"/>
                  </a:lnTo>
                  <a:lnTo>
                    <a:pt x="42" y="8"/>
                  </a:lnTo>
                  <a:lnTo>
                    <a:pt x="36" y="15"/>
                  </a:lnTo>
                  <a:lnTo>
                    <a:pt x="31" y="23"/>
                  </a:lnTo>
                  <a:lnTo>
                    <a:pt x="29" y="25"/>
                  </a:lnTo>
                  <a:lnTo>
                    <a:pt x="29" y="2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817"/>
            <p:cNvSpPr>
              <a:spLocks/>
            </p:cNvSpPr>
            <p:nvPr/>
          </p:nvSpPr>
          <p:spPr bwMode="auto">
            <a:xfrm>
              <a:off x="3595687" y="4721226"/>
              <a:ext cx="106362" cy="1587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61" y="144"/>
                </a:cxn>
                <a:cxn ang="0">
                  <a:pos x="80" y="135"/>
                </a:cxn>
                <a:cxn ang="0">
                  <a:pos x="103" y="139"/>
                </a:cxn>
                <a:cxn ang="0">
                  <a:pos x="111" y="160"/>
                </a:cxn>
                <a:cxn ang="0">
                  <a:pos x="103" y="173"/>
                </a:cxn>
                <a:cxn ang="0">
                  <a:pos x="115" y="192"/>
                </a:cxn>
                <a:cxn ang="0">
                  <a:pos x="126" y="200"/>
                </a:cxn>
                <a:cxn ang="0">
                  <a:pos x="134" y="192"/>
                </a:cxn>
                <a:cxn ang="0">
                  <a:pos x="116" y="177"/>
                </a:cxn>
                <a:cxn ang="0">
                  <a:pos x="120" y="146"/>
                </a:cxn>
                <a:cxn ang="0">
                  <a:pos x="116" y="141"/>
                </a:cxn>
                <a:cxn ang="0">
                  <a:pos x="113" y="131"/>
                </a:cxn>
                <a:cxn ang="0">
                  <a:pos x="105" y="120"/>
                </a:cxn>
                <a:cxn ang="0">
                  <a:pos x="99" y="114"/>
                </a:cxn>
                <a:cxn ang="0">
                  <a:pos x="90" y="112"/>
                </a:cxn>
                <a:cxn ang="0">
                  <a:pos x="80" y="112"/>
                </a:cxn>
                <a:cxn ang="0">
                  <a:pos x="75" y="112"/>
                </a:cxn>
                <a:cxn ang="0">
                  <a:pos x="71" y="114"/>
                </a:cxn>
                <a:cxn ang="0">
                  <a:pos x="38" y="0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134" h="200">
                  <a:moveTo>
                    <a:pt x="0" y="47"/>
                  </a:moveTo>
                  <a:lnTo>
                    <a:pt x="61" y="144"/>
                  </a:lnTo>
                  <a:lnTo>
                    <a:pt x="80" y="135"/>
                  </a:lnTo>
                  <a:lnTo>
                    <a:pt x="103" y="139"/>
                  </a:lnTo>
                  <a:lnTo>
                    <a:pt x="111" y="160"/>
                  </a:lnTo>
                  <a:lnTo>
                    <a:pt x="103" y="173"/>
                  </a:lnTo>
                  <a:lnTo>
                    <a:pt x="115" y="192"/>
                  </a:lnTo>
                  <a:lnTo>
                    <a:pt x="126" y="200"/>
                  </a:lnTo>
                  <a:lnTo>
                    <a:pt x="134" y="192"/>
                  </a:lnTo>
                  <a:lnTo>
                    <a:pt x="116" y="177"/>
                  </a:lnTo>
                  <a:lnTo>
                    <a:pt x="120" y="146"/>
                  </a:lnTo>
                  <a:lnTo>
                    <a:pt x="116" y="141"/>
                  </a:lnTo>
                  <a:lnTo>
                    <a:pt x="113" y="131"/>
                  </a:lnTo>
                  <a:lnTo>
                    <a:pt x="105" y="120"/>
                  </a:lnTo>
                  <a:lnTo>
                    <a:pt x="99" y="114"/>
                  </a:lnTo>
                  <a:lnTo>
                    <a:pt x="90" y="112"/>
                  </a:lnTo>
                  <a:lnTo>
                    <a:pt x="80" y="112"/>
                  </a:lnTo>
                  <a:lnTo>
                    <a:pt x="75" y="112"/>
                  </a:lnTo>
                  <a:lnTo>
                    <a:pt x="71" y="114"/>
                  </a:lnTo>
                  <a:lnTo>
                    <a:pt x="38" y="0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818"/>
            <p:cNvSpPr>
              <a:spLocks/>
            </p:cNvSpPr>
            <p:nvPr/>
          </p:nvSpPr>
          <p:spPr bwMode="auto">
            <a:xfrm>
              <a:off x="3468687" y="4173538"/>
              <a:ext cx="142875" cy="161925"/>
            </a:xfrm>
            <a:custGeom>
              <a:avLst/>
              <a:gdLst/>
              <a:ahLst/>
              <a:cxnLst>
                <a:cxn ang="0">
                  <a:pos x="80" y="20"/>
                </a:cxn>
                <a:cxn ang="0">
                  <a:pos x="74" y="19"/>
                </a:cxn>
                <a:cxn ang="0">
                  <a:pos x="70" y="11"/>
                </a:cxn>
                <a:cxn ang="0">
                  <a:pos x="74" y="1"/>
                </a:cxn>
                <a:cxn ang="0">
                  <a:pos x="85" y="1"/>
                </a:cxn>
                <a:cxn ang="0">
                  <a:pos x="93" y="1"/>
                </a:cxn>
                <a:cxn ang="0">
                  <a:pos x="97" y="11"/>
                </a:cxn>
                <a:cxn ang="0">
                  <a:pos x="91" y="19"/>
                </a:cxn>
                <a:cxn ang="0">
                  <a:pos x="85" y="20"/>
                </a:cxn>
                <a:cxn ang="0">
                  <a:pos x="140" y="57"/>
                </a:cxn>
                <a:cxn ang="0">
                  <a:pos x="142" y="51"/>
                </a:cxn>
                <a:cxn ang="0">
                  <a:pos x="148" y="45"/>
                </a:cxn>
                <a:cxn ang="0">
                  <a:pos x="158" y="51"/>
                </a:cxn>
                <a:cxn ang="0">
                  <a:pos x="154" y="58"/>
                </a:cxn>
                <a:cxn ang="0">
                  <a:pos x="148" y="60"/>
                </a:cxn>
                <a:cxn ang="0">
                  <a:pos x="161" y="102"/>
                </a:cxn>
                <a:cxn ang="0">
                  <a:pos x="173" y="98"/>
                </a:cxn>
                <a:cxn ang="0">
                  <a:pos x="178" y="104"/>
                </a:cxn>
                <a:cxn ang="0">
                  <a:pos x="175" y="116"/>
                </a:cxn>
                <a:cxn ang="0">
                  <a:pos x="163" y="112"/>
                </a:cxn>
                <a:cxn ang="0">
                  <a:pos x="95" y="110"/>
                </a:cxn>
                <a:cxn ang="0">
                  <a:pos x="150" y="157"/>
                </a:cxn>
                <a:cxn ang="0">
                  <a:pos x="158" y="159"/>
                </a:cxn>
                <a:cxn ang="0">
                  <a:pos x="165" y="163"/>
                </a:cxn>
                <a:cxn ang="0">
                  <a:pos x="163" y="169"/>
                </a:cxn>
                <a:cxn ang="0">
                  <a:pos x="152" y="176"/>
                </a:cxn>
                <a:cxn ang="0">
                  <a:pos x="146" y="171"/>
                </a:cxn>
                <a:cxn ang="0">
                  <a:pos x="85" y="129"/>
                </a:cxn>
                <a:cxn ang="0">
                  <a:pos x="89" y="188"/>
                </a:cxn>
                <a:cxn ang="0">
                  <a:pos x="93" y="195"/>
                </a:cxn>
                <a:cxn ang="0">
                  <a:pos x="91" y="203"/>
                </a:cxn>
                <a:cxn ang="0">
                  <a:pos x="80" y="199"/>
                </a:cxn>
                <a:cxn ang="0">
                  <a:pos x="74" y="194"/>
                </a:cxn>
                <a:cxn ang="0">
                  <a:pos x="83" y="186"/>
                </a:cxn>
                <a:cxn ang="0">
                  <a:pos x="42" y="165"/>
                </a:cxn>
                <a:cxn ang="0">
                  <a:pos x="43" y="171"/>
                </a:cxn>
                <a:cxn ang="0">
                  <a:pos x="38" y="178"/>
                </a:cxn>
                <a:cxn ang="0">
                  <a:pos x="24" y="174"/>
                </a:cxn>
                <a:cxn ang="0">
                  <a:pos x="21" y="169"/>
                </a:cxn>
                <a:cxn ang="0">
                  <a:pos x="30" y="161"/>
                </a:cxn>
                <a:cxn ang="0">
                  <a:pos x="38" y="161"/>
                </a:cxn>
                <a:cxn ang="0">
                  <a:pos x="15" y="116"/>
                </a:cxn>
                <a:cxn ang="0">
                  <a:pos x="5" y="123"/>
                </a:cxn>
                <a:cxn ang="0">
                  <a:pos x="0" y="117"/>
                </a:cxn>
                <a:cxn ang="0">
                  <a:pos x="0" y="114"/>
                </a:cxn>
                <a:cxn ang="0">
                  <a:pos x="15" y="110"/>
                </a:cxn>
                <a:cxn ang="0">
                  <a:pos x="45" y="70"/>
                </a:cxn>
                <a:cxn ang="0">
                  <a:pos x="38" y="68"/>
                </a:cxn>
                <a:cxn ang="0">
                  <a:pos x="40" y="60"/>
                </a:cxn>
                <a:cxn ang="0">
                  <a:pos x="51" y="60"/>
                </a:cxn>
                <a:cxn ang="0">
                  <a:pos x="51" y="70"/>
                </a:cxn>
                <a:cxn ang="0">
                  <a:pos x="80" y="98"/>
                </a:cxn>
              </a:cxnLst>
              <a:rect l="0" t="0" r="r" b="b"/>
              <a:pathLst>
                <a:path w="178" h="203">
                  <a:moveTo>
                    <a:pt x="80" y="98"/>
                  </a:moveTo>
                  <a:lnTo>
                    <a:pt x="80" y="20"/>
                  </a:lnTo>
                  <a:lnTo>
                    <a:pt x="78" y="19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70" y="11"/>
                  </a:lnTo>
                  <a:lnTo>
                    <a:pt x="70" y="5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85" y="1"/>
                  </a:lnTo>
                  <a:lnTo>
                    <a:pt x="89" y="1"/>
                  </a:lnTo>
                  <a:lnTo>
                    <a:pt x="93" y="1"/>
                  </a:lnTo>
                  <a:lnTo>
                    <a:pt x="95" y="5"/>
                  </a:lnTo>
                  <a:lnTo>
                    <a:pt x="97" y="11"/>
                  </a:lnTo>
                  <a:lnTo>
                    <a:pt x="93" y="15"/>
                  </a:lnTo>
                  <a:lnTo>
                    <a:pt x="91" y="19"/>
                  </a:lnTo>
                  <a:lnTo>
                    <a:pt x="87" y="20"/>
                  </a:lnTo>
                  <a:lnTo>
                    <a:pt x="85" y="20"/>
                  </a:lnTo>
                  <a:lnTo>
                    <a:pt x="87" y="98"/>
                  </a:lnTo>
                  <a:lnTo>
                    <a:pt x="140" y="57"/>
                  </a:lnTo>
                  <a:lnTo>
                    <a:pt x="140" y="55"/>
                  </a:lnTo>
                  <a:lnTo>
                    <a:pt x="142" y="51"/>
                  </a:lnTo>
                  <a:lnTo>
                    <a:pt x="144" y="47"/>
                  </a:lnTo>
                  <a:lnTo>
                    <a:pt x="148" y="45"/>
                  </a:lnTo>
                  <a:lnTo>
                    <a:pt x="154" y="45"/>
                  </a:lnTo>
                  <a:lnTo>
                    <a:pt x="158" y="51"/>
                  </a:lnTo>
                  <a:lnTo>
                    <a:pt x="156" y="57"/>
                  </a:lnTo>
                  <a:lnTo>
                    <a:pt x="154" y="58"/>
                  </a:lnTo>
                  <a:lnTo>
                    <a:pt x="150" y="58"/>
                  </a:lnTo>
                  <a:lnTo>
                    <a:pt x="148" y="60"/>
                  </a:lnTo>
                  <a:lnTo>
                    <a:pt x="97" y="102"/>
                  </a:lnTo>
                  <a:lnTo>
                    <a:pt x="161" y="102"/>
                  </a:lnTo>
                  <a:lnTo>
                    <a:pt x="171" y="98"/>
                  </a:lnTo>
                  <a:lnTo>
                    <a:pt x="173" y="98"/>
                  </a:lnTo>
                  <a:lnTo>
                    <a:pt x="175" y="100"/>
                  </a:lnTo>
                  <a:lnTo>
                    <a:pt x="178" y="104"/>
                  </a:lnTo>
                  <a:lnTo>
                    <a:pt x="178" y="106"/>
                  </a:lnTo>
                  <a:lnTo>
                    <a:pt x="175" y="116"/>
                  </a:lnTo>
                  <a:lnTo>
                    <a:pt x="171" y="116"/>
                  </a:lnTo>
                  <a:lnTo>
                    <a:pt x="163" y="112"/>
                  </a:lnTo>
                  <a:lnTo>
                    <a:pt x="161" y="110"/>
                  </a:lnTo>
                  <a:lnTo>
                    <a:pt x="95" y="110"/>
                  </a:lnTo>
                  <a:lnTo>
                    <a:pt x="148" y="157"/>
                  </a:lnTo>
                  <a:lnTo>
                    <a:pt x="150" y="157"/>
                  </a:lnTo>
                  <a:lnTo>
                    <a:pt x="154" y="157"/>
                  </a:lnTo>
                  <a:lnTo>
                    <a:pt x="158" y="159"/>
                  </a:lnTo>
                  <a:lnTo>
                    <a:pt x="163" y="161"/>
                  </a:lnTo>
                  <a:lnTo>
                    <a:pt x="165" y="163"/>
                  </a:lnTo>
                  <a:lnTo>
                    <a:pt x="165" y="165"/>
                  </a:lnTo>
                  <a:lnTo>
                    <a:pt x="163" y="169"/>
                  </a:lnTo>
                  <a:lnTo>
                    <a:pt x="159" y="174"/>
                  </a:lnTo>
                  <a:lnTo>
                    <a:pt x="152" y="176"/>
                  </a:lnTo>
                  <a:lnTo>
                    <a:pt x="150" y="174"/>
                  </a:lnTo>
                  <a:lnTo>
                    <a:pt x="146" y="171"/>
                  </a:lnTo>
                  <a:lnTo>
                    <a:pt x="144" y="165"/>
                  </a:lnTo>
                  <a:lnTo>
                    <a:pt x="85" y="129"/>
                  </a:lnTo>
                  <a:lnTo>
                    <a:pt x="87" y="186"/>
                  </a:lnTo>
                  <a:lnTo>
                    <a:pt x="89" y="188"/>
                  </a:lnTo>
                  <a:lnTo>
                    <a:pt x="93" y="194"/>
                  </a:lnTo>
                  <a:lnTo>
                    <a:pt x="93" y="195"/>
                  </a:lnTo>
                  <a:lnTo>
                    <a:pt x="93" y="199"/>
                  </a:lnTo>
                  <a:lnTo>
                    <a:pt x="91" y="203"/>
                  </a:lnTo>
                  <a:lnTo>
                    <a:pt x="85" y="203"/>
                  </a:lnTo>
                  <a:lnTo>
                    <a:pt x="80" y="199"/>
                  </a:lnTo>
                  <a:lnTo>
                    <a:pt x="76" y="195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3" y="186"/>
                  </a:lnTo>
                  <a:lnTo>
                    <a:pt x="80" y="129"/>
                  </a:lnTo>
                  <a:lnTo>
                    <a:pt x="42" y="165"/>
                  </a:lnTo>
                  <a:lnTo>
                    <a:pt x="42" y="167"/>
                  </a:lnTo>
                  <a:lnTo>
                    <a:pt x="43" y="171"/>
                  </a:lnTo>
                  <a:lnTo>
                    <a:pt x="42" y="174"/>
                  </a:lnTo>
                  <a:lnTo>
                    <a:pt x="38" y="178"/>
                  </a:lnTo>
                  <a:lnTo>
                    <a:pt x="30" y="176"/>
                  </a:lnTo>
                  <a:lnTo>
                    <a:pt x="24" y="174"/>
                  </a:lnTo>
                  <a:lnTo>
                    <a:pt x="19" y="171"/>
                  </a:lnTo>
                  <a:lnTo>
                    <a:pt x="21" y="169"/>
                  </a:lnTo>
                  <a:lnTo>
                    <a:pt x="24" y="163"/>
                  </a:lnTo>
                  <a:lnTo>
                    <a:pt x="30" y="161"/>
                  </a:lnTo>
                  <a:lnTo>
                    <a:pt x="34" y="161"/>
                  </a:lnTo>
                  <a:lnTo>
                    <a:pt x="38" y="161"/>
                  </a:lnTo>
                  <a:lnTo>
                    <a:pt x="70" y="114"/>
                  </a:lnTo>
                  <a:lnTo>
                    <a:pt x="15" y="116"/>
                  </a:lnTo>
                  <a:lnTo>
                    <a:pt x="13" y="119"/>
                  </a:lnTo>
                  <a:lnTo>
                    <a:pt x="5" y="123"/>
                  </a:lnTo>
                  <a:lnTo>
                    <a:pt x="2" y="119"/>
                  </a:lnTo>
                  <a:lnTo>
                    <a:pt x="0" y="117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5" y="110"/>
                  </a:lnTo>
                  <a:lnTo>
                    <a:pt x="70" y="100"/>
                  </a:lnTo>
                  <a:lnTo>
                    <a:pt x="45" y="70"/>
                  </a:lnTo>
                  <a:lnTo>
                    <a:pt x="38" y="70"/>
                  </a:lnTo>
                  <a:lnTo>
                    <a:pt x="38" y="68"/>
                  </a:lnTo>
                  <a:lnTo>
                    <a:pt x="38" y="64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51" y="60"/>
                  </a:lnTo>
                  <a:lnTo>
                    <a:pt x="55" y="64"/>
                  </a:lnTo>
                  <a:lnTo>
                    <a:pt x="51" y="70"/>
                  </a:lnTo>
                  <a:lnTo>
                    <a:pt x="80" y="98"/>
                  </a:lnTo>
                  <a:lnTo>
                    <a:pt x="80" y="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819"/>
            <p:cNvSpPr>
              <a:spLocks/>
            </p:cNvSpPr>
            <p:nvPr/>
          </p:nvSpPr>
          <p:spPr bwMode="auto">
            <a:xfrm>
              <a:off x="3594100" y="4197351"/>
              <a:ext cx="17462" cy="142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3" y="13"/>
                </a:cxn>
                <a:cxn ang="0">
                  <a:pos x="7" y="17"/>
                </a:cxn>
                <a:cxn ang="0">
                  <a:pos x="13" y="19"/>
                </a:cxn>
                <a:cxn ang="0">
                  <a:pos x="17" y="19"/>
                </a:cxn>
                <a:cxn ang="0">
                  <a:pos x="20" y="15"/>
                </a:cxn>
                <a:cxn ang="0">
                  <a:pos x="17" y="8"/>
                </a:cxn>
                <a:cxn ang="0">
                  <a:pos x="15" y="4"/>
                </a:cxn>
                <a:cxn ang="0">
                  <a:pos x="9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0" h="19">
                  <a:moveTo>
                    <a:pt x="5" y="2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3" y="13"/>
                  </a:lnTo>
                  <a:lnTo>
                    <a:pt x="7" y="17"/>
                  </a:lnTo>
                  <a:lnTo>
                    <a:pt x="13" y="19"/>
                  </a:lnTo>
                  <a:lnTo>
                    <a:pt x="17" y="19"/>
                  </a:lnTo>
                  <a:lnTo>
                    <a:pt x="20" y="15"/>
                  </a:lnTo>
                  <a:lnTo>
                    <a:pt x="17" y="8"/>
                  </a:lnTo>
                  <a:lnTo>
                    <a:pt x="15" y="4"/>
                  </a:lnTo>
                  <a:lnTo>
                    <a:pt x="9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821"/>
            <p:cNvSpPr>
              <a:spLocks/>
            </p:cNvSpPr>
            <p:nvPr/>
          </p:nvSpPr>
          <p:spPr bwMode="auto">
            <a:xfrm>
              <a:off x="4068762" y="3919538"/>
              <a:ext cx="214312" cy="241300"/>
            </a:xfrm>
            <a:custGeom>
              <a:avLst/>
              <a:gdLst/>
              <a:ahLst/>
              <a:cxnLst>
                <a:cxn ang="0">
                  <a:pos x="121" y="32"/>
                </a:cxn>
                <a:cxn ang="0">
                  <a:pos x="112" y="29"/>
                </a:cxn>
                <a:cxn ang="0">
                  <a:pos x="104" y="15"/>
                </a:cxn>
                <a:cxn ang="0">
                  <a:pos x="112" y="4"/>
                </a:cxn>
                <a:cxn ang="0">
                  <a:pos x="127" y="2"/>
                </a:cxn>
                <a:cxn ang="0">
                  <a:pos x="140" y="6"/>
                </a:cxn>
                <a:cxn ang="0">
                  <a:pos x="146" y="19"/>
                </a:cxn>
                <a:cxn ang="0">
                  <a:pos x="137" y="30"/>
                </a:cxn>
                <a:cxn ang="0">
                  <a:pos x="129" y="32"/>
                </a:cxn>
                <a:cxn ang="0">
                  <a:pos x="213" y="86"/>
                </a:cxn>
                <a:cxn ang="0">
                  <a:pos x="215" y="78"/>
                </a:cxn>
                <a:cxn ang="0">
                  <a:pos x="222" y="67"/>
                </a:cxn>
                <a:cxn ang="0">
                  <a:pos x="232" y="67"/>
                </a:cxn>
                <a:cxn ang="0">
                  <a:pos x="237" y="78"/>
                </a:cxn>
                <a:cxn ang="0">
                  <a:pos x="228" y="89"/>
                </a:cxn>
                <a:cxn ang="0">
                  <a:pos x="222" y="91"/>
                </a:cxn>
                <a:cxn ang="0">
                  <a:pos x="241" y="154"/>
                </a:cxn>
                <a:cxn ang="0">
                  <a:pos x="258" y="148"/>
                </a:cxn>
                <a:cxn ang="0">
                  <a:pos x="268" y="156"/>
                </a:cxn>
                <a:cxn ang="0">
                  <a:pos x="266" y="169"/>
                </a:cxn>
                <a:cxn ang="0">
                  <a:pos x="258" y="179"/>
                </a:cxn>
                <a:cxn ang="0">
                  <a:pos x="247" y="173"/>
                </a:cxn>
                <a:cxn ang="0">
                  <a:pos x="243" y="165"/>
                </a:cxn>
                <a:cxn ang="0">
                  <a:pos x="224" y="236"/>
                </a:cxn>
                <a:cxn ang="0">
                  <a:pos x="232" y="238"/>
                </a:cxn>
                <a:cxn ang="0">
                  <a:pos x="245" y="243"/>
                </a:cxn>
                <a:cxn ang="0">
                  <a:pos x="249" y="251"/>
                </a:cxn>
                <a:cxn ang="0">
                  <a:pos x="237" y="262"/>
                </a:cxn>
                <a:cxn ang="0">
                  <a:pos x="224" y="264"/>
                </a:cxn>
                <a:cxn ang="0">
                  <a:pos x="218" y="249"/>
                </a:cxn>
                <a:cxn ang="0">
                  <a:pos x="133" y="280"/>
                </a:cxn>
                <a:cxn ang="0">
                  <a:pos x="138" y="285"/>
                </a:cxn>
                <a:cxn ang="0">
                  <a:pos x="140" y="299"/>
                </a:cxn>
                <a:cxn ang="0">
                  <a:pos x="137" y="304"/>
                </a:cxn>
                <a:cxn ang="0">
                  <a:pos x="121" y="301"/>
                </a:cxn>
                <a:cxn ang="0">
                  <a:pos x="114" y="291"/>
                </a:cxn>
                <a:cxn ang="0">
                  <a:pos x="123" y="280"/>
                </a:cxn>
                <a:cxn ang="0">
                  <a:pos x="62" y="249"/>
                </a:cxn>
                <a:cxn ang="0">
                  <a:pos x="64" y="257"/>
                </a:cxn>
                <a:cxn ang="0">
                  <a:pos x="60" y="266"/>
                </a:cxn>
                <a:cxn ang="0">
                  <a:pos x="38" y="262"/>
                </a:cxn>
                <a:cxn ang="0">
                  <a:pos x="32" y="253"/>
                </a:cxn>
                <a:cxn ang="0">
                  <a:pos x="45" y="245"/>
                </a:cxn>
                <a:cxn ang="0">
                  <a:pos x="55" y="245"/>
                </a:cxn>
                <a:cxn ang="0">
                  <a:pos x="26" y="171"/>
                </a:cxn>
                <a:cxn ang="0">
                  <a:pos x="21" y="179"/>
                </a:cxn>
                <a:cxn ang="0">
                  <a:pos x="9" y="185"/>
                </a:cxn>
                <a:cxn ang="0">
                  <a:pos x="2" y="179"/>
                </a:cxn>
                <a:cxn ang="0">
                  <a:pos x="0" y="171"/>
                </a:cxn>
                <a:cxn ang="0">
                  <a:pos x="26" y="165"/>
                </a:cxn>
                <a:cxn ang="0">
                  <a:pos x="68" y="107"/>
                </a:cxn>
                <a:cxn ang="0">
                  <a:pos x="57" y="103"/>
                </a:cxn>
                <a:cxn ang="0">
                  <a:pos x="60" y="91"/>
                </a:cxn>
                <a:cxn ang="0">
                  <a:pos x="74" y="89"/>
                </a:cxn>
                <a:cxn ang="0">
                  <a:pos x="81" y="95"/>
                </a:cxn>
                <a:cxn ang="0">
                  <a:pos x="78" y="108"/>
                </a:cxn>
                <a:cxn ang="0">
                  <a:pos x="121" y="148"/>
                </a:cxn>
              </a:cxnLst>
              <a:rect l="0" t="0" r="r" b="b"/>
              <a:pathLst>
                <a:path w="270" h="304">
                  <a:moveTo>
                    <a:pt x="121" y="148"/>
                  </a:moveTo>
                  <a:lnTo>
                    <a:pt x="121" y="32"/>
                  </a:lnTo>
                  <a:lnTo>
                    <a:pt x="118" y="30"/>
                  </a:lnTo>
                  <a:lnTo>
                    <a:pt x="112" y="29"/>
                  </a:lnTo>
                  <a:lnTo>
                    <a:pt x="106" y="21"/>
                  </a:lnTo>
                  <a:lnTo>
                    <a:pt x="104" y="15"/>
                  </a:lnTo>
                  <a:lnTo>
                    <a:pt x="106" y="10"/>
                  </a:lnTo>
                  <a:lnTo>
                    <a:pt x="112" y="4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3" y="2"/>
                  </a:lnTo>
                  <a:lnTo>
                    <a:pt x="140" y="6"/>
                  </a:lnTo>
                  <a:lnTo>
                    <a:pt x="144" y="10"/>
                  </a:lnTo>
                  <a:lnTo>
                    <a:pt x="146" y="19"/>
                  </a:lnTo>
                  <a:lnTo>
                    <a:pt x="140" y="25"/>
                  </a:lnTo>
                  <a:lnTo>
                    <a:pt x="137" y="30"/>
                  </a:lnTo>
                  <a:lnTo>
                    <a:pt x="131" y="30"/>
                  </a:lnTo>
                  <a:lnTo>
                    <a:pt x="129" y="32"/>
                  </a:lnTo>
                  <a:lnTo>
                    <a:pt x="133" y="150"/>
                  </a:lnTo>
                  <a:lnTo>
                    <a:pt x="213" y="86"/>
                  </a:lnTo>
                  <a:lnTo>
                    <a:pt x="213" y="84"/>
                  </a:lnTo>
                  <a:lnTo>
                    <a:pt x="215" y="78"/>
                  </a:lnTo>
                  <a:lnTo>
                    <a:pt x="216" y="70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32" y="67"/>
                  </a:lnTo>
                  <a:lnTo>
                    <a:pt x="234" y="70"/>
                  </a:lnTo>
                  <a:lnTo>
                    <a:pt x="237" y="78"/>
                  </a:lnTo>
                  <a:lnTo>
                    <a:pt x="234" y="86"/>
                  </a:lnTo>
                  <a:lnTo>
                    <a:pt x="228" y="89"/>
                  </a:lnTo>
                  <a:lnTo>
                    <a:pt x="222" y="89"/>
                  </a:lnTo>
                  <a:lnTo>
                    <a:pt x="222" y="91"/>
                  </a:lnTo>
                  <a:lnTo>
                    <a:pt x="146" y="154"/>
                  </a:lnTo>
                  <a:lnTo>
                    <a:pt x="241" y="154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64" y="152"/>
                  </a:lnTo>
                  <a:lnTo>
                    <a:pt x="268" y="156"/>
                  </a:lnTo>
                  <a:lnTo>
                    <a:pt x="270" y="164"/>
                  </a:lnTo>
                  <a:lnTo>
                    <a:pt x="266" y="169"/>
                  </a:lnTo>
                  <a:lnTo>
                    <a:pt x="264" y="175"/>
                  </a:lnTo>
                  <a:lnTo>
                    <a:pt x="258" y="179"/>
                  </a:lnTo>
                  <a:lnTo>
                    <a:pt x="254" y="179"/>
                  </a:lnTo>
                  <a:lnTo>
                    <a:pt x="247" y="173"/>
                  </a:lnTo>
                  <a:lnTo>
                    <a:pt x="245" y="169"/>
                  </a:lnTo>
                  <a:lnTo>
                    <a:pt x="243" y="165"/>
                  </a:lnTo>
                  <a:lnTo>
                    <a:pt x="146" y="169"/>
                  </a:lnTo>
                  <a:lnTo>
                    <a:pt x="224" y="236"/>
                  </a:lnTo>
                  <a:lnTo>
                    <a:pt x="226" y="236"/>
                  </a:lnTo>
                  <a:lnTo>
                    <a:pt x="232" y="238"/>
                  </a:lnTo>
                  <a:lnTo>
                    <a:pt x="237" y="240"/>
                  </a:lnTo>
                  <a:lnTo>
                    <a:pt x="245" y="243"/>
                  </a:lnTo>
                  <a:lnTo>
                    <a:pt x="247" y="245"/>
                  </a:lnTo>
                  <a:lnTo>
                    <a:pt x="249" y="251"/>
                  </a:lnTo>
                  <a:lnTo>
                    <a:pt x="245" y="255"/>
                  </a:lnTo>
                  <a:lnTo>
                    <a:pt x="237" y="262"/>
                  </a:lnTo>
                  <a:lnTo>
                    <a:pt x="228" y="266"/>
                  </a:lnTo>
                  <a:lnTo>
                    <a:pt x="224" y="264"/>
                  </a:lnTo>
                  <a:lnTo>
                    <a:pt x="220" y="259"/>
                  </a:lnTo>
                  <a:lnTo>
                    <a:pt x="218" y="249"/>
                  </a:lnTo>
                  <a:lnTo>
                    <a:pt x="129" y="192"/>
                  </a:lnTo>
                  <a:lnTo>
                    <a:pt x="133" y="280"/>
                  </a:lnTo>
                  <a:lnTo>
                    <a:pt x="137" y="281"/>
                  </a:lnTo>
                  <a:lnTo>
                    <a:pt x="138" y="285"/>
                  </a:lnTo>
                  <a:lnTo>
                    <a:pt x="140" y="291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37" y="304"/>
                  </a:lnTo>
                  <a:lnTo>
                    <a:pt x="129" y="304"/>
                  </a:lnTo>
                  <a:lnTo>
                    <a:pt x="121" y="301"/>
                  </a:lnTo>
                  <a:lnTo>
                    <a:pt x="118" y="297"/>
                  </a:lnTo>
                  <a:lnTo>
                    <a:pt x="114" y="291"/>
                  </a:lnTo>
                  <a:lnTo>
                    <a:pt x="114" y="289"/>
                  </a:lnTo>
                  <a:lnTo>
                    <a:pt x="123" y="280"/>
                  </a:lnTo>
                  <a:lnTo>
                    <a:pt x="119" y="194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7"/>
                  </a:lnTo>
                  <a:lnTo>
                    <a:pt x="64" y="261"/>
                  </a:lnTo>
                  <a:lnTo>
                    <a:pt x="60" y="266"/>
                  </a:lnTo>
                  <a:lnTo>
                    <a:pt x="49" y="264"/>
                  </a:lnTo>
                  <a:lnTo>
                    <a:pt x="38" y="262"/>
                  </a:lnTo>
                  <a:lnTo>
                    <a:pt x="32" y="259"/>
                  </a:lnTo>
                  <a:lnTo>
                    <a:pt x="32" y="253"/>
                  </a:lnTo>
                  <a:lnTo>
                    <a:pt x="38" y="247"/>
                  </a:lnTo>
                  <a:lnTo>
                    <a:pt x="45" y="245"/>
                  </a:lnTo>
                  <a:lnTo>
                    <a:pt x="51" y="245"/>
                  </a:lnTo>
                  <a:lnTo>
                    <a:pt x="55" y="245"/>
                  </a:lnTo>
                  <a:lnTo>
                    <a:pt x="110" y="169"/>
                  </a:lnTo>
                  <a:lnTo>
                    <a:pt x="26" y="171"/>
                  </a:lnTo>
                  <a:lnTo>
                    <a:pt x="22" y="173"/>
                  </a:lnTo>
                  <a:lnTo>
                    <a:pt x="21" y="179"/>
                  </a:lnTo>
                  <a:lnTo>
                    <a:pt x="15" y="183"/>
                  </a:lnTo>
                  <a:lnTo>
                    <a:pt x="9" y="185"/>
                  </a:lnTo>
                  <a:lnTo>
                    <a:pt x="5" y="183"/>
                  </a:lnTo>
                  <a:lnTo>
                    <a:pt x="2" y="179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9" y="154"/>
                  </a:lnTo>
                  <a:lnTo>
                    <a:pt x="26" y="165"/>
                  </a:lnTo>
                  <a:lnTo>
                    <a:pt x="108" y="152"/>
                  </a:lnTo>
                  <a:lnTo>
                    <a:pt x="68" y="107"/>
                  </a:lnTo>
                  <a:lnTo>
                    <a:pt x="59" y="107"/>
                  </a:lnTo>
                  <a:lnTo>
                    <a:pt x="57" y="103"/>
                  </a:lnTo>
                  <a:lnTo>
                    <a:pt x="59" y="99"/>
                  </a:lnTo>
                  <a:lnTo>
                    <a:pt x="60" y="91"/>
                  </a:lnTo>
                  <a:lnTo>
                    <a:pt x="68" y="91"/>
                  </a:lnTo>
                  <a:lnTo>
                    <a:pt x="74" y="89"/>
                  </a:lnTo>
                  <a:lnTo>
                    <a:pt x="78" y="93"/>
                  </a:lnTo>
                  <a:lnTo>
                    <a:pt x="81" y="95"/>
                  </a:lnTo>
                  <a:lnTo>
                    <a:pt x="81" y="97"/>
                  </a:lnTo>
                  <a:lnTo>
                    <a:pt x="78" y="108"/>
                  </a:lnTo>
                  <a:lnTo>
                    <a:pt x="121" y="148"/>
                  </a:lnTo>
                  <a:lnTo>
                    <a:pt x="121" y="148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822"/>
            <p:cNvSpPr>
              <a:spLocks/>
            </p:cNvSpPr>
            <p:nvPr/>
          </p:nvSpPr>
          <p:spPr bwMode="auto">
            <a:xfrm>
              <a:off x="4262437" y="3951288"/>
              <a:ext cx="23812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4" y="17"/>
                </a:cxn>
                <a:cxn ang="0">
                  <a:pos x="11" y="25"/>
                </a:cxn>
                <a:cxn ang="0">
                  <a:pos x="19" y="27"/>
                </a:cxn>
                <a:cxn ang="0">
                  <a:pos x="25" y="27"/>
                </a:cxn>
                <a:cxn ang="0">
                  <a:pos x="28" y="21"/>
                </a:cxn>
                <a:cxn ang="0">
                  <a:pos x="25" y="11"/>
                </a:cxn>
                <a:cxn ang="0">
                  <a:pos x="21" y="6"/>
                </a:cxn>
                <a:cxn ang="0">
                  <a:pos x="13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27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4" y="17"/>
                  </a:lnTo>
                  <a:lnTo>
                    <a:pt x="11" y="25"/>
                  </a:lnTo>
                  <a:lnTo>
                    <a:pt x="19" y="27"/>
                  </a:lnTo>
                  <a:lnTo>
                    <a:pt x="25" y="27"/>
                  </a:lnTo>
                  <a:lnTo>
                    <a:pt x="28" y="21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13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823"/>
            <p:cNvSpPr>
              <a:spLocks/>
            </p:cNvSpPr>
            <p:nvPr/>
          </p:nvSpPr>
          <p:spPr bwMode="auto">
            <a:xfrm>
              <a:off x="4845050" y="5619751"/>
              <a:ext cx="214312" cy="241300"/>
            </a:xfrm>
            <a:custGeom>
              <a:avLst/>
              <a:gdLst/>
              <a:ahLst/>
              <a:cxnLst>
                <a:cxn ang="0">
                  <a:pos x="118" y="31"/>
                </a:cxn>
                <a:cxn ang="0">
                  <a:pos x="110" y="27"/>
                </a:cxn>
                <a:cxn ang="0">
                  <a:pos x="103" y="16"/>
                </a:cxn>
                <a:cxn ang="0">
                  <a:pos x="112" y="2"/>
                </a:cxn>
                <a:cxn ang="0">
                  <a:pos x="127" y="0"/>
                </a:cxn>
                <a:cxn ang="0">
                  <a:pos x="141" y="4"/>
                </a:cxn>
                <a:cxn ang="0">
                  <a:pos x="144" y="18"/>
                </a:cxn>
                <a:cxn ang="0">
                  <a:pos x="133" y="27"/>
                </a:cxn>
                <a:cxn ang="0">
                  <a:pos x="127" y="31"/>
                </a:cxn>
                <a:cxn ang="0">
                  <a:pos x="213" y="86"/>
                </a:cxn>
                <a:cxn ang="0">
                  <a:pos x="213" y="76"/>
                </a:cxn>
                <a:cxn ang="0">
                  <a:pos x="222" y="67"/>
                </a:cxn>
                <a:cxn ang="0">
                  <a:pos x="228" y="65"/>
                </a:cxn>
                <a:cxn ang="0">
                  <a:pos x="234" y="76"/>
                </a:cxn>
                <a:cxn ang="0">
                  <a:pos x="228" y="88"/>
                </a:cxn>
                <a:cxn ang="0">
                  <a:pos x="222" y="90"/>
                </a:cxn>
                <a:cxn ang="0">
                  <a:pos x="240" y="153"/>
                </a:cxn>
                <a:cxn ang="0">
                  <a:pos x="257" y="147"/>
                </a:cxn>
                <a:cxn ang="0">
                  <a:pos x="266" y="156"/>
                </a:cxn>
                <a:cxn ang="0">
                  <a:pos x="264" y="166"/>
                </a:cxn>
                <a:cxn ang="0">
                  <a:pos x="259" y="175"/>
                </a:cxn>
                <a:cxn ang="0">
                  <a:pos x="247" y="172"/>
                </a:cxn>
                <a:cxn ang="0">
                  <a:pos x="241" y="164"/>
                </a:cxn>
                <a:cxn ang="0">
                  <a:pos x="222" y="236"/>
                </a:cxn>
                <a:cxn ang="0">
                  <a:pos x="230" y="236"/>
                </a:cxn>
                <a:cxn ang="0">
                  <a:pos x="243" y="240"/>
                </a:cxn>
                <a:cxn ang="0">
                  <a:pos x="247" y="250"/>
                </a:cxn>
                <a:cxn ang="0">
                  <a:pos x="238" y="261"/>
                </a:cxn>
                <a:cxn ang="0">
                  <a:pos x="222" y="261"/>
                </a:cxn>
                <a:cxn ang="0">
                  <a:pos x="217" y="250"/>
                </a:cxn>
                <a:cxn ang="0">
                  <a:pos x="131" y="278"/>
                </a:cxn>
                <a:cxn ang="0">
                  <a:pos x="137" y="284"/>
                </a:cxn>
                <a:cxn ang="0">
                  <a:pos x="139" y="295"/>
                </a:cxn>
                <a:cxn ang="0">
                  <a:pos x="135" y="303"/>
                </a:cxn>
                <a:cxn ang="0">
                  <a:pos x="120" y="299"/>
                </a:cxn>
                <a:cxn ang="0">
                  <a:pos x="112" y="289"/>
                </a:cxn>
                <a:cxn ang="0">
                  <a:pos x="122" y="280"/>
                </a:cxn>
                <a:cxn ang="0">
                  <a:pos x="61" y="250"/>
                </a:cxn>
                <a:cxn ang="0">
                  <a:pos x="63" y="255"/>
                </a:cxn>
                <a:cxn ang="0">
                  <a:pos x="57" y="265"/>
                </a:cxn>
                <a:cxn ang="0">
                  <a:pos x="36" y="261"/>
                </a:cxn>
                <a:cxn ang="0">
                  <a:pos x="30" y="250"/>
                </a:cxn>
                <a:cxn ang="0">
                  <a:pos x="44" y="242"/>
                </a:cxn>
                <a:cxn ang="0">
                  <a:pos x="53" y="246"/>
                </a:cxn>
                <a:cxn ang="0">
                  <a:pos x="23" y="172"/>
                </a:cxn>
                <a:cxn ang="0">
                  <a:pos x="19" y="175"/>
                </a:cxn>
                <a:cxn ang="0">
                  <a:pos x="8" y="181"/>
                </a:cxn>
                <a:cxn ang="0">
                  <a:pos x="0" y="175"/>
                </a:cxn>
                <a:cxn ang="0">
                  <a:pos x="0" y="170"/>
                </a:cxn>
                <a:cxn ang="0">
                  <a:pos x="23" y="162"/>
                </a:cxn>
                <a:cxn ang="0">
                  <a:pos x="67" y="103"/>
                </a:cxn>
                <a:cxn ang="0">
                  <a:pos x="55" y="101"/>
                </a:cxn>
                <a:cxn ang="0">
                  <a:pos x="59" y="90"/>
                </a:cxn>
                <a:cxn ang="0">
                  <a:pos x="72" y="88"/>
                </a:cxn>
                <a:cxn ang="0">
                  <a:pos x="78" y="92"/>
                </a:cxn>
                <a:cxn ang="0">
                  <a:pos x="76" y="105"/>
                </a:cxn>
                <a:cxn ang="0">
                  <a:pos x="118" y="145"/>
                </a:cxn>
              </a:cxnLst>
              <a:rect l="0" t="0" r="r" b="b"/>
              <a:pathLst>
                <a:path w="268" h="305">
                  <a:moveTo>
                    <a:pt x="118" y="145"/>
                  </a:moveTo>
                  <a:lnTo>
                    <a:pt x="118" y="31"/>
                  </a:lnTo>
                  <a:lnTo>
                    <a:pt x="116" y="29"/>
                  </a:lnTo>
                  <a:lnTo>
                    <a:pt x="110" y="27"/>
                  </a:lnTo>
                  <a:lnTo>
                    <a:pt x="105" y="21"/>
                  </a:lnTo>
                  <a:lnTo>
                    <a:pt x="103" y="16"/>
                  </a:lnTo>
                  <a:lnTo>
                    <a:pt x="105" y="8"/>
                  </a:lnTo>
                  <a:lnTo>
                    <a:pt x="112" y="2"/>
                  </a:lnTo>
                  <a:lnTo>
                    <a:pt x="120" y="0"/>
                  </a:lnTo>
                  <a:lnTo>
                    <a:pt x="127" y="0"/>
                  </a:lnTo>
                  <a:lnTo>
                    <a:pt x="133" y="0"/>
                  </a:lnTo>
                  <a:lnTo>
                    <a:pt x="141" y="4"/>
                  </a:lnTo>
                  <a:lnTo>
                    <a:pt x="143" y="10"/>
                  </a:lnTo>
                  <a:lnTo>
                    <a:pt x="144" y="18"/>
                  </a:lnTo>
                  <a:lnTo>
                    <a:pt x="141" y="23"/>
                  </a:lnTo>
                  <a:lnTo>
                    <a:pt x="133" y="27"/>
                  </a:lnTo>
                  <a:lnTo>
                    <a:pt x="129" y="29"/>
                  </a:lnTo>
                  <a:lnTo>
                    <a:pt x="127" y="31"/>
                  </a:lnTo>
                  <a:lnTo>
                    <a:pt x="131" y="147"/>
                  </a:lnTo>
                  <a:lnTo>
                    <a:pt x="213" y="86"/>
                  </a:lnTo>
                  <a:lnTo>
                    <a:pt x="213" y="82"/>
                  </a:lnTo>
                  <a:lnTo>
                    <a:pt x="213" y="76"/>
                  </a:lnTo>
                  <a:lnTo>
                    <a:pt x="217" y="71"/>
                  </a:lnTo>
                  <a:lnTo>
                    <a:pt x="222" y="67"/>
                  </a:lnTo>
                  <a:lnTo>
                    <a:pt x="226" y="63"/>
                  </a:lnTo>
                  <a:lnTo>
                    <a:pt x="228" y="65"/>
                  </a:lnTo>
                  <a:lnTo>
                    <a:pt x="232" y="69"/>
                  </a:lnTo>
                  <a:lnTo>
                    <a:pt x="234" y="76"/>
                  </a:lnTo>
                  <a:lnTo>
                    <a:pt x="232" y="84"/>
                  </a:lnTo>
                  <a:lnTo>
                    <a:pt x="228" y="88"/>
                  </a:lnTo>
                  <a:lnTo>
                    <a:pt x="222" y="88"/>
                  </a:lnTo>
                  <a:lnTo>
                    <a:pt x="222" y="90"/>
                  </a:lnTo>
                  <a:lnTo>
                    <a:pt x="144" y="153"/>
                  </a:lnTo>
                  <a:lnTo>
                    <a:pt x="240" y="153"/>
                  </a:lnTo>
                  <a:lnTo>
                    <a:pt x="257" y="145"/>
                  </a:lnTo>
                  <a:lnTo>
                    <a:pt x="257" y="147"/>
                  </a:lnTo>
                  <a:lnTo>
                    <a:pt x="262" y="151"/>
                  </a:lnTo>
                  <a:lnTo>
                    <a:pt x="266" y="156"/>
                  </a:lnTo>
                  <a:lnTo>
                    <a:pt x="268" y="162"/>
                  </a:lnTo>
                  <a:lnTo>
                    <a:pt x="264" y="166"/>
                  </a:lnTo>
                  <a:lnTo>
                    <a:pt x="262" y="172"/>
                  </a:lnTo>
                  <a:lnTo>
                    <a:pt x="259" y="175"/>
                  </a:lnTo>
                  <a:lnTo>
                    <a:pt x="255" y="175"/>
                  </a:lnTo>
                  <a:lnTo>
                    <a:pt x="247" y="172"/>
                  </a:lnTo>
                  <a:lnTo>
                    <a:pt x="243" y="168"/>
                  </a:lnTo>
                  <a:lnTo>
                    <a:pt x="241" y="164"/>
                  </a:lnTo>
                  <a:lnTo>
                    <a:pt x="143" y="166"/>
                  </a:lnTo>
                  <a:lnTo>
                    <a:pt x="222" y="236"/>
                  </a:lnTo>
                  <a:lnTo>
                    <a:pt x="224" y="236"/>
                  </a:lnTo>
                  <a:lnTo>
                    <a:pt x="230" y="236"/>
                  </a:lnTo>
                  <a:lnTo>
                    <a:pt x="238" y="236"/>
                  </a:lnTo>
                  <a:lnTo>
                    <a:pt x="243" y="240"/>
                  </a:lnTo>
                  <a:lnTo>
                    <a:pt x="245" y="244"/>
                  </a:lnTo>
                  <a:lnTo>
                    <a:pt x="247" y="250"/>
                  </a:lnTo>
                  <a:lnTo>
                    <a:pt x="243" y="255"/>
                  </a:lnTo>
                  <a:lnTo>
                    <a:pt x="238" y="261"/>
                  </a:lnTo>
                  <a:lnTo>
                    <a:pt x="228" y="265"/>
                  </a:lnTo>
                  <a:lnTo>
                    <a:pt x="222" y="261"/>
                  </a:lnTo>
                  <a:lnTo>
                    <a:pt x="221" y="255"/>
                  </a:lnTo>
                  <a:lnTo>
                    <a:pt x="217" y="250"/>
                  </a:lnTo>
                  <a:lnTo>
                    <a:pt x="127" y="191"/>
                  </a:lnTo>
                  <a:lnTo>
                    <a:pt x="131" y="278"/>
                  </a:lnTo>
                  <a:lnTo>
                    <a:pt x="133" y="280"/>
                  </a:lnTo>
                  <a:lnTo>
                    <a:pt x="137" y="284"/>
                  </a:lnTo>
                  <a:lnTo>
                    <a:pt x="139" y="291"/>
                  </a:lnTo>
                  <a:lnTo>
                    <a:pt x="139" y="295"/>
                  </a:lnTo>
                  <a:lnTo>
                    <a:pt x="139" y="301"/>
                  </a:lnTo>
                  <a:lnTo>
                    <a:pt x="135" y="303"/>
                  </a:lnTo>
                  <a:lnTo>
                    <a:pt x="127" y="305"/>
                  </a:lnTo>
                  <a:lnTo>
                    <a:pt x="120" y="299"/>
                  </a:lnTo>
                  <a:lnTo>
                    <a:pt x="116" y="295"/>
                  </a:lnTo>
                  <a:lnTo>
                    <a:pt x="112" y="289"/>
                  </a:lnTo>
                  <a:lnTo>
                    <a:pt x="112" y="289"/>
                  </a:lnTo>
                  <a:lnTo>
                    <a:pt x="122" y="280"/>
                  </a:lnTo>
                  <a:lnTo>
                    <a:pt x="118" y="191"/>
                  </a:lnTo>
                  <a:lnTo>
                    <a:pt x="61" y="250"/>
                  </a:lnTo>
                  <a:lnTo>
                    <a:pt x="61" y="250"/>
                  </a:lnTo>
                  <a:lnTo>
                    <a:pt x="63" y="255"/>
                  </a:lnTo>
                  <a:lnTo>
                    <a:pt x="63" y="261"/>
                  </a:lnTo>
                  <a:lnTo>
                    <a:pt x="57" y="265"/>
                  </a:lnTo>
                  <a:lnTo>
                    <a:pt x="47" y="265"/>
                  </a:lnTo>
                  <a:lnTo>
                    <a:pt x="36" y="261"/>
                  </a:lnTo>
                  <a:lnTo>
                    <a:pt x="30" y="257"/>
                  </a:lnTo>
                  <a:lnTo>
                    <a:pt x="30" y="250"/>
                  </a:lnTo>
                  <a:lnTo>
                    <a:pt x="36" y="244"/>
                  </a:lnTo>
                  <a:lnTo>
                    <a:pt x="44" y="242"/>
                  </a:lnTo>
                  <a:lnTo>
                    <a:pt x="49" y="244"/>
                  </a:lnTo>
                  <a:lnTo>
                    <a:pt x="53" y="246"/>
                  </a:lnTo>
                  <a:lnTo>
                    <a:pt x="108" y="168"/>
                  </a:lnTo>
                  <a:lnTo>
                    <a:pt x="23" y="172"/>
                  </a:lnTo>
                  <a:lnTo>
                    <a:pt x="21" y="172"/>
                  </a:lnTo>
                  <a:lnTo>
                    <a:pt x="19" y="175"/>
                  </a:lnTo>
                  <a:lnTo>
                    <a:pt x="13" y="179"/>
                  </a:lnTo>
                  <a:lnTo>
                    <a:pt x="8" y="181"/>
                  </a:lnTo>
                  <a:lnTo>
                    <a:pt x="4" y="179"/>
                  </a:lnTo>
                  <a:lnTo>
                    <a:pt x="0" y="175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17" y="153"/>
                  </a:lnTo>
                  <a:lnTo>
                    <a:pt x="23" y="162"/>
                  </a:lnTo>
                  <a:lnTo>
                    <a:pt x="106" y="151"/>
                  </a:lnTo>
                  <a:lnTo>
                    <a:pt x="67" y="103"/>
                  </a:lnTo>
                  <a:lnTo>
                    <a:pt x="57" y="103"/>
                  </a:lnTo>
                  <a:lnTo>
                    <a:pt x="55" y="101"/>
                  </a:lnTo>
                  <a:lnTo>
                    <a:pt x="57" y="95"/>
                  </a:lnTo>
                  <a:lnTo>
                    <a:pt x="59" y="90"/>
                  </a:lnTo>
                  <a:lnTo>
                    <a:pt x="67" y="90"/>
                  </a:lnTo>
                  <a:lnTo>
                    <a:pt x="72" y="88"/>
                  </a:lnTo>
                  <a:lnTo>
                    <a:pt x="76" y="90"/>
                  </a:lnTo>
                  <a:lnTo>
                    <a:pt x="78" y="92"/>
                  </a:lnTo>
                  <a:lnTo>
                    <a:pt x="80" y="94"/>
                  </a:lnTo>
                  <a:lnTo>
                    <a:pt x="76" y="105"/>
                  </a:lnTo>
                  <a:lnTo>
                    <a:pt x="118" y="145"/>
                  </a:lnTo>
                  <a:lnTo>
                    <a:pt x="118" y="145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824"/>
            <p:cNvSpPr>
              <a:spLocks/>
            </p:cNvSpPr>
            <p:nvPr/>
          </p:nvSpPr>
          <p:spPr bwMode="auto">
            <a:xfrm>
              <a:off x="5033962" y="5656263"/>
              <a:ext cx="23812" cy="22225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3" y="17"/>
                </a:cxn>
                <a:cxn ang="0">
                  <a:pos x="9" y="25"/>
                </a:cxn>
                <a:cxn ang="0">
                  <a:pos x="17" y="29"/>
                </a:cxn>
                <a:cxn ang="0">
                  <a:pos x="24" y="29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21" y="6"/>
                </a:cxn>
                <a:cxn ang="0">
                  <a:pos x="13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8" h="29">
                  <a:moveTo>
                    <a:pt x="5" y="2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9" y="25"/>
                  </a:lnTo>
                  <a:lnTo>
                    <a:pt x="17" y="29"/>
                  </a:lnTo>
                  <a:lnTo>
                    <a:pt x="24" y="29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21" y="6"/>
                  </a:lnTo>
                  <a:lnTo>
                    <a:pt x="13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825"/>
            <p:cNvSpPr>
              <a:spLocks/>
            </p:cNvSpPr>
            <p:nvPr/>
          </p:nvSpPr>
          <p:spPr bwMode="auto">
            <a:xfrm>
              <a:off x="5538787" y="4799013"/>
              <a:ext cx="139700" cy="161925"/>
            </a:xfrm>
            <a:custGeom>
              <a:avLst/>
              <a:gdLst/>
              <a:ahLst/>
              <a:cxnLst>
                <a:cxn ang="0">
                  <a:pos x="80" y="23"/>
                </a:cxn>
                <a:cxn ang="0">
                  <a:pos x="74" y="19"/>
                </a:cxn>
                <a:cxn ang="0">
                  <a:pos x="68" y="9"/>
                </a:cxn>
                <a:cxn ang="0">
                  <a:pos x="72" y="4"/>
                </a:cxn>
                <a:cxn ang="0">
                  <a:pos x="83" y="2"/>
                </a:cxn>
                <a:cxn ang="0">
                  <a:pos x="93" y="11"/>
                </a:cxn>
                <a:cxn ang="0">
                  <a:pos x="85" y="21"/>
                </a:cxn>
                <a:cxn ang="0">
                  <a:pos x="140" y="59"/>
                </a:cxn>
                <a:cxn ang="0">
                  <a:pos x="140" y="53"/>
                </a:cxn>
                <a:cxn ang="0">
                  <a:pos x="146" y="45"/>
                </a:cxn>
                <a:cxn ang="0">
                  <a:pos x="156" y="53"/>
                </a:cxn>
                <a:cxn ang="0">
                  <a:pos x="150" y="59"/>
                </a:cxn>
                <a:cxn ang="0">
                  <a:pos x="146" y="61"/>
                </a:cxn>
                <a:cxn ang="0">
                  <a:pos x="158" y="102"/>
                </a:cxn>
                <a:cxn ang="0">
                  <a:pos x="173" y="101"/>
                </a:cxn>
                <a:cxn ang="0">
                  <a:pos x="173" y="116"/>
                </a:cxn>
                <a:cxn ang="0">
                  <a:pos x="161" y="114"/>
                </a:cxn>
                <a:cxn ang="0">
                  <a:pos x="93" y="110"/>
                </a:cxn>
                <a:cxn ang="0">
                  <a:pos x="148" y="156"/>
                </a:cxn>
                <a:cxn ang="0">
                  <a:pos x="156" y="159"/>
                </a:cxn>
                <a:cxn ang="0">
                  <a:pos x="163" y="167"/>
                </a:cxn>
                <a:cxn ang="0">
                  <a:pos x="150" y="177"/>
                </a:cxn>
                <a:cxn ang="0">
                  <a:pos x="144" y="171"/>
                </a:cxn>
                <a:cxn ang="0">
                  <a:pos x="85" y="127"/>
                </a:cxn>
                <a:cxn ang="0">
                  <a:pos x="87" y="188"/>
                </a:cxn>
                <a:cxn ang="0">
                  <a:pos x="91" y="201"/>
                </a:cxn>
                <a:cxn ang="0">
                  <a:pos x="78" y="199"/>
                </a:cxn>
                <a:cxn ang="0">
                  <a:pos x="74" y="194"/>
                </a:cxn>
                <a:cxn ang="0">
                  <a:pos x="78" y="129"/>
                </a:cxn>
                <a:cxn ang="0">
                  <a:pos x="40" y="167"/>
                </a:cxn>
                <a:cxn ang="0">
                  <a:pos x="40" y="175"/>
                </a:cxn>
                <a:cxn ang="0">
                  <a:pos x="30" y="177"/>
                </a:cxn>
                <a:cxn ang="0">
                  <a:pos x="19" y="173"/>
                </a:cxn>
                <a:cxn ang="0">
                  <a:pos x="23" y="163"/>
                </a:cxn>
                <a:cxn ang="0">
                  <a:pos x="32" y="163"/>
                </a:cxn>
                <a:cxn ang="0">
                  <a:pos x="70" y="114"/>
                </a:cxn>
                <a:cxn ang="0">
                  <a:pos x="11" y="118"/>
                </a:cxn>
                <a:cxn ang="0">
                  <a:pos x="0" y="120"/>
                </a:cxn>
                <a:cxn ang="0">
                  <a:pos x="0" y="114"/>
                </a:cxn>
                <a:cxn ang="0">
                  <a:pos x="11" y="102"/>
                </a:cxn>
                <a:cxn ang="0">
                  <a:pos x="70" y="102"/>
                </a:cxn>
                <a:cxn ang="0">
                  <a:pos x="38" y="70"/>
                </a:cxn>
                <a:cxn ang="0">
                  <a:pos x="36" y="64"/>
                </a:cxn>
                <a:cxn ang="0">
                  <a:pos x="44" y="61"/>
                </a:cxn>
                <a:cxn ang="0">
                  <a:pos x="53" y="64"/>
                </a:cxn>
                <a:cxn ang="0">
                  <a:pos x="80" y="99"/>
                </a:cxn>
              </a:cxnLst>
              <a:rect l="0" t="0" r="r" b="b"/>
              <a:pathLst>
                <a:path w="177" h="203">
                  <a:moveTo>
                    <a:pt x="80" y="99"/>
                  </a:moveTo>
                  <a:lnTo>
                    <a:pt x="80" y="23"/>
                  </a:lnTo>
                  <a:lnTo>
                    <a:pt x="78" y="21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68" y="9"/>
                  </a:lnTo>
                  <a:lnTo>
                    <a:pt x="68" y="5"/>
                  </a:lnTo>
                  <a:lnTo>
                    <a:pt x="72" y="4"/>
                  </a:lnTo>
                  <a:lnTo>
                    <a:pt x="78" y="0"/>
                  </a:lnTo>
                  <a:lnTo>
                    <a:pt x="83" y="2"/>
                  </a:lnTo>
                  <a:lnTo>
                    <a:pt x="91" y="4"/>
                  </a:lnTo>
                  <a:lnTo>
                    <a:pt x="93" y="11"/>
                  </a:lnTo>
                  <a:lnTo>
                    <a:pt x="89" y="19"/>
                  </a:lnTo>
                  <a:lnTo>
                    <a:pt x="85" y="21"/>
                  </a:lnTo>
                  <a:lnTo>
                    <a:pt x="87" y="101"/>
                  </a:lnTo>
                  <a:lnTo>
                    <a:pt x="140" y="59"/>
                  </a:lnTo>
                  <a:lnTo>
                    <a:pt x="140" y="55"/>
                  </a:lnTo>
                  <a:lnTo>
                    <a:pt x="140" y="53"/>
                  </a:lnTo>
                  <a:lnTo>
                    <a:pt x="142" y="47"/>
                  </a:lnTo>
                  <a:lnTo>
                    <a:pt x="146" y="45"/>
                  </a:lnTo>
                  <a:lnTo>
                    <a:pt x="152" y="45"/>
                  </a:lnTo>
                  <a:lnTo>
                    <a:pt x="156" y="53"/>
                  </a:lnTo>
                  <a:lnTo>
                    <a:pt x="154" y="57"/>
                  </a:lnTo>
                  <a:lnTo>
                    <a:pt x="150" y="59"/>
                  </a:lnTo>
                  <a:lnTo>
                    <a:pt x="146" y="59"/>
                  </a:lnTo>
                  <a:lnTo>
                    <a:pt x="146" y="61"/>
                  </a:lnTo>
                  <a:lnTo>
                    <a:pt x="97" y="102"/>
                  </a:lnTo>
                  <a:lnTo>
                    <a:pt x="158" y="102"/>
                  </a:lnTo>
                  <a:lnTo>
                    <a:pt x="171" y="99"/>
                  </a:lnTo>
                  <a:lnTo>
                    <a:pt x="173" y="101"/>
                  </a:lnTo>
                  <a:lnTo>
                    <a:pt x="177" y="110"/>
                  </a:lnTo>
                  <a:lnTo>
                    <a:pt x="173" y="116"/>
                  </a:lnTo>
                  <a:lnTo>
                    <a:pt x="167" y="120"/>
                  </a:lnTo>
                  <a:lnTo>
                    <a:pt x="161" y="114"/>
                  </a:lnTo>
                  <a:lnTo>
                    <a:pt x="161" y="110"/>
                  </a:lnTo>
                  <a:lnTo>
                    <a:pt x="93" y="110"/>
                  </a:lnTo>
                  <a:lnTo>
                    <a:pt x="148" y="156"/>
                  </a:lnTo>
                  <a:lnTo>
                    <a:pt x="148" y="156"/>
                  </a:lnTo>
                  <a:lnTo>
                    <a:pt x="152" y="158"/>
                  </a:lnTo>
                  <a:lnTo>
                    <a:pt x="156" y="159"/>
                  </a:lnTo>
                  <a:lnTo>
                    <a:pt x="161" y="163"/>
                  </a:lnTo>
                  <a:lnTo>
                    <a:pt x="163" y="167"/>
                  </a:lnTo>
                  <a:lnTo>
                    <a:pt x="158" y="175"/>
                  </a:lnTo>
                  <a:lnTo>
                    <a:pt x="150" y="177"/>
                  </a:lnTo>
                  <a:lnTo>
                    <a:pt x="146" y="175"/>
                  </a:lnTo>
                  <a:lnTo>
                    <a:pt x="144" y="171"/>
                  </a:lnTo>
                  <a:lnTo>
                    <a:pt x="144" y="165"/>
                  </a:lnTo>
                  <a:lnTo>
                    <a:pt x="85" y="127"/>
                  </a:lnTo>
                  <a:lnTo>
                    <a:pt x="87" y="186"/>
                  </a:lnTo>
                  <a:lnTo>
                    <a:pt x="87" y="188"/>
                  </a:lnTo>
                  <a:lnTo>
                    <a:pt x="93" y="194"/>
                  </a:lnTo>
                  <a:lnTo>
                    <a:pt x="91" y="201"/>
                  </a:lnTo>
                  <a:lnTo>
                    <a:pt x="85" y="203"/>
                  </a:lnTo>
                  <a:lnTo>
                    <a:pt x="78" y="199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82" y="186"/>
                  </a:lnTo>
                  <a:lnTo>
                    <a:pt x="78" y="129"/>
                  </a:lnTo>
                  <a:lnTo>
                    <a:pt x="40" y="165"/>
                  </a:lnTo>
                  <a:lnTo>
                    <a:pt x="40" y="167"/>
                  </a:lnTo>
                  <a:lnTo>
                    <a:pt x="42" y="171"/>
                  </a:lnTo>
                  <a:lnTo>
                    <a:pt x="40" y="175"/>
                  </a:lnTo>
                  <a:lnTo>
                    <a:pt x="38" y="179"/>
                  </a:lnTo>
                  <a:lnTo>
                    <a:pt x="30" y="177"/>
                  </a:lnTo>
                  <a:lnTo>
                    <a:pt x="23" y="175"/>
                  </a:lnTo>
                  <a:lnTo>
                    <a:pt x="19" y="173"/>
                  </a:lnTo>
                  <a:lnTo>
                    <a:pt x="19" y="169"/>
                  </a:lnTo>
                  <a:lnTo>
                    <a:pt x="23" y="163"/>
                  </a:lnTo>
                  <a:lnTo>
                    <a:pt x="28" y="163"/>
                  </a:lnTo>
                  <a:lnTo>
                    <a:pt x="32" y="163"/>
                  </a:lnTo>
                  <a:lnTo>
                    <a:pt x="34" y="165"/>
                  </a:lnTo>
                  <a:lnTo>
                    <a:pt x="70" y="114"/>
                  </a:lnTo>
                  <a:lnTo>
                    <a:pt x="13" y="114"/>
                  </a:lnTo>
                  <a:lnTo>
                    <a:pt x="11" y="118"/>
                  </a:lnTo>
                  <a:lnTo>
                    <a:pt x="5" y="123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3" y="110"/>
                  </a:lnTo>
                  <a:lnTo>
                    <a:pt x="70" y="102"/>
                  </a:lnTo>
                  <a:lnTo>
                    <a:pt x="44" y="70"/>
                  </a:lnTo>
                  <a:lnTo>
                    <a:pt x="38" y="70"/>
                  </a:lnTo>
                  <a:lnTo>
                    <a:pt x="36" y="68"/>
                  </a:lnTo>
                  <a:lnTo>
                    <a:pt x="36" y="64"/>
                  </a:lnTo>
                  <a:lnTo>
                    <a:pt x="38" y="61"/>
                  </a:lnTo>
                  <a:lnTo>
                    <a:pt x="44" y="61"/>
                  </a:lnTo>
                  <a:lnTo>
                    <a:pt x="51" y="63"/>
                  </a:lnTo>
                  <a:lnTo>
                    <a:pt x="53" y="64"/>
                  </a:lnTo>
                  <a:lnTo>
                    <a:pt x="51" y="70"/>
                  </a:lnTo>
                  <a:lnTo>
                    <a:pt x="80" y="99"/>
                  </a:lnTo>
                  <a:lnTo>
                    <a:pt x="80" y="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826"/>
            <p:cNvSpPr>
              <a:spLocks/>
            </p:cNvSpPr>
            <p:nvPr/>
          </p:nvSpPr>
          <p:spPr bwMode="auto">
            <a:xfrm>
              <a:off x="5664200" y="4826001"/>
              <a:ext cx="14287" cy="142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3" y="11"/>
                </a:cxn>
                <a:cxn ang="0">
                  <a:pos x="5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9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9" h="19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3" y="11"/>
                  </a:lnTo>
                  <a:lnTo>
                    <a:pt x="5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9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827"/>
            <p:cNvSpPr>
              <a:spLocks/>
            </p:cNvSpPr>
            <p:nvPr/>
          </p:nvSpPr>
          <p:spPr bwMode="auto">
            <a:xfrm>
              <a:off x="4075112" y="4884738"/>
              <a:ext cx="141287" cy="158750"/>
            </a:xfrm>
            <a:custGeom>
              <a:avLst/>
              <a:gdLst/>
              <a:ahLst/>
              <a:cxnLst>
                <a:cxn ang="0">
                  <a:pos x="80" y="21"/>
                </a:cxn>
                <a:cxn ang="0">
                  <a:pos x="74" y="17"/>
                </a:cxn>
                <a:cxn ang="0">
                  <a:pos x="71" y="10"/>
                </a:cxn>
                <a:cxn ang="0">
                  <a:pos x="74" y="2"/>
                </a:cxn>
                <a:cxn ang="0">
                  <a:pos x="86" y="0"/>
                </a:cxn>
                <a:cxn ang="0">
                  <a:pos x="97" y="10"/>
                </a:cxn>
                <a:cxn ang="0">
                  <a:pos x="92" y="17"/>
                </a:cxn>
                <a:cxn ang="0">
                  <a:pos x="86" y="19"/>
                </a:cxn>
                <a:cxn ang="0">
                  <a:pos x="141" y="57"/>
                </a:cxn>
                <a:cxn ang="0">
                  <a:pos x="143" y="50"/>
                </a:cxn>
                <a:cxn ang="0">
                  <a:pos x="149" y="44"/>
                </a:cxn>
                <a:cxn ang="0">
                  <a:pos x="158" y="50"/>
                </a:cxn>
                <a:cxn ang="0">
                  <a:pos x="154" y="57"/>
                </a:cxn>
                <a:cxn ang="0">
                  <a:pos x="149" y="59"/>
                </a:cxn>
                <a:cxn ang="0">
                  <a:pos x="162" y="101"/>
                </a:cxn>
                <a:cxn ang="0">
                  <a:pos x="173" y="97"/>
                </a:cxn>
                <a:cxn ang="0">
                  <a:pos x="177" y="103"/>
                </a:cxn>
                <a:cxn ang="0">
                  <a:pos x="175" y="114"/>
                </a:cxn>
                <a:cxn ang="0">
                  <a:pos x="164" y="112"/>
                </a:cxn>
                <a:cxn ang="0">
                  <a:pos x="95" y="109"/>
                </a:cxn>
                <a:cxn ang="0">
                  <a:pos x="150" y="158"/>
                </a:cxn>
                <a:cxn ang="0">
                  <a:pos x="158" y="158"/>
                </a:cxn>
                <a:cxn ang="0">
                  <a:pos x="166" y="162"/>
                </a:cxn>
                <a:cxn ang="0">
                  <a:pos x="164" y="170"/>
                </a:cxn>
                <a:cxn ang="0">
                  <a:pos x="152" y="175"/>
                </a:cxn>
                <a:cxn ang="0">
                  <a:pos x="147" y="170"/>
                </a:cxn>
                <a:cxn ang="0">
                  <a:pos x="86" y="126"/>
                </a:cxn>
                <a:cxn ang="0">
                  <a:pos x="90" y="185"/>
                </a:cxn>
                <a:cxn ang="0">
                  <a:pos x="93" y="196"/>
                </a:cxn>
                <a:cxn ang="0">
                  <a:pos x="92" y="202"/>
                </a:cxn>
                <a:cxn ang="0">
                  <a:pos x="80" y="200"/>
                </a:cxn>
                <a:cxn ang="0">
                  <a:pos x="74" y="194"/>
                </a:cxn>
                <a:cxn ang="0">
                  <a:pos x="84" y="185"/>
                </a:cxn>
                <a:cxn ang="0">
                  <a:pos x="42" y="164"/>
                </a:cxn>
                <a:cxn ang="0">
                  <a:pos x="44" y="170"/>
                </a:cxn>
                <a:cxn ang="0">
                  <a:pos x="38" y="177"/>
                </a:cxn>
                <a:cxn ang="0">
                  <a:pos x="25" y="173"/>
                </a:cxn>
                <a:cxn ang="0">
                  <a:pos x="21" y="168"/>
                </a:cxn>
                <a:cxn ang="0">
                  <a:pos x="31" y="162"/>
                </a:cxn>
                <a:cxn ang="0">
                  <a:pos x="36" y="164"/>
                </a:cxn>
                <a:cxn ang="0">
                  <a:pos x="15" y="114"/>
                </a:cxn>
                <a:cxn ang="0">
                  <a:pos x="6" y="122"/>
                </a:cxn>
                <a:cxn ang="0">
                  <a:pos x="0" y="116"/>
                </a:cxn>
                <a:cxn ang="0">
                  <a:pos x="0" y="112"/>
                </a:cxn>
                <a:cxn ang="0">
                  <a:pos x="15" y="109"/>
                </a:cxn>
                <a:cxn ang="0">
                  <a:pos x="46" y="69"/>
                </a:cxn>
                <a:cxn ang="0">
                  <a:pos x="36" y="67"/>
                </a:cxn>
                <a:cxn ang="0">
                  <a:pos x="40" y="59"/>
                </a:cxn>
                <a:cxn ang="0">
                  <a:pos x="52" y="61"/>
                </a:cxn>
                <a:cxn ang="0">
                  <a:pos x="52" y="69"/>
                </a:cxn>
                <a:cxn ang="0">
                  <a:pos x="80" y="97"/>
                </a:cxn>
              </a:cxnLst>
              <a:rect l="0" t="0" r="r" b="b"/>
              <a:pathLst>
                <a:path w="179" h="202">
                  <a:moveTo>
                    <a:pt x="80" y="97"/>
                  </a:moveTo>
                  <a:lnTo>
                    <a:pt x="80" y="21"/>
                  </a:lnTo>
                  <a:lnTo>
                    <a:pt x="78" y="19"/>
                  </a:lnTo>
                  <a:lnTo>
                    <a:pt x="74" y="17"/>
                  </a:lnTo>
                  <a:lnTo>
                    <a:pt x="71" y="14"/>
                  </a:lnTo>
                  <a:lnTo>
                    <a:pt x="71" y="10"/>
                  </a:lnTo>
                  <a:lnTo>
                    <a:pt x="71" y="4"/>
                  </a:lnTo>
                  <a:lnTo>
                    <a:pt x="74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3" y="2"/>
                  </a:lnTo>
                  <a:lnTo>
                    <a:pt x="97" y="10"/>
                  </a:lnTo>
                  <a:lnTo>
                    <a:pt x="93" y="14"/>
                  </a:lnTo>
                  <a:lnTo>
                    <a:pt x="92" y="17"/>
                  </a:lnTo>
                  <a:lnTo>
                    <a:pt x="88" y="19"/>
                  </a:lnTo>
                  <a:lnTo>
                    <a:pt x="86" y="19"/>
                  </a:lnTo>
                  <a:lnTo>
                    <a:pt x="88" y="99"/>
                  </a:lnTo>
                  <a:lnTo>
                    <a:pt x="141" y="57"/>
                  </a:lnTo>
                  <a:lnTo>
                    <a:pt x="141" y="53"/>
                  </a:lnTo>
                  <a:lnTo>
                    <a:pt x="143" y="50"/>
                  </a:lnTo>
                  <a:lnTo>
                    <a:pt x="145" y="46"/>
                  </a:lnTo>
                  <a:lnTo>
                    <a:pt x="149" y="44"/>
                  </a:lnTo>
                  <a:lnTo>
                    <a:pt x="154" y="44"/>
                  </a:lnTo>
                  <a:lnTo>
                    <a:pt x="158" y="50"/>
                  </a:lnTo>
                  <a:lnTo>
                    <a:pt x="156" y="55"/>
                  </a:lnTo>
                  <a:lnTo>
                    <a:pt x="154" y="57"/>
                  </a:lnTo>
                  <a:lnTo>
                    <a:pt x="150" y="57"/>
                  </a:lnTo>
                  <a:lnTo>
                    <a:pt x="149" y="59"/>
                  </a:lnTo>
                  <a:lnTo>
                    <a:pt x="97" y="101"/>
                  </a:lnTo>
                  <a:lnTo>
                    <a:pt x="162" y="101"/>
                  </a:lnTo>
                  <a:lnTo>
                    <a:pt x="171" y="97"/>
                  </a:lnTo>
                  <a:lnTo>
                    <a:pt x="173" y="97"/>
                  </a:lnTo>
                  <a:lnTo>
                    <a:pt x="175" y="99"/>
                  </a:lnTo>
                  <a:lnTo>
                    <a:pt x="177" y="103"/>
                  </a:lnTo>
                  <a:lnTo>
                    <a:pt x="179" y="109"/>
                  </a:lnTo>
                  <a:lnTo>
                    <a:pt x="175" y="114"/>
                  </a:lnTo>
                  <a:lnTo>
                    <a:pt x="171" y="118"/>
                  </a:lnTo>
                  <a:lnTo>
                    <a:pt x="164" y="112"/>
                  </a:lnTo>
                  <a:lnTo>
                    <a:pt x="162" y="109"/>
                  </a:lnTo>
                  <a:lnTo>
                    <a:pt x="95" y="109"/>
                  </a:lnTo>
                  <a:lnTo>
                    <a:pt x="149" y="158"/>
                  </a:lnTo>
                  <a:lnTo>
                    <a:pt x="150" y="158"/>
                  </a:lnTo>
                  <a:lnTo>
                    <a:pt x="154" y="158"/>
                  </a:lnTo>
                  <a:lnTo>
                    <a:pt x="158" y="158"/>
                  </a:lnTo>
                  <a:lnTo>
                    <a:pt x="164" y="162"/>
                  </a:lnTo>
                  <a:lnTo>
                    <a:pt x="166" y="162"/>
                  </a:lnTo>
                  <a:lnTo>
                    <a:pt x="166" y="166"/>
                  </a:lnTo>
                  <a:lnTo>
                    <a:pt x="164" y="170"/>
                  </a:lnTo>
                  <a:lnTo>
                    <a:pt x="160" y="173"/>
                  </a:lnTo>
                  <a:lnTo>
                    <a:pt x="152" y="175"/>
                  </a:lnTo>
                  <a:lnTo>
                    <a:pt x="150" y="173"/>
                  </a:lnTo>
                  <a:lnTo>
                    <a:pt x="147" y="170"/>
                  </a:lnTo>
                  <a:lnTo>
                    <a:pt x="145" y="164"/>
                  </a:lnTo>
                  <a:lnTo>
                    <a:pt x="86" y="126"/>
                  </a:lnTo>
                  <a:lnTo>
                    <a:pt x="88" y="185"/>
                  </a:lnTo>
                  <a:lnTo>
                    <a:pt x="90" y="185"/>
                  </a:lnTo>
                  <a:lnTo>
                    <a:pt x="93" y="192"/>
                  </a:lnTo>
                  <a:lnTo>
                    <a:pt x="93" y="196"/>
                  </a:lnTo>
                  <a:lnTo>
                    <a:pt x="93" y="200"/>
                  </a:lnTo>
                  <a:lnTo>
                    <a:pt x="92" y="202"/>
                  </a:lnTo>
                  <a:lnTo>
                    <a:pt x="86" y="202"/>
                  </a:lnTo>
                  <a:lnTo>
                    <a:pt x="80" y="200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4" y="185"/>
                  </a:lnTo>
                  <a:lnTo>
                    <a:pt x="80" y="128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4" y="170"/>
                  </a:lnTo>
                  <a:lnTo>
                    <a:pt x="42" y="173"/>
                  </a:lnTo>
                  <a:lnTo>
                    <a:pt x="38" y="177"/>
                  </a:lnTo>
                  <a:lnTo>
                    <a:pt x="31" y="175"/>
                  </a:lnTo>
                  <a:lnTo>
                    <a:pt x="25" y="173"/>
                  </a:lnTo>
                  <a:lnTo>
                    <a:pt x="19" y="170"/>
                  </a:lnTo>
                  <a:lnTo>
                    <a:pt x="21" y="168"/>
                  </a:lnTo>
                  <a:lnTo>
                    <a:pt x="25" y="162"/>
                  </a:lnTo>
                  <a:lnTo>
                    <a:pt x="31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74" y="112"/>
                  </a:lnTo>
                  <a:lnTo>
                    <a:pt x="15" y="114"/>
                  </a:lnTo>
                  <a:lnTo>
                    <a:pt x="14" y="118"/>
                  </a:lnTo>
                  <a:lnTo>
                    <a:pt x="6" y="122"/>
                  </a:lnTo>
                  <a:lnTo>
                    <a:pt x="2" y="118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2" y="101"/>
                  </a:lnTo>
                  <a:lnTo>
                    <a:pt x="15" y="109"/>
                  </a:lnTo>
                  <a:lnTo>
                    <a:pt x="71" y="101"/>
                  </a:lnTo>
                  <a:lnTo>
                    <a:pt x="46" y="69"/>
                  </a:lnTo>
                  <a:lnTo>
                    <a:pt x="38" y="69"/>
                  </a:lnTo>
                  <a:lnTo>
                    <a:pt x="36" y="67"/>
                  </a:lnTo>
                  <a:lnTo>
                    <a:pt x="38" y="63"/>
                  </a:lnTo>
                  <a:lnTo>
                    <a:pt x="40" y="59"/>
                  </a:lnTo>
                  <a:lnTo>
                    <a:pt x="44" y="59"/>
                  </a:lnTo>
                  <a:lnTo>
                    <a:pt x="52" y="61"/>
                  </a:lnTo>
                  <a:lnTo>
                    <a:pt x="55" y="63"/>
                  </a:lnTo>
                  <a:lnTo>
                    <a:pt x="52" y="69"/>
                  </a:lnTo>
                  <a:lnTo>
                    <a:pt x="80" y="97"/>
                  </a:lnTo>
                  <a:lnTo>
                    <a:pt x="8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828"/>
            <p:cNvSpPr>
              <a:spLocks/>
            </p:cNvSpPr>
            <p:nvPr/>
          </p:nvSpPr>
          <p:spPr bwMode="auto">
            <a:xfrm>
              <a:off x="4187950" y="4908551"/>
              <a:ext cx="14287" cy="1428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4" y="11"/>
                </a:cxn>
                <a:cxn ang="0">
                  <a:pos x="8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5"/>
                </a:cxn>
                <a:cxn ang="0">
                  <a:pos x="15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9" h="19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4" y="11"/>
                  </a:lnTo>
                  <a:lnTo>
                    <a:pt x="8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5"/>
                  </a:lnTo>
                  <a:lnTo>
                    <a:pt x="15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836"/>
            <p:cNvSpPr>
              <a:spLocks/>
            </p:cNvSpPr>
            <p:nvPr/>
          </p:nvSpPr>
          <p:spPr bwMode="auto">
            <a:xfrm>
              <a:off x="3592512" y="4510088"/>
              <a:ext cx="112712" cy="109538"/>
            </a:xfrm>
            <a:custGeom>
              <a:avLst/>
              <a:gdLst/>
              <a:ahLst/>
              <a:cxnLst>
                <a:cxn ang="0">
                  <a:pos x="108" y="119"/>
                </a:cxn>
                <a:cxn ang="0">
                  <a:pos x="106" y="100"/>
                </a:cxn>
                <a:cxn ang="0">
                  <a:pos x="116" y="97"/>
                </a:cxn>
                <a:cxn ang="0">
                  <a:pos x="119" y="78"/>
                </a:cxn>
                <a:cxn ang="0">
                  <a:pos x="135" y="74"/>
                </a:cxn>
                <a:cxn ang="0">
                  <a:pos x="138" y="60"/>
                </a:cxn>
                <a:cxn ang="0">
                  <a:pos x="123" y="45"/>
                </a:cxn>
                <a:cxn ang="0">
                  <a:pos x="138" y="40"/>
                </a:cxn>
                <a:cxn ang="0">
                  <a:pos x="140" y="15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0" y="0"/>
                </a:cxn>
                <a:cxn ang="0">
                  <a:pos x="74" y="3"/>
                </a:cxn>
                <a:cxn ang="0">
                  <a:pos x="74" y="9"/>
                </a:cxn>
                <a:cxn ang="0">
                  <a:pos x="70" y="11"/>
                </a:cxn>
                <a:cxn ang="0">
                  <a:pos x="70" y="15"/>
                </a:cxn>
                <a:cxn ang="0">
                  <a:pos x="72" y="22"/>
                </a:cxn>
                <a:cxn ang="0">
                  <a:pos x="74" y="30"/>
                </a:cxn>
                <a:cxn ang="0">
                  <a:pos x="74" y="36"/>
                </a:cxn>
                <a:cxn ang="0">
                  <a:pos x="74" y="41"/>
                </a:cxn>
                <a:cxn ang="0">
                  <a:pos x="76" y="45"/>
                </a:cxn>
                <a:cxn ang="0">
                  <a:pos x="78" y="47"/>
                </a:cxn>
                <a:cxn ang="0">
                  <a:pos x="72" y="49"/>
                </a:cxn>
                <a:cxn ang="0">
                  <a:pos x="68" y="57"/>
                </a:cxn>
                <a:cxn ang="0">
                  <a:pos x="68" y="59"/>
                </a:cxn>
                <a:cxn ang="0">
                  <a:pos x="68" y="62"/>
                </a:cxn>
                <a:cxn ang="0">
                  <a:pos x="70" y="66"/>
                </a:cxn>
                <a:cxn ang="0">
                  <a:pos x="70" y="68"/>
                </a:cxn>
                <a:cxn ang="0">
                  <a:pos x="68" y="70"/>
                </a:cxn>
                <a:cxn ang="0">
                  <a:pos x="64" y="76"/>
                </a:cxn>
                <a:cxn ang="0">
                  <a:pos x="62" y="83"/>
                </a:cxn>
                <a:cxn ang="0">
                  <a:pos x="64" y="93"/>
                </a:cxn>
                <a:cxn ang="0">
                  <a:pos x="68" y="102"/>
                </a:cxn>
                <a:cxn ang="0">
                  <a:pos x="70" y="106"/>
                </a:cxn>
                <a:cxn ang="0">
                  <a:pos x="60" y="110"/>
                </a:cxn>
                <a:cxn ang="0">
                  <a:pos x="11" y="97"/>
                </a:cxn>
                <a:cxn ang="0">
                  <a:pos x="0" y="106"/>
                </a:cxn>
                <a:cxn ang="0">
                  <a:pos x="7" y="129"/>
                </a:cxn>
                <a:cxn ang="0">
                  <a:pos x="22" y="138"/>
                </a:cxn>
                <a:cxn ang="0">
                  <a:pos x="78" y="135"/>
                </a:cxn>
                <a:cxn ang="0">
                  <a:pos x="104" y="123"/>
                </a:cxn>
                <a:cxn ang="0">
                  <a:pos x="108" y="119"/>
                </a:cxn>
                <a:cxn ang="0">
                  <a:pos x="108" y="119"/>
                </a:cxn>
              </a:cxnLst>
              <a:rect l="0" t="0" r="r" b="b"/>
              <a:pathLst>
                <a:path w="140" h="138">
                  <a:moveTo>
                    <a:pt x="108" y="119"/>
                  </a:moveTo>
                  <a:lnTo>
                    <a:pt x="106" y="100"/>
                  </a:lnTo>
                  <a:lnTo>
                    <a:pt x="116" y="97"/>
                  </a:lnTo>
                  <a:lnTo>
                    <a:pt x="119" y="78"/>
                  </a:lnTo>
                  <a:lnTo>
                    <a:pt x="135" y="74"/>
                  </a:lnTo>
                  <a:lnTo>
                    <a:pt x="138" y="60"/>
                  </a:lnTo>
                  <a:lnTo>
                    <a:pt x="123" y="45"/>
                  </a:lnTo>
                  <a:lnTo>
                    <a:pt x="138" y="40"/>
                  </a:lnTo>
                  <a:lnTo>
                    <a:pt x="140" y="1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4" y="3"/>
                  </a:lnTo>
                  <a:lnTo>
                    <a:pt x="74" y="9"/>
                  </a:lnTo>
                  <a:lnTo>
                    <a:pt x="70" y="11"/>
                  </a:lnTo>
                  <a:lnTo>
                    <a:pt x="70" y="15"/>
                  </a:lnTo>
                  <a:lnTo>
                    <a:pt x="72" y="22"/>
                  </a:lnTo>
                  <a:lnTo>
                    <a:pt x="74" y="30"/>
                  </a:lnTo>
                  <a:lnTo>
                    <a:pt x="74" y="36"/>
                  </a:lnTo>
                  <a:lnTo>
                    <a:pt x="74" y="41"/>
                  </a:lnTo>
                  <a:lnTo>
                    <a:pt x="76" y="45"/>
                  </a:lnTo>
                  <a:lnTo>
                    <a:pt x="78" y="47"/>
                  </a:lnTo>
                  <a:lnTo>
                    <a:pt x="72" y="49"/>
                  </a:lnTo>
                  <a:lnTo>
                    <a:pt x="68" y="57"/>
                  </a:lnTo>
                  <a:lnTo>
                    <a:pt x="68" y="59"/>
                  </a:lnTo>
                  <a:lnTo>
                    <a:pt x="68" y="62"/>
                  </a:lnTo>
                  <a:lnTo>
                    <a:pt x="70" y="66"/>
                  </a:lnTo>
                  <a:lnTo>
                    <a:pt x="70" y="68"/>
                  </a:lnTo>
                  <a:lnTo>
                    <a:pt x="68" y="70"/>
                  </a:lnTo>
                  <a:lnTo>
                    <a:pt x="64" y="76"/>
                  </a:lnTo>
                  <a:lnTo>
                    <a:pt x="62" y="83"/>
                  </a:lnTo>
                  <a:lnTo>
                    <a:pt x="64" y="93"/>
                  </a:lnTo>
                  <a:lnTo>
                    <a:pt x="68" y="102"/>
                  </a:lnTo>
                  <a:lnTo>
                    <a:pt x="70" y="106"/>
                  </a:lnTo>
                  <a:lnTo>
                    <a:pt x="60" y="110"/>
                  </a:lnTo>
                  <a:lnTo>
                    <a:pt x="11" y="97"/>
                  </a:lnTo>
                  <a:lnTo>
                    <a:pt x="0" y="106"/>
                  </a:lnTo>
                  <a:lnTo>
                    <a:pt x="7" y="129"/>
                  </a:lnTo>
                  <a:lnTo>
                    <a:pt x="22" y="138"/>
                  </a:lnTo>
                  <a:lnTo>
                    <a:pt x="78" y="135"/>
                  </a:lnTo>
                  <a:lnTo>
                    <a:pt x="104" y="123"/>
                  </a:lnTo>
                  <a:lnTo>
                    <a:pt x="108" y="119"/>
                  </a:lnTo>
                  <a:lnTo>
                    <a:pt x="108" y="119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837"/>
            <p:cNvSpPr>
              <a:spLocks/>
            </p:cNvSpPr>
            <p:nvPr/>
          </p:nvSpPr>
          <p:spPr bwMode="auto">
            <a:xfrm>
              <a:off x="3692525" y="4584701"/>
              <a:ext cx="139700" cy="17145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76" y="2"/>
                </a:cxn>
                <a:cxn ang="0">
                  <a:pos x="86" y="21"/>
                </a:cxn>
                <a:cxn ang="0">
                  <a:pos x="95" y="47"/>
                </a:cxn>
                <a:cxn ang="0">
                  <a:pos x="122" y="70"/>
                </a:cxn>
                <a:cxn ang="0">
                  <a:pos x="135" y="121"/>
                </a:cxn>
                <a:cxn ang="0">
                  <a:pos x="175" y="163"/>
                </a:cxn>
                <a:cxn ang="0">
                  <a:pos x="141" y="215"/>
                </a:cxn>
                <a:cxn ang="0">
                  <a:pos x="109" y="186"/>
                </a:cxn>
                <a:cxn ang="0">
                  <a:pos x="84" y="186"/>
                </a:cxn>
                <a:cxn ang="0">
                  <a:pos x="72" y="175"/>
                </a:cxn>
                <a:cxn ang="0">
                  <a:pos x="38" y="188"/>
                </a:cxn>
                <a:cxn ang="0">
                  <a:pos x="23" y="178"/>
                </a:cxn>
                <a:cxn ang="0">
                  <a:pos x="15" y="163"/>
                </a:cxn>
                <a:cxn ang="0">
                  <a:pos x="40" y="158"/>
                </a:cxn>
                <a:cxn ang="0">
                  <a:pos x="31" y="140"/>
                </a:cxn>
                <a:cxn ang="0">
                  <a:pos x="44" y="116"/>
                </a:cxn>
                <a:cxn ang="0">
                  <a:pos x="38" y="97"/>
                </a:cxn>
                <a:cxn ang="0">
                  <a:pos x="50" y="83"/>
                </a:cxn>
                <a:cxn ang="0">
                  <a:pos x="44" y="70"/>
                </a:cxn>
                <a:cxn ang="0">
                  <a:pos x="13" y="83"/>
                </a:cxn>
                <a:cxn ang="0">
                  <a:pos x="0" y="76"/>
                </a:cxn>
                <a:cxn ang="0">
                  <a:pos x="4" y="66"/>
                </a:cxn>
                <a:cxn ang="0">
                  <a:pos x="25" y="51"/>
                </a:cxn>
                <a:cxn ang="0">
                  <a:pos x="55" y="38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175" h="215">
                  <a:moveTo>
                    <a:pt x="53" y="0"/>
                  </a:moveTo>
                  <a:lnTo>
                    <a:pt x="76" y="2"/>
                  </a:lnTo>
                  <a:lnTo>
                    <a:pt x="86" y="21"/>
                  </a:lnTo>
                  <a:lnTo>
                    <a:pt x="95" y="47"/>
                  </a:lnTo>
                  <a:lnTo>
                    <a:pt x="122" y="70"/>
                  </a:lnTo>
                  <a:lnTo>
                    <a:pt x="135" y="121"/>
                  </a:lnTo>
                  <a:lnTo>
                    <a:pt x="175" y="163"/>
                  </a:lnTo>
                  <a:lnTo>
                    <a:pt x="141" y="215"/>
                  </a:lnTo>
                  <a:lnTo>
                    <a:pt x="109" y="186"/>
                  </a:lnTo>
                  <a:lnTo>
                    <a:pt x="84" y="186"/>
                  </a:lnTo>
                  <a:lnTo>
                    <a:pt x="72" y="175"/>
                  </a:lnTo>
                  <a:lnTo>
                    <a:pt x="38" y="188"/>
                  </a:lnTo>
                  <a:lnTo>
                    <a:pt x="23" y="178"/>
                  </a:lnTo>
                  <a:lnTo>
                    <a:pt x="15" y="163"/>
                  </a:lnTo>
                  <a:lnTo>
                    <a:pt x="40" y="158"/>
                  </a:lnTo>
                  <a:lnTo>
                    <a:pt x="31" y="140"/>
                  </a:lnTo>
                  <a:lnTo>
                    <a:pt x="44" y="116"/>
                  </a:lnTo>
                  <a:lnTo>
                    <a:pt x="38" y="97"/>
                  </a:lnTo>
                  <a:lnTo>
                    <a:pt x="50" y="83"/>
                  </a:lnTo>
                  <a:lnTo>
                    <a:pt x="44" y="70"/>
                  </a:lnTo>
                  <a:lnTo>
                    <a:pt x="13" y="83"/>
                  </a:lnTo>
                  <a:lnTo>
                    <a:pt x="0" y="76"/>
                  </a:lnTo>
                  <a:lnTo>
                    <a:pt x="4" y="66"/>
                  </a:lnTo>
                  <a:lnTo>
                    <a:pt x="25" y="51"/>
                  </a:lnTo>
                  <a:lnTo>
                    <a:pt x="55" y="38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838"/>
            <p:cNvSpPr>
              <a:spLocks/>
            </p:cNvSpPr>
            <p:nvPr/>
          </p:nvSpPr>
          <p:spPr bwMode="auto">
            <a:xfrm>
              <a:off x="5141912" y="4594226"/>
              <a:ext cx="163512" cy="765175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3" y="964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4">
                  <a:moveTo>
                    <a:pt x="0" y="947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3" y="964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839"/>
            <p:cNvSpPr>
              <a:spLocks/>
            </p:cNvSpPr>
            <p:nvPr/>
          </p:nvSpPr>
          <p:spPr bwMode="auto">
            <a:xfrm>
              <a:off x="5154612" y="4600576"/>
              <a:ext cx="161925" cy="765175"/>
            </a:xfrm>
            <a:custGeom>
              <a:avLst/>
              <a:gdLst/>
              <a:ahLst/>
              <a:cxnLst>
                <a:cxn ang="0">
                  <a:pos x="0" y="945"/>
                </a:cxn>
                <a:cxn ang="0">
                  <a:pos x="196" y="0"/>
                </a:cxn>
                <a:cxn ang="0">
                  <a:pos x="203" y="9"/>
                </a:cxn>
                <a:cxn ang="0">
                  <a:pos x="4" y="964"/>
                </a:cxn>
                <a:cxn ang="0">
                  <a:pos x="0" y="945"/>
                </a:cxn>
                <a:cxn ang="0">
                  <a:pos x="0" y="945"/>
                </a:cxn>
              </a:cxnLst>
              <a:rect l="0" t="0" r="r" b="b"/>
              <a:pathLst>
                <a:path w="203" h="964">
                  <a:moveTo>
                    <a:pt x="0" y="945"/>
                  </a:moveTo>
                  <a:lnTo>
                    <a:pt x="196" y="0"/>
                  </a:lnTo>
                  <a:lnTo>
                    <a:pt x="203" y="9"/>
                  </a:lnTo>
                  <a:lnTo>
                    <a:pt x="4" y="964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840"/>
            <p:cNvSpPr>
              <a:spLocks/>
            </p:cNvSpPr>
            <p:nvPr/>
          </p:nvSpPr>
          <p:spPr bwMode="auto">
            <a:xfrm>
              <a:off x="5170487" y="4605338"/>
              <a:ext cx="163512" cy="765175"/>
            </a:xfrm>
            <a:custGeom>
              <a:avLst/>
              <a:gdLst/>
              <a:ahLst/>
              <a:cxnLst>
                <a:cxn ang="0">
                  <a:pos x="0" y="946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6" y="965"/>
                </a:cxn>
                <a:cxn ang="0">
                  <a:pos x="0" y="946"/>
                </a:cxn>
                <a:cxn ang="0">
                  <a:pos x="0" y="946"/>
                </a:cxn>
              </a:cxnLst>
              <a:rect l="0" t="0" r="r" b="b"/>
              <a:pathLst>
                <a:path w="205" h="965">
                  <a:moveTo>
                    <a:pt x="0" y="946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6" y="965"/>
                  </a:lnTo>
                  <a:lnTo>
                    <a:pt x="0" y="946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841"/>
            <p:cNvSpPr>
              <a:spLocks/>
            </p:cNvSpPr>
            <p:nvPr/>
          </p:nvSpPr>
          <p:spPr bwMode="auto">
            <a:xfrm>
              <a:off x="5184775" y="4605338"/>
              <a:ext cx="163512" cy="768350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2"/>
                </a:cxn>
                <a:cxn ang="0">
                  <a:pos x="4" y="968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8">
                  <a:moveTo>
                    <a:pt x="0" y="947"/>
                  </a:moveTo>
                  <a:lnTo>
                    <a:pt x="196" y="0"/>
                  </a:lnTo>
                  <a:lnTo>
                    <a:pt x="205" y="12"/>
                  </a:lnTo>
                  <a:lnTo>
                    <a:pt x="4" y="968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842"/>
            <p:cNvSpPr>
              <a:spLocks/>
            </p:cNvSpPr>
            <p:nvPr/>
          </p:nvSpPr>
          <p:spPr bwMode="auto">
            <a:xfrm>
              <a:off x="5375275" y="4238626"/>
              <a:ext cx="117475" cy="131763"/>
            </a:xfrm>
            <a:custGeom>
              <a:avLst/>
              <a:gdLst/>
              <a:ahLst/>
              <a:cxnLst>
                <a:cxn ang="0">
                  <a:pos x="78" y="25"/>
                </a:cxn>
                <a:cxn ang="0">
                  <a:pos x="90" y="0"/>
                </a:cxn>
                <a:cxn ang="0">
                  <a:pos x="107" y="12"/>
                </a:cxn>
                <a:cxn ang="0">
                  <a:pos x="126" y="6"/>
                </a:cxn>
                <a:cxn ang="0">
                  <a:pos x="128" y="6"/>
                </a:cxn>
                <a:cxn ang="0">
                  <a:pos x="134" y="10"/>
                </a:cxn>
                <a:cxn ang="0">
                  <a:pos x="137" y="14"/>
                </a:cxn>
                <a:cxn ang="0">
                  <a:pos x="139" y="19"/>
                </a:cxn>
                <a:cxn ang="0">
                  <a:pos x="134" y="25"/>
                </a:cxn>
                <a:cxn ang="0">
                  <a:pos x="126" y="36"/>
                </a:cxn>
                <a:cxn ang="0">
                  <a:pos x="118" y="48"/>
                </a:cxn>
                <a:cxn ang="0">
                  <a:pos x="116" y="52"/>
                </a:cxn>
                <a:cxn ang="0">
                  <a:pos x="143" y="78"/>
                </a:cxn>
                <a:cxn ang="0">
                  <a:pos x="145" y="118"/>
                </a:cxn>
                <a:cxn ang="0">
                  <a:pos x="141" y="139"/>
                </a:cxn>
                <a:cxn ang="0">
                  <a:pos x="149" y="156"/>
                </a:cxn>
                <a:cxn ang="0">
                  <a:pos x="141" y="162"/>
                </a:cxn>
                <a:cxn ang="0">
                  <a:pos x="46" y="168"/>
                </a:cxn>
                <a:cxn ang="0">
                  <a:pos x="40" y="152"/>
                </a:cxn>
                <a:cxn ang="0">
                  <a:pos x="76" y="145"/>
                </a:cxn>
                <a:cxn ang="0">
                  <a:pos x="75" y="135"/>
                </a:cxn>
                <a:cxn ang="0">
                  <a:pos x="8" y="135"/>
                </a:cxn>
                <a:cxn ang="0">
                  <a:pos x="12" y="111"/>
                </a:cxn>
                <a:cxn ang="0">
                  <a:pos x="0" y="97"/>
                </a:cxn>
                <a:cxn ang="0">
                  <a:pos x="6" y="84"/>
                </a:cxn>
                <a:cxn ang="0">
                  <a:pos x="0" y="73"/>
                </a:cxn>
                <a:cxn ang="0">
                  <a:pos x="12" y="55"/>
                </a:cxn>
                <a:cxn ang="0">
                  <a:pos x="78" y="25"/>
                </a:cxn>
                <a:cxn ang="0">
                  <a:pos x="78" y="25"/>
                </a:cxn>
              </a:cxnLst>
              <a:rect l="0" t="0" r="r" b="b"/>
              <a:pathLst>
                <a:path w="149" h="168">
                  <a:moveTo>
                    <a:pt x="78" y="25"/>
                  </a:moveTo>
                  <a:lnTo>
                    <a:pt x="90" y="0"/>
                  </a:lnTo>
                  <a:lnTo>
                    <a:pt x="107" y="12"/>
                  </a:lnTo>
                  <a:lnTo>
                    <a:pt x="126" y="6"/>
                  </a:lnTo>
                  <a:lnTo>
                    <a:pt x="128" y="6"/>
                  </a:lnTo>
                  <a:lnTo>
                    <a:pt x="134" y="10"/>
                  </a:lnTo>
                  <a:lnTo>
                    <a:pt x="137" y="14"/>
                  </a:lnTo>
                  <a:lnTo>
                    <a:pt x="139" y="19"/>
                  </a:lnTo>
                  <a:lnTo>
                    <a:pt x="134" y="25"/>
                  </a:lnTo>
                  <a:lnTo>
                    <a:pt x="126" y="36"/>
                  </a:lnTo>
                  <a:lnTo>
                    <a:pt x="118" y="48"/>
                  </a:lnTo>
                  <a:lnTo>
                    <a:pt x="116" y="52"/>
                  </a:lnTo>
                  <a:lnTo>
                    <a:pt x="143" y="78"/>
                  </a:lnTo>
                  <a:lnTo>
                    <a:pt x="145" y="118"/>
                  </a:lnTo>
                  <a:lnTo>
                    <a:pt x="141" y="139"/>
                  </a:lnTo>
                  <a:lnTo>
                    <a:pt x="149" y="156"/>
                  </a:lnTo>
                  <a:lnTo>
                    <a:pt x="141" y="162"/>
                  </a:lnTo>
                  <a:lnTo>
                    <a:pt x="46" y="168"/>
                  </a:lnTo>
                  <a:lnTo>
                    <a:pt x="40" y="152"/>
                  </a:lnTo>
                  <a:lnTo>
                    <a:pt x="76" y="145"/>
                  </a:lnTo>
                  <a:lnTo>
                    <a:pt x="75" y="135"/>
                  </a:lnTo>
                  <a:lnTo>
                    <a:pt x="8" y="135"/>
                  </a:lnTo>
                  <a:lnTo>
                    <a:pt x="12" y="111"/>
                  </a:lnTo>
                  <a:lnTo>
                    <a:pt x="0" y="97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12" y="55"/>
                  </a:lnTo>
                  <a:lnTo>
                    <a:pt x="78" y="25"/>
                  </a:lnTo>
                  <a:lnTo>
                    <a:pt x="78" y="25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843"/>
            <p:cNvSpPr>
              <a:spLocks/>
            </p:cNvSpPr>
            <p:nvPr/>
          </p:nvSpPr>
          <p:spPr bwMode="auto">
            <a:xfrm>
              <a:off x="4886325" y="4416426"/>
              <a:ext cx="219075" cy="441325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141" y="7"/>
                </a:cxn>
                <a:cxn ang="0">
                  <a:pos x="116" y="24"/>
                </a:cxn>
                <a:cxn ang="0">
                  <a:pos x="86" y="53"/>
                </a:cxn>
                <a:cxn ang="0">
                  <a:pos x="55" y="95"/>
                </a:cxn>
                <a:cxn ang="0">
                  <a:pos x="27" y="146"/>
                </a:cxn>
                <a:cxn ang="0">
                  <a:pos x="10" y="213"/>
                </a:cxn>
                <a:cxn ang="0">
                  <a:pos x="0" y="293"/>
                </a:cxn>
                <a:cxn ang="0">
                  <a:pos x="6" y="380"/>
                </a:cxn>
                <a:cxn ang="0">
                  <a:pos x="25" y="450"/>
                </a:cxn>
                <a:cxn ang="0">
                  <a:pos x="50" y="500"/>
                </a:cxn>
                <a:cxn ang="0">
                  <a:pos x="80" y="532"/>
                </a:cxn>
                <a:cxn ang="0">
                  <a:pos x="111" y="551"/>
                </a:cxn>
                <a:cxn ang="0">
                  <a:pos x="139" y="557"/>
                </a:cxn>
                <a:cxn ang="0">
                  <a:pos x="166" y="557"/>
                </a:cxn>
                <a:cxn ang="0">
                  <a:pos x="185" y="553"/>
                </a:cxn>
                <a:cxn ang="0">
                  <a:pos x="196" y="547"/>
                </a:cxn>
                <a:cxn ang="0">
                  <a:pos x="208" y="542"/>
                </a:cxn>
                <a:cxn ang="0">
                  <a:pos x="221" y="536"/>
                </a:cxn>
                <a:cxn ang="0">
                  <a:pos x="236" y="528"/>
                </a:cxn>
                <a:cxn ang="0">
                  <a:pos x="255" y="519"/>
                </a:cxn>
                <a:cxn ang="0">
                  <a:pos x="272" y="509"/>
                </a:cxn>
                <a:cxn ang="0">
                  <a:pos x="270" y="498"/>
                </a:cxn>
                <a:cxn ang="0">
                  <a:pos x="257" y="504"/>
                </a:cxn>
                <a:cxn ang="0">
                  <a:pos x="242" y="511"/>
                </a:cxn>
                <a:cxn ang="0">
                  <a:pos x="227" y="519"/>
                </a:cxn>
                <a:cxn ang="0">
                  <a:pos x="206" y="525"/>
                </a:cxn>
                <a:cxn ang="0">
                  <a:pos x="187" y="532"/>
                </a:cxn>
                <a:cxn ang="0">
                  <a:pos x="166" y="534"/>
                </a:cxn>
                <a:cxn ang="0">
                  <a:pos x="149" y="534"/>
                </a:cxn>
                <a:cxn ang="0">
                  <a:pos x="128" y="528"/>
                </a:cxn>
                <a:cxn ang="0">
                  <a:pos x="107" y="519"/>
                </a:cxn>
                <a:cxn ang="0">
                  <a:pos x="88" y="507"/>
                </a:cxn>
                <a:cxn ang="0">
                  <a:pos x="67" y="488"/>
                </a:cxn>
                <a:cxn ang="0">
                  <a:pos x="50" y="464"/>
                </a:cxn>
                <a:cxn ang="0">
                  <a:pos x="35" y="431"/>
                </a:cxn>
                <a:cxn ang="0">
                  <a:pos x="21" y="388"/>
                </a:cxn>
                <a:cxn ang="0">
                  <a:pos x="16" y="333"/>
                </a:cxn>
                <a:cxn ang="0">
                  <a:pos x="16" y="274"/>
                </a:cxn>
                <a:cxn ang="0">
                  <a:pos x="21" y="222"/>
                </a:cxn>
                <a:cxn ang="0">
                  <a:pos x="35" y="173"/>
                </a:cxn>
                <a:cxn ang="0">
                  <a:pos x="52" y="129"/>
                </a:cxn>
                <a:cxn ang="0">
                  <a:pos x="74" y="89"/>
                </a:cxn>
                <a:cxn ang="0">
                  <a:pos x="103" y="57"/>
                </a:cxn>
                <a:cxn ang="0">
                  <a:pos x="135" y="28"/>
                </a:cxn>
                <a:cxn ang="0">
                  <a:pos x="171" y="5"/>
                </a:cxn>
                <a:cxn ang="0">
                  <a:pos x="158" y="0"/>
                </a:cxn>
              </a:cxnLst>
              <a:rect l="0" t="0" r="r" b="b"/>
              <a:pathLst>
                <a:path w="276" h="557">
                  <a:moveTo>
                    <a:pt x="158" y="0"/>
                  </a:moveTo>
                  <a:lnTo>
                    <a:pt x="156" y="0"/>
                  </a:lnTo>
                  <a:lnTo>
                    <a:pt x="151" y="4"/>
                  </a:lnTo>
                  <a:lnTo>
                    <a:pt x="141" y="7"/>
                  </a:lnTo>
                  <a:lnTo>
                    <a:pt x="130" y="17"/>
                  </a:lnTo>
                  <a:lnTo>
                    <a:pt x="116" y="24"/>
                  </a:lnTo>
                  <a:lnTo>
                    <a:pt x="101" y="38"/>
                  </a:lnTo>
                  <a:lnTo>
                    <a:pt x="86" y="53"/>
                  </a:lnTo>
                  <a:lnTo>
                    <a:pt x="73" y="74"/>
                  </a:lnTo>
                  <a:lnTo>
                    <a:pt x="55" y="95"/>
                  </a:lnTo>
                  <a:lnTo>
                    <a:pt x="42" y="120"/>
                  </a:lnTo>
                  <a:lnTo>
                    <a:pt x="27" y="146"/>
                  </a:lnTo>
                  <a:lnTo>
                    <a:pt x="19" y="178"/>
                  </a:lnTo>
                  <a:lnTo>
                    <a:pt x="10" y="213"/>
                  </a:lnTo>
                  <a:lnTo>
                    <a:pt x="4" y="249"/>
                  </a:lnTo>
                  <a:lnTo>
                    <a:pt x="0" y="293"/>
                  </a:lnTo>
                  <a:lnTo>
                    <a:pt x="4" y="338"/>
                  </a:lnTo>
                  <a:lnTo>
                    <a:pt x="6" y="380"/>
                  </a:lnTo>
                  <a:lnTo>
                    <a:pt x="16" y="418"/>
                  </a:lnTo>
                  <a:lnTo>
                    <a:pt x="25" y="450"/>
                  </a:lnTo>
                  <a:lnTo>
                    <a:pt x="36" y="479"/>
                  </a:lnTo>
                  <a:lnTo>
                    <a:pt x="50" y="500"/>
                  </a:lnTo>
                  <a:lnTo>
                    <a:pt x="65" y="519"/>
                  </a:lnTo>
                  <a:lnTo>
                    <a:pt x="80" y="532"/>
                  </a:lnTo>
                  <a:lnTo>
                    <a:pt x="95" y="544"/>
                  </a:lnTo>
                  <a:lnTo>
                    <a:pt x="111" y="551"/>
                  </a:lnTo>
                  <a:lnTo>
                    <a:pt x="126" y="555"/>
                  </a:lnTo>
                  <a:lnTo>
                    <a:pt x="139" y="557"/>
                  </a:lnTo>
                  <a:lnTo>
                    <a:pt x="154" y="557"/>
                  </a:lnTo>
                  <a:lnTo>
                    <a:pt x="166" y="557"/>
                  </a:lnTo>
                  <a:lnTo>
                    <a:pt x="177" y="555"/>
                  </a:lnTo>
                  <a:lnTo>
                    <a:pt x="185" y="553"/>
                  </a:lnTo>
                  <a:lnTo>
                    <a:pt x="192" y="551"/>
                  </a:lnTo>
                  <a:lnTo>
                    <a:pt x="196" y="547"/>
                  </a:lnTo>
                  <a:lnTo>
                    <a:pt x="202" y="546"/>
                  </a:lnTo>
                  <a:lnTo>
                    <a:pt x="208" y="542"/>
                  </a:lnTo>
                  <a:lnTo>
                    <a:pt x="215" y="540"/>
                  </a:lnTo>
                  <a:lnTo>
                    <a:pt x="221" y="536"/>
                  </a:lnTo>
                  <a:lnTo>
                    <a:pt x="228" y="532"/>
                  </a:lnTo>
                  <a:lnTo>
                    <a:pt x="236" y="528"/>
                  </a:lnTo>
                  <a:lnTo>
                    <a:pt x="242" y="526"/>
                  </a:lnTo>
                  <a:lnTo>
                    <a:pt x="255" y="519"/>
                  </a:lnTo>
                  <a:lnTo>
                    <a:pt x="265" y="513"/>
                  </a:lnTo>
                  <a:lnTo>
                    <a:pt x="272" y="509"/>
                  </a:lnTo>
                  <a:lnTo>
                    <a:pt x="276" y="509"/>
                  </a:lnTo>
                  <a:lnTo>
                    <a:pt x="270" y="498"/>
                  </a:lnTo>
                  <a:lnTo>
                    <a:pt x="267" y="498"/>
                  </a:lnTo>
                  <a:lnTo>
                    <a:pt x="257" y="504"/>
                  </a:lnTo>
                  <a:lnTo>
                    <a:pt x="249" y="507"/>
                  </a:lnTo>
                  <a:lnTo>
                    <a:pt x="242" y="511"/>
                  </a:lnTo>
                  <a:lnTo>
                    <a:pt x="234" y="513"/>
                  </a:lnTo>
                  <a:lnTo>
                    <a:pt x="227" y="519"/>
                  </a:lnTo>
                  <a:lnTo>
                    <a:pt x="215" y="521"/>
                  </a:lnTo>
                  <a:lnTo>
                    <a:pt x="206" y="525"/>
                  </a:lnTo>
                  <a:lnTo>
                    <a:pt x="196" y="528"/>
                  </a:lnTo>
                  <a:lnTo>
                    <a:pt x="187" y="532"/>
                  </a:lnTo>
                  <a:lnTo>
                    <a:pt x="175" y="532"/>
                  </a:lnTo>
                  <a:lnTo>
                    <a:pt x="166" y="534"/>
                  </a:lnTo>
                  <a:lnTo>
                    <a:pt x="156" y="534"/>
                  </a:lnTo>
                  <a:lnTo>
                    <a:pt x="149" y="534"/>
                  </a:lnTo>
                  <a:lnTo>
                    <a:pt x="137" y="530"/>
                  </a:lnTo>
                  <a:lnTo>
                    <a:pt x="128" y="528"/>
                  </a:lnTo>
                  <a:lnTo>
                    <a:pt x="116" y="523"/>
                  </a:lnTo>
                  <a:lnTo>
                    <a:pt x="107" y="519"/>
                  </a:lnTo>
                  <a:lnTo>
                    <a:pt x="97" y="513"/>
                  </a:lnTo>
                  <a:lnTo>
                    <a:pt x="88" y="507"/>
                  </a:lnTo>
                  <a:lnTo>
                    <a:pt x="76" y="498"/>
                  </a:lnTo>
                  <a:lnTo>
                    <a:pt x="67" y="488"/>
                  </a:lnTo>
                  <a:lnTo>
                    <a:pt x="57" y="477"/>
                  </a:lnTo>
                  <a:lnTo>
                    <a:pt x="50" y="464"/>
                  </a:lnTo>
                  <a:lnTo>
                    <a:pt x="40" y="449"/>
                  </a:lnTo>
                  <a:lnTo>
                    <a:pt x="35" y="431"/>
                  </a:lnTo>
                  <a:lnTo>
                    <a:pt x="27" y="409"/>
                  </a:lnTo>
                  <a:lnTo>
                    <a:pt x="21" y="388"/>
                  </a:lnTo>
                  <a:lnTo>
                    <a:pt x="17" y="361"/>
                  </a:lnTo>
                  <a:lnTo>
                    <a:pt x="16" y="333"/>
                  </a:lnTo>
                  <a:lnTo>
                    <a:pt x="16" y="302"/>
                  </a:lnTo>
                  <a:lnTo>
                    <a:pt x="16" y="274"/>
                  </a:lnTo>
                  <a:lnTo>
                    <a:pt x="17" y="247"/>
                  </a:lnTo>
                  <a:lnTo>
                    <a:pt x="21" y="222"/>
                  </a:lnTo>
                  <a:lnTo>
                    <a:pt x="27" y="196"/>
                  </a:lnTo>
                  <a:lnTo>
                    <a:pt x="35" y="173"/>
                  </a:lnTo>
                  <a:lnTo>
                    <a:pt x="42" y="150"/>
                  </a:lnTo>
                  <a:lnTo>
                    <a:pt x="52" y="129"/>
                  </a:lnTo>
                  <a:lnTo>
                    <a:pt x="63" y="108"/>
                  </a:lnTo>
                  <a:lnTo>
                    <a:pt x="74" y="89"/>
                  </a:lnTo>
                  <a:lnTo>
                    <a:pt x="88" y="72"/>
                  </a:lnTo>
                  <a:lnTo>
                    <a:pt x="103" y="57"/>
                  </a:lnTo>
                  <a:lnTo>
                    <a:pt x="116" y="42"/>
                  </a:lnTo>
                  <a:lnTo>
                    <a:pt x="135" y="28"/>
                  </a:lnTo>
                  <a:lnTo>
                    <a:pt x="152" y="15"/>
                  </a:lnTo>
                  <a:lnTo>
                    <a:pt x="171" y="5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844"/>
            <p:cNvSpPr>
              <a:spLocks/>
            </p:cNvSpPr>
            <p:nvPr/>
          </p:nvSpPr>
          <p:spPr bwMode="auto">
            <a:xfrm>
              <a:off x="4954587" y="4210051"/>
              <a:ext cx="74612" cy="123825"/>
            </a:xfrm>
            <a:custGeom>
              <a:avLst/>
              <a:gdLst/>
              <a:ahLst/>
              <a:cxnLst>
                <a:cxn ang="0">
                  <a:pos x="91" y="61"/>
                </a:cxn>
                <a:cxn ang="0">
                  <a:pos x="38" y="78"/>
                </a:cxn>
                <a:cxn ang="0">
                  <a:pos x="40" y="84"/>
                </a:cxn>
                <a:cxn ang="0">
                  <a:pos x="46" y="97"/>
                </a:cxn>
                <a:cxn ang="0">
                  <a:pos x="49" y="110"/>
                </a:cxn>
                <a:cxn ang="0">
                  <a:pos x="49" y="116"/>
                </a:cxn>
                <a:cxn ang="0">
                  <a:pos x="38" y="110"/>
                </a:cxn>
                <a:cxn ang="0">
                  <a:pos x="30" y="105"/>
                </a:cxn>
                <a:cxn ang="0">
                  <a:pos x="34" y="114"/>
                </a:cxn>
                <a:cxn ang="0">
                  <a:pos x="44" y="129"/>
                </a:cxn>
                <a:cxn ang="0">
                  <a:pos x="46" y="141"/>
                </a:cxn>
                <a:cxn ang="0">
                  <a:pos x="49" y="147"/>
                </a:cxn>
                <a:cxn ang="0">
                  <a:pos x="53" y="150"/>
                </a:cxn>
                <a:cxn ang="0">
                  <a:pos x="51" y="156"/>
                </a:cxn>
                <a:cxn ang="0">
                  <a:pos x="42" y="150"/>
                </a:cxn>
                <a:cxn ang="0">
                  <a:pos x="28" y="141"/>
                </a:cxn>
                <a:cxn ang="0">
                  <a:pos x="13" y="129"/>
                </a:cxn>
                <a:cxn ang="0">
                  <a:pos x="6" y="120"/>
                </a:cxn>
                <a:cxn ang="0">
                  <a:pos x="0" y="107"/>
                </a:cxn>
                <a:cxn ang="0">
                  <a:pos x="4" y="107"/>
                </a:cxn>
                <a:cxn ang="0">
                  <a:pos x="21" y="124"/>
                </a:cxn>
                <a:cxn ang="0">
                  <a:pos x="36" y="137"/>
                </a:cxn>
                <a:cxn ang="0">
                  <a:pos x="32" y="129"/>
                </a:cxn>
                <a:cxn ang="0">
                  <a:pos x="23" y="112"/>
                </a:cxn>
                <a:cxn ang="0">
                  <a:pos x="13" y="95"/>
                </a:cxn>
                <a:cxn ang="0">
                  <a:pos x="11" y="84"/>
                </a:cxn>
                <a:cxn ang="0">
                  <a:pos x="15" y="80"/>
                </a:cxn>
                <a:cxn ang="0">
                  <a:pos x="21" y="84"/>
                </a:cxn>
                <a:cxn ang="0">
                  <a:pos x="30" y="93"/>
                </a:cxn>
                <a:cxn ang="0">
                  <a:pos x="36" y="103"/>
                </a:cxn>
                <a:cxn ang="0">
                  <a:pos x="32" y="93"/>
                </a:cxn>
                <a:cxn ang="0">
                  <a:pos x="25" y="74"/>
                </a:cxn>
                <a:cxn ang="0">
                  <a:pos x="17" y="52"/>
                </a:cxn>
                <a:cxn ang="0">
                  <a:pos x="15" y="38"/>
                </a:cxn>
                <a:cxn ang="0">
                  <a:pos x="11" y="25"/>
                </a:cxn>
                <a:cxn ang="0">
                  <a:pos x="11" y="12"/>
                </a:cxn>
                <a:cxn ang="0">
                  <a:pos x="19" y="0"/>
                </a:cxn>
                <a:cxn ang="0">
                  <a:pos x="21" y="6"/>
                </a:cxn>
                <a:cxn ang="0">
                  <a:pos x="21" y="19"/>
                </a:cxn>
                <a:cxn ang="0">
                  <a:pos x="21" y="36"/>
                </a:cxn>
                <a:cxn ang="0">
                  <a:pos x="34" y="74"/>
                </a:cxn>
              </a:cxnLst>
              <a:rect l="0" t="0" r="r" b="b"/>
              <a:pathLst>
                <a:path w="93" h="156">
                  <a:moveTo>
                    <a:pt x="34" y="74"/>
                  </a:moveTo>
                  <a:lnTo>
                    <a:pt x="91" y="61"/>
                  </a:lnTo>
                  <a:lnTo>
                    <a:pt x="93" y="69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2" y="90"/>
                  </a:lnTo>
                  <a:lnTo>
                    <a:pt x="46" y="97"/>
                  </a:lnTo>
                  <a:lnTo>
                    <a:pt x="46" y="103"/>
                  </a:lnTo>
                  <a:lnTo>
                    <a:pt x="49" y="110"/>
                  </a:lnTo>
                  <a:lnTo>
                    <a:pt x="49" y="114"/>
                  </a:lnTo>
                  <a:lnTo>
                    <a:pt x="49" y="116"/>
                  </a:lnTo>
                  <a:lnTo>
                    <a:pt x="44" y="114"/>
                  </a:lnTo>
                  <a:lnTo>
                    <a:pt x="38" y="110"/>
                  </a:lnTo>
                  <a:lnTo>
                    <a:pt x="32" y="105"/>
                  </a:lnTo>
                  <a:lnTo>
                    <a:pt x="30" y="105"/>
                  </a:lnTo>
                  <a:lnTo>
                    <a:pt x="30" y="107"/>
                  </a:lnTo>
                  <a:lnTo>
                    <a:pt x="34" y="114"/>
                  </a:lnTo>
                  <a:lnTo>
                    <a:pt x="38" y="124"/>
                  </a:lnTo>
                  <a:lnTo>
                    <a:pt x="44" y="129"/>
                  </a:lnTo>
                  <a:lnTo>
                    <a:pt x="44" y="135"/>
                  </a:lnTo>
                  <a:lnTo>
                    <a:pt x="46" y="141"/>
                  </a:lnTo>
                  <a:lnTo>
                    <a:pt x="47" y="145"/>
                  </a:lnTo>
                  <a:lnTo>
                    <a:pt x="49" y="147"/>
                  </a:lnTo>
                  <a:lnTo>
                    <a:pt x="51" y="149"/>
                  </a:lnTo>
                  <a:lnTo>
                    <a:pt x="53" y="150"/>
                  </a:lnTo>
                  <a:lnTo>
                    <a:pt x="53" y="154"/>
                  </a:lnTo>
                  <a:lnTo>
                    <a:pt x="51" y="156"/>
                  </a:lnTo>
                  <a:lnTo>
                    <a:pt x="47" y="152"/>
                  </a:lnTo>
                  <a:lnTo>
                    <a:pt x="42" y="150"/>
                  </a:lnTo>
                  <a:lnTo>
                    <a:pt x="34" y="145"/>
                  </a:lnTo>
                  <a:lnTo>
                    <a:pt x="28" y="141"/>
                  </a:lnTo>
                  <a:lnTo>
                    <a:pt x="19" y="135"/>
                  </a:lnTo>
                  <a:lnTo>
                    <a:pt x="13" y="129"/>
                  </a:lnTo>
                  <a:lnTo>
                    <a:pt x="7" y="124"/>
                  </a:lnTo>
                  <a:lnTo>
                    <a:pt x="6" y="120"/>
                  </a:lnTo>
                  <a:lnTo>
                    <a:pt x="0" y="112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4" y="107"/>
                  </a:lnTo>
                  <a:lnTo>
                    <a:pt x="11" y="114"/>
                  </a:lnTo>
                  <a:lnTo>
                    <a:pt x="21" y="124"/>
                  </a:lnTo>
                  <a:lnTo>
                    <a:pt x="32" y="133"/>
                  </a:lnTo>
                  <a:lnTo>
                    <a:pt x="36" y="137"/>
                  </a:lnTo>
                  <a:lnTo>
                    <a:pt x="34" y="135"/>
                  </a:lnTo>
                  <a:lnTo>
                    <a:pt x="32" y="129"/>
                  </a:lnTo>
                  <a:lnTo>
                    <a:pt x="28" y="120"/>
                  </a:lnTo>
                  <a:lnTo>
                    <a:pt x="23" y="112"/>
                  </a:lnTo>
                  <a:lnTo>
                    <a:pt x="17" y="103"/>
                  </a:lnTo>
                  <a:lnTo>
                    <a:pt x="13" y="95"/>
                  </a:lnTo>
                  <a:lnTo>
                    <a:pt x="9" y="88"/>
                  </a:lnTo>
                  <a:lnTo>
                    <a:pt x="11" y="84"/>
                  </a:lnTo>
                  <a:lnTo>
                    <a:pt x="11" y="80"/>
                  </a:lnTo>
                  <a:lnTo>
                    <a:pt x="15" y="80"/>
                  </a:lnTo>
                  <a:lnTo>
                    <a:pt x="19" y="80"/>
                  </a:lnTo>
                  <a:lnTo>
                    <a:pt x="21" y="84"/>
                  </a:lnTo>
                  <a:lnTo>
                    <a:pt x="25" y="86"/>
                  </a:lnTo>
                  <a:lnTo>
                    <a:pt x="30" y="93"/>
                  </a:lnTo>
                  <a:lnTo>
                    <a:pt x="34" y="99"/>
                  </a:lnTo>
                  <a:lnTo>
                    <a:pt x="36" y="103"/>
                  </a:lnTo>
                  <a:lnTo>
                    <a:pt x="34" y="99"/>
                  </a:lnTo>
                  <a:lnTo>
                    <a:pt x="32" y="93"/>
                  </a:lnTo>
                  <a:lnTo>
                    <a:pt x="28" y="84"/>
                  </a:lnTo>
                  <a:lnTo>
                    <a:pt x="25" y="74"/>
                  </a:lnTo>
                  <a:lnTo>
                    <a:pt x="21" y="61"/>
                  </a:lnTo>
                  <a:lnTo>
                    <a:pt x="17" y="52"/>
                  </a:lnTo>
                  <a:lnTo>
                    <a:pt x="15" y="44"/>
                  </a:lnTo>
                  <a:lnTo>
                    <a:pt x="15" y="38"/>
                  </a:lnTo>
                  <a:lnTo>
                    <a:pt x="13" y="31"/>
                  </a:lnTo>
                  <a:lnTo>
                    <a:pt x="11" y="25"/>
                  </a:lnTo>
                  <a:lnTo>
                    <a:pt x="11" y="19"/>
                  </a:lnTo>
                  <a:lnTo>
                    <a:pt x="11" y="1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21" y="6"/>
                  </a:lnTo>
                  <a:lnTo>
                    <a:pt x="21" y="13"/>
                  </a:lnTo>
                  <a:lnTo>
                    <a:pt x="21" y="19"/>
                  </a:lnTo>
                  <a:lnTo>
                    <a:pt x="21" y="31"/>
                  </a:lnTo>
                  <a:lnTo>
                    <a:pt x="21" y="36"/>
                  </a:lnTo>
                  <a:lnTo>
                    <a:pt x="34" y="74"/>
                  </a:lnTo>
                  <a:lnTo>
                    <a:pt x="34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845"/>
            <p:cNvSpPr>
              <a:spLocks/>
            </p:cNvSpPr>
            <p:nvPr/>
          </p:nvSpPr>
          <p:spPr bwMode="auto">
            <a:xfrm>
              <a:off x="5032375" y="4214813"/>
              <a:ext cx="128587" cy="58738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49" y="30"/>
                </a:cxn>
                <a:cxn ang="0">
                  <a:pos x="45" y="26"/>
                </a:cxn>
                <a:cxn ang="0">
                  <a:pos x="38" y="21"/>
                </a:cxn>
                <a:cxn ang="0">
                  <a:pos x="32" y="21"/>
                </a:cxn>
                <a:cxn ang="0">
                  <a:pos x="23" y="21"/>
                </a:cxn>
                <a:cxn ang="0">
                  <a:pos x="13" y="26"/>
                </a:cxn>
                <a:cxn ang="0">
                  <a:pos x="5" y="32"/>
                </a:cxn>
                <a:cxn ang="0">
                  <a:pos x="2" y="44"/>
                </a:cxn>
                <a:cxn ang="0">
                  <a:pos x="0" y="51"/>
                </a:cxn>
                <a:cxn ang="0">
                  <a:pos x="4" y="61"/>
                </a:cxn>
                <a:cxn ang="0">
                  <a:pos x="7" y="66"/>
                </a:cxn>
                <a:cxn ang="0">
                  <a:pos x="17" y="72"/>
                </a:cxn>
                <a:cxn ang="0">
                  <a:pos x="23" y="72"/>
                </a:cxn>
                <a:cxn ang="0">
                  <a:pos x="32" y="72"/>
                </a:cxn>
                <a:cxn ang="0">
                  <a:pos x="40" y="70"/>
                </a:cxn>
                <a:cxn ang="0">
                  <a:pos x="45" y="66"/>
                </a:cxn>
                <a:cxn ang="0">
                  <a:pos x="49" y="63"/>
                </a:cxn>
                <a:cxn ang="0">
                  <a:pos x="53" y="55"/>
                </a:cxn>
                <a:cxn ang="0">
                  <a:pos x="55" y="47"/>
                </a:cxn>
                <a:cxn ang="0">
                  <a:pos x="57" y="45"/>
                </a:cxn>
                <a:cxn ang="0">
                  <a:pos x="57" y="42"/>
                </a:cxn>
                <a:cxn ang="0">
                  <a:pos x="63" y="34"/>
                </a:cxn>
                <a:cxn ang="0">
                  <a:pos x="70" y="26"/>
                </a:cxn>
                <a:cxn ang="0">
                  <a:pos x="78" y="23"/>
                </a:cxn>
                <a:cxn ang="0">
                  <a:pos x="83" y="23"/>
                </a:cxn>
                <a:cxn ang="0">
                  <a:pos x="91" y="26"/>
                </a:cxn>
                <a:cxn ang="0">
                  <a:pos x="97" y="32"/>
                </a:cxn>
                <a:cxn ang="0">
                  <a:pos x="99" y="34"/>
                </a:cxn>
                <a:cxn ang="0">
                  <a:pos x="101" y="36"/>
                </a:cxn>
                <a:cxn ang="0">
                  <a:pos x="108" y="42"/>
                </a:cxn>
                <a:cxn ang="0">
                  <a:pos x="116" y="47"/>
                </a:cxn>
                <a:cxn ang="0">
                  <a:pos x="127" y="51"/>
                </a:cxn>
                <a:cxn ang="0">
                  <a:pos x="137" y="51"/>
                </a:cxn>
                <a:cxn ang="0">
                  <a:pos x="146" y="47"/>
                </a:cxn>
                <a:cxn ang="0">
                  <a:pos x="152" y="42"/>
                </a:cxn>
                <a:cxn ang="0">
                  <a:pos x="159" y="36"/>
                </a:cxn>
                <a:cxn ang="0">
                  <a:pos x="161" y="26"/>
                </a:cxn>
                <a:cxn ang="0">
                  <a:pos x="159" y="17"/>
                </a:cxn>
                <a:cxn ang="0">
                  <a:pos x="154" y="7"/>
                </a:cxn>
                <a:cxn ang="0">
                  <a:pos x="150" y="4"/>
                </a:cxn>
                <a:cxn ang="0">
                  <a:pos x="140" y="0"/>
                </a:cxn>
                <a:cxn ang="0">
                  <a:pos x="133" y="0"/>
                </a:cxn>
                <a:cxn ang="0">
                  <a:pos x="127" y="2"/>
                </a:cxn>
                <a:cxn ang="0">
                  <a:pos x="123" y="4"/>
                </a:cxn>
                <a:cxn ang="0">
                  <a:pos x="118" y="4"/>
                </a:cxn>
                <a:cxn ang="0">
                  <a:pos x="112" y="7"/>
                </a:cxn>
                <a:cxn ang="0">
                  <a:pos x="108" y="11"/>
                </a:cxn>
                <a:cxn ang="0">
                  <a:pos x="108" y="15"/>
                </a:cxn>
                <a:cxn ang="0">
                  <a:pos x="106" y="23"/>
                </a:cxn>
                <a:cxn ang="0">
                  <a:pos x="106" y="30"/>
                </a:cxn>
                <a:cxn ang="0">
                  <a:pos x="102" y="23"/>
                </a:cxn>
                <a:cxn ang="0">
                  <a:pos x="97" y="19"/>
                </a:cxn>
                <a:cxn ang="0">
                  <a:pos x="91" y="15"/>
                </a:cxn>
                <a:cxn ang="0">
                  <a:pos x="85" y="15"/>
                </a:cxn>
                <a:cxn ang="0">
                  <a:pos x="74" y="15"/>
                </a:cxn>
                <a:cxn ang="0">
                  <a:pos x="63" y="23"/>
                </a:cxn>
                <a:cxn ang="0">
                  <a:pos x="53" y="28"/>
                </a:cxn>
                <a:cxn ang="0">
                  <a:pos x="51" y="32"/>
                </a:cxn>
                <a:cxn ang="0">
                  <a:pos x="51" y="32"/>
                </a:cxn>
              </a:cxnLst>
              <a:rect l="0" t="0" r="r" b="b"/>
              <a:pathLst>
                <a:path w="161" h="72">
                  <a:moveTo>
                    <a:pt x="51" y="32"/>
                  </a:moveTo>
                  <a:lnTo>
                    <a:pt x="49" y="30"/>
                  </a:lnTo>
                  <a:lnTo>
                    <a:pt x="45" y="26"/>
                  </a:lnTo>
                  <a:lnTo>
                    <a:pt x="38" y="21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3" y="26"/>
                  </a:lnTo>
                  <a:lnTo>
                    <a:pt x="5" y="32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61"/>
                  </a:lnTo>
                  <a:lnTo>
                    <a:pt x="7" y="66"/>
                  </a:lnTo>
                  <a:lnTo>
                    <a:pt x="17" y="72"/>
                  </a:lnTo>
                  <a:lnTo>
                    <a:pt x="23" y="72"/>
                  </a:lnTo>
                  <a:lnTo>
                    <a:pt x="32" y="72"/>
                  </a:lnTo>
                  <a:lnTo>
                    <a:pt x="40" y="70"/>
                  </a:lnTo>
                  <a:lnTo>
                    <a:pt x="45" y="66"/>
                  </a:lnTo>
                  <a:lnTo>
                    <a:pt x="49" y="63"/>
                  </a:lnTo>
                  <a:lnTo>
                    <a:pt x="53" y="55"/>
                  </a:lnTo>
                  <a:lnTo>
                    <a:pt x="55" y="47"/>
                  </a:lnTo>
                  <a:lnTo>
                    <a:pt x="57" y="45"/>
                  </a:lnTo>
                  <a:lnTo>
                    <a:pt x="57" y="42"/>
                  </a:lnTo>
                  <a:lnTo>
                    <a:pt x="63" y="34"/>
                  </a:lnTo>
                  <a:lnTo>
                    <a:pt x="70" y="26"/>
                  </a:lnTo>
                  <a:lnTo>
                    <a:pt x="78" y="23"/>
                  </a:lnTo>
                  <a:lnTo>
                    <a:pt x="83" y="23"/>
                  </a:lnTo>
                  <a:lnTo>
                    <a:pt x="91" y="26"/>
                  </a:lnTo>
                  <a:lnTo>
                    <a:pt x="97" y="32"/>
                  </a:lnTo>
                  <a:lnTo>
                    <a:pt x="99" y="34"/>
                  </a:lnTo>
                  <a:lnTo>
                    <a:pt x="101" y="36"/>
                  </a:lnTo>
                  <a:lnTo>
                    <a:pt x="108" y="42"/>
                  </a:lnTo>
                  <a:lnTo>
                    <a:pt x="116" y="47"/>
                  </a:lnTo>
                  <a:lnTo>
                    <a:pt x="127" y="51"/>
                  </a:lnTo>
                  <a:lnTo>
                    <a:pt x="137" y="51"/>
                  </a:lnTo>
                  <a:lnTo>
                    <a:pt x="146" y="47"/>
                  </a:lnTo>
                  <a:lnTo>
                    <a:pt x="152" y="42"/>
                  </a:lnTo>
                  <a:lnTo>
                    <a:pt x="159" y="36"/>
                  </a:lnTo>
                  <a:lnTo>
                    <a:pt x="161" y="26"/>
                  </a:lnTo>
                  <a:lnTo>
                    <a:pt x="159" y="17"/>
                  </a:lnTo>
                  <a:lnTo>
                    <a:pt x="154" y="7"/>
                  </a:lnTo>
                  <a:lnTo>
                    <a:pt x="150" y="4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27" y="2"/>
                  </a:lnTo>
                  <a:lnTo>
                    <a:pt x="123" y="4"/>
                  </a:lnTo>
                  <a:lnTo>
                    <a:pt x="118" y="4"/>
                  </a:lnTo>
                  <a:lnTo>
                    <a:pt x="112" y="7"/>
                  </a:lnTo>
                  <a:lnTo>
                    <a:pt x="108" y="11"/>
                  </a:lnTo>
                  <a:lnTo>
                    <a:pt x="108" y="15"/>
                  </a:lnTo>
                  <a:lnTo>
                    <a:pt x="106" y="23"/>
                  </a:lnTo>
                  <a:lnTo>
                    <a:pt x="106" y="30"/>
                  </a:lnTo>
                  <a:lnTo>
                    <a:pt x="102" y="23"/>
                  </a:lnTo>
                  <a:lnTo>
                    <a:pt x="97" y="19"/>
                  </a:lnTo>
                  <a:lnTo>
                    <a:pt x="91" y="15"/>
                  </a:lnTo>
                  <a:lnTo>
                    <a:pt x="85" y="15"/>
                  </a:lnTo>
                  <a:lnTo>
                    <a:pt x="74" y="15"/>
                  </a:lnTo>
                  <a:lnTo>
                    <a:pt x="6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1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846"/>
            <p:cNvSpPr>
              <a:spLocks/>
            </p:cNvSpPr>
            <p:nvPr/>
          </p:nvSpPr>
          <p:spPr bwMode="auto">
            <a:xfrm>
              <a:off x="5033962" y="4213226"/>
              <a:ext cx="30162" cy="206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0" y="21"/>
                </a:cxn>
                <a:cxn ang="0">
                  <a:pos x="2" y="23"/>
                </a:cxn>
                <a:cxn ang="0">
                  <a:pos x="3" y="25"/>
                </a:cxn>
                <a:cxn ang="0">
                  <a:pos x="7" y="23"/>
                </a:cxn>
                <a:cxn ang="0">
                  <a:pos x="15" y="17"/>
                </a:cxn>
                <a:cxn ang="0">
                  <a:pos x="24" y="13"/>
                </a:cxn>
                <a:cxn ang="0">
                  <a:pos x="30" y="13"/>
                </a:cxn>
                <a:cxn ang="0">
                  <a:pos x="34" y="13"/>
                </a:cxn>
                <a:cxn ang="0">
                  <a:pos x="38" y="9"/>
                </a:cxn>
                <a:cxn ang="0">
                  <a:pos x="38" y="7"/>
                </a:cxn>
                <a:cxn ang="0">
                  <a:pos x="38" y="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2"/>
                </a:cxn>
                <a:cxn ang="0">
                  <a:pos x="13" y="7"/>
                </a:cxn>
                <a:cxn ang="0">
                  <a:pos x="3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8" h="25">
                  <a:moveTo>
                    <a:pt x="0" y="17"/>
                  </a:moveTo>
                  <a:lnTo>
                    <a:pt x="0" y="17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3" y="25"/>
                  </a:lnTo>
                  <a:lnTo>
                    <a:pt x="7" y="23"/>
                  </a:lnTo>
                  <a:lnTo>
                    <a:pt x="15" y="17"/>
                  </a:lnTo>
                  <a:lnTo>
                    <a:pt x="24" y="13"/>
                  </a:lnTo>
                  <a:lnTo>
                    <a:pt x="30" y="13"/>
                  </a:lnTo>
                  <a:lnTo>
                    <a:pt x="34" y="13"/>
                  </a:lnTo>
                  <a:lnTo>
                    <a:pt x="38" y="9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2"/>
                  </a:lnTo>
                  <a:lnTo>
                    <a:pt x="13" y="7"/>
                  </a:lnTo>
                  <a:lnTo>
                    <a:pt x="3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847"/>
            <p:cNvSpPr>
              <a:spLocks/>
            </p:cNvSpPr>
            <p:nvPr/>
          </p:nvSpPr>
          <p:spPr bwMode="auto">
            <a:xfrm>
              <a:off x="5126037" y="4200526"/>
              <a:ext cx="23812" cy="111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9"/>
                </a:cxn>
                <a:cxn ang="0">
                  <a:pos x="3" y="15"/>
                </a:cxn>
                <a:cxn ang="0">
                  <a:pos x="7" y="11"/>
                </a:cxn>
                <a:cxn ang="0">
                  <a:pos x="13" y="11"/>
                </a:cxn>
                <a:cxn ang="0">
                  <a:pos x="21" y="9"/>
                </a:cxn>
                <a:cxn ang="0">
                  <a:pos x="24" y="11"/>
                </a:cxn>
                <a:cxn ang="0">
                  <a:pos x="28" y="9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19" y="0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8" h="15">
                  <a:moveTo>
                    <a:pt x="0" y="5"/>
                  </a:moveTo>
                  <a:lnTo>
                    <a:pt x="0" y="9"/>
                  </a:lnTo>
                  <a:lnTo>
                    <a:pt x="3" y="15"/>
                  </a:lnTo>
                  <a:lnTo>
                    <a:pt x="7" y="11"/>
                  </a:lnTo>
                  <a:lnTo>
                    <a:pt x="13" y="11"/>
                  </a:lnTo>
                  <a:lnTo>
                    <a:pt x="21" y="9"/>
                  </a:lnTo>
                  <a:lnTo>
                    <a:pt x="24" y="11"/>
                  </a:lnTo>
                  <a:lnTo>
                    <a:pt x="28" y="9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9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848"/>
            <p:cNvSpPr>
              <a:spLocks/>
            </p:cNvSpPr>
            <p:nvPr/>
          </p:nvSpPr>
          <p:spPr bwMode="auto">
            <a:xfrm>
              <a:off x="5094287" y="4249738"/>
              <a:ext cx="39687" cy="33338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9" y="7"/>
                </a:cxn>
                <a:cxn ang="0">
                  <a:pos x="26" y="13"/>
                </a:cxn>
                <a:cxn ang="0">
                  <a:pos x="32" y="19"/>
                </a:cxn>
                <a:cxn ang="0">
                  <a:pos x="36" y="26"/>
                </a:cxn>
                <a:cxn ang="0">
                  <a:pos x="34" y="28"/>
                </a:cxn>
                <a:cxn ang="0">
                  <a:pos x="30" y="30"/>
                </a:cxn>
                <a:cxn ang="0">
                  <a:pos x="24" y="32"/>
                </a:cxn>
                <a:cxn ang="0">
                  <a:pos x="19" y="32"/>
                </a:cxn>
                <a:cxn ang="0">
                  <a:pos x="7" y="32"/>
                </a:cxn>
                <a:cxn ang="0">
                  <a:pos x="0" y="36"/>
                </a:cxn>
                <a:cxn ang="0">
                  <a:pos x="0" y="38"/>
                </a:cxn>
                <a:cxn ang="0">
                  <a:pos x="2" y="41"/>
                </a:cxn>
                <a:cxn ang="0">
                  <a:pos x="7" y="41"/>
                </a:cxn>
                <a:cxn ang="0">
                  <a:pos x="13" y="41"/>
                </a:cxn>
                <a:cxn ang="0">
                  <a:pos x="17" y="41"/>
                </a:cxn>
                <a:cxn ang="0">
                  <a:pos x="23" y="41"/>
                </a:cxn>
                <a:cxn ang="0">
                  <a:pos x="28" y="39"/>
                </a:cxn>
                <a:cxn ang="0">
                  <a:pos x="34" y="39"/>
                </a:cxn>
                <a:cxn ang="0">
                  <a:pos x="45" y="34"/>
                </a:cxn>
                <a:cxn ang="0">
                  <a:pos x="49" y="26"/>
                </a:cxn>
                <a:cxn ang="0">
                  <a:pos x="43" y="17"/>
                </a:cxn>
                <a:cxn ang="0">
                  <a:pos x="38" y="7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9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49" h="41">
                  <a:moveTo>
                    <a:pt x="17" y="5"/>
                  </a:moveTo>
                  <a:lnTo>
                    <a:pt x="19" y="7"/>
                  </a:lnTo>
                  <a:lnTo>
                    <a:pt x="26" y="13"/>
                  </a:lnTo>
                  <a:lnTo>
                    <a:pt x="32" y="19"/>
                  </a:lnTo>
                  <a:lnTo>
                    <a:pt x="36" y="26"/>
                  </a:lnTo>
                  <a:lnTo>
                    <a:pt x="34" y="28"/>
                  </a:lnTo>
                  <a:lnTo>
                    <a:pt x="30" y="30"/>
                  </a:lnTo>
                  <a:lnTo>
                    <a:pt x="24" y="32"/>
                  </a:lnTo>
                  <a:lnTo>
                    <a:pt x="19" y="32"/>
                  </a:lnTo>
                  <a:lnTo>
                    <a:pt x="7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41"/>
                  </a:lnTo>
                  <a:lnTo>
                    <a:pt x="7" y="41"/>
                  </a:lnTo>
                  <a:lnTo>
                    <a:pt x="13" y="41"/>
                  </a:lnTo>
                  <a:lnTo>
                    <a:pt x="17" y="41"/>
                  </a:lnTo>
                  <a:lnTo>
                    <a:pt x="23" y="41"/>
                  </a:lnTo>
                  <a:lnTo>
                    <a:pt x="28" y="39"/>
                  </a:lnTo>
                  <a:lnTo>
                    <a:pt x="34" y="39"/>
                  </a:lnTo>
                  <a:lnTo>
                    <a:pt x="45" y="34"/>
                  </a:lnTo>
                  <a:lnTo>
                    <a:pt x="49" y="26"/>
                  </a:lnTo>
                  <a:lnTo>
                    <a:pt x="43" y="17"/>
                  </a:lnTo>
                  <a:lnTo>
                    <a:pt x="38" y="7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849"/>
            <p:cNvSpPr>
              <a:spLocks/>
            </p:cNvSpPr>
            <p:nvPr/>
          </p:nvSpPr>
          <p:spPr bwMode="auto">
            <a:xfrm>
              <a:off x="5105400" y="4298951"/>
              <a:ext cx="23812" cy="7938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3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4" y="12"/>
                </a:cxn>
                <a:cxn ang="0">
                  <a:pos x="15" y="12"/>
                </a:cxn>
                <a:cxn ang="0">
                  <a:pos x="19" y="8"/>
                </a:cxn>
                <a:cxn ang="0">
                  <a:pos x="25" y="8"/>
                </a:cxn>
                <a:cxn ang="0">
                  <a:pos x="29" y="4"/>
                </a:cxn>
                <a:cxn ang="0">
                  <a:pos x="30" y="4"/>
                </a:cxn>
                <a:cxn ang="0">
                  <a:pos x="27" y="2"/>
                </a:cxn>
                <a:cxn ang="0">
                  <a:pos x="25" y="0"/>
                </a:cxn>
                <a:cxn ang="0">
                  <a:pos x="21" y="0"/>
                </a:cxn>
                <a:cxn ang="0">
                  <a:pos x="19" y="2"/>
                </a:cxn>
                <a:cxn ang="0">
                  <a:pos x="19" y="2"/>
                </a:cxn>
              </a:cxnLst>
              <a:rect l="0" t="0" r="r" b="b"/>
              <a:pathLst>
                <a:path w="30" h="12">
                  <a:moveTo>
                    <a:pt x="19" y="2"/>
                  </a:moveTo>
                  <a:lnTo>
                    <a:pt x="13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5" y="12"/>
                  </a:lnTo>
                  <a:lnTo>
                    <a:pt x="19" y="8"/>
                  </a:lnTo>
                  <a:lnTo>
                    <a:pt x="25" y="8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9" y="2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850"/>
            <p:cNvSpPr>
              <a:spLocks/>
            </p:cNvSpPr>
            <p:nvPr/>
          </p:nvSpPr>
          <p:spPr bwMode="auto">
            <a:xfrm>
              <a:off x="4970462" y="4151313"/>
              <a:ext cx="207962" cy="225425"/>
            </a:xfrm>
            <a:custGeom>
              <a:avLst/>
              <a:gdLst/>
              <a:ahLst/>
              <a:cxnLst>
                <a:cxn ang="0">
                  <a:pos x="25" y="86"/>
                </a:cxn>
                <a:cxn ang="0">
                  <a:pos x="44" y="74"/>
                </a:cxn>
                <a:cxn ang="0">
                  <a:pos x="64" y="49"/>
                </a:cxn>
                <a:cxn ang="0">
                  <a:pos x="59" y="78"/>
                </a:cxn>
                <a:cxn ang="0">
                  <a:pos x="82" y="68"/>
                </a:cxn>
                <a:cxn ang="0">
                  <a:pos x="110" y="40"/>
                </a:cxn>
                <a:cxn ang="0">
                  <a:pos x="131" y="34"/>
                </a:cxn>
                <a:cxn ang="0">
                  <a:pos x="116" y="49"/>
                </a:cxn>
                <a:cxn ang="0">
                  <a:pos x="133" y="48"/>
                </a:cxn>
                <a:cxn ang="0">
                  <a:pos x="160" y="25"/>
                </a:cxn>
                <a:cxn ang="0">
                  <a:pos x="175" y="17"/>
                </a:cxn>
                <a:cxn ang="0">
                  <a:pos x="161" y="44"/>
                </a:cxn>
                <a:cxn ang="0">
                  <a:pos x="175" y="44"/>
                </a:cxn>
                <a:cxn ang="0">
                  <a:pos x="203" y="23"/>
                </a:cxn>
                <a:cxn ang="0">
                  <a:pos x="228" y="0"/>
                </a:cxn>
                <a:cxn ang="0">
                  <a:pos x="224" y="11"/>
                </a:cxn>
                <a:cxn ang="0">
                  <a:pos x="220" y="23"/>
                </a:cxn>
                <a:cxn ang="0">
                  <a:pos x="234" y="49"/>
                </a:cxn>
                <a:cxn ang="0">
                  <a:pos x="247" y="86"/>
                </a:cxn>
                <a:cxn ang="0">
                  <a:pos x="255" y="122"/>
                </a:cxn>
                <a:cxn ang="0">
                  <a:pos x="258" y="158"/>
                </a:cxn>
                <a:cxn ang="0">
                  <a:pos x="258" y="200"/>
                </a:cxn>
                <a:cxn ang="0">
                  <a:pos x="245" y="242"/>
                </a:cxn>
                <a:cxn ang="0">
                  <a:pos x="211" y="274"/>
                </a:cxn>
                <a:cxn ang="0">
                  <a:pos x="156" y="283"/>
                </a:cxn>
                <a:cxn ang="0">
                  <a:pos x="110" y="281"/>
                </a:cxn>
                <a:cxn ang="0">
                  <a:pos x="76" y="272"/>
                </a:cxn>
                <a:cxn ang="0">
                  <a:pos x="51" y="259"/>
                </a:cxn>
                <a:cxn ang="0">
                  <a:pos x="28" y="232"/>
                </a:cxn>
                <a:cxn ang="0">
                  <a:pos x="17" y="205"/>
                </a:cxn>
                <a:cxn ang="0">
                  <a:pos x="45" y="238"/>
                </a:cxn>
                <a:cxn ang="0">
                  <a:pos x="68" y="262"/>
                </a:cxn>
                <a:cxn ang="0">
                  <a:pos x="93" y="268"/>
                </a:cxn>
                <a:cxn ang="0">
                  <a:pos x="129" y="278"/>
                </a:cxn>
                <a:cxn ang="0">
                  <a:pos x="173" y="276"/>
                </a:cxn>
                <a:cxn ang="0">
                  <a:pos x="209" y="261"/>
                </a:cxn>
                <a:cxn ang="0">
                  <a:pos x="234" y="236"/>
                </a:cxn>
                <a:cxn ang="0">
                  <a:pos x="245" y="209"/>
                </a:cxn>
                <a:cxn ang="0">
                  <a:pos x="249" y="179"/>
                </a:cxn>
                <a:cxn ang="0">
                  <a:pos x="249" y="148"/>
                </a:cxn>
                <a:cxn ang="0">
                  <a:pos x="241" y="110"/>
                </a:cxn>
                <a:cxn ang="0">
                  <a:pos x="230" y="74"/>
                </a:cxn>
                <a:cxn ang="0">
                  <a:pos x="218" y="42"/>
                </a:cxn>
                <a:cxn ang="0">
                  <a:pos x="207" y="30"/>
                </a:cxn>
                <a:cxn ang="0">
                  <a:pos x="179" y="53"/>
                </a:cxn>
                <a:cxn ang="0">
                  <a:pos x="150" y="49"/>
                </a:cxn>
                <a:cxn ang="0">
                  <a:pos x="129" y="61"/>
                </a:cxn>
                <a:cxn ang="0">
                  <a:pos x="102" y="65"/>
                </a:cxn>
                <a:cxn ang="0">
                  <a:pos x="63" y="87"/>
                </a:cxn>
                <a:cxn ang="0">
                  <a:pos x="45" y="89"/>
                </a:cxn>
                <a:cxn ang="0">
                  <a:pos x="21" y="99"/>
                </a:cxn>
                <a:cxn ang="0">
                  <a:pos x="0" y="116"/>
                </a:cxn>
              </a:cxnLst>
              <a:rect l="0" t="0" r="r" b="b"/>
              <a:pathLst>
                <a:path w="260" h="285">
                  <a:moveTo>
                    <a:pt x="0" y="116"/>
                  </a:moveTo>
                  <a:lnTo>
                    <a:pt x="13" y="87"/>
                  </a:lnTo>
                  <a:lnTo>
                    <a:pt x="15" y="86"/>
                  </a:lnTo>
                  <a:lnTo>
                    <a:pt x="25" y="86"/>
                  </a:lnTo>
                  <a:lnTo>
                    <a:pt x="34" y="84"/>
                  </a:lnTo>
                  <a:lnTo>
                    <a:pt x="40" y="84"/>
                  </a:lnTo>
                  <a:lnTo>
                    <a:pt x="40" y="78"/>
                  </a:lnTo>
                  <a:lnTo>
                    <a:pt x="44" y="74"/>
                  </a:lnTo>
                  <a:lnTo>
                    <a:pt x="47" y="68"/>
                  </a:lnTo>
                  <a:lnTo>
                    <a:pt x="51" y="63"/>
                  </a:lnTo>
                  <a:lnTo>
                    <a:pt x="57" y="53"/>
                  </a:lnTo>
                  <a:lnTo>
                    <a:pt x="64" y="49"/>
                  </a:lnTo>
                  <a:lnTo>
                    <a:pt x="68" y="55"/>
                  </a:lnTo>
                  <a:lnTo>
                    <a:pt x="68" y="61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64" y="78"/>
                  </a:lnTo>
                  <a:lnTo>
                    <a:pt x="70" y="76"/>
                  </a:lnTo>
                  <a:lnTo>
                    <a:pt x="78" y="72"/>
                  </a:lnTo>
                  <a:lnTo>
                    <a:pt x="82" y="68"/>
                  </a:lnTo>
                  <a:lnTo>
                    <a:pt x="89" y="63"/>
                  </a:lnTo>
                  <a:lnTo>
                    <a:pt x="95" y="55"/>
                  </a:lnTo>
                  <a:lnTo>
                    <a:pt x="104" y="49"/>
                  </a:lnTo>
                  <a:lnTo>
                    <a:pt x="110" y="40"/>
                  </a:lnTo>
                  <a:lnTo>
                    <a:pt x="118" y="34"/>
                  </a:lnTo>
                  <a:lnTo>
                    <a:pt x="123" y="30"/>
                  </a:lnTo>
                  <a:lnTo>
                    <a:pt x="125" y="30"/>
                  </a:lnTo>
                  <a:lnTo>
                    <a:pt x="131" y="34"/>
                  </a:lnTo>
                  <a:lnTo>
                    <a:pt x="129" y="40"/>
                  </a:lnTo>
                  <a:lnTo>
                    <a:pt x="123" y="44"/>
                  </a:lnTo>
                  <a:lnTo>
                    <a:pt x="120" y="48"/>
                  </a:lnTo>
                  <a:lnTo>
                    <a:pt x="116" y="49"/>
                  </a:lnTo>
                  <a:lnTo>
                    <a:pt x="114" y="51"/>
                  </a:lnTo>
                  <a:lnTo>
                    <a:pt x="118" y="53"/>
                  </a:lnTo>
                  <a:lnTo>
                    <a:pt x="127" y="51"/>
                  </a:lnTo>
                  <a:lnTo>
                    <a:pt x="133" y="48"/>
                  </a:lnTo>
                  <a:lnTo>
                    <a:pt x="142" y="44"/>
                  </a:lnTo>
                  <a:lnTo>
                    <a:pt x="150" y="36"/>
                  </a:lnTo>
                  <a:lnTo>
                    <a:pt x="156" y="30"/>
                  </a:lnTo>
                  <a:lnTo>
                    <a:pt x="160" y="25"/>
                  </a:lnTo>
                  <a:lnTo>
                    <a:pt x="165" y="21"/>
                  </a:lnTo>
                  <a:lnTo>
                    <a:pt x="169" y="17"/>
                  </a:lnTo>
                  <a:lnTo>
                    <a:pt x="173" y="17"/>
                  </a:lnTo>
                  <a:lnTo>
                    <a:pt x="175" y="17"/>
                  </a:lnTo>
                  <a:lnTo>
                    <a:pt x="177" y="25"/>
                  </a:lnTo>
                  <a:lnTo>
                    <a:pt x="173" y="29"/>
                  </a:lnTo>
                  <a:lnTo>
                    <a:pt x="167" y="38"/>
                  </a:lnTo>
                  <a:lnTo>
                    <a:pt x="161" y="44"/>
                  </a:lnTo>
                  <a:lnTo>
                    <a:pt x="160" y="48"/>
                  </a:lnTo>
                  <a:lnTo>
                    <a:pt x="161" y="48"/>
                  </a:lnTo>
                  <a:lnTo>
                    <a:pt x="169" y="48"/>
                  </a:lnTo>
                  <a:lnTo>
                    <a:pt x="175" y="44"/>
                  </a:lnTo>
                  <a:lnTo>
                    <a:pt x="184" y="40"/>
                  </a:lnTo>
                  <a:lnTo>
                    <a:pt x="192" y="34"/>
                  </a:lnTo>
                  <a:lnTo>
                    <a:pt x="198" y="30"/>
                  </a:lnTo>
                  <a:lnTo>
                    <a:pt x="203" y="23"/>
                  </a:lnTo>
                  <a:lnTo>
                    <a:pt x="215" y="13"/>
                  </a:lnTo>
                  <a:lnTo>
                    <a:pt x="222" y="4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30" y="2"/>
                  </a:lnTo>
                  <a:lnTo>
                    <a:pt x="232" y="4"/>
                  </a:lnTo>
                  <a:lnTo>
                    <a:pt x="230" y="8"/>
                  </a:lnTo>
                  <a:lnTo>
                    <a:pt x="224" y="11"/>
                  </a:lnTo>
                  <a:lnTo>
                    <a:pt x="220" y="17"/>
                  </a:lnTo>
                  <a:lnTo>
                    <a:pt x="218" y="19"/>
                  </a:lnTo>
                  <a:lnTo>
                    <a:pt x="218" y="21"/>
                  </a:lnTo>
                  <a:lnTo>
                    <a:pt x="220" y="23"/>
                  </a:lnTo>
                  <a:lnTo>
                    <a:pt x="224" y="30"/>
                  </a:lnTo>
                  <a:lnTo>
                    <a:pt x="228" y="36"/>
                  </a:lnTo>
                  <a:lnTo>
                    <a:pt x="230" y="44"/>
                  </a:lnTo>
                  <a:lnTo>
                    <a:pt x="234" y="49"/>
                  </a:lnTo>
                  <a:lnTo>
                    <a:pt x="237" y="59"/>
                  </a:lnTo>
                  <a:lnTo>
                    <a:pt x="239" y="67"/>
                  </a:lnTo>
                  <a:lnTo>
                    <a:pt x="243" y="76"/>
                  </a:lnTo>
                  <a:lnTo>
                    <a:pt x="247" y="86"/>
                  </a:lnTo>
                  <a:lnTo>
                    <a:pt x="251" y="95"/>
                  </a:lnTo>
                  <a:lnTo>
                    <a:pt x="251" y="105"/>
                  </a:lnTo>
                  <a:lnTo>
                    <a:pt x="255" y="114"/>
                  </a:lnTo>
                  <a:lnTo>
                    <a:pt x="255" y="122"/>
                  </a:lnTo>
                  <a:lnTo>
                    <a:pt x="258" y="131"/>
                  </a:lnTo>
                  <a:lnTo>
                    <a:pt x="258" y="139"/>
                  </a:lnTo>
                  <a:lnTo>
                    <a:pt x="258" y="148"/>
                  </a:lnTo>
                  <a:lnTo>
                    <a:pt x="258" y="158"/>
                  </a:lnTo>
                  <a:lnTo>
                    <a:pt x="260" y="167"/>
                  </a:lnTo>
                  <a:lnTo>
                    <a:pt x="258" y="179"/>
                  </a:lnTo>
                  <a:lnTo>
                    <a:pt x="258" y="188"/>
                  </a:lnTo>
                  <a:lnTo>
                    <a:pt x="258" y="200"/>
                  </a:lnTo>
                  <a:lnTo>
                    <a:pt x="258" y="213"/>
                  </a:lnTo>
                  <a:lnTo>
                    <a:pt x="255" y="223"/>
                  </a:lnTo>
                  <a:lnTo>
                    <a:pt x="251" y="232"/>
                  </a:lnTo>
                  <a:lnTo>
                    <a:pt x="245" y="242"/>
                  </a:lnTo>
                  <a:lnTo>
                    <a:pt x="239" y="253"/>
                  </a:lnTo>
                  <a:lnTo>
                    <a:pt x="232" y="259"/>
                  </a:lnTo>
                  <a:lnTo>
                    <a:pt x="222" y="268"/>
                  </a:lnTo>
                  <a:lnTo>
                    <a:pt x="211" y="274"/>
                  </a:lnTo>
                  <a:lnTo>
                    <a:pt x="199" y="280"/>
                  </a:lnTo>
                  <a:lnTo>
                    <a:pt x="184" y="281"/>
                  </a:lnTo>
                  <a:lnTo>
                    <a:pt x="171" y="283"/>
                  </a:lnTo>
                  <a:lnTo>
                    <a:pt x="156" y="283"/>
                  </a:lnTo>
                  <a:lnTo>
                    <a:pt x="144" y="285"/>
                  </a:lnTo>
                  <a:lnTo>
                    <a:pt x="133" y="283"/>
                  </a:lnTo>
                  <a:lnTo>
                    <a:pt x="121" y="283"/>
                  </a:lnTo>
                  <a:lnTo>
                    <a:pt x="110" y="281"/>
                  </a:lnTo>
                  <a:lnTo>
                    <a:pt x="102" y="280"/>
                  </a:lnTo>
                  <a:lnTo>
                    <a:pt x="93" y="278"/>
                  </a:lnTo>
                  <a:lnTo>
                    <a:pt x="85" y="274"/>
                  </a:lnTo>
                  <a:lnTo>
                    <a:pt x="76" y="272"/>
                  </a:lnTo>
                  <a:lnTo>
                    <a:pt x="70" y="270"/>
                  </a:lnTo>
                  <a:lnTo>
                    <a:pt x="61" y="264"/>
                  </a:lnTo>
                  <a:lnTo>
                    <a:pt x="55" y="262"/>
                  </a:lnTo>
                  <a:lnTo>
                    <a:pt x="51" y="259"/>
                  </a:lnTo>
                  <a:lnTo>
                    <a:pt x="45" y="253"/>
                  </a:lnTo>
                  <a:lnTo>
                    <a:pt x="40" y="245"/>
                  </a:lnTo>
                  <a:lnTo>
                    <a:pt x="36" y="238"/>
                  </a:lnTo>
                  <a:lnTo>
                    <a:pt x="28" y="232"/>
                  </a:lnTo>
                  <a:lnTo>
                    <a:pt x="25" y="224"/>
                  </a:lnTo>
                  <a:lnTo>
                    <a:pt x="23" y="221"/>
                  </a:lnTo>
                  <a:lnTo>
                    <a:pt x="15" y="203"/>
                  </a:lnTo>
                  <a:lnTo>
                    <a:pt x="17" y="205"/>
                  </a:lnTo>
                  <a:lnTo>
                    <a:pt x="23" y="211"/>
                  </a:lnTo>
                  <a:lnTo>
                    <a:pt x="28" y="219"/>
                  </a:lnTo>
                  <a:lnTo>
                    <a:pt x="38" y="228"/>
                  </a:lnTo>
                  <a:lnTo>
                    <a:pt x="45" y="238"/>
                  </a:lnTo>
                  <a:lnTo>
                    <a:pt x="53" y="249"/>
                  </a:lnTo>
                  <a:lnTo>
                    <a:pt x="61" y="255"/>
                  </a:lnTo>
                  <a:lnTo>
                    <a:pt x="68" y="262"/>
                  </a:lnTo>
                  <a:lnTo>
                    <a:pt x="68" y="262"/>
                  </a:lnTo>
                  <a:lnTo>
                    <a:pt x="74" y="264"/>
                  </a:lnTo>
                  <a:lnTo>
                    <a:pt x="78" y="264"/>
                  </a:lnTo>
                  <a:lnTo>
                    <a:pt x="85" y="268"/>
                  </a:lnTo>
                  <a:lnTo>
                    <a:pt x="93" y="268"/>
                  </a:lnTo>
                  <a:lnTo>
                    <a:pt x="101" y="272"/>
                  </a:lnTo>
                  <a:lnTo>
                    <a:pt x="110" y="274"/>
                  </a:lnTo>
                  <a:lnTo>
                    <a:pt x="120" y="276"/>
                  </a:lnTo>
                  <a:lnTo>
                    <a:pt x="129" y="278"/>
                  </a:lnTo>
                  <a:lnTo>
                    <a:pt x="141" y="278"/>
                  </a:lnTo>
                  <a:lnTo>
                    <a:pt x="150" y="278"/>
                  </a:lnTo>
                  <a:lnTo>
                    <a:pt x="163" y="278"/>
                  </a:lnTo>
                  <a:lnTo>
                    <a:pt x="173" y="276"/>
                  </a:lnTo>
                  <a:lnTo>
                    <a:pt x="182" y="274"/>
                  </a:lnTo>
                  <a:lnTo>
                    <a:pt x="192" y="270"/>
                  </a:lnTo>
                  <a:lnTo>
                    <a:pt x="203" y="266"/>
                  </a:lnTo>
                  <a:lnTo>
                    <a:pt x="209" y="261"/>
                  </a:lnTo>
                  <a:lnTo>
                    <a:pt x="217" y="255"/>
                  </a:lnTo>
                  <a:lnTo>
                    <a:pt x="224" y="249"/>
                  </a:lnTo>
                  <a:lnTo>
                    <a:pt x="230" y="243"/>
                  </a:lnTo>
                  <a:lnTo>
                    <a:pt x="234" y="236"/>
                  </a:lnTo>
                  <a:lnTo>
                    <a:pt x="237" y="230"/>
                  </a:lnTo>
                  <a:lnTo>
                    <a:pt x="241" y="223"/>
                  </a:lnTo>
                  <a:lnTo>
                    <a:pt x="245" y="217"/>
                  </a:lnTo>
                  <a:lnTo>
                    <a:pt x="245" y="209"/>
                  </a:lnTo>
                  <a:lnTo>
                    <a:pt x="247" y="202"/>
                  </a:lnTo>
                  <a:lnTo>
                    <a:pt x="249" y="194"/>
                  </a:lnTo>
                  <a:lnTo>
                    <a:pt x="249" y="188"/>
                  </a:lnTo>
                  <a:lnTo>
                    <a:pt x="249" y="179"/>
                  </a:lnTo>
                  <a:lnTo>
                    <a:pt x="249" y="173"/>
                  </a:lnTo>
                  <a:lnTo>
                    <a:pt x="249" y="165"/>
                  </a:lnTo>
                  <a:lnTo>
                    <a:pt x="251" y="158"/>
                  </a:lnTo>
                  <a:lnTo>
                    <a:pt x="249" y="148"/>
                  </a:lnTo>
                  <a:lnTo>
                    <a:pt x="247" y="141"/>
                  </a:lnTo>
                  <a:lnTo>
                    <a:pt x="245" y="131"/>
                  </a:lnTo>
                  <a:lnTo>
                    <a:pt x="245" y="122"/>
                  </a:lnTo>
                  <a:lnTo>
                    <a:pt x="241" y="110"/>
                  </a:lnTo>
                  <a:lnTo>
                    <a:pt x="239" y="103"/>
                  </a:lnTo>
                  <a:lnTo>
                    <a:pt x="236" y="93"/>
                  </a:lnTo>
                  <a:lnTo>
                    <a:pt x="234" y="84"/>
                  </a:lnTo>
                  <a:lnTo>
                    <a:pt x="230" y="74"/>
                  </a:lnTo>
                  <a:lnTo>
                    <a:pt x="228" y="65"/>
                  </a:lnTo>
                  <a:lnTo>
                    <a:pt x="224" y="57"/>
                  </a:lnTo>
                  <a:lnTo>
                    <a:pt x="222" y="49"/>
                  </a:lnTo>
                  <a:lnTo>
                    <a:pt x="218" y="42"/>
                  </a:lnTo>
                  <a:lnTo>
                    <a:pt x="215" y="36"/>
                  </a:lnTo>
                  <a:lnTo>
                    <a:pt x="213" y="30"/>
                  </a:lnTo>
                  <a:lnTo>
                    <a:pt x="211" y="29"/>
                  </a:lnTo>
                  <a:lnTo>
                    <a:pt x="207" y="30"/>
                  </a:lnTo>
                  <a:lnTo>
                    <a:pt x="198" y="40"/>
                  </a:lnTo>
                  <a:lnTo>
                    <a:pt x="190" y="44"/>
                  </a:lnTo>
                  <a:lnTo>
                    <a:pt x="184" y="49"/>
                  </a:lnTo>
                  <a:lnTo>
                    <a:pt x="179" y="53"/>
                  </a:lnTo>
                  <a:lnTo>
                    <a:pt x="173" y="55"/>
                  </a:lnTo>
                  <a:lnTo>
                    <a:pt x="163" y="55"/>
                  </a:lnTo>
                  <a:lnTo>
                    <a:pt x="156" y="53"/>
                  </a:lnTo>
                  <a:lnTo>
                    <a:pt x="150" y="49"/>
                  </a:lnTo>
                  <a:lnTo>
                    <a:pt x="150" y="48"/>
                  </a:lnTo>
                  <a:lnTo>
                    <a:pt x="144" y="51"/>
                  </a:lnTo>
                  <a:lnTo>
                    <a:pt x="137" y="59"/>
                  </a:lnTo>
                  <a:lnTo>
                    <a:pt x="129" y="61"/>
                  </a:lnTo>
                  <a:lnTo>
                    <a:pt x="123" y="65"/>
                  </a:lnTo>
                  <a:lnTo>
                    <a:pt x="114" y="65"/>
                  </a:lnTo>
                  <a:lnTo>
                    <a:pt x="108" y="63"/>
                  </a:lnTo>
                  <a:lnTo>
                    <a:pt x="102" y="65"/>
                  </a:lnTo>
                  <a:lnTo>
                    <a:pt x="93" y="74"/>
                  </a:lnTo>
                  <a:lnTo>
                    <a:pt x="82" y="82"/>
                  </a:lnTo>
                  <a:lnTo>
                    <a:pt x="72" y="87"/>
                  </a:lnTo>
                  <a:lnTo>
                    <a:pt x="63" y="87"/>
                  </a:lnTo>
                  <a:lnTo>
                    <a:pt x="55" y="87"/>
                  </a:lnTo>
                  <a:lnTo>
                    <a:pt x="51" y="86"/>
                  </a:lnTo>
                  <a:lnTo>
                    <a:pt x="49" y="87"/>
                  </a:lnTo>
                  <a:lnTo>
                    <a:pt x="45" y="89"/>
                  </a:lnTo>
                  <a:lnTo>
                    <a:pt x="38" y="95"/>
                  </a:lnTo>
                  <a:lnTo>
                    <a:pt x="32" y="99"/>
                  </a:lnTo>
                  <a:lnTo>
                    <a:pt x="25" y="99"/>
                  </a:lnTo>
                  <a:lnTo>
                    <a:pt x="21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5" y="131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851"/>
            <p:cNvSpPr>
              <a:spLocks/>
            </p:cNvSpPr>
            <p:nvPr/>
          </p:nvSpPr>
          <p:spPr bwMode="auto">
            <a:xfrm>
              <a:off x="4903787" y="4122738"/>
              <a:ext cx="103187" cy="227013"/>
            </a:xfrm>
            <a:custGeom>
              <a:avLst/>
              <a:gdLst/>
              <a:ahLst/>
              <a:cxnLst>
                <a:cxn ang="0">
                  <a:pos x="120" y="274"/>
                </a:cxn>
                <a:cxn ang="0">
                  <a:pos x="107" y="274"/>
                </a:cxn>
                <a:cxn ang="0">
                  <a:pos x="90" y="270"/>
                </a:cxn>
                <a:cxn ang="0">
                  <a:pos x="69" y="260"/>
                </a:cxn>
                <a:cxn ang="0">
                  <a:pos x="53" y="247"/>
                </a:cxn>
                <a:cxn ang="0">
                  <a:pos x="44" y="232"/>
                </a:cxn>
                <a:cxn ang="0">
                  <a:pos x="36" y="217"/>
                </a:cxn>
                <a:cxn ang="0">
                  <a:pos x="29" y="196"/>
                </a:cxn>
                <a:cxn ang="0">
                  <a:pos x="21" y="175"/>
                </a:cxn>
                <a:cxn ang="0">
                  <a:pos x="14" y="152"/>
                </a:cxn>
                <a:cxn ang="0">
                  <a:pos x="10" y="127"/>
                </a:cxn>
                <a:cxn ang="0">
                  <a:pos x="10" y="102"/>
                </a:cxn>
                <a:cxn ang="0">
                  <a:pos x="12" y="78"/>
                </a:cxn>
                <a:cxn ang="0">
                  <a:pos x="15" y="57"/>
                </a:cxn>
                <a:cxn ang="0">
                  <a:pos x="21" y="42"/>
                </a:cxn>
                <a:cxn ang="0">
                  <a:pos x="27" y="30"/>
                </a:cxn>
                <a:cxn ang="0">
                  <a:pos x="34" y="19"/>
                </a:cxn>
                <a:cxn ang="0">
                  <a:pos x="44" y="9"/>
                </a:cxn>
                <a:cxn ang="0">
                  <a:pos x="44" y="5"/>
                </a:cxn>
                <a:cxn ang="0">
                  <a:pos x="42" y="0"/>
                </a:cxn>
                <a:cxn ang="0">
                  <a:pos x="33" y="5"/>
                </a:cxn>
                <a:cxn ang="0">
                  <a:pos x="25" y="17"/>
                </a:cxn>
                <a:cxn ang="0">
                  <a:pos x="17" y="26"/>
                </a:cxn>
                <a:cxn ang="0">
                  <a:pos x="12" y="42"/>
                </a:cxn>
                <a:cxn ang="0">
                  <a:pos x="6" y="57"/>
                </a:cxn>
                <a:cxn ang="0">
                  <a:pos x="0" y="78"/>
                </a:cxn>
                <a:cxn ang="0">
                  <a:pos x="0" y="106"/>
                </a:cxn>
                <a:cxn ang="0">
                  <a:pos x="0" y="135"/>
                </a:cxn>
                <a:cxn ang="0">
                  <a:pos x="4" y="161"/>
                </a:cxn>
                <a:cxn ang="0">
                  <a:pos x="10" y="188"/>
                </a:cxn>
                <a:cxn ang="0">
                  <a:pos x="17" y="211"/>
                </a:cxn>
                <a:cxn ang="0">
                  <a:pos x="25" y="230"/>
                </a:cxn>
                <a:cxn ang="0">
                  <a:pos x="34" y="247"/>
                </a:cxn>
                <a:cxn ang="0">
                  <a:pos x="44" y="258"/>
                </a:cxn>
                <a:cxn ang="0">
                  <a:pos x="53" y="268"/>
                </a:cxn>
                <a:cxn ang="0">
                  <a:pos x="69" y="277"/>
                </a:cxn>
                <a:cxn ang="0">
                  <a:pos x="90" y="283"/>
                </a:cxn>
                <a:cxn ang="0">
                  <a:pos x="109" y="285"/>
                </a:cxn>
                <a:cxn ang="0">
                  <a:pos x="124" y="283"/>
                </a:cxn>
                <a:cxn ang="0">
                  <a:pos x="122" y="274"/>
                </a:cxn>
              </a:cxnLst>
              <a:rect l="0" t="0" r="r" b="b"/>
              <a:pathLst>
                <a:path w="131" h="285">
                  <a:moveTo>
                    <a:pt x="122" y="274"/>
                  </a:moveTo>
                  <a:lnTo>
                    <a:pt x="120" y="274"/>
                  </a:lnTo>
                  <a:lnTo>
                    <a:pt x="114" y="274"/>
                  </a:lnTo>
                  <a:lnTo>
                    <a:pt x="107" y="274"/>
                  </a:lnTo>
                  <a:lnTo>
                    <a:pt x="99" y="274"/>
                  </a:lnTo>
                  <a:lnTo>
                    <a:pt x="90" y="270"/>
                  </a:lnTo>
                  <a:lnTo>
                    <a:pt x="78" y="266"/>
                  </a:lnTo>
                  <a:lnTo>
                    <a:pt x="69" y="260"/>
                  </a:lnTo>
                  <a:lnTo>
                    <a:pt x="59" y="253"/>
                  </a:lnTo>
                  <a:lnTo>
                    <a:pt x="53" y="247"/>
                  </a:lnTo>
                  <a:lnTo>
                    <a:pt x="50" y="241"/>
                  </a:lnTo>
                  <a:lnTo>
                    <a:pt x="44" y="232"/>
                  </a:lnTo>
                  <a:lnTo>
                    <a:pt x="40" y="224"/>
                  </a:lnTo>
                  <a:lnTo>
                    <a:pt x="36" y="217"/>
                  </a:lnTo>
                  <a:lnTo>
                    <a:pt x="31" y="207"/>
                  </a:lnTo>
                  <a:lnTo>
                    <a:pt x="29" y="196"/>
                  </a:lnTo>
                  <a:lnTo>
                    <a:pt x="25" y="186"/>
                  </a:lnTo>
                  <a:lnTo>
                    <a:pt x="21" y="175"/>
                  </a:lnTo>
                  <a:lnTo>
                    <a:pt x="17" y="163"/>
                  </a:lnTo>
                  <a:lnTo>
                    <a:pt x="14" y="152"/>
                  </a:lnTo>
                  <a:lnTo>
                    <a:pt x="14" y="139"/>
                  </a:lnTo>
                  <a:lnTo>
                    <a:pt x="10" y="127"/>
                  </a:lnTo>
                  <a:lnTo>
                    <a:pt x="10" y="114"/>
                  </a:lnTo>
                  <a:lnTo>
                    <a:pt x="10" y="102"/>
                  </a:lnTo>
                  <a:lnTo>
                    <a:pt x="12" y="91"/>
                  </a:lnTo>
                  <a:lnTo>
                    <a:pt x="12" y="78"/>
                  </a:lnTo>
                  <a:lnTo>
                    <a:pt x="14" y="68"/>
                  </a:lnTo>
                  <a:lnTo>
                    <a:pt x="15" y="57"/>
                  </a:lnTo>
                  <a:lnTo>
                    <a:pt x="19" y="51"/>
                  </a:lnTo>
                  <a:lnTo>
                    <a:pt x="21" y="42"/>
                  </a:lnTo>
                  <a:lnTo>
                    <a:pt x="25" y="36"/>
                  </a:lnTo>
                  <a:lnTo>
                    <a:pt x="27" y="30"/>
                  </a:lnTo>
                  <a:lnTo>
                    <a:pt x="31" y="26"/>
                  </a:lnTo>
                  <a:lnTo>
                    <a:pt x="34" y="19"/>
                  </a:lnTo>
                  <a:lnTo>
                    <a:pt x="40" y="13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5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3" y="5"/>
                  </a:lnTo>
                  <a:lnTo>
                    <a:pt x="29" y="13"/>
                  </a:lnTo>
                  <a:lnTo>
                    <a:pt x="25" y="17"/>
                  </a:lnTo>
                  <a:lnTo>
                    <a:pt x="21" y="21"/>
                  </a:lnTo>
                  <a:lnTo>
                    <a:pt x="17" y="26"/>
                  </a:lnTo>
                  <a:lnTo>
                    <a:pt x="15" y="34"/>
                  </a:lnTo>
                  <a:lnTo>
                    <a:pt x="12" y="42"/>
                  </a:lnTo>
                  <a:lnTo>
                    <a:pt x="8" y="49"/>
                  </a:lnTo>
                  <a:lnTo>
                    <a:pt x="6" y="57"/>
                  </a:lnTo>
                  <a:lnTo>
                    <a:pt x="4" y="68"/>
                  </a:lnTo>
                  <a:lnTo>
                    <a:pt x="0" y="78"/>
                  </a:lnTo>
                  <a:lnTo>
                    <a:pt x="0" y="91"/>
                  </a:lnTo>
                  <a:lnTo>
                    <a:pt x="0" y="106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2" y="148"/>
                  </a:lnTo>
                  <a:lnTo>
                    <a:pt x="4" y="161"/>
                  </a:lnTo>
                  <a:lnTo>
                    <a:pt x="8" y="177"/>
                  </a:lnTo>
                  <a:lnTo>
                    <a:pt x="10" y="188"/>
                  </a:lnTo>
                  <a:lnTo>
                    <a:pt x="14" y="199"/>
                  </a:lnTo>
                  <a:lnTo>
                    <a:pt x="17" y="211"/>
                  </a:lnTo>
                  <a:lnTo>
                    <a:pt x="21" y="222"/>
                  </a:lnTo>
                  <a:lnTo>
                    <a:pt x="25" y="230"/>
                  </a:lnTo>
                  <a:lnTo>
                    <a:pt x="31" y="239"/>
                  </a:lnTo>
                  <a:lnTo>
                    <a:pt x="34" y="247"/>
                  </a:lnTo>
                  <a:lnTo>
                    <a:pt x="40" y="253"/>
                  </a:lnTo>
                  <a:lnTo>
                    <a:pt x="44" y="258"/>
                  </a:lnTo>
                  <a:lnTo>
                    <a:pt x="50" y="266"/>
                  </a:lnTo>
                  <a:lnTo>
                    <a:pt x="53" y="268"/>
                  </a:lnTo>
                  <a:lnTo>
                    <a:pt x="59" y="274"/>
                  </a:lnTo>
                  <a:lnTo>
                    <a:pt x="69" y="277"/>
                  </a:lnTo>
                  <a:lnTo>
                    <a:pt x="78" y="281"/>
                  </a:lnTo>
                  <a:lnTo>
                    <a:pt x="90" y="283"/>
                  </a:lnTo>
                  <a:lnTo>
                    <a:pt x="99" y="285"/>
                  </a:lnTo>
                  <a:lnTo>
                    <a:pt x="109" y="285"/>
                  </a:lnTo>
                  <a:lnTo>
                    <a:pt x="118" y="285"/>
                  </a:lnTo>
                  <a:lnTo>
                    <a:pt x="124" y="283"/>
                  </a:lnTo>
                  <a:lnTo>
                    <a:pt x="131" y="283"/>
                  </a:lnTo>
                  <a:lnTo>
                    <a:pt x="122" y="274"/>
                  </a:lnTo>
                  <a:lnTo>
                    <a:pt x="122" y="2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852"/>
            <p:cNvSpPr>
              <a:spLocks/>
            </p:cNvSpPr>
            <p:nvPr/>
          </p:nvSpPr>
          <p:spPr bwMode="auto">
            <a:xfrm>
              <a:off x="4926012" y="4081463"/>
              <a:ext cx="269875" cy="196850"/>
            </a:xfrm>
            <a:custGeom>
              <a:avLst/>
              <a:gdLst/>
              <a:ahLst/>
              <a:cxnLst>
                <a:cxn ang="0">
                  <a:pos x="2" y="38"/>
                </a:cxn>
                <a:cxn ang="0">
                  <a:pos x="23" y="30"/>
                </a:cxn>
                <a:cxn ang="0">
                  <a:pos x="28" y="38"/>
                </a:cxn>
                <a:cxn ang="0">
                  <a:pos x="28" y="53"/>
                </a:cxn>
                <a:cxn ang="0">
                  <a:pos x="38" y="51"/>
                </a:cxn>
                <a:cxn ang="0">
                  <a:pos x="62" y="34"/>
                </a:cxn>
                <a:cxn ang="0">
                  <a:pos x="89" y="22"/>
                </a:cxn>
                <a:cxn ang="0">
                  <a:pos x="125" y="15"/>
                </a:cxn>
                <a:cxn ang="0">
                  <a:pos x="171" y="11"/>
                </a:cxn>
                <a:cxn ang="0">
                  <a:pos x="207" y="11"/>
                </a:cxn>
                <a:cxn ang="0">
                  <a:pos x="241" y="17"/>
                </a:cxn>
                <a:cxn ang="0">
                  <a:pos x="266" y="28"/>
                </a:cxn>
                <a:cxn ang="0">
                  <a:pos x="285" y="49"/>
                </a:cxn>
                <a:cxn ang="0">
                  <a:pos x="300" y="81"/>
                </a:cxn>
                <a:cxn ang="0">
                  <a:pos x="312" y="112"/>
                </a:cxn>
                <a:cxn ang="0">
                  <a:pos x="319" y="136"/>
                </a:cxn>
                <a:cxn ang="0">
                  <a:pos x="325" y="157"/>
                </a:cxn>
                <a:cxn ang="0">
                  <a:pos x="327" y="180"/>
                </a:cxn>
                <a:cxn ang="0">
                  <a:pos x="323" y="203"/>
                </a:cxn>
                <a:cxn ang="0">
                  <a:pos x="315" y="222"/>
                </a:cxn>
                <a:cxn ang="0">
                  <a:pos x="315" y="247"/>
                </a:cxn>
                <a:cxn ang="0">
                  <a:pos x="325" y="230"/>
                </a:cxn>
                <a:cxn ang="0">
                  <a:pos x="336" y="203"/>
                </a:cxn>
                <a:cxn ang="0">
                  <a:pos x="340" y="184"/>
                </a:cxn>
                <a:cxn ang="0">
                  <a:pos x="336" y="155"/>
                </a:cxn>
                <a:cxn ang="0">
                  <a:pos x="327" y="123"/>
                </a:cxn>
                <a:cxn ang="0">
                  <a:pos x="315" y="89"/>
                </a:cxn>
                <a:cxn ang="0">
                  <a:pos x="302" y="57"/>
                </a:cxn>
                <a:cxn ang="0">
                  <a:pos x="287" y="34"/>
                </a:cxn>
                <a:cxn ang="0">
                  <a:pos x="274" y="20"/>
                </a:cxn>
                <a:cxn ang="0">
                  <a:pos x="251" y="9"/>
                </a:cxn>
                <a:cxn ang="0">
                  <a:pos x="226" y="3"/>
                </a:cxn>
                <a:cxn ang="0">
                  <a:pos x="196" y="0"/>
                </a:cxn>
                <a:cxn ang="0">
                  <a:pos x="167" y="0"/>
                </a:cxn>
                <a:cxn ang="0">
                  <a:pos x="140" y="3"/>
                </a:cxn>
                <a:cxn ang="0">
                  <a:pos x="112" y="11"/>
                </a:cxn>
                <a:cxn ang="0">
                  <a:pos x="83" y="19"/>
                </a:cxn>
                <a:cxn ang="0">
                  <a:pos x="61" y="26"/>
                </a:cxn>
                <a:cxn ang="0">
                  <a:pos x="42" y="34"/>
                </a:cxn>
                <a:cxn ang="0">
                  <a:pos x="40" y="30"/>
                </a:cxn>
                <a:cxn ang="0">
                  <a:pos x="23" y="19"/>
                </a:cxn>
                <a:cxn ang="0">
                  <a:pos x="5" y="30"/>
                </a:cxn>
                <a:cxn ang="0">
                  <a:pos x="0" y="39"/>
                </a:cxn>
              </a:cxnLst>
              <a:rect l="0" t="0" r="r" b="b"/>
              <a:pathLst>
                <a:path w="340" h="249">
                  <a:moveTo>
                    <a:pt x="0" y="41"/>
                  </a:moveTo>
                  <a:lnTo>
                    <a:pt x="0" y="39"/>
                  </a:lnTo>
                  <a:lnTo>
                    <a:pt x="2" y="38"/>
                  </a:lnTo>
                  <a:lnTo>
                    <a:pt x="7" y="32"/>
                  </a:lnTo>
                  <a:lnTo>
                    <a:pt x="15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2"/>
                  </a:lnTo>
                  <a:lnTo>
                    <a:pt x="28" y="38"/>
                  </a:lnTo>
                  <a:lnTo>
                    <a:pt x="26" y="43"/>
                  </a:lnTo>
                  <a:lnTo>
                    <a:pt x="26" y="49"/>
                  </a:lnTo>
                  <a:lnTo>
                    <a:pt x="28" y="53"/>
                  </a:lnTo>
                  <a:lnTo>
                    <a:pt x="30" y="57"/>
                  </a:lnTo>
                  <a:lnTo>
                    <a:pt x="32" y="55"/>
                  </a:lnTo>
                  <a:lnTo>
                    <a:pt x="38" y="51"/>
                  </a:lnTo>
                  <a:lnTo>
                    <a:pt x="45" y="45"/>
                  </a:lnTo>
                  <a:lnTo>
                    <a:pt x="57" y="38"/>
                  </a:lnTo>
                  <a:lnTo>
                    <a:pt x="62" y="34"/>
                  </a:lnTo>
                  <a:lnTo>
                    <a:pt x="70" y="30"/>
                  </a:lnTo>
                  <a:lnTo>
                    <a:pt x="80" y="26"/>
                  </a:lnTo>
                  <a:lnTo>
                    <a:pt x="89" y="22"/>
                  </a:lnTo>
                  <a:lnTo>
                    <a:pt x="101" y="20"/>
                  </a:lnTo>
                  <a:lnTo>
                    <a:pt x="112" y="17"/>
                  </a:lnTo>
                  <a:lnTo>
                    <a:pt x="125" y="15"/>
                  </a:lnTo>
                  <a:lnTo>
                    <a:pt x="142" y="15"/>
                  </a:lnTo>
                  <a:lnTo>
                    <a:pt x="156" y="13"/>
                  </a:lnTo>
                  <a:lnTo>
                    <a:pt x="171" y="11"/>
                  </a:lnTo>
                  <a:lnTo>
                    <a:pt x="182" y="11"/>
                  </a:lnTo>
                  <a:lnTo>
                    <a:pt x="198" y="11"/>
                  </a:lnTo>
                  <a:lnTo>
                    <a:pt x="207" y="11"/>
                  </a:lnTo>
                  <a:lnTo>
                    <a:pt x="220" y="13"/>
                  </a:lnTo>
                  <a:lnTo>
                    <a:pt x="230" y="15"/>
                  </a:lnTo>
                  <a:lnTo>
                    <a:pt x="241" y="17"/>
                  </a:lnTo>
                  <a:lnTo>
                    <a:pt x="249" y="20"/>
                  </a:lnTo>
                  <a:lnTo>
                    <a:pt x="258" y="22"/>
                  </a:lnTo>
                  <a:lnTo>
                    <a:pt x="266" y="28"/>
                  </a:lnTo>
                  <a:lnTo>
                    <a:pt x="274" y="36"/>
                  </a:lnTo>
                  <a:lnTo>
                    <a:pt x="279" y="41"/>
                  </a:lnTo>
                  <a:lnTo>
                    <a:pt x="285" y="49"/>
                  </a:lnTo>
                  <a:lnTo>
                    <a:pt x="291" y="60"/>
                  </a:lnTo>
                  <a:lnTo>
                    <a:pt x="296" y="72"/>
                  </a:lnTo>
                  <a:lnTo>
                    <a:pt x="300" y="81"/>
                  </a:lnTo>
                  <a:lnTo>
                    <a:pt x="304" y="91"/>
                  </a:lnTo>
                  <a:lnTo>
                    <a:pt x="308" y="100"/>
                  </a:lnTo>
                  <a:lnTo>
                    <a:pt x="312" y="112"/>
                  </a:lnTo>
                  <a:lnTo>
                    <a:pt x="314" y="119"/>
                  </a:lnTo>
                  <a:lnTo>
                    <a:pt x="317" y="127"/>
                  </a:lnTo>
                  <a:lnTo>
                    <a:pt x="319" y="136"/>
                  </a:lnTo>
                  <a:lnTo>
                    <a:pt x="323" y="144"/>
                  </a:lnTo>
                  <a:lnTo>
                    <a:pt x="323" y="150"/>
                  </a:lnTo>
                  <a:lnTo>
                    <a:pt x="325" y="157"/>
                  </a:lnTo>
                  <a:lnTo>
                    <a:pt x="325" y="163"/>
                  </a:lnTo>
                  <a:lnTo>
                    <a:pt x="327" y="169"/>
                  </a:lnTo>
                  <a:lnTo>
                    <a:pt x="327" y="180"/>
                  </a:lnTo>
                  <a:lnTo>
                    <a:pt x="327" y="190"/>
                  </a:lnTo>
                  <a:lnTo>
                    <a:pt x="325" y="195"/>
                  </a:lnTo>
                  <a:lnTo>
                    <a:pt x="323" y="203"/>
                  </a:lnTo>
                  <a:lnTo>
                    <a:pt x="321" y="209"/>
                  </a:lnTo>
                  <a:lnTo>
                    <a:pt x="317" y="214"/>
                  </a:lnTo>
                  <a:lnTo>
                    <a:pt x="315" y="222"/>
                  </a:lnTo>
                  <a:lnTo>
                    <a:pt x="314" y="226"/>
                  </a:lnTo>
                  <a:lnTo>
                    <a:pt x="315" y="249"/>
                  </a:lnTo>
                  <a:lnTo>
                    <a:pt x="315" y="247"/>
                  </a:lnTo>
                  <a:lnTo>
                    <a:pt x="317" y="243"/>
                  </a:lnTo>
                  <a:lnTo>
                    <a:pt x="321" y="237"/>
                  </a:lnTo>
                  <a:lnTo>
                    <a:pt x="325" y="230"/>
                  </a:lnTo>
                  <a:lnTo>
                    <a:pt x="329" y="220"/>
                  </a:lnTo>
                  <a:lnTo>
                    <a:pt x="334" y="211"/>
                  </a:lnTo>
                  <a:lnTo>
                    <a:pt x="336" y="203"/>
                  </a:lnTo>
                  <a:lnTo>
                    <a:pt x="336" y="195"/>
                  </a:lnTo>
                  <a:lnTo>
                    <a:pt x="338" y="190"/>
                  </a:lnTo>
                  <a:lnTo>
                    <a:pt x="340" y="184"/>
                  </a:lnTo>
                  <a:lnTo>
                    <a:pt x="338" y="174"/>
                  </a:lnTo>
                  <a:lnTo>
                    <a:pt x="338" y="165"/>
                  </a:lnTo>
                  <a:lnTo>
                    <a:pt x="336" y="155"/>
                  </a:lnTo>
                  <a:lnTo>
                    <a:pt x="334" y="146"/>
                  </a:lnTo>
                  <a:lnTo>
                    <a:pt x="331" y="135"/>
                  </a:lnTo>
                  <a:lnTo>
                    <a:pt x="327" y="123"/>
                  </a:lnTo>
                  <a:lnTo>
                    <a:pt x="323" y="112"/>
                  </a:lnTo>
                  <a:lnTo>
                    <a:pt x="321" y="100"/>
                  </a:lnTo>
                  <a:lnTo>
                    <a:pt x="315" y="89"/>
                  </a:lnTo>
                  <a:lnTo>
                    <a:pt x="312" y="77"/>
                  </a:lnTo>
                  <a:lnTo>
                    <a:pt x="306" y="66"/>
                  </a:lnTo>
                  <a:lnTo>
                    <a:pt x="302" y="57"/>
                  </a:lnTo>
                  <a:lnTo>
                    <a:pt x="296" y="47"/>
                  </a:lnTo>
                  <a:lnTo>
                    <a:pt x="291" y="41"/>
                  </a:lnTo>
                  <a:lnTo>
                    <a:pt x="287" y="34"/>
                  </a:lnTo>
                  <a:lnTo>
                    <a:pt x="285" y="30"/>
                  </a:lnTo>
                  <a:lnTo>
                    <a:pt x="277" y="22"/>
                  </a:lnTo>
                  <a:lnTo>
                    <a:pt x="274" y="20"/>
                  </a:lnTo>
                  <a:lnTo>
                    <a:pt x="266" y="17"/>
                  </a:lnTo>
                  <a:lnTo>
                    <a:pt x="260" y="13"/>
                  </a:lnTo>
                  <a:lnTo>
                    <a:pt x="251" y="9"/>
                  </a:lnTo>
                  <a:lnTo>
                    <a:pt x="243" y="7"/>
                  </a:lnTo>
                  <a:lnTo>
                    <a:pt x="234" y="5"/>
                  </a:lnTo>
                  <a:lnTo>
                    <a:pt x="226" y="3"/>
                  </a:lnTo>
                  <a:lnTo>
                    <a:pt x="215" y="1"/>
                  </a:lnTo>
                  <a:lnTo>
                    <a:pt x="205" y="0"/>
                  </a:lnTo>
                  <a:lnTo>
                    <a:pt x="196" y="0"/>
                  </a:lnTo>
                  <a:lnTo>
                    <a:pt x="186" y="0"/>
                  </a:lnTo>
                  <a:lnTo>
                    <a:pt x="177" y="0"/>
                  </a:lnTo>
                  <a:lnTo>
                    <a:pt x="167" y="0"/>
                  </a:lnTo>
                  <a:lnTo>
                    <a:pt x="158" y="1"/>
                  </a:lnTo>
                  <a:lnTo>
                    <a:pt x="150" y="3"/>
                  </a:lnTo>
                  <a:lnTo>
                    <a:pt x="140" y="3"/>
                  </a:lnTo>
                  <a:lnTo>
                    <a:pt x="131" y="5"/>
                  </a:lnTo>
                  <a:lnTo>
                    <a:pt x="121" y="7"/>
                  </a:lnTo>
                  <a:lnTo>
                    <a:pt x="112" y="11"/>
                  </a:lnTo>
                  <a:lnTo>
                    <a:pt x="102" y="13"/>
                  </a:lnTo>
                  <a:lnTo>
                    <a:pt x="93" y="17"/>
                  </a:lnTo>
                  <a:lnTo>
                    <a:pt x="83" y="19"/>
                  </a:lnTo>
                  <a:lnTo>
                    <a:pt x="76" y="22"/>
                  </a:lnTo>
                  <a:lnTo>
                    <a:pt x="68" y="24"/>
                  </a:lnTo>
                  <a:lnTo>
                    <a:pt x="61" y="26"/>
                  </a:lnTo>
                  <a:lnTo>
                    <a:pt x="55" y="30"/>
                  </a:lnTo>
                  <a:lnTo>
                    <a:pt x="49" y="32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38" y="24"/>
                  </a:lnTo>
                  <a:lnTo>
                    <a:pt x="32" y="20"/>
                  </a:lnTo>
                  <a:lnTo>
                    <a:pt x="23" y="19"/>
                  </a:lnTo>
                  <a:lnTo>
                    <a:pt x="15" y="20"/>
                  </a:lnTo>
                  <a:lnTo>
                    <a:pt x="9" y="24"/>
                  </a:lnTo>
                  <a:lnTo>
                    <a:pt x="5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853"/>
            <p:cNvSpPr>
              <a:spLocks/>
            </p:cNvSpPr>
            <p:nvPr/>
          </p:nvSpPr>
          <p:spPr bwMode="auto">
            <a:xfrm>
              <a:off x="4995862" y="4316413"/>
              <a:ext cx="188912" cy="142875"/>
            </a:xfrm>
            <a:custGeom>
              <a:avLst/>
              <a:gdLst/>
              <a:ahLst/>
              <a:cxnLst>
                <a:cxn ang="0">
                  <a:pos x="17" y="55"/>
                </a:cxn>
                <a:cxn ang="0">
                  <a:pos x="12" y="76"/>
                </a:cxn>
                <a:cxn ang="0">
                  <a:pos x="31" y="90"/>
                </a:cxn>
                <a:cxn ang="0">
                  <a:pos x="50" y="99"/>
                </a:cxn>
                <a:cxn ang="0">
                  <a:pos x="48" y="107"/>
                </a:cxn>
                <a:cxn ang="0">
                  <a:pos x="34" y="105"/>
                </a:cxn>
                <a:cxn ang="0">
                  <a:pos x="25" y="116"/>
                </a:cxn>
                <a:cxn ang="0">
                  <a:pos x="40" y="126"/>
                </a:cxn>
                <a:cxn ang="0">
                  <a:pos x="40" y="139"/>
                </a:cxn>
                <a:cxn ang="0">
                  <a:pos x="34" y="147"/>
                </a:cxn>
                <a:cxn ang="0">
                  <a:pos x="52" y="162"/>
                </a:cxn>
                <a:cxn ang="0">
                  <a:pos x="63" y="166"/>
                </a:cxn>
                <a:cxn ang="0">
                  <a:pos x="84" y="169"/>
                </a:cxn>
                <a:cxn ang="0">
                  <a:pos x="111" y="171"/>
                </a:cxn>
                <a:cxn ang="0">
                  <a:pos x="139" y="171"/>
                </a:cxn>
                <a:cxn ang="0">
                  <a:pos x="166" y="164"/>
                </a:cxn>
                <a:cxn ang="0">
                  <a:pos x="188" y="154"/>
                </a:cxn>
                <a:cxn ang="0">
                  <a:pos x="209" y="143"/>
                </a:cxn>
                <a:cxn ang="0">
                  <a:pos x="227" y="128"/>
                </a:cxn>
                <a:cxn ang="0">
                  <a:pos x="225" y="110"/>
                </a:cxn>
                <a:cxn ang="0">
                  <a:pos x="215" y="105"/>
                </a:cxn>
                <a:cxn ang="0">
                  <a:pos x="211" y="97"/>
                </a:cxn>
                <a:cxn ang="0">
                  <a:pos x="228" y="76"/>
                </a:cxn>
                <a:cxn ang="0">
                  <a:pos x="219" y="69"/>
                </a:cxn>
                <a:cxn ang="0">
                  <a:pos x="211" y="76"/>
                </a:cxn>
                <a:cxn ang="0">
                  <a:pos x="200" y="74"/>
                </a:cxn>
                <a:cxn ang="0">
                  <a:pos x="217" y="55"/>
                </a:cxn>
                <a:cxn ang="0">
                  <a:pos x="228" y="25"/>
                </a:cxn>
                <a:cxn ang="0">
                  <a:pos x="221" y="17"/>
                </a:cxn>
                <a:cxn ang="0">
                  <a:pos x="234" y="8"/>
                </a:cxn>
                <a:cxn ang="0">
                  <a:pos x="238" y="23"/>
                </a:cxn>
                <a:cxn ang="0">
                  <a:pos x="236" y="44"/>
                </a:cxn>
                <a:cxn ang="0">
                  <a:pos x="228" y="59"/>
                </a:cxn>
                <a:cxn ang="0">
                  <a:pos x="230" y="63"/>
                </a:cxn>
                <a:cxn ang="0">
                  <a:pos x="234" y="82"/>
                </a:cxn>
                <a:cxn ang="0">
                  <a:pos x="225" y="99"/>
                </a:cxn>
                <a:cxn ang="0">
                  <a:pos x="234" y="109"/>
                </a:cxn>
                <a:cxn ang="0">
                  <a:pos x="232" y="135"/>
                </a:cxn>
                <a:cxn ang="0">
                  <a:pos x="213" y="154"/>
                </a:cxn>
                <a:cxn ang="0">
                  <a:pos x="194" y="164"/>
                </a:cxn>
                <a:cxn ang="0">
                  <a:pos x="173" y="171"/>
                </a:cxn>
                <a:cxn ang="0">
                  <a:pos x="147" y="179"/>
                </a:cxn>
                <a:cxn ang="0">
                  <a:pos x="114" y="179"/>
                </a:cxn>
                <a:cxn ang="0">
                  <a:pos x="80" y="177"/>
                </a:cxn>
                <a:cxn ang="0">
                  <a:pos x="55" y="173"/>
                </a:cxn>
                <a:cxn ang="0">
                  <a:pos x="40" y="168"/>
                </a:cxn>
                <a:cxn ang="0">
                  <a:pos x="29" y="150"/>
                </a:cxn>
                <a:cxn ang="0">
                  <a:pos x="29" y="137"/>
                </a:cxn>
                <a:cxn ang="0">
                  <a:pos x="31" y="130"/>
                </a:cxn>
                <a:cxn ang="0">
                  <a:pos x="15" y="118"/>
                </a:cxn>
                <a:cxn ang="0">
                  <a:pos x="23" y="99"/>
                </a:cxn>
                <a:cxn ang="0">
                  <a:pos x="15" y="95"/>
                </a:cxn>
                <a:cxn ang="0">
                  <a:pos x="0" y="74"/>
                </a:cxn>
                <a:cxn ang="0">
                  <a:pos x="4" y="57"/>
                </a:cxn>
                <a:cxn ang="0">
                  <a:pos x="25" y="53"/>
                </a:cxn>
              </a:cxnLst>
              <a:rect l="0" t="0" r="r" b="b"/>
              <a:pathLst>
                <a:path w="240" h="181">
                  <a:moveTo>
                    <a:pt x="25" y="53"/>
                  </a:moveTo>
                  <a:lnTo>
                    <a:pt x="23" y="53"/>
                  </a:lnTo>
                  <a:lnTo>
                    <a:pt x="17" y="55"/>
                  </a:lnTo>
                  <a:lnTo>
                    <a:pt x="14" y="63"/>
                  </a:lnTo>
                  <a:lnTo>
                    <a:pt x="12" y="72"/>
                  </a:lnTo>
                  <a:lnTo>
                    <a:pt x="12" y="76"/>
                  </a:lnTo>
                  <a:lnTo>
                    <a:pt x="15" y="80"/>
                  </a:lnTo>
                  <a:lnTo>
                    <a:pt x="23" y="84"/>
                  </a:lnTo>
                  <a:lnTo>
                    <a:pt x="31" y="90"/>
                  </a:lnTo>
                  <a:lnTo>
                    <a:pt x="38" y="93"/>
                  </a:lnTo>
                  <a:lnTo>
                    <a:pt x="46" y="95"/>
                  </a:lnTo>
                  <a:lnTo>
                    <a:pt x="50" y="99"/>
                  </a:lnTo>
                  <a:lnTo>
                    <a:pt x="53" y="101"/>
                  </a:lnTo>
                  <a:lnTo>
                    <a:pt x="53" y="107"/>
                  </a:lnTo>
                  <a:lnTo>
                    <a:pt x="48" y="107"/>
                  </a:lnTo>
                  <a:lnTo>
                    <a:pt x="44" y="105"/>
                  </a:lnTo>
                  <a:lnTo>
                    <a:pt x="40" y="105"/>
                  </a:lnTo>
                  <a:lnTo>
                    <a:pt x="34" y="105"/>
                  </a:lnTo>
                  <a:lnTo>
                    <a:pt x="33" y="105"/>
                  </a:lnTo>
                  <a:lnTo>
                    <a:pt x="27" y="109"/>
                  </a:lnTo>
                  <a:lnTo>
                    <a:pt x="25" y="116"/>
                  </a:lnTo>
                  <a:lnTo>
                    <a:pt x="29" y="120"/>
                  </a:lnTo>
                  <a:lnTo>
                    <a:pt x="34" y="124"/>
                  </a:lnTo>
                  <a:lnTo>
                    <a:pt x="40" y="126"/>
                  </a:lnTo>
                  <a:lnTo>
                    <a:pt x="42" y="131"/>
                  </a:lnTo>
                  <a:lnTo>
                    <a:pt x="40" y="135"/>
                  </a:lnTo>
                  <a:lnTo>
                    <a:pt x="40" y="139"/>
                  </a:lnTo>
                  <a:lnTo>
                    <a:pt x="38" y="139"/>
                  </a:lnTo>
                  <a:lnTo>
                    <a:pt x="38" y="145"/>
                  </a:lnTo>
                  <a:lnTo>
                    <a:pt x="34" y="147"/>
                  </a:lnTo>
                  <a:lnTo>
                    <a:pt x="38" y="150"/>
                  </a:lnTo>
                  <a:lnTo>
                    <a:pt x="40" y="156"/>
                  </a:lnTo>
                  <a:lnTo>
                    <a:pt x="52" y="162"/>
                  </a:lnTo>
                  <a:lnTo>
                    <a:pt x="53" y="162"/>
                  </a:lnTo>
                  <a:lnTo>
                    <a:pt x="59" y="164"/>
                  </a:lnTo>
                  <a:lnTo>
                    <a:pt x="63" y="166"/>
                  </a:lnTo>
                  <a:lnTo>
                    <a:pt x="71" y="168"/>
                  </a:lnTo>
                  <a:lnTo>
                    <a:pt x="76" y="169"/>
                  </a:lnTo>
                  <a:lnTo>
                    <a:pt x="84" y="169"/>
                  </a:lnTo>
                  <a:lnTo>
                    <a:pt x="93" y="171"/>
                  </a:lnTo>
                  <a:lnTo>
                    <a:pt x="101" y="173"/>
                  </a:lnTo>
                  <a:lnTo>
                    <a:pt x="111" y="171"/>
                  </a:lnTo>
                  <a:lnTo>
                    <a:pt x="120" y="171"/>
                  </a:lnTo>
                  <a:lnTo>
                    <a:pt x="128" y="171"/>
                  </a:lnTo>
                  <a:lnTo>
                    <a:pt x="139" y="171"/>
                  </a:lnTo>
                  <a:lnTo>
                    <a:pt x="147" y="169"/>
                  </a:lnTo>
                  <a:lnTo>
                    <a:pt x="156" y="168"/>
                  </a:lnTo>
                  <a:lnTo>
                    <a:pt x="166" y="164"/>
                  </a:lnTo>
                  <a:lnTo>
                    <a:pt x="175" y="162"/>
                  </a:lnTo>
                  <a:lnTo>
                    <a:pt x="181" y="158"/>
                  </a:lnTo>
                  <a:lnTo>
                    <a:pt x="188" y="154"/>
                  </a:lnTo>
                  <a:lnTo>
                    <a:pt x="194" y="150"/>
                  </a:lnTo>
                  <a:lnTo>
                    <a:pt x="200" y="149"/>
                  </a:lnTo>
                  <a:lnTo>
                    <a:pt x="209" y="143"/>
                  </a:lnTo>
                  <a:lnTo>
                    <a:pt x="215" y="139"/>
                  </a:lnTo>
                  <a:lnTo>
                    <a:pt x="223" y="133"/>
                  </a:lnTo>
                  <a:lnTo>
                    <a:pt x="227" y="128"/>
                  </a:lnTo>
                  <a:lnTo>
                    <a:pt x="227" y="120"/>
                  </a:lnTo>
                  <a:lnTo>
                    <a:pt x="227" y="116"/>
                  </a:lnTo>
                  <a:lnTo>
                    <a:pt x="225" y="110"/>
                  </a:lnTo>
                  <a:lnTo>
                    <a:pt x="225" y="109"/>
                  </a:lnTo>
                  <a:lnTo>
                    <a:pt x="219" y="107"/>
                  </a:lnTo>
                  <a:lnTo>
                    <a:pt x="215" y="105"/>
                  </a:lnTo>
                  <a:lnTo>
                    <a:pt x="209" y="103"/>
                  </a:lnTo>
                  <a:lnTo>
                    <a:pt x="207" y="101"/>
                  </a:lnTo>
                  <a:lnTo>
                    <a:pt x="211" y="97"/>
                  </a:lnTo>
                  <a:lnTo>
                    <a:pt x="219" y="91"/>
                  </a:lnTo>
                  <a:lnTo>
                    <a:pt x="225" y="84"/>
                  </a:lnTo>
                  <a:lnTo>
                    <a:pt x="228" y="76"/>
                  </a:lnTo>
                  <a:lnTo>
                    <a:pt x="225" y="71"/>
                  </a:lnTo>
                  <a:lnTo>
                    <a:pt x="221" y="69"/>
                  </a:lnTo>
                  <a:lnTo>
                    <a:pt x="219" y="69"/>
                  </a:lnTo>
                  <a:lnTo>
                    <a:pt x="219" y="69"/>
                  </a:lnTo>
                  <a:lnTo>
                    <a:pt x="215" y="71"/>
                  </a:lnTo>
                  <a:lnTo>
                    <a:pt x="211" y="76"/>
                  </a:lnTo>
                  <a:lnTo>
                    <a:pt x="206" y="80"/>
                  </a:lnTo>
                  <a:lnTo>
                    <a:pt x="202" y="82"/>
                  </a:lnTo>
                  <a:lnTo>
                    <a:pt x="200" y="74"/>
                  </a:lnTo>
                  <a:lnTo>
                    <a:pt x="204" y="69"/>
                  </a:lnTo>
                  <a:lnTo>
                    <a:pt x="209" y="63"/>
                  </a:lnTo>
                  <a:lnTo>
                    <a:pt x="217" y="55"/>
                  </a:lnTo>
                  <a:lnTo>
                    <a:pt x="225" y="46"/>
                  </a:lnTo>
                  <a:lnTo>
                    <a:pt x="230" y="36"/>
                  </a:lnTo>
                  <a:lnTo>
                    <a:pt x="228" y="25"/>
                  </a:lnTo>
                  <a:lnTo>
                    <a:pt x="225" y="21"/>
                  </a:lnTo>
                  <a:lnTo>
                    <a:pt x="221" y="17"/>
                  </a:lnTo>
                  <a:lnTo>
                    <a:pt x="221" y="17"/>
                  </a:lnTo>
                  <a:lnTo>
                    <a:pt x="228" y="0"/>
                  </a:lnTo>
                  <a:lnTo>
                    <a:pt x="228" y="2"/>
                  </a:lnTo>
                  <a:lnTo>
                    <a:pt x="234" y="8"/>
                  </a:lnTo>
                  <a:lnTo>
                    <a:pt x="234" y="12"/>
                  </a:lnTo>
                  <a:lnTo>
                    <a:pt x="236" y="15"/>
                  </a:lnTo>
                  <a:lnTo>
                    <a:pt x="238" y="23"/>
                  </a:lnTo>
                  <a:lnTo>
                    <a:pt x="240" y="31"/>
                  </a:lnTo>
                  <a:lnTo>
                    <a:pt x="238" y="36"/>
                  </a:lnTo>
                  <a:lnTo>
                    <a:pt x="236" y="44"/>
                  </a:lnTo>
                  <a:lnTo>
                    <a:pt x="234" y="48"/>
                  </a:lnTo>
                  <a:lnTo>
                    <a:pt x="232" y="53"/>
                  </a:lnTo>
                  <a:lnTo>
                    <a:pt x="228" y="59"/>
                  </a:lnTo>
                  <a:lnTo>
                    <a:pt x="227" y="61"/>
                  </a:lnTo>
                  <a:lnTo>
                    <a:pt x="228" y="61"/>
                  </a:lnTo>
                  <a:lnTo>
                    <a:pt x="230" y="63"/>
                  </a:lnTo>
                  <a:lnTo>
                    <a:pt x="234" y="65"/>
                  </a:lnTo>
                  <a:lnTo>
                    <a:pt x="236" y="74"/>
                  </a:lnTo>
                  <a:lnTo>
                    <a:pt x="234" y="82"/>
                  </a:lnTo>
                  <a:lnTo>
                    <a:pt x="230" y="90"/>
                  </a:lnTo>
                  <a:lnTo>
                    <a:pt x="225" y="95"/>
                  </a:lnTo>
                  <a:lnTo>
                    <a:pt x="225" y="99"/>
                  </a:lnTo>
                  <a:lnTo>
                    <a:pt x="225" y="99"/>
                  </a:lnTo>
                  <a:lnTo>
                    <a:pt x="230" y="101"/>
                  </a:lnTo>
                  <a:lnTo>
                    <a:pt x="234" y="109"/>
                  </a:lnTo>
                  <a:lnTo>
                    <a:pt x="236" y="118"/>
                  </a:lnTo>
                  <a:lnTo>
                    <a:pt x="234" y="128"/>
                  </a:lnTo>
                  <a:lnTo>
                    <a:pt x="232" y="135"/>
                  </a:lnTo>
                  <a:lnTo>
                    <a:pt x="227" y="143"/>
                  </a:lnTo>
                  <a:lnTo>
                    <a:pt x="221" y="150"/>
                  </a:lnTo>
                  <a:lnTo>
                    <a:pt x="213" y="154"/>
                  </a:lnTo>
                  <a:lnTo>
                    <a:pt x="206" y="160"/>
                  </a:lnTo>
                  <a:lnTo>
                    <a:pt x="200" y="162"/>
                  </a:lnTo>
                  <a:lnTo>
                    <a:pt x="194" y="164"/>
                  </a:lnTo>
                  <a:lnTo>
                    <a:pt x="187" y="168"/>
                  </a:lnTo>
                  <a:lnTo>
                    <a:pt x="181" y="169"/>
                  </a:lnTo>
                  <a:lnTo>
                    <a:pt x="173" y="171"/>
                  </a:lnTo>
                  <a:lnTo>
                    <a:pt x="164" y="173"/>
                  </a:lnTo>
                  <a:lnTo>
                    <a:pt x="154" y="175"/>
                  </a:lnTo>
                  <a:lnTo>
                    <a:pt x="147" y="179"/>
                  </a:lnTo>
                  <a:lnTo>
                    <a:pt x="135" y="179"/>
                  </a:lnTo>
                  <a:lnTo>
                    <a:pt x="126" y="179"/>
                  </a:lnTo>
                  <a:lnTo>
                    <a:pt x="114" y="179"/>
                  </a:lnTo>
                  <a:lnTo>
                    <a:pt x="103" y="181"/>
                  </a:lnTo>
                  <a:lnTo>
                    <a:pt x="90" y="179"/>
                  </a:lnTo>
                  <a:lnTo>
                    <a:pt x="80" y="177"/>
                  </a:lnTo>
                  <a:lnTo>
                    <a:pt x="71" y="175"/>
                  </a:lnTo>
                  <a:lnTo>
                    <a:pt x="63" y="175"/>
                  </a:lnTo>
                  <a:lnTo>
                    <a:pt x="55" y="173"/>
                  </a:lnTo>
                  <a:lnTo>
                    <a:pt x="50" y="169"/>
                  </a:lnTo>
                  <a:lnTo>
                    <a:pt x="44" y="168"/>
                  </a:lnTo>
                  <a:lnTo>
                    <a:pt x="40" y="168"/>
                  </a:lnTo>
                  <a:lnTo>
                    <a:pt x="34" y="160"/>
                  </a:lnTo>
                  <a:lnTo>
                    <a:pt x="31" y="156"/>
                  </a:lnTo>
                  <a:lnTo>
                    <a:pt x="29" y="150"/>
                  </a:lnTo>
                  <a:lnTo>
                    <a:pt x="29" y="149"/>
                  </a:lnTo>
                  <a:lnTo>
                    <a:pt x="27" y="143"/>
                  </a:lnTo>
                  <a:lnTo>
                    <a:pt x="29" y="137"/>
                  </a:lnTo>
                  <a:lnTo>
                    <a:pt x="33" y="133"/>
                  </a:lnTo>
                  <a:lnTo>
                    <a:pt x="34" y="131"/>
                  </a:lnTo>
                  <a:lnTo>
                    <a:pt x="31" y="130"/>
                  </a:lnTo>
                  <a:lnTo>
                    <a:pt x="25" y="128"/>
                  </a:lnTo>
                  <a:lnTo>
                    <a:pt x="19" y="124"/>
                  </a:lnTo>
                  <a:lnTo>
                    <a:pt x="15" y="118"/>
                  </a:lnTo>
                  <a:lnTo>
                    <a:pt x="15" y="110"/>
                  </a:lnTo>
                  <a:lnTo>
                    <a:pt x="19" y="105"/>
                  </a:lnTo>
                  <a:lnTo>
                    <a:pt x="23" y="99"/>
                  </a:lnTo>
                  <a:lnTo>
                    <a:pt x="25" y="99"/>
                  </a:lnTo>
                  <a:lnTo>
                    <a:pt x="21" y="97"/>
                  </a:lnTo>
                  <a:lnTo>
                    <a:pt x="15" y="95"/>
                  </a:lnTo>
                  <a:lnTo>
                    <a:pt x="8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4" y="57"/>
                  </a:lnTo>
                  <a:lnTo>
                    <a:pt x="10" y="46"/>
                  </a:lnTo>
                  <a:lnTo>
                    <a:pt x="15" y="40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854"/>
            <p:cNvSpPr>
              <a:spLocks/>
            </p:cNvSpPr>
            <p:nvPr/>
          </p:nvSpPr>
          <p:spPr bwMode="auto">
            <a:xfrm>
              <a:off x="5175250" y="4376738"/>
              <a:ext cx="134937" cy="6191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" y="14"/>
                </a:cxn>
                <a:cxn ang="0">
                  <a:pos x="5" y="12"/>
                </a:cxn>
                <a:cxn ang="0">
                  <a:pos x="13" y="10"/>
                </a:cxn>
                <a:cxn ang="0">
                  <a:pos x="24" y="10"/>
                </a:cxn>
                <a:cxn ang="0">
                  <a:pos x="28" y="8"/>
                </a:cxn>
                <a:cxn ang="0">
                  <a:pos x="36" y="8"/>
                </a:cxn>
                <a:cxn ang="0">
                  <a:pos x="43" y="8"/>
                </a:cxn>
                <a:cxn ang="0">
                  <a:pos x="51" y="10"/>
                </a:cxn>
                <a:cxn ang="0">
                  <a:pos x="58" y="10"/>
                </a:cxn>
                <a:cxn ang="0">
                  <a:pos x="68" y="14"/>
                </a:cxn>
                <a:cxn ang="0">
                  <a:pos x="77" y="15"/>
                </a:cxn>
                <a:cxn ang="0">
                  <a:pos x="87" y="19"/>
                </a:cxn>
                <a:cxn ang="0">
                  <a:pos x="95" y="23"/>
                </a:cxn>
                <a:cxn ang="0">
                  <a:pos x="104" y="27"/>
                </a:cxn>
                <a:cxn ang="0">
                  <a:pos x="112" y="33"/>
                </a:cxn>
                <a:cxn ang="0">
                  <a:pos x="119" y="36"/>
                </a:cxn>
                <a:cxn ang="0">
                  <a:pos x="131" y="46"/>
                </a:cxn>
                <a:cxn ang="0">
                  <a:pos x="142" y="55"/>
                </a:cxn>
                <a:cxn ang="0">
                  <a:pos x="148" y="63"/>
                </a:cxn>
                <a:cxn ang="0">
                  <a:pos x="154" y="71"/>
                </a:cxn>
                <a:cxn ang="0">
                  <a:pos x="157" y="74"/>
                </a:cxn>
                <a:cxn ang="0">
                  <a:pos x="159" y="78"/>
                </a:cxn>
                <a:cxn ang="0">
                  <a:pos x="171" y="65"/>
                </a:cxn>
                <a:cxn ang="0">
                  <a:pos x="169" y="63"/>
                </a:cxn>
                <a:cxn ang="0">
                  <a:pos x="163" y="57"/>
                </a:cxn>
                <a:cxn ang="0">
                  <a:pos x="155" y="50"/>
                </a:cxn>
                <a:cxn ang="0">
                  <a:pos x="144" y="42"/>
                </a:cxn>
                <a:cxn ang="0">
                  <a:pos x="138" y="36"/>
                </a:cxn>
                <a:cxn ang="0">
                  <a:pos x="131" y="33"/>
                </a:cxn>
                <a:cxn ang="0">
                  <a:pos x="123" y="27"/>
                </a:cxn>
                <a:cxn ang="0">
                  <a:pos x="114" y="23"/>
                </a:cxn>
                <a:cxn ang="0">
                  <a:pos x="104" y="19"/>
                </a:cxn>
                <a:cxn ang="0">
                  <a:pos x="96" y="15"/>
                </a:cxn>
                <a:cxn ang="0">
                  <a:pos x="87" y="12"/>
                </a:cxn>
                <a:cxn ang="0">
                  <a:pos x="77" y="10"/>
                </a:cxn>
                <a:cxn ang="0">
                  <a:pos x="66" y="6"/>
                </a:cxn>
                <a:cxn ang="0">
                  <a:pos x="57" y="4"/>
                </a:cxn>
                <a:cxn ang="0">
                  <a:pos x="47" y="2"/>
                </a:cxn>
                <a:cxn ang="0">
                  <a:pos x="39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2" y="0"/>
                </a:cxn>
                <a:cxn ang="0">
                  <a:pos x="19" y="2"/>
                </a:cxn>
                <a:cxn ang="0">
                  <a:pos x="9" y="2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171" h="78">
                  <a:moveTo>
                    <a:pt x="0" y="14"/>
                  </a:moveTo>
                  <a:lnTo>
                    <a:pt x="1" y="14"/>
                  </a:lnTo>
                  <a:lnTo>
                    <a:pt x="5" y="12"/>
                  </a:lnTo>
                  <a:lnTo>
                    <a:pt x="13" y="10"/>
                  </a:lnTo>
                  <a:lnTo>
                    <a:pt x="24" y="10"/>
                  </a:lnTo>
                  <a:lnTo>
                    <a:pt x="28" y="8"/>
                  </a:lnTo>
                  <a:lnTo>
                    <a:pt x="36" y="8"/>
                  </a:lnTo>
                  <a:lnTo>
                    <a:pt x="43" y="8"/>
                  </a:lnTo>
                  <a:lnTo>
                    <a:pt x="51" y="10"/>
                  </a:lnTo>
                  <a:lnTo>
                    <a:pt x="58" y="10"/>
                  </a:lnTo>
                  <a:lnTo>
                    <a:pt x="68" y="14"/>
                  </a:lnTo>
                  <a:lnTo>
                    <a:pt x="77" y="15"/>
                  </a:lnTo>
                  <a:lnTo>
                    <a:pt x="87" y="19"/>
                  </a:lnTo>
                  <a:lnTo>
                    <a:pt x="95" y="23"/>
                  </a:lnTo>
                  <a:lnTo>
                    <a:pt x="104" y="27"/>
                  </a:lnTo>
                  <a:lnTo>
                    <a:pt x="112" y="33"/>
                  </a:lnTo>
                  <a:lnTo>
                    <a:pt x="119" y="36"/>
                  </a:lnTo>
                  <a:lnTo>
                    <a:pt x="131" y="46"/>
                  </a:lnTo>
                  <a:lnTo>
                    <a:pt x="142" y="55"/>
                  </a:lnTo>
                  <a:lnTo>
                    <a:pt x="148" y="63"/>
                  </a:lnTo>
                  <a:lnTo>
                    <a:pt x="154" y="71"/>
                  </a:lnTo>
                  <a:lnTo>
                    <a:pt x="157" y="74"/>
                  </a:lnTo>
                  <a:lnTo>
                    <a:pt x="159" y="78"/>
                  </a:lnTo>
                  <a:lnTo>
                    <a:pt x="171" y="65"/>
                  </a:lnTo>
                  <a:lnTo>
                    <a:pt x="169" y="63"/>
                  </a:lnTo>
                  <a:lnTo>
                    <a:pt x="163" y="57"/>
                  </a:lnTo>
                  <a:lnTo>
                    <a:pt x="155" y="50"/>
                  </a:lnTo>
                  <a:lnTo>
                    <a:pt x="144" y="42"/>
                  </a:lnTo>
                  <a:lnTo>
                    <a:pt x="138" y="36"/>
                  </a:lnTo>
                  <a:lnTo>
                    <a:pt x="131" y="33"/>
                  </a:lnTo>
                  <a:lnTo>
                    <a:pt x="123" y="27"/>
                  </a:lnTo>
                  <a:lnTo>
                    <a:pt x="114" y="23"/>
                  </a:lnTo>
                  <a:lnTo>
                    <a:pt x="104" y="19"/>
                  </a:lnTo>
                  <a:lnTo>
                    <a:pt x="96" y="15"/>
                  </a:lnTo>
                  <a:lnTo>
                    <a:pt x="87" y="12"/>
                  </a:lnTo>
                  <a:lnTo>
                    <a:pt x="77" y="10"/>
                  </a:lnTo>
                  <a:lnTo>
                    <a:pt x="66" y="6"/>
                  </a:lnTo>
                  <a:lnTo>
                    <a:pt x="57" y="4"/>
                  </a:lnTo>
                  <a:lnTo>
                    <a:pt x="47" y="2"/>
                  </a:lnTo>
                  <a:lnTo>
                    <a:pt x="39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855"/>
            <p:cNvSpPr>
              <a:spLocks/>
            </p:cNvSpPr>
            <p:nvPr/>
          </p:nvSpPr>
          <p:spPr bwMode="auto">
            <a:xfrm>
              <a:off x="5237162" y="4445001"/>
              <a:ext cx="26987" cy="44450"/>
            </a:xfrm>
            <a:custGeom>
              <a:avLst/>
              <a:gdLst/>
              <a:ahLst/>
              <a:cxnLst>
                <a:cxn ang="0">
                  <a:pos x="25" y="57"/>
                </a:cxn>
                <a:cxn ang="0">
                  <a:pos x="21" y="55"/>
                </a:cxn>
                <a:cxn ang="0">
                  <a:pos x="19" y="51"/>
                </a:cxn>
                <a:cxn ang="0">
                  <a:pos x="16" y="44"/>
                </a:cxn>
                <a:cxn ang="0">
                  <a:pos x="12" y="38"/>
                </a:cxn>
                <a:cxn ang="0">
                  <a:pos x="8" y="28"/>
                </a:cxn>
                <a:cxn ang="0">
                  <a:pos x="4" y="23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10" y="4"/>
                </a:cxn>
                <a:cxn ang="0">
                  <a:pos x="10" y="6"/>
                </a:cxn>
                <a:cxn ang="0">
                  <a:pos x="14" y="11"/>
                </a:cxn>
                <a:cxn ang="0">
                  <a:pos x="18" y="17"/>
                </a:cxn>
                <a:cxn ang="0">
                  <a:pos x="21" y="26"/>
                </a:cxn>
                <a:cxn ang="0">
                  <a:pos x="25" y="32"/>
                </a:cxn>
                <a:cxn ang="0">
                  <a:pos x="29" y="38"/>
                </a:cxn>
                <a:cxn ang="0">
                  <a:pos x="31" y="44"/>
                </a:cxn>
                <a:cxn ang="0">
                  <a:pos x="35" y="45"/>
                </a:cxn>
                <a:cxn ang="0">
                  <a:pos x="25" y="57"/>
                </a:cxn>
                <a:cxn ang="0">
                  <a:pos x="25" y="57"/>
                </a:cxn>
              </a:cxnLst>
              <a:rect l="0" t="0" r="r" b="b"/>
              <a:pathLst>
                <a:path w="35" h="57">
                  <a:moveTo>
                    <a:pt x="25" y="57"/>
                  </a:moveTo>
                  <a:lnTo>
                    <a:pt x="21" y="55"/>
                  </a:lnTo>
                  <a:lnTo>
                    <a:pt x="19" y="51"/>
                  </a:lnTo>
                  <a:lnTo>
                    <a:pt x="16" y="44"/>
                  </a:lnTo>
                  <a:lnTo>
                    <a:pt x="12" y="38"/>
                  </a:lnTo>
                  <a:lnTo>
                    <a:pt x="8" y="28"/>
                  </a:lnTo>
                  <a:lnTo>
                    <a:pt x="4" y="23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7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4" y="11"/>
                  </a:lnTo>
                  <a:lnTo>
                    <a:pt x="18" y="17"/>
                  </a:lnTo>
                  <a:lnTo>
                    <a:pt x="21" y="26"/>
                  </a:lnTo>
                  <a:lnTo>
                    <a:pt x="25" y="32"/>
                  </a:lnTo>
                  <a:lnTo>
                    <a:pt x="29" y="38"/>
                  </a:lnTo>
                  <a:lnTo>
                    <a:pt x="31" y="44"/>
                  </a:lnTo>
                  <a:lnTo>
                    <a:pt x="35" y="45"/>
                  </a:lnTo>
                  <a:lnTo>
                    <a:pt x="25" y="57"/>
                  </a:lnTo>
                  <a:lnTo>
                    <a:pt x="25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856"/>
            <p:cNvSpPr>
              <a:spLocks/>
            </p:cNvSpPr>
            <p:nvPr/>
          </p:nvSpPr>
          <p:spPr bwMode="auto">
            <a:xfrm>
              <a:off x="4948237" y="4537076"/>
              <a:ext cx="136525" cy="227013"/>
            </a:xfrm>
            <a:custGeom>
              <a:avLst/>
              <a:gdLst/>
              <a:ahLst/>
              <a:cxnLst>
                <a:cxn ang="0">
                  <a:pos x="164" y="272"/>
                </a:cxn>
                <a:cxn ang="0">
                  <a:pos x="152" y="276"/>
                </a:cxn>
                <a:cxn ang="0">
                  <a:pos x="131" y="281"/>
                </a:cxn>
                <a:cxn ang="0">
                  <a:pos x="107" y="283"/>
                </a:cxn>
                <a:cxn ang="0">
                  <a:pos x="80" y="281"/>
                </a:cxn>
                <a:cxn ang="0">
                  <a:pos x="52" y="272"/>
                </a:cxn>
                <a:cxn ang="0">
                  <a:pos x="29" y="251"/>
                </a:cxn>
                <a:cxn ang="0">
                  <a:pos x="12" y="217"/>
                </a:cxn>
                <a:cxn ang="0">
                  <a:pos x="4" y="165"/>
                </a:cxn>
                <a:cxn ang="0">
                  <a:pos x="0" y="122"/>
                </a:cxn>
                <a:cxn ang="0">
                  <a:pos x="2" y="85"/>
                </a:cxn>
                <a:cxn ang="0">
                  <a:pos x="8" y="57"/>
                </a:cxn>
                <a:cxn ang="0">
                  <a:pos x="14" y="36"/>
                </a:cxn>
                <a:cxn ang="0">
                  <a:pos x="21" y="21"/>
                </a:cxn>
                <a:cxn ang="0">
                  <a:pos x="29" y="11"/>
                </a:cxn>
                <a:cxn ang="0">
                  <a:pos x="33" y="7"/>
                </a:cxn>
                <a:cxn ang="0">
                  <a:pos x="42" y="0"/>
                </a:cxn>
                <a:cxn ang="0">
                  <a:pos x="44" y="6"/>
                </a:cxn>
                <a:cxn ang="0">
                  <a:pos x="36" y="21"/>
                </a:cxn>
                <a:cxn ang="0">
                  <a:pos x="29" y="36"/>
                </a:cxn>
                <a:cxn ang="0">
                  <a:pos x="19" y="59"/>
                </a:cxn>
                <a:cxn ang="0">
                  <a:pos x="14" y="87"/>
                </a:cxn>
                <a:cxn ang="0">
                  <a:pos x="14" y="122"/>
                </a:cxn>
                <a:cxn ang="0">
                  <a:pos x="17" y="161"/>
                </a:cxn>
                <a:cxn ang="0">
                  <a:pos x="27" y="207"/>
                </a:cxn>
                <a:cxn ang="0">
                  <a:pos x="42" y="239"/>
                </a:cxn>
                <a:cxn ang="0">
                  <a:pos x="65" y="258"/>
                </a:cxn>
                <a:cxn ang="0">
                  <a:pos x="92" y="268"/>
                </a:cxn>
                <a:cxn ang="0">
                  <a:pos x="116" y="270"/>
                </a:cxn>
                <a:cxn ang="0">
                  <a:pos x="139" y="266"/>
                </a:cxn>
                <a:cxn ang="0">
                  <a:pos x="158" y="260"/>
                </a:cxn>
                <a:cxn ang="0">
                  <a:pos x="170" y="258"/>
                </a:cxn>
                <a:cxn ang="0">
                  <a:pos x="166" y="272"/>
                </a:cxn>
              </a:cxnLst>
              <a:rect l="0" t="0" r="r" b="b"/>
              <a:pathLst>
                <a:path w="171" h="285">
                  <a:moveTo>
                    <a:pt x="166" y="272"/>
                  </a:moveTo>
                  <a:lnTo>
                    <a:pt x="164" y="272"/>
                  </a:lnTo>
                  <a:lnTo>
                    <a:pt x="158" y="272"/>
                  </a:lnTo>
                  <a:lnTo>
                    <a:pt x="152" y="276"/>
                  </a:lnTo>
                  <a:lnTo>
                    <a:pt x="143" y="279"/>
                  </a:lnTo>
                  <a:lnTo>
                    <a:pt x="131" y="281"/>
                  </a:lnTo>
                  <a:lnTo>
                    <a:pt x="120" y="283"/>
                  </a:lnTo>
                  <a:lnTo>
                    <a:pt x="107" y="283"/>
                  </a:lnTo>
                  <a:lnTo>
                    <a:pt x="93" y="285"/>
                  </a:lnTo>
                  <a:lnTo>
                    <a:pt x="80" y="281"/>
                  </a:lnTo>
                  <a:lnTo>
                    <a:pt x="67" y="279"/>
                  </a:lnTo>
                  <a:lnTo>
                    <a:pt x="52" y="272"/>
                  </a:lnTo>
                  <a:lnTo>
                    <a:pt x="42" y="262"/>
                  </a:lnTo>
                  <a:lnTo>
                    <a:pt x="29" y="251"/>
                  </a:lnTo>
                  <a:lnTo>
                    <a:pt x="19" y="236"/>
                  </a:lnTo>
                  <a:lnTo>
                    <a:pt x="12" y="217"/>
                  </a:lnTo>
                  <a:lnTo>
                    <a:pt x="8" y="192"/>
                  </a:lnTo>
                  <a:lnTo>
                    <a:pt x="4" y="165"/>
                  </a:lnTo>
                  <a:lnTo>
                    <a:pt x="2" y="142"/>
                  </a:lnTo>
                  <a:lnTo>
                    <a:pt x="0" y="122"/>
                  </a:lnTo>
                  <a:lnTo>
                    <a:pt x="2" y="104"/>
                  </a:lnTo>
                  <a:lnTo>
                    <a:pt x="2" y="85"/>
                  </a:lnTo>
                  <a:lnTo>
                    <a:pt x="4" y="70"/>
                  </a:lnTo>
                  <a:lnTo>
                    <a:pt x="8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7" y="28"/>
                  </a:lnTo>
                  <a:lnTo>
                    <a:pt x="21" y="21"/>
                  </a:lnTo>
                  <a:lnTo>
                    <a:pt x="25" y="17"/>
                  </a:lnTo>
                  <a:lnTo>
                    <a:pt x="29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4" y="6"/>
                  </a:lnTo>
                  <a:lnTo>
                    <a:pt x="38" y="15"/>
                  </a:lnTo>
                  <a:lnTo>
                    <a:pt x="36" y="21"/>
                  </a:lnTo>
                  <a:lnTo>
                    <a:pt x="33" y="28"/>
                  </a:lnTo>
                  <a:lnTo>
                    <a:pt x="29" y="36"/>
                  </a:lnTo>
                  <a:lnTo>
                    <a:pt x="25" y="49"/>
                  </a:lnTo>
                  <a:lnTo>
                    <a:pt x="19" y="59"/>
                  </a:lnTo>
                  <a:lnTo>
                    <a:pt x="17" y="72"/>
                  </a:lnTo>
                  <a:lnTo>
                    <a:pt x="14" y="87"/>
                  </a:lnTo>
                  <a:lnTo>
                    <a:pt x="14" y="104"/>
                  </a:lnTo>
                  <a:lnTo>
                    <a:pt x="14" y="122"/>
                  </a:lnTo>
                  <a:lnTo>
                    <a:pt x="14" y="142"/>
                  </a:lnTo>
                  <a:lnTo>
                    <a:pt x="17" y="161"/>
                  </a:lnTo>
                  <a:lnTo>
                    <a:pt x="21" y="186"/>
                  </a:lnTo>
                  <a:lnTo>
                    <a:pt x="27" y="207"/>
                  </a:lnTo>
                  <a:lnTo>
                    <a:pt x="34" y="226"/>
                  </a:lnTo>
                  <a:lnTo>
                    <a:pt x="42" y="239"/>
                  </a:lnTo>
                  <a:lnTo>
                    <a:pt x="54" y="251"/>
                  </a:lnTo>
                  <a:lnTo>
                    <a:pt x="65" y="258"/>
                  </a:lnTo>
                  <a:lnTo>
                    <a:pt x="78" y="264"/>
                  </a:lnTo>
                  <a:lnTo>
                    <a:pt x="92" y="268"/>
                  </a:lnTo>
                  <a:lnTo>
                    <a:pt x="105" y="270"/>
                  </a:lnTo>
                  <a:lnTo>
                    <a:pt x="116" y="270"/>
                  </a:lnTo>
                  <a:lnTo>
                    <a:pt x="130" y="268"/>
                  </a:lnTo>
                  <a:lnTo>
                    <a:pt x="139" y="266"/>
                  </a:lnTo>
                  <a:lnTo>
                    <a:pt x="150" y="264"/>
                  </a:lnTo>
                  <a:lnTo>
                    <a:pt x="158" y="260"/>
                  </a:lnTo>
                  <a:lnTo>
                    <a:pt x="166" y="260"/>
                  </a:lnTo>
                  <a:lnTo>
                    <a:pt x="170" y="258"/>
                  </a:lnTo>
                  <a:lnTo>
                    <a:pt x="171" y="258"/>
                  </a:lnTo>
                  <a:lnTo>
                    <a:pt x="166" y="272"/>
                  </a:lnTo>
                  <a:lnTo>
                    <a:pt x="166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857"/>
            <p:cNvSpPr>
              <a:spLocks/>
            </p:cNvSpPr>
            <p:nvPr/>
          </p:nvSpPr>
          <p:spPr bwMode="auto">
            <a:xfrm>
              <a:off x="4962525" y="4578351"/>
              <a:ext cx="69850" cy="179388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75" y="221"/>
                </a:cxn>
                <a:cxn ang="0">
                  <a:pos x="90" y="227"/>
                </a:cxn>
                <a:cxn ang="0">
                  <a:pos x="4" y="0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90" h="227">
                  <a:moveTo>
                    <a:pt x="0" y="25"/>
                  </a:moveTo>
                  <a:lnTo>
                    <a:pt x="75" y="221"/>
                  </a:lnTo>
                  <a:lnTo>
                    <a:pt x="90" y="227"/>
                  </a:lnTo>
                  <a:lnTo>
                    <a:pt x="4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858"/>
            <p:cNvSpPr>
              <a:spLocks/>
            </p:cNvSpPr>
            <p:nvPr/>
          </p:nvSpPr>
          <p:spPr bwMode="auto">
            <a:xfrm>
              <a:off x="5059362" y="4837113"/>
              <a:ext cx="38100" cy="857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38" y="109"/>
                </a:cxn>
                <a:cxn ang="0">
                  <a:pos x="50" y="101"/>
                </a:cxn>
                <a:cxn ang="0">
                  <a:pos x="13" y="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50" h="109">
                  <a:moveTo>
                    <a:pt x="0" y="8"/>
                  </a:moveTo>
                  <a:lnTo>
                    <a:pt x="38" y="109"/>
                  </a:lnTo>
                  <a:lnTo>
                    <a:pt x="50" y="101"/>
                  </a:lnTo>
                  <a:lnTo>
                    <a:pt x="13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859"/>
            <p:cNvSpPr>
              <a:spLocks/>
            </p:cNvSpPr>
            <p:nvPr/>
          </p:nvSpPr>
          <p:spPr bwMode="auto">
            <a:xfrm>
              <a:off x="5121275" y="4675188"/>
              <a:ext cx="117475" cy="138113"/>
            </a:xfrm>
            <a:custGeom>
              <a:avLst/>
              <a:gdLst/>
              <a:ahLst/>
              <a:cxnLst>
                <a:cxn ang="0">
                  <a:pos x="38" y="171"/>
                </a:cxn>
                <a:cxn ang="0">
                  <a:pos x="23" y="165"/>
                </a:cxn>
                <a:cxn ang="0">
                  <a:pos x="11" y="146"/>
                </a:cxn>
                <a:cxn ang="0">
                  <a:pos x="0" y="123"/>
                </a:cxn>
                <a:cxn ang="0">
                  <a:pos x="4" y="97"/>
                </a:cxn>
                <a:cxn ang="0">
                  <a:pos x="15" y="66"/>
                </a:cxn>
                <a:cxn ang="0">
                  <a:pos x="28" y="49"/>
                </a:cxn>
                <a:cxn ang="0">
                  <a:pos x="40" y="42"/>
                </a:cxn>
                <a:cxn ang="0">
                  <a:pos x="65" y="34"/>
                </a:cxn>
                <a:cxn ang="0">
                  <a:pos x="65" y="7"/>
                </a:cxn>
                <a:cxn ang="0">
                  <a:pos x="82" y="2"/>
                </a:cxn>
                <a:cxn ang="0">
                  <a:pos x="114" y="17"/>
                </a:cxn>
                <a:cxn ang="0">
                  <a:pos x="139" y="28"/>
                </a:cxn>
                <a:cxn ang="0">
                  <a:pos x="146" y="45"/>
                </a:cxn>
                <a:cxn ang="0">
                  <a:pos x="139" y="59"/>
                </a:cxn>
                <a:cxn ang="0">
                  <a:pos x="118" y="55"/>
                </a:cxn>
                <a:cxn ang="0">
                  <a:pos x="97" y="44"/>
                </a:cxn>
                <a:cxn ang="0">
                  <a:pos x="93" y="55"/>
                </a:cxn>
                <a:cxn ang="0">
                  <a:pos x="84" y="51"/>
                </a:cxn>
                <a:cxn ang="0">
                  <a:pos x="91" y="34"/>
                </a:cxn>
                <a:cxn ang="0">
                  <a:pos x="106" y="42"/>
                </a:cxn>
                <a:cxn ang="0">
                  <a:pos x="125" y="55"/>
                </a:cxn>
                <a:cxn ang="0">
                  <a:pos x="137" y="49"/>
                </a:cxn>
                <a:cxn ang="0">
                  <a:pos x="139" y="38"/>
                </a:cxn>
                <a:cxn ang="0">
                  <a:pos x="106" y="25"/>
                </a:cxn>
                <a:cxn ang="0">
                  <a:pos x="86" y="11"/>
                </a:cxn>
                <a:cxn ang="0">
                  <a:pos x="72" y="13"/>
                </a:cxn>
                <a:cxn ang="0">
                  <a:pos x="70" y="36"/>
                </a:cxn>
                <a:cxn ang="0">
                  <a:pos x="67" y="57"/>
                </a:cxn>
                <a:cxn ang="0">
                  <a:pos x="61" y="45"/>
                </a:cxn>
                <a:cxn ang="0">
                  <a:pos x="44" y="51"/>
                </a:cxn>
                <a:cxn ang="0">
                  <a:pos x="28" y="66"/>
                </a:cxn>
                <a:cxn ang="0">
                  <a:pos x="15" y="87"/>
                </a:cxn>
                <a:cxn ang="0">
                  <a:pos x="11" y="112"/>
                </a:cxn>
                <a:cxn ang="0">
                  <a:pos x="15" y="137"/>
                </a:cxn>
                <a:cxn ang="0">
                  <a:pos x="23" y="156"/>
                </a:cxn>
                <a:cxn ang="0">
                  <a:pos x="34" y="160"/>
                </a:cxn>
                <a:cxn ang="0">
                  <a:pos x="61" y="144"/>
                </a:cxn>
                <a:cxn ang="0">
                  <a:pos x="63" y="123"/>
                </a:cxn>
                <a:cxn ang="0">
                  <a:pos x="87" y="129"/>
                </a:cxn>
                <a:cxn ang="0">
                  <a:pos x="108" y="135"/>
                </a:cxn>
                <a:cxn ang="0">
                  <a:pos x="99" y="120"/>
                </a:cxn>
                <a:cxn ang="0">
                  <a:pos x="74" y="104"/>
                </a:cxn>
                <a:cxn ang="0">
                  <a:pos x="59" y="104"/>
                </a:cxn>
                <a:cxn ang="0">
                  <a:pos x="51" y="116"/>
                </a:cxn>
                <a:cxn ang="0">
                  <a:pos x="44" y="125"/>
                </a:cxn>
                <a:cxn ang="0">
                  <a:pos x="44" y="122"/>
                </a:cxn>
                <a:cxn ang="0">
                  <a:pos x="49" y="106"/>
                </a:cxn>
                <a:cxn ang="0">
                  <a:pos x="57" y="95"/>
                </a:cxn>
                <a:cxn ang="0">
                  <a:pos x="76" y="97"/>
                </a:cxn>
                <a:cxn ang="0">
                  <a:pos x="99" y="108"/>
                </a:cxn>
                <a:cxn ang="0">
                  <a:pos x="112" y="120"/>
                </a:cxn>
                <a:cxn ang="0">
                  <a:pos x="120" y="137"/>
                </a:cxn>
                <a:cxn ang="0">
                  <a:pos x="114" y="144"/>
                </a:cxn>
                <a:cxn ang="0">
                  <a:pos x="99" y="141"/>
                </a:cxn>
                <a:cxn ang="0">
                  <a:pos x="76" y="135"/>
                </a:cxn>
                <a:cxn ang="0">
                  <a:pos x="70" y="146"/>
                </a:cxn>
                <a:cxn ang="0">
                  <a:pos x="46" y="165"/>
                </a:cxn>
              </a:cxnLst>
              <a:rect l="0" t="0" r="r" b="b"/>
              <a:pathLst>
                <a:path w="146" h="173">
                  <a:moveTo>
                    <a:pt x="42" y="167"/>
                  </a:moveTo>
                  <a:lnTo>
                    <a:pt x="40" y="169"/>
                  </a:lnTo>
                  <a:lnTo>
                    <a:pt x="38" y="171"/>
                  </a:lnTo>
                  <a:lnTo>
                    <a:pt x="34" y="173"/>
                  </a:lnTo>
                  <a:lnTo>
                    <a:pt x="27" y="171"/>
                  </a:lnTo>
                  <a:lnTo>
                    <a:pt x="23" y="165"/>
                  </a:lnTo>
                  <a:lnTo>
                    <a:pt x="19" y="160"/>
                  </a:lnTo>
                  <a:lnTo>
                    <a:pt x="15" y="154"/>
                  </a:lnTo>
                  <a:lnTo>
                    <a:pt x="11" y="146"/>
                  </a:lnTo>
                  <a:lnTo>
                    <a:pt x="6" y="139"/>
                  </a:lnTo>
                  <a:lnTo>
                    <a:pt x="4" y="131"/>
                  </a:lnTo>
                  <a:lnTo>
                    <a:pt x="0" y="123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4" y="97"/>
                  </a:lnTo>
                  <a:lnTo>
                    <a:pt x="6" y="87"/>
                  </a:lnTo>
                  <a:lnTo>
                    <a:pt x="13" y="76"/>
                  </a:lnTo>
                  <a:lnTo>
                    <a:pt x="15" y="66"/>
                  </a:lnTo>
                  <a:lnTo>
                    <a:pt x="21" y="57"/>
                  </a:lnTo>
                  <a:lnTo>
                    <a:pt x="25" y="51"/>
                  </a:lnTo>
                  <a:lnTo>
                    <a:pt x="28" y="49"/>
                  </a:lnTo>
                  <a:lnTo>
                    <a:pt x="30" y="45"/>
                  </a:lnTo>
                  <a:lnTo>
                    <a:pt x="34" y="44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9" y="36"/>
                  </a:lnTo>
                  <a:lnTo>
                    <a:pt x="65" y="34"/>
                  </a:lnTo>
                  <a:lnTo>
                    <a:pt x="63" y="30"/>
                  </a:lnTo>
                  <a:lnTo>
                    <a:pt x="63" y="19"/>
                  </a:lnTo>
                  <a:lnTo>
                    <a:pt x="65" y="7"/>
                  </a:lnTo>
                  <a:lnTo>
                    <a:pt x="70" y="2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91" y="6"/>
                  </a:lnTo>
                  <a:lnTo>
                    <a:pt x="105" y="11"/>
                  </a:lnTo>
                  <a:lnTo>
                    <a:pt x="114" y="17"/>
                  </a:lnTo>
                  <a:lnTo>
                    <a:pt x="124" y="23"/>
                  </a:lnTo>
                  <a:lnTo>
                    <a:pt x="131" y="25"/>
                  </a:lnTo>
                  <a:lnTo>
                    <a:pt x="139" y="28"/>
                  </a:lnTo>
                  <a:lnTo>
                    <a:pt x="144" y="32"/>
                  </a:lnTo>
                  <a:lnTo>
                    <a:pt x="146" y="40"/>
                  </a:lnTo>
                  <a:lnTo>
                    <a:pt x="146" y="45"/>
                  </a:lnTo>
                  <a:lnTo>
                    <a:pt x="144" y="53"/>
                  </a:lnTo>
                  <a:lnTo>
                    <a:pt x="141" y="55"/>
                  </a:lnTo>
                  <a:lnTo>
                    <a:pt x="139" y="59"/>
                  </a:lnTo>
                  <a:lnTo>
                    <a:pt x="133" y="61"/>
                  </a:lnTo>
                  <a:lnTo>
                    <a:pt x="129" y="61"/>
                  </a:lnTo>
                  <a:lnTo>
                    <a:pt x="118" y="55"/>
                  </a:lnTo>
                  <a:lnTo>
                    <a:pt x="108" y="51"/>
                  </a:lnTo>
                  <a:lnTo>
                    <a:pt x="101" y="45"/>
                  </a:lnTo>
                  <a:lnTo>
                    <a:pt x="97" y="44"/>
                  </a:lnTo>
                  <a:lnTo>
                    <a:pt x="93" y="45"/>
                  </a:lnTo>
                  <a:lnTo>
                    <a:pt x="93" y="49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84" y="57"/>
                  </a:lnTo>
                  <a:lnTo>
                    <a:pt x="84" y="51"/>
                  </a:lnTo>
                  <a:lnTo>
                    <a:pt x="86" y="45"/>
                  </a:lnTo>
                  <a:lnTo>
                    <a:pt x="87" y="36"/>
                  </a:lnTo>
                  <a:lnTo>
                    <a:pt x="91" y="34"/>
                  </a:lnTo>
                  <a:lnTo>
                    <a:pt x="95" y="32"/>
                  </a:lnTo>
                  <a:lnTo>
                    <a:pt x="101" y="36"/>
                  </a:lnTo>
                  <a:lnTo>
                    <a:pt x="106" y="42"/>
                  </a:lnTo>
                  <a:lnTo>
                    <a:pt x="116" y="47"/>
                  </a:lnTo>
                  <a:lnTo>
                    <a:pt x="122" y="51"/>
                  </a:lnTo>
                  <a:lnTo>
                    <a:pt x="125" y="55"/>
                  </a:lnTo>
                  <a:lnTo>
                    <a:pt x="129" y="55"/>
                  </a:lnTo>
                  <a:lnTo>
                    <a:pt x="133" y="55"/>
                  </a:lnTo>
                  <a:lnTo>
                    <a:pt x="137" y="49"/>
                  </a:lnTo>
                  <a:lnTo>
                    <a:pt x="141" y="45"/>
                  </a:lnTo>
                  <a:lnTo>
                    <a:pt x="141" y="40"/>
                  </a:lnTo>
                  <a:lnTo>
                    <a:pt x="139" y="38"/>
                  </a:lnTo>
                  <a:lnTo>
                    <a:pt x="131" y="32"/>
                  </a:lnTo>
                  <a:lnTo>
                    <a:pt x="120" y="30"/>
                  </a:lnTo>
                  <a:lnTo>
                    <a:pt x="106" y="25"/>
                  </a:lnTo>
                  <a:lnTo>
                    <a:pt x="99" y="21"/>
                  </a:lnTo>
                  <a:lnTo>
                    <a:pt x="89" y="15"/>
                  </a:lnTo>
                  <a:lnTo>
                    <a:pt x="86" y="11"/>
                  </a:lnTo>
                  <a:lnTo>
                    <a:pt x="80" y="7"/>
                  </a:lnTo>
                  <a:lnTo>
                    <a:pt x="76" y="11"/>
                  </a:lnTo>
                  <a:lnTo>
                    <a:pt x="72" y="13"/>
                  </a:lnTo>
                  <a:lnTo>
                    <a:pt x="70" y="21"/>
                  </a:lnTo>
                  <a:lnTo>
                    <a:pt x="70" y="28"/>
                  </a:lnTo>
                  <a:lnTo>
                    <a:pt x="70" y="36"/>
                  </a:lnTo>
                  <a:lnTo>
                    <a:pt x="68" y="44"/>
                  </a:lnTo>
                  <a:lnTo>
                    <a:pt x="68" y="51"/>
                  </a:lnTo>
                  <a:lnTo>
                    <a:pt x="67" y="57"/>
                  </a:lnTo>
                  <a:lnTo>
                    <a:pt x="65" y="57"/>
                  </a:lnTo>
                  <a:lnTo>
                    <a:pt x="61" y="49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1" y="47"/>
                  </a:lnTo>
                  <a:lnTo>
                    <a:pt x="44" y="51"/>
                  </a:lnTo>
                  <a:lnTo>
                    <a:pt x="38" y="57"/>
                  </a:lnTo>
                  <a:lnTo>
                    <a:pt x="32" y="61"/>
                  </a:lnTo>
                  <a:lnTo>
                    <a:pt x="28" y="66"/>
                  </a:lnTo>
                  <a:lnTo>
                    <a:pt x="25" y="74"/>
                  </a:lnTo>
                  <a:lnTo>
                    <a:pt x="21" y="82"/>
                  </a:lnTo>
                  <a:lnTo>
                    <a:pt x="15" y="87"/>
                  </a:lnTo>
                  <a:lnTo>
                    <a:pt x="13" y="95"/>
                  </a:lnTo>
                  <a:lnTo>
                    <a:pt x="11" y="104"/>
                  </a:lnTo>
                  <a:lnTo>
                    <a:pt x="11" y="112"/>
                  </a:lnTo>
                  <a:lnTo>
                    <a:pt x="11" y="122"/>
                  </a:lnTo>
                  <a:lnTo>
                    <a:pt x="13" y="129"/>
                  </a:lnTo>
                  <a:lnTo>
                    <a:pt x="15" y="137"/>
                  </a:lnTo>
                  <a:lnTo>
                    <a:pt x="19" y="144"/>
                  </a:lnTo>
                  <a:lnTo>
                    <a:pt x="21" y="150"/>
                  </a:lnTo>
                  <a:lnTo>
                    <a:pt x="23" y="156"/>
                  </a:lnTo>
                  <a:lnTo>
                    <a:pt x="25" y="160"/>
                  </a:lnTo>
                  <a:lnTo>
                    <a:pt x="28" y="161"/>
                  </a:lnTo>
                  <a:lnTo>
                    <a:pt x="34" y="160"/>
                  </a:lnTo>
                  <a:lnTo>
                    <a:pt x="46" y="156"/>
                  </a:lnTo>
                  <a:lnTo>
                    <a:pt x="55" y="148"/>
                  </a:lnTo>
                  <a:lnTo>
                    <a:pt x="61" y="144"/>
                  </a:lnTo>
                  <a:lnTo>
                    <a:pt x="61" y="137"/>
                  </a:lnTo>
                  <a:lnTo>
                    <a:pt x="63" y="131"/>
                  </a:lnTo>
                  <a:lnTo>
                    <a:pt x="63" y="123"/>
                  </a:lnTo>
                  <a:lnTo>
                    <a:pt x="68" y="120"/>
                  </a:lnTo>
                  <a:lnTo>
                    <a:pt x="76" y="120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3" y="135"/>
                  </a:lnTo>
                  <a:lnTo>
                    <a:pt x="108" y="135"/>
                  </a:lnTo>
                  <a:lnTo>
                    <a:pt x="112" y="133"/>
                  </a:lnTo>
                  <a:lnTo>
                    <a:pt x="106" y="125"/>
                  </a:lnTo>
                  <a:lnTo>
                    <a:pt x="99" y="120"/>
                  </a:lnTo>
                  <a:lnTo>
                    <a:pt x="89" y="112"/>
                  </a:lnTo>
                  <a:lnTo>
                    <a:pt x="80" y="110"/>
                  </a:lnTo>
                  <a:lnTo>
                    <a:pt x="74" y="104"/>
                  </a:lnTo>
                  <a:lnTo>
                    <a:pt x="68" y="103"/>
                  </a:lnTo>
                  <a:lnTo>
                    <a:pt x="61" y="101"/>
                  </a:lnTo>
                  <a:lnTo>
                    <a:pt x="59" y="104"/>
                  </a:lnTo>
                  <a:lnTo>
                    <a:pt x="55" y="106"/>
                  </a:lnTo>
                  <a:lnTo>
                    <a:pt x="53" y="112"/>
                  </a:lnTo>
                  <a:lnTo>
                    <a:pt x="51" y="116"/>
                  </a:lnTo>
                  <a:lnTo>
                    <a:pt x="51" y="120"/>
                  </a:lnTo>
                  <a:lnTo>
                    <a:pt x="47" y="122"/>
                  </a:lnTo>
                  <a:lnTo>
                    <a:pt x="44" y="125"/>
                  </a:lnTo>
                  <a:lnTo>
                    <a:pt x="38" y="125"/>
                  </a:lnTo>
                  <a:lnTo>
                    <a:pt x="40" y="123"/>
                  </a:lnTo>
                  <a:lnTo>
                    <a:pt x="44" y="122"/>
                  </a:lnTo>
                  <a:lnTo>
                    <a:pt x="46" y="118"/>
                  </a:lnTo>
                  <a:lnTo>
                    <a:pt x="49" y="112"/>
                  </a:lnTo>
                  <a:lnTo>
                    <a:pt x="49" y="106"/>
                  </a:lnTo>
                  <a:lnTo>
                    <a:pt x="49" y="101"/>
                  </a:lnTo>
                  <a:lnTo>
                    <a:pt x="49" y="97"/>
                  </a:lnTo>
                  <a:lnTo>
                    <a:pt x="57" y="95"/>
                  </a:lnTo>
                  <a:lnTo>
                    <a:pt x="61" y="93"/>
                  </a:lnTo>
                  <a:lnTo>
                    <a:pt x="68" y="95"/>
                  </a:lnTo>
                  <a:lnTo>
                    <a:pt x="76" y="97"/>
                  </a:lnTo>
                  <a:lnTo>
                    <a:pt x="84" y="101"/>
                  </a:lnTo>
                  <a:lnTo>
                    <a:pt x="91" y="104"/>
                  </a:lnTo>
                  <a:lnTo>
                    <a:pt x="99" y="108"/>
                  </a:lnTo>
                  <a:lnTo>
                    <a:pt x="105" y="112"/>
                  </a:lnTo>
                  <a:lnTo>
                    <a:pt x="108" y="116"/>
                  </a:lnTo>
                  <a:lnTo>
                    <a:pt x="112" y="120"/>
                  </a:lnTo>
                  <a:lnTo>
                    <a:pt x="116" y="125"/>
                  </a:lnTo>
                  <a:lnTo>
                    <a:pt x="120" y="131"/>
                  </a:lnTo>
                  <a:lnTo>
                    <a:pt x="120" y="137"/>
                  </a:lnTo>
                  <a:lnTo>
                    <a:pt x="118" y="141"/>
                  </a:lnTo>
                  <a:lnTo>
                    <a:pt x="116" y="144"/>
                  </a:lnTo>
                  <a:lnTo>
                    <a:pt x="114" y="144"/>
                  </a:lnTo>
                  <a:lnTo>
                    <a:pt x="110" y="144"/>
                  </a:lnTo>
                  <a:lnTo>
                    <a:pt x="105" y="142"/>
                  </a:lnTo>
                  <a:lnTo>
                    <a:pt x="99" y="141"/>
                  </a:lnTo>
                  <a:lnTo>
                    <a:pt x="93" y="139"/>
                  </a:lnTo>
                  <a:lnTo>
                    <a:pt x="87" y="137"/>
                  </a:lnTo>
                  <a:lnTo>
                    <a:pt x="76" y="135"/>
                  </a:lnTo>
                  <a:lnTo>
                    <a:pt x="74" y="133"/>
                  </a:lnTo>
                  <a:lnTo>
                    <a:pt x="74" y="137"/>
                  </a:lnTo>
                  <a:lnTo>
                    <a:pt x="70" y="146"/>
                  </a:lnTo>
                  <a:lnTo>
                    <a:pt x="65" y="152"/>
                  </a:lnTo>
                  <a:lnTo>
                    <a:pt x="55" y="160"/>
                  </a:lnTo>
                  <a:lnTo>
                    <a:pt x="46" y="165"/>
                  </a:lnTo>
                  <a:lnTo>
                    <a:pt x="42" y="167"/>
                  </a:lnTo>
                  <a:lnTo>
                    <a:pt x="42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860"/>
            <p:cNvSpPr>
              <a:spLocks/>
            </p:cNvSpPr>
            <p:nvPr/>
          </p:nvSpPr>
          <p:spPr bwMode="auto">
            <a:xfrm>
              <a:off x="5176837" y="4719638"/>
              <a:ext cx="96837" cy="5397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7" y="2"/>
                </a:cxn>
                <a:cxn ang="0">
                  <a:pos x="50" y="6"/>
                </a:cxn>
                <a:cxn ang="0">
                  <a:pos x="65" y="6"/>
                </a:cxn>
                <a:cxn ang="0">
                  <a:pos x="86" y="6"/>
                </a:cxn>
                <a:cxn ang="0">
                  <a:pos x="101" y="8"/>
                </a:cxn>
                <a:cxn ang="0">
                  <a:pos x="113" y="11"/>
                </a:cxn>
                <a:cxn ang="0">
                  <a:pos x="118" y="19"/>
                </a:cxn>
                <a:cxn ang="0">
                  <a:pos x="120" y="27"/>
                </a:cxn>
                <a:cxn ang="0">
                  <a:pos x="107" y="34"/>
                </a:cxn>
                <a:cxn ang="0">
                  <a:pos x="86" y="38"/>
                </a:cxn>
                <a:cxn ang="0">
                  <a:pos x="84" y="40"/>
                </a:cxn>
                <a:cxn ang="0">
                  <a:pos x="95" y="48"/>
                </a:cxn>
                <a:cxn ang="0">
                  <a:pos x="95" y="57"/>
                </a:cxn>
                <a:cxn ang="0">
                  <a:pos x="88" y="65"/>
                </a:cxn>
                <a:cxn ang="0">
                  <a:pos x="76" y="65"/>
                </a:cxn>
                <a:cxn ang="0">
                  <a:pos x="63" y="67"/>
                </a:cxn>
                <a:cxn ang="0">
                  <a:pos x="48" y="67"/>
                </a:cxn>
                <a:cxn ang="0">
                  <a:pos x="35" y="57"/>
                </a:cxn>
                <a:cxn ang="0">
                  <a:pos x="40" y="57"/>
                </a:cxn>
                <a:cxn ang="0">
                  <a:pos x="56" y="57"/>
                </a:cxn>
                <a:cxn ang="0">
                  <a:pos x="69" y="57"/>
                </a:cxn>
                <a:cxn ang="0">
                  <a:pos x="78" y="57"/>
                </a:cxn>
                <a:cxn ang="0">
                  <a:pos x="88" y="51"/>
                </a:cxn>
                <a:cxn ang="0">
                  <a:pos x="76" y="46"/>
                </a:cxn>
                <a:cxn ang="0">
                  <a:pos x="59" y="42"/>
                </a:cxn>
                <a:cxn ang="0">
                  <a:pos x="40" y="36"/>
                </a:cxn>
                <a:cxn ang="0">
                  <a:pos x="25" y="34"/>
                </a:cxn>
                <a:cxn ang="0">
                  <a:pos x="6" y="27"/>
                </a:cxn>
                <a:cxn ang="0">
                  <a:pos x="2" y="21"/>
                </a:cxn>
                <a:cxn ang="0">
                  <a:pos x="14" y="25"/>
                </a:cxn>
                <a:cxn ang="0">
                  <a:pos x="35" y="30"/>
                </a:cxn>
                <a:cxn ang="0">
                  <a:pos x="48" y="30"/>
                </a:cxn>
                <a:cxn ang="0">
                  <a:pos x="67" y="32"/>
                </a:cxn>
                <a:cxn ang="0">
                  <a:pos x="84" y="30"/>
                </a:cxn>
                <a:cxn ang="0">
                  <a:pos x="97" y="30"/>
                </a:cxn>
                <a:cxn ang="0">
                  <a:pos x="111" y="27"/>
                </a:cxn>
                <a:cxn ang="0">
                  <a:pos x="111" y="21"/>
                </a:cxn>
                <a:cxn ang="0">
                  <a:pos x="101" y="17"/>
                </a:cxn>
                <a:cxn ang="0">
                  <a:pos x="86" y="15"/>
                </a:cxn>
                <a:cxn ang="0">
                  <a:pos x="65" y="15"/>
                </a:cxn>
                <a:cxn ang="0">
                  <a:pos x="48" y="11"/>
                </a:cxn>
                <a:cxn ang="0">
                  <a:pos x="25" y="6"/>
                </a:cxn>
                <a:cxn ang="0">
                  <a:pos x="16" y="2"/>
                </a:cxn>
                <a:cxn ang="0">
                  <a:pos x="21" y="0"/>
                </a:cxn>
              </a:cxnLst>
              <a:rect l="0" t="0" r="r" b="b"/>
              <a:pathLst>
                <a:path w="122" h="68">
                  <a:moveTo>
                    <a:pt x="21" y="0"/>
                  </a:moveTo>
                  <a:lnTo>
                    <a:pt x="23" y="0"/>
                  </a:lnTo>
                  <a:lnTo>
                    <a:pt x="33" y="2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50" y="6"/>
                  </a:lnTo>
                  <a:lnTo>
                    <a:pt x="57" y="6"/>
                  </a:lnTo>
                  <a:lnTo>
                    <a:pt x="65" y="6"/>
                  </a:lnTo>
                  <a:lnTo>
                    <a:pt x="76" y="6"/>
                  </a:lnTo>
                  <a:lnTo>
                    <a:pt x="86" y="6"/>
                  </a:lnTo>
                  <a:lnTo>
                    <a:pt x="94" y="8"/>
                  </a:lnTo>
                  <a:lnTo>
                    <a:pt x="101" y="8"/>
                  </a:lnTo>
                  <a:lnTo>
                    <a:pt x="109" y="9"/>
                  </a:lnTo>
                  <a:lnTo>
                    <a:pt x="113" y="11"/>
                  </a:lnTo>
                  <a:lnTo>
                    <a:pt x="116" y="15"/>
                  </a:lnTo>
                  <a:lnTo>
                    <a:pt x="118" y="19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6" y="32"/>
                  </a:lnTo>
                  <a:lnTo>
                    <a:pt x="107" y="34"/>
                  </a:lnTo>
                  <a:lnTo>
                    <a:pt x="94" y="36"/>
                  </a:lnTo>
                  <a:lnTo>
                    <a:pt x="86" y="38"/>
                  </a:lnTo>
                  <a:lnTo>
                    <a:pt x="82" y="40"/>
                  </a:lnTo>
                  <a:lnTo>
                    <a:pt x="84" y="40"/>
                  </a:lnTo>
                  <a:lnTo>
                    <a:pt x="90" y="42"/>
                  </a:lnTo>
                  <a:lnTo>
                    <a:pt x="95" y="48"/>
                  </a:lnTo>
                  <a:lnTo>
                    <a:pt x="99" y="55"/>
                  </a:lnTo>
                  <a:lnTo>
                    <a:pt x="95" y="57"/>
                  </a:lnTo>
                  <a:lnTo>
                    <a:pt x="94" y="61"/>
                  </a:lnTo>
                  <a:lnTo>
                    <a:pt x="88" y="65"/>
                  </a:lnTo>
                  <a:lnTo>
                    <a:pt x="82" y="65"/>
                  </a:lnTo>
                  <a:lnTo>
                    <a:pt x="76" y="65"/>
                  </a:lnTo>
                  <a:lnTo>
                    <a:pt x="71" y="67"/>
                  </a:lnTo>
                  <a:lnTo>
                    <a:pt x="63" y="67"/>
                  </a:lnTo>
                  <a:lnTo>
                    <a:pt x="57" y="67"/>
                  </a:lnTo>
                  <a:lnTo>
                    <a:pt x="48" y="67"/>
                  </a:lnTo>
                  <a:lnTo>
                    <a:pt x="44" y="68"/>
                  </a:lnTo>
                  <a:lnTo>
                    <a:pt x="35" y="57"/>
                  </a:lnTo>
                  <a:lnTo>
                    <a:pt x="37" y="57"/>
                  </a:lnTo>
                  <a:lnTo>
                    <a:pt x="40" y="57"/>
                  </a:lnTo>
                  <a:lnTo>
                    <a:pt x="46" y="57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9" y="57"/>
                  </a:lnTo>
                  <a:lnTo>
                    <a:pt x="75" y="57"/>
                  </a:lnTo>
                  <a:lnTo>
                    <a:pt x="78" y="57"/>
                  </a:lnTo>
                  <a:lnTo>
                    <a:pt x="86" y="55"/>
                  </a:lnTo>
                  <a:lnTo>
                    <a:pt x="88" y="51"/>
                  </a:lnTo>
                  <a:lnTo>
                    <a:pt x="82" y="49"/>
                  </a:lnTo>
                  <a:lnTo>
                    <a:pt x="76" y="46"/>
                  </a:lnTo>
                  <a:lnTo>
                    <a:pt x="67" y="44"/>
                  </a:lnTo>
                  <a:lnTo>
                    <a:pt x="59" y="42"/>
                  </a:lnTo>
                  <a:lnTo>
                    <a:pt x="50" y="40"/>
                  </a:lnTo>
                  <a:lnTo>
                    <a:pt x="40" y="36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14" y="30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2" y="21"/>
                  </a:lnTo>
                  <a:lnTo>
                    <a:pt x="8" y="21"/>
                  </a:lnTo>
                  <a:lnTo>
                    <a:pt x="14" y="25"/>
                  </a:lnTo>
                  <a:lnTo>
                    <a:pt x="23" y="27"/>
                  </a:lnTo>
                  <a:lnTo>
                    <a:pt x="35" y="30"/>
                  </a:lnTo>
                  <a:lnTo>
                    <a:pt x="40" y="30"/>
                  </a:lnTo>
                  <a:lnTo>
                    <a:pt x="48" y="30"/>
                  </a:lnTo>
                  <a:lnTo>
                    <a:pt x="57" y="30"/>
                  </a:lnTo>
                  <a:lnTo>
                    <a:pt x="67" y="32"/>
                  </a:lnTo>
                  <a:lnTo>
                    <a:pt x="76" y="30"/>
                  </a:lnTo>
                  <a:lnTo>
                    <a:pt x="84" y="30"/>
                  </a:lnTo>
                  <a:lnTo>
                    <a:pt x="92" y="30"/>
                  </a:lnTo>
                  <a:lnTo>
                    <a:pt x="97" y="30"/>
                  </a:lnTo>
                  <a:lnTo>
                    <a:pt x="103" y="28"/>
                  </a:lnTo>
                  <a:lnTo>
                    <a:pt x="111" y="27"/>
                  </a:lnTo>
                  <a:lnTo>
                    <a:pt x="113" y="25"/>
                  </a:lnTo>
                  <a:lnTo>
                    <a:pt x="111" y="21"/>
                  </a:lnTo>
                  <a:lnTo>
                    <a:pt x="107" y="17"/>
                  </a:lnTo>
                  <a:lnTo>
                    <a:pt x="101" y="17"/>
                  </a:lnTo>
                  <a:lnTo>
                    <a:pt x="94" y="15"/>
                  </a:lnTo>
                  <a:lnTo>
                    <a:pt x="86" y="15"/>
                  </a:lnTo>
                  <a:lnTo>
                    <a:pt x="75" y="15"/>
                  </a:lnTo>
                  <a:lnTo>
                    <a:pt x="65" y="15"/>
                  </a:lnTo>
                  <a:lnTo>
                    <a:pt x="56" y="13"/>
                  </a:lnTo>
                  <a:lnTo>
                    <a:pt x="48" y="11"/>
                  </a:lnTo>
                  <a:lnTo>
                    <a:pt x="35" y="9"/>
                  </a:lnTo>
                  <a:lnTo>
                    <a:pt x="25" y="6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861"/>
            <p:cNvSpPr>
              <a:spLocks/>
            </p:cNvSpPr>
            <p:nvPr/>
          </p:nvSpPr>
          <p:spPr bwMode="auto">
            <a:xfrm>
              <a:off x="5075237" y="4703763"/>
              <a:ext cx="79375" cy="122238"/>
            </a:xfrm>
            <a:custGeom>
              <a:avLst/>
              <a:gdLst/>
              <a:ahLst/>
              <a:cxnLst>
                <a:cxn ang="0">
                  <a:pos x="86" y="15"/>
                </a:cxn>
                <a:cxn ang="0">
                  <a:pos x="82" y="9"/>
                </a:cxn>
                <a:cxn ang="0">
                  <a:pos x="67" y="11"/>
                </a:cxn>
                <a:cxn ang="0">
                  <a:pos x="57" y="15"/>
                </a:cxn>
                <a:cxn ang="0">
                  <a:pos x="49" y="25"/>
                </a:cxn>
                <a:cxn ang="0">
                  <a:pos x="44" y="40"/>
                </a:cxn>
                <a:cxn ang="0">
                  <a:pos x="44" y="55"/>
                </a:cxn>
                <a:cxn ang="0">
                  <a:pos x="44" y="70"/>
                </a:cxn>
                <a:cxn ang="0">
                  <a:pos x="46" y="84"/>
                </a:cxn>
                <a:cxn ang="0">
                  <a:pos x="48" y="93"/>
                </a:cxn>
                <a:cxn ang="0">
                  <a:pos x="42" y="95"/>
                </a:cxn>
                <a:cxn ang="0">
                  <a:pos x="38" y="87"/>
                </a:cxn>
                <a:cxn ang="0">
                  <a:pos x="34" y="76"/>
                </a:cxn>
                <a:cxn ang="0">
                  <a:pos x="34" y="63"/>
                </a:cxn>
                <a:cxn ang="0">
                  <a:pos x="34" y="49"/>
                </a:cxn>
                <a:cxn ang="0">
                  <a:pos x="36" y="36"/>
                </a:cxn>
                <a:cxn ang="0">
                  <a:pos x="42" y="25"/>
                </a:cxn>
                <a:cxn ang="0">
                  <a:pos x="32" y="32"/>
                </a:cxn>
                <a:cxn ang="0">
                  <a:pos x="21" y="47"/>
                </a:cxn>
                <a:cxn ang="0">
                  <a:pos x="15" y="65"/>
                </a:cxn>
                <a:cxn ang="0">
                  <a:pos x="13" y="74"/>
                </a:cxn>
                <a:cxn ang="0">
                  <a:pos x="15" y="87"/>
                </a:cxn>
                <a:cxn ang="0">
                  <a:pos x="17" y="101"/>
                </a:cxn>
                <a:cxn ang="0">
                  <a:pos x="21" y="110"/>
                </a:cxn>
                <a:cxn ang="0">
                  <a:pos x="32" y="129"/>
                </a:cxn>
                <a:cxn ang="0">
                  <a:pos x="40" y="141"/>
                </a:cxn>
                <a:cxn ang="0">
                  <a:pos x="49" y="148"/>
                </a:cxn>
                <a:cxn ang="0">
                  <a:pos x="63" y="144"/>
                </a:cxn>
                <a:cxn ang="0">
                  <a:pos x="68" y="143"/>
                </a:cxn>
                <a:cxn ang="0">
                  <a:pos x="63" y="139"/>
                </a:cxn>
                <a:cxn ang="0">
                  <a:pos x="55" y="129"/>
                </a:cxn>
                <a:cxn ang="0">
                  <a:pos x="57" y="122"/>
                </a:cxn>
                <a:cxn ang="0">
                  <a:pos x="61" y="129"/>
                </a:cxn>
                <a:cxn ang="0">
                  <a:pos x="68" y="139"/>
                </a:cxn>
                <a:cxn ang="0">
                  <a:pos x="84" y="141"/>
                </a:cxn>
                <a:cxn ang="0">
                  <a:pos x="89" y="131"/>
                </a:cxn>
                <a:cxn ang="0">
                  <a:pos x="99" y="133"/>
                </a:cxn>
                <a:cxn ang="0">
                  <a:pos x="99" y="141"/>
                </a:cxn>
                <a:cxn ang="0">
                  <a:pos x="89" y="146"/>
                </a:cxn>
                <a:cxn ang="0">
                  <a:pos x="76" y="148"/>
                </a:cxn>
                <a:cxn ang="0">
                  <a:pos x="70" y="148"/>
                </a:cxn>
                <a:cxn ang="0">
                  <a:pos x="57" y="154"/>
                </a:cxn>
                <a:cxn ang="0">
                  <a:pos x="42" y="150"/>
                </a:cxn>
                <a:cxn ang="0">
                  <a:pos x="29" y="144"/>
                </a:cxn>
                <a:cxn ang="0">
                  <a:pos x="19" y="129"/>
                </a:cxn>
                <a:cxn ang="0">
                  <a:pos x="11" y="114"/>
                </a:cxn>
                <a:cxn ang="0">
                  <a:pos x="4" y="95"/>
                </a:cxn>
                <a:cxn ang="0">
                  <a:pos x="0" y="80"/>
                </a:cxn>
                <a:cxn ang="0">
                  <a:pos x="0" y="67"/>
                </a:cxn>
                <a:cxn ang="0">
                  <a:pos x="4" y="53"/>
                </a:cxn>
                <a:cxn ang="0">
                  <a:pos x="10" y="40"/>
                </a:cxn>
                <a:cxn ang="0">
                  <a:pos x="23" y="28"/>
                </a:cxn>
                <a:cxn ang="0">
                  <a:pos x="32" y="21"/>
                </a:cxn>
                <a:cxn ang="0">
                  <a:pos x="42" y="21"/>
                </a:cxn>
                <a:cxn ang="0">
                  <a:pos x="44" y="19"/>
                </a:cxn>
                <a:cxn ang="0">
                  <a:pos x="49" y="8"/>
                </a:cxn>
                <a:cxn ang="0">
                  <a:pos x="67" y="0"/>
                </a:cxn>
                <a:cxn ang="0">
                  <a:pos x="82" y="0"/>
                </a:cxn>
                <a:cxn ang="0">
                  <a:pos x="91" y="8"/>
                </a:cxn>
                <a:cxn ang="0">
                  <a:pos x="86" y="17"/>
                </a:cxn>
              </a:cxnLst>
              <a:rect l="0" t="0" r="r" b="b"/>
              <a:pathLst>
                <a:path w="101" h="154">
                  <a:moveTo>
                    <a:pt x="86" y="17"/>
                  </a:moveTo>
                  <a:lnTo>
                    <a:pt x="86" y="15"/>
                  </a:lnTo>
                  <a:lnTo>
                    <a:pt x="86" y="13"/>
                  </a:lnTo>
                  <a:lnTo>
                    <a:pt x="82" y="9"/>
                  </a:lnTo>
                  <a:lnTo>
                    <a:pt x="74" y="11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57" y="15"/>
                  </a:lnTo>
                  <a:lnTo>
                    <a:pt x="55" y="19"/>
                  </a:lnTo>
                  <a:lnTo>
                    <a:pt x="49" y="25"/>
                  </a:lnTo>
                  <a:lnTo>
                    <a:pt x="46" y="34"/>
                  </a:lnTo>
                  <a:lnTo>
                    <a:pt x="44" y="40"/>
                  </a:lnTo>
                  <a:lnTo>
                    <a:pt x="44" y="47"/>
                  </a:lnTo>
                  <a:lnTo>
                    <a:pt x="44" y="55"/>
                  </a:lnTo>
                  <a:lnTo>
                    <a:pt x="44" y="65"/>
                  </a:lnTo>
                  <a:lnTo>
                    <a:pt x="44" y="70"/>
                  </a:lnTo>
                  <a:lnTo>
                    <a:pt x="46" y="76"/>
                  </a:lnTo>
                  <a:lnTo>
                    <a:pt x="46" y="84"/>
                  </a:lnTo>
                  <a:lnTo>
                    <a:pt x="48" y="87"/>
                  </a:lnTo>
                  <a:lnTo>
                    <a:pt x="48" y="93"/>
                  </a:lnTo>
                  <a:lnTo>
                    <a:pt x="46" y="95"/>
                  </a:lnTo>
                  <a:lnTo>
                    <a:pt x="42" y="95"/>
                  </a:lnTo>
                  <a:lnTo>
                    <a:pt x="42" y="93"/>
                  </a:lnTo>
                  <a:lnTo>
                    <a:pt x="38" y="87"/>
                  </a:lnTo>
                  <a:lnTo>
                    <a:pt x="38" y="84"/>
                  </a:lnTo>
                  <a:lnTo>
                    <a:pt x="34" y="76"/>
                  </a:lnTo>
                  <a:lnTo>
                    <a:pt x="34" y="70"/>
                  </a:lnTo>
                  <a:lnTo>
                    <a:pt x="34" y="63"/>
                  </a:lnTo>
                  <a:lnTo>
                    <a:pt x="34" y="57"/>
                  </a:lnTo>
                  <a:lnTo>
                    <a:pt x="34" y="49"/>
                  </a:lnTo>
                  <a:lnTo>
                    <a:pt x="34" y="46"/>
                  </a:lnTo>
                  <a:lnTo>
                    <a:pt x="36" y="36"/>
                  </a:lnTo>
                  <a:lnTo>
                    <a:pt x="38" y="30"/>
                  </a:lnTo>
                  <a:lnTo>
                    <a:pt x="42" y="25"/>
                  </a:lnTo>
                  <a:lnTo>
                    <a:pt x="38" y="27"/>
                  </a:lnTo>
                  <a:lnTo>
                    <a:pt x="32" y="32"/>
                  </a:lnTo>
                  <a:lnTo>
                    <a:pt x="25" y="38"/>
                  </a:lnTo>
                  <a:lnTo>
                    <a:pt x="21" y="47"/>
                  </a:lnTo>
                  <a:lnTo>
                    <a:pt x="17" y="55"/>
                  </a:lnTo>
                  <a:lnTo>
                    <a:pt x="15" y="65"/>
                  </a:lnTo>
                  <a:lnTo>
                    <a:pt x="13" y="68"/>
                  </a:lnTo>
                  <a:lnTo>
                    <a:pt x="13" y="74"/>
                  </a:lnTo>
                  <a:lnTo>
                    <a:pt x="13" y="80"/>
                  </a:lnTo>
                  <a:lnTo>
                    <a:pt x="15" y="87"/>
                  </a:lnTo>
                  <a:lnTo>
                    <a:pt x="15" y="93"/>
                  </a:lnTo>
                  <a:lnTo>
                    <a:pt x="17" y="101"/>
                  </a:lnTo>
                  <a:lnTo>
                    <a:pt x="17" y="105"/>
                  </a:lnTo>
                  <a:lnTo>
                    <a:pt x="21" y="110"/>
                  </a:lnTo>
                  <a:lnTo>
                    <a:pt x="25" y="120"/>
                  </a:lnTo>
                  <a:lnTo>
                    <a:pt x="32" y="129"/>
                  </a:lnTo>
                  <a:lnTo>
                    <a:pt x="34" y="135"/>
                  </a:lnTo>
                  <a:lnTo>
                    <a:pt x="40" y="141"/>
                  </a:lnTo>
                  <a:lnTo>
                    <a:pt x="44" y="144"/>
                  </a:lnTo>
                  <a:lnTo>
                    <a:pt x="49" y="148"/>
                  </a:lnTo>
                  <a:lnTo>
                    <a:pt x="55" y="146"/>
                  </a:lnTo>
                  <a:lnTo>
                    <a:pt x="63" y="144"/>
                  </a:lnTo>
                  <a:lnTo>
                    <a:pt x="65" y="143"/>
                  </a:lnTo>
                  <a:lnTo>
                    <a:pt x="68" y="143"/>
                  </a:lnTo>
                  <a:lnTo>
                    <a:pt x="65" y="141"/>
                  </a:lnTo>
                  <a:lnTo>
                    <a:pt x="63" y="139"/>
                  </a:lnTo>
                  <a:lnTo>
                    <a:pt x="57" y="133"/>
                  </a:lnTo>
                  <a:lnTo>
                    <a:pt x="55" y="129"/>
                  </a:lnTo>
                  <a:lnTo>
                    <a:pt x="53" y="122"/>
                  </a:lnTo>
                  <a:lnTo>
                    <a:pt x="57" y="122"/>
                  </a:lnTo>
                  <a:lnTo>
                    <a:pt x="59" y="124"/>
                  </a:lnTo>
                  <a:lnTo>
                    <a:pt x="61" y="129"/>
                  </a:lnTo>
                  <a:lnTo>
                    <a:pt x="65" y="135"/>
                  </a:lnTo>
                  <a:lnTo>
                    <a:pt x="68" y="139"/>
                  </a:lnTo>
                  <a:lnTo>
                    <a:pt x="76" y="141"/>
                  </a:lnTo>
                  <a:lnTo>
                    <a:pt x="84" y="141"/>
                  </a:lnTo>
                  <a:lnTo>
                    <a:pt x="87" y="135"/>
                  </a:lnTo>
                  <a:lnTo>
                    <a:pt x="89" y="131"/>
                  </a:lnTo>
                  <a:lnTo>
                    <a:pt x="101" y="131"/>
                  </a:lnTo>
                  <a:lnTo>
                    <a:pt x="99" y="133"/>
                  </a:lnTo>
                  <a:lnTo>
                    <a:pt x="99" y="137"/>
                  </a:lnTo>
                  <a:lnTo>
                    <a:pt x="99" y="141"/>
                  </a:lnTo>
                  <a:lnTo>
                    <a:pt x="97" y="144"/>
                  </a:lnTo>
                  <a:lnTo>
                    <a:pt x="89" y="146"/>
                  </a:lnTo>
                  <a:lnTo>
                    <a:pt x="82" y="148"/>
                  </a:lnTo>
                  <a:lnTo>
                    <a:pt x="76" y="148"/>
                  </a:lnTo>
                  <a:lnTo>
                    <a:pt x="74" y="148"/>
                  </a:lnTo>
                  <a:lnTo>
                    <a:pt x="70" y="148"/>
                  </a:lnTo>
                  <a:lnTo>
                    <a:pt x="65" y="154"/>
                  </a:lnTo>
                  <a:lnTo>
                    <a:pt x="57" y="154"/>
                  </a:lnTo>
                  <a:lnTo>
                    <a:pt x="49" y="154"/>
                  </a:lnTo>
                  <a:lnTo>
                    <a:pt x="42" y="150"/>
                  </a:lnTo>
                  <a:lnTo>
                    <a:pt x="32" y="148"/>
                  </a:lnTo>
                  <a:lnTo>
                    <a:pt x="29" y="144"/>
                  </a:lnTo>
                  <a:lnTo>
                    <a:pt x="23" y="139"/>
                  </a:lnTo>
                  <a:lnTo>
                    <a:pt x="19" y="129"/>
                  </a:lnTo>
                  <a:lnTo>
                    <a:pt x="17" y="124"/>
                  </a:lnTo>
                  <a:lnTo>
                    <a:pt x="11" y="114"/>
                  </a:lnTo>
                  <a:lnTo>
                    <a:pt x="8" y="105"/>
                  </a:lnTo>
                  <a:lnTo>
                    <a:pt x="4" y="95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" y="61"/>
                  </a:lnTo>
                  <a:lnTo>
                    <a:pt x="4" y="53"/>
                  </a:lnTo>
                  <a:lnTo>
                    <a:pt x="8" y="47"/>
                  </a:lnTo>
                  <a:lnTo>
                    <a:pt x="10" y="40"/>
                  </a:lnTo>
                  <a:lnTo>
                    <a:pt x="17" y="34"/>
                  </a:lnTo>
                  <a:lnTo>
                    <a:pt x="23" y="28"/>
                  </a:lnTo>
                  <a:lnTo>
                    <a:pt x="29" y="25"/>
                  </a:lnTo>
                  <a:lnTo>
                    <a:pt x="32" y="21"/>
                  </a:lnTo>
                  <a:lnTo>
                    <a:pt x="38" y="21"/>
                  </a:lnTo>
                  <a:lnTo>
                    <a:pt x="42" y="21"/>
                  </a:lnTo>
                  <a:lnTo>
                    <a:pt x="44" y="21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9" y="8"/>
                  </a:lnTo>
                  <a:lnTo>
                    <a:pt x="59" y="4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6" y="2"/>
                  </a:lnTo>
                  <a:lnTo>
                    <a:pt x="91" y="8"/>
                  </a:lnTo>
                  <a:lnTo>
                    <a:pt x="93" y="13"/>
                  </a:lnTo>
                  <a:lnTo>
                    <a:pt x="86" y="17"/>
                  </a:lnTo>
                  <a:lnTo>
                    <a:pt x="86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862"/>
            <p:cNvSpPr>
              <a:spLocks/>
            </p:cNvSpPr>
            <p:nvPr/>
          </p:nvSpPr>
          <p:spPr bwMode="auto">
            <a:xfrm>
              <a:off x="5084762" y="4324351"/>
              <a:ext cx="423862" cy="527050"/>
            </a:xfrm>
            <a:custGeom>
              <a:avLst/>
              <a:gdLst/>
              <a:ahLst/>
              <a:cxnLst>
                <a:cxn ang="0">
                  <a:pos x="23" y="494"/>
                </a:cxn>
                <a:cxn ang="0">
                  <a:pos x="23" y="475"/>
                </a:cxn>
                <a:cxn ang="0">
                  <a:pos x="27" y="462"/>
                </a:cxn>
                <a:cxn ang="0">
                  <a:pos x="31" y="443"/>
                </a:cxn>
                <a:cxn ang="0">
                  <a:pos x="37" y="414"/>
                </a:cxn>
                <a:cxn ang="0">
                  <a:pos x="46" y="380"/>
                </a:cxn>
                <a:cxn ang="0">
                  <a:pos x="63" y="348"/>
                </a:cxn>
                <a:cxn ang="0">
                  <a:pos x="86" y="317"/>
                </a:cxn>
                <a:cxn ang="0">
                  <a:pos x="107" y="294"/>
                </a:cxn>
                <a:cxn ang="0">
                  <a:pos x="134" y="268"/>
                </a:cxn>
                <a:cxn ang="0">
                  <a:pos x="164" y="249"/>
                </a:cxn>
                <a:cxn ang="0">
                  <a:pos x="187" y="232"/>
                </a:cxn>
                <a:cxn ang="0">
                  <a:pos x="219" y="207"/>
                </a:cxn>
                <a:cxn ang="0">
                  <a:pos x="253" y="173"/>
                </a:cxn>
                <a:cxn ang="0">
                  <a:pos x="288" y="135"/>
                </a:cxn>
                <a:cxn ang="0">
                  <a:pos x="316" y="95"/>
                </a:cxn>
                <a:cxn ang="0">
                  <a:pos x="314" y="108"/>
                </a:cxn>
                <a:cxn ang="0">
                  <a:pos x="299" y="173"/>
                </a:cxn>
                <a:cxn ang="0">
                  <a:pos x="278" y="255"/>
                </a:cxn>
                <a:cxn ang="0">
                  <a:pos x="259" y="329"/>
                </a:cxn>
                <a:cxn ang="0">
                  <a:pos x="251" y="374"/>
                </a:cxn>
                <a:cxn ang="0">
                  <a:pos x="265" y="390"/>
                </a:cxn>
                <a:cxn ang="0">
                  <a:pos x="301" y="403"/>
                </a:cxn>
                <a:cxn ang="0">
                  <a:pos x="327" y="399"/>
                </a:cxn>
                <a:cxn ang="0">
                  <a:pos x="333" y="363"/>
                </a:cxn>
                <a:cxn ang="0">
                  <a:pos x="352" y="285"/>
                </a:cxn>
                <a:cxn ang="0">
                  <a:pos x="373" y="194"/>
                </a:cxn>
                <a:cxn ang="0">
                  <a:pos x="394" y="114"/>
                </a:cxn>
                <a:cxn ang="0">
                  <a:pos x="404" y="66"/>
                </a:cxn>
                <a:cxn ang="0">
                  <a:pos x="413" y="68"/>
                </a:cxn>
                <a:cxn ang="0">
                  <a:pos x="405" y="91"/>
                </a:cxn>
                <a:cxn ang="0">
                  <a:pos x="404" y="135"/>
                </a:cxn>
                <a:cxn ang="0">
                  <a:pos x="409" y="192"/>
                </a:cxn>
                <a:cxn ang="0">
                  <a:pos x="440" y="258"/>
                </a:cxn>
                <a:cxn ang="0">
                  <a:pos x="493" y="331"/>
                </a:cxn>
                <a:cxn ang="0">
                  <a:pos x="523" y="412"/>
                </a:cxn>
                <a:cxn ang="0">
                  <a:pos x="525" y="496"/>
                </a:cxn>
                <a:cxn ang="0">
                  <a:pos x="510" y="572"/>
                </a:cxn>
                <a:cxn ang="0">
                  <a:pos x="493" y="625"/>
                </a:cxn>
                <a:cxn ang="0">
                  <a:pos x="485" y="646"/>
                </a:cxn>
                <a:cxn ang="0">
                  <a:pos x="501" y="654"/>
                </a:cxn>
                <a:cxn ang="0">
                  <a:pos x="516" y="608"/>
                </a:cxn>
                <a:cxn ang="0">
                  <a:pos x="531" y="540"/>
                </a:cxn>
                <a:cxn ang="0">
                  <a:pos x="535" y="454"/>
                </a:cxn>
                <a:cxn ang="0">
                  <a:pos x="518" y="365"/>
                </a:cxn>
                <a:cxn ang="0">
                  <a:pos x="468" y="283"/>
                </a:cxn>
                <a:cxn ang="0">
                  <a:pos x="432" y="209"/>
                </a:cxn>
                <a:cxn ang="0">
                  <a:pos x="417" y="146"/>
                </a:cxn>
                <a:cxn ang="0">
                  <a:pos x="415" y="99"/>
                </a:cxn>
                <a:cxn ang="0">
                  <a:pos x="421" y="66"/>
                </a:cxn>
                <a:cxn ang="0">
                  <a:pos x="424" y="57"/>
                </a:cxn>
                <a:cxn ang="0">
                  <a:pos x="375" y="28"/>
                </a:cxn>
                <a:cxn ang="0">
                  <a:pos x="348" y="7"/>
                </a:cxn>
                <a:cxn ang="0">
                  <a:pos x="329" y="43"/>
                </a:cxn>
                <a:cxn ang="0">
                  <a:pos x="299" y="99"/>
                </a:cxn>
                <a:cxn ang="0">
                  <a:pos x="255" y="158"/>
                </a:cxn>
                <a:cxn ang="0">
                  <a:pos x="202" y="209"/>
                </a:cxn>
                <a:cxn ang="0">
                  <a:pos x="137" y="245"/>
                </a:cxn>
                <a:cxn ang="0">
                  <a:pos x="86" y="285"/>
                </a:cxn>
                <a:cxn ang="0">
                  <a:pos x="48" y="336"/>
                </a:cxn>
                <a:cxn ang="0">
                  <a:pos x="21" y="395"/>
                </a:cxn>
                <a:cxn ang="0">
                  <a:pos x="6" y="458"/>
                </a:cxn>
                <a:cxn ang="0">
                  <a:pos x="0" y="523"/>
                </a:cxn>
              </a:cxnLst>
              <a:rect l="0" t="0" r="r" b="b"/>
              <a:pathLst>
                <a:path w="535" h="663">
                  <a:moveTo>
                    <a:pt x="23" y="507"/>
                  </a:moveTo>
                  <a:lnTo>
                    <a:pt x="23" y="502"/>
                  </a:lnTo>
                  <a:lnTo>
                    <a:pt x="23" y="494"/>
                  </a:lnTo>
                  <a:lnTo>
                    <a:pt x="23" y="488"/>
                  </a:lnTo>
                  <a:lnTo>
                    <a:pt x="23" y="483"/>
                  </a:lnTo>
                  <a:lnTo>
                    <a:pt x="23" y="475"/>
                  </a:lnTo>
                  <a:lnTo>
                    <a:pt x="27" y="471"/>
                  </a:lnTo>
                  <a:lnTo>
                    <a:pt x="27" y="468"/>
                  </a:lnTo>
                  <a:lnTo>
                    <a:pt x="27" y="462"/>
                  </a:lnTo>
                  <a:lnTo>
                    <a:pt x="27" y="456"/>
                  </a:lnTo>
                  <a:lnTo>
                    <a:pt x="31" y="450"/>
                  </a:lnTo>
                  <a:lnTo>
                    <a:pt x="31" y="443"/>
                  </a:lnTo>
                  <a:lnTo>
                    <a:pt x="33" y="433"/>
                  </a:lnTo>
                  <a:lnTo>
                    <a:pt x="33" y="424"/>
                  </a:lnTo>
                  <a:lnTo>
                    <a:pt x="37" y="414"/>
                  </a:lnTo>
                  <a:lnTo>
                    <a:pt x="38" y="403"/>
                  </a:lnTo>
                  <a:lnTo>
                    <a:pt x="42" y="393"/>
                  </a:lnTo>
                  <a:lnTo>
                    <a:pt x="46" y="380"/>
                  </a:lnTo>
                  <a:lnTo>
                    <a:pt x="52" y="371"/>
                  </a:lnTo>
                  <a:lnTo>
                    <a:pt x="57" y="359"/>
                  </a:lnTo>
                  <a:lnTo>
                    <a:pt x="63" y="348"/>
                  </a:lnTo>
                  <a:lnTo>
                    <a:pt x="69" y="338"/>
                  </a:lnTo>
                  <a:lnTo>
                    <a:pt x="78" y="329"/>
                  </a:lnTo>
                  <a:lnTo>
                    <a:pt x="86" y="317"/>
                  </a:lnTo>
                  <a:lnTo>
                    <a:pt x="94" y="310"/>
                  </a:lnTo>
                  <a:lnTo>
                    <a:pt x="99" y="300"/>
                  </a:lnTo>
                  <a:lnTo>
                    <a:pt x="107" y="294"/>
                  </a:lnTo>
                  <a:lnTo>
                    <a:pt x="116" y="283"/>
                  </a:lnTo>
                  <a:lnTo>
                    <a:pt x="126" y="275"/>
                  </a:lnTo>
                  <a:lnTo>
                    <a:pt x="134" y="268"/>
                  </a:lnTo>
                  <a:lnTo>
                    <a:pt x="143" y="260"/>
                  </a:lnTo>
                  <a:lnTo>
                    <a:pt x="153" y="255"/>
                  </a:lnTo>
                  <a:lnTo>
                    <a:pt x="164" y="249"/>
                  </a:lnTo>
                  <a:lnTo>
                    <a:pt x="172" y="245"/>
                  </a:lnTo>
                  <a:lnTo>
                    <a:pt x="179" y="239"/>
                  </a:lnTo>
                  <a:lnTo>
                    <a:pt x="187" y="232"/>
                  </a:lnTo>
                  <a:lnTo>
                    <a:pt x="198" y="226"/>
                  </a:lnTo>
                  <a:lnTo>
                    <a:pt x="208" y="217"/>
                  </a:lnTo>
                  <a:lnTo>
                    <a:pt x="219" y="207"/>
                  </a:lnTo>
                  <a:lnTo>
                    <a:pt x="230" y="196"/>
                  </a:lnTo>
                  <a:lnTo>
                    <a:pt x="242" y="186"/>
                  </a:lnTo>
                  <a:lnTo>
                    <a:pt x="253" y="173"/>
                  </a:lnTo>
                  <a:lnTo>
                    <a:pt x="265" y="161"/>
                  </a:lnTo>
                  <a:lnTo>
                    <a:pt x="276" y="148"/>
                  </a:lnTo>
                  <a:lnTo>
                    <a:pt x="288" y="135"/>
                  </a:lnTo>
                  <a:lnTo>
                    <a:pt x="297" y="121"/>
                  </a:lnTo>
                  <a:lnTo>
                    <a:pt x="308" y="108"/>
                  </a:lnTo>
                  <a:lnTo>
                    <a:pt x="316" y="95"/>
                  </a:lnTo>
                  <a:lnTo>
                    <a:pt x="324" y="83"/>
                  </a:lnTo>
                  <a:lnTo>
                    <a:pt x="320" y="95"/>
                  </a:lnTo>
                  <a:lnTo>
                    <a:pt x="314" y="108"/>
                  </a:lnTo>
                  <a:lnTo>
                    <a:pt x="312" y="127"/>
                  </a:lnTo>
                  <a:lnTo>
                    <a:pt x="305" y="148"/>
                  </a:lnTo>
                  <a:lnTo>
                    <a:pt x="299" y="173"/>
                  </a:lnTo>
                  <a:lnTo>
                    <a:pt x="291" y="199"/>
                  </a:lnTo>
                  <a:lnTo>
                    <a:pt x="286" y="228"/>
                  </a:lnTo>
                  <a:lnTo>
                    <a:pt x="278" y="255"/>
                  </a:lnTo>
                  <a:lnTo>
                    <a:pt x="272" y="281"/>
                  </a:lnTo>
                  <a:lnTo>
                    <a:pt x="265" y="306"/>
                  </a:lnTo>
                  <a:lnTo>
                    <a:pt x="259" y="329"/>
                  </a:lnTo>
                  <a:lnTo>
                    <a:pt x="255" y="348"/>
                  </a:lnTo>
                  <a:lnTo>
                    <a:pt x="253" y="365"/>
                  </a:lnTo>
                  <a:lnTo>
                    <a:pt x="251" y="374"/>
                  </a:lnTo>
                  <a:lnTo>
                    <a:pt x="253" y="382"/>
                  </a:lnTo>
                  <a:lnTo>
                    <a:pt x="257" y="386"/>
                  </a:lnTo>
                  <a:lnTo>
                    <a:pt x="265" y="390"/>
                  </a:lnTo>
                  <a:lnTo>
                    <a:pt x="276" y="395"/>
                  </a:lnTo>
                  <a:lnTo>
                    <a:pt x="289" y="401"/>
                  </a:lnTo>
                  <a:lnTo>
                    <a:pt x="301" y="403"/>
                  </a:lnTo>
                  <a:lnTo>
                    <a:pt x="312" y="405"/>
                  </a:lnTo>
                  <a:lnTo>
                    <a:pt x="320" y="403"/>
                  </a:lnTo>
                  <a:lnTo>
                    <a:pt x="327" y="399"/>
                  </a:lnTo>
                  <a:lnTo>
                    <a:pt x="327" y="393"/>
                  </a:lnTo>
                  <a:lnTo>
                    <a:pt x="329" y="380"/>
                  </a:lnTo>
                  <a:lnTo>
                    <a:pt x="333" y="363"/>
                  </a:lnTo>
                  <a:lnTo>
                    <a:pt x="341" y="340"/>
                  </a:lnTo>
                  <a:lnTo>
                    <a:pt x="345" y="313"/>
                  </a:lnTo>
                  <a:lnTo>
                    <a:pt x="352" y="285"/>
                  </a:lnTo>
                  <a:lnTo>
                    <a:pt x="360" y="255"/>
                  </a:lnTo>
                  <a:lnTo>
                    <a:pt x="367" y="226"/>
                  </a:lnTo>
                  <a:lnTo>
                    <a:pt x="373" y="194"/>
                  </a:lnTo>
                  <a:lnTo>
                    <a:pt x="381" y="165"/>
                  </a:lnTo>
                  <a:lnTo>
                    <a:pt x="386" y="137"/>
                  </a:lnTo>
                  <a:lnTo>
                    <a:pt x="394" y="114"/>
                  </a:lnTo>
                  <a:lnTo>
                    <a:pt x="398" y="91"/>
                  </a:lnTo>
                  <a:lnTo>
                    <a:pt x="402" y="76"/>
                  </a:lnTo>
                  <a:lnTo>
                    <a:pt x="404" y="66"/>
                  </a:lnTo>
                  <a:lnTo>
                    <a:pt x="405" y="64"/>
                  </a:lnTo>
                  <a:lnTo>
                    <a:pt x="415" y="62"/>
                  </a:lnTo>
                  <a:lnTo>
                    <a:pt x="413" y="68"/>
                  </a:lnTo>
                  <a:lnTo>
                    <a:pt x="411" y="74"/>
                  </a:lnTo>
                  <a:lnTo>
                    <a:pt x="409" y="81"/>
                  </a:lnTo>
                  <a:lnTo>
                    <a:pt x="405" y="91"/>
                  </a:lnTo>
                  <a:lnTo>
                    <a:pt x="404" y="104"/>
                  </a:lnTo>
                  <a:lnTo>
                    <a:pt x="402" y="118"/>
                  </a:lnTo>
                  <a:lnTo>
                    <a:pt x="404" y="135"/>
                  </a:lnTo>
                  <a:lnTo>
                    <a:pt x="404" y="152"/>
                  </a:lnTo>
                  <a:lnTo>
                    <a:pt x="407" y="171"/>
                  </a:lnTo>
                  <a:lnTo>
                    <a:pt x="409" y="192"/>
                  </a:lnTo>
                  <a:lnTo>
                    <a:pt x="419" y="215"/>
                  </a:lnTo>
                  <a:lnTo>
                    <a:pt x="428" y="236"/>
                  </a:lnTo>
                  <a:lnTo>
                    <a:pt x="440" y="258"/>
                  </a:lnTo>
                  <a:lnTo>
                    <a:pt x="455" y="283"/>
                  </a:lnTo>
                  <a:lnTo>
                    <a:pt x="476" y="308"/>
                  </a:lnTo>
                  <a:lnTo>
                    <a:pt x="493" y="331"/>
                  </a:lnTo>
                  <a:lnTo>
                    <a:pt x="508" y="357"/>
                  </a:lnTo>
                  <a:lnTo>
                    <a:pt x="518" y="384"/>
                  </a:lnTo>
                  <a:lnTo>
                    <a:pt x="523" y="412"/>
                  </a:lnTo>
                  <a:lnTo>
                    <a:pt x="527" y="441"/>
                  </a:lnTo>
                  <a:lnTo>
                    <a:pt x="527" y="469"/>
                  </a:lnTo>
                  <a:lnTo>
                    <a:pt x="525" y="496"/>
                  </a:lnTo>
                  <a:lnTo>
                    <a:pt x="523" y="525"/>
                  </a:lnTo>
                  <a:lnTo>
                    <a:pt x="518" y="547"/>
                  </a:lnTo>
                  <a:lnTo>
                    <a:pt x="510" y="572"/>
                  </a:lnTo>
                  <a:lnTo>
                    <a:pt x="504" y="593"/>
                  </a:lnTo>
                  <a:lnTo>
                    <a:pt x="499" y="610"/>
                  </a:lnTo>
                  <a:lnTo>
                    <a:pt x="493" y="625"/>
                  </a:lnTo>
                  <a:lnTo>
                    <a:pt x="489" y="635"/>
                  </a:lnTo>
                  <a:lnTo>
                    <a:pt x="485" y="642"/>
                  </a:lnTo>
                  <a:lnTo>
                    <a:pt x="485" y="646"/>
                  </a:lnTo>
                  <a:lnTo>
                    <a:pt x="499" y="663"/>
                  </a:lnTo>
                  <a:lnTo>
                    <a:pt x="499" y="660"/>
                  </a:lnTo>
                  <a:lnTo>
                    <a:pt x="501" y="654"/>
                  </a:lnTo>
                  <a:lnTo>
                    <a:pt x="504" y="642"/>
                  </a:lnTo>
                  <a:lnTo>
                    <a:pt x="510" y="627"/>
                  </a:lnTo>
                  <a:lnTo>
                    <a:pt x="516" y="608"/>
                  </a:lnTo>
                  <a:lnTo>
                    <a:pt x="521" y="587"/>
                  </a:lnTo>
                  <a:lnTo>
                    <a:pt x="525" y="565"/>
                  </a:lnTo>
                  <a:lnTo>
                    <a:pt x="531" y="540"/>
                  </a:lnTo>
                  <a:lnTo>
                    <a:pt x="535" y="511"/>
                  </a:lnTo>
                  <a:lnTo>
                    <a:pt x="535" y="483"/>
                  </a:lnTo>
                  <a:lnTo>
                    <a:pt x="535" y="454"/>
                  </a:lnTo>
                  <a:lnTo>
                    <a:pt x="531" y="424"/>
                  </a:lnTo>
                  <a:lnTo>
                    <a:pt x="525" y="393"/>
                  </a:lnTo>
                  <a:lnTo>
                    <a:pt x="518" y="365"/>
                  </a:lnTo>
                  <a:lnTo>
                    <a:pt x="504" y="336"/>
                  </a:lnTo>
                  <a:lnTo>
                    <a:pt x="487" y="310"/>
                  </a:lnTo>
                  <a:lnTo>
                    <a:pt x="468" y="283"/>
                  </a:lnTo>
                  <a:lnTo>
                    <a:pt x="453" y="258"/>
                  </a:lnTo>
                  <a:lnTo>
                    <a:pt x="442" y="232"/>
                  </a:lnTo>
                  <a:lnTo>
                    <a:pt x="432" y="209"/>
                  </a:lnTo>
                  <a:lnTo>
                    <a:pt x="424" y="186"/>
                  </a:lnTo>
                  <a:lnTo>
                    <a:pt x="421" y="165"/>
                  </a:lnTo>
                  <a:lnTo>
                    <a:pt x="417" y="146"/>
                  </a:lnTo>
                  <a:lnTo>
                    <a:pt x="417" y="129"/>
                  </a:lnTo>
                  <a:lnTo>
                    <a:pt x="415" y="112"/>
                  </a:lnTo>
                  <a:lnTo>
                    <a:pt x="415" y="99"/>
                  </a:lnTo>
                  <a:lnTo>
                    <a:pt x="417" y="85"/>
                  </a:lnTo>
                  <a:lnTo>
                    <a:pt x="419" y="76"/>
                  </a:lnTo>
                  <a:lnTo>
                    <a:pt x="421" y="66"/>
                  </a:lnTo>
                  <a:lnTo>
                    <a:pt x="423" y="61"/>
                  </a:lnTo>
                  <a:lnTo>
                    <a:pt x="424" y="57"/>
                  </a:lnTo>
                  <a:lnTo>
                    <a:pt x="424" y="57"/>
                  </a:lnTo>
                  <a:lnTo>
                    <a:pt x="405" y="49"/>
                  </a:lnTo>
                  <a:lnTo>
                    <a:pt x="409" y="30"/>
                  </a:lnTo>
                  <a:lnTo>
                    <a:pt x="375" y="28"/>
                  </a:lnTo>
                  <a:lnTo>
                    <a:pt x="354" y="0"/>
                  </a:lnTo>
                  <a:lnTo>
                    <a:pt x="352" y="2"/>
                  </a:lnTo>
                  <a:lnTo>
                    <a:pt x="348" y="7"/>
                  </a:lnTo>
                  <a:lnTo>
                    <a:pt x="345" y="17"/>
                  </a:lnTo>
                  <a:lnTo>
                    <a:pt x="339" y="30"/>
                  </a:lnTo>
                  <a:lnTo>
                    <a:pt x="329" y="43"/>
                  </a:lnTo>
                  <a:lnTo>
                    <a:pt x="322" y="61"/>
                  </a:lnTo>
                  <a:lnTo>
                    <a:pt x="310" y="78"/>
                  </a:lnTo>
                  <a:lnTo>
                    <a:pt x="299" y="99"/>
                  </a:lnTo>
                  <a:lnTo>
                    <a:pt x="284" y="116"/>
                  </a:lnTo>
                  <a:lnTo>
                    <a:pt x="270" y="137"/>
                  </a:lnTo>
                  <a:lnTo>
                    <a:pt x="255" y="158"/>
                  </a:lnTo>
                  <a:lnTo>
                    <a:pt x="238" y="177"/>
                  </a:lnTo>
                  <a:lnTo>
                    <a:pt x="219" y="194"/>
                  </a:lnTo>
                  <a:lnTo>
                    <a:pt x="202" y="209"/>
                  </a:lnTo>
                  <a:lnTo>
                    <a:pt x="179" y="224"/>
                  </a:lnTo>
                  <a:lnTo>
                    <a:pt x="160" y="236"/>
                  </a:lnTo>
                  <a:lnTo>
                    <a:pt x="137" y="245"/>
                  </a:lnTo>
                  <a:lnTo>
                    <a:pt x="118" y="256"/>
                  </a:lnTo>
                  <a:lnTo>
                    <a:pt x="101" y="270"/>
                  </a:lnTo>
                  <a:lnTo>
                    <a:pt x="86" y="285"/>
                  </a:lnTo>
                  <a:lnTo>
                    <a:pt x="71" y="300"/>
                  </a:lnTo>
                  <a:lnTo>
                    <a:pt x="57" y="319"/>
                  </a:lnTo>
                  <a:lnTo>
                    <a:pt x="48" y="336"/>
                  </a:lnTo>
                  <a:lnTo>
                    <a:pt x="38" y="355"/>
                  </a:lnTo>
                  <a:lnTo>
                    <a:pt x="29" y="374"/>
                  </a:lnTo>
                  <a:lnTo>
                    <a:pt x="21" y="395"/>
                  </a:lnTo>
                  <a:lnTo>
                    <a:pt x="14" y="416"/>
                  </a:lnTo>
                  <a:lnTo>
                    <a:pt x="10" y="437"/>
                  </a:lnTo>
                  <a:lnTo>
                    <a:pt x="6" y="458"/>
                  </a:lnTo>
                  <a:lnTo>
                    <a:pt x="2" y="479"/>
                  </a:lnTo>
                  <a:lnTo>
                    <a:pt x="0" y="500"/>
                  </a:lnTo>
                  <a:lnTo>
                    <a:pt x="0" y="523"/>
                  </a:lnTo>
                  <a:lnTo>
                    <a:pt x="23" y="507"/>
                  </a:lnTo>
                  <a:lnTo>
                    <a:pt x="23" y="5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863"/>
            <p:cNvSpPr>
              <a:spLocks/>
            </p:cNvSpPr>
            <p:nvPr/>
          </p:nvSpPr>
          <p:spPr bwMode="auto">
            <a:xfrm>
              <a:off x="5372100" y="4243388"/>
              <a:ext cx="117475" cy="65088"/>
            </a:xfrm>
            <a:custGeom>
              <a:avLst/>
              <a:gdLst/>
              <a:ahLst/>
              <a:cxnLst>
                <a:cxn ang="0">
                  <a:pos x="110" y="38"/>
                </a:cxn>
                <a:cxn ang="0">
                  <a:pos x="123" y="27"/>
                </a:cxn>
                <a:cxn ang="0">
                  <a:pos x="127" y="17"/>
                </a:cxn>
                <a:cxn ang="0">
                  <a:pos x="127" y="13"/>
                </a:cxn>
                <a:cxn ang="0">
                  <a:pos x="118" y="13"/>
                </a:cxn>
                <a:cxn ang="0">
                  <a:pos x="106" y="15"/>
                </a:cxn>
                <a:cxn ang="0">
                  <a:pos x="93" y="21"/>
                </a:cxn>
                <a:cxn ang="0">
                  <a:pos x="76" y="27"/>
                </a:cxn>
                <a:cxn ang="0">
                  <a:pos x="59" y="32"/>
                </a:cxn>
                <a:cxn ang="0">
                  <a:pos x="43" y="40"/>
                </a:cxn>
                <a:cxn ang="0">
                  <a:pos x="28" y="46"/>
                </a:cxn>
                <a:cxn ang="0">
                  <a:pos x="21" y="51"/>
                </a:cxn>
                <a:cxn ang="0">
                  <a:pos x="13" y="59"/>
                </a:cxn>
                <a:cxn ang="0">
                  <a:pos x="9" y="68"/>
                </a:cxn>
                <a:cxn ang="0">
                  <a:pos x="19" y="70"/>
                </a:cxn>
                <a:cxn ang="0">
                  <a:pos x="38" y="61"/>
                </a:cxn>
                <a:cxn ang="0">
                  <a:pos x="62" y="51"/>
                </a:cxn>
                <a:cxn ang="0">
                  <a:pos x="79" y="42"/>
                </a:cxn>
                <a:cxn ang="0">
                  <a:pos x="85" y="46"/>
                </a:cxn>
                <a:cxn ang="0">
                  <a:pos x="79" y="51"/>
                </a:cxn>
                <a:cxn ang="0">
                  <a:pos x="60" y="61"/>
                </a:cxn>
                <a:cxn ang="0">
                  <a:pos x="43" y="70"/>
                </a:cxn>
                <a:cxn ang="0">
                  <a:pos x="30" y="74"/>
                </a:cxn>
                <a:cxn ang="0">
                  <a:pos x="15" y="80"/>
                </a:cxn>
                <a:cxn ang="0">
                  <a:pos x="3" y="78"/>
                </a:cxn>
                <a:cxn ang="0">
                  <a:pos x="0" y="66"/>
                </a:cxn>
                <a:cxn ang="0">
                  <a:pos x="7" y="51"/>
                </a:cxn>
                <a:cxn ang="0">
                  <a:pos x="19" y="42"/>
                </a:cxn>
                <a:cxn ang="0">
                  <a:pos x="30" y="34"/>
                </a:cxn>
                <a:cxn ang="0">
                  <a:pos x="41" y="27"/>
                </a:cxn>
                <a:cxn ang="0">
                  <a:pos x="53" y="23"/>
                </a:cxn>
                <a:cxn ang="0">
                  <a:pos x="66" y="17"/>
                </a:cxn>
                <a:cxn ang="0">
                  <a:pos x="79" y="13"/>
                </a:cxn>
                <a:cxn ang="0">
                  <a:pos x="93" y="8"/>
                </a:cxn>
                <a:cxn ang="0">
                  <a:pos x="106" y="4"/>
                </a:cxn>
                <a:cxn ang="0">
                  <a:pos x="121" y="0"/>
                </a:cxn>
                <a:cxn ang="0">
                  <a:pos x="137" y="8"/>
                </a:cxn>
                <a:cxn ang="0">
                  <a:pos x="133" y="27"/>
                </a:cxn>
                <a:cxn ang="0">
                  <a:pos x="121" y="40"/>
                </a:cxn>
                <a:cxn ang="0">
                  <a:pos x="121" y="46"/>
                </a:cxn>
                <a:cxn ang="0">
                  <a:pos x="140" y="61"/>
                </a:cxn>
                <a:cxn ang="0">
                  <a:pos x="146" y="72"/>
                </a:cxn>
                <a:cxn ang="0">
                  <a:pos x="148" y="82"/>
                </a:cxn>
                <a:cxn ang="0">
                  <a:pos x="144" y="76"/>
                </a:cxn>
                <a:cxn ang="0">
                  <a:pos x="125" y="55"/>
                </a:cxn>
                <a:cxn ang="0">
                  <a:pos x="110" y="47"/>
                </a:cxn>
                <a:cxn ang="0">
                  <a:pos x="104" y="42"/>
                </a:cxn>
                <a:cxn ang="0">
                  <a:pos x="106" y="40"/>
                </a:cxn>
              </a:cxnLst>
              <a:rect l="0" t="0" r="r" b="b"/>
              <a:pathLst>
                <a:path w="148" h="82">
                  <a:moveTo>
                    <a:pt x="106" y="40"/>
                  </a:moveTo>
                  <a:lnTo>
                    <a:pt x="110" y="38"/>
                  </a:lnTo>
                  <a:lnTo>
                    <a:pt x="118" y="32"/>
                  </a:lnTo>
                  <a:lnTo>
                    <a:pt x="123" y="27"/>
                  </a:lnTo>
                  <a:lnTo>
                    <a:pt x="127" y="21"/>
                  </a:lnTo>
                  <a:lnTo>
                    <a:pt x="127" y="17"/>
                  </a:lnTo>
                  <a:lnTo>
                    <a:pt x="129" y="15"/>
                  </a:lnTo>
                  <a:lnTo>
                    <a:pt x="127" y="13"/>
                  </a:lnTo>
                  <a:lnTo>
                    <a:pt x="121" y="13"/>
                  </a:lnTo>
                  <a:lnTo>
                    <a:pt x="118" y="13"/>
                  </a:lnTo>
                  <a:lnTo>
                    <a:pt x="114" y="13"/>
                  </a:lnTo>
                  <a:lnTo>
                    <a:pt x="106" y="15"/>
                  </a:lnTo>
                  <a:lnTo>
                    <a:pt x="100" y="17"/>
                  </a:lnTo>
                  <a:lnTo>
                    <a:pt x="93" y="21"/>
                  </a:lnTo>
                  <a:lnTo>
                    <a:pt x="85" y="23"/>
                  </a:lnTo>
                  <a:lnTo>
                    <a:pt x="76" y="27"/>
                  </a:lnTo>
                  <a:lnTo>
                    <a:pt x="68" y="30"/>
                  </a:lnTo>
                  <a:lnTo>
                    <a:pt x="59" y="32"/>
                  </a:lnTo>
                  <a:lnTo>
                    <a:pt x="51" y="36"/>
                  </a:lnTo>
                  <a:lnTo>
                    <a:pt x="43" y="40"/>
                  </a:lnTo>
                  <a:lnTo>
                    <a:pt x="36" y="42"/>
                  </a:lnTo>
                  <a:lnTo>
                    <a:pt x="28" y="46"/>
                  </a:lnTo>
                  <a:lnTo>
                    <a:pt x="24" y="49"/>
                  </a:lnTo>
                  <a:lnTo>
                    <a:pt x="21" y="51"/>
                  </a:lnTo>
                  <a:lnTo>
                    <a:pt x="19" y="53"/>
                  </a:lnTo>
                  <a:lnTo>
                    <a:pt x="13" y="59"/>
                  </a:lnTo>
                  <a:lnTo>
                    <a:pt x="11" y="65"/>
                  </a:lnTo>
                  <a:lnTo>
                    <a:pt x="9" y="68"/>
                  </a:lnTo>
                  <a:lnTo>
                    <a:pt x="15" y="72"/>
                  </a:lnTo>
                  <a:lnTo>
                    <a:pt x="19" y="70"/>
                  </a:lnTo>
                  <a:lnTo>
                    <a:pt x="26" y="66"/>
                  </a:lnTo>
                  <a:lnTo>
                    <a:pt x="38" y="61"/>
                  </a:lnTo>
                  <a:lnTo>
                    <a:pt x="51" y="57"/>
                  </a:lnTo>
                  <a:lnTo>
                    <a:pt x="62" y="51"/>
                  </a:lnTo>
                  <a:lnTo>
                    <a:pt x="74" y="46"/>
                  </a:lnTo>
                  <a:lnTo>
                    <a:pt x="79" y="42"/>
                  </a:lnTo>
                  <a:lnTo>
                    <a:pt x="83" y="42"/>
                  </a:lnTo>
                  <a:lnTo>
                    <a:pt x="85" y="46"/>
                  </a:lnTo>
                  <a:lnTo>
                    <a:pt x="83" y="51"/>
                  </a:lnTo>
                  <a:lnTo>
                    <a:pt x="79" y="51"/>
                  </a:lnTo>
                  <a:lnTo>
                    <a:pt x="72" y="55"/>
                  </a:lnTo>
                  <a:lnTo>
                    <a:pt x="60" y="61"/>
                  </a:lnTo>
                  <a:lnTo>
                    <a:pt x="49" y="66"/>
                  </a:lnTo>
                  <a:lnTo>
                    <a:pt x="43" y="70"/>
                  </a:lnTo>
                  <a:lnTo>
                    <a:pt x="36" y="72"/>
                  </a:lnTo>
                  <a:lnTo>
                    <a:pt x="30" y="74"/>
                  </a:lnTo>
                  <a:lnTo>
                    <a:pt x="24" y="76"/>
                  </a:lnTo>
                  <a:lnTo>
                    <a:pt x="15" y="80"/>
                  </a:lnTo>
                  <a:lnTo>
                    <a:pt x="9" y="80"/>
                  </a:lnTo>
                  <a:lnTo>
                    <a:pt x="3" y="78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15" y="46"/>
                  </a:lnTo>
                  <a:lnTo>
                    <a:pt x="19" y="42"/>
                  </a:lnTo>
                  <a:lnTo>
                    <a:pt x="22" y="38"/>
                  </a:lnTo>
                  <a:lnTo>
                    <a:pt x="30" y="34"/>
                  </a:lnTo>
                  <a:lnTo>
                    <a:pt x="38" y="30"/>
                  </a:lnTo>
                  <a:lnTo>
                    <a:pt x="41" y="27"/>
                  </a:lnTo>
                  <a:lnTo>
                    <a:pt x="47" y="25"/>
                  </a:lnTo>
                  <a:lnTo>
                    <a:pt x="53" y="23"/>
                  </a:lnTo>
                  <a:lnTo>
                    <a:pt x="60" y="21"/>
                  </a:lnTo>
                  <a:lnTo>
                    <a:pt x="66" y="17"/>
                  </a:lnTo>
                  <a:lnTo>
                    <a:pt x="74" y="15"/>
                  </a:lnTo>
                  <a:lnTo>
                    <a:pt x="79" y="13"/>
                  </a:lnTo>
                  <a:lnTo>
                    <a:pt x="87" y="11"/>
                  </a:lnTo>
                  <a:lnTo>
                    <a:pt x="93" y="8"/>
                  </a:lnTo>
                  <a:lnTo>
                    <a:pt x="100" y="6"/>
                  </a:lnTo>
                  <a:lnTo>
                    <a:pt x="106" y="4"/>
                  </a:lnTo>
                  <a:lnTo>
                    <a:pt x="112" y="2"/>
                  </a:lnTo>
                  <a:lnTo>
                    <a:pt x="121" y="0"/>
                  </a:lnTo>
                  <a:lnTo>
                    <a:pt x="127" y="2"/>
                  </a:lnTo>
                  <a:lnTo>
                    <a:pt x="137" y="8"/>
                  </a:lnTo>
                  <a:lnTo>
                    <a:pt x="138" y="17"/>
                  </a:lnTo>
                  <a:lnTo>
                    <a:pt x="133" y="27"/>
                  </a:lnTo>
                  <a:lnTo>
                    <a:pt x="127" y="34"/>
                  </a:lnTo>
                  <a:lnTo>
                    <a:pt x="121" y="40"/>
                  </a:lnTo>
                  <a:lnTo>
                    <a:pt x="119" y="42"/>
                  </a:lnTo>
                  <a:lnTo>
                    <a:pt x="121" y="46"/>
                  </a:lnTo>
                  <a:lnTo>
                    <a:pt x="131" y="51"/>
                  </a:lnTo>
                  <a:lnTo>
                    <a:pt x="140" y="61"/>
                  </a:lnTo>
                  <a:lnTo>
                    <a:pt x="146" y="68"/>
                  </a:lnTo>
                  <a:lnTo>
                    <a:pt x="146" y="72"/>
                  </a:lnTo>
                  <a:lnTo>
                    <a:pt x="148" y="80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4" y="76"/>
                  </a:lnTo>
                  <a:lnTo>
                    <a:pt x="135" y="66"/>
                  </a:lnTo>
                  <a:lnTo>
                    <a:pt x="125" y="55"/>
                  </a:lnTo>
                  <a:lnTo>
                    <a:pt x="119" y="49"/>
                  </a:lnTo>
                  <a:lnTo>
                    <a:pt x="110" y="47"/>
                  </a:lnTo>
                  <a:lnTo>
                    <a:pt x="106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6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864"/>
            <p:cNvSpPr>
              <a:spLocks/>
            </p:cNvSpPr>
            <p:nvPr/>
          </p:nvSpPr>
          <p:spPr bwMode="auto">
            <a:xfrm>
              <a:off x="5368925" y="4295776"/>
              <a:ext cx="79375" cy="33338"/>
            </a:xfrm>
            <a:custGeom>
              <a:avLst/>
              <a:gdLst/>
              <a:ahLst/>
              <a:cxnLst>
                <a:cxn ang="0">
                  <a:pos x="13" y="15"/>
                </a:cxn>
                <a:cxn ang="0">
                  <a:pos x="9" y="15"/>
                </a:cxn>
                <a:cxn ang="0">
                  <a:pos x="4" y="17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13" y="40"/>
                </a:cxn>
                <a:cxn ang="0">
                  <a:pos x="21" y="40"/>
                </a:cxn>
                <a:cxn ang="0">
                  <a:pos x="28" y="41"/>
                </a:cxn>
                <a:cxn ang="0">
                  <a:pos x="34" y="40"/>
                </a:cxn>
                <a:cxn ang="0">
                  <a:pos x="42" y="40"/>
                </a:cxn>
                <a:cxn ang="0">
                  <a:pos x="51" y="40"/>
                </a:cxn>
                <a:cxn ang="0">
                  <a:pos x="63" y="40"/>
                </a:cxn>
                <a:cxn ang="0">
                  <a:pos x="72" y="36"/>
                </a:cxn>
                <a:cxn ang="0">
                  <a:pos x="82" y="36"/>
                </a:cxn>
                <a:cxn ang="0">
                  <a:pos x="87" y="34"/>
                </a:cxn>
                <a:cxn ang="0">
                  <a:pos x="91" y="32"/>
                </a:cxn>
                <a:cxn ang="0">
                  <a:pos x="89" y="26"/>
                </a:cxn>
                <a:cxn ang="0">
                  <a:pos x="85" y="26"/>
                </a:cxn>
                <a:cxn ang="0">
                  <a:pos x="80" y="26"/>
                </a:cxn>
                <a:cxn ang="0">
                  <a:pos x="74" y="26"/>
                </a:cxn>
                <a:cxn ang="0">
                  <a:pos x="64" y="28"/>
                </a:cxn>
                <a:cxn ang="0">
                  <a:pos x="55" y="30"/>
                </a:cxn>
                <a:cxn ang="0">
                  <a:pos x="44" y="30"/>
                </a:cxn>
                <a:cxn ang="0">
                  <a:pos x="34" y="30"/>
                </a:cxn>
                <a:cxn ang="0">
                  <a:pos x="26" y="30"/>
                </a:cxn>
                <a:cxn ang="0">
                  <a:pos x="23" y="30"/>
                </a:cxn>
                <a:cxn ang="0">
                  <a:pos x="15" y="26"/>
                </a:cxn>
                <a:cxn ang="0">
                  <a:pos x="19" y="20"/>
                </a:cxn>
                <a:cxn ang="0">
                  <a:pos x="25" y="17"/>
                </a:cxn>
                <a:cxn ang="0">
                  <a:pos x="38" y="15"/>
                </a:cxn>
                <a:cxn ang="0">
                  <a:pos x="47" y="11"/>
                </a:cxn>
                <a:cxn ang="0">
                  <a:pos x="55" y="11"/>
                </a:cxn>
                <a:cxn ang="0">
                  <a:pos x="59" y="9"/>
                </a:cxn>
                <a:cxn ang="0">
                  <a:pos x="64" y="9"/>
                </a:cxn>
                <a:cxn ang="0">
                  <a:pos x="70" y="9"/>
                </a:cxn>
                <a:cxn ang="0">
                  <a:pos x="80" y="9"/>
                </a:cxn>
                <a:cxn ang="0">
                  <a:pos x="85" y="7"/>
                </a:cxn>
                <a:cxn ang="0">
                  <a:pos x="93" y="7"/>
                </a:cxn>
                <a:cxn ang="0">
                  <a:pos x="95" y="7"/>
                </a:cxn>
                <a:cxn ang="0">
                  <a:pos x="99" y="7"/>
                </a:cxn>
                <a:cxn ang="0">
                  <a:pos x="99" y="1"/>
                </a:cxn>
                <a:cxn ang="0">
                  <a:pos x="95" y="0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78" y="0"/>
                </a:cxn>
                <a:cxn ang="0">
                  <a:pos x="72" y="0"/>
                </a:cxn>
                <a:cxn ang="0">
                  <a:pos x="64" y="0"/>
                </a:cxn>
                <a:cxn ang="0">
                  <a:pos x="61" y="0"/>
                </a:cxn>
                <a:cxn ang="0">
                  <a:pos x="55" y="0"/>
                </a:cxn>
                <a:cxn ang="0">
                  <a:pos x="13" y="15"/>
                </a:cxn>
                <a:cxn ang="0">
                  <a:pos x="13" y="15"/>
                </a:cxn>
              </a:cxnLst>
              <a:rect l="0" t="0" r="r" b="b"/>
              <a:pathLst>
                <a:path w="99" h="41">
                  <a:moveTo>
                    <a:pt x="13" y="15"/>
                  </a:moveTo>
                  <a:lnTo>
                    <a:pt x="9" y="15"/>
                  </a:lnTo>
                  <a:lnTo>
                    <a:pt x="4" y="17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13" y="40"/>
                  </a:lnTo>
                  <a:lnTo>
                    <a:pt x="21" y="40"/>
                  </a:lnTo>
                  <a:lnTo>
                    <a:pt x="28" y="41"/>
                  </a:lnTo>
                  <a:lnTo>
                    <a:pt x="34" y="40"/>
                  </a:lnTo>
                  <a:lnTo>
                    <a:pt x="42" y="40"/>
                  </a:lnTo>
                  <a:lnTo>
                    <a:pt x="51" y="40"/>
                  </a:lnTo>
                  <a:lnTo>
                    <a:pt x="63" y="40"/>
                  </a:lnTo>
                  <a:lnTo>
                    <a:pt x="72" y="36"/>
                  </a:lnTo>
                  <a:lnTo>
                    <a:pt x="82" y="36"/>
                  </a:lnTo>
                  <a:lnTo>
                    <a:pt x="87" y="34"/>
                  </a:lnTo>
                  <a:lnTo>
                    <a:pt x="91" y="32"/>
                  </a:lnTo>
                  <a:lnTo>
                    <a:pt x="89" y="26"/>
                  </a:lnTo>
                  <a:lnTo>
                    <a:pt x="85" y="26"/>
                  </a:lnTo>
                  <a:lnTo>
                    <a:pt x="80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55" y="30"/>
                  </a:lnTo>
                  <a:lnTo>
                    <a:pt x="44" y="30"/>
                  </a:lnTo>
                  <a:lnTo>
                    <a:pt x="34" y="30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15" y="26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38" y="15"/>
                  </a:lnTo>
                  <a:lnTo>
                    <a:pt x="47" y="11"/>
                  </a:lnTo>
                  <a:lnTo>
                    <a:pt x="55" y="11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70" y="9"/>
                  </a:lnTo>
                  <a:lnTo>
                    <a:pt x="80" y="9"/>
                  </a:lnTo>
                  <a:lnTo>
                    <a:pt x="85" y="7"/>
                  </a:lnTo>
                  <a:lnTo>
                    <a:pt x="93" y="7"/>
                  </a:lnTo>
                  <a:lnTo>
                    <a:pt x="95" y="7"/>
                  </a:lnTo>
                  <a:lnTo>
                    <a:pt x="99" y="7"/>
                  </a:lnTo>
                  <a:lnTo>
                    <a:pt x="99" y="1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5" y="0"/>
                  </a:lnTo>
                  <a:lnTo>
                    <a:pt x="13" y="15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865"/>
            <p:cNvSpPr>
              <a:spLocks/>
            </p:cNvSpPr>
            <p:nvPr/>
          </p:nvSpPr>
          <p:spPr bwMode="auto">
            <a:xfrm>
              <a:off x="5372100" y="4325938"/>
              <a:ext cx="123825" cy="50800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17"/>
                </a:cxn>
                <a:cxn ang="0">
                  <a:pos x="11" y="28"/>
                </a:cxn>
                <a:cxn ang="0">
                  <a:pos x="19" y="30"/>
                </a:cxn>
                <a:cxn ang="0">
                  <a:pos x="34" y="30"/>
                </a:cxn>
                <a:cxn ang="0">
                  <a:pos x="53" y="28"/>
                </a:cxn>
                <a:cxn ang="0">
                  <a:pos x="68" y="28"/>
                </a:cxn>
                <a:cxn ang="0">
                  <a:pos x="68" y="28"/>
                </a:cxn>
                <a:cxn ang="0">
                  <a:pos x="59" y="28"/>
                </a:cxn>
                <a:cxn ang="0">
                  <a:pos x="45" y="32"/>
                </a:cxn>
                <a:cxn ang="0">
                  <a:pos x="36" y="38"/>
                </a:cxn>
                <a:cxn ang="0">
                  <a:pos x="36" y="43"/>
                </a:cxn>
                <a:cxn ang="0">
                  <a:pos x="49" y="55"/>
                </a:cxn>
                <a:cxn ang="0">
                  <a:pos x="53" y="60"/>
                </a:cxn>
                <a:cxn ang="0">
                  <a:pos x="62" y="62"/>
                </a:cxn>
                <a:cxn ang="0">
                  <a:pos x="78" y="60"/>
                </a:cxn>
                <a:cxn ang="0">
                  <a:pos x="91" y="60"/>
                </a:cxn>
                <a:cxn ang="0">
                  <a:pos x="106" y="59"/>
                </a:cxn>
                <a:cxn ang="0">
                  <a:pos x="119" y="57"/>
                </a:cxn>
                <a:cxn ang="0">
                  <a:pos x="137" y="55"/>
                </a:cxn>
                <a:cxn ang="0">
                  <a:pos x="150" y="51"/>
                </a:cxn>
                <a:cxn ang="0">
                  <a:pos x="154" y="40"/>
                </a:cxn>
                <a:cxn ang="0">
                  <a:pos x="150" y="28"/>
                </a:cxn>
                <a:cxn ang="0">
                  <a:pos x="137" y="22"/>
                </a:cxn>
                <a:cxn ang="0">
                  <a:pos x="119" y="17"/>
                </a:cxn>
                <a:cxn ang="0">
                  <a:pos x="116" y="22"/>
                </a:cxn>
                <a:cxn ang="0">
                  <a:pos x="129" y="28"/>
                </a:cxn>
                <a:cxn ang="0">
                  <a:pos x="138" y="32"/>
                </a:cxn>
                <a:cxn ang="0">
                  <a:pos x="146" y="38"/>
                </a:cxn>
                <a:cxn ang="0">
                  <a:pos x="140" y="43"/>
                </a:cxn>
                <a:cxn ang="0">
                  <a:pos x="125" y="45"/>
                </a:cxn>
                <a:cxn ang="0">
                  <a:pos x="106" y="49"/>
                </a:cxn>
                <a:cxn ang="0">
                  <a:pos x="91" y="51"/>
                </a:cxn>
                <a:cxn ang="0">
                  <a:pos x="79" y="51"/>
                </a:cxn>
                <a:cxn ang="0">
                  <a:pos x="68" y="51"/>
                </a:cxn>
                <a:cxn ang="0">
                  <a:pos x="55" y="47"/>
                </a:cxn>
                <a:cxn ang="0">
                  <a:pos x="51" y="41"/>
                </a:cxn>
                <a:cxn ang="0">
                  <a:pos x="62" y="40"/>
                </a:cxn>
                <a:cxn ang="0">
                  <a:pos x="76" y="38"/>
                </a:cxn>
                <a:cxn ang="0">
                  <a:pos x="85" y="36"/>
                </a:cxn>
                <a:cxn ang="0">
                  <a:pos x="89" y="30"/>
                </a:cxn>
                <a:cxn ang="0">
                  <a:pos x="91" y="22"/>
                </a:cxn>
                <a:cxn ang="0">
                  <a:pos x="81" y="19"/>
                </a:cxn>
                <a:cxn ang="0">
                  <a:pos x="60" y="19"/>
                </a:cxn>
                <a:cxn ang="0">
                  <a:pos x="38" y="21"/>
                </a:cxn>
                <a:cxn ang="0">
                  <a:pos x="21" y="19"/>
                </a:cxn>
                <a:cxn ang="0">
                  <a:pos x="15" y="13"/>
                </a:cxn>
                <a:cxn ang="0">
                  <a:pos x="22" y="3"/>
                </a:cxn>
                <a:cxn ang="0">
                  <a:pos x="9" y="0"/>
                </a:cxn>
              </a:cxnLst>
              <a:rect l="0" t="0" r="r" b="b"/>
              <a:pathLst>
                <a:path w="156" h="64">
                  <a:moveTo>
                    <a:pt x="9" y="0"/>
                  </a:moveTo>
                  <a:lnTo>
                    <a:pt x="5" y="2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22"/>
                  </a:lnTo>
                  <a:lnTo>
                    <a:pt x="11" y="28"/>
                  </a:lnTo>
                  <a:lnTo>
                    <a:pt x="15" y="32"/>
                  </a:lnTo>
                  <a:lnTo>
                    <a:pt x="19" y="30"/>
                  </a:lnTo>
                  <a:lnTo>
                    <a:pt x="26" y="30"/>
                  </a:lnTo>
                  <a:lnTo>
                    <a:pt x="34" y="30"/>
                  </a:lnTo>
                  <a:lnTo>
                    <a:pt x="45" y="30"/>
                  </a:lnTo>
                  <a:lnTo>
                    <a:pt x="53" y="28"/>
                  </a:lnTo>
                  <a:lnTo>
                    <a:pt x="62" y="28"/>
                  </a:lnTo>
                  <a:lnTo>
                    <a:pt x="68" y="28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59" y="28"/>
                  </a:lnTo>
                  <a:lnTo>
                    <a:pt x="51" y="32"/>
                  </a:lnTo>
                  <a:lnTo>
                    <a:pt x="45" y="32"/>
                  </a:lnTo>
                  <a:lnTo>
                    <a:pt x="40" y="34"/>
                  </a:lnTo>
                  <a:lnTo>
                    <a:pt x="36" y="38"/>
                  </a:lnTo>
                  <a:lnTo>
                    <a:pt x="34" y="41"/>
                  </a:lnTo>
                  <a:lnTo>
                    <a:pt x="36" y="43"/>
                  </a:lnTo>
                  <a:lnTo>
                    <a:pt x="41" y="51"/>
                  </a:lnTo>
                  <a:lnTo>
                    <a:pt x="49" y="55"/>
                  </a:lnTo>
                  <a:lnTo>
                    <a:pt x="51" y="57"/>
                  </a:lnTo>
                  <a:lnTo>
                    <a:pt x="53" y="60"/>
                  </a:lnTo>
                  <a:lnTo>
                    <a:pt x="60" y="64"/>
                  </a:lnTo>
                  <a:lnTo>
                    <a:pt x="62" y="62"/>
                  </a:lnTo>
                  <a:lnTo>
                    <a:pt x="74" y="62"/>
                  </a:lnTo>
                  <a:lnTo>
                    <a:pt x="78" y="60"/>
                  </a:lnTo>
                  <a:lnTo>
                    <a:pt x="85" y="60"/>
                  </a:lnTo>
                  <a:lnTo>
                    <a:pt x="91" y="60"/>
                  </a:lnTo>
                  <a:lnTo>
                    <a:pt x="100" y="60"/>
                  </a:lnTo>
                  <a:lnTo>
                    <a:pt x="106" y="59"/>
                  </a:lnTo>
                  <a:lnTo>
                    <a:pt x="114" y="59"/>
                  </a:lnTo>
                  <a:lnTo>
                    <a:pt x="119" y="57"/>
                  </a:lnTo>
                  <a:lnTo>
                    <a:pt x="127" y="57"/>
                  </a:lnTo>
                  <a:lnTo>
                    <a:pt x="137" y="55"/>
                  </a:lnTo>
                  <a:lnTo>
                    <a:pt x="144" y="55"/>
                  </a:lnTo>
                  <a:lnTo>
                    <a:pt x="150" y="51"/>
                  </a:lnTo>
                  <a:lnTo>
                    <a:pt x="154" y="45"/>
                  </a:lnTo>
                  <a:lnTo>
                    <a:pt x="154" y="40"/>
                  </a:lnTo>
                  <a:lnTo>
                    <a:pt x="156" y="36"/>
                  </a:lnTo>
                  <a:lnTo>
                    <a:pt x="150" y="28"/>
                  </a:lnTo>
                  <a:lnTo>
                    <a:pt x="142" y="26"/>
                  </a:lnTo>
                  <a:lnTo>
                    <a:pt x="137" y="22"/>
                  </a:lnTo>
                  <a:lnTo>
                    <a:pt x="129" y="19"/>
                  </a:lnTo>
                  <a:lnTo>
                    <a:pt x="119" y="17"/>
                  </a:lnTo>
                  <a:lnTo>
                    <a:pt x="116" y="19"/>
                  </a:lnTo>
                  <a:lnTo>
                    <a:pt x="116" y="22"/>
                  </a:lnTo>
                  <a:lnTo>
                    <a:pt x="121" y="26"/>
                  </a:lnTo>
                  <a:lnTo>
                    <a:pt x="129" y="28"/>
                  </a:lnTo>
                  <a:lnTo>
                    <a:pt x="135" y="32"/>
                  </a:lnTo>
                  <a:lnTo>
                    <a:pt x="138" y="32"/>
                  </a:lnTo>
                  <a:lnTo>
                    <a:pt x="144" y="34"/>
                  </a:lnTo>
                  <a:lnTo>
                    <a:pt x="146" y="38"/>
                  </a:lnTo>
                  <a:lnTo>
                    <a:pt x="146" y="41"/>
                  </a:lnTo>
                  <a:lnTo>
                    <a:pt x="140" y="43"/>
                  </a:lnTo>
                  <a:lnTo>
                    <a:pt x="135" y="43"/>
                  </a:lnTo>
                  <a:lnTo>
                    <a:pt x="125" y="45"/>
                  </a:lnTo>
                  <a:lnTo>
                    <a:pt x="118" y="47"/>
                  </a:lnTo>
                  <a:lnTo>
                    <a:pt x="106" y="49"/>
                  </a:lnTo>
                  <a:lnTo>
                    <a:pt x="98" y="51"/>
                  </a:lnTo>
                  <a:lnTo>
                    <a:pt x="91" y="51"/>
                  </a:lnTo>
                  <a:lnTo>
                    <a:pt x="85" y="51"/>
                  </a:lnTo>
                  <a:lnTo>
                    <a:pt x="79" y="51"/>
                  </a:lnTo>
                  <a:lnTo>
                    <a:pt x="74" y="51"/>
                  </a:lnTo>
                  <a:lnTo>
                    <a:pt x="68" y="51"/>
                  </a:lnTo>
                  <a:lnTo>
                    <a:pt x="64" y="51"/>
                  </a:lnTo>
                  <a:lnTo>
                    <a:pt x="55" y="47"/>
                  </a:lnTo>
                  <a:lnTo>
                    <a:pt x="51" y="43"/>
                  </a:lnTo>
                  <a:lnTo>
                    <a:pt x="51" y="41"/>
                  </a:lnTo>
                  <a:lnTo>
                    <a:pt x="57" y="40"/>
                  </a:lnTo>
                  <a:lnTo>
                    <a:pt x="62" y="40"/>
                  </a:lnTo>
                  <a:lnTo>
                    <a:pt x="70" y="40"/>
                  </a:lnTo>
                  <a:lnTo>
                    <a:pt x="76" y="38"/>
                  </a:lnTo>
                  <a:lnTo>
                    <a:pt x="81" y="38"/>
                  </a:lnTo>
                  <a:lnTo>
                    <a:pt x="85" y="36"/>
                  </a:lnTo>
                  <a:lnTo>
                    <a:pt x="87" y="34"/>
                  </a:lnTo>
                  <a:lnTo>
                    <a:pt x="89" y="30"/>
                  </a:lnTo>
                  <a:lnTo>
                    <a:pt x="91" y="26"/>
                  </a:lnTo>
                  <a:lnTo>
                    <a:pt x="91" y="22"/>
                  </a:lnTo>
                  <a:lnTo>
                    <a:pt x="87" y="19"/>
                  </a:lnTo>
                  <a:lnTo>
                    <a:pt x="81" y="19"/>
                  </a:lnTo>
                  <a:lnTo>
                    <a:pt x="72" y="19"/>
                  </a:lnTo>
                  <a:lnTo>
                    <a:pt x="60" y="19"/>
                  </a:lnTo>
                  <a:lnTo>
                    <a:pt x="51" y="21"/>
                  </a:lnTo>
                  <a:lnTo>
                    <a:pt x="38" y="21"/>
                  </a:lnTo>
                  <a:lnTo>
                    <a:pt x="28" y="21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5" y="13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24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866"/>
            <p:cNvSpPr>
              <a:spLocks/>
            </p:cNvSpPr>
            <p:nvPr/>
          </p:nvSpPr>
          <p:spPr bwMode="auto">
            <a:xfrm>
              <a:off x="5457825" y="4292601"/>
              <a:ext cx="17462" cy="492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4"/>
                </a:cxn>
                <a:cxn ang="0">
                  <a:pos x="8" y="7"/>
                </a:cxn>
                <a:cxn ang="0">
                  <a:pos x="10" y="11"/>
                </a:cxn>
                <a:cxn ang="0">
                  <a:pos x="13" y="19"/>
                </a:cxn>
                <a:cxn ang="0">
                  <a:pos x="10" y="24"/>
                </a:cxn>
                <a:cxn ang="0">
                  <a:pos x="4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6"/>
                </a:cxn>
                <a:cxn ang="0">
                  <a:pos x="6" y="38"/>
                </a:cxn>
                <a:cxn ang="0">
                  <a:pos x="10" y="42"/>
                </a:cxn>
                <a:cxn ang="0">
                  <a:pos x="6" y="44"/>
                </a:cxn>
                <a:cxn ang="0">
                  <a:pos x="4" y="49"/>
                </a:cxn>
                <a:cxn ang="0">
                  <a:pos x="2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4" y="61"/>
                </a:cxn>
                <a:cxn ang="0">
                  <a:pos x="8" y="63"/>
                </a:cxn>
                <a:cxn ang="0">
                  <a:pos x="13" y="61"/>
                </a:cxn>
                <a:cxn ang="0">
                  <a:pos x="15" y="59"/>
                </a:cxn>
                <a:cxn ang="0">
                  <a:pos x="19" y="53"/>
                </a:cxn>
                <a:cxn ang="0">
                  <a:pos x="23" y="45"/>
                </a:cxn>
                <a:cxn ang="0">
                  <a:pos x="21" y="40"/>
                </a:cxn>
                <a:cxn ang="0">
                  <a:pos x="13" y="34"/>
                </a:cxn>
                <a:cxn ang="0">
                  <a:pos x="10" y="30"/>
                </a:cxn>
                <a:cxn ang="0">
                  <a:pos x="12" y="30"/>
                </a:cxn>
                <a:cxn ang="0">
                  <a:pos x="17" y="28"/>
                </a:cxn>
                <a:cxn ang="0">
                  <a:pos x="21" y="24"/>
                </a:cxn>
                <a:cxn ang="0">
                  <a:pos x="21" y="19"/>
                </a:cxn>
                <a:cxn ang="0">
                  <a:pos x="19" y="11"/>
                </a:cxn>
                <a:cxn ang="0">
                  <a:pos x="15" y="5"/>
                </a:cxn>
                <a:cxn ang="0">
                  <a:pos x="13" y="2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23" h="63">
                  <a:moveTo>
                    <a:pt x="4" y="2"/>
                  </a:moveTo>
                  <a:lnTo>
                    <a:pt x="4" y="4"/>
                  </a:lnTo>
                  <a:lnTo>
                    <a:pt x="8" y="7"/>
                  </a:lnTo>
                  <a:lnTo>
                    <a:pt x="10" y="11"/>
                  </a:lnTo>
                  <a:lnTo>
                    <a:pt x="13" y="19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0" y="42"/>
                  </a:lnTo>
                  <a:lnTo>
                    <a:pt x="6" y="44"/>
                  </a:lnTo>
                  <a:lnTo>
                    <a:pt x="4" y="49"/>
                  </a:lnTo>
                  <a:lnTo>
                    <a:pt x="2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4" y="61"/>
                  </a:lnTo>
                  <a:lnTo>
                    <a:pt x="8" y="63"/>
                  </a:lnTo>
                  <a:lnTo>
                    <a:pt x="13" y="61"/>
                  </a:lnTo>
                  <a:lnTo>
                    <a:pt x="15" y="59"/>
                  </a:lnTo>
                  <a:lnTo>
                    <a:pt x="19" y="53"/>
                  </a:lnTo>
                  <a:lnTo>
                    <a:pt x="23" y="45"/>
                  </a:lnTo>
                  <a:lnTo>
                    <a:pt x="21" y="40"/>
                  </a:lnTo>
                  <a:lnTo>
                    <a:pt x="13" y="34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7" y="28"/>
                  </a:lnTo>
                  <a:lnTo>
                    <a:pt x="21" y="24"/>
                  </a:lnTo>
                  <a:lnTo>
                    <a:pt x="21" y="19"/>
                  </a:lnTo>
                  <a:lnTo>
                    <a:pt x="19" y="11"/>
                  </a:lnTo>
                  <a:lnTo>
                    <a:pt x="15" y="5"/>
                  </a:lnTo>
                  <a:lnTo>
                    <a:pt x="13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867"/>
            <p:cNvSpPr>
              <a:spLocks/>
            </p:cNvSpPr>
            <p:nvPr/>
          </p:nvSpPr>
          <p:spPr bwMode="auto">
            <a:xfrm>
              <a:off x="5481637" y="4297363"/>
              <a:ext cx="34925" cy="57150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0" y="59"/>
                </a:cxn>
                <a:cxn ang="0">
                  <a:pos x="3" y="56"/>
                </a:cxn>
                <a:cxn ang="0">
                  <a:pos x="5" y="48"/>
                </a:cxn>
                <a:cxn ang="0">
                  <a:pos x="7" y="42"/>
                </a:cxn>
                <a:cxn ang="0">
                  <a:pos x="7" y="31"/>
                </a:cxn>
                <a:cxn ang="0">
                  <a:pos x="7" y="19"/>
                </a:cxn>
                <a:cxn ang="0">
                  <a:pos x="7" y="10"/>
                </a:cxn>
                <a:cxn ang="0">
                  <a:pos x="7" y="6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3" y="0"/>
                </a:cxn>
                <a:cxn ang="0">
                  <a:pos x="20" y="2"/>
                </a:cxn>
                <a:cxn ang="0">
                  <a:pos x="28" y="4"/>
                </a:cxn>
                <a:cxn ang="0">
                  <a:pos x="34" y="14"/>
                </a:cxn>
                <a:cxn ang="0">
                  <a:pos x="39" y="19"/>
                </a:cxn>
                <a:cxn ang="0">
                  <a:pos x="43" y="27"/>
                </a:cxn>
                <a:cxn ang="0">
                  <a:pos x="43" y="35"/>
                </a:cxn>
                <a:cxn ang="0">
                  <a:pos x="43" y="42"/>
                </a:cxn>
                <a:cxn ang="0">
                  <a:pos x="39" y="52"/>
                </a:cxn>
                <a:cxn ang="0">
                  <a:pos x="38" y="61"/>
                </a:cxn>
                <a:cxn ang="0">
                  <a:pos x="34" y="69"/>
                </a:cxn>
                <a:cxn ang="0">
                  <a:pos x="30" y="73"/>
                </a:cxn>
                <a:cxn ang="0">
                  <a:pos x="24" y="71"/>
                </a:cxn>
                <a:cxn ang="0">
                  <a:pos x="24" y="65"/>
                </a:cxn>
                <a:cxn ang="0">
                  <a:pos x="26" y="61"/>
                </a:cxn>
                <a:cxn ang="0">
                  <a:pos x="30" y="58"/>
                </a:cxn>
                <a:cxn ang="0">
                  <a:pos x="32" y="50"/>
                </a:cxn>
                <a:cxn ang="0">
                  <a:pos x="34" y="44"/>
                </a:cxn>
                <a:cxn ang="0">
                  <a:pos x="34" y="35"/>
                </a:cxn>
                <a:cxn ang="0">
                  <a:pos x="34" y="29"/>
                </a:cxn>
                <a:cxn ang="0">
                  <a:pos x="32" y="21"/>
                </a:cxn>
                <a:cxn ang="0">
                  <a:pos x="28" y="19"/>
                </a:cxn>
                <a:cxn ang="0">
                  <a:pos x="22" y="14"/>
                </a:cxn>
                <a:cxn ang="0">
                  <a:pos x="19" y="14"/>
                </a:cxn>
                <a:cxn ang="0">
                  <a:pos x="19" y="16"/>
                </a:cxn>
                <a:cxn ang="0">
                  <a:pos x="19" y="27"/>
                </a:cxn>
                <a:cxn ang="0">
                  <a:pos x="19" y="39"/>
                </a:cxn>
                <a:cxn ang="0">
                  <a:pos x="19" y="46"/>
                </a:cxn>
                <a:cxn ang="0">
                  <a:pos x="15" y="50"/>
                </a:cxn>
                <a:cxn ang="0">
                  <a:pos x="13" y="58"/>
                </a:cxn>
                <a:cxn ang="0">
                  <a:pos x="9" y="63"/>
                </a:cxn>
                <a:cxn ang="0">
                  <a:pos x="9" y="65"/>
                </a:cxn>
                <a:cxn ang="0">
                  <a:pos x="0" y="61"/>
                </a:cxn>
                <a:cxn ang="0">
                  <a:pos x="0" y="61"/>
                </a:cxn>
              </a:cxnLst>
              <a:rect l="0" t="0" r="r" b="b"/>
              <a:pathLst>
                <a:path w="43" h="73">
                  <a:moveTo>
                    <a:pt x="0" y="61"/>
                  </a:moveTo>
                  <a:lnTo>
                    <a:pt x="0" y="59"/>
                  </a:lnTo>
                  <a:lnTo>
                    <a:pt x="3" y="56"/>
                  </a:lnTo>
                  <a:lnTo>
                    <a:pt x="5" y="48"/>
                  </a:lnTo>
                  <a:lnTo>
                    <a:pt x="7" y="42"/>
                  </a:lnTo>
                  <a:lnTo>
                    <a:pt x="7" y="31"/>
                  </a:lnTo>
                  <a:lnTo>
                    <a:pt x="7" y="19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4"/>
                  </a:lnTo>
                  <a:lnTo>
                    <a:pt x="9" y="2"/>
                  </a:lnTo>
                  <a:lnTo>
                    <a:pt x="13" y="0"/>
                  </a:lnTo>
                  <a:lnTo>
                    <a:pt x="20" y="2"/>
                  </a:lnTo>
                  <a:lnTo>
                    <a:pt x="28" y="4"/>
                  </a:lnTo>
                  <a:lnTo>
                    <a:pt x="34" y="14"/>
                  </a:lnTo>
                  <a:lnTo>
                    <a:pt x="39" y="19"/>
                  </a:lnTo>
                  <a:lnTo>
                    <a:pt x="43" y="27"/>
                  </a:lnTo>
                  <a:lnTo>
                    <a:pt x="43" y="35"/>
                  </a:lnTo>
                  <a:lnTo>
                    <a:pt x="43" y="42"/>
                  </a:lnTo>
                  <a:lnTo>
                    <a:pt x="39" y="52"/>
                  </a:lnTo>
                  <a:lnTo>
                    <a:pt x="38" y="61"/>
                  </a:lnTo>
                  <a:lnTo>
                    <a:pt x="34" y="69"/>
                  </a:lnTo>
                  <a:lnTo>
                    <a:pt x="30" y="73"/>
                  </a:lnTo>
                  <a:lnTo>
                    <a:pt x="24" y="71"/>
                  </a:lnTo>
                  <a:lnTo>
                    <a:pt x="24" y="65"/>
                  </a:lnTo>
                  <a:lnTo>
                    <a:pt x="26" y="61"/>
                  </a:lnTo>
                  <a:lnTo>
                    <a:pt x="30" y="58"/>
                  </a:lnTo>
                  <a:lnTo>
                    <a:pt x="32" y="50"/>
                  </a:lnTo>
                  <a:lnTo>
                    <a:pt x="34" y="44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2" y="21"/>
                  </a:lnTo>
                  <a:lnTo>
                    <a:pt x="28" y="19"/>
                  </a:lnTo>
                  <a:lnTo>
                    <a:pt x="22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27"/>
                  </a:lnTo>
                  <a:lnTo>
                    <a:pt x="19" y="39"/>
                  </a:lnTo>
                  <a:lnTo>
                    <a:pt x="19" y="46"/>
                  </a:lnTo>
                  <a:lnTo>
                    <a:pt x="15" y="50"/>
                  </a:lnTo>
                  <a:lnTo>
                    <a:pt x="13" y="58"/>
                  </a:lnTo>
                  <a:lnTo>
                    <a:pt x="9" y="63"/>
                  </a:lnTo>
                  <a:lnTo>
                    <a:pt x="9" y="65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868"/>
            <p:cNvSpPr>
              <a:spLocks/>
            </p:cNvSpPr>
            <p:nvPr/>
          </p:nvSpPr>
          <p:spPr bwMode="auto">
            <a:xfrm>
              <a:off x="5380037" y="3965576"/>
              <a:ext cx="147637" cy="304800"/>
            </a:xfrm>
            <a:custGeom>
              <a:avLst/>
              <a:gdLst/>
              <a:ahLst/>
              <a:cxnLst>
                <a:cxn ang="0">
                  <a:pos x="143" y="167"/>
                </a:cxn>
                <a:cxn ang="0">
                  <a:pos x="166" y="156"/>
                </a:cxn>
                <a:cxn ang="0">
                  <a:pos x="175" y="135"/>
                </a:cxn>
                <a:cxn ang="0">
                  <a:pos x="171" y="108"/>
                </a:cxn>
                <a:cxn ang="0">
                  <a:pos x="167" y="80"/>
                </a:cxn>
                <a:cxn ang="0">
                  <a:pos x="171" y="48"/>
                </a:cxn>
                <a:cxn ang="0">
                  <a:pos x="173" y="27"/>
                </a:cxn>
                <a:cxn ang="0">
                  <a:pos x="150" y="13"/>
                </a:cxn>
                <a:cxn ang="0">
                  <a:pos x="141" y="19"/>
                </a:cxn>
                <a:cxn ang="0">
                  <a:pos x="118" y="48"/>
                </a:cxn>
                <a:cxn ang="0">
                  <a:pos x="95" y="72"/>
                </a:cxn>
                <a:cxn ang="0">
                  <a:pos x="72" y="84"/>
                </a:cxn>
                <a:cxn ang="0">
                  <a:pos x="61" y="99"/>
                </a:cxn>
                <a:cxn ang="0">
                  <a:pos x="61" y="122"/>
                </a:cxn>
                <a:cxn ang="0">
                  <a:pos x="72" y="139"/>
                </a:cxn>
                <a:cxn ang="0">
                  <a:pos x="80" y="150"/>
                </a:cxn>
                <a:cxn ang="0">
                  <a:pos x="69" y="183"/>
                </a:cxn>
                <a:cxn ang="0">
                  <a:pos x="51" y="242"/>
                </a:cxn>
                <a:cxn ang="0">
                  <a:pos x="32" y="306"/>
                </a:cxn>
                <a:cxn ang="0">
                  <a:pos x="15" y="358"/>
                </a:cxn>
                <a:cxn ang="0">
                  <a:pos x="10" y="382"/>
                </a:cxn>
                <a:cxn ang="0">
                  <a:pos x="0" y="377"/>
                </a:cxn>
                <a:cxn ang="0">
                  <a:pos x="12" y="342"/>
                </a:cxn>
                <a:cxn ang="0">
                  <a:pos x="27" y="283"/>
                </a:cxn>
                <a:cxn ang="0">
                  <a:pos x="46" y="221"/>
                </a:cxn>
                <a:cxn ang="0">
                  <a:pos x="61" y="169"/>
                </a:cxn>
                <a:cxn ang="0">
                  <a:pos x="67" y="152"/>
                </a:cxn>
                <a:cxn ang="0">
                  <a:pos x="55" y="129"/>
                </a:cxn>
                <a:cxn ang="0">
                  <a:pos x="48" y="107"/>
                </a:cxn>
                <a:cxn ang="0">
                  <a:pos x="53" y="82"/>
                </a:cxn>
                <a:cxn ang="0">
                  <a:pos x="76" y="69"/>
                </a:cxn>
                <a:cxn ang="0">
                  <a:pos x="89" y="61"/>
                </a:cxn>
                <a:cxn ang="0">
                  <a:pos x="116" y="36"/>
                </a:cxn>
                <a:cxn ang="0">
                  <a:pos x="139" y="10"/>
                </a:cxn>
                <a:cxn ang="0">
                  <a:pos x="156" y="0"/>
                </a:cxn>
                <a:cxn ang="0">
                  <a:pos x="179" y="13"/>
                </a:cxn>
                <a:cxn ang="0">
                  <a:pos x="185" y="34"/>
                </a:cxn>
                <a:cxn ang="0">
                  <a:pos x="179" y="53"/>
                </a:cxn>
                <a:cxn ang="0">
                  <a:pos x="175" y="84"/>
                </a:cxn>
                <a:cxn ang="0">
                  <a:pos x="179" y="107"/>
                </a:cxn>
                <a:cxn ang="0">
                  <a:pos x="186" y="129"/>
                </a:cxn>
                <a:cxn ang="0">
                  <a:pos x="183" y="150"/>
                </a:cxn>
                <a:cxn ang="0">
                  <a:pos x="169" y="166"/>
                </a:cxn>
                <a:cxn ang="0">
                  <a:pos x="89" y="344"/>
                </a:cxn>
                <a:cxn ang="0">
                  <a:pos x="93" y="358"/>
                </a:cxn>
              </a:cxnLst>
              <a:rect l="0" t="0" r="r" b="b"/>
              <a:pathLst>
                <a:path w="186" h="384">
                  <a:moveTo>
                    <a:pt x="93" y="358"/>
                  </a:moveTo>
                  <a:lnTo>
                    <a:pt x="80" y="346"/>
                  </a:lnTo>
                  <a:lnTo>
                    <a:pt x="143" y="167"/>
                  </a:lnTo>
                  <a:lnTo>
                    <a:pt x="147" y="167"/>
                  </a:lnTo>
                  <a:lnTo>
                    <a:pt x="154" y="164"/>
                  </a:lnTo>
                  <a:lnTo>
                    <a:pt x="166" y="156"/>
                  </a:lnTo>
                  <a:lnTo>
                    <a:pt x="173" y="148"/>
                  </a:lnTo>
                  <a:lnTo>
                    <a:pt x="175" y="141"/>
                  </a:lnTo>
                  <a:lnTo>
                    <a:pt x="175" y="135"/>
                  </a:lnTo>
                  <a:lnTo>
                    <a:pt x="175" y="128"/>
                  </a:lnTo>
                  <a:lnTo>
                    <a:pt x="175" y="122"/>
                  </a:lnTo>
                  <a:lnTo>
                    <a:pt x="171" y="108"/>
                  </a:lnTo>
                  <a:lnTo>
                    <a:pt x="167" y="97"/>
                  </a:lnTo>
                  <a:lnTo>
                    <a:pt x="167" y="88"/>
                  </a:lnTo>
                  <a:lnTo>
                    <a:pt x="167" y="80"/>
                  </a:lnTo>
                  <a:lnTo>
                    <a:pt x="167" y="69"/>
                  </a:lnTo>
                  <a:lnTo>
                    <a:pt x="169" y="59"/>
                  </a:lnTo>
                  <a:lnTo>
                    <a:pt x="171" y="48"/>
                  </a:lnTo>
                  <a:lnTo>
                    <a:pt x="171" y="38"/>
                  </a:lnTo>
                  <a:lnTo>
                    <a:pt x="171" y="31"/>
                  </a:lnTo>
                  <a:lnTo>
                    <a:pt x="173" y="27"/>
                  </a:lnTo>
                  <a:lnTo>
                    <a:pt x="167" y="19"/>
                  </a:lnTo>
                  <a:lnTo>
                    <a:pt x="158" y="17"/>
                  </a:lnTo>
                  <a:lnTo>
                    <a:pt x="150" y="13"/>
                  </a:lnTo>
                  <a:lnTo>
                    <a:pt x="147" y="13"/>
                  </a:lnTo>
                  <a:lnTo>
                    <a:pt x="145" y="15"/>
                  </a:lnTo>
                  <a:lnTo>
                    <a:pt x="141" y="19"/>
                  </a:lnTo>
                  <a:lnTo>
                    <a:pt x="133" y="27"/>
                  </a:lnTo>
                  <a:lnTo>
                    <a:pt x="128" y="38"/>
                  </a:lnTo>
                  <a:lnTo>
                    <a:pt x="118" y="48"/>
                  </a:lnTo>
                  <a:lnTo>
                    <a:pt x="110" y="57"/>
                  </a:lnTo>
                  <a:lnTo>
                    <a:pt x="101" y="65"/>
                  </a:lnTo>
                  <a:lnTo>
                    <a:pt x="95" y="72"/>
                  </a:lnTo>
                  <a:lnTo>
                    <a:pt x="86" y="74"/>
                  </a:lnTo>
                  <a:lnTo>
                    <a:pt x="80" y="78"/>
                  </a:lnTo>
                  <a:lnTo>
                    <a:pt x="72" y="84"/>
                  </a:lnTo>
                  <a:lnTo>
                    <a:pt x="67" y="88"/>
                  </a:lnTo>
                  <a:lnTo>
                    <a:pt x="63" y="93"/>
                  </a:lnTo>
                  <a:lnTo>
                    <a:pt x="61" y="99"/>
                  </a:lnTo>
                  <a:lnTo>
                    <a:pt x="59" y="107"/>
                  </a:lnTo>
                  <a:lnTo>
                    <a:pt x="61" y="114"/>
                  </a:lnTo>
                  <a:lnTo>
                    <a:pt x="61" y="122"/>
                  </a:lnTo>
                  <a:lnTo>
                    <a:pt x="65" y="129"/>
                  </a:lnTo>
                  <a:lnTo>
                    <a:pt x="69" y="133"/>
                  </a:lnTo>
                  <a:lnTo>
                    <a:pt x="72" y="139"/>
                  </a:lnTo>
                  <a:lnTo>
                    <a:pt x="76" y="147"/>
                  </a:lnTo>
                  <a:lnTo>
                    <a:pt x="80" y="148"/>
                  </a:lnTo>
                  <a:lnTo>
                    <a:pt x="80" y="150"/>
                  </a:lnTo>
                  <a:lnTo>
                    <a:pt x="76" y="158"/>
                  </a:lnTo>
                  <a:lnTo>
                    <a:pt x="72" y="167"/>
                  </a:lnTo>
                  <a:lnTo>
                    <a:pt x="69" y="183"/>
                  </a:lnTo>
                  <a:lnTo>
                    <a:pt x="63" y="200"/>
                  </a:lnTo>
                  <a:lnTo>
                    <a:pt x="57" y="221"/>
                  </a:lnTo>
                  <a:lnTo>
                    <a:pt x="51" y="242"/>
                  </a:lnTo>
                  <a:lnTo>
                    <a:pt x="46" y="264"/>
                  </a:lnTo>
                  <a:lnTo>
                    <a:pt x="40" y="285"/>
                  </a:lnTo>
                  <a:lnTo>
                    <a:pt x="32" y="306"/>
                  </a:lnTo>
                  <a:lnTo>
                    <a:pt x="27" y="327"/>
                  </a:lnTo>
                  <a:lnTo>
                    <a:pt x="21" y="344"/>
                  </a:lnTo>
                  <a:lnTo>
                    <a:pt x="15" y="358"/>
                  </a:lnTo>
                  <a:lnTo>
                    <a:pt x="12" y="371"/>
                  </a:lnTo>
                  <a:lnTo>
                    <a:pt x="10" y="379"/>
                  </a:lnTo>
                  <a:lnTo>
                    <a:pt x="10" y="382"/>
                  </a:lnTo>
                  <a:lnTo>
                    <a:pt x="4" y="384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2" y="369"/>
                  </a:lnTo>
                  <a:lnTo>
                    <a:pt x="6" y="356"/>
                  </a:lnTo>
                  <a:lnTo>
                    <a:pt x="12" y="342"/>
                  </a:lnTo>
                  <a:lnTo>
                    <a:pt x="15" y="323"/>
                  </a:lnTo>
                  <a:lnTo>
                    <a:pt x="21" y="306"/>
                  </a:lnTo>
                  <a:lnTo>
                    <a:pt x="27" y="283"/>
                  </a:lnTo>
                  <a:lnTo>
                    <a:pt x="34" y="264"/>
                  </a:lnTo>
                  <a:lnTo>
                    <a:pt x="40" y="242"/>
                  </a:lnTo>
                  <a:lnTo>
                    <a:pt x="46" y="221"/>
                  </a:lnTo>
                  <a:lnTo>
                    <a:pt x="51" y="202"/>
                  </a:lnTo>
                  <a:lnTo>
                    <a:pt x="57" y="185"/>
                  </a:lnTo>
                  <a:lnTo>
                    <a:pt x="61" y="169"/>
                  </a:lnTo>
                  <a:lnTo>
                    <a:pt x="65" y="160"/>
                  </a:lnTo>
                  <a:lnTo>
                    <a:pt x="67" y="152"/>
                  </a:lnTo>
                  <a:lnTo>
                    <a:pt x="67" y="152"/>
                  </a:lnTo>
                  <a:lnTo>
                    <a:pt x="65" y="147"/>
                  </a:lnTo>
                  <a:lnTo>
                    <a:pt x="59" y="137"/>
                  </a:lnTo>
                  <a:lnTo>
                    <a:pt x="55" y="129"/>
                  </a:lnTo>
                  <a:lnTo>
                    <a:pt x="51" y="122"/>
                  </a:lnTo>
                  <a:lnTo>
                    <a:pt x="50" y="114"/>
                  </a:lnTo>
                  <a:lnTo>
                    <a:pt x="48" y="107"/>
                  </a:lnTo>
                  <a:lnTo>
                    <a:pt x="46" y="97"/>
                  </a:lnTo>
                  <a:lnTo>
                    <a:pt x="50" y="89"/>
                  </a:lnTo>
                  <a:lnTo>
                    <a:pt x="53" y="82"/>
                  </a:lnTo>
                  <a:lnTo>
                    <a:pt x="61" y="78"/>
                  </a:lnTo>
                  <a:lnTo>
                    <a:pt x="67" y="72"/>
                  </a:lnTo>
                  <a:lnTo>
                    <a:pt x="76" y="69"/>
                  </a:lnTo>
                  <a:lnTo>
                    <a:pt x="82" y="67"/>
                  </a:lnTo>
                  <a:lnTo>
                    <a:pt x="86" y="67"/>
                  </a:lnTo>
                  <a:lnTo>
                    <a:pt x="89" y="61"/>
                  </a:lnTo>
                  <a:lnTo>
                    <a:pt x="97" y="55"/>
                  </a:lnTo>
                  <a:lnTo>
                    <a:pt x="105" y="46"/>
                  </a:lnTo>
                  <a:lnTo>
                    <a:pt x="116" y="36"/>
                  </a:lnTo>
                  <a:lnTo>
                    <a:pt x="124" y="27"/>
                  </a:lnTo>
                  <a:lnTo>
                    <a:pt x="133" y="17"/>
                  </a:lnTo>
                  <a:lnTo>
                    <a:pt x="139" y="10"/>
                  </a:lnTo>
                  <a:lnTo>
                    <a:pt x="145" y="8"/>
                  </a:lnTo>
                  <a:lnTo>
                    <a:pt x="148" y="2"/>
                  </a:lnTo>
                  <a:lnTo>
                    <a:pt x="156" y="0"/>
                  </a:lnTo>
                  <a:lnTo>
                    <a:pt x="164" y="2"/>
                  </a:lnTo>
                  <a:lnTo>
                    <a:pt x="173" y="8"/>
                  </a:lnTo>
                  <a:lnTo>
                    <a:pt x="179" y="13"/>
                  </a:lnTo>
                  <a:lnTo>
                    <a:pt x="183" y="19"/>
                  </a:lnTo>
                  <a:lnTo>
                    <a:pt x="183" y="27"/>
                  </a:lnTo>
                  <a:lnTo>
                    <a:pt x="185" y="34"/>
                  </a:lnTo>
                  <a:lnTo>
                    <a:pt x="183" y="38"/>
                  </a:lnTo>
                  <a:lnTo>
                    <a:pt x="181" y="44"/>
                  </a:lnTo>
                  <a:lnTo>
                    <a:pt x="179" y="53"/>
                  </a:lnTo>
                  <a:lnTo>
                    <a:pt x="179" y="63"/>
                  </a:lnTo>
                  <a:lnTo>
                    <a:pt x="177" y="72"/>
                  </a:lnTo>
                  <a:lnTo>
                    <a:pt x="175" y="84"/>
                  </a:lnTo>
                  <a:lnTo>
                    <a:pt x="175" y="89"/>
                  </a:lnTo>
                  <a:lnTo>
                    <a:pt x="177" y="97"/>
                  </a:lnTo>
                  <a:lnTo>
                    <a:pt x="179" y="107"/>
                  </a:lnTo>
                  <a:lnTo>
                    <a:pt x="183" y="118"/>
                  </a:lnTo>
                  <a:lnTo>
                    <a:pt x="185" y="124"/>
                  </a:lnTo>
                  <a:lnTo>
                    <a:pt x="186" y="129"/>
                  </a:lnTo>
                  <a:lnTo>
                    <a:pt x="186" y="137"/>
                  </a:lnTo>
                  <a:lnTo>
                    <a:pt x="186" y="145"/>
                  </a:lnTo>
                  <a:lnTo>
                    <a:pt x="183" y="150"/>
                  </a:lnTo>
                  <a:lnTo>
                    <a:pt x="179" y="156"/>
                  </a:lnTo>
                  <a:lnTo>
                    <a:pt x="175" y="162"/>
                  </a:lnTo>
                  <a:lnTo>
                    <a:pt x="169" y="166"/>
                  </a:lnTo>
                  <a:lnTo>
                    <a:pt x="158" y="169"/>
                  </a:lnTo>
                  <a:lnTo>
                    <a:pt x="147" y="177"/>
                  </a:lnTo>
                  <a:lnTo>
                    <a:pt x="89" y="344"/>
                  </a:lnTo>
                  <a:lnTo>
                    <a:pt x="107" y="358"/>
                  </a:lnTo>
                  <a:lnTo>
                    <a:pt x="95" y="361"/>
                  </a:lnTo>
                  <a:lnTo>
                    <a:pt x="93" y="358"/>
                  </a:lnTo>
                  <a:lnTo>
                    <a:pt x="93" y="3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869"/>
            <p:cNvSpPr>
              <a:spLocks/>
            </p:cNvSpPr>
            <p:nvPr/>
          </p:nvSpPr>
          <p:spPr bwMode="auto">
            <a:xfrm>
              <a:off x="5434012" y="4238626"/>
              <a:ext cx="1587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25"/>
                </a:cxn>
                <a:cxn ang="0">
                  <a:pos x="9" y="25"/>
                </a:cxn>
                <a:cxn ang="0">
                  <a:pos x="19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25">
                  <a:moveTo>
                    <a:pt x="11" y="0"/>
                  </a:moveTo>
                  <a:lnTo>
                    <a:pt x="0" y="25"/>
                  </a:lnTo>
                  <a:lnTo>
                    <a:pt x="9" y="25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870"/>
            <p:cNvSpPr>
              <a:spLocks/>
            </p:cNvSpPr>
            <p:nvPr/>
          </p:nvSpPr>
          <p:spPr bwMode="auto">
            <a:xfrm>
              <a:off x="5364162" y="4208463"/>
              <a:ext cx="31750" cy="42863"/>
            </a:xfrm>
            <a:custGeom>
              <a:avLst/>
              <a:gdLst/>
              <a:ahLst/>
              <a:cxnLst>
                <a:cxn ang="0">
                  <a:pos x="40" y="17"/>
                </a:cxn>
                <a:cxn ang="0">
                  <a:pos x="36" y="15"/>
                </a:cxn>
                <a:cxn ang="0">
                  <a:pos x="31" y="10"/>
                </a:cxn>
                <a:cxn ang="0">
                  <a:pos x="21" y="4"/>
                </a:cxn>
                <a:cxn ang="0">
                  <a:pos x="17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2" y="17"/>
                </a:cxn>
                <a:cxn ang="0">
                  <a:pos x="2" y="23"/>
                </a:cxn>
                <a:cxn ang="0">
                  <a:pos x="6" y="31"/>
                </a:cxn>
                <a:cxn ang="0">
                  <a:pos x="12" y="36"/>
                </a:cxn>
                <a:cxn ang="0">
                  <a:pos x="17" y="42"/>
                </a:cxn>
                <a:cxn ang="0">
                  <a:pos x="25" y="52"/>
                </a:cxn>
                <a:cxn ang="0">
                  <a:pos x="31" y="55"/>
                </a:cxn>
                <a:cxn ang="0">
                  <a:pos x="34" y="46"/>
                </a:cxn>
                <a:cxn ang="0">
                  <a:pos x="31" y="42"/>
                </a:cxn>
                <a:cxn ang="0">
                  <a:pos x="23" y="36"/>
                </a:cxn>
                <a:cxn ang="0">
                  <a:pos x="15" y="27"/>
                </a:cxn>
                <a:cxn ang="0">
                  <a:pos x="14" y="17"/>
                </a:cxn>
                <a:cxn ang="0">
                  <a:pos x="15" y="12"/>
                </a:cxn>
                <a:cxn ang="0">
                  <a:pos x="21" y="12"/>
                </a:cxn>
                <a:cxn ang="0">
                  <a:pos x="23" y="14"/>
                </a:cxn>
                <a:cxn ang="0">
                  <a:pos x="31" y="19"/>
                </a:cxn>
                <a:cxn ang="0">
                  <a:pos x="36" y="25"/>
                </a:cxn>
                <a:cxn ang="0">
                  <a:pos x="40" y="27"/>
                </a:cxn>
                <a:cxn ang="0">
                  <a:pos x="40" y="17"/>
                </a:cxn>
                <a:cxn ang="0">
                  <a:pos x="40" y="17"/>
                </a:cxn>
              </a:cxnLst>
              <a:rect l="0" t="0" r="r" b="b"/>
              <a:pathLst>
                <a:path w="40" h="55">
                  <a:moveTo>
                    <a:pt x="40" y="17"/>
                  </a:moveTo>
                  <a:lnTo>
                    <a:pt x="36" y="15"/>
                  </a:lnTo>
                  <a:lnTo>
                    <a:pt x="31" y="10"/>
                  </a:lnTo>
                  <a:lnTo>
                    <a:pt x="21" y="4"/>
                  </a:lnTo>
                  <a:lnTo>
                    <a:pt x="17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2" y="17"/>
                  </a:lnTo>
                  <a:lnTo>
                    <a:pt x="2" y="23"/>
                  </a:lnTo>
                  <a:lnTo>
                    <a:pt x="6" y="31"/>
                  </a:lnTo>
                  <a:lnTo>
                    <a:pt x="12" y="36"/>
                  </a:lnTo>
                  <a:lnTo>
                    <a:pt x="17" y="42"/>
                  </a:lnTo>
                  <a:lnTo>
                    <a:pt x="25" y="52"/>
                  </a:lnTo>
                  <a:lnTo>
                    <a:pt x="31" y="55"/>
                  </a:lnTo>
                  <a:lnTo>
                    <a:pt x="34" y="46"/>
                  </a:lnTo>
                  <a:lnTo>
                    <a:pt x="31" y="42"/>
                  </a:lnTo>
                  <a:lnTo>
                    <a:pt x="23" y="36"/>
                  </a:lnTo>
                  <a:lnTo>
                    <a:pt x="15" y="27"/>
                  </a:lnTo>
                  <a:lnTo>
                    <a:pt x="14" y="17"/>
                  </a:lnTo>
                  <a:lnTo>
                    <a:pt x="15" y="12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31" y="19"/>
                  </a:lnTo>
                  <a:lnTo>
                    <a:pt x="36" y="25"/>
                  </a:lnTo>
                  <a:lnTo>
                    <a:pt x="40" y="27"/>
                  </a:lnTo>
                  <a:lnTo>
                    <a:pt x="40" y="17"/>
                  </a:lnTo>
                  <a:lnTo>
                    <a:pt x="4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871"/>
            <p:cNvSpPr>
              <a:spLocks/>
            </p:cNvSpPr>
            <p:nvPr/>
          </p:nvSpPr>
          <p:spPr bwMode="auto">
            <a:xfrm>
              <a:off x="5389562" y="4022726"/>
              <a:ext cx="114300" cy="252413"/>
            </a:xfrm>
            <a:custGeom>
              <a:avLst/>
              <a:gdLst/>
              <a:ahLst/>
              <a:cxnLst>
                <a:cxn ang="0">
                  <a:pos x="0" y="314"/>
                </a:cxn>
                <a:cxn ang="0">
                  <a:pos x="104" y="0"/>
                </a:cxn>
                <a:cxn ang="0">
                  <a:pos x="144" y="16"/>
                </a:cxn>
                <a:cxn ang="0">
                  <a:pos x="49" y="305"/>
                </a:cxn>
                <a:cxn ang="0">
                  <a:pos x="9" y="320"/>
                </a:cxn>
                <a:cxn ang="0">
                  <a:pos x="0" y="314"/>
                </a:cxn>
                <a:cxn ang="0">
                  <a:pos x="0" y="314"/>
                </a:cxn>
              </a:cxnLst>
              <a:rect l="0" t="0" r="r" b="b"/>
              <a:pathLst>
                <a:path w="144" h="320">
                  <a:moveTo>
                    <a:pt x="0" y="314"/>
                  </a:moveTo>
                  <a:lnTo>
                    <a:pt x="104" y="0"/>
                  </a:lnTo>
                  <a:lnTo>
                    <a:pt x="144" y="16"/>
                  </a:lnTo>
                  <a:lnTo>
                    <a:pt x="49" y="305"/>
                  </a:lnTo>
                  <a:lnTo>
                    <a:pt x="9" y="320"/>
                  </a:lnTo>
                  <a:lnTo>
                    <a:pt x="0" y="314"/>
                  </a:lnTo>
                  <a:lnTo>
                    <a:pt x="0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872"/>
            <p:cNvSpPr>
              <a:spLocks/>
            </p:cNvSpPr>
            <p:nvPr/>
          </p:nvSpPr>
          <p:spPr bwMode="auto">
            <a:xfrm>
              <a:off x="5419725" y="4368801"/>
              <a:ext cx="74612" cy="109538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123"/>
                </a:cxn>
                <a:cxn ang="0">
                  <a:pos x="5" y="123"/>
                </a:cxn>
                <a:cxn ang="0">
                  <a:pos x="11" y="121"/>
                </a:cxn>
                <a:cxn ang="0">
                  <a:pos x="20" y="121"/>
                </a:cxn>
                <a:cxn ang="0">
                  <a:pos x="30" y="116"/>
                </a:cxn>
                <a:cxn ang="0">
                  <a:pos x="41" y="112"/>
                </a:cxn>
                <a:cxn ang="0">
                  <a:pos x="51" y="104"/>
                </a:cxn>
                <a:cxn ang="0">
                  <a:pos x="60" y="97"/>
                </a:cxn>
                <a:cxn ang="0">
                  <a:pos x="68" y="87"/>
                </a:cxn>
                <a:cxn ang="0">
                  <a:pos x="74" y="78"/>
                </a:cxn>
                <a:cxn ang="0">
                  <a:pos x="78" y="70"/>
                </a:cxn>
                <a:cxn ang="0">
                  <a:pos x="81" y="66"/>
                </a:cxn>
                <a:cxn ang="0">
                  <a:pos x="83" y="53"/>
                </a:cxn>
                <a:cxn ang="0">
                  <a:pos x="83" y="43"/>
                </a:cxn>
                <a:cxn ang="0">
                  <a:pos x="79" y="38"/>
                </a:cxn>
                <a:cxn ang="0">
                  <a:pos x="76" y="32"/>
                </a:cxn>
                <a:cxn ang="0">
                  <a:pos x="72" y="24"/>
                </a:cxn>
                <a:cxn ang="0">
                  <a:pos x="66" y="17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70" y="0"/>
                </a:cxn>
                <a:cxn ang="0">
                  <a:pos x="74" y="4"/>
                </a:cxn>
                <a:cxn ang="0">
                  <a:pos x="78" y="7"/>
                </a:cxn>
                <a:cxn ang="0">
                  <a:pos x="81" y="13"/>
                </a:cxn>
                <a:cxn ang="0">
                  <a:pos x="85" y="19"/>
                </a:cxn>
                <a:cxn ang="0">
                  <a:pos x="89" y="28"/>
                </a:cxn>
                <a:cxn ang="0">
                  <a:pos x="91" y="40"/>
                </a:cxn>
                <a:cxn ang="0">
                  <a:pos x="95" y="53"/>
                </a:cxn>
                <a:cxn ang="0">
                  <a:pos x="93" y="63"/>
                </a:cxn>
                <a:cxn ang="0">
                  <a:pos x="91" y="74"/>
                </a:cxn>
                <a:cxn ang="0">
                  <a:pos x="87" y="82"/>
                </a:cxn>
                <a:cxn ang="0">
                  <a:pos x="85" y="91"/>
                </a:cxn>
                <a:cxn ang="0">
                  <a:pos x="78" y="97"/>
                </a:cxn>
                <a:cxn ang="0">
                  <a:pos x="74" y="102"/>
                </a:cxn>
                <a:cxn ang="0">
                  <a:pos x="70" y="106"/>
                </a:cxn>
                <a:cxn ang="0">
                  <a:pos x="64" y="112"/>
                </a:cxn>
                <a:cxn ang="0">
                  <a:pos x="57" y="114"/>
                </a:cxn>
                <a:cxn ang="0">
                  <a:pos x="47" y="120"/>
                </a:cxn>
                <a:cxn ang="0">
                  <a:pos x="38" y="123"/>
                </a:cxn>
                <a:cxn ang="0">
                  <a:pos x="28" y="127"/>
                </a:cxn>
                <a:cxn ang="0">
                  <a:pos x="17" y="131"/>
                </a:cxn>
                <a:cxn ang="0">
                  <a:pos x="9" y="133"/>
                </a:cxn>
                <a:cxn ang="0">
                  <a:pos x="3" y="135"/>
                </a:cxn>
                <a:cxn ang="0">
                  <a:pos x="1" y="137"/>
                </a:cxn>
                <a:cxn ang="0">
                  <a:pos x="0" y="123"/>
                </a:cxn>
                <a:cxn ang="0">
                  <a:pos x="0" y="123"/>
                </a:cxn>
              </a:cxnLst>
              <a:rect l="0" t="0" r="r" b="b"/>
              <a:pathLst>
                <a:path w="95" h="137">
                  <a:moveTo>
                    <a:pt x="0" y="123"/>
                  </a:moveTo>
                  <a:lnTo>
                    <a:pt x="0" y="123"/>
                  </a:lnTo>
                  <a:lnTo>
                    <a:pt x="5" y="123"/>
                  </a:lnTo>
                  <a:lnTo>
                    <a:pt x="11" y="121"/>
                  </a:lnTo>
                  <a:lnTo>
                    <a:pt x="20" y="121"/>
                  </a:lnTo>
                  <a:lnTo>
                    <a:pt x="30" y="116"/>
                  </a:lnTo>
                  <a:lnTo>
                    <a:pt x="41" y="112"/>
                  </a:lnTo>
                  <a:lnTo>
                    <a:pt x="51" y="104"/>
                  </a:lnTo>
                  <a:lnTo>
                    <a:pt x="60" y="97"/>
                  </a:lnTo>
                  <a:lnTo>
                    <a:pt x="68" y="87"/>
                  </a:lnTo>
                  <a:lnTo>
                    <a:pt x="74" y="78"/>
                  </a:lnTo>
                  <a:lnTo>
                    <a:pt x="78" y="70"/>
                  </a:lnTo>
                  <a:lnTo>
                    <a:pt x="81" y="66"/>
                  </a:lnTo>
                  <a:lnTo>
                    <a:pt x="83" y="53"/>
                  </a:lnTo>
                  <a:lnTo>
                    <a:pt x="83" y="43"/>
                  </a:lnTo>
                  <a:lnTo>
                    <a:pt x="79" y="38"/>
                  </a:lnTo>
                  <a:lnTo>
                    <a:pt x="76" y="32"/>
                  </a:lnTo>
                  <a:lnTo>
                    <a:pt x="72" y="24"/>
                  </a:lnTo>
                  <a:lnTo>
                    <a:pt x="66" y="17"/>
                  </a:lnTo>
                  <a:lnTo>
                    <a:pt x="57" y="5"/>
                  </a:lnTo>
                  <a:lnTo>
                    <a:pt x="53" y="2"/>
                  </a:lnTo>
                  <a:lnTo>
                    <a:pt x="70" y="0"/>
                  </a:lnTo>
                  <a:lnTo>
                    <a:pt x="74" y="4"/>
                  </a:lnTo>
                  <a:lnTo>
                    <a:pt x="78" y="7"/>
                  </a:lnTo>
                  <a:lnTo>
                    <a:pt x="81" y="13"/>
                  </a:lnTo>
                  <a:lnTo>
                    <a:pt x="85" y="19"/>
                  </a:lnTo>
                  <a:lnTo>
                    <a:pt x="89" y="28"/>
                  </a:lnTo>
                  <a:lnTo>
                    <a:pt x="91" y="40"/>
                  </a:lnTo>
                  <a:lnTo>
                    <a:pt x="95" y="53"/>
                  </a:lnTo>
                  <a:lnTo>
                    <a:pt x="93" y="63"/>
                  </a:lnTo>
                  <a:lnTo>
                    <a:pt x="91" y="74"/>
                  </a:lnTo>
                  <a:lnTo>
                    <a:pt x="87" y="82"/>
                  </a:lnTo>
                  <a:lnTo>
                    <a:pt x="85" y="91"/>
                  </a:lnTo>
                  <a:lnTo>
                    <a:pt x="78" y="97"/>
                  </a:lnTo>
                  <a:lnTo>
                    <a:pt x="74" y="102"/>
                  </a:lnTo>
                  <a:lnTo>
                    <a:pt x="70" y="106"/>
                  </a:lnTo>
                  <a:lnTo>
                    <a:pt x="64" y="112"/>
                  </a:lnTo>
                  <a:lnTo>
                    <a:pt x="57" y="114"/>
                  </a:lnTo>
                  <a:lnTo>
                    <a:pt x="47" y="120"/>
                  </a:lnTo>
                  <a:lnTo>
                    <a:pt x="38" y="123"/>
                  </a:lnTo>
                  <a:lnTo>
                    <a:pt x="28" y="127"/>
                  </a:lnTo>
                  <a:lnTo>
                    <a:pt x="17" y="131"/>
                  </a:lnTo>
                  <a:lnTo>
                    <a:pt x="9" y="133"/>
                  </a:lnTo>
                  <a:lnTo>
                    <a:pt x="3" y="135"/>
                  </a:lnTo>
                  <a:lnTo>
                    <a:pt x="1" y="137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873"/>
            <p:cNvSpPr>
              <a:spLocks/>
            </p:cNvSpPr>
            <p:nvPr/>
          </p:nvSpPr>
          <p:spPr bwMode="auto">
            <a:xfrm>
              <a:off x="5472112" y="4332288"/>
              <a:ext cx="92075" cy="233363"/>
            </a:xfrm>
            <a:custGeom>
              <a:avLst/>
              <a:gdLst/>
              <a:ahLst/>
              <a:cxnLst>
                <a:cxn ang="0">
                  <a:pos x="51" y="10"/>
                </a:cxn>
                <a:cxn ang="0">
                  <a:pos x="69" y="25"/>
                </a:cxn>
                <a:cxn ang="0">
                  <a:pos x="84" y="44"/>
                </a:cxn>
                <a:cxn ang="0">
                  <a:pos x="97" y="65"/>
                </a:cxn>
                <a:cxn ang="0">
                  <a:pos x="107" y="91"/>
                </a:cxn>
                <a:cxn ang="0">
                  <a:pos x="110" y="126"/>
                </a:cxn>
                <a:cxn ang="0">
                  <a:pos x="103" y="160"/>
                </a:cxn>
                <a:cxn ang="0">
                  <a:pos x="86" y="200"/>
                </a:cxn>
                <a:cxn ang="0">
                  <a:pos x="65" y="228"/>
                </a:cxn>
                <a:cxn ang="0">
                  <a:pos x="50" y="251"/>
                </a:cxn>
                <a:cxn ang="0">
                  <a:pos x="34" y="266"/>
                </a:cxn>
                <a:cxn ang="0">
                  <a:pos x="21" y="278"/>
                </a:cxn>
                <a:cxn ang="0">
                  <a:pos x="12" y="285"/>
                </a:cxn>
                <a:cxn ang="0">
                  <a:pos x="4" y="289"/>
                </a:cxn>
                <a:cxn ang="0">
                  <a:pos x="0" y="289"/>
                </a:cxn>
                <a:cxn ang="0">
                  <a:pos x="4" y="293"/>
                </a:cxn>
                <a:cxn ang="0">
                  <a:pos x="17" y="295"/>
                </a:cxn>
                <a:cxn ang="0">
                  <a:pos x="32" y="285"/>
                </a:cxn>
                <a:cxn ang="0">
                  <a:pos x="46" y="276"/>
                </a:cxn>
                <a:cxn ang="0">
                  <a:pos x="61" y="261"/>
                </a:cxn>
                <a:cxn ang="0">
                  <a:pos x="76" y="242"/>
                </a:cxn>
                <a:cxn ang="0">
                  <a:pos x="91" y="219"/>
                </a:cxn>
                <a:cxn ang="0">
                  <a:pos x="105" y="190"/>
                </a:cxn>
                <a:cxn ang="0">
                  <a:pos x="114" y="156"/>
                </a:cxn>
                <a:cxn ang="0">
                  <a:pos x="116" y="124"/>
                </a:cxn>
                <a:cxn ang="0">
                  <a:pos x="114" y="95"/>
                </a:cxn>
                <a:cxn ang="0">
                  <a:pos x="107" y="67"/>
                </a:cxn>
                <a:cxn ang="0">
                  <a:pos x="95" y="44"/>
                </a:cxn>
                <a:cxn ang="0">
                  <a:pos x="82" y="25"/>
                </a:cxn>
                <a:cxn ang="0">
                  <a:pos x="69" y="12"/>
                </a:cxn>
                <a:cxn ang="0">
                  <a:pos x="55" y="2"/>
                </a:cxn>
                <a:cxn ang="0">
                  <a:pos x="50" y="8"/>
                </a:cxn>
              </a:cxnLst>
              <a:rect l="0" t="0" r="r" b="b"/>
              <a:pathLst>
                <a:path w="116" h="295">
                  <a:moveTo>
                    <a:pt x="50" y="8"/>
                  </a:moveTo>
                  <a:lnTo>
                    <a:pt x="51" y="10"/>
                  </a:lnTo>
                  <a:lnTo>
                    <a:pt x="63" y="19"/>
                  </a:lnTo>
                  <a:lnTo>
                    <a:pt x="69" y="25"/>
                  </a:lnTo>
                  <a:lnTo>
                    <a:pt x="76" y="34"/>
                  </a:lnTo>
                  <a:lnTo>
                    <a:pt x="84" y="44"/>
                  </a:lnTo>
                  <a:lnTo>
                    <a:pt x="91" y="55"/>
                  </a:lnTo>
                  <a:lnTo>
                    <a:pt x="97" y="65"/>
                  </a:lnTo>
                  <a:lnTo>
                    <a:pt x="105" y="80"/>
                  </a:lnTo>
                  <a:lnTo>
                    <a:pt x="107" y="91"/>
                  </a:lnTo>
                  <a:lnTo>
                    <a:pt x="110" y="109"/>
                  </a:lnTo>
                  <a:lnTo>
                    <a:pt x="110" y="126"/>
                  </a:lnTo>
                  <a:lnTo>
                    <a:pt x="109" y="143"/>
                  </a:lnTo>
                  <a:lnTo>
                    <a:pt x="103" y="160"/>
                  </a:lnTo>
                  <a:lnTo>
                    <a:pt x="95" y="181"/>
                  </a:lnTo>
                  <a:lnTo>
                    <a:pt x="86" y="200"/>
                  </a:lnTo>
                  <a:lnTo>
                    <a:pt x="74" y="215"/>
                  </a:lnTo>
                  <a:lnTo>
                    <a:pt x="65" y="228"/>
                  </a:lnTo>
                  <a:lnTo>
                    <a:pt x="59" y="242"/>
                  </a:lnTo>
                  <a:lnTo>
                    <a:pt x="50" y="251"/>
                  </a:lnTo>
                  <a:lnTo>
                    <a:pt x="42" y="261"/>
                  </a:lnTo>
                  <a:lnTo>
                    <a:pt x="34" y="266"/>
                  </a:lnTo>
                  <a:lnTo>
                    <a:pt x="29" y="274"/>
                  </a:lnTo>
                  <a:lnTo>
                    <a:pt x="21" y="278"/>
                  </a:lnTo>
                  <a:lnTo>
                    <a:pt x="15" y="284"/>
                  </a:lnTo>
                  <a:lnTo>
                    <a:pt x="12" y="285"/>
                  </a:lnTo>
                  <a:lnTo>
                    <a:pt x="8" y="287"/>
                  </a:lnTo>
                  <a:lnTo>
                    <a:pt x="4" y="289"/>
                  </a:lnTo>
                  <a:lnTo>
                    <a:pt x="2" y="289"/>
                  </a:lnTo>
                  <a:lnTo>
                    <a:pt x="0" y="289"/>
                  </a:lnTo>
                  <a:lnTo>
                    <a:pt x="0" y="291"/>
                  </a:lnTo>
                  <a:lnTo>
                    <a:pt x="4" y="293"/>
                  </a:lnTo>
                  <a:lnTo>
                    <a:pt x="12" y="295"/>
                  </a:lnTo>
                  <a:lnTo>
                    <a:pt x="17" y="295"/>
                  </a:lnTo>
                  <a:lnTo>
                    <a:pt x="29" y="289"/>
                  </a:lnTo>
                  <a:lnTo>
                    <a:pt x="32" y="285"/>
                  </a:lnTo>
                  <a:lnTo>
                    <a:pt x="40" y="282"/>
                  </a:lnTo>
                  <a:lnTo>
                    <a:pt x="46" y="276"/>
                  </a:lnTo>
                  <a:lnTo>
                    <a:pt x="55" y="270"/>
                  </a:lnTo>
                  <a:lnTo>
                    <a:pt x="61" y="261"/>
                  </a:lnTo>
                  <a:lnTo>
                    <a:pt x="69" y="251"/>
                  </a:lnTo>
                  <a:lnTo>
                    <a:pt x="76" y="242"/>
                  </a:lnTo>
                  <a:lnTo>
                    <a:pt x="84" y="232"/>
                  </a:lnTo>
                  <a:lnTo>
                    <a:pt x="91" y="219"/>
                  </a:lnTo>
                  <a:lnTo>
                    <a:pt x="97" y="206"/>
                  </a:lnTo>
                  <a:lnTo>
                    <a:pt x="105" y="190"/>
                  </a:lnTo>
                  <a:lnTo>
                    <a:pt x="110" y="175"/>
                  </a:lnTo>
                  <a:lnTo>
                    <a:pt x="114" y="156"/>
                  </a:lnTo>
                  <a:lnTo>
                    <a:pt x="116" y="141"/>
                  </a:lnTo>
                  <a:lnTo>
                    <a:pt x="116" y="124"/>
                  </a:lnTo>
                  <a:lnTo>
                    <a:pt x="116" y="111"/>
                  </a:lnTo>
                  <a:lnTo>
                    <a:pt x="114" y="95"/>
                  </a:lnTo>
                  <a:lnTo>
                    <a:pt x="110" y="82"/>
                  </a:lnTo>
                  <a:lnTo>
                    <a:pt x="107" y="67"/>
                  </a:lnTo>
                  <a:lnTo>
                    <a:pt x="103" y="57"/>
                  </a:lnTo>
                  <a:lnTo>
                    <a:pt x="95" y="44"/>
                  </a:lnTo>
                  <a:lnTo>
                    <a:pt x="89" y="34"/>
                  </a:lnTo>
                  <a:lnTo>
                    <a:pt x="82" y="25"/>
                  </a:lnTo>
                  <a:lnTo>
                    <a:pt x="76" y="19"/>
                  </a:lnTo>
                  <a:lnTo>
                    <a:pt x="69" y="12"/>
                  </a:lnTo>
                  <a:lnTo>
                    <a:pt x="63" y="6"/>
                  </a:lnTo>
                  <a:lnTo>
                    <a:pt x="55" y="2"/>
                  </a:lnTo>
                  <a:lnTo>
                    <a:pt x="50" y="0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874"/>
            <p:cNvSpPr>
              <a:spLocks/>
            </p:cNvSpPr>
            <p:nvPr/>
          </p:nvSpPr>
          <p:spPr bwMode="auto">
            <a:xfrm>
              <a:off x="4906962" y="4821238"/>
              <a:ext cx="584200" cy="742950"/>
            </a:xfrm>
            <a:custGeom>
              <a:avLst/>
              <a:gdLst/>
              <a:ahLst/>
              <a:cxnLst>
                <a:cxn ang="0">
                  <a:pos x="281" y="21"/>
                </a:cxn>
                <a:cxn ang="0">
                  <a:pos x="283" y="67"/>
                </a:cxn>
                <a:cxn ang="0">
                  <a:pos x="253" y="109"/>
                </a:cxn>
                <a:cxn ang="0">
                  <a:pos x="169" y="120"/>
                </a:cxn>
                <a:cxn ang="0">
                  <a:pos x="137" y="158"/>
                </a:cxn>
                <a:cxn ang="0">
                  <a:pos x="74" y="263"/>
                </a:cxn>
                <a:cxn ang="0">
                  <a:pos x="15" y="423"/>
                </a:cxn>
                <a:cxn ang="0">
                  <a:pos x="4" y="630"/>
                </a:cxn>
                <a:cxn ang="0">
                  <a:pos x="82" y="816"/>
                </a:cxn>
                <a:cxn ang="0">
                  <a:pos x="238" y="921"/>
                </a:cxn>
                <a:cxn ang="0">
                  <a:pos x="422" y="934"/>
                </a:cxn>
                <a:cxn ang="0">
                  <a:pos x="591" y="849"/>
                </a:cxn>
                <a:cxn ang="0">
                  <a:pos x="694" y="674"/>
                </a:cxn>
                <a:cxn ang="0">
                  <a:pos x="734" y="472"/>
                </a:cxn>
                <a:cxn ang="0">
                  <a:pos x="738" y="305"/>
                </a:cxn>
                <a:cxn ang="0">
                  <a:pos x="732" y="234"/>
                </a:cxn>
                <a:cxn ang="0">
                  <a:pos x="713" y="227"/>
                </a:cxn>
                <a:cxn ang="0">
                  <a:pos x="673" y="204"/>
                </a:cxn>
                <a:cxn ang="0">
                  <a:pos x="635" y="166"/>
                </a:cxn>
                <a:cxn ang="0">
                  <a:pos x="622" y="114"/>
                </a:cxn>
                <a:cxn ang="0">
                  <a:pos x="635" y="65"/>
                </a:cxn>
                <a:cxn ang="0">
                  <a:pos x="654" y="37"/>
                </a:cxn>
                <a:cxn ang="0">
                  <a:pos x="690" y="21"/>
                </a:cxn>
                <a:cxn ang="0">
                  <a:pos x="719" y="35"/>
                </a:cxn>
                <a:cxn ang="0">
                  <a:pos x="717" y="17"/>
                </a:cxn>
                <a:cxn ang="0">
                  <a:pos x="694" y="6"/>
                </a:cxn>
                <a:cxn ang="0">
                  <a:pos x="662" y="10"/>
                </a:cxn>
                <a:cxn ang="0">
                  <a:pos x="635" y="31"/>
                </a:cxn>
                <a:cxn ang="0">
                  <a:pos x="616" y="54"/>
                </a:cxn>
                <a:cxn ang="0">
                  <a:pos x="607" y="82"/>
                </a:cxn>
                <a:cxn ang="0">
                  <a:pos x="607" y="114"/>
                </a:cxn>
                <a:cxn ang="0">
                  <a:pos x="612" y="153"/>
                </a:cxn>
                <a:cxn ang="0">
                  <a:pos x="620" y="179"/>
                </a:cxn>
                <a:cxn ang="0">
                  <a:pos x="641" y="198"/>
                </a:cxn>
                <a:cxn ang="0">
                  <a:pos x="683" y="223"/>
                </a:cxn>
                <a:cxn ang="0">
                  <a:pos x="717" y="259"/>
                </a:cxn>
                <a:cxn ang="0">
                  <a:pos x="719" y="392"/>
                </a:cxn>
                <a:cxn ang="0">
                  <a:pos x="702" y="586"/>
                </a:cxn>
                <a:cxn ang="0">
                  <a:pos x="641" y="765"/>
                </a:cxn>
                <a:cxn ang="0">
                  <a:pos x="521" y="869"/>
                </a:cxn>
                <a:cxn ang="0">
                  <a:pos x="388" y="911"/>
                </a:cxn>
                <a:cxn ang="0">
                  <a:pos x="261" y="906"/>
                </a:cxn>
                <a:cxn ang="0">
                  <a:pos x="152" y="852"/>
                </a:cxn>
                <a:cxn ang="0">
                  <a:pos x="74" y="759"/>
                </a:cxn>
                <a:cxn ang="0">
                  <a:pos x="32" y="651"/>
                </a:cxn>
                <a:cxn ang="0">
                  <a:pos x="17" y="542"/>
                </a:cxn>
                <a:cxn ang="0">
                  <a:pos x="27" y="447"/>
                </a:cxn>
                <a:cxn ang="0">
                  <a:pos x="49" y="367"/>
                </a:cxn>
                <a:cxn ang="0">
                  <a:pos x="95" y="280"/>
                </a:cxn>
                <a:cxn ang="0">
                  <a:pos x="145" y="200"/>
                </a:cxn>
                <a:cxn ang="0">
                  <a:pos x="177" y="149"/>
                </a:cxn>
                <a:cxn ang="0">
                  <a:pos x="194" y="141"/>
                </a:cxn>
                <a:cxn ang="0">
                  <a:pos x="224" y="137"/>
                </a:cxn>
                <a:cxn ang="0">
                  <a:pos x="261" y="126"/>
                </a:cxn>
                <a:cxn ang="0">
                  <a:pos x="293" y="101"/>
                </a:cxn>
                <a:cxn ang="0">
                  <a:pos x="306" y="65"/>
                </a:cxn>
                <a:cxn ang="0">
                  <a:pos x="306" y="35"/>
                </a:cxn>
                <a:cxn ang="0">
                  <a:pos x="299" y="10"/>
                </a:cxn>
                <a:cxn ang="0">
                  <a:pos x="278" y="0"/>
                </a:cxn>
              </a:cxnLst>
              <a:rect l="0" t="0" r="r" b="b"/>
              <a:pathLst>
                <a:path w="738" h="938">
                  <a:moveTo>
                    <a:pt x="278" y="0"/>
                  </a:moveTo>
                  <a:lnTo>
                    <a:pt x="278" y="4"/>
                  </a:lnTo>
                  <a:lnTo>
                    <a:pt x="280" y="12"/>
                  </a:lnTo>
                  <a:lnTo>
                    <a:pt x="281" y="21"/>
                  </a:lnTo>
                  <a:lnTo>
                    <a:pt x="283" y="31"/>
                  </a:lnTo>
                  <a:lnTo>
                    <a:pt x="285" y="42"/>
                  </a:lnTo>
                  <a:lnTo>
                    <a:pt x="283" y="54"/>
                  </a:lnTo>
                  <a:lnTo>
                    <a:pt x="283" y="67"/>
                  </a:lnTo>
                  <a:lnTo>
                    <a:pt x="278" y="78"/>
                  </a:lnTo>
                  <a:lnTo>
                    <a:pt x="272" y="90"/>
                  </a:lnTo>
                  <a:lnTo>
                    <a:pt x="262" y="99"/>
                  </a:lnTo>
                  <a:lnTo>
                    <a:pt x="253" y="109"/>
                  </a:lnTo>
                  <a:lnTo>
                    <a:pt x="238" y="114"/>
                  </a:lnTo>
                  <a:lnTo>
                    <a:pt x="219" y="118"/>
                  </a:lnTo>
                  <a:lnTo>
                    <a:pt x="196" y="122"/>
                  </a:lnTo>
                  <a:lnTo>
                    <a:pt x="169" y="120"/>
                  </a:lnTo>
                  <a:lnTo>
                    <a:pt x="165" y="122"/>
                  </a:lnTo>
                  <a:lnTo>
                    <a:pt x="160" y="130"/>
                  </a:lnTo>
                  <a:lnTo>
                    <a:pt x="150" y="139"/>
                  </a:lnTo>
                  <a:lnTo>
                    <a:pt x="137" y="158"/>
                  </a:lnTo>
                  <a:lnTo>
                    <a:pt x="122" y="177"/>
                  </a:lnTo>
                  <a:lnTo>
                    <a:pt x="107" y="202"/>
                  </a:lnTo>
                  <a:lnTo>
                    <a:pt x="91" y="229"/>
                  </a:lnTo>
                  <a:lnTo>
                    <a:pt x="74" y="263"/>
                  </a:lnTo>
                  <a:lnTo>
                    <a:pt x="57" y="297"/>
                  </a:lnTo>
                  <a:lnTo>
                    <a:pt x="42" y="337"/>
                  </a:lnTo>
                  <a:lnTo>
                    <a:pt x="27" y="377"/>
                  </a:lnTo>
                  <a:lnTo>
                    <a:pt x="15" y="423"/>
                  </a:lnTo>
                  <a:lnTo>
                    <a:pt x="6" y="470"/>
                  </a:lnTo>
                  <a:lnTo>
                    <a:pt x="0" y="521"/>
                  </a:lnTo>
                  <a:lnTo>
                    <a:pt x="0" y="573"/>
                  </a:lnTo>
                  <a:lnTo>
                    <a:pt x="4" y="630"/>
                  </a:lnTo>
                  <a:lnTo>
                    <a:pt x="13" y="683"/>
                  </a:lnTo>
                  <a:lnTo>
                    <a:pt x="30" y="733"/>
                  </a:lnTo>
                  <a:lnTo>
                    <a:pt x="53" y="776"/>
                  </a:lnTo>
                  <a:lnTo>
                    <a:pt x="82" y="816"/>
                  </a:lnTo>
                  <a:lnTo>
                    <a:pt x="116" y="850"/>
                  </a:lnTo>
                  <a:lnTo>
                    <a:pt x="152" y="879"/>
                  </a:lnTo>
                  <a:lnTo>
                    <a:pt x="194" y="902"/>
                  </a:lnTo>
                  <a:lnTo>
                    <a:pt x="238" y="921"/>
                  </a:lnTo>
                  <a:lnTo>
                    <a:pt x="281" y="932"/>
                  </a:lnTo>
                  <a:lnTo>
                    <a:pt x="327" y="938"/>
                  </a:lnTo>
                  <a:lnTo>
                    <a:pt x="375" y="938"/>
                  </a:lnTo>
                  <a:lnTo>
                    <a:pt x="422" y="934"/>
                  </a:lnTo>
                  <a:lnTo>
                    <a:pt x="466" y="921"/>
                  </a:lnTo>
                  <a:lnTo>
                    <a:pt x="512" y="904"/>
                  </a:lnTo>
                  <a:lnTo>
                    <a:pt x="551" y="879"/>
                  </a:lnTo>
                  <a:lnTo>
                    <a:pt x="591" y="849"/>
                  </a:lnTo>
                  <a:lnTo>
                    <a:pt x="622" y="809"/>
                  </a:lnTo>
                  <a:lnTo>
                    <a:pt x="652" y="769"/>
                  </a:lnTo>
                  <a:lnTo>
                    <a:pt x="673" y="723"/>
                  </a:lnTo>
                  <a:lnTo>
                    <a:pt x="694" y="674"/>
                  </a:lnTo>
                  <a:lnTo>
                    <a:pt x="707" y="622"/>
                  </a:lnTo>
                  <a:lnTo>
                    <a:pt x="719" y="573"/>
                  </a:lnTo>
                  <a:lnTo>
                    <a:pt x="726" y="521"/>
                  </a:lnTo>
                  <a:lnTo>
                    <a:pt x="734" y="472"/>
                  </a:lnTo>
                  <a:lnTo>
                    <a:pt x="736" y="424"/>
                  </a:lnTo>
                  <a:lnTo>
                    <a:pt x="738" y="379"/>
                  </a:lnTo>
                  <a:lnTo>
                    <a:pt x="738" y="339"/>
                  </a:lnTo>
                  <a:lnTo>
                    <a:pt x="738" y="305"/>
                  </a:lnTo>
                  <a:lnTo>
                    <a:pt x="734" y="274"/>
                  </a:lnTo>
                  <a:lnTo>
                    <a:pt x="734" y="253"/>
                  </a:lnTo>
                  <a:lnTo>
                    <a:pt x="732" y="238"/>
                  </a:lnTo>
                  <a:lnTo>
                    <a:pt x="732" y="234"/>
                  </a:lnTo>
                  <a:lnTo>
                    <a:pt x="730" y="234"/>
                  </a:lnTo>
                  <a:lnTo>
                    <a:pt x="726" y="232"/>
                  </a:lnTo>
                  <a:lnTo>
                    <a:pt x="719" y="229"/>
                  </a:lnTo>
                  <a:lnTo>
                    <a:pt x="713" y="227"/>
                  </a:lnTo>
                  <a:lnTo>
                    <a:pt x="704" y="223"/>
                  </a:lnTo>
                  <a:lnTo>
                    <a:pt x="694" y="217"/>
                  </a:lnTo>
                  <a:lnTo>
                    <a:pt x="683" y="210"/>
                  </a:lnTo>
                  <a:lnTo>
                    <a:pt x="673" y="204"/>
                  </a:lnTo>
                  <a:lnTo>
                    <a:pt x="662" y="194"/>
                  </a:lnTo>
                  <a:lnTo>
                    <a:pt x="652" y="187"/>
                  </a:lnTo>
                  <a:lnTo>
                    <a:pt x="643" y="177"/>
                  </a:lnTo>
                  <a:lnTo>
                    <a:pt x="635" y="166"/>
                  </a:lnTo>
                  <a:lnTo>
                    <a:pt x="628" y="153"/>
                  </a:lnTo>
                  <a:lnTo>
                    <a:pt x="624" y="141"/>
                  </a:lnTo>
                  <a:lnTo>
                    <a:pt x="622" y="128"/>
                  </a:lnTo>
                  <a:lnTo>
                    <a:pt x="622" y="114"/>
                  </a:lnTo>
                  <a:lnTo>
                    <a:pt x="624" y="99"/>
                  </a:lnTo>
                  <a:lnTo>
                    <a:pt x="628" y="86"/>
                  </a:lnTo>
                  <a:lnTo>
                    <a:pt x="631" y="75"/>
                  </a:lnTo>
                  <a:lnTo>
                    <a:pt x="635" y="65"/>
                  </a:lnTo>
                  <a:lnTo>
                    <a:pt x="639" y="56"/>
                  </a:lnTo>
                  <a:lnTo>
                    <a:pt x="645" y="48"/>
                  </a:lnTo>
                  <a:lnTo>
                    <a:pt x="648" y="42"/>
                  </a:lnTo>
                  <a:lnTo>
                    <a:pt x="654" y="37"/>
                  </a:lnTo>
                  <a:lnTo>
                    <a:pt x="664" y="27"/>
                  </a:lnTo>
                  <a:lnTo>
                    <a:pt x="675" y="23"/>
                  </a:lnTo>
                  <a:lnTo>
                    <a:pt x="683" y="19"/>
                  </a:lnTo>
                  <a:lnTo>
                    <a:pt x="690" y="21"/>
                  </a:lnTo>
                  <a:lnTo>
                    <a:pt x="698" y="23"/>
                  </a:lnTo>
                  <a:lnTo>
                    <a:pt x="707" y="29"/>
                  </a:lnTo>
                  <a:lnTo>
                    <a:pt x="715" y="33"/>
                  </a:lnTo>
                  <a:lnTo>
                    <a:pt x="719" y="35"/>
                  </a:lnTo>
                  <a:lnTo>
                    <a:pt x="719" y="33"/>
                  </a:lnTo>
                  <a:lnTo>
                    <a:pt x="723" y="27"/>
                  </a:lnTo>
                  <a:lnTo>
                    <a:pt x="721" y="21"/>
                  </a:lnTo>
                  <a:lnTo>
                    <a:pt x="717" y="17"/>
                  </a:lnTo>
                  <a:lnTo>
                    <a:pt x="713" y="14"/>
                  </a:lnTo>
                  <a:lnTo>
                    <a:pt x="707" y="10"/>
                  </a:lnTo>
                  <a:lnTo>
                    <a:pt x="700" y="8"/>
                  </a:lnTo>
                  <a:lnTo>
                    <a:pt x="694" y="6"/>
                  </a:lnTo>
                  <a:lnTo>
                    <a:pt x="685" y="4"/>
                  </a:lnTo>
                  <a:lnTo>
                    <a:pt x="673" y="6"/>
                  </a:lnTo>
                  <a:lnTo>
                    <a:pt x="667" y="8"/>
                  </a:lnTo>
                  <a:lnTo>
                    <a:pt x="662" y="10"/>
                  </a:lnTo>
                  <a:lnTo>
                    <a:pt x="654" y="14"/>
                  </a:lnTo>
                  <a:lnTo>
                    <a:pt x="648" y="21"/>
                  </a:lnTo>
                  <a:lnTo>
                    <a:pt x="641" y="25"/>
                  </a:lnTo>
                  <a:lnTo>
                    <a:pt x="635" y="31"/>
                  </a:lnTo>
                  <a:lnTo>
                    <a:pt x="628" y="35"/>
                  </a:lnTo>
                  <a:lnTo>
                    <a:pt x="624" y="42"/>
                  </a:lnTo>
                  <a:lnTo>
                    <a:pt x="620" y="48"/>
                  </a:lnTo>
                  <a:lnTo>
                    <a:pt x="616" y="54"/>
                  </a:lnTo>
                  <a:lnTo>
                    <a:pt x="612" y="59"/>
                  </a:lnTo>
                  <a:lnTo>
                    <a:pt x="610" y="67"/>
                  </a:lnTo>
                  <a:lnTo>
                    <a:pt x="607" y="75"/>
                  </a:lnTo>
                  <a:lnTo>
                    <a:pt x="607" y="82"/>
                  </a:lnTo>
                  <a:lnTo>
                    <a:pt x="607" y="88"/>
                  </a:lnTo>
                  <a:lnTo>
                    <a:pt x="607" y="97"/>
                  </a:lnTo>
                  <a:lnTo>
                    <a:pt x="607" y="105"/>
                  </a:lnTo>
                  <a:lnTo>
                    <a:pt x="607" y="114"/>
                  </a:lnTo>
                  <a:lnTo>
                    <a:pt x="607" y="124"/>
                  </a:lnTo>
                  <a:lnTo>
                    <a:pt x="609" y="135"/>
                  </a:lnTo>
                  <a:lnTo>
                    <a:pt x="610" y="145"/>
                  </a:lnTo>
                  <a:lnTo>
                    <a:pt x="612" y="153"/>
                  </a:lnTo>
                  <a:lnTo>
                    <a:pt x="612" y="160"/>
                  </a:lnTo>
                  <a:lnTo>
                    <a:pt x="614" y="168"/>
                  </a:lnTo>
                  <a:lnTo>
                    <a:pt x="618" y="173"/>
                  </a:lnTo>
                  <a:lnTo>
                    <a:pt x="620" y="179"/>
                  </a:lnTo>
                  <a:lnTo>
                    <a:pt x="624" y="183"/>
                  </a:lnTo>
                  <a:lnTo>
                    <a:pt x="629" y="189"/>
                  </a:lnTo>
                  <a:lnTo>
                    <a:pt x="633" y="192"/>
                  </a:lnTo>
                  <a:lnTo>
                    <a:pt x="641" y="198"/>
                  </a:lnTo>
                  <a:lnTo>
                    <a:pt x="648" y="204"/>
                  </a:lnTo>
                  <a:lnTo>
                    <a:pt x="658" y="210"/>
                  </a:lnTo>
                  <a:lnTo>
                    <a:pt x="669" y="215"/>
                  </a:lnTo>
                  <a:lnTo>
                    <a:pt x="683" y="223"/>
                  </a:lnTo>
                  <a:lnTo>
                    <a:pt x="696" y="230"/>
                  </a:lnTo>
                  <a:lnTo>
                    <a:pt x="715" y="242"/>
                  </a:lnTo>
                  <a:lnTo>
                    <a:pt x="715" y="246"/>
                  </a:lnTo>
                  <a:lnTo>
                    <a:pt x="717" y="259"/>
                  </a:lnTo>
                  <a:lnTo>
                    <a:pt x="717" y="284"/>
                  </a:lnTo>
                  <a:lnTo>
                    <a:pt x="719" y="314"/>
                  </a:lnTo>
                  <a:lnTo>
                    <a:pt x="719" y="348"/>
                  </a:lnTo>
                  <a:lnTo>
                    <a:pt x="719" y="392"/>
                  </a:lnTo>
                  <a:lnTo>
                    <a:pt x="717" y="438"/>
                  </a:lnTo>
                  <a:lnTo>
                    <a:pt x="715" y="487"/>
                  </a:lnTo>
                  <a:lnTo>
                    <a:pt x="709" y="535"/>
                  </a:lnTo>
                  <a:lnTo>
                    <a:pt x="702" y="586"/>
                  </a:lnTo>
                  <a:lnTo>
                    <a:pt x="692" y="634"/>
                  </a:lnTo>
                  <a:lnTo>
                    <a:pt x="679" y="681"/>
                  </a:lnTo>
                  <a:lnTo>
                    <a:pt x="662" y="725"/>
                  </a:lnTo>
                  <a:lnTo>
                    <a:pt x="641" y="765"/>
                  </a:lnTo>
                  <a:lnTo>
                    <a:pt x="614" y="799"/>
                  </a:lnTo>
                  <a:lnTo>
                    <a:pt x="588" y="828"/>
                  </a:lnTo>
                  <a:lnTo>
                    <a:pt x="553" y="849"/>
                  </a:lnTo>
                  <a:lnTo>
                    <a:pt x="521" y="869"/>
                  </a:lnTo>
                  <a:lnTo>
                    <a:pt x="487" y="885"/>
                  </a:lnTo>
                  <a:lnTo>
                    <a:pt x="454" y="898"/>
                  </a:lnTo>
                  <a:lnTo>
                    <a:pt x="420" y="906"/>
                  </a:lnTo>
                  <a:lnTo>
                    <a:pt x="388" y="911"/>
                  </a:lnTo>
                  <a:lnTo>
                    <a:pt x="356" y="915"/>
                  </a:lnTo>
                  <a:lnTo>
                    <a:pt x="323" y="915"/>
                  </a:lnTo>
                  <a:lnTo>
                    <a:pt x="291" y="911"/>
                  </a:lnTo>
                  <a:lnTo>
                    <a:pt x="261" y="906"/>
                  </a:lnTo>
                  <a:lnTo>
                    <a:pt x="232" y="896"/>
                  </a:lnTo>
                  <a:lnTo>
                    <a:pt x="205" y="885"/>
                  </a:lnTo>
                  <a:lnTo>
                    <a:pt x="177" y="869"/>
                  </a:lnTo>
                  <a:lnTo>
                    <a:pt x="152" y="852"/>
                  </a:lnTo>
                  <a:lnTo>
                    <a:pt x="131" y="831"/>
                  </a:lnTo>
                  <a:lnTo>
                    <a:pt x="110" y="811"/>
                  </a:lnTo>
                  <a:lnTo>
                    <a:pt x="91" y="784"/>
                  </a:lnTo>
                  <a:lnTo>
                    <a:pt x="74" y="759"/>
                  </a:lnTo>
                  <a:lnTo>
                    <a:pt x="61" y="733"/>
                  </a:lnTo>
                  <a:lnTo>
                    <a:pt x="49" y="706"/>
                  </a:lnTo>
                  <a:lnTo>
                    <a:pt x="40" y="677"/>
                  </a:lnTo>
                  <a:lnTo>
                    <a:pt x="32" y="651"/>
                  </a:lnTo>
                  <a:lnTo>
                    <a:pt x="27" y="624"/>
                  </a:lnTo>
                  <a:lnTo>
                    <a:pt x="23" y="598"/>
                  </a:lnTo>
                  <a:lnTo>
                    <a:pt x="19" y="569"/>
                  </a:lnTo>
                  <a:lnTo>
                    <a:pt x="17" y="542"/>
                  </a:lnTo>
                  <a:lnTo>
                    <a:pt x="17" y="518"/>
                  </a:lnTo>
                  <a:lnTo>
                    <a:pt x="21" y="493"/>
                  </a:lnTo>
                  <a:lnTo>
                    <a:pt x="21" y="468"/>
                  </a:lnTo>
                  <a:lnTo>
                    <a:pt x="27" y="447"/>
                  </a:lnTo>
                  <a:lnTo>
                    <a:pt x="30" y="424"/>
                  </a:lnTo>
                  <a:lnTo>
                    <a:pt x="36" y="407"/>
                  </a:lnTo>
                  <a:lnTo>
                    <a:pt x="42" y="388"/>
                  </a:lnTo>
                  <a:lnTo>
                    <a:pt x="49" y="367"/>
                  </a:lnTo>
                  <a:lnTo>
                    <a:pt x="59" y="345"/>
                  </a:lnTo>
                  <a:lnTo>
                    <a:pt x="70" y="324"/>
                  </a:lnTo>
                  <a:lnTo>
                    <a:pt x="82" y="303"/>
                  </a:lnTo>
                  <a:lnTo>
                    <a:pt x="95" y="280"/>
                  </a:lnTo>
                  <a:lnTo>
                    <a:pt x="107" y="259"/>
                  </a:lnTo>
                  <a:lnTo>
                    <a:pt x="120" y="238"/>
                  </a:lnTo>
                  <a:lnTo>
                    <a:pt x="131" y="217"/>
                  </a:lnTo>
                  <a:lnTo>
                    <a:pt x="145" y="200"/>
                  </a:lnTo>
                  <a:lnTo>
                    <a:pt x="152" y="183"/>
                  </a:lnTo>
                  <a:lnTo>
                    <a:pt x="164" y="170"/>
                  </a:lnTo>
                  <a:lnTo>
                    <a:pt x="169" y="158"/>
                  </a:lnTo>
                  <a:lnTo>
                    <a:pt x="177" y="149"/>
                  </a:lnTo>
                  <a:lnTo>
                    <a:pt x="181" y="143"/>
                  </a:lnTo>
                  <a:lnTo>
                    <a:pt x="183" y="143"/>
                  </a:lnTo>
                  <a:lnTo>
                    <a:pt x="184" y="141"/>
                  </a:lnTo>
                  <a:lnTo>
                    <a:pt x="194" y="141"/>
                  </a:lnTo>
                  <a:lnTo>
                    <a:pt x="200" y="139"/>
                  </a:lnTo>
                  <a:lnTo>
                    <a:pt x="207" y="139"/>
                  </a:lnTo>
                  <a:lnTo>
                    <a:pt x="215" y="139"/>
                  </a:lnTo>
                  <a:lnTo>
                    <a:pt x="224" y="137"/>
                  </a:lnTo>
                  <a:lnTo>
                    <a:pt x="232" y="135"/>
                  </a:lnTo>
                  <a:lnTo>
                    <a:pt x="242" y="133"/>
                  </a:lnTo>
                  <a:lnTo>
                    <a:pt x="251" y="130"/>
                  </a:lnTo>
                  <a:lnTo>
                    <a:pt x="261" y="126"/>
                  </a:lnTo>
                  <a:lnTo>
                    <a:pt x="268" y="120"/>
                  </a:lnTo>
                  <a:lnTo>
                    <a:pt x="278" y="114"/>
                  </a:lnTo>
                  <a:lnTo>
                    <a:pt x="285" y="109"/>
                  </a:lnTo>
                  <a:lnTo>
                    <a:pt x="293" y="101"/>
                  </a:lnTo>
                  <a:lnTo>
                    <a:pt x="297" y="92"/>
                  </a:lnTo>
                  <a:lnTo>
                    <a:pt x="300" y="84"/>
                  </a:lnTo>
                  <a:lnTo>
                    <a:pt x="302" y="75"/>
                  </a:lnTo>
                  <a:lnTo>
                    <a:pt x="306" y="65"/>
                  </a:lnTo>
                  <a:lnTo>
                    <a:pt x="306" y="57"/>
                  </a:lnTo>
                  <a:lnTo>
                    <a:pt x="306" y="50"/>
                  </a:lnTo>
                  <a:lnTo>
                    <a:pt x="306" y="42"/>
                  </a:lnTo>
                  <a:lnTo>
                    <a:pt x="306" y="35"/>
                  </a:lnTo>
                  <a:lnTo>
                    <a:pt x="302" y="27"/>
                  </a:lnTo>
                  <a:lnTo>
                    <a:pt x="302" y="19"/>
                  </a:lnTo>
                  <a:lnTo>
                    <a:pt x="300" y="14"/>
                  </a:lnTo>
                  <a:lnTo>
                    <a:pt x="299" y="10"/>
                  </a:lnTo>
                  <a:lnTo>
                    <a:pt x="297" y="2"/>
                  </a:lnTo>
                  <a:lnTo>
                    <a:pt x="297" y="0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875"/>
            <p:cNvSpPr>
              <a:spLocks/>
            </p:cNvSpPr>
            <p:nvPr/>
          </p:nvSpPr>
          <p:spPr bwMode="auto">
            <a:xfrm>
              <a:off x="5045075" y="4911726"/>
              <a:ext cx="139700" cy="196850"/>
            </a:xfrm>
            <a:custGeom>
              <a:avLst/>
              <a:gdLst/>
              <a:ahLst/>
              <a:cxnLst>
                <a:cxn ang="0">
                  <a:pos x="13" y="208"/>
                </a:cxn>
                <a:cxn ang="0">
                  <a:pos x="25" y="202"/>
                </a:cxn>
                <a:cxn ang="0">
                  <a:pos x="32" y="194"/>
                </a:cxn>
                <a:cxn ang="0">
                  <a:pos x="27" y="179"/>
                </a:cxn>
                <a:cxn ang="0">
                  <a:pos x="9" y="185"/>
                </a:cxn>
                <a:cxn ang="0">
                  <a:pos x="2" y="202"/>
                </a:cxn>
                <a:cxn ang="0">
                  <a:pos x="0" y="219"/>
                </a:cxn>
                <a:cxn ang="0">
                  <a:pos x="6" y="236"/>
                </a:cxn>
                <a:cxn ang="0">
                  <a:pos x="17" y="246"/>
                </a:cxn>
                <a:cxn ang="0">
                  <a:pos x="32" y="250"/>
                </a:cxn>
                <a:cxn ang="0">
                  <a:pos x="48" y="248"/>
                </a:cxn>
                <a:cxn ang="0">
                  <a:pos x="65" y="238"/>
                </a:cxn>
                <a:cxn ang="0">
                  <a:pos x="80" y="225"/>
                </a:cxn>
                <a:cxn ang="0">
                  <a:pos x="86" y="208"/>
                </a:cxn>
                <a:cxn ang="0">
                  <a:pos x="89" y="194"/>
                </a:cxn>
                <a:cxn ang="0">
                  <a:pos x="91" y="179"/>
                </a:cxn>
                <a:cxn ang="0">
                  <a:pos x="93" y="164"/>
                </a:cxn>
                <a:cxn ang="0">
                  <a:pos x="95" y="151"/>
                </a:cxn>
                <a:cxn ang="0">
                  <a:pos x="95" y="136"/>
                </a:cxn>
                <a:cxn ang="0">
                  <a:pos x="95" y="122"/>
                </a:cxn>
                <a:cxn ang="0">
                  <a:pos x="97" y="109"/>
                </a:cxn>
                <a:cxn ang="0">
                  <a:pos x="99" y="94"/>
                </a:cxn>
                <a:cxn ang="0">
                  <a:pos x="103" y="77"/>
                </a:cxn>
                <a:cxn ang="0">
                  <a:pos x="106" y="61"/>
                </a:cxn>
                <a:cxn ang="0">
                  <a:pos x="112" y="48"/>
                </a:cxn>
                <a:cxn ang="0">
                  <a:pos x="120" y="31"/>
                </a:cxn>
                <a:cxn ang="0">
                  <a:pos x="135" y="16"/>
                </a:cxn>
                <a:cxn ang="0">
                  <a:pos x="144" y="14"/>
                </a:cxn>
                <a:cxn ang="0">
                  <a:pos x="144" y="18"/>
                </a:cxn>
                <a:cxn ang="0">
                  <a:pos x="144" y="33"/>
                </a:cxn>
                <a:cxn ang="0">
                  <a:pos x="160" y="40"/>
                </a:cxn>
                <a:cxn ang="0">
                  <a:pos x="173" y="25"/>
                </a:cxn>
                <a:cxn ang="0">
                  <a:pos x="171" y="4"/>
                </a:cxn>
                <a:cxn ang="0">
                  <a:pos x="152" y="0"/>
                </a:cxn>
                <a:cxn ang="0">
                  <a:pos x="133" y="4"/>
                </a:cxn>
                <a:cxn ang="0">
                  <a:pos x="122" y="14"/>
                </a:cxn>
                <a:cxn ang="0">
                  <a:pos x="112" y="23"/>
                </a:cxn>
                <a:cxn ang="0">
                  <a:pos x="105" y="39"/>
                </a:cxn>
                <a:cxn ang="0">
                  <a:pos x="97" y="56"/>
                </a:cxn>
                <a:cxn ang="0">
                  <a:pos x="91" y="80"/>
                </a:cxn>
                <a:cxn ang="0">
                  <a:pos x="87" y="109"/>
                </a:cxn>
                <a:cxn ang="0">
                  <a:pos x="86" y="143"/>
                </a:cxn>
                <a:cxn ang="0">
                  <a:pos x="80" y="170"/>
                </a:cxn>
                <a:cxn ang="0">
                  <a:pos x="70" y="191"/>
                </a:cxn>
                <a:cxn ang="0">
                  <a:pos x="61" y="206"/>
                </a:cxn>
                <a:cxn ang="0">
                  <a:pos x="44" y="221"/>
                </a:cxn>
                <a:cxn ang="0">
                  <a:pos x="23" y="223"/>
                </a:cxn>
                <a:cxn ang="0">
                  <a:pos x="17" y="217"/>
                </a:cxn>
              </a:cxnLst>
              <a:rect l="0" t="0" r="r" b="b"/>
              <a:pathLst>
                <a:path w="177" h="250">
                  <a:moveTo>
                    <a:pt x="17" y="217"/>
                  </a:moveTo>
                  <a:lnTo>
                    <a:pt x="13" y="208"/>
                  </a:lnTo>
                  <a:lnTo>
                    <a:pt x="17" y="204"/>
                  </a:lnTo>
                  <a:lnTo>
                    <a:pt x="25" y="202"/>
                  </a:lnTo>
                  <a:lnTo>
                    <a:pt x="30" y="200"/>
                  </a:lnTo>
                  <a:lnTo>
                    <a:pt x="32" y="194"/>
                  </a:lnTo>
                  <a:lnTo>
                    <a:pt x="32" y="185"/>
                  </a:lnTo>
                  <a:lnTo>
                    <a:pt x="27" y="179"/>
                  </a:lnTo>
                  <a:lnTo>
                    <a:pt x="17" y="183"/>
                  </a:lnTo>
                  <a:lnTo>
                    <a:pt x="9" y="185"/>
                  </a:lnTo>
                  <a:lnTo>
                    <a:pt x="6" y="194"/>
                  </a:lnTo>
                  <a:lnTo>
                    <a:pt x="2" y="202"/>
                  </a:lnTo>
                  <a:lnTo>
                    <a:pt x="2" y="212"/>
                  </a:lnTo>
                  <a:lnTo>
                    <a:pt x="0" y="219"/>
                  </a:lnTo>
                  <a:lnTo>
                    <a:pt x="2" y="229"/>
                  </a:lnTo>
                  <a:lnTo>
                    <a:pt x="6" y="236"/>
                  </a:lnTo>
                  <a:lnTo>
                    <a:pt x="11" y="244"/>
                  </a:lnTo>
                  <a:lnTo>
                    <a:pt x="17" y="246"/>
                  </a:lnTo>
                  <a:lnTo>
                    <a:pt x="25" y="250"/>
                  </a:lnTo>
                  <a:lnTo>
                    <a:pt x="32" y="250"/>
                  </a:lnTo>
                  <a:lnTo>
                    <a:pt x="40" y="250"/>
                  </a:lnTo>
                  <a:lnTo>
                    <a:pt x="48" y="248"/>
                  </a:lnTo>
                  <a:lnTo>
                    <a:pt x="57" y="244"/>
                  </a:lnTo>
                  <a:lnTo>
                    <a:pt x="65" y="238"/>
                  </a:lnTo>
                  <a:lnTo>
                    <a:pt x="72" y="234"/>
                  </a:lnTo>
                  <a:lnTo>
                    <a:pt x="80" y="225"/>
                  </a:lnTo>
                  <a:lnTo>
                    <a:pt x="84" y="215"/>
                  </a:lnTo>
                  <a:lnTo>
                    <a:pt x="86" y="208"/>
                  </a:lnTo>
                  <a:lnTo>
                    <a:pt x="87" y="200"/>
                  </a:lnTo>
                  <a:lnTo>
                    <a:pt x="89" y="194"/>
                  </a:lnTo>
                  <a:lnTo>
                    <a:pt x="91" y="189"/>
                  </a:lnTo>
                  <a:lnTo>
                    <a:pt x="91" y="179"/>
                  </a:lnTo>
                  <a:lnTo>
                    <a:pt x="93" y="172"/>
                  </a:lnTo>
                  <a:lnTo>
                    <a:pt x="93" y="164"/>
                  </a:lnTo>
                  <a:lnTo>
                    <a:pt x="95" y="158"/>
                  </a:lnTo>
                  <a:lnTo>
                    <a:pt x="95" y="151"/>
                  </a:lnTo>
                  <a:lnTo>
                    <a:pt x="95" y="143"/>
                  </a:lnTo>
                  <a:lnTo>
                    <a:pt x="95" y="136"/>
                  </a:lnTo>
                  <a:lnTo>
                    <a:pt x="97" y="130"/>
                  </a:lnTo>
                  <a:lnTo>
                    <a:pt x="95" y="122"/>
                  </a:lnTo>
                  <a:lnTo>
                    <a:pt x="95" y="115"/>
                  </a:lnTo>
                  <a:lnTo>
                    <a:pt x="97" y="109"/>
                  </a:lnTo>
                  <a:lnTo>
                    <a:pt x="97" y="101"/>
                  </a:lnTo>
                  <a:lnTo>
                    <a:pt x="99" y="94"/>
                  </a:lnTo>
                  <a:lnTo>
                    <a:pt x="101" y="84"/>
                  </a:lnTo>
                  <a:lnTo>
                    <a:pt x="103" y="77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10" y="54"/>
                  </a:lnTo>
                  <a:lnTo>
                    <a:pt x="112" y="48"/>
                  </a:lnTo>
                  <a:lnTo>
                    <a:pt x="116" y="40"/>
                  </a:lnTo>
                  <a:lnTo>
                    <a:pt x="120" y="31"/>
                  </a:lnTo>
                  <a:lnTo>
                    <a:pt x="125" y="25"/>
                  </a:lnTo>
                  <a:lnTo>
                    <a:pt x="135" y="16"/>
                  </a:lnTo>
                  <a:lnTo>
                    <a:pt x="141" y="14"/>
                  </a:lnTo>
                  <a:lnTo>
                    <a:pt x="144" y="14"/>
                  </a:lnTo>
                  <a:lnTo>
                    <a:pt x="146" y="16"/>
                  </a:lnTo>
                  <a:lnTo>
                    <a:pt x="144" y="18"/>
                  </a:lnTo>
                  <a:lnTo>
                    <a:pt x="143" y="25"/>
                  </a:lnTo>
                  <a:lnTo>
                    <a:pt x="144" y="33"/>
                  </a:lnTo>
                  <a:lnTo>
                    <a:pt x="152" y="40"/>
                  </a:lnTo>
                  <a:lnTo>
                    <a:pt x="160" y="40"/>
                  </a:lnTo>
                  <a:lnTo>
                    <a:pt x="169" y="35"/>
                  </a:lnTo>
                  <a:lnTo>
                    <a:pt x="173" y="25"/>
                  </a:lnTo>
                  <a:lnTo>
                    <a:pt x="177" y="14"/>
                  </a:lnTo>
                  <a:lnTo>
                    <a:pt x="171" y="4"/>
                  </a:lnTo>
                  <a:lnTo>
                    <a:pt x="162" y="2"/>
                  </a:lnTo>
                  <a:lnTo>
                    <a:pt x="152" y="0"/>
                  </a:lnTo>
                  <a:lnTo>
                    <a:pt x="141" y="4"/>
                  </a:lnTo>
                  <a:lnTo>
                    <a:pt x="133" y="4"/>
                  </a:lnTo>
                  <a:lnTo>
                    <a:pt x="125" y="10"/>
                  </a:lnTo>
                  <a:lnTo>
                    <a:pt x="122" y="14"/>
                  </a:lnTo>
                  <a:lnTo>
                    <a:pt x="118" y="18"/>
                  </a:lnTo>
                  <a:lnTo>
                    <a:pt x="112" y="23"/>
                  </a:lnTo>
                  <a:lnTo>
                    <a:pt x="110" y="33"/>
                  </a:lnTo>
                  <a:lnTo>
                    <a:pt x="105" y="39"/>
                  </a:lnTo>
                  <a:lnTo>
                    <a:pt x="101" y="48"/>
                  </a:lnTo>
                  <a:lnTo>
                    <a:pt x="97" y="56"/>
                  </a:lnTo>
                  <a:lnTo>
                    <a:pt x="95" y="69"/>
                  </a:lnTo>
                  <a:lnTo>
                    <a:pt x="91" y="80"/>
                  </a:lnTo>
                  <a:lnTo>
                    <a:pt x="89" y="94"/>
                  </a:lnTo>
                  <a:lnTo>
                    <a:pt x="87" y="109"/>
                  </a:lnTo>
                  <a:lnTo>
                    <a:pt x="87" y="128"/>
                  </a:lnTo>
                  <a:lnTo>
                    <a:pt x="86" y="143"/>
                  </a:lnTo>
                  <a:lnTo>
                    <a:pt x="84" y="156"/>
                  </a:lnTo>
                  <a:lnTo>
                    <a:pt x="80" y="170"/>
                  </a:lnTo>
                  <a:lnTo>
                    <a:pt x="76" y="181"/>
                  </a:lnTo>
                  <a:lnTo>
                    <a:pt x="70" y="191"/>
                  </a:lnTo>
                  <a:lnTo>
                    <a:pt x="67" y="200"/>
                  </a:lnTo>
                  <a:lnTo>
                    <a:pt x="61" y="206"/>
                  </a:lnTo>
                  <a:lnTo>
                    <a:pt x="57" y="213"/>
                  </a:lnTo>
                  <a:lnTo>
                    <a:pt x="44" y="221"/>
                  </a:lnTo>
                  <a:lnTo>
                    <a:pt x="32" y="225"/>
                  </a:lnTo>
                  <a:lnTo>
                    <a:pt x="23" y="223"/>
                  </a:lnTo>
                  <a:lnTo>
                    <a:pt x="17" y="217"/>
                  </a:lnTo>
                  <a:lnTo>
                    <a:pt x="17" y="2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876"/>
            <p:cNvSpPr>
              <a:spLocks/>
            </p:cNvSpPr>
            <p:nvPr/>
          </p:nvSpPr>
          <p:spPr bwMode="auto">
            <a:xfrm>
              <a:off x="5334000" y="4938713"/>
              <a:ext cx="69850" cy="228600"/>
            </a:xfrm>
            <a:custGeom>
              <a:avLst/>
              <a:gdLst/>
              <a:ahLst/>
              <a:cxnLst>
                <a:cxn ang="0">
                  <a:pos x="76" y="255"/>
                </a:cxn>
                <a:cxn ang="0">
                  <a:pos x="69" y="245"/>
                </a:cxn>
                <a:cxn ang="0">
                  <a:pos x="65" y="234"/>
                </a:cxn>
                <a:cxn ang="0">
                  <a:pos x="74" y="222"/>
                </a:cxn>
                <a:cxn ang="0">
                  <a:pos x="80" y="224"/>
                </a:cxn>
                <a:cxn ang="0">
                  <a:pos x="88" y="236"/>
                </a:cxn>
                <a:cxn ang="0">
                  <a:pos x="88" y="253"/>
                </a:cxn>
                <a:cxn ang="0">
                  <a:pos x="84" y="270"/>
                </a:cxn>
                <a:cxn ang="0">
                  <a:pos x="74" y="285"/>
                </a:cxn>
                <a:cxn ang="0">
                  <a:pos x="59" y="287"/>
                </a:cxn>
                <a:cxn ang="0">
                  <a:pos x="44" y="283"/>
                </a:cxn>
                <a:cxn ang="0">
                  <a:pos x="29" y="274"/>
                </a:cxn>
                <a:cxn ang="0">
                  <a:pos x="15" y="258"/>
                </a:cxn>
                <a:cxn ang="0">
                  <a:pos x="10" y="241"/>
                </a:cxn>
                <a:cxn ang="0">
                  <a:pos x="10" y="222"/>
                </a:cxn>
                <a:cxn ang="0">
                  <a:pos x="12" y="209"/>
                </a:cxn>
                <a:cxn ang="0">
                  <a:pos x="15" y="194"/>
                </a:cxn>
                <a:cxn ang="0">
                  <a:pos x="19" y="178"/>
                </a:cxn>
                <a:cxn ang="0">
                  <a:pos x="25" y="165"/>
                </a:cxn>
                <a:cxn ang="0">
                  <a:pos x="31" y="152"/>
                </a:cxn>
                <a:cxn ang="0">
                  <a:pos x="36" y="140"/>
                </a:cxn>
                <a:cxn ang="0">
                  <a:pos x="40" y="125"/>
                </a:cxn>
                <a:cxn ang="0">
                  <a:pos x="44" y="110"/>
                </a:cxn>
                <a:cxn ang="0">
                  <a:pos x="46" y="95"/>
                </a:cxn>
                <a:cxn ang="0">
                  <a:pos x="48" y="80"/>
                </a:cxn>
                <a:cxn ang="0">
                  <a:pos x="50" y="64"/>
                </a:cxn>
                <a:cxn ang="0">
                  <a:pos x="50" y="45"/>
                </a:cxn>
                <a:cxn ang="0">
                  <a:pos x="44" y="28"/>
                </a:cxn>
                <a:cxn ang="0">
                  <a:pos x="38" y="21"/>
                </a:cxn>
                <a:cxn ang="0">
                  <a:pos x="32" y="19"/>
                </a:cxn>
                <a:cxn ang="0">
                  <a:pos x="31" y="23"/>
                </a:cxn>
                <a:cxn ang="0">
                  <a:pos x="25" y="38"/>
                </a:cxn>
                <a:cxn ang="0">
                  <a:pos x="10" y="38"/>
                </a:cxn>
                <a:cxn ang="0">
                  <a:pos x="0" y="23"/>
                </a:cxn>
                <a:cxn ang="0">
                  <a:pos x="4" y="9"/>
                </a:cxn>
                <a:cxn ang="0">
                  <a:pos x="13" y="0"/>
                </a:cxn>
                <a:cxn ang="0">
                  <a:pos x="31" y="5"/>
                </a:cxn>
                <a:cxn ang="0">
                  <a:pos x="46" y="17"/>
                </a:cxn>
                <a:cxn ang="0">
                  <a:pos x="53" y="28"/>
                </a:cxn>
                <a:cxn ang="0">
                  <a:pos x="55" y="42"/>
                </a:cxn>
                <a:cxn ang="0">
                  <a:pos x="59" y="59"/>
                </a:cxn>
                <a:cxn ang="0">
                  <a:pos x="57" y="80"/>
                </a:cxn>
                <a:cxn ang="0">
                  <a:pos x="53" y="102"/>
                </a:cxn>
                <a:cxn ang="0">
                  <a:pos x="46" y="131"/>
                </a:cxn>
                <a:cxn ang="0">
                  <a:pos x="36" y="161"/>
                </a:cxn>
                <a:cxn ang="0">
                  <a:pos x="29" y="188"/>
                </a:cxn>
                <a:cxn ang="0">
                  <a:pos x="29" y="213"/>
                </a:cxn>
                <a:cxn ang="0">
                  <a:pos x="31" y="230"/>
                </a:cxn>
                <a:cxn ang="0">
                  <a:pos x="38" y="245"/>
                </a:cxn>
                <a:cxn ang="0">
                  <a:pos x="46" y="255"/>
                </a:cxn>
                <a:cxn ang="0">
                  <a:pos x="61" y="262"/>
                </a:cxn>
                <a:cxn ang="0">
                  <a:pos x="72" y="262"/>
                </a:cxn>
              </a:cxnLst>
              <a:rect l="0" t="0" r="r" b="b"/>
              <a:pathLst>
                <a:path w="90" h="289">
                  <a:moveTo>
                    <a:pt x="72" y="262"/>
                  </a:moveTo>
                  <a:lnTo>
                    <a:pt x="76" y="255"/>
                  </a:lnTo>
                  <a:lnTo>
                    <a:pt x="76" y="249"/>
                  </a:lnTo>
                  <a:lnTo>
                    <a:pt x="69" y="245"/>
                  </a:lnTo>
                  <a:lnTo>
                    <a:pt x="65" y="241"/>
                  </a:lnTo>
                  <a:lnTo>
                    <a:pt x="65" y="234"/>
                  </a:lnTo>
                  <a:lnTo>
                    <a:pt x="71" y="226"/>
                  </a:lnTo>
                  <a:lnTo>
                    <a:pt x="74" y="222"/>
                  </a:lnTo>
                  <a:lnTo>
                    <a:pt x="76" y="222"/>
                  </a:lnTo>
                  <a:lnTo>
                    <a:pt x="80" y="224"/>
                  </a:lnTo>
                  <a:lnTo>
                    <a:pt x="86" y="230"/>
                  </a:lnTo>
                  <a:lnTo>
                    <a:pt x="88" y="236"/>
                  </a:lnTo>
                  <a:lnTo>
                    <a:pt x="90" y="243"/>
                  </a:lnTo>
                  <a:lnTo>
                    <a:pt x="88" y="253"/>
                  </a:lnTo>
                  <a:lnTo>
                    <a:pt x="86" y="262"/>
                  </a:lnTo>
                  <a:lnTo>
                    <a:pt x="84" y="270"/>
                  </a:lnTo>
                  <a:lnTo>
                    <a:pt x="80" y="279"/>
                  </a:lnTo>
                  <a:lnTo>
                    <a:pt x="74" y="285"/>
                  </a:lnTo>
                  <a:lnTo>
                    <a:pt x="69" y="289"/>
                  </a:lnTo>
                  <a:lnTo>
                    <a:pt x="59" y="287"/>
                  </a:lnTo>
                  <a:lnTo>
                    <a:pt x="52" y="285"/>
                  </a:lnTo>
                  <a:lnTo>
                    <a:pt x="44" y="283"/>
                  </a:lnTo>
                  <a:lnTo>
                    <a:pt x="36" y="279"/>
                  </a:lnTo>
                  <a:lnTo>
                    <a:pt x="29" y="274"/>
                  </a:lnTo>
                  <a:lnTo>
                    <a:pt x="21" y="268"/>
                  </a:lnTo>
                  <a:lnTo>
                    <a:pt x="15" y="258"/>
                  </a:lnTo>
                  <a:lnTo>
                    <a:pt x="13" y="253"/>
                  </a:lnTo>
                  <a:lnTo>
                    <a:pt x="10" y="241"/>
                  </a:lnTo>
                  <a:lnTo>
                    <a:pt x="10" y="230"/>
                  </a:lnTo>
                  <a:lnTo>
                    <a:pt x="10" y="222"/>
                  </a:lnTo>
                  <a:lnTo>
                    <a:pt x="10" y="215"/>
                  </a:lnTo>
                  <a:lnTo>
                    <a:pt x="12" y="209"/>
                  </a:lnTo>
                  <a:lnTo>
                    <a:pt x="13" y="201"/>
                  </a:lnTo>
                  <a:lnTo>
                    <a:pt x="15" y="194"/>
                  </a:lnTo>
                  <a:lnTo>
                    <a:pt x="17" y="186"/>
                  </a:lnTo>
                  <a:lnTo>
                    <a:pt x="19" y="178"/>
                  </a:lnTo>
                  <a:lnTo>
                    <a:pt x="21" y="171"/>
                  </a:lnTo>
                  <a:lnTo>
                    <a:pt x="25" y="165"/>
                  </a:lnTo>
                  <a:lnTo>
                    <a:pt x="29" y="158"/>
                  </a:lnTo>
                  <a:lnTo>
                    <a:pt x="31" y="152"/>
                  </a:lnTo>
                  <a:lnTo>
                    <a:pt x="34" y="148"/>
                  </a:lnTo>
                  <a:lnTo>
                    <a:pt x="36" y="140"/>
                  </a:lnTo>
                  <a:lnTo>
                    <a:pt x="38" y="133"/>
                  </a:lnTo>
                  <a:lnTo>
                    <a:pt x="40" y="125"/>
                  </a:lnTo>
                  <a:lnTo>
                    <a:pt x="42" y="120"/>
                  </a:lnTo>
                  <a:lnTo>
                    <a:pt x="44" y="110"/>
                  </a:lnTo>
                  <a:lnTo>
                    <a:pt x="44" y="102"/>
                  </a:lnTo>
                  <a:lnTo>
                    <a:pt x="46" y="95"/>
                  </a:lnTo>
                  <a:lnTo>
                    <a:pt x="48" y="87"/>
                  </a:lnTo>
                  <a:lnTo>
                    <a:pt x="48" y="80"/>
                  </a:lnTo>
                  <a:lnTo>
                    <a:pt x="50" y="70"/>
                  </a:lnTo>
                  <a:lnTo>
                    <a:pt x="50" y="64"/>
                  </a:lnTo>
                  <a:lnTo>
                    <a:pt x="50" y="57"/>
                  </a:lnTo>
                  <a:lnTo>
                    <a:pt x="50" y="45"/>
                  </a:lnTo>
                  <a:lnTo>
                    <a:pt x="48" y="38"/>
                  </a:lnTo>
                  <a:lnTo>
                    <a:pt x="44" y="28"/>
                  </a:lnTo>
                  <a:lnTo>
                    <a:pt x="40" y="24"/>
                  </a:lnTo>
                  <a:lnTo>
                    <a:pt x="38" y="21"/>
                  </a:lnTo>
                  <a:lnTo>
                    <a:pt x="36" y="21"/>
                  </a:lnTo>
                  <a:lnTo>
                    <a:pt x="32" y="19"/>
                  </a:lnTo>
                  <a:lnTo>
                    <a:pt x="32" y="21"/>
                  </a:lnTo>
                  <a:lnTo>
                    <a:pt x="31" y="23"/>
                  </a:lnTo>
                  <a:lnTo>
                    <a:pt x="31" y="30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0" y="38"/>
                  </a:lnTo>
                  <a:lnTo>
                    <a:pt x="4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9"/>
                  </a:lnTo>
                  <a:lnTo>
                    <a:pt x="6" y="5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1" y="5"/>
                  </a:lnTo>
                  <a:lnTo>
                    <a:pt x="42" y="13"/>
                  </a:lnTo>
                  <a:lnTo>
                    <a:pt x="46" y="17"/>
                  </a:lnTo>
                  <a:lnTo>
                    <a:pt x="52" y="24"/>
                  </a:lnTo>
                  <a:lnTo>
                    <a:pt x="53" y="28"/>
                  </a:lnTo>
                  <a:lnTo>
                    <a:pt x="55" y="36"/>
                  </a:lnTo>
                  <a:lnTo>
                    <a:pt x="55" y="42"/>
                  </a:lnTo>
                  <a:lnTo>
                    <a:pt x="59" y="51"/>
                  </a:lnTo>
                  <a:lnTo>
                    <a:pt x="59" y="59"/>
                  </a:lnTo>
                  <a:lnTo>
                    <a:pt x="59" y="68"/>
                  </a:lnTo>
                  <a:lnTo>
                    <a:pt x="57" y="80"/>
                  </a:lnTo>
                  <a:lnTo>
                    <a:pt x="57" y="91"/>
                  </a:lnTo>
                  <a:lnTo>
                    <a:pt x="53" y="102"/>
                  </a:lnTo>
                  <a:lnTo>
                    <a:pt x="52" y="116"/>
                  </a:lnTo>
                  <a:lnTo>
                    <a:pt x="46" y="131"/>
                  </a:lnTo>
                  <a:lnTo>
                    <a:pt x="44" y="148"/>
                  </a:lnTo>
                  <a:lnTo>
                    <a:pt x="36" y="161"/>
                  </a:lnTo>
                  <a:lnTo>
                    <a:pt x="32" y="175"/>
                  </a:lnTo>
                  <a:lnTo>
                    <a:pt x="29" y="188"/>
                  </a:lnTo>
                  <a:lnTo>
                    <a:pt x="29" y="201"/>
                  </a:lnTo>
                  <a:lnTo>
                    <a:pt x="29" y="213"/>
                  </a:lnTo>
                  <a:lnTo>
                    <a:pt x="29" y="222"/>
                  </a:lnTo>
                  <a:lnTo>
                    <a:pt x="31" y="230"/>
                  </a:lnTo>
                  <a:lnTo>
                    <a:pt x="34" y="239"/>
                  </a:lnTo>
                  <a:lnTo>
                    <a:pt x="38" y="245"/>
                  </a:lnTo>
                  <a:lnTo>
                    <a:pt x="40" y="253"/>
                  </a:lnTo>
                  <a:lnTo>
                    <a:pt x="46" y="255"/>
                  </a:lnTo>
                  <a:lnTo>
                    <a:pt x="52" y="260"/>
                  </a:lnTo>
                  <a:lnTo>
                    <a:pt x="61" y="262"/>
                  </a:lnTo>
                  <a:lnTo>
                    <a:pt x="72" y="262"/>
                  </a:lnTo>
                  <a:lnTo>
                    <a:pt x="72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877"/>
            <p:cNvSpPr>
              <a:spLocks/>
            </p:cNvSpPr>
            <p:nvPr/>
          </p:nvSpPr>
          <p:spPr bwMode="auto">
            <a:xfrm>
              <a:off x="5140325" y="5053013"/>
              <a:ext cx="169862" cy="103188"/>
            </a:xfrm>
            <a:custGeom>
              <a:avLst/>
              <a:gdLst/>
              <a:ahLst/>
              <a:cxnLst>
                <a:cxn ang="0">
                  <a:pos x="26" y="14"/>
                </a:cxn>
                <a:cxn ang="0">
                  <a:pos x="15" y="31"/>
                </a:cxn>
                <a:cxn ang="0">
                  <a:pos x="13" y="42"/>
                </a:cxn>
                <a:cxn ang="0">
                  <a:pos x="15" y="53"/>
                </a:cxn>
                <a:cxn ang="0">
                  <a:pos x="17" y="71"/>
                </a:cxn>
                <a:cxn ang="0">
                  <a:pos x="177" y="118"/>
                </a:cxn>
                <a:cxn ang="0">
                  <a:pos x="192" y="103"/>
                </a:cxn>
                <a:cxn ang="0">
                  <a:pos x="207" y="86"/>
                </a:cxn>
                <a:cxn ang="0">
                  <a:pos x="209" y="69"/>
                </a:cxn>
                <a:cxn ang="0">
                  <a:pos x="211" y="55"/>
                </a:cxn>
                <a:cxn ang="0">
                  <a:pos x="215" y="61"/>
                </a:cxn>
                <a:cxn ang="0">
                  <a:pos x="215" y="76"/>
                </a:cxn>
                <a:cxn ang="0">
                  <a:pos x="213" y="95"/>
                </a:cxn>
                <a:cxn ang="0">
                  <a:pos x="207" y="101"/>
                </a:cxn>
                <a:cxn ang="0">
                  <a:pos x="196" y="114"/>
                </a:cxn>
                <a:cxn ang="0">
                  <a:pos x="179" y="130"/>
                </a:cxn>
                <a:cxn ang="0">
                  <a:pos x="169" y="128"/>
                </a:cxn>
                <a:cxn ang="0">
                  <a:pos x="150" y="124"/>
                </a:cxn>
                <a:cxn ang="0">
                  <a:pos x="123" y="116"/>
                </a:cxn>
                <a:cxn ang="0">
                  <a:pos x="93" y="109"/>
                </a:cxn>
                <a:cxn ang="0">
                  <a:pos x="63" y="101"/>
                </a:cxn>
                <a:cxn ang="0">
                  <a:pos x="38" y="93"/>
                </a:cxn>
                <a:cxn ang="0">
                  <a:pos x="19" y="88"/>
                </a:cxn>
                <a:cxn ang="0">
                  <a:pos x="11" y="86"/>
                </a:cxn>
                <a:cxn ang="0">
                  <a:pos x="7" y="76"/>
                </a:cxn>
                <a:cxn ang="0">
                  <a:pos x="4" y="65"/>
                </a:cxn>
                <a:cxn ang="0">
                  <a:pos x="0" y="52"/>
                </a:cxn>
                <a:cxn ang="0">
                  <a:pos x="2" y="42"/>
                </a:cxn>
                <a:cxn ang="0">
                  <a:pos x="4" y="31"/>
                </a:cxn>
                <a:cxn ang="0">
                  <a:pos x="11" y="17"/>
                </a:cxn>
                <a:cxn ang="0">
                  <a:pos x="17" y="4"/>
                </a:cxn>
                <a:cxn ang="0">
                  <a:pos x="23" y="0"/>
                </a:cxn>
                <a:cxn ang="0">
                  <a:pos x="28" y="10"/>
                </a:cxn>
              </a:cxnLst>
              <a:rect l="0" t="0" r="r" b="b"/>
              <a:pathLst>
                <a:path w="215" h="130">
                  <a:moveTo>
                    <a:pt x="28" y="10"/>
                  </a:moveTo>
                  <a:lnTo>
                    <a:pt x="26" y="14"/>
                  </a:lnTo>
                  <a:lnTo>
                    <a:pt x="21" y="21"/>
                  </a:lnTo>
                  <a:lnTo>
                    <a:pt x="15" y="31"/>
                  </a:lnTo>
                  <a:lnTo>
                    <a:pt x="15" y="40"/>
                  </a:lnTo>
                  <a:lnTo>
                    <a:pt x="13" y="42"/>
                  </a:lnTo>
                  <a:lnTo>
                    <a:pt x="13" y="48"/>
                  </a:lnTo>
                  <a:lnTo>
                    <a:pt x="15" y="53"/>
                  </a:lnTo>
                  <a:lnTo>
                    <a:pt x="15" y="61"/>
                  </a:lnTo>
                  <a:lnTo>
                    <a:pt x="17" y="71"/>
                  </a:lnTo>
                  <a:lnTo>
                    <a:pt x="19" y="76"/>
                  </a:lnTo>
                  <a:lnTo>
                    <a:pt x="177" y="118"/>
                  </a:lnTo>
                  <a:lnTo>
                    <a:pt x="180" y="112"/>
                  </a:lnTo>
                  <a:lnTo>
                    <a:pt x="192" y="103"/>
                  </a:lnTo>
                  <a:lnTo>
                    <a:pt x="201" y="92"/>
                  </a:lnTo>
                  <a:lnTo>
                    <a:pt x="207" y="86"/>
                  </a:lnTo>
                  <a:lnTo>
                    <a:pt x="207" y="78"/>
                  </a:lnTo>
                  <a:lnTo>
                    <a:pt x="209" y="69"/>
                  </a:lnTo>
                  <a:lnTo>
                    <a:pt x="209" y="59"/>
                  </a:lnTo>
                  <a:lnTo>
                    <a:pt x="211" y="55"/>
                  </a:lnTo>
                  <a:lnTo>
                    <a:pt x="213" y="55"/>
                  </a:lnTo>
                  <a:lnTo>
                    <a:pt x="215" y="61"/>
                  </a:lnTo>
                  <a:lnTo>
                    <a:pt x="215" y="69"/>
                  </a:lnTo>
                  <a:lnTo>
                    <a:pt x="215" y="76"/>
                  </a:lnTo>
                  <a:lnTo>
                    <a:pt x="213" y="86"/>
                  </a:lnTo>
                  <a:lnTo>
                    <a:pt x="213" y="95"/>
                  </a:lnTo>
                  <a:lnTo>
                    <a:pt x="209" y="97"/>
                  </a:lnTo>
                  <a:lnTo>
                    <a:pt x="207" y="101"/>
                  </a:lnTo>
                  <a:lnTo>
                    <a:pt x="201" y="109"/>
                  </a:lnTo>
                  <a:lnTo>
                    <a:pt x="196" y="114"/>
                  </a:lnTo>
                  <a:lnTo>
                    <a:pt x="184" y="126"/>
                  </a:lnTo>
                  <a:lnTo>
                    <a:pt x="179" y="130"/>
                  </a:lnTo>
                  <a:lnTo>
                    <a:pt x="175" y="130"/>
                  </a:lnTo>
                  <a:lnTo>
                    <a:pt x="169" y="128"/>
                  </a:lnTo>
                  <a:lnTo>
                    <a:pt x="159" y="126"/>
                  </a:lnTo>
                  <a:lnTo>
                    <a:pt x="150" y="124"/>
                  </a:lnTo>
                  <a:lnTo>
                    <a:pt x="137" y="120"/>
                  </a:lnTo>
                  <a:lnTo>
                    <a:pt x="123" y="116"/>
                  </a:lnTo>
                  <a:lnTo>
                    <a:pt x="108" y="112"/>
                  </a:lnTo>
                  <a:lnTo>
                    <a:pt x="93" y="109"/>
                  </a:lnTo>
                  <a:lnTo>
                    <a:pt x="78" y="105"/>
                  </a:lnTo>
                  <a:lnTo>
                    <a:pt x="63" y="101"/>
                  </a:lnTo>
                  <a:lnTo>
                    <a:pt x="49" y="97"/>
                  </a:lnTo>
                  <a:lnTo>
                    <a:pt x="38" y="93"/>
                  </a:lnTo>
                  <a:lnTo>
                    <a:pt x="26" y="90"/>
                  </a:lnTo>
                  <a:lnTo>
                    <a:pt x="19" y="88"/>
                  </a:lnTo>
                  <a:lnTo>
                    <a:pt x="13" y="86"/>
                  </a:lnTo>
                  <a:lnTo>
                    <a:pt x="11" y="86"/>
                  </a:lnTo>
                  <a:lnTo>
                    <a:pt x="9" y="80"/>
                  </a:lnTo>
                  <a:lnTo>
                    <a:pt x="7" y="76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2" y="57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1" y="17"/>
                  </a:lnTo>
                  <a:lnTo>
                    <a:pt x="15" y="10"/>
                  </a:lnTo>
                  <a:lnTo>
                    <a:pt x="17" y="4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6" y="6"/>
                  </a:lnTo>
                  <a:lnTo>
                    <a:pt x="28" y="10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878"/>
            <p:cNvSpPr>
              <a:spLocks/>
            </p:cNvSpPr>
            <p:nvPr/>
          </p:nvSpPr>
          <p:spPr bwMode="auto">
            <a:xfrm>
              <a:off x="5157787" y="5053013"/>
              <a:ext cx="153987" cy="650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6" y="59"/>
                </a:cxn>
                <a:cxn ang="0">
                  <a:pos x="129" y="82"/>
                </a:cxn>
                <a:cxn ang="0">
                  <a:pos x="190" y="65"/>
                </a:cxn>
                <a:cxn ang="0">
                  <a:pos x="192" y="61"/>
                </a:cxn>
                <a:cxn ang="0">
                  <a:pos x="194" y="59"/>
                </a:cxn>
                <a:cxn ang="0">
                  <a:pos x="194" y="55"/>
                </a:cxn>
                <a:cxn ang="0">
                  <a:pos x="192" y="55"/>
                </a:cxn>
                <a:cxn ang="0">
                  <a:pos x="186" y="53"/>
                </a:cxn>
                <a:cxn ang="0">
                  <a:pos x="178" y="55"/>
                </a:cxn>
                <a:cxn ang="0">
                  <a:pos x="169" y="57"/>
                </a:cxn>
                <a:cxn ang="0">
                  <a:pos x="157" y="61"/>
                </a:cxn>
                <a:cxn ang="0">
                  <a:pos x="146" y="63"/>
                </a:cxn>
                <a:cxn ang="0">
                  <a:pos x="136" y="65"/>
                </a:cxn>
                <a:cxn ang="0">
                  <a:pos x="131" y="69"/>
                </a:cxn>
                <a:cxn ang="0">
                  <a:pos x="129" y="69"/>
                </a:cxn>
                <a:cxn ang="0">
                  <a:pos x="38" y="50"/>
                </a:cxn>
                <a:cxn ang="0">
                  <a:pos x="36" y="46"/>
                </a:cxn>
                <a:cxn ang="0">
                  <a:pos x="32" y="40"/>
                </a:cxn>
                <a:cxn ang="0">
                  <a:pos x="28" y="33"/>
                </a:cxn>
                <a:cxn ang="0">
                  <a:pos x="22" y="25"/>
                </a:cxn>
                <a:cxn ang="0">
                  <a:pos x="15" y="14"/>
                </a:cxn>
                <a:cxn ang="0">
                  <a:pos x="11" y="6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94" h="82">
                  <a:moveTo>
                    <a:pt x="0" y="10"/>
                  </a:moveTo>
                  <a:lnTo>
                    <a:pt x="36" y="59"/>
                  </a:lnTo>
                  <a:lnTo>
                    <a:pt x="129" y="82"/>
                  </a:lnTo>
                  <a:lnTo>
                    <a:pt x="190" y="65"/>
                  </a:lnTo>
                  <a:lnTo>
                    <a:pt x="192" y="61"/>
                  </a:lnTo>
                  <a:lnTo>
                    <a:pt x="194" y="59"/>
                  </a:lnTo>
                  <a:lnTo>
                    <a:pt x="194" y="55"/>
                  </a:lnTo>
                  <a:lnTo>
                    <a:pt x="192" y="55"/>
                  </a:lnTo>
                  <a:lnTo>
                    <a:pt x="186" y="53"/>
                  </a:lnTo>
                  <a:lnTo>
                    <a:pt x="178" y="55"/>
                  </a:lnTo>
                  <a:lnTo>
                    <a:pt x="169" y="57"/>
                  </a:lnTo>
                  <a:lnTo>
                    <a:pt x="157" y="61"/>
                  </a:lnTo>
                  <a:lnTo>
                    <a:pt x="146" y="63"/>
                  </a:lnTo>
                  <a:lnTo>
                    <a:pt x="136" y="65"/>
                  </a:lnTo>
                  <a:lnTo>
                    <a:pt x="131" y="69"/>
                  </a:lnTo>
                  <a:lnTo>
                    <a:pt x="129" y="69"/>
                  </a:lnTo>
                  <a:lnTo>
                    <a:pt x="38" y="50"/>
                  </a:lnTo>
                  <a:lnTo>
                    <a:pt x="36" y="46"/>
                  </a:lnTo>
                  <a:lnTo>
                    <a:pt x="32" y="40"/>
                  </a:lnTo>
                  <a:lnTo>
                    <a:pt x="28" y="33"/>
                  </a:lnTo>
                  <a:lnTo>
                    <a:pt x="22" y="25"/>
                  </a:lnTo>
                  <a:lnTo>
                    <a:pt x="15" y="14"/>
                  </a:lnTo>
                  <a:lnTo>
                    <a:pt x="11" y="6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879"/>
            <p:cNvSpPr>
              <a:spLocks/>
            </p:cNvSpPr>
            <p:nvPr/>
          </p:nvSpPr>
          <p:spPr bwMode="auto">
            <a:xfrm>
              <a:off x="5118100" y="5319713"/>
              <a:ext cx="111125" cy="2540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4" y="47"/>
                </a:cxn>
                <a:cxn ang="0">
                  <a:pos x="6" y="57"/>
                </a:cxn>
                <a:cxn ang="0">
                  <a:pos x="12" y="68"/>
                </a:cxn>
                <a:cxn ang="0">
                  <a:pos x="15" y="78"/>
                </a:cxn>
                <a:cxn ang="0">
                  <a:pos x="19" y="87"/>
                </a:cxn>
                <a:cxn ang="0">
                  <a:pos x="19" y="93"/>
                </a:cxn>
                <a:cxn ang="0">
                  <a:pos x="21" y="97"/>
                </a:cxn>
                <a:cxn ang="0">
                  <a:pos x="6" y="312"/>
                </a:cxn>
                <a:cxn ang="0">
                  <a:pos x="33" y="319"/>
                </a:cxn>
                <a:cxn ang="0">
                  <a:pos x="88" y="106"/>
                </a:cxn>
                <a:cxn ang="0">
                  <a:pos x="131" y="63"/>
                </a:cxn>
                <a:cxn ang="0">
                  <a:pos x="141" y="34"/>
                </a:cxn>
                <a:cxn ang="0">
                  <a:pos x="131" y="26"/>
                </a:cxn>
                <a:cxn ang="0">
                  <a:pos x="130" y="26"/>
                </a:cxn>
                <a:cxn ang="0">
                  <a:pos x="124" y="26"/>
                </a:cxn>
                <a:cxn ang="0">
                  <a:pos x="116" y="28"/>
                </a:cxn>
                <a:cxn ang="0">
                  <a:pos x="109" y="32"/>
                </a:cxn>
                <a:cxn ang="0">
                  <a:pos x="99" y="36"/>
                </a:cxn>
                <a:cxn ang="0">
                  <a:pos x="90" y="38"/>
                </a:cxn>
                <a:cxn ang="0">
                  <a:pos x="82" y="40"/>
                </a:cxn>
                <a:cxn ang="0">
                  <a:pos x="76" y="42"/>
                </a:cxn>
                <a:cxn ang="0">
                  <a:pos x="69" y="38"/>
                </a:cxn>
                <a:cxn ang="0">
                  <a:pos x="61" y="38"/>
                </a:cxn>
                <a:cxn ang="0">
                  <a:pos x="55" y="36"/>
                </a:cxn>
                <a:cxn ang="0">
                  <a:pos x="52" y="36"/>
                </a:cxn>
                <a:cxn ang="0">
                  <a:pos x="42" y="32"/>
                </a:cxn>
                <a:cxn ang="0">
                  <a:pos x="36" y="28"/>
                </a:cxn>
                <a:cxn ang="0">
                  <a:pos x="31" y="19"/>
                </a:cxn>
                <a:cxn ang="0">
                  <a:pos x="23" y="11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41" h="319">
                  <a:moveTo>
                    <a:pt x="2" y="2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4" y="47"/>
                  </a:lnTo>
                  <a:lnTo>
                    <a:pt x="6" y="57"/>
                  </a:lnTo>
                  <a:lnTo>
                    <a:pt x="12" y="68"/>
                  </a:lnTo>
                  <a:lnTo>
                    <a:pt x="15" y="78"/>
                  </a:lnTo>
                  <a:lnTo>
                    <a:pt x="19" y="87"/>
                  </a:lnTo>
                  <a:lnTo>
                    <a:pt x="19" y="93"/>
                  </a:lnTo>
                  <a:lnTo>
                    <a:pt x="21" y="97"/>
                  </a:lnTo>
                  <a:lnTo>
                    <a:pt x="6" y="312"/>
                  </a:lnTo>
                  <a:lnTo>
                    <a:pt x="33" y="319"/>
                  </a:lnTo>
                  <a:lnTo>
                    <a:pt x="88" y="106"/>
                  </a:lnTo>
                  <a:lnTo>
                    <a:pt x="131" y="63"/>
                  </a:lnTo>
                  <a:lnTo>
                    <a:pt x="141" y="34"/>
                  </a:lnTo>
                  <a:lnTo>
                    <a:pt x="131" y="26"/>
                  </a:lnTo>
                  <a:lnTo>
                    <a:pt x="130" y="26"/>
                  </a:lnTo>
                  <a:lnTo>
                    <a:pt x="124" y="26"/>
                  </a:lnTo>
                  <a:lnTo>
                    <a:pt x="116" y="28"/>
                  </a:lnTo>
                  <a:lnTo>
                    <a:pt x="109" y="32"/>
                  </a:lnTo>
                  <a:lnTo>
                    <a:pt x="99" y="36"/>
                  </a:lnTo>
                  <a:lnTo>
                    <a:pt x="90" y="38"/>
                  </a:lnTo>
                  <a:lnTo>
                    <a:pt x="82" y="40"/>
                  </a:lnTo>
                  <a:lnTo>
                    <a:pt x="76" y="42"/>
                  </a:lnTo>
                  <a:lnTo>
                    <a:pt x="69" y="38"/>
                  </a:lnTo>
                  <a:lnTo>
                    <a:pt x="61" y="38"/>
                  </a:lnTo>
                  <a:lnTo>
                    <a:pt x="55" y="36"/>
                  </a:lnTo>
                  <a:lnTo>
                    <a:pt x="52" y="36"/>
                  </a:lnTo>
                  <a:lnTo>
                    <a:pt x="42" y="32"/>
                  </a:lnTo>
                  <a:lnTo>
                    <a:pt x="36" y="28"/>
                  </a:lnTo>
                  <a:lnTo>
                    <a:pt x="31" y="19"/>
                  </a:lnTo>
                  <a:lnTo>
                    <a:pt x="23" y="11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880"/>
            <p:cNvSpPr>
              <a:spLocks/>
            </p:cNvSpPr>
            <p:nvPr/>
          </p:nvSpPr>
          <p:spPr bwMode="auto">
            <a:xfrm>
              <a:off x="5448300" y="5187951"/>
              <a:ext cx="96837" cy="188913"/>
            </a:xfrm>
            <a:custGeom>
              <a:avLst/>
              <a:gdLst/>
              <a:ahLst/>
              <a:cxnLst>
                <a:cxn ang="0">
                  <a:pos x="9" y="221"/>
                </a:cxn>
                <a:cxn ang="0">
                  <a:pos x="24" y="225"/>
                </a:cxn>
                <a:cxn ang="0">
                  <a:pos x="36" y="229"/>
                </a:cxn>
                <a:cxn ang="0">
                  <a:pos x="45" y="229"/>
                </a:cxn>
                <a:cxn ang="0">
                  <a:pos x="64" y="225"/>
                </a:cxn>
                <a:cxn ang="0">
                  <a:pos x="85" y="223"/>
                </a:cxn>
                <a:cxn ang="0">
                  <a:pos x="104" y="219"/>
                </a:cxn>
                <a:cxn ang="0">
                  <a:pos x="106" y="212"/>
                </a:cxn>
                <a:cxn ang="0">
                  <a:pos x="95" y="194"/>
                </a:cxn>
                <a:cxn ang="0">
                  <a:pos x="81" y="170"/>
                </a:cxn>
                <a:cxn ang="0">
                  <a:pos x="68" y="149"/>
                </a:cxn>
                <a:cxn ang="0">
                  <a:pos x="64" y="139"/>
                </a:cxn>
                <a:cxn ang="0">
                  <a:pos x="62" y="126"/>
                </a:cxn>
                <a:cxn ang="0">
                  <a:pos x="59" y="109"/>
                </a:cxn>
                <a:cxn ang="0">
                  <a:pos x="55" y="92"/>
                </a:cxn>
                <a:cxn ang="0">
                  <a:pos x="51" y="77"/>
                </a:cxn>
                <a:cxn ang="0">
                  <a:pos x="49" y="61"/>
                </a:cxn>
                <a:cxn ang="0">
                  <a:pos x="45" y="44"/>
                </a:cxn>
                <a:cxn ang="0">
                  <a:pos x="49" y="0"/>
                </a:cxn>
                <a:cxn ang="0">
                  <a:pos x="51" y="12"/>
                </a:cxn>
                <a:cxn ang="0">
                  <a:pos x="55" y="31"/>
                </a:cxn>
                <a:cxn ang="0">
                  <a:pos x="59" y="54"/>
                </a:cxn>
                <a:cxn ang="0">
                  <a:pos x="62" y="80"/>
                </a:cxn>
                <a:cxn ang="0">
                  <a:pos x="66" y="105"/>
                </a:cxn>
                <a:cxn ang="0">
                  <a:pos x="70" y="126"/>
                </a:cxn>
                <a:cxn ang="0">
                  <a:pos x="74" y="139"/>
                </a:cxn>
                <a:cxn ang="0">
                  <a:pos x="80" y="147"/>
                </a:cxn>
                <a:cxn ang="0">
                  <a:pos x="89" y="162"/>
                </a:cxn>
                <a:cxn ang="0">
                  <a:pos x="97" y="175"/>
                </a:cxn>
                <a:cxn ang="0">
                  <a:pos x="104" y="187"/>
                </a:cxn>
                <a:cxn ang="0">
                  <a:pos x="112" y="200"/>
                </a:cxn>
                <a:cxn ang="0">
                  <a:pos x="119" y="215"/>
                </a:cxn>
                <a:cxn ang="0">
                  <a:pos x="116" y="221"/>
                </a:cxn>
                <a:cxn ang="0">
                  <a:pos x="99" y="227"/>
                </a:cxn>
                <a:cxn ang="0">
                  <a:pos x="76" y="233"/>
                </a:cxn>
                <a:cxn ang="0">
                  <a:pos x="57" y="236"/>
                </a:cxn>
                <a:cxn ang="0">
                  <a:pos x="43" y="236"/>
                </a:cxn>
                <a:cxn ang="0">
                  <a:pos x="28" y="236"/>
                </a:cxn>
                <a:cxn ang="0">
                  <a:pos x="11" y="233"/>
                </a:cxn>
                <a:cxn ang="0">
                  <a:pos x="0" y="231"/>
                </a:cxn>
                <a:cxn ang="0">
                  <a:pos x="5" y="221"/>
                </a:cxn>
              </a:cxnLst>
              <a:rect l="0" t="0" r="r" b="b"/>
              <a:pathLst>
                <a:path w="121" h="238">
                  <a:moveTo>
                    <a:pt x="5" y="221"/>
                  </a:moveTo>
                  <a:lnTo>
                    <a:pt x="9" y="221"/>
                  </a:lnTo>
                  <a:lnTo>
                    <a:pt x="19" y="225"/>
                  </a:lnTo>
                  <a:lnTo>
                    <a:pt x="24" y="225"/>
                  </a:lnTo>
                  <a:lnTo>
                    <a:pt x="30" y="227"/>
                  </a:lnTo>
                  <a:lnTo>
                    <a:pt x="36" y="229"/>
                  </a:lnTo>
                  <a:lnTo>
                    <a:pt x="40" y="229"/>
                  </a:lnTo>
                  <a:lnTo>
                    <a:pt x="45" y="229"/>
                  </a:lnTo>
                  <a:lnTo>
                    <a:pt x="53" y="227"/>
                  </a:lnTo>
                  <a:lnTo>
                    <a:pt x="64" y="225"/>
                  </a:lnTo>
                  <a:lnTo>
                    <a:pt x="76" y="225"/>
                  </a:lnTo>
                  <a:lnTo>
                    <a:pt x="85" y="223"/>
                  </a:lnTo>
                  <a:lnTo>
                    <a:pt x="97" y="221"/>
                  </a:lnTo>
                  <a:lnTo>
                    <a:pt x="104" y="219"/>
                  </a:lnTo>
                  <a:lnTo>
                    <a:pt x="108" y="217"/>
                  </a:lnTo>
                  <a:lnTo>
                    <a:pt x="106" y="212"/>
                  </a:lnTo>
                  <a:lnTo>
                    <a:pt x="102" y="204"/>
                  </a:lnTo>
                  <a:lnTo>
                    <a:pt x="95" y="194"/>
                  </a:lnTo>
                  <a:lnTo>
                    <a:pt x="89" y="183"/>
                  </a:lnTo>
                  <a:lnTo>
                    <a:pt x="81" y="170"/>
                  </a:lnTo>
                  <a:lnTo>
                    <a:pt x="74" y="160"/>
                  </a:lnTo>
                  <a:lnTo>
                    <a:pt x="68" y="149"/>
                  </a:lnTo>
                  <a:lnTo>
                    <a:pt x="66" y="143"/>
                  </a:lnTo>
                  <a:lnTo>
                    <a:pt x="64" y="139"/>
                  </a:lnTo>
                  <a:lnTo>
                    <a:pt x="64" y="132"/>
                  </a:lnTo>
                  <a:lnTo>
                    <a:pt x="62" y="126"/>
                  </a:lnTo>
                  <a:lnTo>
                    <a:pt x="61" y="118"/>
                  </a:lnTo>
                  <a:lnTo>
                    <a:pt x="59" y="109"/>
                  </a:lnTo>
                  <a:lnTo>
                    <a:pt x="59" y="101"/>
                  </a:lnTo>
                  <a:lnTo>
                    <a:pt x="55" y="92"/>
                  </a:lnTo>
                  <a:lnTo>
                    <a:pt x="55" y="86"/>
                  </a:lnTo>
                  <a:lnTo>
                    <a:pt x="51" y="77"/>
                  </a:lnTo>
                  <a:lnTo>
                    <a:pt x="51" y="67"/>
                  </a:lnTo>
                  <a:lnTo>
                    <a:pt x="49" y="61"/>
                  </a:lnTo>
                  <a:lnTo>
                    <a:pt x="47" y="56"/>
                  </a:lnTo>
                  <a:lnTo>
                    <a:pt x="45" y="44"/>
                  </a:lnTo>
                  <a:lnTo>
                    <a:pt x="45" y="42"/>
                  </a:lnTo>
                  <a:lnTo>
                    <a:pt x="49" y="0"/>
                  </a:lnTo>
                  <a:lnTo>
                    <a:pt x="49" y="6"/>
                  </a:lnTo>
                  <a:lnTo>
                    <a:pt x="51" y="12"/>
                  </a:lnTo>
                  <a:lnTo>
                    <a:pt x="53" y="21"/>
                  </a:lnTo>
                  <a:lnTo>
                    <a:pt x="55" y="31"/>
                  </a:lnTo>
                  <a:lnTo>
                    <a:pt x="57" y="42"/>
                  </a:lnTo>
                  <a:lnTo>
                    <a:pt x="59" y="54"/>
                  </a:lnTo>
                  <a:lnTo>
                    <a:pt x="61" y="67"/>
                  </a:lnTo>
                  <a:lnTo>
                    <a:pt x="62" y="80"/>
                  </a:lnTo>
                  <a:lnTo>
                    <a:pt x="64" y="94"/>
                  </a:lnTo>
                  <a:lnTo>
                    <a:pt x="66" y="105"/>
                  </a:lnTo>
                  <a:lnTo>
                    <a:pt x="70" y="117"/>
                  </a:lnTo>
                  <a:lnTo>
                    <a:pt x="70" y="126"/>
                  </a:lnTo>
                  <a:lnTo>
                    <a:pt x="72" y="134"/>
                  </a:lnTo>
                  <a:lnTo>
                    <a:pt x="74" y="139"/>
                  </a:lnTo>
                  <a:lnTo>
                    <a:pt x="76" y="143"/>
                  </a:lnTo>
                  <a:lnTo>
                    <a:pt x="80" y="147"/>
                  </a:lnTo>
                  <a:lnTo>
                    <a:pt x="85" y="156"/>
                  </a:lnTo>
                  <a:lnTo>
                    <a:pt x="89" y="162"/>
                  </a:lnTo>
                  <a:lnTo>
                    <a:pt x="91" y="168"/>
                  </a:lnTo>
                  <a:lnTo>
                    <a:pt x="97" y="175"/>
                  </a:lnTo>
                  <a:lnTo>
                    <a:pt x="100" y="181"/>
                  </a:lnTo>
                  <a:lnTo>
                    <a:pt x="104" y="187"/>
                  </a:lnTo>
                  <a:lnTo>
                    <a:pt x="108" y="194"/>
                  </a:lnTo>
                  <a:lnTo>
                    <a:pt x="112" y="200"/>
                  </a:lnTo>
                  <a:lnTo>
                    <a:pt x="116" y="206"/>
                  </a:lnTo>
                  <a:lnTo>
                    <a:pt x="119" y="215"/>
                  </a:lnTo>
                  <a:lnTo>
                    <a:pt x="121" y="221"/>
                  </a:lnTo>
                  <a:lnTo>
                    <a:pt x="116" y="221"/>
                  </a:lnTo>
                  <a:lnTo>
                    <a:pt x="110" y="225"/>
                  </a:lnTo>
                  <a:lnTo>
                    <a:pt x="99" y="227"/>
                  </a:lnTo>
                  <a:lnTo>
                    <a:pt x="89" y="231"/>
                  </a:lnTo>
                  <a:lnTo>
                    <a:pt x="76" y="233"/>
                  </a:lnTo>
                  <a:lnTo>
                    <a:pt x="66" y="234"/>
                  </a:lnTo>
                  <a:lnTo>
                    <a:pt x="57" y="236"/>
                  </a:lnTo>
                  <a:lnTo>
                    <a:pt x="51" y="238"/>
                  </a:lnTo>
                  <a:lnTo>
                    <a:pt x="43" y="236"/>
                  </a:lnTo>
                  <a:lnTo>
                    <a:pt x="36" y="236"/>
                  </a:lnTo>
                  <a:lnTo>
                    <a:pt x="28" y="236"/>
                  </a:lnTo>
                  <a:lnTo>
                    <a:pt x="21" y="234"/>
                  </a:lnTo>
                  <a:lnTo>
                    <a:pt x="11" y="233"/>
                  </a:lnTo>
                  <a:lnTo>
                    <a:pt x="5" y="231"/>
                  </a:lnTo>
                  <a:lnTo>
                    <a:pt x="0" y="231"/>
                  </a:lnTo>
                  <a:lnTo>
                    <a:pt x="0" y="231"/>
                  </a:lnTo>
                  <a:lnTo>
                    <a:pt x="5" y="221"/>
                  </a:lnTo>
                  <a:lnTo>
                    <a:pt x="5" y="2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881"/>
            <p:cNvSpPr>
              <a:spLocks/>
            </p:cNvSpPr>
            <p:nvPr/>
          </p:nvSpPr>
          <p:spPr bwMode="auto">
            <a:xfrm>
              <a:off x="5448300" y="5365751"/>
              <a:ext cx="171450" cy="80963"/>
            </a:xfrm>
            <a:custGeom>
              <a:avLst/>
              <a:gdLst/>
              <a:ahLst/>
              <a:cxnLst>
                <a:cxn ang="0">
                  <a:pos x="9" y="21"/>
                </a:cxn>
                <a:cxn ang="0">
                  <a:pos x="3" y="42"/>
                </a:cxn>
                <a:cxn ang="0">
                  <a:pos x="2" y="59"/>
                </a:cxn>
                <a:cxn ang="0">
                  <a:pos x="7" y="80"/>
                </a:cxn>
                <a:cxn ang="0">
                  <a:pos x="21" y="80"/>
                </a:cxn>
                <a:cxn ang="0">
                  <a:pos x="49" y="84"/>
                </a:cxn>
                <a:cxn ang="0">
                  <a:pos x="57" y="74"/>
                </a:cxn>
                <a:cxn ang="0">
                  <a:pos x="57" y="51"/>
                </a:cxn>
                <a:cxn ang="0">
                  <a:pos x="81" y="63"/>
                </a:cxn>
                <a:cxn ang="0">
                  <a:pos x="87" y="74"/>
                </a:cxn>
                <a:cxn ang="0">
                  <a:pos x="106" y="80"/>
                </a:cxn>
                <a:cxn ang="0">
                  <a:pos x="137" y="89"/>
                </a:cxn>
                <a:cxn ang="0">
                  <a:pos x="173" y="97"/>
                </a:cxn>
                <a:cxn ang="0">
                  <a:pos x="201" y="101"/>
                </a:cxn>
                <a:cxn ang="0">
                  <a:pos x="216" y="103"/>
                </a:cxn>
                <a:cxn ang="0">
                  <a:pos x="216" y="87"/>
                </a:cxn>
                <a:cxn ang="0">
                  <a:pos x="213" y="63"/>
                </a:cxn>
                <a:cxn ang="0">
                  <a:pos x="205" y="44"/>
                </a:cxn>
                <a:cxn ang="0">
                  <a:pos x="190" y="34"/>
                </a:cxn>
                <a:cxn ang="0">
                  <a:pos x="165" y="27"/>
                </a:cxn>
                <a:cxn ang="0">
                  <a:pos x="139" y="23"/>
                </a:cxn>
                <a:cxn ang="0">
                  <a:pos x="116" y="21"/>
                </a:cxn>
                <a:cxn ang="0">
                  <a:pos x="95" y="4"/>
                </a:cxn>
                <a:cxn ang="0">
                  <a:pos x="119" y="27"/>
                </a:cxn>
                <a:cxn ang="0">
                  <a:pos x="140" y="30"/>
                </a:cxn>
                <a:cxn ang="0">
                  <a:pos x="165" y="36"/>
                </a:cxn>
                <a:cxn ang="0">
                  <a:pos x="190" y="44"/>
                </a:cxn>
                <a:cxn ang="0">
                  <a:pos x="199" y="59"/>
                </a:cxn>
                <a:cxn ang="0">
                  <a:pos x="203" y="80"/>
                </a:cxn>
                <a:cxn ang="0">
                  <a:pos x="203" y="91"/>
                </a:cxn>
                <a:cxn ang="0">
                  <a:pos x="190" y="89"/>
                </a:cxn>
                <a:cxn ang="0">
                  <a:pos x="165" y="85"/>
                </a:cxn>
                <a:cxn ang="0">
                  <a:pos x="137" y="78"/>
                </a:cxn>
                <a:cxn ang="0">
                  <a:pos x="114" y="72"/>
                </a:cxn>
                <a:cxn ang="0">
                  <a:pos x="97" y="66"/>
                </a:cxn>
                <a:cxn ang="0">
                  <a:pos x="91" y="47"/>
                </a:cxn>
                <a:cxn ang="0">
                  <a:pos x="80" y="42"/>
                </a:cxn>
                <a:cxn ang="0">
                  <a:pos x="55" y="46"/>
                </a:cxn>
                <a:cxn ang="0">
                  <a:pos x="45" y="74"/>
                </a:cxn>
                <a:cxn ang="0">
                  <a:pos x="30" y="72"/>
                </a:cxn>
                <a:cxn ang="0">
                  <a:pos x="11" y="61"/>
                </a:cxn>
                <a:cxn ang="0">
                  <a:pos x="9" y="46"/>
                </a:cxn>
                <a:cxn ang="0">
                  <a:pos x="17" y="21"/>
                </a:cxn>
                <a:cxn ang="0">
                  <a:pos x="36" y="34"/>
                </a:cxn>
                <a:cxn ang="0">
                  <a:pos x="49" y="34"/>
                </a:cxn>
                <a:cxn ang="0">
                  <a:pos x="42" y="21"/>
                </a:cxn>
                <a:cxn ang="0">
                  <a:pos x="28" y="9"/>
                </a:cxn>
                <a:cxn ang="0">
                  <a:pos x="11" y="6"/>
                </a:cxn>
              </a:cxnLst>
              <a:rect l="0" t="0" r="r" b="b"/>
              <a:pathLst>
                <a:path w="216" h="103">
                  <a:moveTo>
                    <a:pt x="11" y="6"/>
                  </a:moveTo>
                  <a:lnTo>
                    <a:pt x="11" y="21"/>
                  </a:lnTo>
                  <a:lnTo>
                    <a:pt x="9" y="21"/>
                  </a:lnTo>
                  <a:lnTo>
                    <a:pt x="7" y="27"/>
                  </a:lnTo>
                  <a:lnTo>
                    <a:pt x="3" y="32"/>
                  </a:lnTo>
                  <a:lnTo>
                    <a:pt x="3" y="42"/>
                  </a:lnTo>
                  <a:lnTo>
                    <a:pt x="0" y="46"/>
                  </a:lnTo>
                  <a:lnTo>
                    <a:pt x="0" y="53"/>
                  </a:lnTo>
                  <a:lnTo>
                    <a:pt x="2" y="59"/>
                  </a:lnTo>
                  <a:lnTo>
                    <a:pt x="3" y="65"/>
                  </a:lnTo>
                  <a:lnTo>
                    <a:pt x="5" y="74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5" y="80"/>
                  </a:lnTo>
                  <a:lnTo>
                    <a:pt x="21" y="80"/>
                  </a:lnTo>
                  <a:lnTo>
                    <a:pt x="32" y="84"/>
                  </a:lnTo>
                  <a:lnTo>
                    <a:pt x="40" y="84"/>
                  </a:lnTo>
                  <a:lnTo>
                    <a:pt x="49" y="84"/>
                  </a:lnTo>
                  <a:lnTo>
                    <a:pt x="55" y="84"/>
                  </a:lnTo>
                  <a:lnTo>
                    <a:pt x="57" y="84"/>
                  </a:lnTo>
                  <a:lnTo>
                    <a:pt x="57" y="74"/>
                  </a:lnTo>
                  <a:lnTo>
                    <a:pt x="57" y="65"/>
                  </a:lnTo>
                  <a:lnTo>
                    <a:pt x="57" y="55"/>
                  </a:lnTo>
                  <a:lnTo>
                    <a:pt x="57" y="51"/>
                  </a:lnTo>
                  <a:lnTo>
                    <a:pt x="83" y="55"/>
                  </a:lnTo>
                  <a:lnTo>
                    <a:pt x="81" y="57"/>
                  </a:lnTo>
                  <a:lnTo>
                    <a:pt x="81" y="63"/>
                  </a:lnTo>
                  <a:lnTo>
                    <a:pt x="83" y="66"/>
                  </a:lnTo>
                  <a:lnTo>
                    <a:pt x="85" y="74"/>
                  </a:lnTo>
                  <a:lnTo>
                    <a:pt x="87" y="74"/>
                  </a:lnTo>
                  <a:lnTo>
                    <a:pt x="91" y="74"/>
                  </a:lnTo>
                  <a:lnTo>
                    <a:pt x="97" y="76"/>
                  </a:lnTo>
                  <a:lnTo>
                    <a:pt x="106" y="80"/>
                  </a:lnTo>
                  <a:lnTo>
                    <a:pt x="116" y="82"/>
                  </a:lnTo>
                  <a:lnTo>
                    <a:pt x="127" y="85"/>
                  </a:lnTo>
                  <a:lnTo>
                    <a:pt x="137" y="89"/>
                  </a:lnTo>
                  <a:lnTo>
                    <a:pt x="150" y="91"/>
                  </a:lnTo>
                  <a:lnTo>
                    <a:pt x="161" y="95"/>
                  </a:lnTo>
                  <a:lnTo>
                    <a:pt x="173" y="97"/>
                  </a:lnTo>
                  <a:lnTo>
                    <a:pt x="182" y="99"/>
                  </a:lnTo>
                  <a:lnTo>
                    <a:pt x="194" y="101"/>
                  </a:lnTo>
                  <a:lnTo>
                    <a:pt x="201" y="101"/>
                  </a:lnTo>
                  <a:lnTo>
                    <a:pt x="207" y="103"/>
                  </a:lnTo>
                  <a:lnTo>
                    <a:pt x="213" y="103"/>
                  </a:lnTo>
                  <a:lnTo>
                    <a:pt x="216" y="103"/>
                  </a:lnTo>
                  <a:lnTo>
                    <a:pt x="216" y="99"/>
                  </a:lnTo>
                  <a:lnTo>
                    <a:pt x="216" y="95"/>
                  </a:lnTo>
                  <a:lnTo>
                    <a:pt x="216" y="87"/>
                  </a:lnTo>
                  <a:lnTo>
                    <a:pt x="216" y="80"/>
                  </a:lnTo>
                  <a:lnTo>
                    <a:pt x="215" y="70"/>
                  </a:lnTo>
                  <a:lnTo>
                    <a:pt x="213" y="63"/>
                  </a:lnTo>
                  <a:lnTo>
                    <a:pt x="211" y="55"/>
                  </a:lnTo>
                  <a:lnTo>
                    <a:pt x="207" y="47"/>
                  </a:lnTo>
                  <a:lnTo>
                    <a:pt x="205" y="44"/>
                  </a:lnTo>
                  <a:lnTo>
                    <a:pt x="201" y="40"/>
                  </a:lnTo>
                  <a:lnTo>
                    <a:pt x="196" y="36"/>
                  </a:lnTo>
                  <a:lnTo>
                    <a:pt x="190" y="34"/>
                  </a:lnTo>
                  <a:lnTo>
                    <a:pt x="180" y="30"/>
                  </a:lnTo>
                  <a:lnTo>
                    <a:pt x="173" y="30"/>
                  </a:lnTo>
                  <a:lnTo>
                    <a:pt x="165" y="27"/>
                  </a:lnTo>
                  <a:lnTo>
                    <a:pt x="156" y="27"/>
                  </a:lnTo>
                  <a:lnTo>
                    <a:pt x="146" y="25"/>
                  </a:lnTo>
                  <a:lnTo>
                    <a:pt x="139" y="23"/>
                  </a:lnTo>
                  <a:lnTo>
                    <a:pt x="131" y="21"/>
                  </a:lnTo>
                  <a:lnTo>
                    <a:pt x="125" y="21"/>
                  </a:lnTo>
                  <a:lnTo>
                    <a:pt x="116" y="21"/>
                  </a:lnTo>
                  <a:lnTo>
                    <a:pt x="114" y="21"/>
                  </a:lnTo>
                  <a:lnTo>
                    <a:pt x="106" y="0"/>
                  </a:lnTo>
                  <a:lnTo>
                    <a:pt x="95" y="4"/>
                  </a:lnTo>
                  <a:lnTo>
                    <a:pt x="106" y="27"/>
                  </a:lnTo>
                  <a:lnTo>
                    <a:pt x="108" y="27"/>
                  </a:lnTo>
                  <a:lnTo>
                    <a:pt x="119" y="27"/>
                  </a:lnTo>
                  <a:lnTo>
                    <a:pt x="125" y="27"/>
                  </a:lnTo>
                  <a:lnTo>
                    <a:pt x="131" y="30"/>
                  </a:lnTo>
                  <a:lnTo>
                    <a:pt x="140" y="30"/>
                  </a:lnTo>
                  <a:lnTo>
                    <a:pt x="150" y="34"/>
                  </a:lnTo>
                  <a:lnTo>
                    <a:pt x="156" y="34"/>
                  </a:lnTo>
                  <a:lnTo>
                    <a:pt x="165" y="36"/>
                  </a:lnTo>
                  <a:lnTo>
                    <a:pt x="171" y="38"/>
                  </a:lnTo>
                  <a:lnTo>
                    <a:pt x="180" y="40"/>
                  </a:lnTo>
                  <a:lnTo>
                    <a:pt x="190" y="44"/>
                  </a:lnTo>
                  <a:lnTo>
                    <a:pt x="196" y="47"/>
                  </a:lnTo>
                  <a:lnTo>
                    <a:pt x="197" y="51"/>
                  </a:lnTo>
                  <a:lnTo>
                    <a:pt x="199" y="59"/>
                  </a:lnTo>
                  <a:lnTo>
                    <a:pt x="201" y="65"/>
                  </a:lnTo>
                  <a:lnTo>
                    <a:pt x="203" y="74"/>
                  </a:lnTo>
                  <a:lnTo>
                    <a:pt x="203" y="80"/>
                  </a:lnTo>
                  <a:lnTo>
                    <a:pt x="205" y="85"/>
                  </a:lnTo>
                  <a:lnTo>
                    <a:pt x="205" y="89"/>
                  </a:lnTo>
                  <a:lnTo>
                    <a:pt x="203" y="91"/>
                  </a:lnTo>
                  <a:lnTo>
                    <a:pt x="199" y="91"/>
                  </a:lnTo>
                  <a:lnTo>
                    <a:pt x="196" y="91"/>
                  </a:lnTo>
                  <a:lnTo>
                    <a:pt x="190" y="89"/>
                  </a:lnTo>
                  <a:lnTo>
                    <a:pt x="182" y="89"/>
                  </a:lnTo>
                  <a:lnTo>
                    <a:pt x="175" y="85"/>
                  </a:lnTo>
                  <a:lnTo>
                    <a:pt x="165" y="85"/>
                  </a:lnTo>
                  <a:lnTo>
                    <a:pt x="156" y="84"/>
                  </a:lnTo>
                  <a:lnTo>
                    <a:pt x="148" y="82"/>
                  </a:lnTo>
                  <a:lnTo>
                    <a:pt x="137" y="78"/>
                  </a:lnTo>
                  <a:lnTo>
                    <a:pt x="127" y="76"/>
                  </a:lnTo>
                  <a:lnTo>
                    <a:pt x="119" y="74"/>
                  </a:lnTo>
                  <a:lnTo>
                    <a:pt x="114" y="72"/>
                  </a:lnTo>
                  <a:lnTo>
                    <a:pt x="106" y="70"/>
                  </a:lnTo>
                  <a:lnTo>
                    <a:pt x="100" y="68"/>
                  </a:lnTo>
                  <a:lnTo>
                    <a:pt x="97" y="66"/>
                  </a:lnTo>
                  <a:lnTo>
                    <a:pt x="95" y="59"/>
                  </a:lnTo>
                  <a:lnTo>
                    <a:pt x="95" y="53"/>
                  </a:lnTo>
                  <a:lnTo>
                    <a:pt x="91" y="47"/>
                  </a:lnTo>
                  <a:lnTo>
                    <a:pt x="89" y="44"/>
                  </a:lnTo>
                  <a:lnTo>
                    <a:pt x="85" y="42"/>
                  </a:lnTo>
                  <a:lnTo>
                    <a:pt x="80" y="42"/>
                  </a:lnTo>
                  <a:lnTo>
                    <a:pt x="72" y="42"/>
                  </a:lnTo>
                  <a:lnTo>
                    <a:pt x="66" y="44"/>
                  </a:lnTo>
                  <a:lnTo>
                    <a:pt x="55" y="46"/>
                  </a:lnTo>
                  <a:lnTo>
                    <a:pt x="51" y="46"/>
                  </a:lnTo>
                  <a:lnTo>
                    <a:pt x="47" y="76"/>
                  </a:lnTo>
                  <a:lnTo>
                    <a:pt x="45" y="74"/>
                  </a:lnTo>
                  <a:lnTo>
                    <a:pt x="42" y="74"/>
                  </a:lnTo>
                  <a:lnTo>
                    <a:pt x="36" y="74"/>
                  </a:lnTo>
                  <a:lnTo>
                    <a:pt x="30" y="72"/>
                  </a:lnTo>
                  <a:lnTo>
                    <a:pt x="17" y="68"/>
                  </a:lnTo>
                  <a:lnTo>
                    <a:pt x="11" y="66"/>
                  </a:lnTo>
                  <a:lnTo>
                    <a:pt x="11" y="61"/>
                  </a:lnTo>
                  <a:lnTo>
                    <a:pt x="9" y="57"/>
                  </a:lnTo>
                  <a:lnTo>
                    <a:pt x="9" y="51"/>
                  </a:lnTo>
                  <a:lnTo>
                    <a:pt x="9" y="46"/>
                  </a:lnTo>
                  <a:lnTo>
                    <a:pt x="9" y="34"/>
                  </a:lnTo>
                  <a:lnTo>
                    <a:pt x="11" y="27"/>
                  </a:lnTo>
                  <a:lnTo>
                    <a:pt x="17" y="21"/>
                  </a:lnTo>
                  <a:lnTo>
                    <a:pt x="26" y="23"/>
                  </a:lnTo>
                  <a:lnTo>
                    <a:pt x="32" y="27"/>
                  </a:lnTo>
                  <a:lnTo>
                    <a:pt x="36" y="34"/>
                  </a:lnTo>
                  <a:lnTo>
                    <a:pt x="42" y="38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9" y="28"/>
                  </a:lnTo>
                  <a:lnTo>
                    <a:pt x="45" y="23"/>
                  </a:lnTo>
                  <a:lnTo>
                    <a:pt x="42" y="21"/>
                  </a:lnTo>
                  <a:lnTo>
                    <a:pt x="36" y="17"/>
                  </a:lnTo>
                  <a:lnTo>
                    <a:pt x="32" y="13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882"/>
            <p:cNvSpPr>
              <a:spLocks/>
            </p:cNvSpPr>
            <p:nvPr/>
          </p:nvSpPr>
          <p:spPr bwMode="auto">
            <a:xfrm>
              <a:off x="5483225" y="5380038"/>
              <a:ext cx="53975" cy="25400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10" y="10"/>
                </a:cxn>
                <a:cxn ang="0">
                  <a:pos x="19" y="13"/>
                </a:cxn>
                <a:cxn ang="0">
                  <a:pos x="29" y="13"/>
                </a:cxn>
                <a:cxn ang="0">
                  <a:pos x="37" y="13"/>
                </a:cxn>
                <a:cxn ang="0">
                  <a:pos x="46" y="8"/>
                </a:cxn>
                <a:cxn ang="0">
                  <a:pos x="54" y="4"/>
                </a:cxn>
                <a:cxn ang="0">
                  <a:pos x="61" y="0"/>
                </a:cxn>
                <a:cxn ang="0">
                  <a:pos x="65" y="0"/>
                </a:cxn>
                <a:cxn ang="0">
                  <a:pos x="69" y="6"/>
                </a:cxn>
                <a:cxn ang="0">
                  <a:pos x="40" y="29"/>
                </a:cxn>
                <a:cxn ang="0">
                  <a:pos x="12" y="32"/>
                </a:cxn>
                <a:cxn ang="0">
                  <a:pos x="0" y="19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69" h="32">
                  <a:moveTo>
                    <a:pt x="8" y="10"/>
                  </a:moveTo>
                  <a:lnTo>
                    <a:pt x="10" y="10"/>
                  </a:lnTo>
                  <a:lnTo>
                    <a:pt x="19" y="13"/>
                  </a:lnTo>
                  <a:lnTo>
                    <a:pt x="29" y="13"/>
                  </a:lnTo>
                  <a:lnTo>
                    <a:pt x="37" y="13"/>
                  </a:lnTo>
                  <a:lnTo>
                    <a:pt x="46" y="8"/>
                  </a:lnTo>
                  <a:lnTo>
                    <a:pt x="54" y="4"/>
                  </a:lnTo>
                  <a:lnTo>
                    <a:pt x="61" y="0"/>
                  </a:lnTo>
                  <a:lnTo>
                    <a:pt x="65" y="0"/>
                  </a:lnTo>
                  <a:lnTo>
                    <a:pt x="69" y="6"/>
                  </a:lnTo>
                  <a:lnTo>
                    <a:pt x="40" y="29"/>
                  </a:lnTo>
                  <a:lnTo>
                    <a:pt x="12" y="32"/>
                  </a:lnTo>
                  <a:lnTo>
                    <a:pt x="0" y="19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883"/>
            <p:cNvSpPr>
              <a:spLocks/>
            </p:cNvSpPr>
            <p:nvPr/>
          </p:nvSpPr>
          <p:spPr bwMode="auto">
            <a:xfrm>
              <a:off x="5410200" y="4856163"/>
              <a:ext cx="34925" cy="1333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4" y="31"/>
                </a:cxn>
                <a:cxn ang="0">
                  <a:pos x="8" y="40"/>
                </a:cxn>
                <a:cxn ang="0">
                  <a:pos x="12" y="50"/>
                </a:cxn>
                <a:cxn ang="0">
                  <a:pos x="15" y="63"/>
                </a:cxn>
                <a:cxn ang="0">
                  <a:pos x="17" y="74"/>
                </a:cxn>
                <a:cxn ang="0">
                  <a:pos x="21" y="86"/>
                </a:cxn>
                <a:cxn ang="0">
                  <a:pos x="23" y="97"/>
                </a:cxn>
                <a:cxn ang="0">
                  <a:pos x="23" y="109"/>
                </a:cxn>
                <a:cxn ang="0">
                  <a:pos x="23" y="120"/>
                </a:cxn>
                <a:cxn ang="0">
                  <a:pos x="25" y="131"/>
                </a:cxn>
                <a:cxn ang="0">
                  <a:pos x="25" y="139"/>
                </a:cxn>
                <a:cxn ang="0">
                  <a:pos x="25" y="148"/>
                </a:cxn>
                <a:cxn ang="0">
                  <a:pos x="25" y="152"/>
                </a:cxn>
                <a:cxn ang="0">
                  <a:pos x="27" y="154"/>
                </a:cxn>
                <a:cxn ang="0">
                  <a:pos x="44" y="169"/>
                </a:cxn>
                <a:cxn ang="0">
                  <a:pos x="42" y="166"/>
                </a:cxn>
                <a:cxn ang="0">
                  <a:pos x="42" y="160"/>
                </a:cxn>
                <a:cxn ang="0">
                  <a:pos x="42" y="154"/>
                </a:cxn>
                <a:cxn ang="0">
                  <a:pos x="42" y="148"/>
                </a:cxn>
                <a:cxn ang="0">
                  <a:pos x="42" y="141"/>
                </a:cxn>
                <a:cxn ang="0">
                  <a:pos x="42" y="135"/>
                </a:cxn>
                <a:cxn ang="0">
                  <a:pos x="40" y="126"/>
                </a:cxn>
                <a:cxn ang="0">
                  <a:pos x="38" y="120"/>
                </a:cxn>
                <a:cxn ang="0">
                  <a:pos x="38" y="112"/>
                </a:cxn>
                <a:cxn ang="0">
                  <a:pos x="36" y="105"/>
                </a:cxn>
                <a:cxn ang="0">
                  <a:pos x="34" y="97"/>
                </a:cxn>
                <a:cxn ang="0">
                  <a:pos x="32" y="89"/>
                </a:cxn>
                <a:cxn ang="0">
                  <a:pos x="32" y="84"/>
                </a:cxn>
                <a:cxn ang="0">
                  <a:pos x="31" y="80"/>
                </a:cxn>
                <a:cxn ang="0">
                  <a:pos x="29" y="72"/>
                </a:cxn>
                <a:cxn ang="0">
                  <a:pos x="27" y="67"/>
                </a:cxn>
                <a:cxn ang="0">
                  <a:pos x="23" y="59"/>
                </a:cxn>
                <a:cxn ang="0">
                  <a:pos x="23" y="53"/>
                </a:cxn>
                <a:cxn ang="0">
                  <a:pos x="19" y="46"/>
                </a:cxn>
                <a:cxn ang="0">
                  <a:pos x="19" y="40"/>
                </a:cxn>
                <a:cxn ang="0">
                  <a:pos x="17" y="34"/>
                </a:cxn>
                <a:cxn ang="0">
                  <a:pos x="15" y="29"/>
                </a:cxn>
                <a:cxn ang="0">
                  <a:pos x="12" y="17"/>
                </a:cxn>
                <a:cxn ang="0">
                  <a:pos x="10" y="8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44" h="169">
                  <a:moveTo>
                    <a:pt x="0" y="17"/>
                  </a:moveTo>
                  <a:lnTo>
                    <a:pt x="0" y="19"/>
                  </a:lnTo>
                  <a:lnTo>
                    <a:pt x="2" y="23"/>
                  </a:lnTo>
                  <a:lnTo>
                    <a:pt x="4" y="31"/>
                  </a:lnTo>
                  <a:lnTo>
                    <a:pt x="8" y="40"/>
                  </a:lnTo>
                  <a:lnTo>
                    <a:pt x="12" y="50"/>
                  </a:lnTo>
                  <a:lnTo>
                    <a:pt x="15" y="63"/>
                  </a:lnTo>
                  <a:lnTo>
                    <a:pt x="17" y="74"/>
                  </a:lnTo>
                  <a:lnTo>
                    <a:pt x="21" y="86"/>
                  </a:lnTo>
                  <a:lnTo>
                    <a:pt x="23" y="97"/>
                  </a:lnTo>
                  <a:lnTo>
                    <a:pt x="23" y="109"/>
                  </a:lnTo>
                  <a:lnTo>
                    <a:pt x="23" y="120"/>
                  </a:lnTo>
                  <a:lnTo>
                    <a:pt x="25" y="131"/>
                  </a:lnTo>
                  <a:lnTo>
                    <a:pt x="25" y="139"/>
                  </a:lnTo>
                  <a:lnTo>
                    <a:pt x="25" y="148"/>
                  </a:lnTo>
                  <a:lnTo>
                    <a:pt x="25" y="152"/>
                  </a:lnTo>
                  <a:lnTo>
                    <a:pt x="27" y="154"/>
                  </a:lnTo>
                  <a:lnTo>
                    <a:pt x="44" y="169"/>
                  </a:lnTo>
                  <a:lnTo>
                    <a:pt x="42" y="166"/>
                  </a:lnTo>
                  <a:lnTo>
                    <a:pt x="42" y="160"/>
                  </a:lnTo>
                  <a:lnTo>
                    <a:pt x="42" y="154"/>
                  </a:lnTo>
                  <a:lnTo>
                    <a:pt x="42" y="148"/>
                  </a:lnTo>
                  <a:lnTo>
                    <a:pt x="42" y="141"/>
                  </a:lnTo>
                  <a:lnTo>
                    <a:pt x="42" y="135"/>
                  </a:lnTo>
                  <a:lnTo>
                    <a:pt x="40" y="126"/>
                  </a:lnTo>
                  <a:lnTo>
                    <a:pt x="38" y="120"/>
                  </a:lnTo>
                  <a:lnTo>
                    <a:pt x="38" y="112"/>
                  </a:lnTo>
                  <a:lnTo>
                    <a:pt x="36" y="105"/>
                  </a:lnTo>
                  <a:lnTo>
                    <a:pt x="34" y="97"/>
                  </a:lnTo>
                  <a:lnTo>
                    <a:pt x="32" y="89"/>
                  </a:lnTo>
                  <a:lnTo>
                    <a:pt x="32" y="84"/>
                  </a:lnTo>
                  <a:lnTo>
                    <a:pt x="31" y="80"/>
                  </a:lnTo>
                  <a:lnTo>
                    <a:pt x="29" y="72"/>
                  </a:lnTo>
                  <a:lnTo>
                    <a:pt x="27" y="67"/>
                  </a:lnTo>
                  <a:lnTo>
                    <a:pt x="23" y="59"/>
                  </a:lnTo>
                  <a:lnTo>
                    <a:pt x="23" y="53"/>
                  </a:lnTo>
                  <a:lnTo>
                    <a:pt x="19" y="46"/>
                  </a:lnTo>
                  <a:lnTo>
                    <a:pt x="19" y="40"/>
                  </a:lnTo>
                  <a:lnTo>
                    <a:pt x="17" y="34"/>
                  </a:lnTo>
                  <a:lnTo>
                    <a:pt x="15" y="29"/>
                  </a:lnTo>
                  <a:lnTo>
                    <a:pt x="12" y="17"/>
                  </a:lnTo>
                  <a:lnTo>
                    <a:pt x="10" y="8"/>
                  </a:lnTo>
                  <a:lnTo>
                    <a:pt x="8" y="2"/>
                  </a:lnTo>
                  <a:lnTo>
                    <a:pt x="8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884"/>
            <p:cNvSpPr>
              <a:spLocks/>
            </p:cNvSpPr>
            <p:nvPr/>
          </p:nvSpPr>
          <p:spPr bwMode="auto">
            <a:xfrm>
              <a:off x="3806825" y="4826001"/>
              <a:ext cx="25400" cy="3968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3"/>
                </a:cxn>
                <a:cxn ang="0">
                  <a:pos x="0" y="21"/>
                </a:cxn>
                <a:cxn ang="0">
                  <a:pos x="2" y="27"/>
                </a:cxn>
                <a:cxn ang="0">
                  <a:pos x="3" y="32"/>
                </a:cxn>
                <a:cxn ang="0">
                  <a:pos x="9" y="42"/>
                </a:cxn>
                <a:cxn ang="0">
                  <a:pos x="15" y="48"/>
                </a:cxn>
                <a:cxn ang="0">
                  <a:pos x="22" y="51"/>
                </a:cxn>
                <a:cxn ang="0">
                  <a:pos x="28" y="51"/>
                </a:cxn>
                <a:cxn ang="0">
                  <a:pos x="32" y="46"/>
                </a:cxn>
                <a:cxn ang="0">
                  <a:pos x="30" y="38"/>
                </a:cxn>
                <a:cxn ang="0">
                  <a:pos x="30" y="32"/>
                </a:cxn>
                <a:cxn ang="0">
                  <a:pos x="28" y="25"/>
                </a:cxn>
                <a:cxn ang="0">
                  <a:pos x="26" y="17"/>
                </a:cxn>
                <a:cxn ang="0">
                  <a:pos x="24" y="11"/>
                </a:cxn>
                <a:cxn ang="0">
                  <a:pos x="21" y="4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2" h="51">
                  <a:moveTo>
                    <a:pt x="13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2" y="27"/>
                  </a:lnTo>
                  <a:lnTo>
                    <a:pt x="3" y="32"/>
                  </a:lnTo>
                  <a:lnTo>
                    <a:pt x="9" y="42"/>
                  </a:lnTo>
                  <a:lnTo>
                    <a:pt x="15" y="48"/>
                  </a:lnTo>
                  <a:lnTo>
                    <a:pt x="22" y="51"/>
                  </a:lnTo>
                  <a:lnTo>
                    <a:pt x="28" y="51"/>
                  </a:lnTo>
                  <a:lnTo>
                    <a:pt x="32" y="46"/>
                  </a:lnTo>
                  <a:lnTo>
                    <a:pt x="30" y="38"/>
                  </a:lnTo>
                  <a:lnTo>
                    <a:pt x="30" y="32"/>
                  </a:lnTo>
                  <a:lnTo>
                    <a:pt x="28" y="25"/>
                  </a:lnTo>
                  <a:lnTo>
                    <a:pt x="26" y="17"/>
                  </a:lnTo>
                  <a:lnTo>
                    <a:pt x="24" y="11"/>
                  </a:lnTo>
                  <a:lnTo>
                    <a:pt x="21" y="4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6D6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885"/>
            <p:cNvSpPr>
              <a:spLocks/>
            </p:cNvSpPr>
            <p:nvPr/>
          </p:nvSpPr>
          <p:spPr bwMode="auto">
            <a:xfrm>
              <a:off x="3783012" y="4276726"/>
              <a:ext cx="249237" cy="180975"/>
            </a:xfrm>
            <a:custGeom>
              <a:avLst/>
              <a:gdLst/>
              <a:ahLst/>
              <a:cxnLst>
                <a:cxn ang="0">
                  <a:pos x="8" y="142"/>
                </a:cxn>
                <a:cxn ang="0">
                  <a:pos x="2" y="123"/>
                </a:cxn>
                <a:cxn ang="0">
                  <a:pos x="0" y="106"/>
                </a:cxn>
                <a:cxn ang="0">
                  <a:pos x="15" y="82"/>
                </a:cxn>
                <a:cxn ang="0">
                  <a:pos x="15" y="72"/>
                </a:cxn>
                <a:cxn ang="0">
                  <a:pos x="12" y="47"/>
                </a:cxn>
                <a:cxn ang="0">
                  <a:pos x="27" y="13"/>
                </a:cxn>
                <a:cxn ang="0">
                  <a:pos x="57" y="0"/>
                </a:cxn>
                <a:cxn ang="0">
                  <a:pos x="86" y="19"/>
                </a:cxn>
                <a:cxn ang="0">
                  <a:pos x="120" y="47"/>
                </a:cxn>
                <a:cxn ang="0">
                  <a:pos x="128" y="32"/>
                </a:cxn>
                <a:cxn ang="0">
                  <a:pos x="154" y="17"/>
                </a:cxn>
                <a:cxn ang="0">
                  <a:pos x="173" y="13"/>
                </a:cxn>
                <a:cxn ang="0">
                  <a:pos x="192" y="23"/>
                </a:cxn>
                <a:cxn ang="0">
                  <a:pos x="206" y="42"/>
                </a:cxn>
                <a:cxn ang="0">
                  <a:pos x="213" y="74"/>
                </a:cxn>
                <a:cxn ang="0">
                  <a:pos x="266" y="135"/>
                </a:cxn>
                <a:cxn ang="0">
                  <a:pos x="272" y="118"/>
                </a:cxn>
                <a:cxn ang="0">
                  <a:pos x="287" y="104"/>
                </a:cxn>
                <a:cxn ang="0">
                  <a:pos x="306" y="142"/>
                </a:cxn>
                <a:cxn ang="0">
                  <a:pos x="301" y="158"/>
                </a:cxn>
                <a:cxn ang="0">
                  <a:pos x="278" y="177"/>
                </a:cxn>
                <a:cxn ang="0">
                  <a:pos x="285" y="188"/>
                </a:cxn>
                <a:cxn ang="0">
                  <a:pos x="282" y="203"/>
                </a:cxn>
                <a:cxn ang="0">
                  <a:pos x="276" y="207"/>
                </a:cxn>
                <a:cxn ang="0">
                  <a:pos x="265" y="220"/>
                </a:cxn>
                <a:cxn ang="0">
                  <a:pos x="175" y="224"/>
                </a:cxn>
                <a:cxn ang="0">
                  <a:pos x="200" y="215"/>
                </a:cxn>
                <a:cxn ang="0">
                  <a:pos x="227" y="199"/>
                </a:cxn>
                <a:cxn ang="0">
                  <a:pos x="230" y="186"/>
                </a:cxn>
                <a:cxn ang="0">
                  <a:pos x="242" y="179"/>
                </a:cxn>
                <a:cxn ang="0">
                  <a:pos x="251" y="161"/>
                </a:cxn>
                <a:cxn ang="0">
                  <a:pos x="259" y="150"/>
                </a:cxn>
                <a:cxn ang="0">
                  <a:pos x="208" y="97"/>
                </a:cxn>
                <a:cxn ang="0">
                  <a:pos x="194" y="116"/>
                </a:cxn>
                <a:cxn ang="0">
                  <a:pos x="168" y="125"/>
                </a:cxn>
                <a:cxn ang="0">
                  <a:pos x="147" y="125"/>
                </a:cxn>
                <a:cxn ang="0">
                  <a:pos x="126" y="112"/>
                </a:cxn>
                <a:cxn ang="0">
                  <a:pos x="112" y="85"/>
                </a:cxn>
                <a:cxn ang="0">
                  <a:pos x="111" y="61"/>
                </a:cxn>
                <a:cxn ang="0">
                  <a:pos x="95" y="59"/>
                </a:cxn>
                <a:cxn ang="0">
                  <a:pos x="95" y="74"/>
                </a:cxn>
                <a:cxn ang="0">
                  <a:pos x="80" y="87"/>
                </a:cxn>
                <a:cxn ang="0">
                  <a:pos x="59" y="108"/>
                </a:cxn>
                <a:cxn ang="0">
                  <a:pos x="59" y="120"/>
                </a:cxn>
                <a:cxn ang="0">
                  <a:pos x="82" y="142"/>
                </a:cxn>
                <a:cxn ang="0">
                  <a:pos x="55" y="127"/>
                </a:cxn>
                <a:cxn ang="0">
                  <a:pos x="48" y="108"/>
                </a:cxn>
                <a:cxn ang="0">
                  <a:pos x="31" y="93"/>
                </a:cxn>
                <a:cxn ang="0">
                  <a:pos x="15" y="104"/>
                </a:cxn>
                <a:cxn ang="0">
                  <a:pos x="10" y="120"/>
                </a:cxn>
                <a:cxn ang="0">
                  <a:pos x="10" y="142"/>
                </a:cxn>
              </a:cxnLst>
              <a:rect l="0" t="0" r="r" b="b"/>
              <a:pathLst>
                <a:path w="314" h="228">
                  <a:moveTo>
                    <a:pt x="10" y="148"/>
                  </a:moveTo>
                  <a:lnTo>
                    <a:pt x="10" y="146"/>
                  </a:lnTo>
                  <a:lnTo>
                    <a:pt x="8" y="142"/>
                  </a:lnTo>
                  <a:lnTo>
                    <a:pt x="6" y="137"/>
                  </a:lnTo>
                  <a:lnTo>
                    <a:pt x="4" y="131"/>
                  </a:lnTo>
                  <a:lnTo>
                    <a:pt x="2" y="123"/>
                  </a:lnTo>
                  <a:lnTo>
                    <a:pt x="0" y="118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97"/>
                  </a:lnTo>
                  <a:lnTo>
                    <a:pt x="10" y="89"/>
                  </a:lnTo>
                  <a:lnTo>
                    <a:pt x="15" y="82"/>
                  </a:lnTo>
                  <a:lnTo>
                    <a:pt x="19" y="80"/>
                  </a:lnTo>
                  <a:lnTo>
                    <a:pt x="17" y="78"/>
                  </a:lnTo>
                  <a:lnTo>
                    <a:pt x="15" y="72"/>
                  </a:lnTo>
                  <a:lnTo>
                    <a:pt x="12" y="64"/>
                  </a:lnTo>
                  <a:lnTo>
                    <a:pt x="12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9" y="24"/>
                  </a:lnTo>
                  <a:lnTo>
                    <a:pt x="27" y="13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69" y="4"/>
                  </a:lnTo>
                  <a:lnTo>
                    <a:pt x="78" y="9"/>
                  </a:lnTo>
                  <a:lnTo>
                    <a:pt x="86" y="19"/>
                  </a:lnTo>
                  <a:lnTo>
                    <a:pt x="90" y="28"/>
                  </a:lnTo>
                  <a:lnTo>
                    <a:pt x="92" y="40"/>
                  </a:lnTo>
                  <a:lnTo>
                    <a:pt x="120" y="47"/>
                  </a:lnTo>
                  <a:lnTo>
                    <a:pt x="120" y="43"/>
                  </a:lnTo>
                  <a:lnTo>
                    <a:pt x="122" y="40"/>
                  </a:lnTo>
                  <a:lnTo>
                    <a:pt x="128" y="32"/>
                  </a:lnTo>
                  <a:lnTo>
                    <a:pt x="135" y="26"/>
                  </a:lnTo>
                  <a:lnTo>
                    <a:pt x="145" y="19"/>
                  </a:lnTo>
                  <a:lnTo>
                    <a:pt x="154" y="17"/>
                  </a:lnTo>
                  <a:lnTo>
                    <a:pt x="160" y="13"/>
                  </a:lnTo>
                  <a:lnTo>
                    <a:pt x="166" y="13"/>
                  </a:lnTo>
                  <a:lnTo>
                    <a:pt x="173" y="13"/>
                  </a:lnTo>
                  <a:lnTo>
                    <a:pt x="181" y="17"/>
                  </a:lnTo>
                  <a:lnTo>
                    <a:pt x="187" y="19"/>
                  </a:lnTo>
                  <a:lnTo>
                    <a:pt x="192" y="23"/>
                  </a:lnTo>
                  <a:lnTo>
                    <a:pt x="196" y="24"/>
                  </a:lnTo>
                  <a:lnTo>
                    <a:pt x="200" y="30"/>
                  </a:lnTo>
                  <a:lnTo>
                    <a:pt x="206" y="42"/>
                  </a:lnTo>
                  <a:lnTo>
                    <a:pt x="211" y="55"/>
                  </a:lnTo>
                  <a:lnTo>
                    <a:pt x="211" y="64"/>
                  </a:lnTo>
                  <a:lnTo>
                    <a:pt x="213" y="74"/>
                  </a:lnTo>
                  <a:lnTo>
                    <a:pt x="213" y="82"/>
                  </a:lnTo>
                  <a:lnTo>
                    <a:pt x="213" y="85"/>
                  </a:lnTo>
                  <a:lnTo>
                    <a:pt x="266" y="135"/>
                  </a:lnTo>
                  <a:lnTo>
                    <a:pt x="266" y="123"/>
                  </a:lnTo>
                  <a:lnTo>
                    <a:pt x="276" y="120"/>
                  </a:lnTo>
                  <a:lnTo>
                    <a:pt x="272" y="118"/>
                  </a:lnTo>
                  <a:lnTo>
                    <a:pt x="274" y="112"/>
                  </a:lnTo>
                  <a:lnTo>
                    <a:pt x="282" y="106"/>
                  </a:lnTo>
                  <a:lnTo>
                    <a:pt x="287" y="104"/>
                  </a:lnTo>
                  <a:lnTo>
                    <a:pt x="314" y="135"/>
                  </a:lnTo>
                  <a:lnTo>
                    <a:pt x="304" y="139"/>
                  </a:lnTo>
                  <a:lnTo>
                    <a:pt x="306" y="142"/>
                  </a:lnTo>
                  <a:lnTo>
                    <a:pt x="308" y="150"/>
                  </a:lnTo>
                  <a:lnTo>
                    <a:pt x="303" y="156"/>
                  </a:lnTo>
                  <a:lnTo>
                    <a:pt x="301" y="158"/>
                  </a:lnTo>
                  <a:lnTo>
                    <a:pt x="295" y="171"/>
                  </a:lnTo>
                  <a:lnTo>
                    <a:pt x="287" y="180"/>
                  </a:lnTo>
                  <a:lnTo>
                    <a:pt x="278" y="177"/>
                  </a:lnTo>
                  <a:lnTo>
                    <a:pt x="280" y="179"/>
                  </a:lnTo>
                  <a:lnTo>
                    <a:pt x="282" y="182"/>
                  </a:lnTo>
                  <a:lnTo>
                    <a:pt x="285" y="188"/>
                  </a:lnTo>
                  <a:lnTo>
                    <a:pt x="287" y="194"/>
                  </a:lnTo>
                  <a:lnTo>
                    <a:pt x="284" y="199"/>
                  </a:lnTo>
                  <a:lnTo>
                    <a:pt x="282" y="203"/>
                  </a:lnTo>
                  <a:lnTo>
                    <a:pt x="276" y="199"/>
                  </a:lnTo>
                  <a:lnTo>
                    <a:pt x="276" y="203"/>
                  </a:lnTo>
                  <a:lnTo>
                    <a:pt x="276" y="207"/>
                  </a:lnTo>
                  <a:lnTo>
                    <a:pt x="268" y="209"/>
                  </a:lnTo>
                  <a:lnTo>
                    <a:pt x="266" y="213"/>
                  </a:lnTo>
                  <a:lnTo>
                    <a:pt x="265" y="220"/>
                  </a:lnTo>
                  <a:lnTo>
                    <a:pt x="253" y="222"/>
                  </a:lnTo>
                  <a:lnTo>
                    <a:pt x="173" y="228"/>
                  </a:lnTo>
                  <a:lnTo>
                    <a:pt x="175" y="224"/>
                  </a:lnTo>
                  <a:lnTo>
                    <a:pt x="181" y="222"/>
                  </a:lnTo>
                  <a:lnTo>
                    <a:pt x="190" y="218"/>
                  </a:lnTo>
                  <a:lnTo>
                    <a:pt x="200" y="215"/>
                  </a:lnTo>
                  <a:lnTo>
                    <a:pt x="209" y="209"/>
                  </a:lnTo>
                  <a:lnTo>
                    <a:pt x="219" y="203"/>
                  </a:lnTo>
                  <a:lnTo>
                    <a:pt x="227" y="199"/>
                  </a:lnTo>
                  <a:lnTo>
                    <a:pt x="230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30" y="182"/>
                  </a:lnTo>
                  <a:lnTo>
                    <a:pt x="232" y="180"/>
                  </a:lnTo>
                  <a:lnTo>
                    <a:pt x="242" y="179"/>
                  </a:lnTo>
                  <a:lnTo>
                    <a:pt x="242" y="167"/>
                  </a:lnTo>
                  <a:lnTo>
                    <a:pt x="246" y="163"/>
                  </a:lnTo>
                  <a:lnTo>
                    <a:pt x="251" y="161"/>
                  </a:lnTo>
                  <a:lnTo>
                    <a:pt x="255" y="161"/>
                  </a:lnTo>
                  <a:lnTo>
                    <a:pt x="257" y="158"/>
                  </a:lnTo>
                  <a:lnTo>
                    <a:pt x="259" y="150"/>
                  </a:lnTo>
                  <a:lnTo>
                    <a:pt x="261" y="148"/>
                  </a:lnTo>
                  <a:lnTo>
                    <a:pt x="209" y="95"/>
                  </a:lnTo>
                  <a:lnTo>
                    <a:pt x="208" y="97"/>
                  </a:lnTo>
                  <a:lnTo>
                    <a:pt x="206" y="102"/>
                  </a:lnTo>
                  <a:lnTo>
                    <a:pt x="200" y="108"/>
                  </a:lnTo>
                  <a:lnTo>
                    <a:pt x="194" y="116"/>
                  </a:lnTo>
                  <a:lnTo>
                    <a:pt x="185" y="120"/>
                  </a:lnTo>
                  <a:lnTo>
                    <a:pt x="175" y="125"/>
                  </a:lnTo>
                  <a:lnTo>
                    <a:pt x="168" y="125"/>
                  </a:lnTo>
                  <a:lnTo>
                    <a:pt x="162" y="127"/>
                  </a:lnTo>
                  <a:lnTo>
                    <a:pt x="154" y="127"/>
                  </a:lnTo>
                  <a:lnTo>
                    <a:pt x="147" y="125"/>
                  </a:lnTo>
                  <a:lnTo>
                    <a:pt x="137" y="120"/>
                  </a:lnTo>
                  <a:lnTo>
                    <a:pt x="131" y="118"/>
                  </a:lnTo>
                  <a:lnTo>
                    <a:pt x="126" y="112"/>
                  </a:lnTo>
                  <a:lnTo>
                    <a:pt x="122" y="108"/>
                  </a:lnTo>
                  <a:lnTo>
                    <a:pt x="116" y="95"/>
                  </a:lnTo>
                  <a:lnTo>
                    <a:pt x="112" y="85"/>
                  </a:lnTo>
                  <a:lnTo>
                    <a:pt x="111" y="74"/>
                  </a:lnTo>
                  <a:lnTo>
                    <a:pt x="111" y="66"/>
                  </a:lnTo>
                  <a:lnTo>
                    <a:pt x="111" y="61"/>
                  </a:lnTo>
                  <a:lnTo>
                    <a:pt x="112" y="59"/>
                  </a:lnTo>
                  <a:lnTo>
                    <a:pt x="95" y="57"/>
                  </a:lnTo>
                  <a:lnTo>
                    <a:pt x="95" y="59"/>
                  </a:lnTo>
                  <a:lnTo>
                    <a:pt x="95" y="64"/>
                  </a:lnTo>
                  <a:lnTo>
                    <a:pt x="95" y="70"/>
                  </a:lnTo>
                  <a:lnTo>
                    <a:pt x="95" y="74"/>
                  </a:lnTo>
                  <a:lnTo>
                    <a:pt x="92" y="74"/>
                  </a:lnTo>
                  <a:lnTo>
                    <a:pt x="86" y="80"/>
                  </a:lnTo>
                  <a:lnTo>
                    <a:pt x="80" y="87"/>
                  </a:lnTo>
                  <a:lnTo>
                    <a:pt x="74" y="95"/>
                  </a:lnTo>
                  <a:lnTo>
                    <a:pt x="65" y="101"/>
                  </a:lnTo>
                  <a:lnTo>
                    <a:pt x="59" y="108"/>
                  </a:lnTo>
                  <a:lnTo>
                    <a:pt x="55" y="112"/>
                  </a:lnTo>
                  <a:lnTo>
                    <a:pt x="55" y="116"/>
                  </a:lnTo>
                  <a:lnTo>
                    <a:pt x="59" y="120"/>
                  </a:lnTo>
                  <a:lnTo>
                    <a:pt x="71" y="129"/>
                  </a:lnTo>
                  <a:lnTo>
                    <a:pt x="80" y="135"/>
                  </a:lnTo>
                  <a:lnTo>
                    <a:pt x="82" y="142"/>
                  </a:lnTo>
                  <a:lnTo>
                    <a:pt x="76" y="139"/>
                  </a:lnTo>
                  <a:lnTo>
                    <a:pt x="67" y="133"/>
                  </a:lnTo>
                  <a:lnTo>
                    <a:pt x="55" y="127"/>
                  </a:lnTo>
                  <a:lnTo>
                    <a:pt x="46" y="123"/>
                  </a:lnTo>
                  <a:lnTo>
                    <a:pt x="44" y="118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3" y="99"/>
                  </a:lnTo>
                  <a:lnTo>
                    <a:pt x="31" y="93"/>
                  </a:lnTo>
                  <a:lnTo>
                    <a:pt x="27" y="93"/>
                  </a:lnTo>
                  <a:lnTo>
                    <a:pt x="21" y="99"/>
                  </a:lnTo>
                  <a:lnTo>
                    <a:pt x="15" y="104"/>
                  </a:lnTo>
                  <a:lnTo>
                    <a:pt x="12" y="112"/>
                  </a:lnTo>
                  <a:lnTo>
                    <a:pt x="10" y="114"/>
                  </a:lnTo>
                  <a:lnTo>
                    <a:pt x="10" y="120"/>
                  </a:lnTo>
                  <a:lnTo>
                    <a:pt x="10" y="125"/>
                  </a:lnTo>
                  <a:lnTo>
                    <a:pt x="10" y="133"/>
                  </a:lnTo>
                  <a:lnTo>
                    <a:pt x="10" y="142"/>
                  </a:lnTo>
                  <a:lnTo>
                    <a:pt x="10" y="148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886"/>
            <p:cNvSpPr>
              <a:spLocks/>
            </p:cNvSpPr>
            <p:nvPr/>
          </p:nvSpPr>
          <p:spPr bwMode="auto">
            <a:xfrm>
              <a:off x="3719512" y="4395788"/>
              <a:ext cx="112712" cy="19050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20" y="13"/>
                </a:cxn>
                <a:cxn ang="0">
                  <a:pos x="116" y="11"/>
                </a:cxn>
                <a:cxn ang="0">
                  <a:pos x="107" y="11"/>
                </a:cxn>
                <a:cxn ang="0">
                  <a:pos x="99" y="10"/>
                </a:cxn>
                <a:cxn ang="0">
                  <a:pos x="94" y="10"/>
                </a:cxn>
                <a:cxn ang="0">
                  <a:pos x="86" y="10"/>
                </a:cxn>
                <a:cxn ang="0">
                  <a:pos x="80" y="10"/>
                </a:cxn>
                <a:cxn ang="0">
                  <a:pos x="73" y="10"/>
                </a:cxn>
                <a:cxn ang="0">
                  <a:pos x="65" y="10"/>
                </a:cxn>
                <a:cxn ang="0">
                  <a:pos x="59" y="8"/>
                </a:cxn>
                <a:cxn ang="0">
                  <a:pos x="52" y="8"/>
                </a:cxn>
                <a:cxn ang="0">
                  <a:pos x="42" y="8"/>
                </a:cxn>
                <a:cxn ang="0">
                  <a:pos x="37" y="8"/>
                </a:cxn>
                <a:cxn ang="0">
                  <a:pos x="31" y="8"/>
                </a:cxn>
                <a:cxn ang="0">
                  <a:pos x="25" y="10"/>
                </a:cxn>
                <a:cxn ang="0">
                  <a:pos x="19" y="10"/>
                </a:cxn>
                <a:cxn ang="0">
                  <a:pos x="14" y="11"/>
                </a:cxn>
                <a:cxn ang="0">
                  <a:pos x="4" y="17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10" y="21"/>
                </a:cxn>
                <a:cxn ang="0">
                  <a:pos x="14" y="19"/>
                </a:cxn>
                <a:cxn ang="0">
                  <a:pos x="19" y="17"/>
                </a:cxn>
                <a:cxn ang="0">
                  <a:pos x="27" y="15"/>
                </a:cxn>
                <a:cxn ang="0">
                  <a:pos x="37" y="15"/>
                </a:cxn>
                <a:cxn ang="0">
                  <a:pos x="40" y="15"/>
                </a:cxn>
                <a:cxn ang="0">
                  <a:pos x="46" y="15"/>
                </a:cxn>
                <a:cxn ang="0">
                  <a:pos x="52" y="15"/>
                </a:cxn>
                <a:cxn ang="0">
                  <a:pos x="59" y="17"/>
                </a:cxn>
                <a:cxn ang="0">
                  <a:pos x="67" y="17"/>
                </a:cxn>
                <a:cxn ang="0">
                  <a:pos x="75" y="19"/>
                </a:cxn>
                <a:cxn ang="0">
                  <a:pos x="80" y="19"/>
                </a:cxn>
                <a:cxn ang="0">
                  <a:pos x="90" y="21"/>
                </a:cxn>
                <a:cxn ang="0">
                  <a:pos x="95" y="21"/>
                </a:cxn>
                <a:cxn ang="0">
                  <a:pos x="101" y="23"/>
                </a:cxn>
                <a:cxn ang="0">
                  <a:pos x="107" y="25"/>
                </a:cxn>
                <a:cxn ang="0">
                  <a:pos x="113" y="25"/>
                </a:cxn>
                <a:cxn ang="0">
                  <a:pos x="122" y="25"/>
                </a:cxn>
                <a:cxn ang="0">
                  <a:pos x="126" y="25"/>
                </a:cxn>
                <a:cxn ang="0">
                  <a:pos x="130" y="19"/>
                </a:cxn>
                <a:cxn ang="0">
                  <a:pos x="135" y="11"/>
                </a:cxn>
                <a:cxn ang="0">
                  <a:pos x="139" y="6"/>
                </a:cxn>
                <a:cxn ang="0">
                  <a:pos x="141" y="2"/>
                </a:cxn>
                <a:cxn ang="0">
                  <a:pos x="135" y="0"/>
                </a:cxn>
                <a:cxn ang="0">
                  <a:pos x="133" y="0"/>
                </a:cxn>
                <a:cxn ang="0">
                  <a:pos x="133" y="0"/>
                </a:cxn>
              </a:cxnLst>
              <a:rect l="0" t="0" r="r" b="b"/>
              <a:pathLst>
                <a:path w="141" h="25">
                  <a:moveTo>
                    <a:pt x="133" y="0"/>
                  </a:moveTo>
                  <a:lnTo>
                    <a:pt x="120" y="13"/>
                  </a:lnTo>
                  <a:lnTo>
                    <a:pt x="116" y="11"/>
                  </a:lnTo>
                  <a:lnTo>
                    <a:pt x="107" y="11"/>
                  </a:lnTo>
                  <a:lnTo>
                    <a:pt x="99" y="10"/>
                  </a:lnTo>
                  <a:lnTo>
                    <a:pt x="94" y="10"/>
                  </a:lnTo>
                  <a:lnTo>
                    <a:pt x="86" y="10"/>
                  </a:lnTo>
                  <a:lnTo>
                    <a:pt x="80" y="10"/>
                  </a:lnTo>
                  <a:lnTo>
                    <a:pt x="73" y="10"/>
                  </a:lnTo>
                  <a:lnTo>
                    <a:pt x="65" y="10"/>
                  </a:lnTo>
                  <a:lnTo>
                    <a:pt x="59" y="8"/>
                  </a:lnTo>
                  <a:lnTo>
                    <a:pt x="52" y="8"/>
                  </a:lnTo>
                  <a:lnTo>
                    <a:pt x="42" y="8"/>
                  </a:lnTo>
                  <a:lnTo>
                    <a:pt x="37" y="8"/>
                  </a:lnTo>
                  <a:lnTo>
                    <a:pt x="31" y="8"/>
                  </a:lnTo>
                  <a:lnTo>
                    <a:pt x="25" y="10"/>
                  </a:lnTo>
                  <a:lnTo>
                    <a:pt x="19" y="10"/>
                  </a:lnTo>
                  <a:lnTo>
                    <a:pt x="14" y="11"/>
                  </a:lnTo>
                  <a:lnTo>
                    <a:pt x="4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0" y="21"/>
                  </a:lnTo>
                  <a:lnTo>
                    <a:pt x="14" y="19"/>
                  </a:lnTo>
                  <a:lnTo>
                    <a:pt x="19" y="17"/>
                  </a:lnTo>
                  <a:lnTo>
                    <a:pt x="27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6" y="15"/>
                  </a:lnTo>
                  <a:lnTo>
                    <a:pt x="52" y="15"/>
                  </a:lnTo>
                  <a:lnTo>
                    <a:pt x="59" y="17"/>
                  </a:lnTo>
                  <a:lnTo>
                    <a:pt x="67" y="17"/>
                  </a:lnTo>
                  <a:lnTo>
                    <a:pt x="75" y="19"/>
                  </a:lnTo>
                  <a:lnTo>
                    <a:pt x="80" y="19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101" y="23"/>
                  </a:lnTo>
                  <a:lnTo>
                    <a:pt x="107" y="25"/>
                  </a:lnTo>
                  <a:lnTo>
                    <a:pt x="113" y="25"/>
                  </a:lnTo>
                  <a:lnTo>
                    <a:pt x="122" y="25"/>
                  </a:lnTo>
                  <a:lnTo>
                    <a:pt x="126" y="25"/>
                  </a:lnTo>
                  <a:lnTo>
                    <a:pt x="130" y="19"/>
                  </a:lnTo>
                  <a:lnTo>
                    <a:pt x="135" y="11"/>
                  </a:lnTo>
                  <a:lnTo>
                    <a:pt x="139" y="6"/>
                  </a:lnTo>
                  <a:lnTo>
                    <a:pt x="141" y="2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887"/>
            <p:cNvSpPr>
              <a:spLocks/>
            </p:cNvSpPr>
            <p:nvPr/>
          </p:nvSpPr>
          <p:spPr bwMode="auto">
            <a:xfrm>
              <a:off x="3824287" y="4414838"/>
              <a:ext cx="19050" cy="14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3" y="9"/>
                </a:cxn>
                <a:cxn ang="0">
                  <a:pos x="9" y="9"/>
                </a:cxn>
                <a:cxn ang="0">
                  <a:pos x="15" y="11"/>
                </a:cxn>
                <a:cxn ang="0">
                  <a:pos x="15" y="13"/>
                </a:cxn>
                <a:cxn ang="0">
                  <a:pos x="19" y="17"/>
                </a:cxn>
                <a:cxn ang="0">
                  <a:pos x="22" y="19"/>
                </a:cxn>
                <a:cxn ang="0">
                  <a:pos x="24" y="19"/>
                </a:cxn>
                <a:cxn ang="0">
                  <a:pos x="24" y="13"/>
                </a:cxn>
                <a:cxn ang="0">
                  <a:pos x="21" y="9"/>
                </a:cxn>
                <a:cxn ang="0">
                  <a:pos x="15" y="6"/>
                </a:cxn>
                <a:cxn ang="0">
                  <a:pos x="13" y="4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9" y="9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4" y="19"/>
                  </a:lnTo>
                  <a:lnTo>
                    <a:pt x="24" y="13"/>
                  </a:lnTo>
                  <a:lnTo>
                    <a:pt x="21" y="9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888"/>
            <p:cNvSpPr>
              <a:spLocks/>
            </p:cNvSpPr>
            <p:nvPr/>
          </p:nvSpPr>
          <p:spPr bwMode="auto">
            <a:xfrm>
              <a:off x="3730625" y="4419601"/>
              <a:ext cx="92075" cy="222250"/>
            </a:xfrm>
            <a:custGeom>
              <a:avLst/>
              <a:gdLst/>
              <a:ahLst/>
              <a:cxnLst>
                <a:cxn ang="0">
                  <a:pos x="116" y="5"/>
                </a:cxn>
                <a:cxn ang="0">
                  <a:pos x="102" y="0"/>
                </a:cxn>
                <a:cxn ang="0">
                  <a:pos x="87" y="0"/>
                </a:cxn>
                <a:cxn ang="0">
                  <a:pos x="72" y="3"/>
                </a:cxn>
                <a:cxn ang="0">
                  <a:pos x="57" y="9"/>
                </a:cxn>
                <a:cxn ang="0">
                  <a:pos x="42" y="15"/>
                </a:cxn>
                <a:cxn ang="0">
                  <a:pos x="23" y="24"/>
                </a:cxn>
                <a:cxn ang="0">
                  <a:pos x="11" y="36"/>
                </a:cxn>
                <a:cxn ang="0">
                  <a:pos x="5" y="55"/>
                </a:cxn>
                <a:cxn ang="0">
                  <a:pos x="2" y="79"/>
                </a:cxn>
                <a:cxn ang="0">
                  <a:pos x="0" y="110"/>
                </a:cxn>
                <a:cxn ang="0">
                  <a:pos x="0" y="144"/>
                </a:cxn>
                <a:cxn ang="0">
                  <a:pos x="0" y="178"/>
                </a:cxn>
                <a:cxn ang="0">
                  <a:pos x="0" y="211"/>
                </a:cxn>
                <a:cxn ang="0">
                  <a:pos x="2" y="239"/>
                </a:cxn>
                <a:cxn ang="0">
                  <a:pos x="42" y="279"/>
                </a:cxn>
                <a:cxn ang="0">
                  <a:pos x="40" y="271"/>
                </a:cxn>
                <a:cxn ang="0">
                  <a:pos x="34" y="264"/>
                </a:cxn>
                <a:cxn ang="0">
                  <a:pos x="26" y="258"/>
                </a:cxn>
                <a:cxn ang="0">
                  <a:pos x="19" y="249"/>
                </a:cxn>
                <a:cxn ang="0">
                  <a:pos x="11" y="230"/>
                </a:cxn>
                <a:cxn ang="0">
                  <a:pos x="9" y="216"/>
                </a:cxn>
                <a:cxn ang="0">
                  <a:pos x="9" y="201"/>
                </a:cxn>
                <a:cxn ang="0">
                  <a:pos x="9" y="180"/>
                </a:cxn>
                <a:cxn ang="0">
                  <a:pos x="11" y="155"/>
                </a:cxn>
                <a:cxn ang="0">
                  <a:pos x="11" y="131"/>
                </a:cxn>
                <a:cxn ang="0">
                  <a:pos x="13" y="108"/>
                </a:cxn>
                <a:cxn ang="0">
                  <a:pos x="13" y="83"/>
                </a:cxn>
                <a:cxn ang="0">
                  <a:pos x="17" y="62"/>
                </a:cxn>
                <a:cxn ang="0">
                  <a:pos x="17" y="47"/>
                </a:cxn>
                <a:cxn ang="0">
                  <a:pos x="21" y="39"/>
                </a:cxn>
                <a:cxn ang="0">
                  <a:pos x="36" y="28"/>
                </a:cxn>
                <a:cxn ang="0">
                  <a:pos x="49" y="22"/>
                </a:cxn>
                <a:cxn ang="0">
                  <a:pos x="66" y="17"/>
                </a:cxn>
                <a:cxn ang="0">
                  <a:pos x="80" y="11"/>
                </a:cxn>
                <a:cxn ang="0">
                  <a:pos x="93" y="7"/>
                </a:cxn>
                <a:cxn ang="0">
                  <a:pos x="106" y="5"/>
                </a:cxn>
                <a:cxn ang="0">
                  <a:pos x="106" y="13"/>
                </a:cxn>
                <a:cxn ang="0">
                  <a:pos x="106" y="24"/>
                </a:cxn>
                <a:cxn ang="0">
                  <a:pos x="112" y="28"/>
                </a:cxn>
                <a:cxn ang="0">
                  <a:pos x="116" y="32"/>
                </a:cxn>
              </a:cxnLst>
              <a:rect l="0" t="0" r="r" b="b"/>
              <a:pathLst>
                <a:path w="116" h="279">
                  <a:moveTo>
                    <a:pt x="116" y="32"/>
                  </a:moveTo>
                  <a:lnTo>
                    <a:pt x="116" y="5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80" y="3"/>
                  </a:lnTo>
                  <a:lnTo>
                    <a:pt x="72" y="3"/>
                  </a:lnTo>
                  <a:lnTo>
                    <a:pt x="66" y="7"/>
                  </a:lnTo>
                  <a:lnTo>
                    <a:pt x="57" y="9"/>
                  </a:lnTo>
                  <a:lnTo>
                    <a:pt x="49" y="11"/>
                  </a:lnTo>
                  <a:lnTo>
                    <a:pt x="42" y="15"/>
                  </a:lnTo>
                  <a:lnTo>
                    <a:pt x="34" y="19"/>
                  </a:lnTo>
                  <a:lnTo>
                    <a:pt x="23" y="24"/>
                  </a:lnTo>
                  <a:lnTo>
                    <a:pt x="13" y="32"/>
                  </a:lnTo>
                  <a:lnTo>
                    <a:pt x="11" y="36"/>
                  </a:lnTo>
                  <a:lnTo>
                    <a:pt x="7" y="43"/>
                  </a:lnTo>
                  <a:lnTo>
                    <a:pt x="5" y="55"/>
                  </a:lnTo>
                  <a:lnTo>
                    <a:pt x="3" y="68"/>
                  </a:lnTo>
                  <a:lnTo>
                    <a:pt x="2" y="79"/>
                  </a:lnTo>
                  <a:lnTo>
                    <a:pt x="0" y="95"/>
                  </a:lnTo>
                  <a:lnTo>
                    <a:pt x="0" y="110"/>
                  </a:lnTo>
                  <a:lnTo>
                    <a:pt x="0" y="129"/>
                  </a:lnTo>
                  <a:lnTo>
                    <a:pt x="0" y="144"/>
                  </a:lnTo>
                  <a:lnTo>
                    <a:pt x="0" y="163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0" y="211"/>
                  </a:lnTo>
                  <a:lnTo>
                    <a:pt x="2" y="226"/>
                  </a:lnTo>
                  <a:lnTo>
                    <a:pt x="2" y="239"/>
                  </a:lnTo>
                  <a:lnTo>
                    <a:pt x="5" y="251"/>
                  </a:lnTo>
                  <a:lnTo>
                    <a:pt x="42" y="279"/>
                  </a:lnTo>
                  <a:lnTo>
                    <a:pt x="40" y="275"/>
                  </a:lnTo>
                  <a:lnTo>
                    <a:pt x="40" y="271"/>
                  </a:lnTo>
                  <a:lnTo>
                    <a:pt x="38" y="266"/>
                  </a:lnTo>
                  <a:lnTo>
                    <a:pt x="34" y="264"/>
                  </a:lnTo>
                  <a:lnTo>
                    <a:pt x="30" y="260"/>
                  </a:lnTo>
                  <a:lnTo>
                    <a:pt x="26" y="258"/>
                  </a:lnTo>
                  <a:lnTo>
                    <a:pt x="23" y="252"/>
                  </a:lnTo>
                  <a:lnTo>
                    <a:pt x="19" y="249"/>
                  </a:lnTo>
                  <a:lnTo>
                    <a:pt x="15" y="239"/>
                  </a:lnTo>
                  <a:lnTo>
                    <a:pt x="11" y="230"/>
                  </a:lnTo>
                  <a:lnTo>
                    <a:pt x="11" y="222"/>
                  </a:lnTo>
                  <a:lnTo>
                    <a:pt x="9" y="216"/>
                  </a:lnTo>
                  <a:lnTo>
                    <a:pt x="9" y="209"/>
                  </a:lnTo>
                  <a:lnTo>
                    <a:pt x="9" y="201"/>
                  </a:lnTo>
                  <a:lnTo>
                    <a:pt x="9" y="190"/>
                  </a:lnTo>
                  <a:lnTo>
                    <a:pt x="9" y="180"/>
                  </a:lnTo>
                  <a:lnTo>
                    <a:pt x="9" y="169"/>
                  </a:lnTo>
                  <a:lnTo>
                    <a:pt x="11" y="155"/>
                  </a:lnTo>
                  <a:lnTo>
                    <a:pt x="11" y="144"/>
                  </a:lnTo>
                  <a:lnTo>
                    <a:pt x="11" y="131"/>
                  </a:lnTo>
                  <a:lnTo>
                    <a:pt x="11" y="119"/>
                  </a:lnTo>
                  <a:lnTo>
                    <a:pt x="13" y="108"/>
                  </a:lnTo>
                  <a:lnTo>
                    <a:pt x="13" y="95"/>
                  </a:lnTo>
                  <a:lnTo>
                    <a:pt x="13" y="83"/>
                  </a:lnTo>
                  <a:lnTo>
                    <a:pt x="15" y="72"/>
                  </a:lnTo>
                  <a:lnTo>
                    <a:pt x="17" y="62"/>
                  </a:lnTo>
                  <a:lnTo>
                    <a:pt x="17" y="53"/>
                  </a:lnTo>
                  <a:lnTo>
                    <a:pt x="17" y="47"/>
                  </a:lnTo>
                  <a:lnTo>
                    <a:pt x="19" y="43"/>
                  </a:lnTo>
                  <a:lnTo>
                    <a:pt x="21" y="39"/>
                  </a:lnTo>
                  <a:lnTo>
                    <a:pt x="26" y="34"/>
                  </a:lnTo>
                  <a:lnTo>
                    <a:pt x="36" y="28"/>
                  </a:lnTo>
                  <a:lnTo>
                    <a:pt x="42" y="24"/>
                  </a:lnTo>
                  <a:lnTo>
                    <a:pt x="49" y="22"/>
                  </a:lnTo>
                  <a:lnTo>
                    <a:pt x="57" y="19"/>
                  </a:lnTo>
                  <a:lnTo>
                    <a:pt x="66" y="17"/>
                  </a:lnTo>
                  <a:lnTo>
                    <a:pt x="72" y="13"/>
                  </a:lnTo>
                  <a:lnTo>
                    <a:pt x="80" y="11"/>
                  </a:lnTo>
                  <a:lnTo>
                    <a:pt x="87" y="9"/>
                  </a:lnTo>
                  <a:lnTo>
                    <a:pt x="93" y="7"/>
                  </a:lnTo>
                  <a:lnTo>
                    <a:pt x="102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13"/>
                  </a:lnTo>
                  <a:lnTo>
                    <a:pt x="106" y="19"/>
                  </a:lnTo>
                  <a:lnTo>
                    <a:pt x="106" y="24"/>
                  </a:lnTo>
                  <a:lnTo>
                    <a:pt x="108" y="26"/>
                  </a:lnTo>
                  <a:lnTo>
                    <a:pt x="112" y="28"/>
                  </a:lnTo>
                  <a:lnTo>
                    <a:pt x="114" y="30"/>
                  </a:lnTo>
                  <a:lnTo>
                    <a:pt x="116" y="32"/>
                  </a:lnTo>
                  <a:lnTo>
                    <a:pt x="116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889"/>
            <p:cNvSpPr>
              <a:spLocks/>
            </p:cNvSpPr>
            <p:nvPr/>
          </p:nvSpPr>
          <p:spPr bwMode="auto">
            <a:xfrm>
              <a:off x="3765550" y="4433888"/>
              <a:ext cx="119062" cy="146050"/>
            </a:xfrm>
            <a:custGeom>
              <a:avLst/>
              <a:gdLst/>
              <a:ahLst/>
              <a:cxnLst>
                <a:cxn ang="0">
                  <a:pos x="35" y="78"/>
                </a:cxn>
                <a:cxn ang="0">
                  <a:pos x="33" y="81"/>
                </a:cxn>
                <a:cxn ang="0">
                  <a:pos x="29" y="95"/>
                </a:cxn>
                <a:cxn ang="0">
                  <a:pos x="21" y="110"/>
                </a:cxn>
                <a:cxn ang="0">
                  <a:pos x="16" y="131"/>
                </a:cxn>
                <a:cxn ang="0">
                  <a:pos x="8" y="150"/>
                </a:cxn>
                <a:cxn ang="0">
                  <a:pos x="4" y="167"/>
                </a:cxn>
                <a:cxn ang="0">
                  <a:pos x="0" y="178"/>
                </a:cxn>
                <a:cxn ang="0">
                  <a:pos x="2" y="184"/>
                </a:cxn>
                <a:cxn ang="0">
                  <a:pos x="19" y="178"/>
                </a:cxn>
                <a:cxn ang="0">
                  <a:pos x="33" y="174"/>
                </a:cxn>
                <a:cxn ang="0">
                  <a:pos x="44" y="169"/>
                </a:cxn>
                <a:cxn ang="0">
                  <a:pos x="50" y="161"/>
                </a:cxn>
                <a:cxn ang="0">
                  <a:pos x="65" y="152"/>
                </a:cxn>
                <a:cxn ang="0">
                  <a:pos x="80" y="136"/>
                </a:cxn>
                <a:cxn ang="0">
                  <a:pos x="99" y="121"/>
                </a:cxn>
                <a:cxn ang="0">
                  <a:pos x="118" y="104"/>
                </a:cxn>
                <a:cxn ang="0">
                  <a:pos x="134" y="89"/>
                </a:cxn>
                <a:cxn ang="0">
                  <a:pos x="145" y="79"/>
                </a:cxn>
                <a:cxn ang="0">
                  <a:pos x="151" y="74"/>
                </a:cxn>
                <a:cxn ang="0">
                  <a:pos x="147" y="64"/>
                </a:cxn>
                <a:cxn ang="0">
                  <a:pos x="122" y="85"/>
                </a:cxn>
                <a:cxn ang="0">
                  <a:pos x="128" y="70"/>
                </a:cxn>
                <a:cxn ang="0">
                  <a:pos x="126" y="62"/>
                </a:cxn>
                <a:cxn ang="0">
                  <a:pos x="118" y="72"/>
                </a:cxn>
                <a:cxn ang="0">
                  <a:pos x="115" y="55"/>
                </a:cxn>
                <a:cxn ang="0">
                  <a:pos x="94" y="72"/>
                </a:cxn>
                <a:cxn ang="0">
                  <a:pos x="92" y="49"/>
                </a:cxn>
                <a:cxn ang="0">
                  <a:pos x="84" y="45"/>
                </a:cxn>
                <a:cxn ang="0">
                  <a:pos x="80" y="55"/>
                </a:cxn>
                <a:cxn ang="0">
                  <a:pos x="76" y="72"/>
                </a:cxn>
                <a:cxn ang="0">
                  <a:pos x="71" y="89"/>
                </a:cxn>
                <a:cxn ang="0">
                  <a:pos x="63" y="98"/>
                </a:cxn>
                <a:cxn ang="0">
                  <a:pos x="61" y="91"/>
                </a:cxn>
                <a:cxn ang="0">
                  <a:pos x="67" y="78"/>
                </a:cxn>
                <a:cxn ang="0">
                  <a:pos x="76" y="62"/>
                </a:cxn>
                <a:cxn ang="0">
                  <a:pos x="69" y="51"/>
                </a:cxn>
                <a:cxn ang="0">
                  <a:pos x="54" y="78"/>
                </a:cxn>
                <a:cxn ang="0">
                  <a:pos x="54" y="64"/>
                </a:cxn>
                <a:cxn ang="0">
                  <a:pos x="57" y="53"/>
                </a:cxn>
                <a:cxn ang="0">
                  <a:pos x="59" y="45"/>
                </a:cxn>
                <a:cxn ang="0">
                  <a:pos x="46" y="57"/>
                </a:cxn>
                <a:cxn ang="0">
                  <a:pos x="40" y="51"/>
                </a:cxn>
                <a:cxn ang="0">
                  <a:pos x="31" y="1"/>
                </a:cxn>
              </a:cxnLst>
              <a:rect l="0" t="0" r="r" b="b"/>
              <a:pathLst>
                <a:path w="151" h="184">
                  <a:moveTo>
                    <a:pt x="31" y="1"/>
                  </a:moveTo>
                  <a:lnTo>
                    <a:pt x="35" y="78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29" y="85"/>
                  </a:lnTo>
                  <a:lnTo>
                    <a:pt x="29" y="95"/>
                  </a:lnTo>
                  <a:lnTo>
                    <a:pt x="25" y="100"/>
                  </a:lnTo>
                  <a:lnTo>
                    <a:pt x="21" y="110"/>
                  </a:lnTo>
                  <a:lnTo>
                    <a:pt x="18" y="119"/>
                  </a:lnTo>
                  <a:lnTo>
                    <a:pt x="16" y="131"/>
                  </a:lnTo>
                  <a:lnTo>
                    <a:pt x="12" y="140"/>
                  </a:lnTo>
                  <a:lnTo>
                    <a:pt x="8" y="150"/>
                  </a:lnTo>
                  <a:lnTo>
                    <a:pt x="6" y="159"/>
                  </a:lnTo>
                  <a:lnTo>
                    <a:pt x="4" y="167"/>
                  </a:lnTo>
                  <a:lnTo>
                    <a:pt x="2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2" y="184"/>
                  </a:lnTo>
                  <a:lnTo>
                    <a:pt x="8" y="182"/>
                  </a:lnTo>
                  <a:lnTo>
                    <a:pt x="19" y="178"/>
                  </a:lnTo>
                  <a:lnTo>
                    <a:pt x="25" y="176"/>
                  </a:lnTo>
                  <a:lnTo>
                    <a:pt x="33" y="174"/>
                  </a:lnTo>
                  <a:lnTo>
                    <a:pt x="38" y="171"/>
                  </a:lnTo>
                  <a:lnTo>
                    <a:pt x="44" y="169"/>
                  </a:lnTo>
                  <a:lnTo>
                    <a:pt x="46" y="165"/>
                  </a:lnTo>
                  <a:lnTo>
                    <a:pt x="50" y="161"/>
                  </a:lnTo>
                  <a:lnTo>
                    <a:pt x="56" y="157"/>
                  </a:lnTo>
                  <a:lnTo>
                    <a:pt x="65" y="152"/>
                  </a:lnTo>
                  <a:lnTo>
                    <a:pt x="73" y="144"/>
                  </a:lnTo>
                  <a:lnTo>
                    <a:pt x="80" y="136"/>
                  </a:lnTo>
                  <a:lnTo>
                    <a:pt x="90" y="129"/>
                  </a:lnTo>
                  <a:lnTo>
                    <a:pt x="99" y="121"/>
                  </a:lnTo>
                  <a:lnTo>
                    <a:pt x="109" y="112"/>
                  </a:lnTo>
                  <a:lnTo>
                    <a:pt x="118" y="104"/>
                  </a:lnTo>
                  <a:lnTo>
                    <a:pt x="126" y="97"/>
                  </a:lnTo>
                  <a:lnTo>
                    <a:pt x="134" y="89"/>
                  </a:lnTo>
                  <a:lnTo>
                    <a:pt x="139" y="81"/>
                  </a:lnTo>
                  <a:lnTo>
                    <a:pt x="145" y="79"/>
                  </a:lnTo>
                  <a:lnTo>
                    <a:pt x="149" y="76"/>
                  </a:lnTo>
                  <a:lnTo>
                    <a:pt x="151" y="74"/>
                  </a:lnTo>
                  <a:lnTo>
                    <a:pt x="149" y="66"/>
                  </a:lnTo>
                  <a:lnTo>
                    <a:pt x="147" y="64"/>
                  </a:lnTo>
                  <a:lnTo>
                    <a:pt x="120" y="91"/>
                  </a:lnTo>
                  <a:lnTo>
                    <a:pt x="122" y="85"/>
                  </a:lnTo>
                  <a:lnTo>
                    <a:pt x="126" y="79"/>
                  </a:lnTo>
                  <a:lnTo>
                    <a:pt x="128" y="70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24" y="64"/>
                  </a:lnTo>
                  <a:lnTo>
                    <a:pt x="118" y="72"/>
                  </a:lnTo>
                  <a:lnTo>
                    <a:pt x="109" y="68"/>
                  </a:lnTo>
                  <a:lnTo>
                    <a:pt x="115" y="55"/>
                  </a:lnTo>
                  <a:lnTo>
                    <a:pt x="105" y="51"/>
                  </a:lnTo>
                  <a:lnTo>
                    <a:pt x="94" y="72"/>
                  </a:lnTo>
                  <a:lnTo>
                    <a:pt x="90" y="66"/>
                  </a:lnTo>
                  <a:lnTo>
                    <a:pt x="92" y="49"/>
                  </a:lnTo>
                  <a:lnTo>
                    <a:pt x="88" y="45"/>
                  </a:lnTo>
                  <a:lnTo>
                    <a:pt x="84" y="45"/>
                  </a:lnTo>
                  <a:lnTo>
                    <a:pt x="80" y="49"/>
                  </a:lnTo>
                  <a:lnTo>
                    <a:pt x="80" y="55"/>
                  </a:lnTo>
                  <a:lnTo>
                    <a:pt x="78" y="62"/>
                  </a:lnTo>
                  <a:lnTo>
                    <a:pt x="76" y="72"/>
                  </a:lnTo>
                  <a:lnTo>
                    <a:pt x="73" y="79"/>
                  </a:lnTo>
                  <a:lnTo>
                    <a:pt x="71" y="89"/>
                  </a:lnTo>
                  <a:lnTo>
                    <a:pt x="67" y="95"/>
                  </a:lnTo>
                  <a:lnTo>
                    <a:pt x="63" y="98"/>
                  </a:lnTo>
                  <a:lnTo>
                    <a:pt x="59" y="95"/>
                  </a:lnTo>
                  <a:lnTo>
                    <a:pt x="61" y="91"/>
                  </a:lnTo>
                  <a:lnTo>
                    <a:pt x="65" y="85"/>
                  </a:lnTo>
                  <a:lnTo>
                    <a:pt x="67" y="78"/>
                  </a:lnTo>
                  <a:lnTo>
                    <a:pt x="71" y="72"/>
                  </a:lnTo>
                  <a:lnTo>
                    <a:pt x="76" y="62"/>
                  </a:lnTo>
                  <a:lnTo>
                    <a:pt x="76" y="55"/>
                  </a:lnTo>
                  <a:lnTo>
                    <a:pt x="69" y="51"/>
                  </a:lnTo>
                  <a:lnTo>
                    <a:pt x="67" y="51"/>
                  </a:lnTo>
                  <a:lnTo>
                    <a:pt x="54" y="78"/>
                  </a:lnTo>
                  <a:lnTo>
                    <a:pt x="52" y="74"/>
                  </a:lnTo>
                  <a:lnTo>
                    <a:pt x="54" y="64"/>
                  </a:lnTo>
                  <a:lnTo>
                    <a:pt x="56" y="58"/>
                  </a:lnTo>
                  <a:lnTo>
                    <a:pt x="57" y="53"/>
                  </a:lnTo>
                  <a:lnTo>
                    <a:pt x="59" y="47"/>
                  </a:lnTo>
                  <a:lnTo>
                    <a:pt x="59" y="45"/>
                  </a:lnTo>
                  <a:lnTo>
                    <a:pt x="50" y="45"/>
                  </a:lnTo>
                  <a:lnTo>
                    <a:pt x="46" y="57"/>
                  </a:lnTo>
                  <a:lnTo>
                    <a:pt x="44" y="70"/>
                  </a:lnTo>
                  <a:lnTo>
                    <a:pt x="40" y="51"/>
                  </a:lnTo>
                  <a:lnTo>
                    <a:pt x="3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890"/>
            <p:cNvSpPr>
              <a:spLocks/>
            </p:cNvSpPr>
            <p:nvPr/>
          </p:nvSpPr>
          <p:spPr bwMode="auto">
            <a:xfrm>
              <a:off x="3811587" y="4405313"/>
              <a:ext cx="222250" cy="168275"/>
            </a:xfrm>
            <a:custGeom>
              <a:avLst/>
              <a:gdLst/>
              <a:ahLst/>
              <a:cxnLst>
                <a:cxn ang="0">
                  <a:pos x="16" y="183"/>
                </a:cxn>
                <a:cxn ang="0">
                  <a:pos x="29" y="196"/>
                </a:cxn>
                <a:cxn ang="0">
                  <a:pos x="48" y="196"/>
                </a:cxn>
                <a:cxn ang="0">
                  <a:pos x="65" y="187"/>
                </a:cxn>
                <a:cxn ang="0">
                  <a:pos x="78" y="177"/>
                </a:cxn>
                <a:cxn ang="0">
                  <a:pos x="94" y="166"/>
                </a:cxn>
                <a:cxn ang="0">
                  <a:pos x="107" y="153"/>
                </a:cxn>
                <a:cxn ang="0">
                  <a:pos x="120" y="135"/>
                </a:cxn>
                <a:cxn ang="0">
                  <a:pos x="135" y="116"/>
                </a:cxn>
                <a:cxn ang="0">
                  <a:pos x="141" y="111"/>
                </a:cxn>
                <a:cxn ang="0">
                  <a:pos x="137" y="126"/>
                </a:cxn>
                <a:cxn ang="0">
                  <a:pos x="124" y="147"/>
                </a:cxn>
                <a:cxn ang="0">
                  <a:pos x="126" y="149"/>
                </a:cxn>
                <a:cxn ang="0">
                  <a:pos x="141" y="137"/>
                </a:cxn>
                <a:cxn ang="0">
                  <a:pos x="154" y="132"/>
                </a:cxn>
                <a:cxn ang="0">
                  <a:pos x="166" y="120"/>
                </a:cxn>
                <a:cxn ang="0">
                  <a:pos x="179" y="99"/>
                </a:cxn>
                <a:cxn ang="0">
                  <a:pos x="194" y="76"/>
                </a:cxn>
                <a:cxn ang="0">
                  <a:pos x="206" y="61"/>
                </a:cxn>
                <a:cxn ang="0">
                  <a:pos x="221" y="57"/>
                </a:cxn>
                <a:cxn ang="0">
                  <a:pos x="215" y="69"/>
                </a:cxn>
                <a:cxn ang="0">
                  <a:pos x="227" y="73"/>
                </a:cxn>
                <a:cxn ang="0">
                  <a:pos x="240" y="67"/>
                </a:cxn>
                <a:cxn ang="0">
                  <a:pos x="251" y="57"/>
                </a:cxn>
                <a:cxn ang="0">
                  <a:pos x="267" y="38"/>
                </a:cxn>
                <a:cxn ang="0">
                  <a:pos x="268" y="23"/>
                </a:cxn>
                <a:cxn ang="0">
                  <a:pos x="259" y="12"/>
                </a:cxn>
                <a:cxn ang="0">
                  <a:pos x="257" y="0"/>
                </a:cxn>
                <a:cxn ang="0">
                  <a:pos x="268" y="8"/>
                </a:cxn>
                <a:cxn ang="0">
                  <a:pos x="276" y="18"/>
                </a:cxn>
                <a:cxn ang="0">
                  <a:pos x="280" y="31"/>
                </a:cxn>
                <a:cxn ang="0">
                  <a:pos x="276" y="46"/>
                </a:cxn>
                <a:cxn ang="0">
                  <a:pos x="267" y="61"/>
                </a:cxn>
                <a:cxn ang="0">
                  <a:pos x="253" y="75"/>
                </a:cxn>
                <a:cxn ang="0">
                  <a:pos x="242" y="82"/>
                </a:cxn>
                <a:cxn ang="0">
                  <a:pos x="219" y="82"/>
                </a:cxn>
                <a:cxn ang="0">
                  <a:pos x="210" y="78"/>
                </a:cxn>
                <a:cxn ang="0">
                  <a:pos x="206" y="84"/>
                </a:cxn>
                <a:cxn ang="0">
                  <a:pos x="194" y="101"/>
                </a:cxn>
                <a:cxn ang="0">
                  <a:pos x="181" y="118"/>
                </a:cxn>
                <a:cxn ang="0">
                  <a:pos x="172" y="134"/>
                </a:cxn>
                <a:cxn ang="0">
                  <a:pos x="160" y="143"/>
                </a:cxn>
                <a:cxn ang="0">
                  <a:pos x="147" y="153"/>
                </a:cxn>
                <a:cxn ang="0">
                  <a:pos x="130" y="158"/>
                </a:cxn>
                <a:cxn ang="0">
                  <a:pos x="114" y="164"/>
                </a:cxn>
                <a:cxn ang="0">
                  <a:pos x="109" y="172"/>
                </a:cxn>
                <a:cxn ang="0">
                  <a:pos x="92" y="189"/>
                </a:cxn>
                <a:cxn ang="0">
                  <a:pos x="78" y="196"/>
                </a:cxn>
                <a:cxn ang="0">
                  <a:pos x="65" y="206"/>
                </a:cxn>
                <a:cxn ang="0">
                  <a:pos x="52" y="210"/>
                </a:cxn>
                <a:cxn ang="0">
                  <a:pos x="38" y="211"/>
                </a:cxn>
                <a:cxn ang="0">
                  <a:pos x="21" y="206"/>
                </a:cxn>
                <a:cxn ang="0">
                  <a:pos x="10" y="196"/>
                </a:cxn>
                <a:cxn ang="0">
                  <a:pos x="0" y="183"/>
                </a:cxn>
                <a:cxn ang="0">
                  <a:pos x="14" y="179"/>
                </a:cxn>
              </a:cxnLst>
              <a:rect l="0" t="0" r="r" b="b"/>
              <a:pathLst>
                <a:path w="280" h="211">
                  <a:moveTo>
                    <a:pt x="14" y="179"/>
                  </a:moveTo>
                  <a:lnTo>
                    <a:pt x="16" y="183"/>
                  </a:lnTo>
                  <a:lnTo>
                    <a:pt x="21" y="191"/>
                  </a:lnTo>
                  <a:lnTo>
                    <a:pt x="29" y="196"/>
                  </a:lnTo>
                  <a:lnTo>
                    <a:pt x="40" y="198"/>
                  </a:lnTo>
                  <a:lnTo>
                    <a:pt x="48" y="196"/>
                  </a:lnTo>
                  <a:lnTo>
                    <a:pt x="59" y="191"/>
                  </a:lnTo>
                  <a:lnTo>
                    <a:pt x="65" y="187"/>
                  </a:lnTo>
                  <a:lnTo>
                    <a:pt x="71" y="183"/>
                  </a:lnTo>
                  <a:lnTo>
                    <a:pt x="78" y="177"/>
                  </a:lnTo>
                  <a:lnTo>
                    <a:pt x="86" y="173"/>
                  </a:lnTo>
                  <a:lnTo>
                    <a:pt x="94" y="166"/>
                  </a:lnTo>
                  <a:lnTo>
                    <a:pt x="99" y="158"/>
                  </a:lnTo>
                  <a:lnTo>
                    <a:pt x="107" y="153"/>
                  </a:lnTo>
                  <a:lnTo>
                    <a:pt x="114" y="145"/>
                  </a:lnTo>
                  <a:lnTo>
                    <a:pt x="120" y="135"/>
                  </a:lnTo>
                  <a:lnTo>
                    <a:pt x="128" y="126"/>
                  </a:lnTo>
                  <a:lnTo>
                    <a:pt x="135" y="116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20"/>
                  </a:lnTo>
                  <a:lnTo>
                    <a:pt x="137" y="126"/>
                  </a:lnTo>
                  <a:lnTo>
                    <a:pt x="132" y="137"/>
                  </a:lnTo>
                  <a:lnTo>
                    <a:pt x="124" y="147"/>
                  </a:lnTo>
                  <a:lnTo>
                    <a:pt x="122" y="151"/>
                  </a:lnTo>
                  <a:lnTo>
                    <a:pt x="126" y="149"/>
                  </a:lnTo>
                  <a:lnTo>
                    <a:pt x="135" y="143"/>
                  </a:lnTo>
                  <a:lnTo>
                    <a:pt x="141" y="137"/>
                  </a:lnTo>
                  <a:lnTo>
                    <a:pt x="149" y="135"/>
                  </a:lnTo>
                  <a:lnTo>
                    <a:pt x="154" y="132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1"/>
                  </a:lnTo>
                  <a:lnTo>
                    <a:pt x="179" y="99"/>
                  </a:lnTo>
                  <a:lnTo>
                    <a:pt x="189" y="88"/>
                  </a:lnTo>
                  <a:lnTo>
                    <a:pt x="194" y="76"/>
                  </a:lnTo>
                  <a:lnTo>
                    <a:pt x="202" y="67"/>
                  </a:lnTo>
                  <a:lnTo>
                    <a:pt x="206" y="61"/>
                  </a:lnTo>
                  <a:lnTo>
                    <a:pt x="210" y="59"/>
                  </a:lnTo>
                  <a:lnTo>
                    <a:pt x="221" y="57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21" y="73"/>
                  </a:lnTo>
                  <a:lnTo>
                    <a:pt x="227" y="73"/>
                  </a:lnTo>
                  <a:lnTo>
                    <a:pt x="236" y="73"/>
                  </a:lnTo>
                  <a:lnTo>
                    <a:pt x="240" y="67"/>
                  </a:lnTo>
                  <a:lnTo>
                    <a:pt x="246" y="63"/>
                  </a:lnTo>
                  <a:lnTo>
                    <a:pt x="251" y="57"/>
                  </a:lnTo>
                  <a:lnTo>
                    <a:pt x="257" y="52"/>
                  </a:lnTo>
                  <a:lnTo>
                    <a:pt x="267" y="38"/>
                  </a:lnTo>
                  <a:lnTo>
                    <a:pt x="270" y="31"/>
                  </a:lnTo>
                  <a:lnTo>
                    <a:pt x="268" y="23"/>
                  </a:lnTo>
                  <a:lnTo>
                    <a:pt x="265" y="18"/>
                  </a:lnTo>
                  <a:lnTo>
                    <a:pt x="259" y="12"/>
                  </a:lnTo>
                  <a:lnTo>
                    <a:pt x="257" y="12"/>
                  </a:lnTo>
                  <a:lnTo>
                    <a:pt x="257" y="0"/>
                  </a:lnTo>
                  <a:lnTo>
                    <a:pt x="261" y="2"/>
                  </a:lnTo>
                  <a:lnTo>
                    <a:pt x="268" y="8"/>
                  </a:lnTo>
                  <a:lnTo>
                    <a:pt x="272" y="12"/>
                  </a:lnTo>
                  <a:lnTo>
                    <a:pt x="276" y="18"/>
                  </a:lnTo>
                  <a:lnTo>
                    <a:pt x="278" y="23"/>
                  </a:lnTo>
                  <a:lnTo>
                    <a:pt x="280" y="31"/>
                  </a:lnTo>
                  <a:lnTo>
                    <a:pt x="278" y="37"/>
                  </a:lnTo>
                  <a:lnTo>
                    <a:pt x="276" y="46"/>
                  </a:lnTo>
                  <a:lnTo>
                    <a:pt x="270" y="52"/>
                  </a:lnTo>
                  <a:lnTo>
                    <a:pt x="267" y="61"/>
                  </a:lnTo>
                  <a:lnTo>
                    <a:pt x="259" y="67"/>
                  </a:lnTo>
                  <a:lnTo>
                    <a:pt x="253" y="75"/>
                  </a:lnTo>
                  <a:lnTo>
                    <a:pt x="246" y="78"/>
                  </a:lnTo>
                  <a:lnTo>
                    <a:pt x="242" y="82"/>
                  </a:lnTo>
                  <a:lnTo>
                    <a:pt x="229" y="84"/>
                  </a:lnTo>
                  <a:lnTo>
                    <a:pt x="219" y="82"/>
                  </a:lnTo>
                  <a:lnTo>
                    <a:pt x="211" y="78"/>
                  </a:lnTo>
                  <a:lnTo>
                    <a:pt x="210" y="78"/>
                  </a:lnTo>
                  <a:lnTo>
                    <a:pt x="208" y="78"/>
                  </a:lnTo>
                  <a:lnTo>
                    <a:pt x="206" y="84"/>
                  </a:lnTo>
                  <a:lnTo>
                    <a:pt x="200" y="92"/>
                  </a:lnTo>
                  <a:lnTo>
                    <a:pt x="194" y="101"/>
                  </a:lnTo>
                  <a:lnTo>
                    <a:pt x="187" y="111"/>
                  </a:lnTo>
                  <a:lnTo>
                    <a:pt x="181" y="118"/>
                  </a:lnTo>
                  <a:lnTo>
                    <a:pt x="175" y="126"/>
                  </a:lnTo>
                  <a:lnTo>
                    <a:pt x="172" y="134"/>
                  </a:lnTo>
                  <a:lnTo>
                    <a:pt x="166" y="137"/>
                  </a:lnTo>
                  <a:lnTo>
                    <a:pt x="160" y="143"/>
                  </a:lnTo>
                  <a:lnTo>
                    <a:pt x="152" y="147"/>
                  </a:lnTo>
                  <a:lnTo>
                    <a:pt x="147" y="153"/>
                  </a:lnTo>
                  <a:lnTo>
                    <a:pt x="137" y="156"/>
                  </a:lnTo>
                  <a:lnTo>
                    <a:pt x="130" y="158"/>
                  </a:lnTo>
                  <a:lnTo>
                    <a:pt x="122" y="162"/>
                  </a:lnTo>
                  <a:lnTo>
                    <a:pt x="114" y="164"/>
                  </a:lnTo>
                  <a:lnTo>
                    <a:pt x="113" y="166"/>
                  </a:lnTo>
                  <a:lnTo>
                    <a:pt x="109" y="172"/>
                  </a:lnTo>
                  <a:lnTo>
                    <a:pt x="101" y="179"/>
                  </a:lnTo>
                  <a:lnTo>
                    <a:pt x="92" y="189"/>
                  </a:lnTo>
                  <a:lnTo>
                    <a:pt x="84" y="192"/>
                  </a:lnTo>
                  <a:lnTo>
                    <a:pt x="78" y="196"/>
                  </a:lnTo>
                  <a:lnTo>
                    <a:pt x="71" y="200"/>
                  </a:lnTo>
                  <a:lnTo>
                    <a:pt x="65" y="206"/>
                  </a:lnTo>
                  <a:lnTo>
                    <a:pt x="59" y="208"/>
                  </a:lnTo>
                  <a:lnTo>
                    <a:pt x="52" y="210"/>
                  </a:lnTo>
                  <a:lnTo>
                    <a:pt x="44" y="211"/>
                  </a:lnTo>
                  <a:lnTo>
                    <a:pt x="38" y="211"/>
                  </a:lnTo>
                  <a:lnTo>
                    <a:pt x="33" y="210"/>
                  </a:lnTo>
                  <a:lnTo>
                    <a:pt x="21" y="206"/>
                  </a:lnTo>
                  <a:lnTo>
                    <a:pt x="16" y="200"/>
                  </a:lnTo>
                  <a:lnTo>
                    <a:pt x="10" y="196"/>
                  </a:lnTo>
                  <a:lnTo>
                    <a:pt x="4" y="191"/>
                  </a:lnTo>
                  <a:lnTo>
                    <a:pt x="0" y="183"/>
                  </a:lnTo>
                  <a:lnTo>
                    <a:pt x="14" y="179"/>
                  </a:lnTo>
                  <a:lnTo>
                    <a:pt x="14" y="1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891"/>
            <p:cNvSpPr>
              <a:spLocks/>
            </p:cNvSpPr>
            <p:nvPr/>
          </p:nvSpPr>
          <p:spPr bwMode="auto">
            <a:xfrm>
              <a:off x="3803650" y="4240213"/>
              <a:ext cx="50800" cy="317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40"/>
                </a:cxn>
                <a:cxn ang="0">
                  <a:pos x="6" y="36"/>
                </a:cxn>
                <a:cxn ang="0">
                  <a:pos x="15" y="33"/>
                </a:cxn>
                <a:cxn ang="0">
                  <a:pos x="25" y="27"/>
                </a:cxn>
                <a:cxn ang="0">
                  <a:pos x="34" y="23"/>
                </a:cxn>
                <a:cxn ang="0">
                  <a:pos x="40" y="23"/>
                </a:cxn>
                <a:cxn ang="0">
                  <a:pos x="47" y="27"/>
                </a:cxn>
                <a:cxn ang="0">
                  <a:pos x="53" y="31"/>
                </a:cxn>
                <a:cxn ang="0">
                  <a:pos x="55" y="31"/>
                </a:cxn>
                <a:cxn ang="0">
                  <a:pos x="55" y="23"/>
                </a:cxn>
                <a:cxn ang="0">
                  <a:pos x="59" y="17"/>
                </a:cxn>
                <a:cxn ang="0">
                  <a:pos x="63" y="8"/>
                </a:cxn>
                <a:cxn ang="0">
                  <a:pos x="63" y="6"/>
                </a:cxn>
                <a:cxn ang="0">
                  <a:pos x="59" y="6"/>
                </a:cxn>
                <a:cxn ang="0">
                  <a:pos x="53" y="8"/>
                </a:cxn>
                <a:cxn ang="0">
                  <a:pos x="49" y="10"/>
                </a:cxn>
                <a:cxn ang="0">
                  <a:pos x="49" y="12"/>
                </a:cxn>
                <a:cxn ang="0">
                  <a:pos x="47" y="8"/>
                </a:cxn>
                <a:cxn ang="0">
                  <a:pos x="47" y="6"/>
                </a:cxn>
                <a:cxn ang="0">
                  <a:pos x="44" y="2"/>
                </a:cxn>
                <a:cxn ang="0">
                  <a:pos x="36" y="0"/>
                </a:cxn>
                <a:cxn ang="0">
                  <a:pos x="25" y="2"/>
                </a:cxn>
                <a:cxn ang="0">
                  <a:pos x="13" y="8"/>
                </a:cxn>
                <a:cxn ang="0">
                  <a:pos x="4" y="15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63" h="40">
                  <a:moveTo>
                    <a:pt x="0" y="17"/>
                  </a:moveTo>
                  <a:lnTo>
                    <a:pt x="4" y="40"/>
                  </a:lnTo>
                  <a:lnTo>
                    <a:pt x="6" y="36"/>
                  </a:lnTo>
                  <a:lnTo>
                    <a:pt x="15" y="33"/>
                  </a:lnTo>
                  <a:lnTo>
                    <a:pt x="25" y="27"/>
                  </a:lnTo>
                  <a:lnTo>
                    <a:pt x="34" y="23"/>
                  </a:lnTo>
                  <a:lnTo>
                    <a:pt x="40" y="23"/>
                  </a:lnTo>
                  <a:lnTo>
                    <a:pt x="47" y="27"/>
                  </a:lnTo>
                  <a:lnTo>
                    <a:pt x="53" y="31"/>
                  </a:lnTo>
                  <a:lnTo>
                    <a:pt x="55" y="31"/>
                  </a:lnTo>
                  <a:lnTo>
                    <a:pt x="55" y="23"/>
                  </a:lnTo>
                  <a:lnTo>
                    <a:pt x="59" y="17"/>
                  </a:lnTo>
                  <a:lnTo>
                    <a:pt x="63" y="8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3" y="8"/>
                  </a:lnTo>
                  <a:lnTo>
                    <a:pt x="49" y="10"/>
                  </a:lnTo>
                  <a:lnTo>
                    <a:pt x="49" y="12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25" y="2"/>
                  </a:lnTo>
                  <a:lnTo>
                    <a:pt x="13" y="8"/>
                  </a:lnTo>
                  <a:lnTo>
                    <a:pt x="4" y="15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892"/>
            <p:cNvSpPr>
              <a:spLocks/>
            </p:cNvSpPr>
            <p:nvPr/>
          </p:nvSpPr>
          <p:spPr bwMode="auto">
            <a:xfrm>
              <a:off x="3859212" y="4233863"/>
              <a:ext cx="223837" cy="158750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6" y="40"/>
                </a:cxn>
                <a:cxn ang="0">
                  <a:pos x="25" y="47"/>
                </a:cxn>
                <a:cxn ang="0">
                  <a:pos x="52" y="53"/>
                </a:cxn>
                <a:cxn ang="0">
                  <a:pos x="80" y="59"/>
                </a:cxn>
                <a:cxn ang="0">
                  <a:pos x="113" y="70"/>
                </a:cxn>
                <a:cxn ang="0">
                  <a:pos x="137" y="85"/>
                </a:cxn>
                <a:cxn ang="0">
                  <a:pos x="154" y="108"/>
                </a:cxn>
                <a:cxn ang="0">
                  <a:pos x="170" y="131"/>
                </a:cxn>
                <a:cxn ang="0">
                  <a:pos x="181" y="150"/>
                </a:cxn>
                <a:cxn ang="0">
                  <a:pos x="196" y="175"/>
                </a:cxn>
                <a:cxn ang="0">
                  <a:pos x="206" y="190"/>
                </a:cxn>
                <a:cxn ang="0">
                  <a:pos x="229" y="199"/>
                </a:cxn>
                <a:cxn ang="0">
                  <a:pos x="253" y="190"/>
                </a:cxn>
                <a:cxn ang="0">
                  <a:pos x="274" y="175"/>
                </a:cxn>
                <a:cxn ang="0">
                  <a:pos x="284" y="159"/>
                </a:cxn>
                <a:cxn ang="0">
                  <a:pos x="284" y="142"/>
                </a:cxn>
                <a:cxn ang="0">
                  <a:pos x="278" y="118"/>
                </a:cxn>
                <a:cxn ang="0">
                  <a:pos x="272" y="93"/>
                </a:cxn>
                <a:cxn ang="0">
                  <a:pos x="263" y="70"/>
                </a:cxn>
                <a:cxn ang="0">
                  <a:pos x="257" y="55"/>
                </a:cxn>
                <a:cxn ang="0">
                  <a:pos x="236" y="28"/>
                </a:cxn>
                <a:cxn ang="0">
                  <a:pos x="217" y="5"/>
                </a:cxn>
                <a:cxn ang="0">
                  <a:pos x="187" y="13"/>
                </a:cxn>
                <a:cxn ang="0">
                  <a:pos x="206" y="34"/>
                </a:cxn>
                <a:cxn ang="0">
                  <a:pos x="209" y="13"/>
                </a:cxn>
                <a:cxn ang="0">
                  <a:pos x="219" y="19"/>
                </a:cxn>
                <a:cxn ang="0">
                  <a:pos x="240" y="45"/>
                </a:cxn>
                <a:cxn ang="0">
                  <a:pos x="248" y="62"/>
                </a:cxn>
                <a:cxn ang="0">
                  <a:pos x="259" y="93"/>
                </a:cxn>
                <a:cxn ang="0">
                  <a:pos x="267" y="127"/>
                </a:cxn>
                <a:cxn ang="0">
                  <a:pos x="267" y="157"/>
                </a:cxn>
                <a:cxn ang="0">
                  <a:pos x="251" y="178"/>
                </a:cxn>
                <a:cxn ang="0">
                  <a:pos x="227" y="186"/>
                </a:cxn>
                <a:cxn ang="0">
                  <a:pos x="206" y="163"/>
                </a:cxn>
                <a:cxn ang="0">
                  <a:pos x="183" y="131"/>
                </a:cxn>
                <a:cxn ang="0">
                  <a:pos x="171" y="108"/>
                </a:cxn>
                <a:cxn ang="0">
                  <a:pos x="158" y="85"/>
                </a:cxn>
                <a:cxn ang="0">
                  <a:pos x="137" y="64"/>
                </a:cxn>
                <a:cxn ang="0">
                  <a:pos x="113" y="57"/>
                </a:cxn>
                <a:cxn ang="0">
                  <a:pos x="80" y="49"/>
                </a:cxn>
                <a:cxn ang="0">
                  <a:pos x="54" y="43"/>
                </a:cxn>
                <a:cxn ang="0">
                  <a:pos x="27" y="36"/>
                </a:cxn>
                <a:cxn ang="0">
                  <a:pos x="6" y="28"/>
                </a:cxn>
              </a:cxnLst>
              <a:rect l="0" t="0" r="r" b="b"/>
              <a:pathLst>
                <a:path w="284" h="199">
                  <a:moveTo>
                    <a:pt x="0" y="28"/>
                  </a:moveTo>
                  <a:lnTo>
                    <a:pt x="0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6" y="40"/>
                  </a:lnTo>
                  <a:lnTo>
                    <a:pt x="10" y="40"/>
                  </a:lnTo>
                  <a:lnTo>
                    <a:pt x="17" y="43"/>
                  </a:lnTo>
                  <a:lnTo>
                    <a:pt x="25" y="47"/>
                  </a:lnTo>
                  <a:lnTo>
                    <a:pt x="35" y="49"/>
                  </a:lnTo>
                  <a:lnTo>
                    <a:pt x="42" y="51"/>
                  </a:lnTo>
                  <a:lnTo>
                    <a:pt x="52" y="53"/>
                  </a:lnTo>
                  <a:lnTo>
                    <a:pt x="61" y="55"/>
                  </a:lnTo>
                  <a:lnTo>
                    <a:pt x="71" y="55"/>
                  </a:lnTo>
                  <a:lnTo>
                    <a:pt x="80" y="59"/>
                  </a:lnTo>
                  <a:lnTo>
                    <a:pt x="92" y="62"/>
                  </a:lnTo>
                  <a:lnTo>
                    <a:pt x="103" y="66"/>
                  </a:lnTo>
                  <a:lnTo>
                    <a:pt x="113" y="70"/>
                  </a:lnTo>
                  <a:lnTo>
                    <a:pt x="124" y="74"/>
                  </a:lnTo>
                  <a:lnTo>
                    <a:pt x="132" y="79"/>
                  </a:lnTo>
                  <a:lnTo>
                    <a:pt x="137" y="85"/>
                  </a:lnTo>
                  <a:lnTo>
                    <a:pt x="143" y="91"/>
                  </a:lnTo>
                  <a:lnTo>
                    <a:pt x="151" y="102"/>
                  </a:lnTo>
                  <a:lnTo>
                    <a:pt x="154" y="108"/>
                  </a:lnTo>
                  <a:lnTo>
                    <a:pt x="160" y="116"/>
                  </a:lnTo>
                  <a:lnTo>
                    <a:pt x="164" y="123"/>
                  </a:lnTo>
                  <a:lnTo>
                    <a:pt x="170" y="131"/>
                  </a:lnTo>
                  <a:lnTo>
                    <a:pt x="173" y="138"/>
                  </a:lnTo>
                  <a:lnTo>
                    <a:pt x="177" y="144"/>
                  </a:lnTo>
                  <a:lnTo>
                    <a:pt x="181" y="150"/>
                  </a:lnTo>
                  <a:lnTo>
                    <a:pt x="187" y="157"/>
                  </a:lnTo>
                  <a:lnTo>
                    <a:pt x="192" y="167"/>
                  </a:lnTo>
                  <a:lnTo>
                    <a:pt x="196" y="175"/>
                  </a:lnTo>
                  <a:lnTo>
                    <a:pt x="198" y="180"/>
                  </a:lnTo>
                  <a:lnTo>
                    <a:pt x="202" y="188"/>
                  </a:lnTo>
                  <a:lnTo>
                    <a:pt x="206" y="190"/>
                  </a:lnTo>
                  <a:lnTo>
                    <a:pt x="211" y="194"/>
                  </a:lnTo>
                  <a:lnTo>
                    <a:pt x="219" y="197"/>
                  </a:lnTo>
                  <a:lnTo>
                    <a:pt x="229" y="199"/>
                  </a:lnTo>
                  <a:lnTo>
                    <a:pt x="236" y="197"/>
                  </a:lnTo>
                  <a:lnTo>
                    <a:pt x="246" y="195"/>
                  </a:lnTo>
                  <a:lnTo>
                    <a:pt x="253" y="190"/>
                  </a:lnTo>
                  <a:lnTo>
                    <a:pt x="261" y="188"/>
                  </a:lnTo>
                  <a:lnTo>
                    <a:pt x="267" y="182"/>
                  </a:lnTo>
                  <a:lnTo>
                    <a:pt x="274" y="175"/>
                  </a:lnTo>
                  <a:lnTo>
                    <a:pt x="278" y="169"/>
                  </a:lnTo>
                  <a:lnTo>
                    <a:pt x="284" y="163"/>
                  </a:lnTo>
                  <a:lnTo>
                    <a:pt x="284" y="159"/>
                  </a:lnTo>
                  <a:lnTo>
                    <a:pt x="284" y="154"/>
                  </a:lnTo>
                  <a:lnTo>
                    <a:pt x="284" y="148"/>
                  </a:lnTo>
                  <a:lnTo>
                    <a:pt x="284" y="142"/>
                  </a:lnTo>
                  <a:lnTo>
                    <a:pt x="282" y="133"/>
                  </a:lnTo>
                  <a:lnTo>
                    <a:pt x="280" y="125"/>
                  </a:lnTo>
                  <a:lnTo>
                    <a:pt x="278" y="118"/>
                  </a:lnTo>
                  <a:lnTo>
                    <a:pt x="278" y="110"/>
                  </a:lnTo>
                  <a:lnTo>
                    <a:pt x="274" y="100"/>
                  </a:lnTo>
                  <a:lnTo>
                    <a:pt x="272" y="93"/>
                  </a:lnTo>
                  <a:lnTo>
                    <a:pt x="270" y="83"/>
                  </a:lnTo>
                  <a:lnTo>
                    <a:pt x="267" y="78"/>
                  </a:lnTo>
                  <a:lnTo>
                    <a:pt x="263" y="70"/>
                  </a:lnTo>
                  <a:lnTo>
                    <a:pt x="261" y="64"/>
                  </a:lnTo>
                  <a:lnTo>
                    <a:pt x="259" y="59"/>
                  </a:lnTo>
                  <a:lnTo>
                    <a:pt x="257" y="55"/>
                  </a:lnTo>
                  <a:lnTo>
                    <a:pt x="251" y="47"/>
                  </a:lnTo>
                  <a:lnTo>
                    <a:pt x="246" y="38"/>
                  </a:lnTo>
                  <a:lnTo>
                    <a:pt x="236" y="28"/>
                  </a:lnTo>
                  <a:lnTo>
                    <a:pt x="230" y="21"/>
                  </a:lnTo>
                  <a:lnTo>
                    <a:pt x="223" y="11"/>
                  </a:lnTo>
                  <a:lnTo>
                    <a:pt x="217" y="5"/>
                  </a:lnTo>
                  <a:lnTo>
                    <a:pt x="213" y="0"/>
                  </a:lnTo>
                  <a:lnTo>
                    <a:pt x="183" y="9"/>
                  </a:lnTo>
                  <a:lnTo>
                    <a:pt x="187" y="13"/>
                  </a:lnTo>
                  <a:lnTo>
                    <a:pt x="192" y="22"/>
                  </a:lnTo>
                  <a:lnTo>
                    <a:pt x="198" y="30"/>
                  </a:lnTo>
                  <a:lnTo>
                    <a:pt x="206" y="34"/>
                  </a:lnTo>
                  <a:lnTo>
                    <a:pt x="208" y="28"/>
                  </a:lnTo>
                  <a:lnTo>
                    <a:pt x="209" y="21"/>
                  </a:lnTo>
                  <a:lnTo>
                    <a:pt x="209" y="13"/>
                  </a:lnTo>
                  <a:lnTo>
                    <a:pt x="209" y="11"/>
                  </a:lnTo>
                  <a:lnTo>
                    <a:pt x="215" y="15"/>
                  </a:lnTo>
                  <a:lnTo>
                    <a:pt x="219" y="19"/>
                  </a:lnTo>
                  <a:lnTo>
                    <a:pt x="227" y="26"/>
                  </a:lnTo>
                  <a:lnTo>
                    <a:pt x="232" y="34"/>
                  </a:lnTo>
                  <a:lnTo>
                    <a:pt x="240" y="45"/>
                  </a:lnTo>
                  <a:lnTo>
                    <a:pt x="242" y="49"/>
                  </a:lnTo>
                  <a:lnTo>
                    <a:pt x="246" y="55"/>
                  </a:lnTo>
                  <a:lnTo>
                    <a:pt x="248" y="62"/>
                  </a:lnTo>
                  <a:lnTo>
                    <a:pt x="251" y="70"/>
                  </a:lnTo>
                  <a:lnTo>
                    <a:pt x="255" y="81"/>
                  </a:lnTo>
                  <a:lnTo>
                    <a:pt x="259" y="93"/>
                  </a:lnTo>
                  <a:lnTo>
                    <a:pt x="261" y="104"/>
                  </a:lnTo>
                  <a:lnTo>
                    <a:pt x="265" y="118"/>
                  </a:lnTo>
                  <a:lnTo>
                    <a:pt x="267" y="127"/>
                  </a:lnTo>
                  <a:lnTo>
                    <a:pt x="267" y="138"/>
                  </a:lnTo>
                  <a:lnTo>
                    <a:pt x="267" y="148"/>
                  </a:lnTo>
                  <a:lnTo>
                    <a:pt x="267" y="157"/>
                  </a:lnTo>
                  <a:lnTo>
                    <a:pt x="263" y="165"/>
                  </a:lnTo>
                  <a:lnTo>
                    <a:pt x="257" y="173"/>
                  </a:lnTo>
                  <a:lnTo>
                    <a:pt x="251" y="178"/>
                  </a:lnTo>
                  <a:lnTo>
                    <a:pt x="248" y="182"/>
                  </a:lnTo>
                  <a:lnTo>
                    <a:pt x="236" y="186"/>
                  </a:lnTo>
                  <a:lnTo>
                    <a:pt x="227" y="186"/>
                  </a:lnTo>
                  <a:lnTo>
                    <a:pt x="221" y="182"/>
                  </a:lnTo>
                  <a:lnTo>
                    <a:pt x="215" y="175"/>
                  </a:lnTo>
                  <a:lnTo>
                    <a:pt x="206" y="163"/>
                  </a:lnTo>
                  <a:lnTo>
                    <a:pt x="198" y="154"/>
                  </a:lnTo>
                  <a:lnTo>
                    <a:pt x="190" y="140"/>
                  </a:lnTo>
                  <a:lnTo>
                    <a:pt x="183" y="131"/>
                  </a:lnTo>
                  <a:lnTo>
                    <a:pt x="179" y="121"/>
                  </a:lnTo>
                  <a:lnTo>
                    <a:pt x="177" y="116"/>
                  </a:lnTo>
                  <a:lnTo>
                    <a:pt x="171" y="108"/>
                  </a:lnTo>
                  <a:lnTo>
                    <a:pt x="168" y="102"/>
                  </a:lnTo>
                  <a:lnTo>
                    <a:pt x="162" y="93"/>
                  </a:lnTo>
                  <a:lnTo>
                    <a:pt x="158" y="85"/>
                  </a:lnTo>
                  <a:lnTo>
                    <a:pt x="151" y="78"/>
                  </a:lnTo>
                  <a:lnTo>
                    <a:pt x="143" y="72"/>
                  </a:lnTo>
                  <a:lnTo>
                    <a:pt x="137" y="64"/>
                  </a:lnTo>
                  <a:lnTo>
                    <a:pt x="132" y="62"/>
                  </a:lnTo>
                  <a:lnTo>
                    <a:pt x="122" y="59"/>
                  </a:lnTo>
                  <a:lnTo>
                    <a:pt x="113" y="57"/>
                  </a:lnTo>
                  <a:lnTo>
                    <a:pt x="101" y="55"/>
                  </a:lnTo>
                  <a:lnTo>
                    <a:pt x="92" y="53"/>
                  </a:lnTo>
                  <a:lnTo>
                    <a:pt x="80" y="49"/>
                  </a:lnTo>
                  <a:lnTo>
                    <a:pt x="69" y="47"/>
                  </a:lnTo>
                  <a:lnTo>
                    <a:pt x="59" y="45"/>
                  </a:lnTo>
                  <a:lnTo>
                    <a:pt x="54" y="43"/>
                  </a:lnTo>
                  <a:lnTo>
                    <a:pt x="46" y="40"/>
                  </a:lnTo>
                  <a:lnTo>
                    <a:pt x="36" y="38"/>
                  </a:lnTo>
                  <a:lnTo>
                    <a:pt x="27" y="36"/>
                  </a:lnTo>
                  <a:lnTo>
                    <a:pt x="21" y="34"/>
                  </a:lnTo>
                  <a:lnTo>
                    <a:pt x="12" y="30"/>
                  </a:lnTo>
                  <a:lnTo>
                    <a:pt x="6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893"/>
            <p:cNvSpPr>
              <a:spLocks/>
            </p:cNvSpPr>
            <p:nvPr/>
          </p:nvSpPr>
          <p:spPr bwMode="auto">
            <a:xfrm>
              <a:off x="3790950" y="4194176"/>
              <a:ext cx="31750" cy="53975"/>
            </a:xfrm>
            <a:custGeom>
              <a:avLst/>
              <a:gdLst/>
              <a:ahLst/>
              <a:cxnLst>
                <a:cxn ang="0">
                  <a:pos x="40" y="63"/>
                </a:cxn>
                <a:cxn ang="0">
                  <a:pos x="36" y="59"/>
                </a:cxn>
                <a:cxn ang="0">
                  <a:pos x="26" y="50"/>
                </a:cxn>
                <a:cxn ang="0">
                  <a:pos x="21" y="44"/>
                </a:cxn>
                <a:cxn ang="0">
                  <a:pos x="17" y="38"/>
                </a:cxn>
                <a:cxn ang="0">
                  <a:pos x="13" y="32"/>
                </a:cxn>
                <a:cxn ang="0">
                  <a:pos x="13" y="29"/>
                </a:cxn>
                <a:cxn ang="0">
                  <a:pos x="13" y="17"/>
                </a:cxn>
                <a:cxn ang="0">
                  <a:pos x="15" y="8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9" y="4"/>
                </a:cxn>
                <a:cxn ang="0">
                  <a:pos x="5" y="8"/>
                </a:cxn>
                <a:cxn ang="0">
                  <a:pos x="2" y="13"/>
                </a:cxn>
                <a:cxn ang="0">
                  <a:pos x="0" y="23"/>
                </a:cxn>
                <a:cxn ang="0">
                  <a:pos x="2" y="29"/>
                </a:cxn>
                <a:cxn ang="0">
                  <a:pos x="5" y="38"/>
                </a:cxn>
                <a:cxn ang="0">
                  <a:pos x="11" y="44"/>
                </a:cxn>
                <a:cxn ang="0">
                  <a:pos x="17" y="50"/>
                </a:cxn>
                <a:cxn ang="0">
                  <a:pos x="21" y="55"/>
                </a:cxn>
                <a:cxn ang="0">
                  <a:pos x="28" y="61"/>
                </a:cxn>
                <a:cxn ang="0">
                  <a:pos x="34" y="65"/>
                </a:cxn>
                <a:cxn ang="0">
                  <a:pos x="36" y="69"/>
                </a:cxn>
                <a:cxn ang="0">
                  <a:pos x="40" y="63"/>
                </a:cxn>
                <a:cxn ang="0">
                  <a:pos x="40" y="63"/>
                </a:cxn>
              </a:cxnLst>
              <a:rect l="0" t="0" r="r" b="b"/>
              <a:pathLst>
                <a:path w="40" h="69">
                  <a:moveTo>
                    <a:pt x="40" y="63"/>
                  </a:moveTo>
                  <a:lnTo>
                    <a:pt x="36" y="59"/>
                  </a:lnTo>
                  <a:lnTo>
                    <a:pt x="26" y="50"/>
                  </a:lnTo>
                  <a:lnTo>
                    <a:pt x="21" y="44"/>
                  </a:lnTo>
                  <a:lnTo>
                    <a:pt x="17" y="38"/>
                  </a:lnTo>
                  <a:lnTo>
                    <a:pt x="13" y="32"/>
                  </a:lnTo>
                  <a:lnTo>
                    <a:pt x="13" y="29"/>
                  </a:lnTo>
                  <a:lnTo>
                    <a:pt x="13" y="17"/>
                  </a:lnTo>
                  <a:lnTo>
                    <a:pt x="15" y="8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9" y="4"/>
                  </a:lnTo>
                  <a:lnTo>
                    <a:pt x="5" y="8"/>
                  </a:lnTo>
                  <a:lnTo>
                    <a:pt x="2" y="13"/>
                  </a:lnTo>
                  <a:lnTo>
                    <a:pt x="0" y="23"/>
                  </a:lnTo>
                  <a:lnTo>
                    <a:pt x="2" y="29"/>
                  </a:lnTo>
                  <a:lnTo>
                    <a:pt x="5" y="38"/>
                  </a:lnTo>
                  <a:lnTo>
                    <a:pt x="11" y="44"/>
                  </a:lnTo>
                  <a:lnTo>
                    <a:pt x="17" y="50"/>
                  </a:lnTo>
                  <a:lnTo>
                    <a:pt x="21" y="55"/>
                  </a:lnTo>
                  <a:lnTo>
                    <a:pt x="28" y="61"/>
                  </a:lnTo>
                  <a:lnTo>
                    <a:pt x="34" y="65"/>
                  </a:lnTo>
                  <a:lnTo>
                    <a:pt x="36" y="69"/>
                  </a:lnTo>
                  <a:lnTo>
                    <a:pt x="40" y="63"/>
                  </a:lnTo>
                  <a:lnTo>
                    <a:pt x="40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894"/>
            <p:cNvSpPr>
              <a:spLocks/>
            </p:cNvSpPr>
            <p:nvPr/>
          </p:nvSpPr>
          <p:spPr bwMode="auto">
            <a:xfrm>
              <a:off x="3802062" y="4141788"/>
              <a:ext cx="228600" cy="101600"/>
            </a:xfrm>
            <a:custGeom>
              <a:avLst/>
              <a:gdLst/>
              <a:ahLst/>
              <a:cxnLst>
                <a:cxn ang="0">
                  <a:pos x="11" y="55"/>
                </a:cxn>
                <a:cxn ang="0">
                  <a:pos x="19" y="40"/>
                </a:cxn>
                <a:cxn ang="0">
                  <a:pos x="30" y="30"/>
                </a:cxn>
                <a:cxn ang="0">
                  <a:pos x="51" y="21"/>
                </a:cxn>
                <a:cxn ang="0">
                  <a:pos x="72" y="19"/>
                </a:cxn>
                <a:cxn ang="0">
                  <a:pos x="95" y="22"/>
                </a:cxn>
                <a:cxn ang="0">
                  <a:pos x="112" y="28"/>
                </a:cxn>
                <a:cxn ang="0">
                  <a:pos x="125" y="34"/>
                </a:cxn>
                <a:cxn ang="0">
                  <a:pos x="137" y="40"/>
                </a:cxn>
                <a:cxn ang="0">
                  <a:pos x="152" y="49"/>
                </a:cxn>
                <a:cxn ang="0">
                  <a:pos x="173" y="59"/>
                </a:cxn>
                <a:cxn ang="0">
                  <a:pos x="192" y="68"/>
                </a:cxn>
                <a:cxn ang="0">
                  <a:pos x="211" y="79"/>
                </a:cxn>
                <a:cxn ang="0">
                  <a:pos x="226" y="87"/>
                </a:cxn>
                <a:cxn ang="0">
                  <a:pos x="245" y="98"/>
                </a:cxn>
                <a:cxn ang="0">
                  <a:pos x="247" y="100"/>
                </a:cxn>
                <a:cxn ang="0">
                  <a:pos x="247" y="112"/>
                </a:cxn>
                <a:cxn ang="0">
                  <a:pos x="247" y="121"/>
                </a:cxn>
                <a:cxn ang="0">
                  <a:pos x="257" y="129"/>
                </a:cxn>
                <a:cxn ang="0">
                  <a:pos x="272" y="123"/>
                </a:cxn>
                <a:cxn ang="0">
                  <a:pos x="264" y="121"/>
                </a:cxn>
                <a:cxn ang="0">
                  <a:pos x="257" y="116"/>
                </a:cxn>
                <a:cxn ang="0">
                  <a:pos x="255" y="106"/>
                </a:cxn>
                <a:cxn ang="0">
                  <a:pos x="257" y="100"/>
                </a:cxn>
                <a:cxn ang="0">
                  <a:pos x="262" y="98"/>
                </a:cxn>
                <a:cxn ang="0">
                  <a:pos x="270" y="100"/>
                </a:cxn>
                <a:cxn ang="0">
                  <a:pos x="276" y="112"/>
                </a:cxn>
                <a:cxn ang="0">
                  <a:pos x="276" y="121"/>
                </a:cxn>
                <a:cxn ang="0">
                  <a:pos x="287" y="125"/>
                </a:cxn>
                <a:cxn ang="0">
                  <a:pos x="287" y="114"/>
                </a:cxn>
                <a:cxn ang="0">
                  <a:pos x="285" y="100"/>
                </a:cxn>
                <a:cxn ang="0">
                  <a:pos x="279" y="85"/>
                </a:cxn>
                <a:cxn ang="0">
                  <a:pos x="268" y="85"/>
                </a:cxn>
                <a:cxn ang="0">
                  <a:pos x="257" y="89"/>
                </a:cxn>
                <a:cxn ang="0">
                  <a:pos x="253" y="91"/>
                </a:cxn>
                <a:cxn ang="0">
                  <a:pos x="243" y="85"/>
                </a:cxn>
                <a:cxn ang="0">
                  <a:pos x="226" y="76"/>
                </a:cxn>
                <a:cxn ang="0">
                  <a:pos x="205" y="64"/>
                </a:cxn>
                <a:cxn ang="0">
                  <a:pos x="183" y="51"/>
                </a:cxn>
                <a:cxn ang="0">
                  <a:pos x="158" y="40"/>
                </a:cxn>
                <a:cxn ang="0">
                  <a:pos x="135" y="28"/>
                </a:cxn>
                <a:cxn ang="0">
                  <a:pos x="120" y="19"/>
                </a:cxn>
                <a:cxn ang="0">
                  <a:pos x="101" y="11"/>
                </a:cxn>
                <a:cxn ang="0">
                  <a:pos x="87" y="3"/>
                </a:cxn>
                <a:cxn ang="0">
                  <a:pos x="74" y="0"/>
                </a:cxn>
                <a:cxn ang="0">
                  <a:pos x="59" y="3"/>
                </a:cxn>
                <a:cxn ang="0">
                  <a:pos x="36" y="9"/>
                </a:cxn>
                <a:cxn ang="0">
                  <a:pos x="19" y="19"/>
                </a:cxn>
                <a:cxn ang="0">
                  <a:pos x="6" y="34"/>
                </a:cxn>
                <a:cxn ang="0">
                  <a:pos x="0" y="49"/>
                </a:cxn>
                <a:cxn ang="0">
                  <a:pos x="8" y="59"/>
                </a:cxn>
                <a:cxn ang="0">
                  <a:pos x="11" y="59"/>
                </a:cxn>
              </a:cxnLst>
              <a:rect l="0" t="0" r="r" b="b"/>
              <a:pathLst>
                <a:path w="287" h="129">
                  <a:moveTo>
                    <a:pt x="11" y="59"/>
                  </a:moveTo>
                  <a:lnTo>
                    <a:pt x="11" y="55"/>
                  </a:lnTo>
                  <a:lnTo>
                    <a:pt x="15" y="45"/>
                  </a:lnTo>
                  <a:lnTo>
                    <a:pt x="19" y="40"/>
                  </a:lnTo>
                  <a:lnTo>
                    <a:pt x="25" y="34"/>
                  </a:lnTo>
                  <a:lnTo>
                    <a:pt x="30" y="30"/>
                  </a:lnTo>
                  <a:lnTo>
                    <a:pt x="42" y="26"/>
                  </a:lnTo>
                  <a:lnTo>
                    <a:pt x="51" y="21"/>
                  </a:lnTo>
                  <a:lnTo>
                    <a:pt x="61" y="21"/>
                  </a:lnTo>
                  <a:lnTo>
                    <a:pt x="72" y="19"/>
                  </a:lnTo>
                  <a:lnTo>
                    <a:pt x="84" y="21"/>
                  </a:lnTo>
                  <a:lnTo>
                    <a:pt x="95" y="22"/>
                  </a:lnTo>
                  <a:lnTo>
                    <a:pt x="106" y="28"/>
                  </a:lnTo>
                  <a:lnTo>
                    <a:pt x="112" y="28"/>
                  </a:lnTo>
                  <a:lnTo>
                    <a:pt x="118" y="30"/>
                  </a:lnTo>
                  <a:lnTo>
                    <a:pt x="125" y="34"/>
                  </a:lnTo>
                  <a:lnTo>
                    <a:pt x="131" y="38"/>
                  </a:lnTo>
                  <a:lnTo>
                    <a:pt x="137" y="40"/>
                  </a:lnTo>
                  <a:lnTo>
                    <a:pt x="146" y="43"/>
                  </a:lnTo>
                  <a:lnTo>
                    <a:pt x="152" y="49"/>
                  </a:lnTo>
                  <a:lnTo>
                    <a:pt x="163" y="55"/>
                  </a:lnTo>
                  <a:lnTo>
                    <a:pt x="173" y="59"/>
                  </a:lnTo>
                  <a:lnTo>
                    <a:pt x="183" y="64"/>
                  </a:lnTo>
                  <a:lnTo>
                    <a:pt x="192" y="68"/>
                  </a:lnTo>
                  <a:lnTo>
                    <a:pt x="202" y="74"/>
                  </a:lnTo>
                  <a:lnTo>
                    <a:pt x="211" y="79"/>
                  </a:lnTo>
                  <a:lnTo>
                    <a:pt x="221" y="83"/>
                  </a:lnTo>
                  <a:lnTo>
                    <a:pt x="226" y="87"/>
                  </a:lnTo>
                  <a:lnTo>
                    <a:pt x="236" y="91"/>
                  </a:lnTo>
                  <a:lnTo>
                    <a:pt x="245" y="98"/>
                  </a:lnTo>
                  <a:lnTo>
                    <a:pt x="249" y="100"/>
                  </a:lnTo>
                  <a:lnTo>
                    <a:pt x="247" y="100"/>
                  </a:lnTo>
                  <a:lnTo>
                    <a:pt x="247" y="106"/>
                  </a:lnTo>
                  <a:lnTo>
                    <a:pt x="247" y="112"/>
                  </a:lnTo>
                  <a:lnTo>
                    <a:pt x="247" y="117"/>
                  </a:lnTo>
                  <a:lnTo>
                    <a:pt x="247" y="121"/>
                  </a:lnTo>
                  <a:lnTo>
                    <a:pt x="253" y="125"/>
                  </a:lnTo>
                  <a:lnTo>
                    <a:pt x="257" y="129"/>
                  </a:lnTo>
                  <a:lnTo>
                    <a:pt x="260" y="129"/>
                  </a:lnTo>
                  <a:lnTo>
                    <a:pt x="272" y="123"/>
                  </a:lnTo>
                  <a:lnTo>
                    <a:pt x="268" y="121"/>
                  </a:lnTo>
                  <a:lnTo>
                    <a:pt x="264" y="121"/>
                  </a:lnTo>
                  <a:lnTo>
                    <a:pt x="259" y="119"/>
                  </a:lnTo>
                  <a:lnTo>
                    <a:pt x="257" y="116"/>
                  </a:lnTo>
                  <a:lnTo>
                    <a:pt x="253" y="110"/>
                  </a:lnTo>
                  <a:lnTo>
                    <a:pt x="255" y="106"/>
                  </a:lnTo>
                  <a:lnTo>
                    <a:pt x="257" y="102"/>
                  </a:lnTo>
                  <a:lnTo>
                    <a:pt x="257" y="100"/>
                  </a:lnTo>
                  <a:lnTo>
                    <a:pt x="259" y="100"/>
                  </a:lnTo>
                  <a:lnTo>
                    <a:pt x="262" y="98"/>
                  </a:lnTo>
                  <a:lnTo>
                    <a:pt x="266" y="98"/>
                  </a:lnTo>
                  <a:lnTo>
                    <a:pt x="270" y="100"/>
                  </a:lnTo>
                  <a:lnTo>
                    <a:pt x="272" y="104"/>
                  </a:lnTo>
                  <a:lnTo>
                    <a:pt x="276" y="112"/>
                  </a:lnTo>
                  <a:lnTo>
                    <a:pt x="276" y="117"/>
                  </a:lnTo>
                  <a:lnTo>
                    <a:pt x="276" y="121"/>
                  </a:lnTo>
                  <a:lnTo>
                    <a:pt x="287" y="127"/>
                  </a:lnTo>
                  <a:lnTo>
                    <a:pt x="287" y="125"/>
                  </a:lnTo>
                  <a:lnTo>
                    <a:pt x="287" y="119"/>
                  </a:lnTo>
                  <a:lnTo>
                    <a:pt x="287" y="114"/>
                  </a:lnTo>
                  <a:lnTo>
                    <a:pt x="287" y="108"/>
                  </a:lnTo>
                  <a:lnTo>
                    <a:pt x="285" y="100"/>
                  </a:lnTo>
                  <a:lnTo>
                    <a:pt x="283" y="93"/>
                  </a:lnTo>
                  <a:lnTo>
                    <a:pt x="279" y="85"/>
                  </a:lnTo>
                  <a:lnTo>
                    <a:pt x="276" y="83"/>
                  </a:lnTo>
                  <a:lnTo>
                    <a:pt x="268" y="85"/>
                  </a:lnTo>
                  <a:lnTo>
                    <a:pt x="262" y="87"/>
                  </a:lnTo>
                  <a:lnTo>
                    <a:pt x="257" y="89"/>
                  </a:lnTo>
                  <a:lnTo>
                    <a:pt x="257" y="91"/>
                  </a:lnTo>
                  <a:lnTo>
                    <a:pt x="253" y="91"/>
                  </a:lnTo>
                  <a:lnTo>
                    <a:pt x="251" y="89"/>
                  </a:lnTo>
                  <a:lnTo>
                    <a:pt x="243" y="85"/>
                  </a:lnTo>
                  <a:lnTo>
                    <a:pt x="238" y="81"/>
                  </a:lnTo>
                  <a:lnTo>
                    <a:pt x="226" y="76"/>
                  </a:lnTo>
                  <a:lnTo>
                    <a:pt x="217" y="70"/>
                  </a:lnTo>
                  <a:lnTo>
                    <a:pt x="205" y="64"/>
                  </a:lnTo>
                  <a:lnTo>
                    <a:pt x="196" y="59"/>
                  </a:lnTo>
                  <a:lnTo>
                    <a:pt x="183" y="51"/>
                  </a:lnTo>
                  <a:lnTo>
                    <a:pt x="171" y="45"/>
                  </a:lnTo>
                  <a:lnTo>
                    <a:pt x="158" y="40"/>
                  </a:lnTo>
                  <a:lnTo>
                    <a:pt x="146" y="34"/>
                  </a:lnTo>
                  <a:lnTo>
                    <a:pt x="135" y="28"/>
                  </a:lnTo>
                  <a:lnTo>
                    <a:pt x="125" y="24"/>
                  </a:lnTo>
                  <a:lnTo>
                    <a:pt x="120" y="19"/>
                  </a:lnTo>
                  <a:lnTo>
                    <a:pt x="112" y="17"/>
                  </a:lnTo>
                  <a:lnTo>
                    <a:pt x="101" y="11"/>
                  </a:lnTo>
                  <a:lnTo>
                    <a:pt x="95" y="7"/>
                  </a:lnTo>
                  <a:lnTo>
                    <a:pt x="87" y="3"/>
                  </a:lnTo>
                  <a:lnTo>
                    <a:pt x="82" y="3"/>
                  </a:lnTo>
                  <a:lnTo>
                    <a:pt x="74" y="0"/>
                  </a:lnTo>
                  <a:lnTo>
                    <a:pt x="67" y="1"/>
                  </a:lnTo>
                  <a:lnTo>
                    <a:pt x="59" y="3"/>
                  </a:lnTo>
                  <a:lnTo>
                    <a:pt x="49" y="5"/>
                  </a:lnTo>
                  <a:lnTo>
                    <a:pt x="36" y="9"/>
                  </a:lnTo>
                  <a:lnTo>
                    <a:pt x="27" y="13"/>
                  </a:lnTo>
                  <a:lnTo>
                    <a:pt x="19" y="19"/>
                  </a:lnTo>
                  <a:lnTo>
                    <a:pt x="13" y="24"/>
                  </a:lnTo>
                  <a:lnTo>
                    <a:pt x="6" y="34"/>
                  </a:lnTo>
                  <a:lnTo>
                    <a:pt x="2" y="41"/>
                  </a:lnTo>
                  <a:lnTo>
                    <a:pt x="0" y="49"/>
                  </a:lnTo>
                  <a:lnTo>
                    <a:pt x="4" y="55"/>
                  </a:lnTo>
                  <a:lnTo>
                    <a:pt x="8" y="59"/>
                  </a:lnTo>
                  <a:lnTo>
                    <a:pt x="11" y="59"/>
                  </a:lnTo>
                  <a:lnTo>
                    <a:pt x="11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895"/>
            <p:cNvSpPr>
              <a:spLocks/>
            </p:cNvSpPr>
            <p:nvPr/>
          </p:nvSpPr>
          <p:spPr bwMode="auto">
            <a:xfrm>
              <a:off x="3686175" y="4403726"/>
              <a:ext cx="34925" cy="3492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1" y="8"/>
                </a:cxn>
                <a:cxn ang="0">
                  <a:pos x="5" y="18"/>
                </a:cxn>
                <a:cxn ang="0">
                  <a:pos x="0" y="29"/>
                </a:cxn>
                <a:cxn ang="0">
                  <a:pos x="3" y="37"/>
                </a:cxn>
                <a:cxn ang="0">
                  <a:pos x="11" y="42"/>
                </a:cxn>
                <a:cxn ang="0">
                  <a:pos x="17" y="44"/>
                </a:cxn>
                <a:cxn ang="0">
                  <a:pos x="22" y="44"/>
                </a:cxn>
                <a:cxn ang="0">
                  <a:pos x="30" y="40"/>
                </a:cxn>
                <a:cxn ang="0">
                  <a:pos x="34" y="35"/>
                </a:cxn>
                <a:cxn ang="0">
                  <a:pos x="39" y="29"/>
                </a:cxn>
                <a:cxn ang="0">
                  <a:pos x="41" y="21"/>
                </a:cxn>
                <a:cxn ang="0">
                  <a:pos x="41" y="16"/>
                </a:cxn>
                <a:cxn ang="0">
                  <a:pos x="41" y="10"/>
                </a:cxn>
                <a:cxn ang="0">
                  <a:pos x="43" y="8"/>
                </a:cxn>
                <a:cxn ang="0">
                  <a:pos x="32" y="4"/>
                </a:cxn>
                <a:cxn ang="0">
                  <a:pos x="30" y="10"/>
                </a:cxn>
                <a:cxn ang="0">
                  <a:pos x="28" y="21"/>
                </a:cxn>
                <a:cxn ang="0">
                  <a:pos x="22" y="33"/>
                </a:cxn>
                <a:cxn ang="0">
                  <a:pos x="15" y="39"/>
                </a:cxn>
                <a:cxn ang="0">
                  <a:pos x="7" y="35"/>
                </a:cxn>
                <a:cxn ang="0">
                  <a:pos x="5" y="33"/>
                </a:cxn>
                <a:cxn ang="0">
                  <a:pos x="5" y="27"/>
                </a:cxn>
                <a:cxn ang="0">
                  <a:pos x="5" y="23"/>
                </a:cxn>
                <a:cxn ang="0">
                  <a:pos x="11" y="12"/>
                </a:cxn>
                <a:cxn ang="0">
                  <a:pos x="17" y="8"/>
                </a:cxn>
                <a:cxn ang="0">
                  <a:pos x="20" y="6"/>
                </a:cxn>
                <a:cxn ang="0">
                  <a:pos x="22" y="4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43" h="44">
                  <a:moveTo>
                    <a:pt x="19" y="0"/>
                  </a:moveTo>
                  <a:lnTo>
                    <a:pt x="17" y="0"/>
                  </a:lnTo>
                  <a:lnTo>
                    <a:pt x="15" y="2"/>
                  </a:lnTo>
                  <a:lnTo>
                    <a:pt x="11" y="8"/>
                  </a:lnTo>
                  <a:lnTo>
                    <a:pt x="5" y="18"/>
                  </a:lnTo>
                  <a:lnTo>
                    <a:pt x="0" y="29"/>
                  </a:lnTo>
                  <a:lnTo>
                    <a:pt x="3" y="37"/>
                  </a:lnTo>
                  <a:lnTo>
                    <a:pt x="11" y="42"/>
                  </a:lnTo>
                  <a:lnTo>
                    <a:pt x="17" y="44"/>
                  </a:lnTo>
                  <a:lnTo>
                    <a:pt x="22" y="44"/>
                  </a:lnTo>
                  <a:lnTo>
                    <a:pt x="30" y="40"/>
                  </a:lnTo>
                  <a:lnTo>
                    <a:pt x="34" y="35"/>
                  </a:lnTo>
                  <a:lnTo>
                    <a:pt x="39" y="29"/>
                  </a:lnTo>
                  <a:lnTo>
                    <a:pt x="41" y="21"/>
                  </a:lnTo>
                  <a:lnTo>
                    <a:pt x="41" y="16"/>
                  </a:lnTo>
                  <a:lnTo>
                    <a:pt x="41" y="10"/>
                  </a:lnTo>
                  <a:lnTo>
                    <a:pt x="43" y="8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28" y="21"/>
                  </a:lnTo>
                  <a:lnTo>
                    <a:pt x="22" y="33"/>
                  </a:lnTo>
                  <a:lnTo>
                    <a:pt x="15" y="39"/>
                  </a:lnTo>
                  <a:lnTo>
                    <a:pt x="7" y="35"/>
                  </a:lnTo>
                  <a:lnTo>
                    <a:pt x="5" y="33"/>
                  </a:lnTo>
                  <a:lnTo>
                    <a:pt x="5" y="27"/>
                  </a:lnTo>
                  <a:lnTo>
                    <a:pt x="5" y="23"/>
                  </a:lnTo>
                  <a:lnTo>
                    <a:pt x="11" y="12"/>
                  </a:lnTo>
                  <a:lnTo>
                    <a:pt x="17" y="8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896"/>
            <p:cNvSpPr>
              <a:spLocks/>
            </p:cNvSpPr>
            <p:nvPr/>
          </p:nvSpPr>
          <p:spPr bwMode="auto">
            <a:xfrm>
              <a:off x="3702050" y="4403726"/>
              <a:ext cx="19050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7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7" y="4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4" h="14">
                  <a:moveTo>
                    <a:pt x="0" y="6"/>
                  </a:moveTo>
                  <a:lnTo>
                    <a:pt x="17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7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897"/>
            <p:cNvSpPr>
              <a:spLocks/>
            </p:cNvSpPr>
            <p:nvPr/>
          </p:nvSpPr>
          <p:spPr bwMode="auto">
            <a:xfrm>
              <a:off x="3668712" y="4456113"/>
              <a:ext cx="33337" cy="3333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9" y="0"/>
                </a:cxn>
                <a:cxn ang="0">
                  <a:pos x="15" y="0"/>
                </a:cxn>
                <a:cxn ang="0">
                  <a:pos x="9" y="6"/>
                </a:cxn>
                <a:cxn ang="0">
                  <a:pos x="4" y="15"/>
                </a:cxn>
                <a:cxn ang="0">
                  <a:pos x="0" y="27"/>
                </a:cxn>
                <a:cxn ang="0">
                  <a:pos x="4" y="36"/>
                </a:cxn>
                <a:cxn ang="0">
                  <a:pos x="9" y="42"/>
                </a:cxn>
                <a:cxn ang="0">
                  <a:pos x="15" y="44"/>
                </a:cxn>
                <a:cxn ang="0">
                  <a:pos x="23" y="42"/>
                </a:cxn>
                <a:cxn ang="0">
                  <a:pos x="28" y="38"/>
                </a:cxn>
                <a:cxn ang="0">
                  <a:pos x="34" y="32"/>
                </a:cxn>
                <a:cxn ang="0">
                  <a:pos x="38" y="29"/>
                </a:cxn>
                <a:cxn ang="0">
                  <a:pos x="40" y="21"/>
                </a:cxn>
                <a:cxn ang="0">
                  <a:pos x="40" y="13"/>
                </a:cxn>
                <a:cxn ang="0">
                  <a:pos x="40" y="10"/>
                </a:cxn>
                <a:cxn ang="0">
                  <a:pos x="42" y="8"/>
                </a:cxn>
                <a:cxn ang="0">
                  <a:pos x="34" y="4"/>
                </a:cxn>
                <a:cxn ang="0">
                  <a:pos x="30" y="8"/>
                </a:cxn>
                <a:cxn ang="0">
                  <a:pos x="28" y="19"/>
                </a:cxn>
                <a:cxn ang="0">
                  <a:pos x="24" y="25"/>
                </a:cxn>
                <a:cxn ang="0">
                  <a:pos x="23" y="31"/>
                </a:cxn>
                <a:cxn ang="0">
                  <a:pos x="19" y="34"/>
                </a:cxn>
                <a:cxn ang="0">
                  <a:pos x="15" y="38"/>
                </a:cxn>
                <a:cxn ang="0">
                  <a:pos x="9" y="34"/>
                </a:cxn>
                <a:cxn ang="0">
                  <a:pos x="5" y="31"/>
                </a:cxn>
                <a:cxn ang="0">
                  <a:pos x="5" y="27"/>
                </a:cxn>
                <a:cxn ang="0">
                  <a:pos x="7" y="23"/>
                </a:cxn>
                <a:cxn ang="0">
                  <a:pos x="9" y="15"/>
                </a:cxn>
                <a:cxn ang="0">
                  <a:pos x="11" y="10"/>
                </a:cxn>
                <a:cxn ang="0">
                  <a:pos x="13" y="6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4" y="4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lnTo>
                    <a:pt x="19" y="0"/>
                  </a:lnTo>
                  <a:lnTo>
                    <a:pt x="15" y="0"/>
                  </a:lnTo>
                  <a:lnTo>
                    <a:pt x="9" y="6"/>
                  </a:lnTo>
                  <a:lnTo>
                    <a:pt x="4" y="15"/>
                  </a:lnTo>
                  <a:lnTo>
                    <a:pt x="0" y="27"/>
                  </a:lnTo>
                  <a:lnTo>
                    <a:pt x="4" y="36"/>
                  </a:lnTo>
                  <a:lnTo>
                    <a:pt x="9" y="42"/>
                  </a:lnTo>
                  <a:lnTo>
                    <a:pt x="15" y="44"/>
                  </a:lnTo>
                  <a:lnTo>
                    <a:pt x="23" y="42"/>
                  </a:lnTo>
                  <a:lnTo>
                    <a:pt x="28" y="38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0" y="21"/>
                  </a:lnTo>
                  <a:lnTo>
                    <a:pt x="40" y="13"/>
                  </a:lnTo>
                  <a:lnTo>
                    <a:pt x="40" y="10"/>
                  </a:lnTo>
                  <a:lnTo>
                    <a:pt x="42" y="8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8" y="19"/>
                  </a:lnTo>
                  <a:lnTo>
                    <a:pt x="24" y="25"/>
                  </a:lnTo>
                  <a:lnTo>
                    <a:pt x="23" y="31"/>
                  </a:lnTo>
                  <a:lnTo>
                    <a:pt x="19" y="34"/>
                  </a:lnTo>
                  <a:lnTo>
                    <a:pt x="15" y="38"/>
                  </a:lnTo>
                  <a:lnTo>
                    <a:pt x="9" y="34"/>
                  </a:lnTo>
                  <a:lnTo>
                    <a:pt x="5" y="31"/>
                  </a:lnTo>
                  <a:lnTo>
                    <a:pt x="5" y="27"/>
                  </a:lnTo>
                  <a:lnTo>
                    <a:pt x="7" y="23"/>
                  </a:lnTo>
                  <a:lnTo>
                    <a:pt x="9" y="15"/>
                  </a:lnTo>
                  <a:lnTo>
                    <a:pt x="11" y="10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898"/>
            <p:cNvSpPr>
              <a:spLocks/>
            </p:cNvSpPr>
            <p:nvPr/>
          </p:nvSpPr>
          <p:spPr bwMode="auto">
            <a:xfrm>
              <a:off x="3683000" y="4456113"/>
              <a:ext cx="19050" cy="952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15" y="13"/>
                </a:cxn>
                <a:cxn ang="0">
                  <a:pos x="23" y="8"/>
                </a:cxn>
                <a:cxn ang="0">
                  <a:pos x="17" y="4"/>
                </a:cxn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13">
                  <a:moveTo>
                    <a:pt x="2" y="4"/>
                  </a:moveTo>
                  <a:lnTo>
                    <a:pt x="15" y="13"/>
                  </a:lnTo>
                  <a:lnTo>
                    <a:pt x="23" y="8"/>
                  </a:lnTo>
                  <a:lnTo>
                    <a:pt x="17" y="4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899"/>
            <p:cNvSpPr>
              <a:spLocks/>
            </p:cNvSpPr>
            <p:nvPr/>
          </p:nvSpPr>
          <p:spPr bwMode="auto">
            <a:xfrm>
              <a:off x="3589337" y="4508501"/>
              <a:ext cx="120650" cy="112713"/>
            </a:xfrm>
            <a:custGeom>
              <a:avLst/>
              <a:gdLst/>
              <a:ahLst/>
              <a:cxnLst>
                <a:cxn ang="0">
                  <a:pos x="72" y="99"/>
                </a:cxn>
                <a:cxn ang="0">
                  <a:pos x="68" y="85"/>
                </a:cxn>
                <a:cxn ang="0">
                  <a:pos x="68" y="72"/>
                </a:cxn>
                <a:cxn ang="0">
                  <a:pos x="76" y="66"/>
                </a:cxn>
                <a:cxn ang="0">
                  <a:pos x="76" y="61"/>
                </a:cxn>
                <a:cxn ang="0">
                  <a:pos x="74" y="47"/>
                </a:cxn>
                <a:cxn ang="0">
                  <a:pos x="82" y="43"/>
                </a:cxn>
                <a:cxn ang="0">
                  <a:pos x="82" y="38"/>
                </a:cxn>
                <a:cxn ang="0">
                  <a:pos x="78" y="19"/>
                </a:cxn>
                <a:cxn ang="0">
                  <a:pos x="87" y="2"/>
                </a:cxn>
                <a:cxn ang="0">
                  <a:pos x="97" y="0"/>
                </a:cxn>
                <a:cxn ang="0">
                  <a:pos x="110" y="4"/>
                </a:cxn>
                <a:cxn ang="0">
                  <a:pos x="129" y="9"/>
                </a:cxn>
                <a:cxn ang="0">
                  <a:pos x="144" y="13"/>
                </a:cxn>
                <a:cxn ang="0">
                  <a:pos x="152" y="23"/>
                </a:cxn>
                <a:cxn ang="0">
                  <a:pos x="144" y="24"/>
                </a:cxn>
                <a:cxn ang="0">
                  <a:pos x="133" y="19"/>
                </a:cxn>
                <a:cxn ang="0">
                  <a:pos x="122" y="13"/>
                </a:cxn>
                <a:cxn ang="0">
                  <a:pos x="106" y="9"/>
                </a:cxn>
                <a:cxn ang="0">
                  <a:pos x="95" y="7"/>
                </a:cxn>
                <a:cxn ang="0">
                  <a:pos x="87" y="11"/>
                </a:cxn>
                <a:cxn ang="0">
                  <a:pos x="85" y="23"/>
                </a:cxn>
                <a:cxn ang="0">
                  <a:pos x="93" y="38"/>
                </a:cxn>
                <a:cxn ang="0">
                  <a:pos x="91" y="47"/>
                </a:cxn>
                <a:cxn ang="0">
                  <a:pos x="84" y="53"/>
                </a:cxn>
                <a:cxn ang="0">
                  <a:pos x="84" y="64"/>
                </a:cxn>
                <a:cxn ang="0">
                  <a:pos x="87" y="70"/>
                </a:cxn>
                <a:cxn ang="0">
                  <a:pos x="78" y="74"/>
                </a:cxn>
                <a:cxn ang="0">
                  <a:pos x="76" y="83"/>
                </a:cxn>
                <a:cxn ang="0">
                  <a:pos x="84" y="102"/>
                </a:cxn>
                <a:cxn ang="0">
                  <a:pos x="78" y="112"/>
                </a:cxn>
                <a:cxn ang="0">
                  <a:pos x="61" y="114"/>
                </a:cxn>
                <a:cxn ang="0">
                  <a:pos x="45" y="110"/>
                </a:cxn>
                <a:cxn ang="0">
                  <a:pos x="28" y="106"/>
                </a:cxn>
                <a:cxn ang="0">
                  <a:pos x="15" y="104"/>
                </a:cxn>
                <a:cxn ang="0">
                  <a:pos x="9" y="110"/>
                </a:cxn>
                <a:cxn ang="0">
                  <a:pos x="11" y="123"/>
                </a:cxn>
                <a:cxn ang="0">
                  <a:pos x="21" y="131"/>
                </a:cxn>
                <a:cxn ang="0">
                  <a:pos x="34" y="133"/>
                </a:cxn>
                <a:cxn ang="0">
                  <a:pos x="47" y="133"/>
                </a:cxn>
                <a:cxn ang="0">
                  <a:pos x="61" y="131"/>
                </a:cxn>
                <a:cxn ang="0">
                  <a:pos x="72" y="131"/>
                </a:cxn>
                <a:cxn ang="0">
                  <a:pos x="87" y="131"/>
                </a:cxn>
                <a:cxn ang="0">
                  <a:pos x="87" y="135"/>
                </a:cxn>
                <a:cxn ang="0">
                  <a:pos x="78" y="140"/>
                </a:cxn>
                <a:cxn ang="0">
                  <a:pos x="59" y="140"/>
                </a:cxn>
                <a:cxn ang="0">
                  <a:pos x="34" y="140"/>
                </a:cxn>
                <a:cxn ang="0">
                  <a:pos x="13" y="137"/>
                </a:cxn>
                <a:cxn ang="0">
                  <a:pos x="2" y="123"/>
                </a:cxn>
                <a:cxn ang="0">
                  <a:pos x="2" y="106"/>
                </a:cxn>
                <a:cxn ang="0">
                  <a:pos x="7" y="99"/>
                </a:cxn>
                <a:cxn ang="0">
                  <a:pos x="19" y="97"/>
                </a:cxn>
                <a:cxn ang="0">
                  <a:pos x="28" y="99"/>
                </a:cxn>
                <a:cxn ang="0">
                  <a:pos x="42" y="102"/>
                </a:cxn>
                <a:cxn ang="0">
                  <a:pos x="53" y="106"/>
                </a:cxn>
                <a:cxn ang="0">
                  <a:pos x="66" y="108"/>
                </a:cxn>
                <a:cxn ang="0">
                  <a:pos x="74" y="106"/>
                </a:cxn>
                <a:cxn ang="0">
                  <a:pos x="74" y="102"/>
                </a:cxn>
              </a:cxnLst>
              <a:rect l="0" t="0" r="r" b="b"/>
              <a:pathLst>
                <a:path w="152" h="142">
                  <a:moveTo>
                    <a:pt x="74" y="102"/>
                  </a:moveTo>
                  <a:lnTo>
                    <a:pt x="72" y="99"/>
                  </a:lnTo>
                  <a:lnTo>
                    <a:pt x="72" y="93"/>
                  </a:lnTo>
                  <a:lnTo>
                    <a:pt x="68" y="85"/>
                  </a:lnTo>
                  <a:lnTo>
                    <a:pt x="68" y="78"/>
                  </a:lnTo>
                  <a:lnTo>
                    <a:pt x="68" y="72"/>
                  </a:lnTo>
                  <a:lnTo>
                    <a:pt x="72" y="68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6" y="61"/>
                  </a:lnTo>
                  <a:lnTo>
                    <a:pt x="74" y="51"/>
                  </a:lnTo>
                  <a:lnTo>
                    <a:pt x="74" y="47"/>
                  </a:lnTo>
                  <a:lnTo>
                    <a:pt x="78" y="43"/>
                  </a:lnTo>
                  <a:lnTo>
                    <a:pt x="82" y="43"/>
                  </a:lnTo>
                  <a:lnTo>
                    <a:pt x="84" y="43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78" y="19"/>
                  </a:lnTo>
                  <a:lnTo>
                    <a:pt x="82" y="11"/>
                  </a:lnTo>
                  <a:lnTo>
                    <a:pt x="87" y="2"/>
                  </a:lnTo>
                  <a:lnTo>
                    <a:pt x="93" y="0"/>
                  </a:lnTo>
                  <a:lnTo>
                    <a:pt x="97" y="0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22" y="7"/>
                  </a:lnTo>
                  <a:lnTo>
                    <a:pt x="129" y="9"/>
                  </a:lnTo>
                  <a:lnTo>
                    <a:pt x="139" y="11"/>
                  </a:lnTo>
                  <a:lnTo>
                    <a:pt x="144" y="13"/>
                  </a:lnTo>
                  <a:lnTo>
                    <a:pt x="148" y="17"/>
                  </a:lnTo>
                  <a:lnTo>
                    <a:pt x="152" y="23"/>
                  </a:lnTo>
                  <a:lnTo>
                    <a:pt x="150" y="26"/>
                  </a:lnTo>
                  <a:lnTo>
                    <a:pt x="144" y="24"/>
                  </a:lnTo>
                  <a:lnTo>
                    <a:pt x="137" y="21"/>
                  </a:lnTo>
                  <a:lnTo>
                    <a:pt x="133" y="19"/>
                  </a:lnTo>
                  <a:lnTo>
                    <a:pt x="129" y="17"/>
                  </a:lnTo>
                  <a:lnTo>
                    <a:pt x="122" y="13"/>
                  </a:lnTo>
                  <a:lnTo>
                    <a:pt x="114" y="13"/>
                  </a:lnTo>
                  <a:lnTo>
                    <a:pt x="106" y="9"/>
                  </a:lnTo>
                  <a:lnTo>
                    <a:pt x="101" y="7"/>
                  </a:lnTo>
                  <a:lnTo>
                    <a:pt x="95" y="7"/>
                  </a:lnTo>
                  <a:lnTo>
                    <a:pt x="93" y="7"/>
                  </a:lnTo>
                  <a:lnTo>
                    <a:pt x="87" y="11"/>
                  </a:lnTo>
                  <a:lnTo>
                    <a:pt x="85" y="17"/>
                  </a:lnTo>
                  <a:lnTo>
                    <a:pt x="85" y="23"/>
                  </a:lnTo>
                  <a:lnTo>
                    <a:pt x="89" y="30"/>
                  </a:lnTo>
                  <a:lnTo>
                    <a:pt x="93" y="38"/>
                  </a:lnTo>
                  <a:lnTo>
                    <a:pt x="95" y="43"/>
                  </a:lnTo>
                  <a:lnTo>
                    <a:pt x="91" y="47"/>
                  </a:lnTo>
                  <a:lnTo>
                    <a:pt x="85" y="53"/>
                  </a:lnTo>
                  <a:lnTo>
                    <a:pt x="84" y="53"/>
                  </a:lnTo>
                  <a:lnTo>
                    <a:pt x="84" y="61"/>
                  </a:lnTo>
                  <a:lnTo>
                    <a:pt x="84" y="64"/>
                  </a:lnTo>
                  <a:lnTo>
                    <a:pt x="85" y="66"/>
                  </a:lnTo>
                  <a:lnTo>
                    <a:pt x="87" y="7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74" y="78"/>
                  </a:lnTo>
                  <a:lnTo>
                    <a:pt x="76" y="83"/>
                  </a:lnTo>
                  <a:lnTo>
                    <a:pt x="82" y="93"/>
                  </a:lnTo>
                  <a:lnTo>
                    <a:pt x="84" y="102"/>
                  </a:lnTo>
                  <a:lnTo>
                    <a:pt x="85" y="108"/>
                  </a:lnTo>
                  <a:lnTo>
                    <a:pt x="78" y="112"/>
                  </a:lnTo>
                  <a:lnTo>
                    <a:pt x="66" y="116"/>
                  </a:lnTo>
                  <a:lnTo>
                    <a:pt x="61" y="114"/>
                  </a:lnTo>
                  <a:lnTo>
                    <a:pt x="53" y="112"/>
                  </a:lnTo>
                  <a:lnTo>
                    <a:pt x="45" y="110"/>
                  </a:lnTo>
                  <a:lnTo>
                    <a:pt x="38" y="108"/>
                  </a:lnTo>
                  <a:lnTo>
                    <a:pt x="28" y="106"/>
                  </a:lnTo>
                  <a:lnTo>
                    <a:pt x="21" y="104"/>
                  </a:lnTo>
                  <a:lnTo>
                    <a:pt x="15" y="104"/>
                  </a:lnTo>
                  <a:lnTo>
                    <a:pt x="13" y="106"/>
                  </a:lnTo>
                  <a:lnTo>
                    <a:pt x="9" y="110"/>
                  </a:lnTo>
                  <a:lnTo>
                    <a:pt x="9" y="118"/>
                  </a:lnTo>
                  <a:lnTo>
                    <a:pt x="11" y="123"/>
                  </a:lnTo>
                  <a:lnTo>
                    <a:pt x="17" y="131"/>
                  </a:lnTo>
                  <a:lnTo>
                    <a:pt x="21" y="131"/>
                  </a:lnTo>
                  <a:lnTo>
                    <a:pt x="30" y="133"/>
                  </a:lnTo>
                  <a:lnTo>
                    <a:pt x="34" y="133"/>
                  </a:lnTo>
                  <a:lnTo>
                    <a:pt x="42" y="133"/>
                  </a:lnTo>
                  <a:lnTo>
                    <a:pt x="47" y="133"/>
                  </a:lnTo>
                  <a:lnTo>
                    <a:pt x="55" y="133"/>
                  </a:lnTo>
                  <a:lnTo>
                    <a:pt x="61" y="131"/>
                  </a:lnTo>
                  <a:lnTo>
                    <a:pt x="66" y="131"/>
                  </a:lnTo>
                  <a:lnTo>
                    <a:pt x="72" y="131"/>
                  </a:lnTo>
                  <a:lnTo>
                    <a:pt x="78" y="131"/>
                  </a:lnTo>
                  <a:lnTo>
                    <a:pt x="87" y="131"/>
                  </a:lnTo>
                  <a:lnTo>
                    <a:pt x="89" y="131"/>
                  </a:lnTo>
                  <a:lnTo>
                    <a:pt x="87" y="135"/>
                  </a:lnTo>
                  <a:lnTo>
                    <a:pt x="82" y="140"/>
                  </a:lnTo>
                  <a:lnTo>
                    <a:pt x="78" y="140"/>
                  </a:lnTo>
                  <a:lnTo>
                    <a:pt x="68" y="140"/>
                  </a:lnTo>
                  <a:lnTo>
                    <a:pt x="59" y="140"/>
                  </a:lnTo>
                  <a:lnTo>
                    <a:pt x="47" y="142"/>
                  </a:lnTo>
                  <a:lnTo>
                    <a:pt x="34" y="140"/>
                  </a:lnTo>
                  <a:lnTo>
                    <a:pt x="23" y="140"/>
                  </a:lnTo>
                  <a:lnTo>
                    <a:pt x="13" y="137"/>
                  </a:lnTo>
                  <a:lnTo>
                    <a:pt x="9" y="135"/>
                  </a:lnTo>
                  <a:lnTo>
                    <a:pt x="2" y="123"/>
                  </a:lnTo>
                  <a:lnTo>
                    <a:pt x="0" y="116"/>
                  </a:lnTo>
                  <a:lnTo>
                    <a:pt x="2" y="106"/>
                  </a:lnTo>
                  <a:lnTo>
                    <a:pt x="6" y="102"/>
                  </a:lnTo>
                  <a:lnTo>
                    <a:pt x="7" y="99"/>
                  </a:lnTo>
                  <a:lnTo>
                    <a:pt x="13" y="97"/>
                  </a:lnTo>
                  <a:lnTo>
                    <a:pt x="19" y="97"/>
                  </a:lnTo>
                  <a:lnTo>
                    <a:pt x="26" y="99"/>
                  </a:lnTo>
                  <a:lnTo>
                    <a:pt x="28" y="99"/>
                  </a:lnTo>
                  <a:lnTo>
                    <a:pt x="34" y="99"/>
                  </a:lnTo>
                  <a:lnTo>
                    <a:pt x="42" y="102"/>
                  </a:lnTo>
                  <a:lnTo>
                    <a:pt x="47" y="104"/>
                  </a:lnTo>
                  <a:lnTo>
                    <a:pt x="53" y="106"/>
                  </a:lnTo>
                  <a:lnTo>
                    <a:pt x="61" y="108"/>
                  </a:lnTo>
                  <a:lnTo>
                    <a:pt x="66" y="108"/>
                  </a:lnTo>
                  <a:lnTo>
                    <a:pt x="68" y="108"/>
                  </a:lnTo>
                  <a:lnTo>
                    <a:pt x="74" y="106"/>
                  </a:lnTo>
                  <a:lnTo>
                    <a:pt x="74" y="102"/>
                  </a:lnTo>
                  <a:lnTo>
                    <a:pt x="74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900"/>
            <p:cNvSpPr>
              <a:spLocks/>
            </p:cNvSpPr>
            <p:nvPr/>
          </p:nvSpPr>
          <p:spPr bwMode="auto">
            <a:xfrm>
              <a:off x="3654425" y="4543426"/>
              <a:ext cx="52387" cy="460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0"/>
                </a:cxn>
                <a:cxn ang="0">
                  <a:pos x="21" y="0"/>
                </a:cxn>
                <a:cxn ang="0">
                  <a:pos x="32" y="0"/>
                </a:cxn>
                <a:cxn ang="0">
                  <a:pos x="41" y="4"/>
                </a:cxn>
                <a:cxn ang="0">
                  <a:pos x="47" y="4"/>
                </a:cxn>
                <a:cxn ang="0">
                  <a:pos x="57" y="8"/>
                </a:cxn>
                <a:cxn ang="0">
                  <a:pos x="62" y="12"/>
                </a:cxn>
                <a:cxn ang="0">
                  <a:pos x="64" y="19"/>
                </a:cxn>
                <a:cxn ang="0">
                  <a:pos x="60" y="29"/>
                </a:cxn>
                <a:cxn ang="0">
                  <a:pos x="55" y="35"/>
                </a:cxn>
                <a:cxn ang="0">
                  <a:pos x="47" y="38"/>
                </a:cxn>
                <a:cxn ang="0">
                  <a:pos x="41" y="38"/>
                </a:cxn>
                <a:cxn ang="0">
                  <a:pos x="43" y="42"/>
                </a:cxn>
                <a:cxn ang="0">
                  <a:pos x="45" y="50"/>
                </a:cxn>
                <a:cxn ang="0">
                  <a:pos x="41" y="56"/>
                </a:cxn>
                <a:cxn ang="0">
                  <a:pos x="36" y="59"/>
                </a:cxn>
                <a:cxn ang="0">
                  <a:pos x="28" y="59"/>
                </a:cxn>
                <a:cxn ang="0">
                  <a:pos x="22" y="59"/>
                </a:cxn>
                <a:cxn ang="0">
                  <a:pos x="17" y="59"/>
                </a:cxn>
                <a:cxn ang="0">
                  <a:pos x="13" y="59"/>
                </a:cxn>
                <a:cxn ang="0">
                  <a:pos x="9" y="50"/>
                </a:cxn>
                <a:cxn ang="0">
                  <a:pos x="9" y="44"/>
                </a:cxn>
                <a:cxn ang="0">
                  <a:pos x="11" y="46"/>
                </a:cxn>
                <a:cxn ang="0">
                  <a:pos x="17" y="52"/>
                </a:cxn>
                <a:cxn ang="0">
                  <a:pos x="21" y="52"/>
                </a:cxn>
                <a:cxn ang="0">
                  <a:pos x="26" y="54"/>
                </a:cxn>
                <a:cxn ang="0">
                  <a:pos x="30" y="54"/>
                </a:cxn>
                <a:cxn ang="0">
                  <a:pos x="32" y="54"/>
                </a:cxn>
                <a:cxn ang="0">
                  <a:pos x="36" y="48"/>
                </a:cxn>
                <a:cxn ang="0">
                  <a:pos x="38" y="42"/>
                </a:cxn>
                <a:cxn ang="0">
                  <a:pos x="32" y="38"/>
                </a:cxn>
                <a:cxn ang="0">
                  <a:pos x="26" y="37"/>
                </a:cxn>
                <a:cxn ang="0">
                  <a:pos x="21" y="35"/>
                </a:cxn>
                <a:cxn ang="0">
                  <a:pos x="15" y="35"/>
                </a:cxn>
                <a:cxn ang="0">
                  <a:pos x="7" y="33"/>
                </a:cxn>
                <a:cxn ang="0">
                  <a:pos x="0" y="33"/>
                </a:cxn>
                <a:cxn ang="0">
                  <a:pos x="0" y="23"/>
                </a:cxn>
                <a:cxn ang="0">
                  <a:pos x="41" y="33"/>
                </a:cxn>
                <a:cxn ang="0">
                  <a:pos x="41" y="31"/>
                </a:cxn>
                <a:cxn ang="0">
                  <a:pos x="47" y="29"/>
                </a:cxn>
                <a:cxn ang="0">
                  <a:pos x="51" y="25"/>
                </a:cxn>
                <a:cxn ang="0">
                  <a:pos x="55" y="23"/>
                </a:cxn>
                <a:cxn ang="0">
                  <a:pos x="53" y="18"/>
                </a:cxn>
                <a:cxn ang="0">
                  <a:pos x="51" y="14"/>
                </a:cxn>
                <a:cxn ang="0">
                  <a:pos x="45" y="10"/>
                </a:cxn>
                <a:cxn ang="0">
                  <a:pos x="40" y="10"/>
                </a:cxn>
                <a:cxn ang="0">
                  <a:pos x="32" y="8"/>
                </a:cxn>
                <a:cxn ang="0">
                  <a:pos x="24" y="8"/>
                </a:cxn>
                <a:cxn ang="0">
                  <a:pos x="15" y="8"/>
                </a:cxn>
                <a:cxn ang="0">
                  <a:pos x="9" y="8"/>
                </a:cxn>
                <a:cxn ang="0">
                  <a:pos x="5" y="8"/>
                </a:cxn>
                <a:cxn ang="0">
                  <a:pos x="3" y="8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64" h="59">
                  <a:moveTo>
                    <a:pt x="7" y="0"/>
                  </a:moveTo>
                  <a:lnTo>
                    <a:pt x="11" y="0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41" y="4"/>
                  </a:lnTo>
                  <a:lnTo>
                    <a:pt x="47" y="4"/>
                  </a:lnTo>
                  <a:lnTo>
                    <a:pt x="57" y="8"/>
                  </a:lnTo>
                  <a:lnTo>
                    <a:pt x="62" y="12"/>
                  </a:lnTo>
                  <a:lnTo>
                    <a:pt x="64" y="19"/>
                  </a:lnTo>
                  <a:lnTo>
                    <a:pt x="60" y="29"/>
                  </a:lnTo>
                  <a:lnTo>
                    <a:pt x="55" y="35"/>
                  </a:lnTo>
                  <a:lnTo>
                    <a:pt x="47" y="38"/>
                  </a:lnTo>
                  <a:lnTo>
                    <a:pt x="41" y="38"/>
                  </a:lnTo>
                  <a:lnTo>
                    <a:pt x="43" y="42"/>
                  </a:lnTo>
                  <a:lnTo>
                    <a:pt x="45" y="50"/>
                  </a:lnTo>
                  <a:lnTo>
                    <a:pt x="41" y="56"/>
                  </a:lnTo>
                  <a:lnTo>
                    <a:pt x="36" y="5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17" y="59"/>
                  </a:lnTo>
                  <a:lnTo>
                    <a:pt x="13" y="59"/>
                  </a:lnTo>
                  <a:lnTo>
                    <a:pt x="9" y="50"/>
                  </a:lnTo>
                  <a:lnTo>
                    <a:pt x="9" y="44"/>
                  </a:lnTo>
                  <a:lnTo>
                    <a:pt x="11" y="46"/>
                  </a:lnTo>
                  <a:lnTo>
                    <a:pt x="17" y="52"/>
                  </a:lnTo>
                  <a:lnTo>
                    <a:pt x="21" y="52"/>
                  </a:lnTo>
                  <a:lnTo>
                    <a:pt x="26" y="54"/>
                  </a:lnTo>
                  <a:lnTo>
                    <a:pt x="30" y="54"/>
                  </a:lnTo>
                  <a:lnTo>
                    <a:pt x="32" y="54"/>
                  </a:lnTo>
                  <a:lnTo>
                    <a:pt x="36" y="48"/>
                  </a:lnTo>
                  <a:lnTo>
                    <a:pt x="38" y="42"/>
                  </a:lnTo>
                  <a:lnTo>
                    <a:pt x="32" y="38"/>
                  </a:lnTo>
                  <a:lnTo>
                    <a:pt x="26" y="37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7" y="33"/>
                  </a:lnTo>
                  <a:lnTo>
                    <a:pt x="0" y="33"/>
                  </a:lnTo>
                  <a:lnTo>
                    <a:pt x="0" y="23"/>
                  </a:lnTo>
                  <a:lnTo>
                    <a:pt x="41" y="33"/>
                  </a:lnTo>
                  <a:lnTo>
                    <a:pt x="41" y="31"/>
                  </a:lnTo>
                  <a:lnTo>
                    <a:pt x="47" y="29"/>
                  </a:lnTo>
                  <a:lnTo>
                    <a:pt x="51" y="25"/>
                  </a:lnTo>
                  <a:lnTo>
                    <a:pt x="55" y="23"/>
                  </a:lnTo>
                  <a:lnTo>
                    <a:pt x="53" y="18"/>
                  </a:lnTo>
                  <a:lnTo>
                    <a:pt x="51" y="14"/>
                  </a:lnTo>
                  <a:lnTo>
                    <a:pt x="45" y="10"/>
                  </a:lnTo>
                  <a:lnTo>
                    <a:pt x="40" y="1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5" y="8"/>
                  </a:lnTo>
                  <a:lnTo>
                    <a:pt x="9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901"/>
            <p:cNvSpPr>
              <a:spLocks/>
            </p:cNvSpPr>
            <p:nvPr/>
          </p:nvSpPr>
          <p:spPr bwMode="auto">
            <a:xfrm>
              <a:off x="3667125" y="4521201"/>
              <a:ext cx="42862" cy="26988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0" y="15"/>
                </a:cxn>
                <a:cxn ang="0">
                  <a:pos x="2" y="21"/>
                </a:cxn>
                <a:cxn ang="0">
                  <a:pos x="6" y="23"/>
                </a:cxn>
                <a:cxn ang="0">
                  <a:pos x="15" y="26"/>
                </a:cxn>
                <a:cxn ang="0">
                  <a:pos x="21" y="28"/>
                </a:cxn>
                <a:cxn ang="0">
                  <a:pos x="26" y="32"/>
                </a:cxn>
                <a:cxn ang="0">
                  <a:pos x="32" y="30"/>
                </a:cxn>
                <a:cxn ang="0">
                  <a:pos x="38" y="30"/>
                </a:cxn>
                <a:cxn ang="0">
                  <a:pos x="45" y="26"/>
                </a:cxn>
                <a:cxn ang="0">
                  <a:pos x="49" y="26"/>
                </a:cxn>
                <a:cxn ang="0">
                  <a:pos x="51" y="21"/>
                </a:cxn>
                <a:cxn ang="0">
                  <a:pos x="51" y="15"/>
                </a:cxn>
                <a:cxn ang="0">
                  <a:pos x="51" y="9"/>
                </a:cxn>
                <a:cxn ang="0">
                  <a:pos x="53" y="7"/>
                </a:cxn>
                <a:cxn ang="0">
                  <a:pos x="42" y="0"/>
                </a:cxn>
                <a:cxn ang="0">
                  <a:pos x="42" y="2"/>
                </a:cxn>
                <a:cxn ang="0">
                  <a:pos x="44" y="9"/>
                </a:cxn>
                <a:cxn ang="0">
                  <a:pos x="42" y="15"/>
                </a:cxn>
                <a:cxn ang="0">
                  <a:pos x="42" y="21"/>
                </a:cxn>
                <a:cxn ang="0">
                  <a:pos x="36" y="23"/>
                </a:cxn>
                <a:cxn ang="0">
                  <a:pos x="30" y="25"/>
                </a:cxn>
                <a:cxn ang="0">
                  <a:pos x="21" y="21"/>
                </a:cxn>
                <a:cxn ang="0">
                  <a:pos x="11" y="19"/>
                </a:cxn>
                <a:cxn ang="0">
                  <a:pos x="4" y="15"/>
                </a:cxn>
                <a:cxn ang="0">
                  <a:pos x="2" y="13"/>
                </a:cxn>
                <a:cxn ang="0">
                  <a:pos x="2" y="13"/>
                </a:cxn>
              </a:cxnLst>
              <a:rect l="0" t="0" r="r" b="b"/>
              <a:pathLst>
                <a:path w="53" h="32">
                  <a:moveTo>
                    <a:pt x="2" y="13"/>
                  </a:moveTo>
                  <a:lnTo>
                    <a:pt x="0" y="15"/>
                  </a:lnTo>
                  <a:lnTo>
                    <a:pt x="2" y="21"/>
                  </a:lnTo>
                  <a:lnTo>
                    <a:pt x="6" y="23"/>
                  </a:lnTo>
                  <a:lnTo>
                    <a:pt x="15" y="26"/>
                  </a:lnTo>
                  <a:lnTo>
                    <a:pt x="21" y="28"/>
                  </a:lnTo>
                  <a:lnTo>
                    <a:pt x="26" y="32"/>
                  </a:lnTo>
                  <a:lnTo>
                    <a:pt x="32" y="30"/>
                  </a:lnTo>
                  <a:lnTo>
                    <a:pt x="38" y="30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1" y="21"/>
                  </a:lnTo>
                  <a:lnTo>
                    <a:pt x="51" y="15"/>
                  </a:lnTo>
                  <a:lnTo>
                    <a:pt x="51" y="9"/>
                  </a:lnTo>
                  <a:lnTo>
                    <a:pt x="53" y="7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4" y="9"/>
                  </a:lnTo>
                  <a:lnTo>
                    <a:pt x="42" y="15"/>
                  </a:lnTo>
                  <a:lnTo>
                    <a:pt x="42" y="21"/>
                  </a:lnTo>
                  <a:lnTo>
                    <a:pt x="36" y="23"/>
                  </a:lnTo>
                  <a:lnTo>
                    <a:pt x="30" y="25"/>
                  </a:lnTo>
                  <a:lnTo>
                    <a:pt x="21" y="21"/>
                  </a:lnTo>
                  <a:lnTo>
                    <a:pt x="11" y="19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902"/>
            <p:cNvSpPr>
              <a:spLocks/>
            </p:cNvSpPr>
            <p:nvPr/>
          </p:nvSpPr>
          <p:spPr bwMode="auto">
            <a:xfrm>
              <a:off x="3679825" y="4487863"/>
              <a:ext cx="4762" cy="30163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25"/>
                </a:cxn>
                <a:cxn ang="0">
                  <a:pos x="0" y="15"/>
                </a:cxn>
                <a:cxn ang="0">
                  <a:pos x="2" y="6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11"/>
                </a:cxn>
                <a:cxn ang="0">
                  <a:pos x="6" y="17"/>
                </a:cxn>
                <a:cxn ang="0">
                  <a:pos x="6" y="23"/>
                </a:cxn>
                <a:cxn ang="0">
                  <a:pos x="6" y="30"/>
                </a:cxn>
                <a:cxn ang="0">
                  <a:pos x="6" y="32"/>
                </a:cxn>
                <a:cxn ang="0">
                  <a:pos x="8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" h="36">
                  <a:moveTo>
                    <a:pt x="0" y="30"/>
                  </a:moveTo>
                  <a:lnTo>
                    <a:pt x="0" y="25"/>
                  </a:lnTo>
                  <a:lnTo>
                    <a:pt x="0" y="15"/>
                  </a:lnTo>
                  <a:lnTo>
                    <a:pt x="2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1"/>
                  </a:lnTo>
                  <a:lnTo>
                    <a:pt x="6" y="17"/>
                  </a:lnTo>
                  <a:lnTo>
                    <a:pt x="6" y="23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903"/>
            <p:cNvSpPr>
              <a:spLocks/>
            </p:cNvSpPr>
            <p:nvPr/>
          </p:nvSpPr>
          <p:spPr bwMode="auto">
            <a:xfrm>
              <a:off x="3695700" y="4475163"/>
              <a:ext cx="7937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" y="13"/>
                </a:cxn>
                <a:cxn ang="0">
                  <a:pos x="9" y="6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lnTo>
                    <a:pt x="6" y="13"/>
                  </a:lnTo>
                  <a:lnTo>
                    <a:pt x="9" y="6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904"/>
            <p:cNvSpPr>
              <a:spLocks/>
            </p:cNvSpPr>
            <p:nvPr/>
          </p:nvSpPr>
          <p:spPr bwMode="auto">
            <a:xfrm>
              <a:off x="3711575" y="4427538"/>
              <a:ext cx="7937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13"/>
                </a:cxn>
                <a:cxn ang="0">
                  <a:pos x="9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">
                  <a:moveTo>
                    <a:pt x="0" y="4"/>
                  </a:moveTo>
                  <a:lnTo>
                    <a:pt x="6" y="13"/>
                  </a:lnTo>
                  <a:lnTo>
                    <a:pt x="9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905"/>
            <p:cNvSpPr>
              <a:spLocks/>
            </p:cNvSpPr>
            <p:nvPr/>
          </p:nvSpPr>
          <p:spPr bwMode="auto">
            <a:xfrm>
              <a:off x="3687762" y="4438651"/>
              <a:ext cx="14287" cy="2063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10" y="27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27">
                  <a:moveTo>
                    <a:pt x="12" y="0"/>
                  </a:moveTo>
                  <a:lnTo>
                    <a:pt x="0" y="21"/>
                  </a:lnTo>
                  <a:lnTo>
                    <a:pt x="10" y="27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906"/>
            <p:cNvSpPr>
              <a:spLocks/>
            </p:cNvSpPr>
            <p:nvPr/>
          </p:nvSpPr>
          <p:spPr bwMode="auto">
            <a:xfrm>
              <a:off x="3675062" y="4589463"/>
              <a:ext cx="4762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1"/>
                </a:cxn>
                <a:cxn ang="0">
                  <a:pos x="8" y="23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3">
                  <a:moveTo>
                    <a:pt x="0" y="0"/>
                  </a:moveTo>
                  <a:lnTo>
                    <a:pt x="2" y="21"/>
                  </a:lnTo>
                  <a:lnTo>
                    <a:pt x="8" y="23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907"/>
            <p:cNvSpPr>
              <a:spLocks/>
            </p:cNvSpPr>
            <p:nvPr/>
          </p:nvSpPr>
          <p:spPr bwMode="auto">
            <a:xfrm>
              <a:off x="3667125" y="4605338"/>
              <a:ext cx="23812" cy="333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2"/>
                </a:cxn>
                <a:cxn ang="0">
                  <a:pos x="4" y="6"/>
                </a:cxn>
                <a:cxn ang="0">
                  <a:pos x="6" y="10"/>
                </a:cxn>
                <a:cxn ang="0">
                  <a:pos x="11" y="10"/>
                </a:cxn>
                <a:cxn ang="0">
                  <a:pos x="13" y="8"/>
                </a:cxn>
                <a:cxn ang="0">
                  <a:pos x="17" y="8"/>
                </a:cxn>
                <a:cxn ang="0">
                  <a:pos x="21" y="16"/>
                </a:cxn>
                <a:cxn ang="0">
                  <a:pos x="23" y="23"/>
                </a:cxn>
                <a:cxn ang="0">
                  <a:pos x="21" y="27"/>
                </a:cxn>
                <a:cxn ang="0">
                  <a:pos x="17" y="31"/>
                </a:cxn>
                <a:cxn ang="0">
                  <a:pos x="13" y="35"/>
                </a:cxn>
                <a:cxn ang="0">
                  <a:pos x="11" y="35"/>
                </a:cxn>
                <a:cxn ang="0">
                  <a:pos x="7" y="27"/>
                </a:cxn>
                <a:cxn ang="0">
                  <a:pos x="7" y="23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4" y="18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0" y="37"/>
                </a:cxn>
                <a:cxn ang="0">
                  <a:pos x="2" y="40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7" y="42"/>
                </a:cxn>
                <a:cxn ang="0">
                  <a:pos x="21" y="40"/>
                </a:cxn>
                <a:cxn ang="0">
                  <a:pos x="26" y="37"/>
                </a:cxn>
                <a:cxn ang="0">
                  <a:pos x="26" y="33"/>
                </a:cxn>
                <a:cxn ang="0">
                  <a:pos x="30" y="27"/>
                </a:cxn>
                <a:cxn ang="0">
                  <a:pos x="30" y="21"/>
                </a:cxn>
                <a:cxn ang="0">
                  <a:pos x="30" y="19"/>
                </a:cxn>
                <a:cxn ang="0">
                  <a:pos x="30" y="12"/>
                </a:cxn>
                <a:cxn ang="0">
                  <a:pos x="26" y="6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0" h="42">
                  <a:moveTo>
                    <a:pt x="13" y="0"/>
                  </a:moveTo>
                  <a:lnTo>
                    <a:pt x="7" y="2"/>
                  </a:lnTo>
                  <a:lnTo>
                    <a:pt x="4" y="6"/>
                  </a:lnTo>
                  <a:lnTo>
                    <a:pt x="6" y="10"/>
                  </a:lnTo>
                  <a:lnTo>
                    <a:pt x="11" y="10"/>
                  </a:lnTo>
                  <a:lnTo>
                    <a:pt x="13" y="8"/>
                  </a:lnTo>
                  <a:lnTo>
                    <a:pt x="17" y="8"/>
                  </a:lnTo>
                  <a:lnTo>
                    <a:pt x="21" y="16"/>
                  </a:lnTo>
                  <a:lnTo>
                    <a:pt x="23" y="23"/>
                  </a:lnTo>
                  <a:lnTo>
                    <a:pt x="21" y="27"/>
                  </a:lnTo>
                  <a:lnTo>
                    <a:pt x="17" y="31"/>
                  </a:lnTo>
                  <a:lnTo>
                    <a:pt x="13" y="35"/>
                  </a:lnTo>
                  <a:lnTo>
                    <a:pt x="11" y="35"/>
                  </a:lnTo>
                  <a:lnTo>
                    <a:pt x="7" y="27"/>
                  </a:lnTo>
                  <a:lnTo>
                    <a:pt x="7" y="23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4" y="18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2" y="40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7" y="42"/>
                  </a:lnTo>
                  <a:lnTo>
                    <a:pt x="21" y="40"/>
                  </a:lnTo>
                  <a:lnTo>
                    <a:pt x="26" y="37"/>
                  </a:lnTo>
                  <a:lnTo>
                    <a:pt x="26" y="33"/>
                  </a:lnTo>
                  <a:lnTo>
                    <a:pt x="30" y="27"/>
                  </a:lnTo>
                  <a:lnTo>
                    <a:pt x="30" y="21"/>
                  </a:lnTo>
                  <a:lnTo>
                    <a:pt x="30" y="19"/>
                  </a:lnTo>
                  <a:lnTo>
                    <a:pt x="30" y="12"/>
                  </a:lnTo>
                  <a:lnTo>
                    <a:pt x="26" y="6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908"/>
            <p:cNvSpPr>
              <a:spLocks/>
            </p:cNvSpPr>
            <p:nvPr/>
          </p:nvSpPr>
          <p:spPr bwMode="auto">
            <a:xfrm>
              <a:off x="3586162" y="4619626"/>
              <a:ext cx="93662" cy="98425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86" y="8"/>
                </a:cxn>
                <a:cxn ang="0">
                  <a:pos x="88" y="18"/>
                </a:cxn>
                <a:cxn ang="0">
                  <a:pos x="95" y="29"/>
                </a:cxn>
                <a:cxn ang="0">
                  <a:pos x="105" y="37"/>
                </a:cxn>
                <a:cxn ang="0">
                  <a:pos x="116" y="40"/>
                </a:cxn>
                <a:cxn ang="0">
                  <a:pos x="120" y="40"/>
                </a:cxn>
                <a:cxn ang="0">
                  <a:pos x="120" y="42"/>
                </a:cxn>
                <a:cxn ang="0">
                  <a:pos x="116" y="46"/>
                </a:cxn>
                <a:cxn ang="0">
                  <a:pos x="112" y="46"/>
                </a:cxn>
                <a:cxn ang="0">
                  <a:pos x="114" y="48"/>
                </a:cxn>
                <a:cxn ang="0">
                  <a:pos x="112" y="61"/>
                </a:cxn>
                <a:cxn ang="0">
                  <a:pos x="103" y="59"/>
                </a:cxn>
                <a:cxn ang="0">
                  <a:pos x="105" y="46"/>
                </a:cxn>
                <a:cxn ang="0">
                  <a:pos x="103" y="46"/>
                </a:cxn>
                <a:cxn ang="0">
                  <a:pos x="99" y="44"/>
                </a:cxn>
                <a:cxn ang="0">
                  <a:pos x="93" y="40"/>
                </a:cxn>
                <a:cxn ang="0">
                  <a:pos x="88" y="37"/>
                </a:cxn>
                <a:cxn ang="0">
                  <a:pos x="82" y="27"/>
                </a:cxn>
                <a:cxn ang="0">
                  <a:pos x="78" y="21"/>
                </a:cxn>
                <a:cxn ang="0">
                  <a:pos x="78" y="16"/>
                </a:cxn>
                <a:cxn ang="0">
                  <a:pos x="78" y="16"/>
                </a:cxn>
                <a:cxn ang="0">
                  <a:pos x="74" y="16"/>
                </a:cxn>
                <a:cxn ang="0">
                  <a:pos x="69" y="21"/>
                </a:cxn>
                <a:cxn ang="0">
                  <a:pos x="65" y="25"/>
                </a:cxn>
                <a:cxn ang="0">
                  <a:pos x="61" y="31"/>
                </a:cxn>
                <a:cxn ang="0">
                  <a:pos x="55" y="37"/>
                </a:cxn>
                <a:cxn ang="0">
                  <a:pos x="53" y="44"/>
                </a:cxn>
                <a:cxn ang="0">
                  <a:pos x="48" y="50"/>
                </a:cxn>
                <a:cxn ang="0">
                  <a:pos x="44" y="57"/>
                </a:cxn>
                <a:cxn ang="0">
                  <a:pos x="38" y="63"/>
                </a:cxn>
                <a:cxn ang="0">
                  <a:pos x="34" y="73"/>
                </a:cxn>
                <a:cxn ang="0">
                  <a:pos x="31" y="78"/>
                </a:cxn>
                <a:cxn ang="0">
                  <a:pos x="27" y="88"/>
                </a:cxn>
                <a:cxn ang="0">
                  <a:pos x="23" y="96"/>
                </a:cxn>
                <a:cxn ang="0">
                  <a:pos x="23" y="103"/>
                </a:cxn>
                <a:cxn ang="0">
                  <a:pos x="0" y="124"/>
                </a:cxn>
                <a:cxn ang="0">
                  <a:pos x="0" y="120"/>
                </a:cxn>
                <a:cxn ang="0">
                  <a:pos x="2" y="113"/>
                </a:cxn>
                <a:cxn ang="0">
                  <a:pos x="6" y="107"/>
                </a:cxn>
                <a:cxn ang="0">
                  <a:pos x="10" y="99"/>
                </a:cxn>
                <a:cxn ang="0">
                  <a:pos x="13" y="92"/>
                </a:cxn>
                <a:cxn ang="0">
                  <a:pos x="17" y="82"/>
                </a:cxn>
                <a:cxn ang="0">
                  <a:pos x="23" y="73"/>
                </a:cxn>
                <a:cxn ang="0">
                  <a:pos x="29" y="61"/>
                </a:cxn>
                <a:cxn ang="0">
                  <a:pos x="34" y="50"/>
                </a:cxn>
                <a:cxn ang="0">
                  <a:pos x="40" y="40"/>
                </a:cxn>
                <a:cxn ang="0">
                  <a:pos x="48" y="31"/>
                </a:cxn>
                <a:cxn ang="0">
                  <a:pos x="55" y="19"/>
                </a:cxn>
                <a:cxn ang="0">
                  <a:pos x="63" y="12"/>
                </a:cxn>
                <a:cxn ang="0">
                  <a:pos x="69" y="6"/>
                </a:cxn>
                <a:cxn ang="0">
                  <a:pos x="88" y="0"/>
                </a:cxn>
                <a:cxn ang="0">
                  <a:pos x="88" y="0"/>
                </a:cxn>
              </a:cxnLst>
              <a:rect l="0" t="0" r="r" b="b"/>
              <a:pathLst>
                <a:path w="120" h="124">
                  <a:moveTo>
                    <a:pt x="88" y="0"/>
                  </a:moveTo>
                  <a:lnTo>
                    <a:pt x="86" y="8"/>
                  </a:lnTo>
                  <a:lnTo>
                    <a:pt x="88" y="18"/>
                  </a:lnTo>
                  <a:lnTo>
                    <a:pt x="95" y="29"/>
                  </a:lnTo>
                  <a:lnTo>
                    <a:pt x="105" y="37"/>
                  </a:lnTo>
                  <a:lnTo>
                    <a:pt x="116" y="40"/>
                  </a:lnTo>
                  <a:lnTo>
                    <a:pt x="120" y="40"/>
                  </a:lnTo>
                  <a:lnTo>
                    <a:pt x="120" y="42"/>
                  </a:lnTo>
                  <a:lnTo>
                    <a:pt x="116" y="46"/>
                  </a:lnTo>
                  <a:lnTo>
                    <a:pt x="112" y="46"/>
                  </a:lnTo>
                  <a:lnTo>
                    <a:pt x="114" y="48"/>
                  </a:lnTo>
                  <a:lnTo>
                    <a:pt x="112" y="61"/>
                  </a:lnTo>
                  <a:lnTo>
                    <a:pt x="103" y="59"/>
                  </a:lnTo>
                  <a:lnTo>
                    <a:pt x="105" y="46"/>
                  </a:lnTo>
                  <a:lnTo>
                    <a:pt x="103" y="46"/>
                  </a:lnTo>
                  <a:lnTo>
                    <a:pt x="99" y="44"/>
                  </a:lnTo>
                  <a:lnTo>
                    <a:pt x="93" y="40"/>
                  </a:lnTo>
                  <a:lnTo>
                    <a:pt x="88" y="37"/>
                  </a:lnTo>
                  <a:lnTo>
                    <a:pt x="82" y="27"/>
                  </a:lnTo>
                  <a:lnTo>
                    <a:pt x="78" y="21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4" y="16"/>
                  </a:lnTo>
                  <a:lnTo>
                    <a:pt x="69" y="21"/>
                  </a:lnTo>
                  <a:lnTo>
                    <a:pt x="65" y="25"/>
                  </a:lnTo>
                  <a:lnTo>
                    <a:pt x="61" y="31"/>
                  </a:lnTo>
                  <a:lnTo>
                    <a:pt x="55" y="37"/>
                  </a:lnTo>
                  <a:lnTo>
                    <a:pt x="53" y="44"/>
                  </a:lnTo>
                  <a:lnTo>
                    <a:pt x="48" y="50"/>
                  </a:lnTo>
                  <a:lnTo>
                    <a:pt x="44" y="57"/>
                  </a:lnTo>
                  <a:lnTo>
                    <a:pt x="38" y="63"/>
                  </a:lnTo>
                  <a:lnTo>
                    <a:pt x="34" y="73"/>
                  </a:lnTo>
                  <a:lnTo>
                    <a:pt x="31" y="78"/>
                  </a:lnTo>
                  <a:lnTo>
                    <a:pt x="27" y="88"/>
                  </a:lnTo>
                  <a:lnTo>
                    <a:pt x="23" y="96"/>
                  </a:lnTo>
                  <a:lnTo>
                    <a:pt x="23" y="103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3"/>
                  </a:lnTo>
                  <a:lnTo>
                    <a:pt x="6" y="107"/>
                  </a:lnTo>
                  <a:lnTo>
                    <a:pt x="10" y="99"/>
                  </a:lnTo>
                  <a:lnTo>
                    <a:pt x="13" y="92"/>
                  </a:lnTo>
                  <a:lnTo>
                    <a:pt x="17" y="82"/>
                  </a:lnTo>
                  <a:lnTo>
                    <a:pt x="23" y="73"/>
                  </a:lnTo>
                  <a:lnTo>
                    <a:pt x="29" y="61"/>
                  </a:lnTo>
                  <a:lnTo>
                    <a:pt x="34" y="50"/>
                  </a:lnTo>
                  <a:lnTo>
                    <a:pt x="40" y="40"/>
                  </a:lnTo>
                  <a:lnTo>
                    <a:pt x="48" y="31"/>
                  </a:lnTo>
                  <a:lnTo>
                    <a:pt x="55" y="19"/>
                  </a:lnTo>
                  <a:lnTo>
                    <a:pt x="63" y="12"/>
                  </a:lnTo>
                  <a:lnTo>
                    <a:pt x="69" y="6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909"/>
            <p:cNvSpPr>
              <a:spLocks/>
            </p:cNvSpPr>
            <p:nvPr/>
          </p:nvSpPr>
          <p:spPr bwMode="auto">
            <a:xfrm>
              <a:off x="3686175" y="4619626"/>
              <a:ext cx="122237" cy="136525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38" y="2"/>
                </a:cxn>
                <a:cxn ang="0">
                  <a:pos x="20" y="12"/>
                </a:cxn>
                <a:cxn ang="0">
                  <a:pos x="0" y="31"/>
                </a:cxn>
                <a:cxn ang="0">
                  <a:pos x="22" y="42"/>
                </a:cxn>
                <a:cxn ang="0">
                  <a:pos x="39" y="35"/>
                </a:cxn>
                <a:cxn ang="0">
                  <a:pos x="51" y="31"/>
                </a:cxn>
                <a:cxn ang="0">
                  <a:pos x="41" y="50"/>
                </a:cxn>
                <a:cxn ang="0">
                  <a:pos x="45" y="71"/>
                </a:cxn>
                <a:cxn ang="0">
                  <a:pos x="41" y="77"/>
                </a:cxn>
                <a:cxn ang="0">
                  <a:pos x="38" y="96"/>
                </a:cxn>
                <a:cxn ang="0">
                  <a:pos x="51" y="109"/>
                </a:cxn>
                <a:cxn ang="0">
                  <a:pos x="26" y="111"/>
                </a:cxn>
                <a:cxn ang="0">
                  <a:pos x="15" y="118"/>
                </a:cxn>
                <a:cxn ang="0">
                  <a:pos x="26" y="137"/>
                </a:cxn>
                <a:cxn ang="0">
                  <a:pos x="47" y="145"/>
                </a:cxn>
                <a:cxn ang="0">
                  <a:pos x="72" y="135"/>
                </a:cxn>
                <a:cxn ang="0">
                  <a:pos x="79" y="139"/>
                </a:cxn>
                <a:cxn ang="0">
                  <a:pos x="104" y="145"/>
                </a:cxn>
                <a:cxn ang="0">
                  <a:pos x="123" y="143"/>
                </a:cxn>
                <a:cxn ang="0">
                  <a:pos x="150" y="156"/>
                </a:cxn>
                <a:cxn ang="0">
                  <a:pos x="125" y="135"/>
                </a:cxn>
                <a:cxn ang="0">
                  <a:pos x="112" y="137"/>
                </a:cxn>
                <a:cxn ang="0">
                  <a:pos x="89" y="135"/>
                </a:cxn>
                <a:cxn ang="0">
                  <a:pos x="76" y="126"/>
                </a:cxn>
                <a:cxn ang="0">
                  <a:pos x="60" y="135"/>
                </a:cxn>
                <a:cxn ang="0">
                  <a:pos x="38" y="135"/>
                </a:cxn>
                <a:cxn ang="0">
                  <a:pos x="28" y="122"/>
                </a:cxn>
                <a:cxn ang="0">
                  <a:pos x="49" y="122"/>
                </a:cxn>
                <a:cxn ang="0">
                  <a:pos x="66" y="113"/>
                </a:cxn>
                <a:cxn ang="0">
                  <a:pos x="60" y="101"/>
                </a:cxn>
                <a:cxn ang="0">
                  <a:pos x="51" y="88"/>
                </a:cxn>
                <a:cxn ang="0">
                  <a:pos x="60" y="77"/>
                </a:cxn>
                <a:cxn ang="0">
                  <a:pos x="68" y="69"/>
                </a:cxn>
                <a:cxn ang="0">
                  <a:pos x="53" y="61"/>
                </a:cxn>
                <a:cxn ang="0">
                  <a:pos x="51" y="50"/>
                </a:cxn>
                <a:cxn ang="0">
                  <a:pos x="60" y="42"/>
                </a:cxn>
                <a:cxn ang="0">
                  <a:pos x="60" y="27"/>
                </a:cxn>
                <a:cxn ang="0">
                  <a:pos x="55" y="21"/>
                </a:cxn>
                <a:cxn ang="0">
                  <a:pos x="34" y="31"/>
                </a:cxn>
                <a:cxn ang="0">
                  <a:pos x="13" y="33"/>
                </a:cxn>
                <a:cxn ang="0">
                  <a:pos x="15" y="23"/>
                </a:cxn>
                <a:cxn ang="0">
                  <a:pos x="30" y="16"/>
                </a:cxn>
                <a:cxn ang="0">
                  <a:pos x="57" y="10"/>
                </a:cxn>
                <a:cxn ang="0">
                  <a:pos x="72" y="16"/>
                </a:cxn>
                <a:cxn ang="0">
                  <a:pos x="87" y="21"/>
                </a:cxn>
                <a:cxn ang="0">
                  <a:pos x="60" y="0"/>
                </a:cxn>
              </a:cxnLst>
              <a:rect l="0" t="0" r="r" b="b"/>
              <a:pathLst>
                <a:path w="154" h="172">
                  <a:moveTo>
                    <a:pt x="60" y="0"/>
                  </a:moveTo>
                  <a:lnTo>
                    <a:pt x="58" y="0"/>
                  </a:lnTo>
                  <a:lnTo>
                    <a:pt x="55" y="0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38" y="2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20" y="12"/>
                  </a:lnTo>
                  <a:lnTo>
                    <a:pt x="7" y="18"/>
                  </a:lnTo>
                  <a:lnTo>
                    <a:pt x="5" y="23"/>
                  </a:lnTo>
                  <a:lnTo>
                    <a:pt x="0" y="31"/>
                  </a:lnTo>
                  <a:lnTo>
                    <a:pt x="5" y="40"/>
                  </a:lnTo>
                  <a:lnTo>
                    <a:pt x="13" y="42"/>
                  </a:lnTo>
                  <a:lnTo>
                    <a:pt x="22" y="42"/>
                  </a:lnTo>
                  <a:lnTo>
                    <a:pt x="32" y="40"/>
                  </a:lnTo>
                  <a:lnTo>
                    <a:pt x="38" y="37"/>
                  </a:lnTo>
                  <a:lnTo>
                    <a:pt x="39" y="35"/>
                  </a:lnTo>
                  <a:lnTo>
                    <a:pt x="45" y="33"/>
                  </a:lnTo>
                  <a:lnTo>
                    <a:pt x="47" y="31"/>
                  </a:lnTo>
                  <a:lnTo>
                    <a:pt x="51" y="31"/>
                  </a:lnTo>
                  <a:lnTo>
                    <a:pt x="51" y="40"/>
                  </a:lnTo>
                  <a:lnTo>
                    <a:pt x="47" y="42"/>
                  </a:lnTo>
                  <a:lnTo>
                    <a:pt x="41" y="50"/>
                  </a:lnTo>
                  <a:lnTo>
                    <a:pt x="38" y="56"/>
                  </a:lnTo>
                  <a:lnTo>
                    <a:pt x="41" y="63"/>
                  </a:lnTo>
                  <a:lnTo>
                    <a:pt x="45" y="71"/>
                  </a:lnTo>
                  <a:lnTo>
                    <a:pt x="47" y="73"/>
                  </a:lnTo>
                  <a:lnTo>
                    <a:pt x="45" y="73"/>
                  </a:lnTo>
                  <a:lnTo>
                    <a:pt x="41" y="77"/>
                  </a:lnTo>
                  <a:lnTo>
                    <a:pt x="39" y="82"/>
                  </a:lnTo>
                  <a:lnTo>
                    <a:pt x="38" y="88"/>
                  </a:lnTo>
                  <a:lnTo>
                    <a:pt x="38" y="96"/>
                  </a:lnTo>
                  <a:lnTo>
                    <a:pt x="41" y="101"/>
                  </a:lnTo>
                  <a:lnTo>
                    <a:pt x="47" y="107"/>
                  </a:lnTo>
                  <a:lnTo>
                    <a:pt x="51" y="109"/>
                  </a:lnTo>
                  <a:lnTo>
                    <a:pt x="45" y="109"/>
                  </a:lnTo>
                  <a:lnTo>
                    <a:pt x="36" y="111"/>
                  </a:lnTo>
                  <a:lnTo>
                    <a:pt x="26" y="111"/>
                  </a:lnTo>
                  <a:lnTo>
                    <a:pt x="19" y="113"/>
                  </a:lnTo>
                  <a:lnTo>
                    <a:pt x="15" y="113"/>
                  </a:lnTo>
                  <a:lnTo>
                    <a:pt x="15" y="118"/>
                  </a:lnTo>
                  <a:lnTo>
                    <a:pt x="17" y="122"/>
                  </a:lnTo>
                  <a:lnTo>
                    <a:pt x="20" y="132"/>
                  </a:lnTo>
                  <a:lnTo>
                    <a:pt x="26" y="137"/>
                  </a:lnTo>
                  <a:lnTo>
                    <a:pt x="32" y="143"/>
                  </a:lnTo>
                  <a:lnTo>
                    <a:pt x="38" y="145"/>
                  </a:lnTo>
                  <a:lnTo>
                    <a:pt x="47" y="145"/>
                  </a:lnTo>
                  <a:lnTo>
                    <a:pt x="57" y="141"/>
                  </a:lnTo>
                  <a:lnTo>
                    <a:pt x="66" y="139"/>
                  </a:lnTo>
                  <a:lnTo>
                    <a:pt x="72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9" y="139"/>
                  </a:lnTo>
                  <a:lnTo>
                    <a:pt x="85" y="141"/>
                  </a:lnTo>
                  <a:lnTo>
                    <a:pt x="93" y="145"/>
                  </a:lnTo>
                  <a:lnTo>
                    <a:pt x="104" y="145"/>
                  </a:lnTo>
                  <a:lnTo>
                    <a:pt x="114" y="145"/>
                  </a:lnTo>
                  <a:lnTo>
                    <a:pt x="119" y="143"/>
                  </a:lnTo>
                  <a:lnTo>
                    <a:pt x="123" y="143"/>
                  </a:lnTo>
                  <a:lnTo>
                    <a:pt x="146" y="172"/>
                  </a:lnTo>
                  <a:lnTo>
                    <a:pt x="154" y="162"/>
                  </a:lnTo>
                  <a:lnTo>
                    <a:pt x="150" y="156"/>
                  </a:lnTo>
                  <a:lnTo>
                    <a:pt x="140" y="147"/>
                  </a:lnTo>
                  <a:lnTo>
                    <a:pt x="131" y="137"/>
                  </a:lnTo>
                  <a:lnTo>
                    <a:pt x="125" y="135"/>
                  </a:lnTo>
                  <a:lnTo>
                    <a:pt x="121" y="135"/>
                  </a:lnTo>
                  <a:lnTo>
                    <a:pt x="117" y="137"/>
                  </a:lnTo>
                  <a:lnTo>
                    <a:pt x="112" y="137"/>
                  </a:lnTo>
                  <a:lnTo>
                    <a:pt x="104" y="137"/>
                  </a:lnTo>
                  <a:lnTo>
                    <a:pt x="95" y="137"/>
                  </a:lnTo>
                  <a:lnTo>
                    <a:pt x="89" y="135"/>
                  </a:lnTo>
                  <a:lnTo>
                    <a:pt x="83" y="128"/>
                  </a:lnTo>
                  <a:lnTo>
                    <a:pt x="79" y="126"/>
                  </a:lnTo>
                  <a:lnTo>
                    <a:pt x="76" y="126"/>
                  </a:lnTo>
                  <a:lnTo>
                    <a:pt x="72" y="130"/>
                  </a:lnTo>
                  <a:lnTo>
                    <a:pt x="66" y="132"/>
                  </a:lnTo>
                  <a:lnTo>
                    <a:pt x="60" y="135"/>
                  </a:lnTo>
                  <a:lnTo>
                    <a:pt x="53" y="135"/>
                  </a:lnTo>
                  <a:lnTo>
                    <a:pt x="45" y="137"/>
                  </a:lnTo>
                  <a:lnTo>
                    <a:pt x="38" y="135"/>
                  </a:lnTo>
                  <a:lnTo>
                    <a:pt x="36" y="135"/>
                  </a:lnTo>
                  <a:lnTo>
                    <a:pt x="30" y="128"/>
                  </a:lnTo>
                  <a:lnTo>
                    <a:pt x="28" y="122"/>
                  </a:lnTo>
                  <a:lnTo>
                    <a:pt x="32" y="120"/>
                  </a:lnTo>
                  <a:lnTo>
                    <a:pt x="41" y="120"/>
                  </a:lnTo>
                  <a:lnTo>
                    <a:pt x="49" y="122"/>
                  </a:lnTo>
                  <a:lnTo>
                    <a:pt x="57" y="122"/>
                  </a:lnTo>
                  <a:lnTo>
                    <a:pt x="60" y="116"/>
                  </a:lnTo>
                  <a:lnTo>
                    <a:pt x="66" y="113"/>
                  </a:lnTo>
                  <a:lnTo>
                    <a:pt x="68" y="107"/>
                  </a:lnTo>
                  <a:lnTo>
                    <a:pt x="68" y="103"/>
                  </a:lnTo>
                  <a:lnTo>
                    <a:pt x="60" y="101"/>
                  </a:lnTo>
                  <a:lnTo>
                    <a:pt x="55" y="97"/>
                  </a:lnTo>
                  <a:lnTo>
                    <a:pt x="51" y="92"/>
                  </a:lnTo>
                  <a:lnTo>
                    <a:pt x="51" y="88"/>
                  </a:lnTo>
                  <a:lnTo>
                    <a:pt x="51" y="82"/>
                  </a:lnTo>
                  <a:lnTo>
                    <a:pt x="55" y="78"/>
                  </a:lnTo>
                  <a:lnTo>
                    <a:pt x="60" y="77"/>
                  </a:lnTo>
                  <a:lnTo>
                    <a:pt x="66" y="77"/>
                  </a:lnTo>
                  <a:lnTo>
                    <a:pt x="68" y="71"/>
                  </a:lnTo>
                  <a:lnTo>
                    <a:pt x="68" y="69"/>
                  </a:lnTo>
                  <a:lnTo>
                    <a:pt x="60" y="69"/>
                  </a:lnTo>
                  <a:lnTo>
                    <a:pt x="57" y="67"/>
                  </a:lnTo>
                  <a:lnTo>
                    <a:pt x="53" y="61"/>
                  </a:lnTo>
                  <a:lnTo>
                    <a:pt x="51" y="57"/>
                  </a:lnTo>
                  <a:lnTo>
                    <a:pt x="47" y="52"/>
                  </a:lnTo>
                  <a:lnTo>
                    <a:pt x="51" y="50"/>
                  </a:lnTo>
                  <a:lnTo>
                    <a:pt x="53" y="46"/>
                  </a:lnTo>
                  <a:lnTo>
                    <a:pt x="57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2" y="33"/>
                  </a:lnTo>
                  <a:lnTo>
                    <a:pt x="60" y="27"/>
                  </a:lnTo>
                  <a:lnTo>
                    <a:pt x="58" y="21"/>
                  </a:lnTo>
                  <a:lnTo>
                    <a:pt x="57" y="21"/>
                  </a:lnTo>
                  <a:lnTo>
                    <a:pt x="55" y="21"/>
                  </a:lnTo>
                  <a:lnTo>
                    <a:pt x="47" y="23"/>
                  </a:lnTo>
                  <a:lnTo>
                    <a:pt x="39" y="27"/>
                  </a:lnTo>
                  <a:lnTo>
                    <a:pt x="34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3" y="33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5" y="23"/>
                  </a:lnTo>
                  <a:lnTo>
                    <a:pt x="20" y="21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9" y="12"/>
                  </a:lnTo>
                  <a:lnTo>
                    <a:pt x="49" y="10"/>
                  </a:lnTo>
                  <a:lnTo>
                    <a:pt x="57" y="10"/>
                  </a:lnTo>
                  <a:lnTo>
                    <a:pt x="60" y="10"/>
                  </a:lnTo>
                  <a:lnTo>
                    <a:pt x="66" y="14"/>
                  </a:lnTo>
                  <a:lnTo>
                    <a:pt x="72" y="16"/>
                  </a:lnTo>
                  <a:lnTo>
                    <a:pt x="78" y="18"/>
                  </a:lnTo>
                  <a:lnTo>
                    <a:pt x="81" y="21"/>
                  </a:lnTo>
                  <a:lnTo>
                    <a:pt x="87" y="21"/>
                  </a:lnTo>
                  <a:lnTo>
                    <a:pt x="91" y="21"/>
                  </a:lnTo>
                  <a:lnTo>
                    <a:pt x="93" y="23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910"/>
            <p:cNvSpPr>
              <a:spLocks/>
            </p:cNvSpPr>
            <p:nvPr/>
          </p:nvSpPr>
          <p:spPr bwMode="auto">
            <a:xfrm>
              <a:off x="3735387" y="4581526"/>
              <a:ext cx="100012" cy="138113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16" y="6"/>
                </a:cxn>
                <a:cxn ang="0">
                  <a:pos x="21" y="9"/>
                </a:cxn>
                <a:cxn ang="0">
                  <a:pos x="25" y="21"/>
                </a:cxn>
                <a:cxn ang="0">
                  <a:pos x="27" y="34"/>
                </a:cxn>
                <a:cxn ang="0">
                  <a:pos x="33" y="46"/>
                </a:cxn>
                <a:cxn ang="0">
                  <a:pos x="42" y="59"/>
                </a:cxn>
                <a:cxn ang="0">
                  <a:pos x="63" y="76"/>
                </a:cxn>
                <a:cxn ang="0">
                  <a:pos x="71" y="87"/>
                </a:cxn>
                <a:cxn ang="0">
                  <a:pos x="73" y="99"/>
                </a:cxn>
                <a:cxn ang="0">
                  <a:pos x="76" y="114"/>
                </a:cxn>
                <a:cxn ang="0">
                  <a:pos x="78" y="125"/>
                </a:cxn>
                <a:cxn ang="0">
                  <a:pos x="82" y="131"/>
                </a:cxn>
                <a:cxn ang="0">
                  <a:pos x="94" y="144"/>
                </a:cxn>
                <a:cxn ang="0">
                  <a:pos x="107" y="158"/>
                </a:cxn>
                <a:cxn ang="0">
                  <a:pos x="116" y="169"/>
                </a:cxn>
                <a:cxn ang="0">
                  <a:pos x="128" y="162"/>
                </a:cxn>
                <a:cxn ang="0">
                  <a:pos x="120" y="156"/>
                </a:cxn>
                <a:cxn ang="0">
                  <a:pos x="107" y="143"/>
                </a:cxn>
                <a:cxn ang="0">
                  <a:pos x="92" y="129"/>
                </a:cxn>
                <a:cxn ang="0">
                  <a:pos x="86" y="124"/>
                </a:cxn>
                <a:cxn ang="0">
                  <a:pos x="82" y="116"/>
                </a:cxn>
                <a:cxn ang="0">
                  <a:pos x="82" y="103"/>
                </a:cxn>
                <a:cxn ang="0">
                  <a:pos x="80" y="89"/>
                </a:cxn>
                <a:cxn ang="0">
                  <a:pos x="80" y="80"/>
                </a:cxn>
                <a:cxn ang="0">
                  <a:pos x="75" y="70"/>
                </a:cxn>
                <a:cxn ang="0">
                  <a:pos x="73" y="55"/>
                </a:cxn>
                <a:cxn ang="0">
                  <a:pos x="73" y="44"/>
                </a:cxn>
                <a:cxn ang="0">
                  <a:pos x="75" y="36"/>
                </a:cxn>
                <a:cxn ang="0">
                  <a:pos x="76" y="17"/>
                </a:cxn>
                <a:cxn ang="0">
                  <a:pos x="78" y="6"/>
                </a:cxn>
                <a:cxn ang="0">
                  <a:pos x="73" y="13"/>
                </a:cxn>
                <a:cxn ang="0">
                  <a:pos x="71" y="25"/>
                </a:cxn>
                <a:cxn ang="0">
                  <a:pos x="67" y="42"/>
                </a:cxn>
                <a:cxn ang="0">
                  <a:pos x="65" y="63"/>
                </a:cxn>
                <a:cxn ang="0">
                  <a:pos x="54" y="55"/>
                </a:cxn>
                <a:cxn ang="0">
                  <a:pos x="42" y="42"/>
                </a:cxn>
                <a:cxn ang="0">
                  <a:pos x="38" y="23"/>
                </a:cxn>
                <a:cxn ang="0">
                  <a:pos x="33" y="9"/>
                </a:cxn>
                <a:cxn ang="0">
                  <a:pos x="14" y="2"/>
                </a:cxn>
                <a:cxn ang="0">
                  <a:pos x="0" y="2"/>
                </a:cxn>
                <a:cxn ang="0">
                  <a:pos x="2" y="11"/>
                </a:cxn>
              </a:cxnLst>
              <a:rect l="0" t="0" r="r" b="b"/>
              <a:pathLst>
                <a:path w="128" h="173">
                  <a:moveTo>
                    <a:pt x="2" y="11"/>
                  </a:moveTo>
                  <a:lnTo>
                    <a:pt x="4" y="9"/>
                  </a:lnTo>
                  <a:lnTo>
                    <a:pt x="10" y="8"/>
                  </a:lnTo>
                  <a:lnTo>
                    <a:pt x="16" y="6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15"/>
                  </a:lnTo>
                  <a:lnTo>
                    <a:pt x="25" y="21"/>
                  </a:lnTo>
                  <a:lnTo>
                    <a:pt x="27" y="28"/>
                  </a:lnTo>
                  <a:lnTo>
                    <a:pt x="27" y="34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7" y="51"/>
                  </a:lnTo>
                  <a:lnTo>
                    <a:pt x="42" y="59"/>
                  </a:lnTo>
                  <a:lnTo>
                    <a:pt x="54" y="68"/>
                  </a:lnTo>
                  <a:lnTo>
                    <a:pt x="63" y="76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3" y="93"/>
                  </a:lnTo>
                  <a:lnTo>
                    <a:pt x="73" y="99"/>
                  </a:lnTo>
                  <a:lnTo>
                    <a:pt x="76" y="106"/>
                  </a:lnTo>
                  <a:lnTo>
                    <a:pt x="76" y="114"/>
                  </a:lnTo>
                  <a:lnTo>
                    <a:pt x="76" y="120"/>
                  </a:lnTo>
                  <a:lnTo>
                    <a:pt x="78" y="125"/>
                  </a:lnTo>
                  <a:lnTo>
                    <a:pt x="80" y="129"/>
                  </a:lnTo>
                  <a:lnTo>
                    <a:pt x="82" y="131"/>
                  </a:lnTo>
                  <a:lnTo>
                    <a:pt x="86" y="137"/>
                  </a:lnTo>
                  <a:lnTo>
                    <a:pt x="94" y="144"/>
                  </a:lnTo>
                  <a:lnTo>
                    <a:pt x="101" y="152"/>
                  </a:lnTo>
                  <a:lnTo>
                    <a:pt x="107" y="158"/>
                  </a:lnTo>
                  <a:lnTo>
                    <a:pt x="113" y="165"/>
                  </a:lnTo>
                  <a:lnTo>
                    <a:pt x="116" y="169"/>
                  </a:lnTo>
                  <a:lnTo>
                    <a:pt x="118" y="173"/>
                  </a:lnTo>
                  <a:lnTo>
                    <a:pt x="128" y="162"/>
                  </a:lnTo>
                  <a:lnTo>
                    <a:pt x="126" y="160"/>
                  </a:lnTo>
                  <a:lnTo>
                    <a:pt x="120" y="156"/>
                  </a:lnTo>
                  <a:lnTo>
                    <a:pt x="113" y="148"/>
                  </a:lnTo>
                  <a:lnTo>
                    <a:pt x="107" y="143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6" y="124"/>
                  </a:lnTo>
                  <a:lnTo>
                    <a:pt x="86" y="124"/>
                  </a:lnTo>
                  <a:lnTo>
                    <a:pt x="84" y="120"/>
                  </a:lnTo>
                  <a:lnTo>
                    <a:pt x="82" y="116"/>
                  </a:lnTo>
                  <a:lnTo>
                    <a:pt x="82" y="108"/>
                  </a:lnTo>
                  <a:lnTo>
                    <a:pt x="82" y="103"/>
                  </a:lnTo>
                  <a:lnTo>
                    <a:pt x="80" y="95"/>
                  </a:lnTo>
                  <a:lnTo>
                    <a:pt x="80" y="89"/>
                  </a:lnTo>
                  <a:lnTo>
                    <a:pt x="80" y="84"/>
                  </a:lnTo>
                  <a:lnTo>
                    <a:pt x="80" y="80"/>
                  </a:lnTo>
                  <a:lnTo>
                    <a:pt x="75" y="72"/>
                  </a:lnTo>
                  <a:lnTo>
                    <a:pt x="75" y="70"/>
                  </a:lnTo>
                  <a:lnTo>
                    <a:pt x="73" y="66"/>
                  </a:lnTo>
                  <a:lnTo>
                    <a:pt x="73" y="55"/>
                  </a:lnTo>
                  <a:lnTo>
                    <a:pt x="73" y="49"/>
                  </a:lnTo>
                  <a:lnTo>
                    <a:pt x="73" y="44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5" y="28"/>
                  </a:lnTo>
                  <a:lnTo>
                    <a:pt x="76" y="17"/>
                  </a:lnTo>
                  <a:lnTo>
                    <a:pt x="78" y="9"/>
                  </a:lnTo>
                  <a:lnTo>
                    <a:pt x="78" y="6"/>
                  </a:lnTo>
                  <a:lnTo>
                    <a:pt x="76" y="8"/>
                  </a:lnTo>
                  <a:lnTo>
                    <a:pt x="73" y="13"/>
                  </a:lnTo>
                  <a:lnTo>
                    <a:pt x="71" y="17"/>
                  </a:lnTo>
                  <a:lnTo>
                    <a:pt x="71" y="25"/>
                  </a:lnTo>
                  <a:lnTo>
                    <a:pt x="67" y="32"/>
                  </a:lnTo>
                  <a:lnTo>
                    <a:pt x="67" y="42"/>
                  </a:lnTo>
                  <a:lnTo>
                    <a:pt x="65" y="51"/>
                  </a:lnTo>
                  <a:lnTo>
                    <a:pt x="65" y="63"/>
                  </a:lnTo>
                  <a:lnTo>
                    <a:pt x="61" y="59"/>
                  </a:lnTo>
                  <a:lnTo>
                    <a:pt x="54" y="55"/>
                  </a:lnTo>
                  <a:lnTo>
                    <a:pt x="46" y="49"/>
                  </a:lnTo>
                  <a:lnTo>
                    <a:pt x="42" y="42"/>
                  </a:lnTo>
                  <a:lnTo>
                    <a:pt x="40" y="30"/>
                  </a:lnTo>
                  <a:lnTo>
                    <a:pt x="38" y="23"/>
                  </a:lnTo>
                  <a:lnTo>
                    <a:pt x="37" y="15"/>
                  </a:lnTo>
                  <a:lnTo>
                    <a:pt x="33" y="9"/>
                  </a:lnTo>
                  <a:lnTo>
                    <a:pt x="25" y="4"/>
                  </a:lnTo>
                  <a:lnTo>
                    <a:pt x="1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911"/>
            <p:cNvSpPr>
              <a:spLocks/>
            </p:cNvSpPr>
            <p:nvPr/>
          </p:nvSpPr>
          <p:spPr bwMode="auto">
            <a:xfrm>
              <a:off x="3736975" y="4538663"/>
              <a:ext cx="34925" cy="2222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40" y="0"/>
                </a:cxn>
                <a:cxn ang="0">
                  <a:pos x="44" y="2"/>
                </a:cxn>
                <a:cxn ang="0">
                  <a:pos x="44" y="9"/>
                </a:cxn>
                <a:cxn ang="0">
                  <a:pos x="40" y="9"/>
                </a:cxn>
                <a:cxn ang="0">
                  <a:pos x="35" y="13"/>
                </a:cxn>
                <a:cxn ang="0">
                  <a:pos x="29" y="17"/>
                </a:cxn>
                <a:cxn ang="0">
                  <a:pos x="21" y="21"/>
                </a:cxn>
                <a:cxn ang="0">
                  <a:pos x="14" y="23"/>
                </a:cxn>
                <a:cxn ang="0">
                  <a:pos x="6" y="26"/>
                </a:cxn>
                <a:cxn ang="0">
                  <a:pos x="2" y="28"/>
                </a:cxn>
                <a:cxn ang="0">
                  <a:pos x="0" y="28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44" h="28">
                  <a:moveTo>
                    <a:pt x="0" y="15"/>
                  </a:moveTo>
                  <a:lnTo>
                    <a:pt x="40" y="0"/>
                  </a:lnTo>
                  <a:lnTo>
                    <a:pt x="44" y="2"/>
                  </a:lnTo>
                  <a:lnTo>
                    <a:pt x="44" y="9"/>
                  </a:lnTo>
                  <a:lnTo>
                    <a:pt x="40" y="9"/>
                  </a:lnTo>
                  <a:lnTo>
                    <a:pt x="35" y="13"/>
                  </a:lnTo>
                  <a:lnTo>
                    <a:pt x="29" y="17"/>
                  </a:lnTo>
                  <a:lnTo>
                    <a:pt x="21" y="21"/>
                  </a:lnTo>
                  <a:lnTo>
                    <a:pt x="14" y="23"/>
                  </a:lnTo>
                  <a:lnTo>
                    <a:pt x="6" y="26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912"/>
            <p:cNvSpPr>
              <a:spLocks/>
            </p:cNvSpPr>
            <p:nvPr/>
          </p:nvSpPr>
          <p:spPr bwMode="auto">
            <a:xfrm>
              <a:off x="3794125" y="4510088"/>
              <a:ext cx="300037" cy="495300"/>
            </a:xfrm>
            <a:custGeom>
              <a:avLst/>
              <a:gdLst/>
              <a:ahLst/>
              <a:cxnLst>
                <a:cxn ang="0">
                  <a:pos x="180" y="30"/>
                </a:cxn>
                <a:cxn ang="0">
                  <a:pos x="150" y="59"/>
                </a:cxn>
                <a:cxn ang="0">
                  <a:pos x="106" y="112"/>
                </a:cxn>
                <a:cxn ang="0">
                  <a:pos x="66" y="184"/>
                </a:cxn>
                <a:cxn ang="0">
                  <a:pos x="57" y="234"/>
                </a:cxn>
                <a:cxn ang="0">
                  <a:pos x="66" y="220"/>
                </a:cxn>
                <a:cxn ang="0">
                  <a:pos x="76" y="195"/>
                </a:cxn>
                <a:cxn ang="0">
                  <a:pos x="104" y="140"/>
                </a:cxn>
                <a:cxn ang="0">
                  <a:pos x="144" y="79"/>
                </a:cxn>
                <a:cxn ang="0">
                  <a:pos x="192" y="34"/>
                </a:cxn>
                <a:cxn ang="0">
                  <a:pos x="214" y="51"/>
                </a:cxn>
                <a:cxn ang="0">
                  <a:pos x="264" y="91"/>
                </a:cxn>
                <a:cxn ang="0">
                  <a:pos x="319" y="137"/>
                </a:cxn>
                <a:cxn ang="0">
                  <a:pos x="353" y="175"/>
                </a:cxn>
                <a:cxn ang="0">
                  <a:pos x="368" y="201"/>
                </a:cxn>
                <a:cxn ang="0">
                  <a:pos x="359" y="220"/>
                </a:cxn>
                <a:cxn ang="0">
                  <a:pos x="334" y="279"/>
                </a:cxn>
                <a:cxn ang="0">
                  <a:pos x="302" y="359"/>
                </a:cxn>
                <a:cxn ang="0">
                  <a:pos x="273" y="426"/>
                </a:cxn>
                <a:cxn ang="0">
                  <a:pos x="262" y="454"/>
                </a:cxn>
                <a:cxn ang="0">
                  <a:pos x="254" y="498"/>
                </a:cxn>
                <a:cxn ang="0">
                  <a:pos x="245" y="545"/>
                </a:cxn>
                <a:cxn ang="0">
                  <a:pos x="233" y="585"/>
                </a:cxn>
                <a:cxn ang="0">
                  <a:pos x="211" y="604"/>
                </a:cxn>
                <a:cxn ang="0">
                  <a:pos x="178" y="614"/>
                </a:cxn>
                <a:cxn ang="0">
                  <a:pos x="146" y="591"/>
                </a:cxn>
                <a:cxn ang="0">
                  <a:pos x="112" y="557"/>
                </a:cxn>
                <a:cxn ang="0">
                  <a:pos x="87" y="524"/>
                </a:cxn>
                <a:cxn ang="0">
                  <a:pos x="53" y="475"/>
                </a:cxn>
                <a:cxn ang="0">
                  <a:pos x="19" y="426"/>
                </a:cxn>
                <a:cxn ang="0">
                  <a:pos x="3" y="405"/>
                </a:cxn>
                <a:cxn ang="0">
                  <a:pos x="7" y="424"/>
                </a:cxn>
                <a:cxn ang="0">
                  <a:pos x="39" y="469"/>
                </a:cxn>
                <a:cxn ang="0">
                  <a:pos x="78" y="524"/>
                </a:cxn>
                <a:cxn ang="0">
                  <a:pos x="104" y="564"/>
                </a:cxn>
                <a:cxn ang="0">
                  <a:pos x="129" y="599"/>
                </a:cxn>
                <a:cxn ang="0">
                  <a:pos x="161" y="621"/>
                </a:cxn>
                <a:cxn ang="0">
                  <a:pos x="194" y="621"/>
                </a:cxn>
                <a:cxn ang="0">
                  <a:pos x="228" y="601"/>
                </a:cxn>
                <a:cxn ang="0">
                  <a:pos x="247" y="574"/>
                </a:cxn>
                <a:cxn ang="0">
                  <a:pos x="256" y="544"/>
                </a:cxn>
                <a:cxn ang="0">
                  <a:pos x="260" y="521"/>
                </a:cxn>
                <a:cxn ang="0">
                  <a:pos x="266" y="488"/>
                </a:cxn>
                <a:cxn ang="0">
                  <a:pos x="273" y="464"/>
                </a:cxn>
                <a:cxn ang="0">
                  <a:pos x="283" y="429"/>
                </a:cxn>
                <a:cxn ang="0">
                  <a:pos x="296" y="391"/>
                </a:cxn>
                <a:cxn ang="0">
                  <a:pos x="325" y="327"/>
                </a:cxn>
                <a:cxn ang="0">
                  <a:pos x="353" y="256"/>
                </a:cxn>
                <a:cxn ang="0">
                  <a:pos x="372" y="215"/>
                </a:cxn>
                <a:cxn ang="0">
                  <a:pos x="378" y="199"/>
                </a:cxn>
                <a:cxn ang="0">
                  <a:pos x="357" y="169"/>
                </a:cxn>
                <a:cxn ang="0">
                  <a:pos x="306" y="116"/>
                </a:cxn>
                <a:cxn ang="0">
                  <a:pos x="247" y="59"/>
                </a:cxn>
                <a:cxn ang="0">
                  <a:pos x="209" y="26"/>
                </a:cxn>
                <a:cxn ang="0">
                  <a:pos x="192" y="0"/>
                </a:cxn>
              </a:cxnLst>
              <a:rect l="0" t="0" r="r" b="b"/>
              <a:pathLst>
                <a:path w="378" h="623">
                  <a:moveTo>
                    <a:pt x="182" y="11"/>
                  </a:moveTo>
                  <a:lnTo>
                    <a:pt x="186" y="26"/>
                  </a:lnTo>
                  <a:lnTo>
                    <a:pt x="184" y="26"/>
                  </a:lnTo>
                  <a:lnTo>
                    <a:pt x="180" y="30"/>
                  </a:lnTo>
                  <a:lnTo>
                    <a:pt x="174" y="34"/>
                  </a:lnTo>
                  <a:lnTo>
                    <a:pt x="169" y="41"/>
                  </a:lnTo>
                  <a:lnTo>
                    <a:pt x="159" y="49"/>
                  </a:lnTo>
                  <a:lnTo>
                    <a:pt x="150" y="59"/>
                  </a:lnTo>
                  <a:lnTo>
                    <a:pt x="138" y="70"/>
                  </a:lnTo>
                  <a:lnTo>
                    <a:pt x="131" y="83"/>
                  </a:lnTo>
                  <a:lnTo>
                    <a:pt x="117" y="97"/>
                  </a:lnTo>
                  <a:lnTo>
                    <a:pt x="106" y="112"/>
                  </a:lnTo>
                  <a:lnTo>
                    <a:pt x="97" y="129"/>
                  </a:lnTo>
                  <a:lnTo>
                    <a:pt x="85" y="146"/>
                  </a:lnTo>
                  <a:lnTo>
                    <a:pt x="74" y="163"/>
                  </a:lnTo>
                  <a:lnTo>
                    <a:pt x="66" y="184"/>
                  </a:lnTo>
                  <a:lnTo>
                    <a:pt x="59" y="203"/>
                  </a:lnTo>
                  <a:lnTo>
                    <a:pt x="53" y="224"/>
                  </a:lnTo>
                  <a:lnTo>
                    <a:pt x="53" y="228"/>
                  </a:lnTo>
                  <a:lnTo>
                    <a:pt x="57" y="234"/>
                  </a:lnTo>
                  <a:lnTo>
                    <a:pt x="59" y="232"/>
                  </a:lnTo>
                  <a:lnTo>
                    <a:pt x="62" y="226"/>
                  </a:lnTo>
                  <a:lnTo>
                    <a:pt x="64" y="220"/>
                  </a:lnTo>
                  <a:lnTo>
                    <a:pt x="66" y="220"/>
                  </a:lnTo>
                  <a:lnTo>
                    <a:pt x="66" y="216"/>
                  </a:lnTo>
                  <a:lnTo>
                    <a:pt x="68" y="213"/>
                  </a:lnTo>
                  <a:lnTo>
                    <a:pt x="70" y="205"/>
                  </a:lnTo>
                  <a:lnTo>
                    <a:pt x="76" y="195"/>
                  </a:lnTo>
                  <a:lnTo>
                    <a:pt x="81" y="182"/>
                  </a:lnTo>
                  <a:lnTo>
                    <a:pt x="87" y="169"/>
                  </a:lnTo>
                  <a:lnTo>
                    <a:pt x="95" y="156"/>
                  </a:lnTo>
                  <a:lnTo>
                    <a:pt x="104" y="140"/>
                  </a:lnTo>
                  <a:lnTo>
                    <a:pt x="112" y="125"/>
                  </a:lnTo>
                  <a:lnTo>
                    <a:pt x="121" y="108"/>
                  </a:lnTo>
                  <a:lnTo>
                    <a:pt x="133" y="93"/>
                  </a:lnTo>
                  <a:lnTo>
                    <a:pt x="144" y="79"/>
                  </a:lnTo>
                  <a:lnTo>
                    <a:pt x="154" y="64"/>
                  </a:lnTo>
                  <a:lnTo>
                    <a:pt x="167" y="53"/>
                  </a:lnTo>
                  <a:lnTo>
                    <a:pt x="178" y="41"/>
                  </a:lnTo>
                  <a:lnTo>
                    <a:pt x="192" y="34"/>
                  </a:lnTo>
                  <a:lnTo>
                    <a:pt x="194" y="34"/>
                  </a:lnTo>
                  <a:lnTo>
                    <a:pt x="197" y="38"/>
                  </a:lnTo>
                  <a:lnTo>
                    <a:pt x="203" y="41"/>
                  </a:lnTo>
                  <a:lnTo>
                    <a:pt x="214" y="51"/>
                  </a:lnTo>
                  <a:lnTo>
                    <a:pt x="224" y="59"/>
                  </a:lnTo>
                  <a:lnTo>
                    <a:pt x="237" y="68"/>
                  </a:lnTo>
                  <a:lnTo>
                    <a:pt x="251" y="79"/>
                  </a:lnTo>
                  <a:lnTo>
                    <a:pt x="264" y="91"/>
                  </a:lnTo>
                  <a:lnTo>
                    <a:pt x="279" y="100"/>
                  </a:lnTo>
                  <a:lnTo>
                    <a:pt x="292" y="114"/>
                  </a:lnTo>
                  <a:lnTo>
                    <a:pt x="306" y="125"/>
                  </a:lnTo>
                  <a:lnTo>
                    <a:pt x="319" y="137"/>
                  </a:lnTo>
                  <a:lnTo>
                    <a:pt x="329" y="146"/>
                  </a:lnTo>
                  <a:lnTo>
                    <a:pt x="340" y="156"/>
                  </a:lnTo>
                  <a:lnTo>
                    <a:pt x="348" y="165"/>
                  </a:lnTo>
                  <a:lnTo>
                    <a:pt x="353" y="175"/>
                  </a:lnTo>
                  <a:lnTo>
                    <a:pt x="359" y="184"/>
                  </a:lnTo>
                  <a:lnTo>
                    <a:pt x="363" y="192"/>
                  </a:lnTo>
                  <a:lnTo>
                    <a:pt x="367" y="197"/>
                  </a:lnTo>
                  <a:lnTo>
                    <a:pt x="368" y="201"/>
                  </a:lnTo>
                  <a:lnTo>
                    <a:pt x="367" y="207"/>
                  </a:lnTo>
                  <a:lnTo>
                    <a:pt x="367" y="211"/>
                  </a:lnTo>
                  <a:lnTo>
                    <a:pt x="363" y="213"/>
                  </a:lnTo>
                  <a:lnTo>
                    <a:pt x="359" y="220"/>
                  </a:lnTo>
                  <a:lnTo>
                    <a:pt x="355" y="230"/>
                  </a:lnTo>
                  <a:lnTo>
                    <a:pt x="351" y="245"/>
                  </a:lnTo>
                  <a:lnTo>
                    <a:pt x="342" y="260"/>
                  </a:lnTo>
                  <a:lnTo>
                    <a:pt x="334" y="279"/>
                  </a:lnTo>
                  <a:lnTo>
                    <a:pt x="327" y="298"/>
                  </a:lnTo>
                  <a:lnTo>
                    <a:pt x="319" y="319"/>
                  </a:lnTo>
                  <a:lnTo>
                    <a:pt x="311" y="340"/>
                  </a:lnTo>
                  <a:lnTo>
                    <a:pt x="302" y="359"/>
                  </a:lnTo>
                  <a:lnTo>
                    <a:pt x="292" y="378"/>
                  </a:lnTo>
                  <a:lnTo>
                    <a:pt x="287" y="397"/>
                  </a:lnTo>
                  <a:lnTo>
                    <a:pt x="279" y="412"/>
                  </a:lnTo>
                  <a:lnTo>
                    <a:pt x="273" y="426"/>
                  </a:lnTo>
                  <a:lnTo>
                    <a:pt x="270" y="435"/>
                  </a:lnTo>
                  <a:lnTo>
                    <a:pt x="268" y="443"/>
                  </a:lnTo>
                  <a:lnTo>
                    <a:pt x="264" y="448"/>
                  </a:lnTo>
                  <a:lnTo>
                    <a:pt x="262" y="454"/>
                  </a:lnTo>
                  <a:lnTo>
                    <a:pt x="260" y="464"/>
                  </a:lnTo>
                  <a:lnTo>
                    <a:pt x="258" y="475"/>
                  </a:lnTo>
                  <a:lnTo>
                    <a:pt x="256" y="485"/>
                  </a:lnTo>
                  <a:lnTo>
                    <a:pt x="254" y="498"/>
                  </a:lnTo>
                  <a:lnTo>
                    <a:pt x="252" y="509"/>
                  </a:lnTo>
                  <a:lnTo>
                    <a:pt x="251" y="523"/>
                  </a:lnTo>
                  <a:lnTo>
                    <a:pt x="247" y="534"/>
                  </a:lnTo>
                  <a:lnTo>
                    <a:pt x="245" y="545"/>
                  </a:lnTo>
                  <a:lnTo>
                    <a:pt x="241" y="557"/>
                  </a:lnTo>
                  <a:lnTo>
                    <a:pt x="239" y="568"/>
                  </a:lnTo>
                  <a:lnTo>
                    <a:pt x="235" y="578"/>
                  </a:lnTo>
                  <a:lnTo>
                    <a:pt x="233" y="585"/>
                  </a:lnTo>
                  <a:lnTo>
                    <a:pt x="230" y="591"/>
                  </a:lnTo>
                  <a:lnTo>
                    <a:pt x="228" y="595"/>
                  </a:lnTo>
                  <a:lnTo>
                    <a:pt x="218" y="601"/>
                  </a:lnTo>
                  <a:lnTo>
                    <a:pt x="211" y="604"/>
                  </a:lnTo>
                  <a:lnTo>
                    <a:pt x="203" y="608"/>
                  </a:lnTo>
                  <a:lnTo>
                    <a:pt x="197" y="610"/>
                  </a:lnTo>
                  <a:lnTo>
                    <a:pt x="188" y="614"/>
                  </a:lnTo>
                  <a:lnTo>
                    <a:pt x="178" y="614"/>
                  </a:lnTo>
                  <a:lnTo>
                    <a:pt x="173" y="610"/>
                  </a:lnTo>
                  <a:lnTo>
                    <a:pt x="163" y="606"/>
                  </a:lnTo>
                  <a:lnTo>
                    <a:pt x="154" y="599"/>
                  </a:lnTo>
                  <a:lnTo>
                    <a:pt x="146" y="591"/>
                  </a:lnTo>
                  <a:lnTo>
                    <a:pt x="136" y="582"/>
                  </a:lnTo>
                  <a:lnTo>
                    <a:pt x="127" y="572"/>
                  </a:lnTo>
                  <a:lnTo>
                    <a:pt x="117" y="564"/>
                  </a:lnTo>
                  <a:lnTo>
                    <a:pt x="112" y="557"/>
                  </a:lnTo>
                  <a:lnTo>
                    <a:pt x="106" y="551"/>
                  </a:lnTo>
                  <a:lnTo>
                    <a:pt x="100" y="544"/>
                  </a:lnTo>
                  <a:lnTo>
                    <a:pt x="93" y="534"/>
                  </a:lnTo>
                  <a:lnTo>
                    <a:pt x="87" y="524"/>
                  </a:lnTo>
                  <a:lnTo>
                    <a:pt x="78" y="513"/>
                  </a:lnTo>
                  <a:lnTo>
                    <a:pt x="68" y="500"/>
                  </a:lnTo>
                  <a:lnTo>
                    <a:pt x="60" y="488"/>
                  </a:lnTo>
                  <a:lnTo>
                    <a:pt x="53" y="475"/>
                  </a:lnTo>
                  <a:lnTo>
                    <a:pt x="41" y="460"/>
                  </a:lnTo>
                  <a:lnTo>
                    <a:pt x="34" y="448"/>
                  </a:lnTo>
                  <a:lnTo>
                    <a:pt x="26" y="435"/>
                  </a:lnTo>
                  <a:lnTo>
                    <a:pt x="19" y="426"/>
                  </a:lnTo>
                  <a:lnTo>
                    <a:pt x="13" y="418"/>
                  </a:lnTo>
                  <a:lnTo>
                    <a:pt x="9" y="410"/>
                  </a:lnTo>
                  <a:lnTo>
                    <a:pt x="7" y="407"/>
                  </a:lnTo>
                  <a:lnTo>
                    <a:pt x="3" y="405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3" y="418"/>
                  </a:lnTo>
                  <a:lnTo>
                    <a:pt x="7" y="424"/>
                  </a:lnTo>
                  <a:lnTo>
                    <a:pt x="15" y="433"/>
                  </a:lnTo>
                  <a:lnTo>
                    <a:pt x="22" y="445"/>
                  </a:lnTo>
                  <a:lnTo>
                    <a:pt x="30" y="456"/>
                  </a:lnTo>
                  <a:lnTo>
                    <a:pt x="39" y="469"/>
                  </a:lnTo>
                  <a:lnTo>
                    <a:pt x="51" y="485"/>
                  </a:lnTo>
                  <a:lnTo>
                    <a:pt x="60" y="498"/>
                  </a:lnTo>
                  <a:lnTo>
                    <a:pt x="68" y="511"/>
                  </a:lnTo>
                  <a:lnTo>
                    <a:pt x="78" y="524"/>
                  </a:lnTo>
                  <a:lnTo>
                    <a:pt x="87" y="538"/>
                  </a:lnTo>
                  <a:lnTo>
                    <a:pt x="93" y="545"/>
                  </a:lnTo>
                  <a:lnTo>
                    <a:pt x="98" y="557"/>
                  </a:lnTo>
                  <a:lnTo>
                    <a:pt x="104" y="564"/>
                  </a:lnTo>
                  <a:lnTo>
                    <a:pt x="108" y="570"/>
                  </a:lnTo>
                  <a:lnTo>
                    <a:pt x="112" y="578"/>
                  </a:lnTo>
                  <a:lnTo>
                    <a:pt x="119" y="589"/>
                  </a:lnTo>
                  <a:lnTo>
                    <a:pt x="129" y="599"/>
                  </a:lnTo>
                  <a:lnTo>
                    <a:pt x="140" y="610"/>
                  </a:lnTo>
                  <a:lnTo>
                    <a:pt x="146" y="614"/>
                  </a:lnTo>
                  <a:lnTo>
                    <a:pt x="154" y="620"/>
                  </a:lnTo>
                  <a:lnTo>
                    <a:pt x="161" y="621"/>
                  </a:lnTo>
                  <a:lnTo>
                    <a:pt x="169" y="623"/>
                  </a:lnTo>
                  <a:lnTo>
                    <a:pt x="176" y="623"/>
                  </a:lnTo>
                  <a:lnTo>
                    <a:pt x="186" y="623"/>
                  </a:lnTo>
                  <a:lnTo>
                    <a:pt x="194" y="621"/>
                  </a:lnTo>
                  <a:lnTo>
                    <a:pt x="205" y="620"/>
                  </a:lnTo>
                  <a:lnTo>
                    <a:pt x="213" y="614"/>
                  </a:lnTo>
                  <a:lnTo>
                    <a:pt x="222" y="608"/>
                  </a:lnTo>
                  <a:lnTo>
                    <a:pt x="228" y="601"/>
                  </a:lnTo>
                  <a:lnTo>
                    <a:pt x="233" y="595"/>
                  </a:lnTo>
                  <a:lnTo>
                    <a:pt x="239" y="587"/>
                  </a:lnTo>
                  <a:lnTo>
                    <a:pt x="243" y="580"/>
                  </a:lnTo>
                  <a:lnTo>
                    <a:pt x="247" y="574"/>
                  </a:lnTo>
                  <a:lnTo>
                    <a:pt x="252" y="566"/>
                  </a:lnTo>
                  <a:lnTo>
                    <a:pt x="252" y="559"/>
                  </a:lnTo>
                  <a:lnTo>
                    <a:pt x="256" y="551"/>
                  </a:lnTo>
                  <a:lnTo>
                    <a:pt x="256" y="544"/>
                  </a:lnTo>
                  <a:lnTo>
                    <a:pt x="258" y="538"/>
                  </a:lnTo>
                  <a:lnTo>
                    <a:pt x="258" y="530"/>
                  </a:lnTo>
                  <a:lnTo>
                    <a:pt x="258" y="524"/>
                  </a:lnTo>
                  <a:lnTo>
                    <a:pt x="260" y="521"/>
                  </a:lnTo>
                  <a:lnTo>
                    <a:pt x="262" y="517"/>
                  </a:lnTo>
                  <a:lnTo>
                    <a:pt x="262" y="505"/>
                  </a:lnTo>
                  <a:lnTo>
                    <a:pt x="264" y="496"/>
                  </a:lnTo>
                  <a:lnTo>
                    <a:pt x="266" y="488"/>
                  </a:lnTo>
                  <a:lnTo>
                    <a:pt x="268" y="483"/>
                  </a:lnTo>
                  <a:lnTo>
                    <a:pt x="270" y="475"/>
                  </a:lnTo>
                  <a:lnTo>
                    <a:pt x="271" y="469"/>
                  </a:lnTo>
                  <a:lnTo>
                    <a:pt x="273" y="464"/>
                  </a:lnTo>
                  <a:lnTo>
                    <a:pt x="275" y="456"/>
                  </a:lnTo>
                  <a:lnTo>
                    <a:pt x="277" y="448"/>
                  </a:lnTo>
                  <a:lnTo>
                    <a:pt x="279" y="443"/>
                  </a:lnTo>
                  <a:lnTo>
                    <a:pt x="283" y="429"/>
                  </a:lnTo>
                  <a:lnTo>
                    <a:pt x="287" y="420"/>
                  </a:lnTo>
                  <a:lnTo>
                    <a:pt x="289" y="414"/>
                  </a:lnTo>
                  <a:lnTo>
                    <a:pt x="292" y="405"/>
                  </a:lnTo>
                  <a:lnTo>
                    <a:pt x="296" y="391"/>
                  </a:lnTo>
                  <a:lnTo>
                    <a:pt x="302" y="376"/>
                  </a:lnTo>
                  <a:lnTo>
                    <a:pt x="310" y="361"/>
                  </a:lnTo>
                  <a:lnTo>
                    <a:pt x="317" y="344"/>
                  </a:lnTo>
                  <a:lnTo>
                    <a:pt x="325" y="327"/>
                  </a:lnTo>
                  <a:lnTo>
                    <a:pt x="332" y="310"/>
                  </a:lnTo>
                  <a:lnTo>
                    <a:pt x="340" y="291"/>
                  </a:lnTo>
                  <a:lnTo>
                    <a:pt x="348" y="273"/>
                  </a:lnTo>
                  <a:lnTo>
                    <a:pt x="353" y="256"/>
                  </a:lnTo>
                  <a:lnTo>
                    <a:pt x="361" y="243"/>
                  </a:lnTo>
                  <a:lnTo>
                    <a:pt x="367" y="230"/>
                  </a:lnTo>
                  <a:lnTo>
                    <a:pt x="370" y="220"/>
                  </a:lnTo>
                  <a:lnTo>
                    <a:pt x="372" y="215"/>
                  </a:lnTo>
                  <a:lnTo>
                    <a:pt x="374" y="215"/>
                  </a:lnTo>
                  <a:lnTo>
                    <a:pt x="376" y="209"/>
                  </a:lnTo>
                  <a:lnTo>
                    <a:pt x="378" y="205"/>
                  </a:lnTo>
                  <a:lnTo>
                    <a:pt x="378" y="199"/>
                  </a:lnTo>
                  <a:lnTo>
                    <a:pt x="374" y="190"/>
                  </a:lnTo>
                  <a:lnTo>
                    <a:pt x="372" y="184"/>
                  </a:lnTo>
                  <a:lnTo>
                    <a:pt x="367" y="178"/>
                  </a:lnTo>
                  <a:lnTo>
                    <a:pt x="357" y="169"/>
                  </a:lnTo>
                  <a:lnTo>
                    <a:pt x="348" y="157"/>
                  </a:lnTo>
                  <a:lnTo>
                    <a:pt x="334" y="144"/>
                  </a:lnTo>
                  <a:lnTo>
                    <a:pt x="321" y="131"/>
                  </a:lnTo>
                  <a:lnTo>
                    <a:pt x="306" y="116"/>
                  </a:lnTo>
                  <a:lnTo>
                    <a:pt x="292" y="102"/>
                  </a:lnTo>
                  <a:lnTo>
                    <a:pt x="275" y="87"/>
                  </a:lnTo>
                  <a:lnTo>
                    <a:pt x="262" y="74"/>
                  </a:lnTo>
                  <a:lnTo>
                    <a:pt x="247" y="59"/>
                  </a:lnTo>
                  <a:lnTo>
                    <a:pt x="233" y="49"/>
                  </a:lnTo>
                  <a:lnTo>
                    <a:pt x="222" y="38"/>
                  </a:lnTo>
                  <a:lnTo>
                    <a:pt x="214" y="30"/>
                  </a:lnTo>
                  <a:lnTo>
                    <a:pt x="209" y="26"/>
                  </a:lnTo>
                  <a:lnTo>
                    <a:pt x="207" y="24"/>
                  </a:lnTo>
                  <a:lnTo>
                    <a:pt x="195" y="21"/>
                  </a:lnTo>
                  <a:lnTo>
                    <a:pt x="192" y="22"/>
                  </a:lnTo>
                  <a:lnTo>
                    <a:pt x="192" y="0"/>
                  </a:lnTo>
                  <a:lnTo>
                    <a:pt x="182" y="11"/>
                  </a:lnTo>
                  <a:lnTo>
                    <a:pt x="18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913"/>
            <p:cNvSpPr>
              <a:spLocks/>
            </p:cNvSpPr>
            <p:nvPr/>
          </p:nvSpPr>
          <p:spPr bwMode="auto">
            <a:xfrm>
              <a:off x="4035425" y="4659313"/>
              <a:ext cx="19050" cy="142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7" y="2"/>
                </a:cxn>
                <a:cxn ang="0">
                  <a:pos x="4" y="9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6" y="15"/>
                </a:cxn>
                <a:cxn ang="0">
                  <a:pos x="9" y="11"/>
                </a:cxn>
                <a:cxn ang="0">
                  <a:pos x="13" y="7"/>
                </a:cxn>
                <a:cxn ang="0">
                  <a:pos x="19" y="7"/>
                </a:cxn>
                <a:cxn ang="0">
                  <a:pos x="23" y="7"/>
                </a:cxn>
                <a:cxn ang="0">
                  <a:pos x="25" y="6"/>
                </a:cxn>
                <a:cxn ang="0">
                  <a:pos x="23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5" h="19">
                  <a:moveTo>
                    <a:pt x="11" y="0"/>
                  </a:moveTo>
                  <a:lnTo>
                    <a:pt x="7" y="2"/>
                  </a:lnTo>
                  <a:lnTo>
                    <a:pt x="4" y="9"/>
                  </a:lnTo>
                  <a:lnTo>
                    <a:pt x="0" y="15"/>
                  </a:lnTo>
                  <a:lnTo>
                    <a:pt x="4" y="19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3" y="7"/>
                  </a:lnTo>
                  <a:lnTo>
                    <a:pt x="19" y="7"/>
                  </a:lnTo>
                  <a:lnTo>
                    <a:pt x="23" y="7"/>
                  </a:lnTo>
                  <a:lnTo>
                    <a:pt x="25" y="6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914"/>
            <p:cNvSpPr>
              <a:spLocks/>
            </p:cNvSpPr>
            <p:nvPr/>
          </p:nvSpPr>
          <p:spPr bwMode="auto">
            <a:xfrm>
              <a:off x="3792537" y="4703763"/>
              <a:ext cx="68262" cy="92075"/>
            </a:xfrm>
            <a:custGeom>
              <a:avLst/>
              <a:gdLst/>
              <a:ahLst/>
              <a:cxnLst>
                <a:cxn ang="0">
                  <a:pos x="85" y="36"/>
                </a:cxn>
                <a:cxn ang="0">
                  <a:pos x="85" y="32"/>
                </a:cxn>
                <a:cxn ang="0">
                  <a:pos x="83" y="30"/>
                </a:cxn>
                <a:cxn ang="0">
                  <a:pos x="80" y="23"/>
                </a:cxn>
                <a:cxn ang="0">
                  <a:pos x="76" y="17"/>
                </a:cxn>
                <a:cxn ang="0">
                  <a:pos x="72" y="11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4" y="0"/>
                </a:cxn>
                <a:cxn ang="0">
                  <a:pos x="61" y="2"/>
                </a:cxn>
                <a:cxn ang="0">
                  <a:pos x="53" y="10"/>
                </a:cxn>
                <a:cxn ang="0">
                  <a:pos x="45" y="13"/>
                </a:cxn>
                <a:cxn ang="0">
                  <a:pos x="41" y="21"/>
                </a:cxn>
                <a:cxn ang="0">
                  <a:pos x="36" y="27"/>
                </a:cxn>
                <a:cxn ang="0">
                  <a:pos x="30" y="36"/>
                </a:cxn>
                <a:cxn ang="0">
                  <a:pos x="22" y="42"/>
                </a:cxn>
                <a:cxn ang="0">
                  <a:pos x="19" y="48"/>
                </a:cxn>
                <a:cxn ang="0">
                  <a:pos x="13" y="55"/>
                </a:cxn>
                <a:cxn ang="0">
                  <a:pos x="9" y="63"/>
                </a:cxn>
                <a:cxn ang="0">
                  <a:pos x="2" y="72"/>
                </a:cxn>
                <a:cxn ang="0">
                  <a:pos x="0" y="82"/>
                </a:cxn>
                <a:cxn ang="0">
                  <a:pos x="2" y="91"/>
                </a:cxn>
                <a:cxn ang="0">
                  <a:pos x="9" y="103"/>
                </a:cxn>
                <a:cxn ang="0">
                  <a:pos x="17" y="110"/>
                </a:cxn>
                <a:cxn ang="0">
                  <a:pos x="21" y="116"/>
                </a:cxn>
                <a:cxn ang="0">
                  <a:pos x="24" y="112"/>
                </a:cxn>
                <a:cxn ang="0">
                  <a:pos x="11" y="78"/>
                </a:cxn>
                <a:cxn ang="0">
                  <a:pos x="13" y="76"/>
                </a:cxn>
                <a:cxn ang="0">
                  <a:pos x="19" y="69"/>
                </a:cxn>
                <a:cxn ang="0">
                  <a:pos x="24" y="57"/>
                </a:cxn>
                <a:cxn ang="0">
                  <a:pos x="36" y="48"/>
                </a:cxn>
                <a:cxn ang="0">
                  <a:pos x="43" y="34"/>
                </a:cxn>
                <a:cxn ang="0">
                  <a:pos x="53" y="25"/>
                </a:cxn>
                <a:cxn ang="0">
                  <a:pos x="59" y="17"/>
                </a:cxn>
                <a:cxn ang="0">
                  <a:pos x="64" y="15"/>
                </a:cxn>
                <a:cxn ang="0">
                  <a:pos x="66" y="17"/>
                </a:cxn>
                <a:cxn ang="0">
                  <a:pos x="74" y="27"/>
                </a:cxn>
                <a:cxn ang="0">
                  <a:pos x="80" y="36"/>
                </a:cxn>
                <a:cxn ang="0">
                  <a:pos x="83" y="40"/>
                </a:cxn>
                <a:cxn ang="0">
                  <a:pos x="85" y="36"/>
                </a:cxn>
                <a:cxn ang="0">
                  <a:pos x="85" y="36"/>
                </a:cxn>
              </a:cxnLst>
              <a:rect l="0" t="0" r="r" b="b"/>
              <a:pathLst>
                <a:path w="85" h="116">
                  <a:moveTo>
                    <a:pt x="85" y="36"/>
                  </a:moveTo>
                  <a:lnTo>
                    <a:pt x="85" y="32"/>
                  </a:lnTo>
                  <a:lnTo>
                    <a:pt x="83" y="30"/>
                  </a:lnTo>
                  <a:lnTo>
                    <a:pt x="80" y="23"/>
                  </a:lnTo>
                  <a:lnTo>
                    <a:pt x="76" y="17"/>
                  </a:lnTo>
                  <a:lnTo>
                    <a:pt x="72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1" y="2"/>
                  </a:lnTo>
                  <a:lnTo>
                    <a:pt x="53" y="10"/>
                  </a:lnTo>
                  <a:lnTo>
                    <a:pt x="45" y="13"/>
                  </a:lnTo>
                  <a:lnTo>
                    <a:pt x="41" y="21"/>
                  </a:lnTo>
                  <a:lnTo>
                    <a:pt x="36" y="27"/>
                  </a:lnTo>
                  <a:lnTo>
                    <a:pt x="30" y="36"/>
                  </a:lnTo>
                  <a:lnTo>
                    <a:pt x="22" y="42"/>
                  </a:lnTo>
                  <a:lnTo>
                    <a:pt x="19" y="48"/>
                  </a:lnTo>
                  <a:lnTo>
                    <a:pt x="13" y="55"/>
                  </a:lnTo>
                  <a:lnTo>
                    <a:pt x="9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9" y="103"/>
                  </a:lnTo>
                  <a:lnTo>
                    <a:pt x="17" y="110"/>
                  </a:lnTo>
                  <a:lnTo>
                    <a:pt x="21" y="116"/>
                  </a:lnTo>
                  <a:lnTo>
                    <a:pt x="24" y="112"/>
                  </a:lnTo>
                  <a:lnTo>
                    <a:pt x="11" y="78"/>
                  </a:lnTo>
                  <a:lnTo>
                    <a:pt x="13" y="76"/>
                  </a:lnTo>
                  <a:lnTo>
                    <a:pt x="19" y="69"/>
                  </a:lnTo>
                  <a:lnTo>
                    <a:pt x="24" y="57"/>
                  </a:lnTo>
                  <a:lnTo>
                    <a:pt x="36" y="48"/>
                  </a:lnTo>
                  <a:lnTo>
                    <a:pt x="43" y="34"/>
                  </a:lnTo>
                  <a:lnTo>
                    <a:pt x="53" y="25"/>
                  </a:lnTo>
                  <a:lnTo>
                    <a:pt x="59" y="17"/>
                  </a:lnTo>
                  <a:lnTo>
                    <a:pt x="64" y="15"/>
                  </a:lnTo>
                  <a:lnTo>
                    <a:pt x="66" y="17"/>
                  </a:lnTo>
                  <a:lnTo>
                    <a:pt x="74" y="27"/>
                  </a:lnTo>
                  <a:lnTo>
                    <a:pt x="80" y="36"/>
                  </a:lnTo>
                  <a:lnTo>
                    <a:pt x="83" y="40"/>
                  </a:lnTo>
                  <a:lnTo>
                    <a:pt x="85" y="36"/>
                  </a:lnTo>
                  <a:lnTo>
                    <a:pt x="85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915"/>
            <p:cNvSpPr>
              <a:spLocks/>
            </p:cNvSpPr>
            <p:nvPr/>
          </p:nvSpPr>
          <p:spPr bwMode="auto">
            <a:xfrm>
              <a:off x="3790950" y="4719638"/>
              <a:ext cx="150812" cy="163513"/>
            </a:xfrm>
            <a:custGeom>
              <a:avLst/>
              <a:gdLst/>
              <a:ahLst/>
              <a:cxnLst>
                <a:cxn ang="0">
                  <a:pos x="2" y="125"/>
                </a:cxn>
                <a:cxn ang="0">
                  <a:pos x="7" y="116"/>
                </a:cxn>
                <a:cxn ang="0">
                  <a:pos x="17" y="99"/>
                </a:cxn>
                <a:cxn ang="0">
                  <a:pos x="30" y="80"/>
                </a:cxn>
                <a:cxn ang="0">
                  <a:pos x="45" y="59"/>
                </a:cxn>
                <a:cxn ang="0">
                  <a:pos x="61" y="38"/>
                </a:cxn>
                <a:cxn ang="0">
                  <a:pos x="76" y="19"/>
                </a:cxn>
                <a:cxn ang="0">
                  <a:pos x="91" y="6"/>
                </a:cxn>
                <a:cxn ang="0">
                  <a:pos x="101" y="2"/>
                </a:cxn>
                <a:cxn ang="0">
                  <a:pos x="106" y="0"/>
                </a:cxn>
                <a:cxn ang="0">
                  <a:pos x="104" y="9"/>
                </a:cxn>
                <a:cxn ang="0">
                  <a:pos x="165" y="156"/>
                </a:cxn>
                <a:cxn ang="0">
                  <a:pos x="175" y="158"/>
                </a:cxn>
                <a:cxn ang="0">
                  <a:pos x="186" y="165"/>
                </a:cxn>
                <a:cxn ang="0">
                  <a:pos x="190" y="173"/>
                </a:cxn>
                <a:cxn ang="0">
                  <a:pos x="182" y="171"/>
                </a:cxn>
                <a:cxn ang="0">
                  <a:pos x="171" y="165"/>
                </a:cxn>
                <a:cxn ang="0">
                  <a:pos x="171" y="169"/>
                </a:cxn>
                <a:cxn ang="0">
                  <a:pos x="178" y="183"/>
                </a:cxn>
                <a:cxn ang="0">
                  <a:pos x="184" y="196"/>
                </a:cxn>
                <a:cxn ang="0">
                  <a:pos x="186" y="203"/>
                </a:cxn>
                <a:cxn ang="0">
                  <a:pos x="177" y="202"/>
                </a:cxn>
                <a:cxn ang="0">
                  <a:pos x="171" y="190"/>
                </a:cxn>
                <a:cxn ang="0">
                  <a:pos x="161" y="169"/>
                </a:cxn>
                <a:cxn ang="0">
                  <a:pos x="148" y="141"/>
                </a:cxn>
                <a:cxn ang="0">
                  <a:pos x="133" y="108"/>
                </a:cxn>
                <a:cxn ang="0">
                  <a:pos x="116" y="76"/>
                </a:cxn>
                <a:cxn ang="0">
                  <a:pos x="102" y="48"/>
                </a:cxn>
                <a:cxn ang="0">
                  <a:pos x="95" y="28"/>
                </a:cxn>
                <a:cxn ang="0">
                  <a:pos x="91" y="21"/>
                </a:cxn>
                <a:cxn ang="0">
                  <a:pos x="82" y="30"/>
                </a:cxn>
                <a:cxn ang="0">
                  <a:pos x="72" y="40"/>
                </a:cxn>
                <a:cxn ang="0">
                  <a:pos x="61" y="55"/>
                </a:cxn>
                <a:cxn ang="0">
                  <a:pos x="45" y="70"/>
                </a:cxn>
                <a:cxn ang="0">
                  <a:pos x="34" y="89"/>
                </a:cxn>
                <a:cxn ang="0">
                  <a:pos x="21" y="110"/>
                </a:cxn>
                <a:cxn ang="0">
                  <a:pos x="11" y="131"/>
                </a:cxn>
                <a:cxn ang="0">
                  <a:pos x="4" y="135"/>
                </a:cxn>
                <a:cxn ang="0">
                  <a:pos x="2" y="129"/>
                </a:cxn>
              </a:cxnLst>
              <a:rect l="0" t="0" r="r" b="b"/>
              <a:pathLst>
                <a:path w="190" h="205">
                  <a:moveTo>
                    <a:pt x="2" y="129"/>
                  </a:moveTo>
                  <a:lnTo>
                    <a:pt x="2" y="125"/>
                  </a:lnTo>
                  <a:lnTo>
                    <a:pt x="4" y="122"/>
                  </a:lnTo>
                  <a:lnTo>
                    <a:pt x="7" y="116"/>
                  </a:lnTo>
                  <a:lnTo>
                    <a:pt x="11" y="108"/>
                  </a:lnTo>
                  <a:lnTo>
                    <a:pt x="17" y="99"/>
                  </a:lnTo>
                  <a:lnTo>
                    <a:pt x="23" y="91"/>
                  </a:lnTo>
                  <a:lnTo>
                    <a:pt x="30" y="80"/>
                  </a:lnTo>
                  <a:lnTo>
                    <a:pt x="38" y="70"/>
                  </a:lnTo>
                  <a:lnTo>
                    <a:pt x="45" y="59"/>
                  </a:lnTo>
                  <a:lnTo>
                    <a:pt x="51" y="49"/>
                  </a:lnTo>
                  <a:lnTo>
                    <a:pt x="61" y="38"/>
                  </a:lnTo>
                  <a:lnTo>
                    <a:pt x="68" y="30"/>
                  </a:lnTo>
                  <a:lnTo>
                    <a:pt x="76" y="19"/>
                  </a:lnTo>
                  <a:lnTo>
                    <a:pt x="83" y="11"/>
                  </a:lnTo>
                  <a:lnTo>
                    <a:pt x="91" y="6"/>
                  </a:lnTo>
                  <a:lnTo>
                    <a:pt x="99" y="2"/>
                  </a:lnTo>
                  <a:lnTo>
                    <a:pt x="101" y="2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08" y="2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165" y="156"/>
                  </a:lnTo>
                  <a:lnTo>
                    <a:pt x="167" y="156"/>
                  </a:lnTo>
                  <a:lnTo>
                    <a:pt x="175" y="158"/>
                  </a:lnTo>
                  <a:lnTo>
                    <a:pt x="180" y="160"/>
                  </a:lnTo>
                  <a:lnTo>
                    <a:pt x="186" y="165"/>
                  </a:lnTo>
                  <a:lnTo>
                    <a:pt x="188" y="169"/>
                  </a:lnTo>
                  <a:lnTo>
                    <a:pt x="190" y="173"/>
                  </a:lnTo>
                  <a:lnTo>
                    <a:pt x="190" y="175"/>
                  </a:lnTo>
                  <a:lnTo>
                    <a:pt x="182" y="171"/>
                  </a:lnTo>
                  <a:lnTo>
                    <a:pt x="177" y="169"/>
                  </a:lnTo>
                  <a:lnTo>
                    <a:pt x="171" y="165"/>
                  </a:lnTo>
                  <a:lnTo>
                    <a:pt x="167" y="165"/>
                  </a:lnTo>
                  <a:lnTo>
                    <a:pt x="171" y="169"/>
                  </a:lnTo>
                  <a:lnTo>
                    <a:pt x="175" y="175"/>
                  </a:lnTo>
                  <a:lnTo>
                    <a:pt x="178" y="183"/>
                  </a:lnTo>
                  <a:lnTo>
                    <a:pt x="180" y="188"/>
                  </a:lnTo>
                  <a:lnTo>
                    <a:pt x="184" y="196"/>
                  </a:lnTo>
                  <a:lnTo>
                    <a:pt x="186" y="200"/>
                  </a:lnTo>
                  <a:lnTo>
                    <a:pt x="186" y="203"/>
                  </a:lnTo>
                  <a:lnTo>
                    <a:pt x="180" y="205"/>
                  </a:lnTo>
                  <a:lnTo>
                    <a:pt x="177" y="202"/>
                  </a:lnTo>
                  <a:lnTo>
                    <a:pt x="175" y="198"/>
                  </a:lnTo>
                  <a:lnTo>
                    <a:pt x="171" y="190"/>
                  </a:lnTo>
                  <a:lnTo>
                    <a:pt x="167" y="181"/>
                  </a:lnTo>
                  <a:lnTo>
                    <a:pt x="161" y="169"/>
                  </a:lnTo>
                  <a:lnTo>
                    <a:pt x="156" y="154"/>
                  </a:lnTo>
                  <a:lnTo>
                    <a:pt x="148" y="141"/>
                  </a:lnTo>
                  <a:lnTo>
                    <a:pt x="140" y="124"/>
                  </a:lnTo>
                  <a:lnTo>
                    <a:pt x="133" y="108"/>
                  </a:lnTo>
                  <a:lnTo>
                    <a:pt x="125" y="91"/>
                  </a:lnTo>
                  <a:lnTo>
                    <a:pt x="116" y="76"/>
                  </a:lnTo>
                  <a:lnTo>
                    <a:pt x="110" y="61"/>
                  </a:lnTo>
                  <a:lnTo>
                    <a:pt x="102" y="48"/>
                  </a:lnTo>
                  <a:lnTo>
                    <a:pt x="97" y="36"/>
                  </a:lnTo>
                  <a:lnTo>
                    <a:pt x="95" y="28"/>
                  </a:lnTo>
                  <a:lnTo>
                    <a:pt x="91" y="23"/>
                  </a:lnTo>
                  <a:lnTo>
                    <a:pt x="91" y="21"/>
                  </a:lnTo>
                  <a:lnTo>
                    <a:pt x="87" y="23"/>
                  </a:lnTo>
                  <a:lnTo>
                    <a:pt x="82" y="30"/>
                  </a:lnTo>
                  <a:lnTo>
                    <a:pt x="76" y="32"/>
                  </a:lnTo>
                  <a:lnTo>
                    <a:pt x="72" y="40"/>
                  </a:lnTo>
                  <a:lnTo>
                    <a:pt x="66" y="46"/>
                  </a:lnTo>
                  <a:lnTo>
                    <a:pt x="61" y="55"/>
                  </a:lnTo>
                  <a:lnTo>
                    <a:pt x="53" y="61"/>
                  </a:lnTo>
                  <a:lnTo>
                    <a:pt x="45" y="70"/>
                  </a:lnTo>
                  <a:lnTo>
                    <a:pt x="40" y="80"/>
                  </a:lnTo>
                  <a:lnTo>
                    <a:pt x="34" y="89"/>
                  </a:lnTo>
                  <a:lnTo>
                    <a:pt x="26" y="99"/>
                  </a:lnTo>
                  <a:lnTo>
                    <a:pt x="21" y="110"/>
                  </a:lnTo>
                  <a:lnTo>
                    <a:pt x="15" y="120"/>
                  </a:lnTo>
                  <a:lnTo>
                    <a:pt x="11" y="131"/>
                  </a:lnTo>
                  <a:lnTo>
                    <a:pt x="9" y="133"/>
                  </a:lnTo>
                  <a:lnTo>
                    <a:pt x="4" y="135"/>
                  </a:lnTo>
                  <a:lnTo>
                    <a:pt x="0" y="131"/>
                  </a:lnTo>
                  <a:lnTo>
                    <a:pt x="2" y="129"/>
                  </a:lnTo>
                  <a:lnTo>
                    <a:pt x="2" y="1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916"/>
            <p:cNvSpPr>
              <a:spLocks/>
            </p:cNvSpPr>
            <p:nvPr/>
          </p:nvSpPr>
          <p:spPr bwMode="auto">
            <a:xfrm>
              <a:off x="3806825" y="4826001"/>
              <a:ext cx="25400" cy="34925"/>
            </a:xfrm>
            <a:custGeom>
              <a:avLst/>
              <a:gdLst/>
              <a:ahLst/>
              <a:cxnLst>
                <a:cxn ang="0">
                  <a:pos x="5" y="19"/>
                </a:cxn>
                <a:cxn ang="0">
                  <a:pos x="5" y="15"/>
                </a:cxn>
                <a:cxn ang="0">
                  <a:pos x="9" y="11"/>
                </a:cxn>
                <a:cxn ang="0">
                  <a:pos x="13" y="11"/>
                </a:cxn>
                <a:cxn ang="0">
                  <a:pos x="19" y="15"/>
                </a:cxn>
                <a:cxn ang="0">
                  <a:pos x="22" y="23"/>
                </a:cxn>
                <a:cxn ang="0">
                  <a:pos x="24" y="32"/>
                </a:cxn>
                <a:cxn ang="0">
                  <a:pos x="22" y="36"/>
                </a:cxn>
                <a:cxn ang="0">
                  <a:pos x="21" y="38"/>
                </a:cxn>
                <a:cxn ang="0">
                  <a:pos x="17" y="36"/>
                </a:cxn>
                <a:cxn ang="0">
                  <a:pos x="15" y="38"/>
                </a:cxn>
                <a:cxn ang="0">
                  <a:pos x="17" y="44"/>
                </a:cxn>
                <a:cxn ang="0">
                  <a:pos x="22" y="46"/>
                </a:cxn>
                <a:cxn ang="0">
                  <a:pos x="26" y="46"/>
                </a:cxn>
                <a:cxn ang="0">
                  <a:pos x="30" y="46"/>
                </a:cxn>
                <a:cxn ang="0">
                  <a:pos x="32" y="40"/>
                </a:cxn>
                <a:cxn ang="0">
                  <a:pos x="32" y="32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19" y="2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0"/>
                </a:cxn>
                <a:cxn ang="0">
                  <a:pos x="2" y="17"/>
                </a:cxn>
                <a:cxn ang="0">
                  <a:pos x="5" y="19"/>
                </a:cxn>
                <a:cxn ang="0">
                  <a:pos x="5" y="19"/>
                </a:cxn>
              </a:cxnLst>
              <a:rect l="0" t="0" r="r" b="b"/>
              <a:pathLst>
                <a:path w="32" h="46">
                  <a:moveTo>
                    <a:pt x="5" y="19"/>
                  </a:moveTo>
                  <a:lnTo>
                    <a:pt x="5" y="15"/>
                  </a:lnTo>
                  <a:lnTo>
                    <a:pt x="9" y="11"/>
                  </a:lnTo>
                  <a:lnTo>
                    <a:pt x="13" y="11"/>
                  </a:lnTo>
                  <a:lnTo>
                    <a:pt x="19" y="15"/>
                  </a:lnTo>
                  <a:lnTo>
                    <a:pt x="22" y="23"/>
                  </a:lnTo>
                  <a:lnTo>
                    <a:pt x="24" y="32"/>
                  </a:lnTo>
                  <a:lnTo>
                    <a:pt x="22" y="36"/>
                  </a:lnTo>
                  <a:lnTo>
                    <a:pt x="21" y="38"/>
                  </a:lnTo>
                  <a:lnTo>
                    <a:pt x="17" y="36"/>
                  </a:lnTo>
                  <a:lnTo>
                    <a:pt x="15" y="38"/>
                  </a:lnTo>
                  <a:lnTo>
                    <a:pt x="17" y="44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19" y="2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917"/>
            <p:cNvSpPr>
              <a:spLocks/>
            </p:cNvSpPr>
            <p:nvPr/>
          </p:nvSpPr>
          <p:spPr bwMode="auto">
            <a:xfrm>
              <a:off x="3806825" y="4833938"/>
              <a:ext cx="17462" cy="23813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2"/>
                </a:cxn>
                <a:cxn ang="0">
                  <a:pos x="7" y="6"/>
                </a:cxn>
                <a:cxn ang="0">
                  <a:pos x="9" y="12"/>
                </a:cxn>
                <a:cxn ang="0">
                  <a:pos x="13" y="18"/>
                </a:cxn>
                <a:cxn ang="0">
                  <a:pos x="13" y="21"/>
                </a:cxn>
                <a:cxn ang="0">
                  <a:pos x="17" y="25"/>
                </a:cxn>
                <a:cxn ang="0">
                  <a:pos x="19" y="29"/>
                </a:cxn>
                <a:cxn ang="0">
                  <a:pos x="21" y="31"/>
                </a:cxn>
                <a:cxn ang="0">
                  <a:pos x="19" y="29"/>
                </a:cxn>
                <a:cxn ang="0">
                  <a:pos x="13" y="27"/>
                </a:cxn>
                <a:cxn ang="0">
                  <a:pos x="7" y="21"/>
                </a:cxn>
                <a:cxn ang="0">
                  <a:pos x="5" y="18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1" h="31">
                  <a:moveTo>
                    <a:pt x="5" y="2"/>
                  </a:moveTo>
                  <a:lnTo>
                    <a:pt x="5" y="2"/>
                  </a:lnTo>
                  <a:lnTo>
                    <a:pt x="7" y="6"/>
                  </a:lnTo>
                  <a:lnTo>
                    <a:pt x="9" y="12"/>
                  </a:lnTo>
                  <a:lnTo>
                    <a:pt x="13" y="18"/>
                  </a:lnTo>
                  <a:lnTo>
                    <a:pt x="13" y="21"/>
                  </a:lnTo>
                  <a:lnTo>
                    <a:pt x="17" y="25"/>
                  </a:lnTo>
                  <a:lnTo>
                    <a:pt x="19" y="29"/>
                  </a:lnTo>
                  <a:lnTo>
                    <a:pt x="21" y="31"/>
                  </a:lnTo>
                  <a:lnTo>
                    <a:pt x="19" y="29"/>
                  </a:lnTo>
                  <a:lnTo>
                    <a:pt x="13" y="27"/>
                  </a:lnTo>
                  <a:lnTo>
                    <a:pt x="7" y="21"/>
                  </a:lnTo>
                  <a:lnTo>
                    <a:pt x="5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918"/>
            <p:cNvSpPr>
              <a:spLocks/>
            </p:cNvSpPr>
            <p:nvPr/>
          </p:nvSpPr>
          <p:spPr bwMode="auto">
            <a:xfrm>
              <a:off x="3775075" y="4930776"/>
              <a:ext cx="14287" cy="14605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10"/>
                </a:cxn>
                <a:cxn ang="0">
                  <a:pos x="5" y="15"/>
                </a:cxn>
                <a:cxn ang="0">
                  <a:pos x="5" y="27"/>
                </a:cxn>
                <a:cxn ang="0">
                  <a:pos x="4" y="38"/>
                </a:cxn>
                <a:cxn ang="0">
                  <a:pos x="4" y="50"/>
                </a:cxn>
                <a:cxn ang="0">
                  <a:pos x="4" y="65"/>
                </a:cxn>
                <a:cxn ang="0">
                  <a:pos x="4" y="78"/>
                </a:cxn>
                <a:cxn ang="0">
                  <a:pos x="4" y="91"/>
                </a:cxn>
                <a:cxn ang="0">
                  <a:pos x="4" y="105"/>
                </a:cxn>
                <a:cxn ang="0">
                  <a:pos x="2" y="118"/>
                </a:cxn>
                <a:cxn ang="0">
                  <a:pos x="2" y="131"/>
                </a:cxn>
                <a:cxn ang="0">
                  <a:pos x="0" y="143"/>
                </a:cxn>
                <a:cxn ang="0">
                  <a:pos x="0" y="150"/>
                </a:cxn>
                <a:cxn ang="0">
                  <a:pos x="0" y="158"/>
                </a:cxn>
                <a:cxn ang="0">
                  <a:pos x="0" y="164"/>
                </a:cxn>
                <a:cxn ang="0">
                  <a:pos x="0" y="175"/>
                </a:cxn>
                <a:cxn ang="0">
                  <a:pos x="4" y="181"/>
                </a:cxn>
                <a:cxn ang="0">
                  <a:pos x="5" y="185"/>
                </a:cxn>
                <a:cxn ang="0">
                  <a:pos x="9" y="185"/>
                </a:cxn>
                <a:cxn ang="0">
                  <a:pos x="9" y="179"/>
                </a:cxn>
                <a:cxn ang="0">
                  <a:pos x="9" y="175"/>
                </a:cxn>
                <a:cxn ang="0">
                  <a:pos x="9" y="169"/>
                </a:cxn>
                <a:cxn ang="0">
                  <a:pos x="9" y="164"/>
                </a:cxn>
                <a:cxn ang="0">
                  <a:pos x="9" y="154"/>
                </a:cxn>
                <a:cxn ang="0">
                  <a:pos x="9" y="145"/>
                </a:cxn>
                <a:cxn ang="0">
                  <a:pos x="9" y="137"/>
                </a:cxn>
                <a:cxn ang="0">
                  <a:pos x="9" y="130"/>
                </a:cxn>
                <a:cxn ang="0">
                  <a:pos x="9" y="120"/>
                </a:cxn>
                <a:cxn ang="0">
                  <a:pos x="9" y="112"/>
                </a:cxn>
                <a:cxn ang="0">
                  <a:pos x="9" y="103"/>
                </a:cxn>
                <a:cxn ang="0">
                  <a:pos x="11" y="93"/>
                </a:cxn>
                <a:cxn ang="0">
                  <a:pos x="11" y="84"/>
                </a:cxn>
                <a:cxn ang="0">
                  <a:pos x="13" y="74"/>
                </a:cxn>
                <a:cxn ang="0">
                  <a:pos x="13" y="65"/>
                </a:cxn>
                <a:cxn ang="0">
                  <a:pos x="13" y="55"/>
                </a:cxn>
                <a:cxn ang="0">
                  <a:pos x="13" y="48"/>
                </a:cxn>
                <a:cxn ang="0">
                  <a:pos x="15" y="40"/>
                </a:cxn>
                <a:cxn ang="0">
                  <a:pos x="15" y="29"/>
                </a:cxn>
                <a:cxn ang="0">
                  <a:pos x="17" y="23"/>
                </a:cxn>
                <a:cxn ang="0">
                  <a:pos x="15" y="15"/>
                </a:cxn>
                <a:cxn ang="0">
                  <a:pos x="15" y="10"/>
                </a:cxn>
                <a:cxn ang="0">
                  <a:pos x="13" y="4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7" h="185">
                  <a:moveTo>
                    <a:pt x="13" y="0"/>
                  </a:moveTo>
                  <a:lnTo>
                    <a:pt x="9" y="0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10"/>
                  </a:lnTo>
                  <a:lnTo>
                    <a:pt x="5" y="15"/>
                  </a:lnTo>
                  <a:lnTo>
                    <a:pt x="5" y="27"/>
                  </a:lnTo>
                  <a:lnTo>
                    <a:pt x="4" y="38"/>
                  </a:lnTo>
                  <a:lnTo>
                    <a:pt x="4" y="50"/>
                  </a:lnTo>
                  <a:lnTo>
                    <a:pt x="4" y="65"/>
                  </a:lnTo>
                  <a:lnTo>
                    <a:pt x="4" y="78"/>
                  </a:lnTo>
                  <a:lnTo>
                    <a:pt x="4" y="91"/>
                  </a:lnTo>
                  <a:lnTo>
                    <a:pt x="4" y="105"/>
                  </a:lnTo>
                  <a:lnTo>
                    <a:pt x="2" y="118"/>
                  </a:lnTo>
                  <a:lnTo>
                    <a:pt x="2" y="131"/>
                  </a:lnTo>
                  <a:lnTo>
                    <a:pt x="0" y="143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5"/>
                  </a:lnTo>
                  <a:lnTo>
                    <a:pt x="4" y="181"/>
                  </a:lnTo>
                  <a:lnTo>
                    <a:pt x="5" y="185"/>
                  </a:lnTo>
                  <a:lnTo>
                    <a:pt x="9" y="185"/>
                  </a:lnTo>
                  <a:lnTo>
                    <a:pt x="9" y="179"/>
                  </a:lnTo>
                  <a:lnTo>
                    <a:pt x="9" y="175"/>
                  </a:lnTo>
                  <a:lnTo>
                    <a:pt x="9" y="169"/>
                  </a:lnTo>
                  <a:lnTo>
                    <a:pt x="9" y="164"/>
                  </a:lnTo>
                  <a:lnTo>
                    <a:pt x="9" y="154"/>
                  </a:lnTo>
                  <a:lnTo>
                    <a:pt x="9" y="145"/>
                  </a:lnTo>
                  <a:lnTo>
                    <a:pt x="9" y="137"/>
                  </a:lnTo>
                  <a:lnTo>
                    <a:pt x="9" y="130"/>
                  </a:lnTo>
                  <a:lnTo>
                    <a:pt x="9" y="120"/>
                  </a:lnTo>
                  <a:lnTo>
                    <a:pt x="9" y="112"/>
                  </a:lnTo>
                  <a:lnTo>
                    <a:pt x="9" y="103"/>
                  </a:lnTo>
                  <a:lnTo>
                    <a:pt x="11" y="93"/>
                  </a:lnTo>
                  <a:lnTo>
                    <a:pt x="11" y="84"/>
                  </a:lnTo>
                  <a:lnTo>
                    <a:pt x="13" y="74"/>
                  </a:lnTo>
                  <a:lnTo>
                    <a:pt x="13" y="65"/>
                  </a:lnTo>
                  <a:lnTo>
                    <a:pt x="13" y="55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15" y="29"/>
                  </a:lnTo>
                  <a:lnTo>
                    <a:pt x="17" y="23"/>
                  </a:lnTo>
                  <a:lnTo>
                    <a:pt x="15" y="15"/>
                  </a:lnTo>
                  <a:lnTo>
                    <a:pt x="15" y="10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919"/>
            <p:cNvSpPr>
              <a:spLocks/>
            </p:cNvSpPr>
            <p:nvPr/>
          </p:nvSpPr>
          <p:spPr bwMode="auto">
            <a:xfrm>
              <a:off x="3786187" y="4995863"/>
              <a:ext cx="169862" cy="174625"/>
            </a:xfrm>
            <a:custGeom>
              <a:avLst/>
              <a:gdLst/>
              <a:ahLst/>
              <a:cxnLst>
                <a:cxn ang="0">
                  <a:pos x="6" y="112"/>
                </a:cxn>
                <a:cxn ang="0">
                  <a:pos x="0" y="112"/>
                </a:cxn>
                <a:cxn ang="0">
                  <a:pos x="0" y="120"/>
                </a:cxn>
                <a:cxn ang="0">
                  <a:pos x="0" y="122"/>
                </a:cxn>
                <a:cxn ang="0">
                  <a:pos x="4" y="125"/>
                </a:cxn>
                <a:cxn ang="0">
                  <a:pos x="8" y="131"/>
                </a:cxn>
                <a:cxn ang="0">
                  <a:pos x="17" y="139"/>
                </a:cxn>
                <a:cxn ang="0">
                  <a:pos x="23" y="146"/>
                </a:cxn>
                <a:cxn ang="0">
                  <a:pos x="32" y="156"/>
                </a:cxn>
                <a:cxn ang="0">
                  <a:pos x="44" y="165"/>
                </a:cxn>
                <a:cxn ang="0">
                  <a:pos x="57" y="177"/>
                </a:cxn>
                <a:cxn ang="0">
                  <a:pos x="70" y="184"/>
                </a:cxn>
                <a:cxn ang="0">
                  <a:pos x="84" y="192"/>
                </a:cxn>
                <a:cxn ang="0">
                  <a:pos x="99" y="200"/>
                </a:cxn>
                <a:cxn ang="0">
                  <a:pos x="116" y="207"/>
                </a:cxn>
                <a:cxn ang="0">
                  <a:pos x="133" y="213"/>
                </a:cxn>
                <a:cxn ang="0">
                  <a:pos x="150" y="217"/>
                </a:cxn>
                <a:cxn ang="0">
                  <a:pos x="169" y="221"/>
                </a:cxn>
                <a:cxn ang="0">
                  <a:pos x="188" y="221"/>
                </a:cxn>
                <a:cxn ang="0">
                  <a:pos x="192" y="219"/>
                </a:cxn>
                <a:cxn ang="0">
                  <a:pos x="198" y="217"/>
                </a:cxn>
                <a:cxn ang="0">
                  <a:pos x="205" y="215"/>
                </a:cxn>
                <a:cxn ang="0">
                  <a:pos x="211" y="213"/>
                </a:cxn>
                <a:cxn ang="0">
                  <a:pos x="215" y="0"/>
                </a:cxn>
                <a:cxn ang="0">
                  <a:pos x="204" y="8"/>
                </a:cxn>
                <a:cxn ang="0">
                  <a:pos x="202" y="209"/>
                </a:cxn>
                <a:cxn ang="0">
                  <a:pos x="198" y="209"/>
                </a:cxn>
                <a:cxn ang="0">
                  <a:pos x="192" y="211"/>
                </a:cxn>
                <a:cxn ang="0">
                  <a:pos x="186" y="211"/>
                </a:cxn>
                <a:cxn ang="0">
                  <a:pos x="181" y="211"/>
                </a:cxn>
                <a:cxn ang="0">
                  <a:pos x="173" y="211"/>
                </a:cxn>
                <a:cxn ang="0">
                  <a:pos x="165" y="211"/>
                </a:cxn>
                <a:cxn ang="0">
                  <a:pos x="156" y="209"/>
                </a:cxn>
                <a:cxn ang="0">
                  <a:pos x="148" y="207"/>
                </a:cxn>
                <a:cxn ang="0">
                  <a:pos x="139" y="205"/>
                </a:cxn>
                <a:cxn ang="0">
                  <a:pos x="129" y="203"/>
                </a:cxn>
                <a:cxn ang="0">
                  <a:pos x="118" y="198"/>
                </a:cxn>
                <a:cxn ang="0">
                  <a:pos x="108" y="194"/>
                </a:cxn>
                <a:cxn ang="0">
                  <a:pos x="97" y="188"/>
                </a:cxn>
                <a:cxn ang="0">
                  <a:pos x="88" y="183"/>
                </a:cxn>
                <a:cxn ang="0">
                  <a:pos x="78" y="173"/>
                </a:cxn>
                <a:cxn ang="0">
                  <a:pos x="69" y="165"/>
                </a:cxn>
                <a:cxn ang="0">
                  <a:pos x="59" y="158"/>
                </a:cxn>
                <a:cxn ang="0">
                  <a:pos x="51" y="152"/>
                </a:cxn>
                <a:cxn ang="0">
                  <a:pos x="46" y="146"/>
                </a:cxn>
                <a:cxn ang="0">
                  <a:pos x="38" y="141"/>
                </a:cxn>
                <a:cxn ang="0">
                  <a:pos x="32" y="133"/>
                </a:cxn>
                <a:cxn ang="0">
                  <a:pos x="29" y="131"/>
                </a:cxn>
                <a:cxn ang="0">
                  <a:pos x="19" y="122"/>
                </a:cxn>
                <a:cxn ang="0">
                  <a:pos x="13" y="116"/>
                </a:cxn>
                <a:cxn ang="0">
                  <a:pos x="8" y="112"/>
                </a:cxn>
                <a:cxn ang="0">
                  <a:pos x="6" y="112"/>
                </a:cxn>
                <a:cxn ang="0">
                  <a:pos x="6" y="112"/>
                </a:cxn>
              </a:cxnLst>
              <a:rect l="0" t="0" r="r" b="b"/>
              <a:pathLst>
                <a:path w="215" h="221">
                  <a:moveTo>
                    <a:pt x="6" y="112"/>
                  </a:moveTo>
                  <a:lnTo>
                    <a:pt x="0" y="11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4" y="125"/>
                  </a:lnTo>
                  <a:lnTo>
                    <a:pt x="8" y="131"/>
                  </a:lnTo>
                  <a:lnTo>
                    <a:pt x="17" y="139"/>
                  </a:lnTo>
                  <a:lnTo>
                    <a:pt x="23" y="146"/>
                  </a:lnTo>
                  <a:lnTo>
                    <a:pt x="32" y="156"/>
                  </a:lnTo>
                  <a:lnTo>
                    <a:pt x="44" y="165"/>
                  </a:lnTo>
                  <a:lnTo>
                    <a:pt x="57" y="177"/>
                  </a:lnTo>
                  <a:lnTo>
                    <a:pt x="70" y="184"/>
                  </a:lnTo>
                  <a:lnTo>
                    <a:pt x="84" y="192"/>
                  </a:lnTo>
                  <a:lnTo>
                    <a:pt x="99" y="200"/>
                  </a:lnTo>
                  <a:lnTo>
                    <a:pt x="116" y="207"/>
                  </a:lnTo>
                  <a:lnTo>
                    <a:pt x="133" y="213"/>
                  </a:lnTo>
                  <a:lnTo>
                    <a:pt x="150" y="217"/>
                  </a:lnTo>
                  <a:lnTo>
                    <a:pt x="169" y="221"/>
                  </a:lnTo>
                  <a:lnTo>
                    <a:pt x="188" y="221"/>
                  </a:lnTo>
                  <a:lnTo>
                    <a:pt x="192" y="219"/>
                  </a:lnTo>
                  <a:lnTo>
                    <a:pt x="198" y="217"/>
                  </a:lnTo>
                  <a:lnTo>
                    <a:pt x="205" y="215"/>
                  </a:lnTo>
                  <a:lnTo>
                    <a:pt x="211" y="213"/>
                  </a:lnTo>
                  <a:lnTo>
                    <a:pt x="215" y="0"/>
                  </a:lnTo>
                  <a:lnTo>
                    <a:pt x="204" y="8"/>
                  </a:lnTo>
                  <a:lnTo>
                    <a:pt x="202" y="209"/>
                  </a:lnTo>
                  <a:lnTo>
                    <a:pt x="198" y="209"/>
                  </a:lnTo>
                  <a:lnTo>
                    <a:pt x="192" y="211"/>
                  </a:lnTo>
                  <a:lnTo>
                    <a:pt x="186" y="211"/>
                  </a:lnTo>
                  <a:lnTo>
                    <a:pt x="181" y="211"/>
                  </a:lnTo>
                  <a:lnTo>
                    <a:pt x="173" y="211"/>
                  </a:lnTo>
                  <a:lnTo>
                    <a:pt x="165" y="211"/>
                  </a:lnTo>
                  <a:lnTo>
                    <a:pt x="156" y="209"/>
                  </a:lnTo>
                  <a:lnTo>
                    <a:pt x="148" y="207"/>
                  </a:lnTo>
                  <a:lnTo>
                    <a:pt x="139" y="205"/>
                  </a:lnTo>
                  <a:lnTo>
                    <a:pt x="129" y="203"/>
                  </a:lnTo>
                  <a:lnTo>
                    <a:pt x="118" y="198"/>
                  </a:lnTo>
                  <a:lnTo>
                    <a:pt x="108" y="194"/>
                  </a:lnTo>
                  <a:lnTo>
                    <a:pt x="97" y="188"/>
                  </a:lnTo>
                  <a:lnTo>
                    <a:pt x="88" y="183"/>
                  </a:lnTo>
                  <a:lnTo>
                    <a:pt x="78" y="173"/>
                  </a:lnTo>
                  <a:lnTo>
                    <a:pt x="69" y="165"/>
                  </a:lnTo>
                  <a:lnTo>
                    <a:pt x="59" y="158"/>
                  </a:lnTo>
                  <a:lnTo>
                    <a:pt x="51" y="152"/>
                  </a:lnTo>
                  <a:lnTo>
                    <a:pt x="46" y="146"/>
                  </a:lnTo>
                  <a:lnTo>
                    <a:pt x="38" y="141"/>
                  </a:lnTo>
                  <a:lnTo>
                    <a:pt x="32" y="133"/>
                  </a:lnTo>
                  <a:lnTo>
                    <a:pt x="29" y="131"/>
                  </a:lnTo>
                  <a:lnTo>
                    <a:pt x="19" y="122"/>
                  </a:lnTo>
                  <a:lnTo>
                    <a:pt x="13" y="116"/>
                  </a:lnTo>
                  <a:lnTo>
                    <a:pt x="8" y="112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920"/>
            <p:cNvSpPr>
              <a:spLocks/>
            </p:cNvSpPr>
            <p:nvPr/>
          </p:nvSpPr>
          <p:spPr bwMode="auto">
            <a:xfrm>
              <a:off x="3559175" y="4665663"/>
              <a:ext cx="228600" cy="250825"/>
            </a:xfrm>
            <a:custGeom>
              <a:avLst/>
              <a:gdLst/>
              <a:ahLst/>
              <a:cxnLst>
                <a:cxn ang="0">
                  <a:pos x="192" y="153"/>
                </a:cxn>
                <a:cxn ang="0">
                  <a:pos x="184" y="124"/>
                </a:cxn>
                <a:cxn ang="0">
                  <a:pos x="177" y="84"/>
                </a:cxn>
                <a:cxn ang="0">
                  <a:pos x="165" y="42"/>
                </a:cxn>
                <a:cxn ang="0">
                  <a:pos x="156" y="12"/>
                </a:cxn>
                <a:cxn ang="0">
                  <a:pos x="146" y="0"/>
                </a:cxn>
                <a:cxn ang="0">
                  <a:pos x="125" y="0"/>
                </a:cxn>
                <a:cxn ang="0">
                  <a:pos x="104" y="6"/>
                </a:cxn>
                <a:cxn ang="0">
                  <a:pos x="82" y="18"/>
                </a:cxn>
                <a:cxn ang="0">
                  <a:pos x="59" y="31"/>
                </a:cxn>
                <a:cxn ang="0">
                  <a:pos x="40" y="50"/>
                </a:cxn>
                <a:cxn ang="0">
                  <a:pos x="19" y="75"/>
                </a:cxn>
                <a:cxn ang="0">
                  <a:pos x="2" y="105"/>
                </a:cxn>
                <a:cxn ang="0">
                  <a:pos x="2" y="128"/>
                </a:cxn>
                <a:cxn ang="0">
                  <a:pos x="26" y="164"/>
                </a:cxn>
                <a:cxn ang="0">
                  <a:pos x="72" y="215"/>
                </a:cxn>
                <a:cxn ang="0">
                  <a:pos x="127" y="269"/>
                </a:cxn>
                <a:cxn ang="0">
                  <a:pos x="182" y="307"/>
                </a:cxn>
                <a:cxn ang="0">
                  <a:pos x="230" y="316"/>
                </a:cxn>
                <a:cxn ang="0">
                  <a:pos x="257" y="299"/>
                </a:cxn>
                <a:cxn ang="0">
                  <a:pos x="276" y="274"/>
                </a:cxn>
                <a:cxn ang="0">
                  <a:pos x="283" y="250"/>
                </a:cxn>
                <a:cxn ang="0">
                  <a:pos x="287" y="229"/>
                </a:cxn>
                <a:cxn ang="0">
                  <a:pos x="287" y="212"/>
                </a:cxn>
                <a:cxn ang="0">
                  <a:pos x="285" y="194"/>
                </a:cxn>
                <a:cxn ang="0">
                  <a:pos x="277" y="164"/>
                </a:cxn>
                <a:cxn ang="0">
                  <a:pos x="276" y="147"/>
                </a:cxn>
                <a:cxn ang="0">
                  <a:pos x="247" y="88"/>
                </a:cxn>
                <a:cxn ang="0">
                  <a:pos x="253" y="111"/>
                </a:cxn>
                <a:cxn ang="0">
                  <a:pos x="264" y="151"/>
                </a:cxn>
                <a:cxn ang="0">
                  <a:pos x="272" y="191"/>
                </a:cxn>
                <a:cxn ang="0">
                  <a:pos x="277" y="229"/>
                </a:cxn>
                <a:cxn ang="0">
                  <a:pos x="272" y="253"/>
                </a:cxn>
                <a:cxn ang="0">
                  <a:pos x="264" y="271"/>
                </a:cxn>
                <a:cxn ang="0">
                  <a:pos x="241" y="301"/>
                </a:cxn>
                <a:cxn ang="0">
                  <a:pos x="211" y="307"/>
                </a:cxn>
                <a:cxn ang="0">
                  <a:pos x="182" y="291"/>
                </a:cxn>
                <a:cxn ang="0">
                  <a:pos x="142" y="265"/>
                </a:cxn>
                <a:cxn ang="0">
                  <a:pos x="97" y="229"/>
                </a:cxn>
                <a:cxn ang="0">
                  <a:pos x="51" y="183"/>
                </a:cxn>
                <a:cxn ang="0">
                  <a:pos x="17" y="136"/>
                </a:cxn>
                <a:cxn ang="0">
                  <a:pos x="11" y="117"/>
                </a:cxn>
                <a:cxn ang="0">
                  <a:pos x="17" y="94"/>
                </a:cxn>
                <a:cxn ang="0">
                  <a:pos x="42" y="69"/>
                </a:cxn>
                <a:cxn ang="0">
                  <a:pos x="70" y="44"/>
                </a:cxn>
                <a:cxn ang="0">
                  <a:pos x="99" y="25"/>
                </a:cxn>
                <a:cxn ang="0">
                  <a:pos x="118" y="14"/>
                </a:cxn>
                <a:cxn ang="0">
                  <a:pos x="137" y="10"/>
                </a:cxn>
                <a:cxn ang="0">
                  <a:pos x="144" y="14"/>
                </a:cxn>
                <a:cxn ang="0">
                  <a:pos x="152" y="35"/>
                </a:cxn>
                <a:cxn ang="0">
                  <a:pos x="161" y="71"/>
                </a:cxn>
                <a:cxn ang="0">
                  <a:pos x="171" y="111"/>
                </a:cxn>
                <a:cxn ang="0">
                  <a:pos x="180" y="145"/>
                </a:cxn>
                <a:cxn ang="0">
                  <a:pos x="184" y="158"/>
                </a:cxn>
                <a:cxn ang="0">
                  <a:pos x="190" y="168"/>
                </a:cxn>
                <a:cxn ang="0">
                  <a:pos x="194" y="160"/>
                </a:cxn>
              </a:cxnLst>
              <a:rect l="0" t="0" r="r" b="b"/>
              <a:pathLst>
                <a:path w="287" h="316">
                  <a:moveTo>
                    <a:pt x="194" y="160"/>
                  </a:moveTo>
                  <a:lnTo>
                    <a:pt x="192" y="158"/>
                  </a:lnTo>
                  <a:lnTo>
                    <a:pt x="192" y="153"/>
                  </a:lnTo>
                  <a:lnTo>
                    <a:pt x="190" y="145"/>
                  </a:lnTo>
                  <a:lnTo>
                    <a:pt x="188" y="136"/>
                  </a:lnTo>
                  <a:lnTo>
                    <a:pt x="184" y="124"/>
                  </a:lnTo>
                  <a:lnTo>
                    <a:pt x="182" y="111"/>
                  </a:lnTo>
                  <a:lnTo>
                    <a:pt x="179" y="97"/>
                  </a:lnTo>
                  <a:lnTo>
                    <a:pt x="177" y="84"/>
                  </a:lnTo>
                  <a:lnTo>
                    <a:pt x="171" y="69"/>
                  </a:lnTo>
                  <a:lnTo>
                    <a:pt x="167" y="56"/>
                  </a:lnTo>
                  <a:lnTo>
                    <a:pt x="165" y="42"/>
                  </a:lnTo>
                  <a:lnTo>
                    <a:pt x="161" y="31"/>
                  </a:lnTo>
                  <a:lnTo>
                    <a:pt x="160" y="20"/>
                  </a:lnTo>
                  <a:lnTo>
                    <a:pt x="156" y="12"/>
                  </a:lnTo>
                  <a:lnTo>
                    <a:pt x="152" y="6"/>
                  </a:lnTo>
                  <a:lnTo>
                    <a:pt x="152" y="4"/>
                  </a:lnTo>
                  <a:lnTo>
                    <a:pt x="146" y="0"/>
                  </a:lnTo>
                  <a:lnTo>
                    <a:pt x="137" y="0"/>
                  </a:lnTo>
                  <a:lnTo>
                    <a:pt x="131" y="0"/>
                  </a:lnTo>
                  <a:lnTo>
                    <a:pt x="125" y="0"/>
                  </a:lnTo>
                  <a:lnTo>
                    <a:pt x="118" y="2"/>
                  </a:lnTo>
                  <a:lnTo>
                    <a:pt x="112" y="4"/>
                  </a:lnTo>
                  <a:lnTo>
                    <a:pt x="104" y="6"/>
                  </a:lnTo>
                  <a:lnTo>
                    <a:pt x="97" y="10"/>
                  </a:lnTo>
                  <a:lnTo>
                    <a:pt x="87" y="14"/>
                  </a:lnTo>
                  <a:lnTo>
                    <a:pt x="82" y="18"/>
                  </a:lnTo>
                  <a:lnTo>
                    <a:pt x="72" y="21"/>
                  </a:lnTo>
                  <a:lnTo>
                    <a:pt x="66" y="27"/>
                  </a:lnTo>
                  <a:lnTo>
                    <a:pt x="59" y="31"/>
                  </a:lnTo>
                  <a:lnTo>
                    <a:pt x="53" y="39"/>
                  </a:lnTo>
                  <a:lnTo>
                    <a:pt x="45" y="44"/>
                  </a:lnTo>
                  <a:lnTo>
                    <a:pt x="40" y="50"/>
                  </a:lnTo>
                  <a:lnTo>
                    <a:pt x="32" y="56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1" y="86"/>
                  </a:lnTo>
                  <a:lnTo>
                    <a:pt x="6" y="96"/>
                  </a:lnTo>
                  <a:lnTo>
                    <a:pt x="2" y="105"/>
                  </a:lnTo>
                  <a:lnTo>
                    <a:pt x="0" y="115"/>
                  </a:lnTo>
                  <a:lnTo>
                    <a:pt x="2" y="124"/>
                  </a:lnTo>
                  <a:lnTo>
                    <a:pt x="2" y="128"/>
                  </a:lnTo>
                  <a:lnTo>
                    <a:pt x="7" y="137"/>
                  </a:lnTo>
                  <a:lnTo>
                    <a:pt x="15" y="149"/>
                  </a:lnTo>
                  <a:lnTo>
                    <a:pt x="26" y="164"/>
                  </a:lnTo>
                  <a:lnTo>
                    <a:pt x="40" y="179"/>
                  </a:lnTo>
                  <a:lnTo>
                    <a:pt x="55" y="198"/>
                  </a:lnTo>
                  <a:lnTo>
                    <a:pt x="72" y="215"/>
                  </a:lnTo>
                  <a:lnTo>
                    <a:pt x="91" y="234"/>
                  </a:lnTo>
                  <a:lnTo>
                    <a:pt x="108" y="252"/>
                  </a:lnTo>
                  <a:lnTo>
                    <a:pt x="127" y="269"/>
                  </a:lnTo>
                  <a:lnTo>
                    <a:pt x="146" y="282"/>
                  </a:lnTo>
                  <a:lnTo>
                    <a:pt x="165" y="295"/>
                  </a:lnTo>
                  <a:lnTo>
                    <a:pt x="182" y="307"/>
                  </a:lnTo>
                  <a:lnTo>
                    <a:pt x="201" y="314"/>
                  </a:lnTo>
                  <a:lnTo>
                    <a:pt x="217" y="316"/>
                  </a:lnTo>
                  <a:lnTo>
                    <a:pt x="230" y="316"/>
                  </a:lnTo>
                  <a:lnTo>
                    <a:pt x="239" y="310"/>
                  </a:lnTo>
                  <a:lnTo>
                    <a:pt x="251" y="305"/>
                  </a:lnTo>
                  <a:lnTo>
                    <a:pt x="257" y="299"/>
                  </a:lnTo>
                  <a:lnTo>
                    <a:pt x="266" y="291"/>
                  </a:lnTo>
                  <a:lnTo>
                    <a:pt x="270" y="284"/>
                  </a:lnTo>
                  <a:lnTo>
                    <a:pt x="276" y="274"/>
                  </a:lnTo>
                  <a:lnTo>
                    <a:pt x="279" y="267"/>
                  </a:lnTo>
                  <a:lnTo>
                    <a:pt x="283" y="259"/>
                  </a:lnTo>
                  <a:lnTo>
                    <a:pt x="283" y="250"/>
                  </a:lnTo>
                  <a:lnTo>
                    <a:pt x="285" y="242"/>
                  </a:lnTo>
                  <a:lnTo>
                    <a:pt x="285" y="234"/>
                  </a:lnTo>
                  <a:lnTo>
                    <a:pt x="287" y="229"/>
                  </a:lnTo>
                  <a:lnTo>
                    <a:pt x="287" y="221"/>
                  </a:lnTo>
                  <a:lnTo>
                    <a:pt x="287" y="215"/>
                  </a:lnTo>
                  <a:lnTo>
                    <a:pt x="287" y="212"/>
                  </a:lnTo>
                  <a:lnTo>
                    <a:pt x="287" y="210"/>
                  </a:lnTo>
                  <a:lnTo>
                    <a:pt x="287" y="202"/>
                  </a:lnTo>
                  <a:lnTo>
                    <a:pt x="285" y="194"/>
                  </a:lnTo>
                  <a:lnTo>
                    <a:pt x="283" y="183"/>
                  </a:lnTo>
                  <a:lnTo>
                    <a:pt x="281" y="174"/>
                  </a:lnTo>
                  <a:lnTo>
                    <a:pt x="277" y="164"/>
                  </a:lnTo>
                  <a:lnTo>
                    <a:pt x="276" y="155"/>
                  </a:lnTo>
                  <a:lnTo>
                    <a:pt x="276" y="149"/>
                  </a:lnTo>
                  <a:lnTo>
                    <a:pt x="276" y="147"/>
                  </a:lnTo>
                  <a:lnTo>
                    <a:pt x="272" y="86"/>
                  </a:lnTo>
                  <a:lnTo>
                    <a:pt x="245" y="84"/>
                  </a:lnTo>
                  <a:lnTo>
                    <a:pt x="247" y="88"/>
                  </a:lnTo>
                  <a:lnTo>
                    <a:pt x="247" y="94"/>
                  </a:lnTo>
                  <a:lnTo>
                    <a:pt x="251" y="101"/>
                  </a:lnTo>
                  <a:lnTo>
                    <a:pt x="253" y="111"/>
                  </a:lnTo>
                  <a:lnTo>
                    <a:pt x="257" y="124"/>
                  </a:lnTo>
                  <a:lnTo>
                    <a:pt x="260" y="136"/>
                  </a:lnTo>
                  <a:lnTo>
                    <a:pt x="264" y="151"/>
                  </a:lnTo>
                  <a:lnTo>
                    <a:pt x="266" y="164"/>
                  </a:lnTo>
                  <a:lnTo>
                    <a:pt x="270" y="177"/>
                  </a:lnTo>
                  <a:lnTo>
                    <a:pt x="272" y="191"/>
                  </a:lnTo>
                  <a:lnTo>
                    <a:pt x="276" y="204"/>
                  </a:lnTo>
                  <a:lnTo>
                    <a:pt x="276" y="215"/>
                  </a:lnTo>
                  <a:lnTo>
                    <a:pt x="277" y="229"/>
                  </a:lnTo>
                  <a:lnTo>
                    <a:pt x="276" y="238"/>
                  </a:lnTo>
                  <a:lnTo>
                    <a:pt x="276" y="248"/>
                  </a:lnTo>
                  <a:lnTo>
                    <a:pt x="272" y="253"/>
                  </a:lnTo>
                  <a:lnTo>
                    <a:pt x="270" y="259"/>
                  </a:lnTo>
                  <a:lnTo>
                    <a:pt x="266" y="265"/>
                  </a:lnTo>
                  <a:lnTo>
                    <a:pt x="264" y="271"/>
                  </a:lnTo>
                  <a:lnTo>
                    <a:pt x="257" y="284"/>
                  </a:lnTo>
                  <a:lnTo>
                    <a:pt x="251" y="293"/>
                  </a:lnTo>
                  <a:lnTo>
                    <a:pt x="241" y="301"/>
                  </a:lnTo>
                  <a:lnTo>
                    <a:pt x="232" y="307"/>
                  </a:lnTo>
                  <a:lnTo>
                    <a:pt x="220" y="309"/>
                  </a:lnTo>
                  <a:lnTo>
                    <a:pt x="211" y="307"/>
                  </a:lnTo>
                  <a:lnTo>
                    <a:pt x="203" y="303"/>
                  </a:lnTo>
                  <a:lnTo>
                    <a:pt x="196" y="299"/>
                  </a:lnTo>
                  <a:lnTo>
                    <a:pt x="182" y="291"/>
                  </a:lnTo>
                  <a:lnTo>
                    <a:pt x="171" y="284"/>
                  </a:lnTo>
                  <a:lnTo>
                    <a:pt x="158" y="274"/>
                  </a:lnTo>
                  <a:lnTo>
                    <a:pt x="142" y="265"/>
                  </a:lnTo>
                  <a:lnTo>
                    <a:pt x="127" y="253"/>
                  </a:lnTo>
                  <a:lnTo>
                    <a:pt x="112" y="242"/>
                  </a:lnTo>
                  <a:lnTo>
                    <a:pt x="97" y="229"/>
                  </a:lnTo>
                  <a:lnTo>
                    <a:pt x="82" y="213"/>
                  </a:lnTo>
                  <a:lnTo>
                    <a:pt x="66" y="198"/>
                  </a:lnTo>
                  <a:lnTo>
                    <a:pt x="51" y="183"/>
                  </a:lnTo>
                  <a:lnTo>
                    <a:pt x="38" y="168"/>
                  </a:lnTo>
                  <a:lnTo>
                    <a:pt x="28" y="151"/>
                  </a:lnTo>
                  <a:lnTo>
                    <a:pt x="17" y="136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7"/>
                  </a:lnTo>
                  <a:lnTo>
                    <a:pt x="9" y="111"/>
                  </a:lnTo>
                  <a:lnTo>
                    <a:pt x="13" y="105"/>
                  </a:lnTo>
                  <a:lnTo>
                    <a:pt x="17" y="94"/>
                  </a:lnTo>
                  <a:lnTo>
                    <a:pt x="26" y="84"/>
                  </a:lnTo>
                  <a:lnTo>
                    <a:pt x="32" y="77"/>
                  </a:lnTo>
                  <a:lnTo>
                    <a:pt x="42" y="69"/>
                  </a:lnTo>
                  <a:lnTo>
                    <a:pt x="49" y="61"/>
                  </a:lnTo>
                  <a:lnTo>
                    <a:pt x="61" y="54"/>
                  </a:lnTo>
                  <a:lnTo>
                    <a:pt x="70" y="44"/>
                  </a:lnTo>
                  <a:lnTo>
                    <a:pt x="82" y="39"/>
                  </a:lnTo>
                  <a:lnTo>
                    <a:pt x="89" y="31"/>
                  </a:lnTo>
                  <a:lnTo>
                    <a:pt x="99" y="25"/>
                  </a:lnTo>
                  <a:lnTo>
                    <a:pt x="104" y="21"/>
                  </a:lnTo>
                  <a:lnTo>
                    <a:pt x="112" y="18"/>
                  </a:lnTo>
                  <a:lnTo>
                    <a:pt x="118" y="14"/>
                  </a:lnTo>
                  <a:lnTo>
                    <a:pt x="123" y="14"/>
                  </a:lnTo>
                  <a:lnTo>
                    <a:pt x="131" y="10"/>
                  </a:lnTo>
                  <a:lnTo>
                    <a:pt x="137" y="10"/>
                  </a:lnTo>
                  <a:lnTo>
                    <a:pt x="141" y="10"/>
                  </a:lnTo>
                  <a:lnTo>
                    <a:pt x="144" y="12"/>
                  </a:lnTo>
                  <a:lnTo>
                    <a:pt x="144" y="14"/>
                  </a:lnTo>
                  <a:lnTo>
                    <a:pt x="146" y="18"/>
                  </a:lnTo>
                  <a:lnTo>
                    <a:pt x="148" y="25"/>
                  </a:lnTo>
                  <a:lnTo>
                    <a:pt x="152" y="35"/>
                  </a:lnTo>
                  <a:lnTo>
                    <a:pt x="154" y="46"/>
                  </a:lnTo>
                  <a:lnTo>
                    <a:pt x="158" y="59"/>
                  </a:lnTo>
                  <a:lnTo>
                    <a:pt x="161" y="71"/>
                  </a:lnTo>
                  <a:lnTo>
                    <a:pt x="165" y="86"/>
                  </a:lnTo>
                  <a:lnTo>
                    <a:pt x="167" y="99"/>
                  </a:lnTo>
                  <a:lnTo>
                    <a:pt x="171" y="111"/>
                  </a:lnTo>
                  <a:lnTo>
                    <a:pt x="175" y="124"/>
                  </a:lnTo>
                  <a:lnTo>
                    <a:pt x="179" y="136"/>
                  </a:lnTo>
                  <a:lnTo>
                    <a:pt x="180" y="145"/>
                  </a:lnTo>
                  <a:lnTo>
                    <a:pt x="182" y="151"/>
                  </a:lnTo>
                  <a:lnTo>
                    <a:pt x="182" y="156"/>
                  </a:lnTo>
                  <a:lnTo>
                    <a:pt x="184" y="158"/>
                  </a:lnTo>
                  <a:lnTo>
                    <a:pt x="184" y="160"/>
                  </a:lnTo>
                  <a:lnTo>
                    <a:pt x="186" y="164"/>
                  </a:lnTo>
                  <a:lnTo>
                    <a:pt x="190" y="168"/>
                  </a:lnTo>
                  <a:lnTo>
                    <a:pt x="194" y="168"/>
                  </a:lnTo>
                  <a:lnTo>
                    <a:pt x="196" y="162"/>
                  </a:lnTo>
                  <a:lnTo>
                    <a:pt x="194" y="160"/>
                  </a:lnTo>
                  <a:lnTo>
                    <a:pt x="194" y="1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921"/>
            <p:cNvSpPr>
              <a:spLocks/>
            </p:cNvSpPr>
            <p:nvPr/>
          </p:nvSpPr>
          <p:spPr bwMode="auto">
            <a:xfrm>
              <a:off x="3573462" y="4681538"/>
              <a:ext cx="95250" cy="84138"/>
            </a:xfrm>
            <a:custGeom>
              <a:avLst/>
              <a:gdLst/>
              <a:ahLst/>
              <a:cxnLst>
                <a:cxn ang="0">
                  <a:pos x="4" y="86"/>
                </a:cxn>
                <a:cxn ang="0">
                  <a:pos x="0" y="88"/>
                </a:cxn>
                <a:cxn ang="0">
                  <a:pos x="2" y="97"/>
                </a:cxn>
                <a:cxn ang="0">
                  <a:pos x="8" y="105"/>
                </a:cxn>
                <a:cxn ang="0">
                  <a:pos x="13" y="105"/>
                </a:cxn>
                <a:cxn ang="0">
                  <a:pos x="17" y="103"/>
                </a:cxn>
                <a:cxn ang="0">
                  <a:pos x="25" y="99"/>
                </a:cxn>
                <a:cxn ang="0">
                  <a:pos x="32" y="94"/>
                </a:cxn>
                <a:cxn ang="0">
                  <a:pos x="44" y="88"/>
                </a:cxn>
                <a:cxn ang="0">
                  <a:pos x="55" y="80"/>
                </a:cxn>
                <a:cxn ang="0">
                  <a:pos x="66" y="73"/>
                </a:cxn>
                <a:cxn ang="0">
                  <a:pos x="78" y="63"/>
                </a:cxn>
                <a:cxn ang="0">
                  <a:pos x="89" y="54"/>
                </a:cxn>
                <a:cxn ang="0">
                  <a:pos x="97" y="42"/>
                </a:cxn>
                <a:cxn ang="0">
                  <a:pos x="105" y="35"/>
                </a:cxn>
                <a:cxn ang="0">
                  <a:pos x="110" y="27"/>
                </a:cxn>
                <a:cxn ang="0">
                  <a:pos x="116" y="21"/>
                </a:cxn>
                <a:cxn ang="0">
                  <a:pos x="120" y="10"/>
                </a:cxn>
                <a:cxn ang="0">
                  <a:pos x="120" y="4"/>
                </a:cxn>
                <a:cxn ang="0">
                  <a:pos x="118" y="0"/>
                </a:cxn>
                <a:cxn ang="0">
                  <a:pos x="116" y="0"/>
                </a:cxn>
                <a:cxn ang="0">
                  <a:pos x="112" y="0"/>
                </a:cxn>
                <a:cxn ang="0">
                  <a:pos x="106" y="4"/>
                </a:cxn>
                <a:cxn ang="0">
                  <a:pos x="99" y="8"/>
                </a:cxn>
                <a:cxn ang="0">
                  <a:pos x="89" y="18"/>
                </a:cxn>
                <a:cxn ang="0">
                  <a:pos x="82" y="21"/>
                </a:cxn>
                <a:cxn ang="0">
                  <a:pos x="74" y="27"/>
                </a:cxn>
                <a:cxn ang="0">
                  <a:pos x="68" y="33"/>
                </a:cxn>
                <a:cxn ang="0">
                  <a:pos x="63" y="38"/>
                </a:cxn>
                <a:cxn ang="0">
                  <a:pos x="53" y="44"/>
                </a:cxn>
                <a:cxn ang="0">
                  <a:pos x="47" y="50"/>
                </a:cxn>
                <a:cxn ang="0">
                  <a:pos x="40" y="54"/>
                </a:cxn>
                <a:cxn ang="0">
                  <a:pos x="34" y="59"/>
                </a:cxn>
                <a:cxn ang="0">
                  <a:pos x="25" y="67"/>
                </a:cxn>
                <a:cxn ang="0">
                  <a:pos x="21" y="73"/>
                </a:cxn>
                <a:cxn ang="0">
                  <a:pos x="19" y="78"/>
                </a:cxn>
                <a:cxn ang="0">
                  <a:pos x="19" y="80"/>
                </a:cxn>
                <a:cxn ang="0">
                  <a:pos x="17" y="84"/>
                </a:cxn>
                <a:cxn ang="0">
                  <a:pos x="17" y="88"/>
                </a:cxn>
                <a:cxn ang="0">
                  <a:pos x="13" y="88"/>
                </a:cxn>
                <a:cxn ang="0">
                  <a:pos x="9" y="88"/>
                </a:cxn>
                <a:cxn ang="0">
                  <a:pos x="6" y="86"/>
                </a:cxn>
                <a:cxn ang="0">
                  <a:pos x="4" y="86"/>
                </a:cxn>
                <a:cxn ang="0">
                  <a:pos x="4" y="86"/>
                </a:cxn>
              </a:cxnLst>
              <a:rect l="0" t="0" r="r" b="b"/>
              <a:pathLst>
                <a:path w="120" h="105">
                  <a:moveTo>
                    <a:pt x="4" y="86"/>
                  </a:moveTo>
                  <a:lnTo>
                    <a:pt x="0" y="88"/>
                  </a:lnTo>
                  <a:lnTo>
                    <a:pt x="2" y="97"/>
                  </a:lnTo>
                  <a:lnTo>
                    <a:pt x="8" y="105"/>
                  </a:lnTo>
                  <a:lnTo>
                    <a:pt x="13" y="105"/>
                  </a:lnTo>
                  <a:lnTo>
                    <a:pt x="17" y="103"/>
                  </a:lnTo>
                  <a:lnTo>
                    <a:pt x="25" y="99"/>
                  </a:lnTo>
                  <a:lnTo>
                    <a:pt x="32" y="94"/>
                  </a:lnTo>
                  <a:lnTo>
                    <a:pt x="44" y="88"/>
                  </a:lnTo>
                  <a:lnTo>
                    <a:pt x="55" y="80"/>
                  </a:lnTo>
                  <a:lnTo>
                    <a:pt x="66" y="73"/>
                  </a:lnTo>
                  <a:lnTo>
                    <a:pt x="78" y="63"/>
                  </a:lnTo>
                  <a:lnTo>
                    <a:pt x="89" y="54"/>
                  </a:lnTo>
                  <a:lnTo>
                    <a:pt x="97" y="42"/>
                  </a:lnTo>
                  <a:lnTo>
                    <a:pt x="105" y="35"/>
                  </a:lnTo>
                  <a:lnTo>
                    <a:pt x="110" y="27"/>
                  </a:lnTo>
                  <a:lnTo>
                    <a:pt x="116" y="21"/>
                  </a:lnTo>
                  <a:lnTo>
                    <a:pt x="120" y="10"/>
                  </a:lnTo>
                  <a:lnTo>
                    <a:pt x="120" y="4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99" y="8"/>
                  </a:lnTo>
                  <a:lnTo>
                    <a:pt x="89" y="18"/>
                  </a:lnTo>
                  <a:lnTo>
                    <a:pt x="82" y="21"/>
                  </a:lnTo>
                  <a:lnTo>
                    <a:pt x="74" y="27"/>
                  </a:lnTo>
                  <a:lnTo>
                    <a:pt x="68" y="33"/>
                  </a:lnTo>
                  <a:lnTo>
                    <a:pt x="63" y="38"/>
                  </a:lnTo>
                  <a:lnTo>
                    <a:pt x="53" y="44"/>
                  </a:lnTo>
                  <a:lnTo>
                    <a:pt x="47" y="50"/>
                  </a:lnTo>
                  <a:lnTo>
                    <a:pt x="40" y="54"/>
                  </a:lnTo>
                  <a:lnTo>
                    <a:pt x="34" y="59"/>
                  </a:lnTo>
                  <a:lnTo>
                    <a:pt x="25" y="67"/>
                  </a:lnTo>
                  <a:lnTo>
                    <a:pt x="21" y="73"/>
                  </a:lnTo>
                  <a:lnTo>
                    <a:pt x="19" y="78"/>
                  </a:lnTo>
                  <a:lnTo>
                    <a:pt x="19" y="80"/>
                  </a:lnTo>
                  <a:lnTo>
                    <a:pt x="17" y="84"/>
                  </a:lnTo>
                  <a:lnTo>
                    <a:pt x="17" y="88"/>
                  </a:lnTo>
                  <a:lnTo>
                    <a:pt x="13" y="88"/>
                  </a:lnTo>
                  <a:lnTo>
                    <a:pt x="9" y="88"/>
                  </a:lnTo>
                  <a:lnTo>
                    <a:pt x="6" y="86"/>
                  </a:lnTo>
                  <a:lnTo>
                    <a:pt x="4" y="86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922"/>
            <p:cNvSpPr>
              <a:spLocks/>
            </p:cNvSpPr>
            <p:nvPr/>
          </p:nvSpPr>
          <p:spPr bwMode="auto">
            <a:xfrm>
              <a:off x="3646487" y="4821238"/>
              <a:ext cx="39687" cy="41275"/>
            </a:xfrm>
            <a:custGeom>
              <a:avLst/>
              <a:gdLst/>
              <a:ahLst/>
              <a:cxnLst>
                <a:cxn ang="0">
                  <a:pos x="12" y="38"/>
                </a:cxn>
                <a:cxn ang="0">
                  <a:pos x="10" y="35"/>
                </a:cxn>
                <a:cxn ang="0">
                  <a:pos x="8" y="29"/>
                </a:cxn>
                <a:cxn ang="0">
                  <a:pos x="8" y="21"/>
                </a:cxn>
                <a:cxn ang="0">
                  <a:pos x="12" y="16"/>
                </a:cxn>
                <a:cxn ang="0">
                  <a:pos x="14" y="10"/>
                </a:cxn>
                <a:cxn ang="0">
                  <a:pos x="19" y="10"/>
                </a:cxn>
                <a:cxn ang="0">
                  <a:pos x="25" y="10"/>
                </a:cxn>
                <a:cxn ang="0">
                  <a:pos x="31" y="14"/>
                </a:cxn>
                <a:cxn ang="0">
                  <a:pos x="36" y="21"/>
                </a:cxn>
                <a:cxn ang="0">
                  <a:pos x="42" y="33"/>
                </a:cxn>
                <a:cxn ang="0">
                  <a:pos x="38" y="38"/>
                </a:cxn>
                <a:cxn ang="0">
                  <a:pos x="34" y="48"/>
                </a:cxn>
                <a:cxn ang="0">
                  <a:pos x="33" y="52"/>
                </a:cxn>
                <a:cxn ang="0">
                  <a:pos x="36" y="54"/>
                </a:cxn>
                <a:cxn ang="0">
                  <a:pos x="38" y="52"/>
                </a:cxn>
                <a:cxn ang="0">
                  <a:pos x="44" y="46"/>
                </a:cxn>
                <a:cxn ang="0">
                  <a:pos x="48" y="38"/>
                </a:cxn>
                <a:cxn ang="0">
                  <a:pos x="52" y="29"/>
                </a:cxn>
                <a:cxn ang="0">
                  <a:pos x="48" y="19"/>
                </a:cxn>
                <a:cxn ang="0">
                  <a:pos x="44" y="12"/>
                </a:cxn>
                <a:cxn ang="0">
                  <a:pos x="38" y="4"/>
                </a:cxn>
                <a:cxn ang="0">
                  <a:pos x="34" y="2"/>
                </a:cxn>
                <a:cxn ang="0">
                  <a:pos x="27" y="0"/>
                </a:cxn>
                <a:cxn ang="0">
                  <a:pos x="19" y="0"/>
                </a:cxn>
                <a:cxn ang="0">
                  <a:pos x="12" y="2"/>
                </a:cxn>
                <a:cxn ang="0">
                  <a:pos x="8" y="6"/>
                </a:cxn>
                <a:cxn ang="0">
                  <a:pos x="4" y="10"/>
                </a:cxn>
                <a:cxn ang="0">
                  <a:pos x="2" y="19"/>
                </a:cxn>
                <a:cxn ang="0">
                  <a:pos x="0" y="25"/>
                </a:cxn>
                <a:cxn ang="0">
                  <a:pos x="2" y="33"/>
                </a:cxn>
                <a:cxn ang="0">
                  <a:pos x="6" y="42"/>
                </a:cxn>
                <a:cxn ang="0">
                  <a:pos x="12" y="48"/>
                </a:cxn>
                <a:cxn ang="0">
                  <a:pos x="14" y="42"/>
                </a:cxn>
                <a:cxn ang="0">
                  <a:pos x="12" y="38"/>
                </a:cxn>
                <a:cxn ang="0">
                  <a:pos x="12" y="38"/>
                </a:cxn>
              </a:cxnLst>
              <a:rect l="0" t="0" r="r" b="b"/>
              <a:pathLst>
                <a:path w="52" h="54">
                  <a:moveTo>
                    <a:pt x="12" y="38"/>
                  </a:moveTo>
                  <a:lnTo>
                    <a:pt x="10" y="35"/>
                  </a:lnTo>
                  <a:lnTo>
                    <a:pt x="8" y="29"/>
                  </a:lnTo>
                  <a:lnTo>
                    <a:pt x="8" y="21"/>
                  </a:lnTo>
                  <a:lnTo>
                    <a:pt x="12" y="16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0"/>
                  </a:lnTo>
                  <a:lnTo>
                    <a:pt x="31" y="14"/>
                  </a:lnTo>
                  <a:lnTo>
                    <a:pt x="36" y="21"/>
                  </a:lnTo>
                  <a:lnTo>
                    <a:pt x="42" y="33"/>
                  </a:lnTo>
                  <a:lnTo>
                    <a:pt x="38" y="38"/>
                  </a:lnTo>
                  <a:lnTo>
                    <a:pt x="34" y="48"/>
                  </a:lnTo>
                  <a:lnTo>
                    <a:pt x="33" y="52"/>
                  </a:lnTo>
                  <a:lnTo>
                    <a:pt x="36" y="54"/>
                  </a:lnTo>
                  <a:lnTo>
                    <a:pt x="38" y="52"/>
                  </a:lnTo>
                  <a:lnTo>
                    <a:pt x="44" y="46"/>
                  </a:lnTo>
                  <a:lnTo>
                    <a:pt x="48" y="38"/>
                  </a:lnTo>
                  <a:lnTo>
                    <a:pt x="52" y="29"/>
                  </a:lnTo>
                  <a:lnTo>
                    <a:pt x="48" y="19"/>
                  </a:lnTo>
                  <a:lnTo>
                    <a:pt x="44" y="12"/>
                  </a:lnTo>
                  <a:lnTo>
                    <a:pt x="38" y="4"/>
                  </a:lnTo>
                  <a:lnTo>
                    <a:pt x="34" y="2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6"/>
                  </a:lnTo>
                  <a:lnTo>
                    <a:pt x="4" y="10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2" y="33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4" y="42"/>
                  </a:lnTo>
                  <a:lnTo>
                    <a:pt x="12" y="38"/>
                  </a:lnTo>
                  <a:lnTo>
                    <a:pt x="12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923"/>
            <p:cNvSpPr>
              <a:spLocks/>
            </p:cNvSpPr>
            <p:nvPr/>
          </p:nvSpPr>
          <p:spPr bwMode="auto">
            <a:xfrm>
              <a:off x="3654425" y="4854576"/>
              <a:ext cx="33337" cy="206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13" y="6"/>
                </a:cxn>
                <a:cxn ang="0">
                  <a:pos x="15" y="4"/>
                </a:cxn>
                <a:cxn ang="0">
                  <a:pos x="21" y="2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26" y="2"/>
                </a:cxn>
                <a:cxn ang="0">
                  <a:pos x="30" y="6"/>
                </a:cxn>
                <a:cxn ang="0">
                  <a:pos x="34" y="12"/>
                </a:cxn>
                <a:cxn ang="0">
                  <a:pos x="40" y="17"/>
                </a:cxn>
                <a:cxn ang="0">
                  <a:pos x="41" y="23"/>
                </a:cxn>
                <a:cxn ang="0">
                  <a:pos x="40" y="27"/>
                </a:cxn>
                <a:cxn ang="0">
                  <a:pos x="32" y="23"/>
                </a:cxn>
                <a:cxn ang="0">
                  <a:pos x="28" y="17"/>
                </a:cxn>
                <a:cxn ang="0">
                  <a:pos x="22" y="12"/>
                </a:cxn>
                <a:cxn ang="0">
                  <a:pos x="22" y="10"/>
                </a:cxn>
                <a:cxn ang="0">
                  <a:pos x="21" y="10"/>
                </a:cxn>
                <a:cxn ang="0">
                  <a:pos x="15" y="10"/>
                </a:cxn>
                <a:cxn ang="0">
                  <a:pos x="9" y="8"/>
                </a:cxn>
                <a:cxn ang="0">
                  <a:pos x="5" y="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" h="27">
                  <a:moveTo>
                    <a:pt x="0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13" y="6"/>
                  </a:lnTo>
                  <a:lnTo>
                    <a:pt x="15" y="4"/>
                  </a:lnTo>
                  <a:lnTo>
                    <a:pt x="21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40" y="17"/>
                  </a:lnTo>
                  <a:lnTo>
                    <a:pt x="41" y="23"/>
                  </a:lnTo>
                  <a:lnTo>
                    <a:pt x="40" y="27"/>
                  </a:lnTo>
                  <a:lnTo>
                    <a:pt x="32" y="23"/>
                  </a:lnTo>
                  <a:lnTo>
                    <a:pt x="28" y="17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15" y="10"/>
                  </a:lnTo>
                  <a:lnTo>
                    <a:pt x="9" y="8"/>
                  </a:lnTo>
                  <a:lnTo>
                    <a:pt x="5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924"/>
            <p:cNvSpPr>
              <a:spLocks/>
            </p:cNvSpPr>
            <p:nvPr/>
          </p:nvSpPr>
          <p:spPr bwMode="auto">
            <a:xfrm>
              <a:off x="3695700" y="4870451"/>
              <a:ext cx="22225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6" y="27"/>
                </a:cxn>
                <a:cxn ang="0">
                  <a:pos x="15" y="31"/>
                </a:cxn>
                <a:cxn ang="0">
                  <a:pos x="23" y="31"/>
                </a:cxn>
                <a:cxn ang="0">
                  <a:pos x="27" y="25"/>
                </a:cxn>
                <a:cxn ang="0">
                  <a:pos x="28" y="15"/>
                </a:cxn>
                <a:cxn ang="0">
                  <a:pos x="25" y="10"/>
                </a:cxn>
                <a:cxn ang="0">
                  <a:pos x="19" y="6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8" y="8"/>
                </a:cxn>
                <a:cxn ang="0">
                  <a:pos x="11" y="12"/>
                </a:cxn>
                <a:cxn ang="0">
                  <a:pos x="17" y="15"/>
                </a:cxn>
                <a:cxn ang="0">
                  <a:pos x="19" y="21"/>
                </a:cxn>
                <a:cxn ang="0">
                  <a:pos x="15" y="27"/>
                </a:cxn>
                <a:cxn ang="0">
                  <a:pos x="9" y="25"/>
                </a:cxn>
                <a:cxn ang="0">
                  <a:pos x="4" y="19"/>
                </a:cxn>
                <a:cxn ang="0">
                  <a:pos x="2" y="12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31">
                  <a:moveTo>
                    <a:pt x="6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23"/>
                  </a:lnTo>
                  <a:lnTo>
                    <a:pt x="6" y="27"/>
                  </a:lnTo>
                  <a:lnTo>
                    <a:pt x="15" y="31"/>
                  </a:lnTo>
                  <a:lnTo>
                    <a:pt x="23" y="31"/>
                  </a:lnTo>
                  <a:lnTo>
                    <a:pt x="27" y="25"/>
                  </a:lnTo>
                  <a:lnTo>
                    <a:pt x="28" y="15"/>
                  </a:lnTo>
                  <a:lnTo>
                    <a:pt x="25" y="10"/>
                  </a:lnTo>
                  <a:lnTo>
                    <a:pt x="19" y="6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8" y="8"/>
                  </a:lnTo>
                  <a:lnTo>
                    <a:pt x="11" y="12"/>
                  </a:lnTo>
                  <a:lnTo>
                    <a:pt x="17" y="15"/>
                  </a:lnTo>
                  <a:lnTo>
                    <a:pt x="19" y="21"/>
                  </a:lnTo>
                  <a:lnTo>
                    <a:pt x="15" y="27"/>
                  </a:lnTo>
                  <a:lnTo>
                    <a:pt x="9" y="25"/>
                  </a:lnTo>
                  <a:lnTo>
                    <a:pt x="4" y="19"/>
                  </a:lnTo>
                  <a:lnTo>
                    <a:pt x="2" y="12"/>
                  </a:lnTo>
                  <a:lnTo>
                    <a:pt x="6" y="8"/>
                  </a:lnTo>
                  <a:lnTo>
                    <a:pt x="8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925"/>
            <p:cNvSpPr>
              <a:spLocks/>
            </p:cNvSpPr>
            <p:nvPr/>
          </p:nvSpPr>
          <p:spPr bwMode="auto">
            <a:xfrm>
              <a:off x="3698875" y="4870451"/>
              <a:ext cx="11112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1" y="12"/>
                </a:cxn>
                <a:cxn ang="0">
                  <a:pos x="13" y="6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3" h="12">
                  <a:moveTo>
                    <a:pt x="0" y="6"/>
                  </a:moveTo>
                  <a:lnTo>
                    <a:pt x="11" y="12"/>
                  </a:lnTo>
                  <a:lnTo>
                    <a:pt x="13" y="6"/>
                  </a:lnTo>
                  <a:lnTo>
                    <a:pt x="11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Freeform 926"/>
            <p:cNvSpPr>
              <a:spLocks/>
            </p:cNvSpPr>
            <p:nvPr/>
          </p:nvSpPr>
          <p:spPr bwMode="auto">
            <a:xfrm>
              <a:off x="3711575" y="4889501"/>
              <a:ext cx="7937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7" y="13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lnTo>
                    <a:pt x="0" y="6"/>
                  </a:lnTo>
                  <a:lnTo>
                    <a:pt x="2" y="9"/>
                  </a:lnTo>
                  <a:lnTo>
                    <a:pt x="4" y="11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9" y="9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Freeform 927"/>
            <p:cNvSpPr>
              <a:spLocks/>
            </p:cNvSpPr>
            <p:nvPr/>
          </p:nvSpPr>
          <p:spPr bwMode="auto">
            <a:xfrm>
              <a:off x="3530600" y="4784726"/>
              <a:ext cx="146050" cy="1460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32" y="24"/>
                </a:cxn>
                <a:cxn ang="0">
                  <a:pos x="26" y="38"/>
                </a:cxn>
                <a:cxn ang="0">
                  <a:pos x="22" y="53"/>
                </a:cxn>
                <a:cxn ang="0">
                  <a:pos x="19" y="68"/>
                </a:cxn>
                <a:cxn ang="0">
                  <a:pos x="15" y="85"/>
                </a:cxn>
                <a:cxn ang="0">
                  <a:pos x="13" y="102"/>
                </a:cxn>
                <a:cxn ang="0">
                  <a:pos x="15" y="116"/>
                </a:cxn>
                <a:cxn ang="0">
                  <a:pos x="17" y="129"/>
                </a:cxn>
                <a:cxn ang="0">
                  <a:pos x="22" y="146"/>
                </a:cxn>
                <a:cxn ang="0">
                  <a:pos x="38" y="161"/>
                </a:cxn>
                <a:cxn ang="0">
                  <a:pos x="53" y="169"/>
                </a:cxn>
                <a:cxn ang="0">
                  <a:pos x="68" y="171"/>
                </a:cxn>
                <a:cxn ang="0">
                  <a:pos x="81" y="167"/>
                </a:cxn>
                <a:cxn ang="0">
                  <a:pos x="99" y="159"/>
                </a:cxn>
                <a:cxn ang="0">
                  <a:pos x="116" y="150"/>
                </a:cxn>
                <a:cxn ang="0">
                  <a:pos x="133" y="139"/>
                </a:cxn>
                <a:cxn ang="0">
                  <a:pos x="148" y="129"/>
                </a:cxn>
                <a:cxn ang="0">
                  <a:pos x="163" y="120"/>
                </a:cxn>
                <a:cxn ang="0">
                  <a:pos x="182" y="129"/>
                </a:cxn>
                <a:cxn ang="0">
                  <a:pos x="177" y="133"/>
                </a:cxn>
                <a:cxn ang="0">
                  <a:pos x="167" y="140"/>
                </a:cxn>
                <a:cxn ang="0">
                  <a:pos x="150" y="152"/>
                </a:cxn>
                <a:cxn ang="0">
                  <a:pos x="131" y="163"/>
                </a:cxn>
                <a:cxn ang="0">
                  <a:pos x="108" y="173"/>
                </a:cxn>
                <a:cxn ang="0">
                  <a:pos x="85" y="182"/>
                </a:cxn>
                <a:cxn ang="0">
                  <a:pos x="61" y="184"/>
                </a:cxn>
                <a:cxn ang="0">
                  <a:pos x="42" y="180"/>
                </a:cxn>
                <a:cxn ang="0">
                  <a:pos x="22" y="169"/>
                </a:cxn>
                <a:cxn ang="0">
                  <a:pos x="11" y="156"/>
                </a:cxn>
                <a:cxn ang="0">
                  <a:pos x="5" y="140"/>
                </a:cxn>
                <a:cxn ang="0">
                  <a:pos x="2" y="127"/>
                </a:cxn>
                <a:cxn ang="0">
                  <a:pos x="0" y="112"/>
                </a:cxn>
                <a:cxn ang="0">
                  <a:pos x="2" y="99"/>
                </a:cxn>
                <a:cxn ang="0">
                  <a:pos x="5" y="83"/>
                </a:cxn>
                <a:cxn ang="0">
                  <a:pos x="7" y="64"/>
                </a:cxn>
                <a:cxn ang="0">
                  <a:pos x="11" y="51"/>
                </a:cxn>
                <a:cxn ang="0">
                  <a:pos x="17" y="40"/>
                </a:cxn>
                <a:cxn ang="0">
                  <a:pos x="26" y="17"/>
                </a:cxn>
                <a:cxn ang="0">
                  <a:pos x="34" y="4"/>
                </a:cxn>
                <a:cxn ang="0">
                  <a:pos x="42" y="2"/>
                </a:cxn>
                <a:cxn ang="0">
                  <a:pos x="38" y="11"/>
                </a:cxn>
              </a:cxnLst>
              <a:rect l="0" t="0" r="r" b="b"/>
              <a:pathLst>
                <a:path w="182" h="184">
                  <a:moveTo>
                    <a:pt x="38" y="11"/>
                  </a:moveTo>
                  <a:lnTo>
                    <a:pt x="36" y="13"/>
                  </a:lnTo>
                  <a:lnTo>
                    <a:pt x="34" y="21"/>
                  </a:lnTo>
                  <a:lnTo>
                    <a:pt x="32" y="24"/>
                  </a:lnTo>
                  <a:lnTo>
                    <a:pt x="30" y="30"/>
                  </a:lnTo>
                  <a:lnTo>
                    <a:pt x="26" y="38"/>
                  </a:lnTo>
                  <a:lnTo>
                    <a:pt x="26" y="45"/>
                  </a:lnTo>
                  <a:lnTo>
                    <a:pt x="22" y="53"/>
                  </a:lnTo>
                  <a:lnTo>
                    <a:pt x="21" y="61"/>
                  </a:lnTo>
                  <a:lnTo>
                    <a:pt x="19" y="68"/>
                  </a:lnTo>
                  <a:lnTo>
                    <a:pt x="17" y="78"/>
                  </a:lnTo>
                  <a:lnTo>
                    <a:pt x="15" y="85"/>
                  </a:lnTo>
                  <a:lnTo>
                    <a:pt x="13" y="93"/>
                  </a:lnTo>
                  <a:lnTo>
                    <a:pt x="13" y="102"/>
                  </a:lnTo>
                  <a:lnTo>
                    <a:pt x="15" y="110"/>
                  </a:lnTo>
                  <a:lnTo>
                    <a:pt x="15" y="116"/>
                  </a:lnTo>
                  <a:lnTo>
                    <a:pt x="17" y="123"/>
                  </a:lnTo>
                  <a:lnTo>
                    <a:pt x="17" y="129"/>
                  </a:lnTo>
                  <a:lnTo>
                    <a:pt x="21" y="135"/>
                  </a:lnTo>
                  <a:lnTo>
                    <a:pt x="22" y="146"/>
                  </a:lnTo>
                  <a:lnTo>
                    <a:pt x="30" y="156"/>
                  </a:lnTo>
                  <a:lnTo>
                    <a:pt x="38" y="161"/>
                  </a:lnTo>
                  <a:lnTo>
                    <a:pt x="45" y="167"/>
                  </a:lnTo>
                  <a:lnTo>
                    <a:pt x="53" y="169"/>
                  </a:lnTo>
                  <a:lnTo>
                    <a:pt x="64" y="173"/>
                  </a:lnTo>
                  <a:lnTo>
                    <a:pt x="68" y="171"/>
                  </a:lnTo>
                  <a:lnTo>
                    <a:pt x="76" y="169"/>
                  </a:lnTo>
                  <a:lnTo>
                    <a:pt x="81" y="167"/>
                  </a:lnTo>
                  <a:lnTo>
                    <a:pt x="91" y="163"/>
                  </a:lnTo>
                  <a:lnTo>
                    <a:pt x="99" y="159"/>
                  </a:lnTo>
                  <a:lnTo>
                    <a:pt x="108" y="154"/>
                  </a:lnTo>
                  <a:lnTo>
                    <a:pt x="116" y="150"/>
                  </a:lnTo>
                  <a:lnTo>
                    <a:pt x="125" y="144"/>
                  </a:lnTo>
                  <a:lnTo>
                    <a:pt x="133" y="139"/>
                  </a:lnTo>
                  <a:lnTo>
                    <a:pt x="140" y="135"/>
                  </a:lnTo>
                  <a:lnTo>
                    <a:pt x="148" y="129"/>
                  </a:lnTo>
                  <a:lnTo>
                    <a:pt x="156" y="125"/>
                  </a:lnTo>
                  <a:lnTo>
                    <a:pt x="163" y="120"/>
                  </a:lnTo>
                  <a:lnTo>
                    <a:pt x="167" y="118"/>
                  </a:lnTo>
                  <a:lnTo>
                    <a:pt x="182" y="129"/>
                  </a:lnTo>
                  <a:lnTo>
                    <a:pt x="178" y="129"/>
                  </a:lnTo>
                  <a:lnTo>
                    <a:pt x="177" y="133"/>
                  </a:lnTo>
                  <a:lnTo>
                    <a:pt x="173" y="135"/>
                  </a:lnTo>
                  <a:lnTo>
                    <a:pt x="167" y="140"/>
                  </a:lnTo>
                  <a:lnTo>
                    <a:pt x="158" y="144"/>
                  </a:lnTo>
                  <a:lnTo>
                    <a:pt x="150" y="152"/>
                  </a:lnTo>
                  <a:lnTo>
                    <a:pt x="140" y="158"/>
                  </a:lnTo>
                  <a:lnTo>
                    <a:pt x="131" y="163"/>
                  </a:lnTo>
                  <a:lnTo>
                    <a:pt x="119" y="169"/>
                  </a:lnTo>
                  <a:lnTo>
                    <a:pt x="108" y="173"/>
                  </a:lnTo>
                  <a:lnTo>
                    <a:pt x="97" y="177"/>
                  </a:lnTo>
                  <a:lnTo>
                    <a:pt x="85" y="182"/>
                  </a:lnTo>
                  <a:lnTo>
                    <a:pt x="72" y="182"/>
                  </a:lnTo>
                  <a:lnTo>
                    <a:pt x="61" y="184"/>
                  </a:lnTo>
                  <a:lnTo>
                    <a:pt x="51" y="182"/>
                  </a:lnTo>
                  <a:lnTo>
                    <a:pt x="42" y="180"/>
                  </a:lnTo>
                  <a:lnTo>
                    <a:pt x="30" y="175"/>
                  </a:lnTo>
                  <a:lnTo>
                    <a:pt x="22" y="169"/>
                  </a:lnTo>
                  <a:lnTo>
                    <a:pt x="15" y="161"/>
                  </a:lnTo>
                  <a:lnTo>
                    <a:pt x="11" y="156"/>
                  </a:lnTo>
                  <a:lnTo>
                    <a:pt x="7" y="148"/>
                  </a:lnTo>
                  <a:lnTo>
                    <a:pt x="5" y="140"/>
                  </a:lnTo>
                  <a:lnTo>
                    <a:pt x="2" y="133"/>
                  </a:lnTo>
                  <a:lnTo>
                    <a:pt x="2" y="127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89"/>
                  </a:lnTo>
                  <a:lnTo>
                    <a:pt x="5" y="83"/>
                  </a:lnTo>
                  <a:lnTo>
                    <a:pt x="5" y="74"/>
                  </a:lnTo>
                  <a:lnTo>
                    <a:pt x="7" y="64"/>
                  </a:lnTo>
                  <a:lnTo>
                    <a:pt x="9" y="57"/>
                  </a:lnTo>
                  <a:lnTo>
                    <a:pt x="11" y="51"/>
                  </a:lnTo>
                  <a:lnTo>
                    <a:pt x="13" y="45"/>
                  </a:lnTo>
                  <a:lnTo>
                    <a:pt x="17" y="40"/>
                  </a:lnTo>
                  <a:lnTo>
                    <a:pt x="22" y="26"/>
                  </a:lnTo>
                  <a:lnTo>
                    <a:pt x="26" y="17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38" y="0"/>
                  </a:lnTo>
                  <a:lnTo>
                    <a:pt x="42" y="2"/>
                  </a:lnTo>
                  <a:lnTo>
                    <a:pt x="40" y="7"/>
                  </a:lnTo>
                  <a:lnTo>
                    <a:pt x="38" y="11"/>
                  </a:lnTo>
                  <a:lnTo>
                    <a:pt x="3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Freeform 928"/>
            <p:cNvSpPr>
              <a:spLocks/>
            </p:cNvSpPr>
            <p:nvPr/>
          </p:nvSpPr>
          <p:spPr bwMode="auto">
            <a:xfrm>
              <a:off x="3667125" y="4899026"/>
              <a:ext cx="100012" cy="24130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25"/>
                </a:cxn>
                <a:cxn ang="0">
                  <a:pos x="0" y="54"/>
                </a:cxn>
                <a:cxn ang="0">
                  <a:pos x="0" y="92"/>
                </a:cxn>
                <a:cxn ang="0">
                  <a:pos x="0" y="135"/>
                </a:cxn>
                <a:cxn ang="0">
                  <a:pos x="6" y="185"/>
                </a:cxn>
                <a:cxn ang="0">
                  <a:pos x="11" y="232"/>
                </a:cxn>
                <a:cxn ang="0">
                  <a:pos x="23" y="278"/>
                </a:cxn>
                <a:cxn ang="0">
                  <a:pos x="30" y="299"/>
                </a:cxn>
                <a:cxn ang="0">
                  <a:pos x="38" y="305"/>
                </a:cxn>
                <a:cxn ang="0">
                  <a:pos x="51" y="303"/>
                </a:cxn>
                <a:cxn ang="0">
                  <a:pos x="72" y="289"/>
                </a:cxn>
                <a:cxn ang="0">
                  <a:pos x="97" y="272"/>
                </a:cxn>
                <a:cxn ang="0">
                  <a:pos x="118" y="253"/>
                </a:cxn>
                <a:cxn ang="0">
                  <a:pos x="122" y="246"/>
                </a:cxn>
                <a:cxn ang="0">
                  <a:pos x="108" y="255"/>
                </a:cxn>
                <a:cxn ang="0">
                  <a:pos x="95" y="265"/>
                </a:cxn>
                <a:cxn ang="0">
                  <a:pos x="82" y="272"/>
                </a:cxn>
                <a:cxn ang="0">
                  <a:pos x="68" y="280"/>
                </a:cxn>
                <a:cxn ang="0">
                  <a:pos x="55" y="287"/>
                </a:cxn>
                <a:cxn ang="0">
                  <a:pos x="45" y="291"/>
                </a:cxn>
                <a:cxn ang="0">
                  <a:pos x="38" y="289"/>
                </a:cxn>
                <a:cxn ang="0">
                  <a:pos x="32" y="278"/>
                </a:cxn>
                <a:cxn ang="0">
                  <a:pos x="26" y="255"/>
                </a:cxn>
                <a:cxn ang="0">
                  <a:pos x="21" y="228"/>
                </a:cxn>
                <a:cxn ang="0">
                  <a:pos x="17" y="198"/>
                </a:cxn>
                <a:cxn ang="0">
                  <a:pos x="13" y="168"/>
                </a:cxn>
                <a:cxn ang="0">
                  <a:pos x="11" y="143"/>
                </a:cxn>
                <a:cxn ang="0">
                  <a:pos x="11" y="124"/>
                </a:cxn>
                <a:cxn ang="0">
                  <a:pos x="13" y="111"/>
                </a:cxn>
                <a:cxn ang="0">
                  <a:pos x="13" y="97"/>
                </a:cxn>
                <a:cxn ang="0">
                  <a:pos x="13" y="80"/>
                </a:cxn>
                <a:cxn ang="0">
                  <a:pos x="13" y="61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3" y="12"/>
                </a:cxn>
                <a:cxn ang="0">
                  <a:pos x="13" y="4"/>
                </a:cxn>
                <a:cxn ang="0">
                  <a:pos x="9" y="0"/>
                </a:cxn>
                <a:cxn ang="0">
                  <a:pos x="2" y="6"/>
                </a:cxn>
                <a:cxn ang="0">
                  <a:pos x="2" y="8"/>
                </a:cxn>
              </a:cxnLst>
              <a:rect l="0" t="0" r="r" b="b"/>
              <a:pathLst>
                <a:path w="125" h="305">
                  <a:moveTo>
                    <a:pt x="2" y="8"/>
                  </a:moveTo>
                  <a:lnTo>
                    <a:pt x="0" y="10"/>
                  </a:lnTo>
                  <a:lnTo>
                    <a:pt x="0" y="15"/>
                  </a:lnTo>
                  <a:lnTo>
                    <a:pt x="0" y="25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0" y="71"/>
                  </a:lnTo>
                  <a:lnTo>
                    <a:pt x="0" y="92"/>
                  </a:lnTo>
                  <a:lnTo>
                    <a:pt x="0" y="114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6" y="185"/>
                  </a:lnTo>
                  <a:lnTo>
                    <a:pt x="7" y="209"/>
                  </a:lnTo>
                  <a:lnTo>
                    <a:pt x="11" y="232"/>
                  </a:lnTo>
                  <a:lnTo>
                    <a:pt x="17" y="255"/>
                  </a:lnTo>
                  <a:lnTo>
                    <a:pt x="23" y="278"/>
                  </a:lnTo>
                  <a:lnTo>
                    <a:pt x="30" y="299"/>
                  </a:lnTo>
                  <a:lnTo>
                    <a:pt x="30" y="299"/>
                  </a:lnTo>
                  <a:lnTo>
                    <a:pt x="34" y="303"/>
                  </a:lnTo>
                  <a:lnTo>
                    <a:pt x="38" y="305"/>
                  </a:lnTo>
                  <a:lnTo>
                    <a:pt x="47" y="305"/>
                  </a:lnTo>
                  <a:lnTo>
                    <a:pt x="51" y="303"/>
                  </a:lnTo>
                  <a:lnTo>
                    <a:pt x="61" y="297"/>
                  </a:lnTo>
                  <a:lnTo>
                    <a:pt x="72" y="289"/>
                  </a:lnTo>
                  <a:lnTo>
                    <a:pt x="85" y="282"/>
                  </a:lnTo>
                  <a:lnTo>
                    <a:pt x="97" y="272"/>
                  </a:lnTo>
                  <a:lnTo>
                    <a:pt x="108" y="263"/>
                  </a:lnTo>
                  <a:lnTo>
                    <a:pt x="118" y="253"/>
                  </a:lnTo>
                  <a:lnTo>
                    <a:pt x="125" y="246"/>
                  </a:lnTo>
                  <a:lnTo>
                    <a:pt x="122" y="246"/>
                  </a:lnTo>
                  <a:lnTo>
                    <a:pt x="114" y="253"/>
                  </a:lnTo>
                  <a:lnTo>
                    <a:pt x="108" y="255"/>
                  </a:lnTo>
                  <a:lnTo>
                    <a:pt x="103" y="259"/>
                  </a:lnTo>
                  <a:lnTo>
                    <a:pt x="95" y="265"/>
                  </a:lnTo>
                  <a:lnTo>
                    <a:pt x="89" y="268"/>
                  </a:lnTo>
                  <a:lnTo>
                    <a:pt x="82" y="272"/>
                  </a:lnTo>
                  <a:lnTo>
                    <a:pt x="76" y="278"/>
                  </a:lnTo>
                  <a:lnTo>
                    <a:pt x="68" y="280"/>
                  </a:lnTo>
                  <a:lnTo>
                    <a:pt x="63" y="286"/>
                  </a:lnTo>
                  <a:lnTo>
                    <a:pt x="55" y="287"/>
                  </a:lnTo>
                  <a:lnTo>
                    <a:pt x="49" y="289"/>
                  </a:lnTo>
                  <a:lnTo>
                    <a:pt x="45" y="291"/>
                  </a:lnTo>
                  <a:lnTo>
                    <a:pt x="42" y="293"/>
                  </a:lnTo>
                  <a:lnTo>
                    <a:pt x="38" y="289"/>
                  </a:lnTo>
                  <a:lnTo>
                    <a:pt x="36" y="284"/>
                  </a:lnTo>
                  <a:lnTo>
                    <a:pt x="32" y="278"/>
                  </a:lnTo>
                  <a:lnTo>
                    <a:pt x="30" y="268"/>
                  </a:lnTo>
                  <a:lnTo>
                    <a:pt x="26" y="255"/>
                  </a:lnTo>
                  <a:lnTo>
                    <a:pt x="25" y="242"/>
                  </a:lnTo>
                  <a:lnTo>
                    <a:pt x="21" y="228"/>
                  </a:lnTo>
                  <a:lnTo>
                    <a:pt x="21" y="213"/>
                  </a:lnTo>
                  <a:lnTo>
                    <a:pt x="17" y="198"/>
                  </a:lnTo>
                  <a:lnTo>
                    <a:pt x="15" y="183"/>
                  </a:lnTo>
                  <a:lnTo>
                    <a:pt x="13" y="168"/>
                  </a:lnTo>
                  <a:lnTo>
                    <a:pt x="13" y="154"/>
                  </a:lnTo>
                  <a:lnTo>
                    <a:pt x="11" y="143"/>
                  </a:lnTo>
                  <a:lnTo>
                    <a:pt x="11" y="133"/>
                  </a:lnTo>
                  <a:lnTo>
                    <a:pt x="11" y="124"/>
                  </a:lnTo>
                  <a:lnTo>
                    <a:pt x="13" y="118"/>
                  </a:lnTo>
                  <a:lnTo>
                    <a:pt x="13" y="111"/>
                  </a:lnTo>
                  <a:lnTo>
                    <a:pt x="13" y="105"/>
                  </a:lnTo>
                  <a:lnTo>
                    <a:pt x="13" y="97"/>
                  </a:lnTo>
                  <a:lnTo>
                    <a:pt x="13" y="90"/>
                  </a:lnTo>
                  <a:lnTo>
                    <a:pt x="13" y="80"/>
                  </a:lnTo>
                  <a:lnTo>
                    <a:pt x="13" y="71"/>
                  </a:lnTo>
                  <a:lnTo>
                    <a:pt x="13" y="61"/>
                  </a:lnTo>
                  <a:lnTo>
                    <a:pt x="13" y="54"/>
                  </a:lnTo>
                  <a:lnTo>
                    <a:pt x="13" y="42"/>
                  </a:lnTo>
                  <a:lnTo>
                    <a:pt x="13" y="34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3" y="12"/>
                  </a:lnTo>
                  <a:lnTo>
                    <a:pt x="13" y="8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9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929"/>
            <p:cNvSpPr>
              <a:spLocks/>
            </p:cNvSpPr>
            <p:nvPr/>
          </p:nvSpPr>
          <p:spPr bwMode="auto">
            <a:xfrm>
              <a:off x="3713162" y="5140326"/>
              <a:ext cx="228600" cy="347663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17" y="91"/>
                </a:cxn>
                <a:cxn ang="0">
                  <a:pos x="38" y="199"/>
                </a:cxn>
                <a:cxn ang="0">
                  <a:pos x="57" y="308"/>
                </a:cxn>
                <a:cxn ang="0">
                  <a:pos x="72" y="391"/>
                </a:cxn>
                <a:cxn ang="0">
                  <a:pos x="78" y="418"/>
                </a:cxn>
                <a:cxn ang="0">
                  <a:pos x="104" y="424"/>
                </a:cxn>
                <a:cxn ang="0">
                  <a:pos x="123" y="420"/>
                </a:cxn>
                <a:cxn ang="0">
                  <a:pos x="144" y="412"/>
                </a:cxn>
                <a:cxn ang="0">
                  <a:pos x="152" y="410"/>
                </a:cxn>
                <a:cxn ang="0">
                  <a:pos x="171" y="418"/>
                </a:cxn>
                <a:cxn ang="0">
                  <a:pos x="194" y="426"/>
                </a:cxn>
                <a:cxn ang="0">
                  <a:pos x="217" y="433"/>
                </a:cxn>
                <a:cxn ang="0">
                  <a:pos x="234" y="437"/>
                </a:cxn>
                <a:cxn ang="0">
                  <a:pos x="255" y="435"/>
                </a:cxn>
                <a:cxn ang="0">
                  <a:pos x="277" y="431"/>
                </a:cxn>
                <a:cxn ang="0">
                  <a:pos x="287" y="429"/>
                </a:cxn>
                <a:cxn ang="0">
                  <a:pos x="277" y="424"/>
                </a:cxn>
                <a:cxn ang="0">
                  <a:pos x="268" y="424"/>
                </a:cxn>
                <a:cxn ang="0">
                  <a:pos x="247" y="422"/>
                </a:cxn>
                <a:cxn ang="0">
                  <a:pos x="218" y="420"/>
                </a:cxn>
                <a:cxn ang="0">
                  <a:pos x="192" y="414"/>
                </a:cxn>
                <a:cxn ang="0">
                  <a:pos x="167" y="405"/>
                </a:cxn>
                <a:cxn ang="0">
                  <a:pos x="118" y="114"/>
                </a:cxn>
                <a:cxn ang="0">
                  <a:pos x="114" y="125"/>
                </a:cxn>
                <a:cxn ang="0">
                  <a:pos x="114" y="154"/>
                </a:cxn>
                <a:cxn ang="0">
                  <a:pos x="123" y="216"/>
                </a:cxn>
                <a:cxn ang="0">
                  <a:pos x="133" y="289"/>
                </a:cxn>
                <a:cxn ang="0">
                  <a:pos x="144" y="355"/>
                </a:cxn>
                <a:cxn ang="0">
                  <a:pos x="148" y="391"/>
                </a:cxn>
                <a:cxn ang="0">
                  <a:pos x="142" y="397"/>
                </a:cxn>
                <a:cxn ang="0">
                  <a:pos x="120" y="408"/>
                </a:cxn>
                <a:cxn ang="0">
                  <a:pos x="101" y="414"/>
                </a:cxn>
                <a:cxn ang="0">
                  <a:pos x="85" y="410"/>
                </a:cxn>
                <a:cxn ang="0">
                  <a:pos x="78" y="378"/>
                </a:cxn>
                <a:cxn ang="0">
                  <a:pos x="64" y="300"/>
                </a:cxn>
                <a:cxn ang="0">
                  <a:pos x="45" y="205"/>
                </a:cxn>
                <a:cxn ang="0">
                  <a:pos x="30" y="119"/>
                </a:cxn>
                <a:cxn ang="0">
                  <a:pos x="21" y="64"/>
                </a:cxn>
                <a:cxn ang="0">
                  <a:pos x="17" y="43"/>
                </a:cxn>
                <a:cxn ang="0">
                  <a:pos x="11" y="15"/>
                </a:cxn>
                <a:cxn ang="0">
                  <a:pos x="11" y="3"/>
                </a:cxn>
              </a:cxnLst>
              <a:rect l="0" t="0" r="r" b="b"/>
              <a:pathLst>
                <a:path w="287" h="437">
                  <a:moveTo>
                    <a:pt x="0" y="0"/>
                  </a:moveTo>
                  <a:lnTo>
                    <a:pt x="0" y="3"/>
                  </a:lnTo>
                  <a:lnTo>
                    <a:pt x="2" y="17"/>
                  </a:lnTo>
                  <a:lnTo>
                    <a:pt x="5" y="36"/>
                  </a:lnTo>
                  <a:lnTo>
                    <a:pt x="11" y="62"/>
                  </a:lnTo>
                  <a:lnTo>
                    <a:pt x="17" y="91"/>
                  </a:lnTo>
                  <a:lnTo>
                    <a:pt x="23" y="125"/>
                  </a:lnTo>
                  <a:lnTo>
                    <a:pt x="30" y="159"/>
                  </a:lnTo>
                  <a:lnTo>
                    <a:pt x="38" y="199"/>
                  </a:lnTo>
                  <a:lnTo>
                    <a:pt x="44" y="235"/>
                  </a:lnTo>
                  <a:lnTo>
                    <a:pt x="51" y="273"/>
                  </a:lnTo>
                  <a:lnTo>
                    <a:pt x="57" y="308"/>
                  </a:lnTo>
                  <a:lnTo>
                    <a:pt x="63" y="342"/>
                  </a:lnTo>
                  <a:lnTo>
                    <a:pt x="66" y="368"/>
                  </a:lnTo>
                  <a:lnTo>
                    <a:pt x="72" y="391"/>
                  </a:lnTo>
                  <a:lnTo>
                    <a:pt x="74" y="408"/>
                  </a:lnTo>
                  <a:lnTo>
                    <a:pt x="76" y="418"/>
                  </a:lnTo>
                  <a:lnTo>
                    <a:pt x="78" y="418"/>
                  </a:lnTo>
                  <a:lnTo>
                    <a:pt x="83" y="422"/>
                  </a:lnTo>
                  <a:lnTo>
                    <a:pt x="93" y="424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3" y="420"/>
                  </a:lnTo>
                  <a:lnTo>
                    <a:pt x="133" y="418"/>
                  </a:lnTo>
                  <a:lnTo>
                    <a:pt x="139" y="414"/>
                  </a:lnTo>
                  <a:lnTo>
                    <a:pt x="144" y="412"/>
                  </a:lnTo>
                  <a:lnTo>
                    <a:pt x="148" y="410"/>
                  </a:lnTo>
                  <a:lnTo>
                    <a:pt x="150" y="410"/>
                  </a:lnTo>
                  <a:lnTo>
                    <a:pt x="152" y="410"/>
                  </a:lnTo>
                  <a:lnTo>
                    <a:pt x="161" y="414"/>
                  </a:lnTo>
                  <a:lnTo>
                    <a:pt x="163" y="414"/>
                  </a:lnTo>
                  <a:lnTo>
                    <a:pt x="171" y="418"/>
                  </a:lnTo>
                  <a:lnTo>
                    <a:pt x="179" y="420"/>
                  </a:lnTo>
                  <a:lnTo>
                    <a:pt x="186" y="424"/>
                  </a:lnTo>
                  <a:lnTo>
                    <a:pt x="194" y="426"/>
                  </a:lnTo>
                  <a:lnTo>
                    <a:pt x="199" y="427"/>
                  </a:lnTo>
                  <a:lnTo>
                    <a:pt x="207" y="429"/>
                  </a:lnTo>
                  <a:lnTo>
                    <a:pt x="217" y="433"/>
                  </a:lnTo>
                  <a:lnTo>
                    <a:pt x="222" y="433"/>
                  </a:lnTo>
                  <a:lnTo>
                    <a:pt x="228" y="435"/>
                  </a:lnTo>
                  <a:lnTo>
                    <a:pt x="234" y="437"/>
                  </a:lnTo>
                  <a:lnTo>
                    <a:pt x="239" y="437"/>
                  </a:lnTo>
                  <a:lnTo>
                    <a:pt x="247" y="437"/>
                  </a:lnTo>
                  <a:lnTo>
                    <a:pt x="255" y="435"/>
                  </a:lnTo>
                  <a:lnTo>
                    <a:pt x="262" y="433"/>
                  </a:lnTo>
                  <a:lnTo>
                    <a:pt x="272" y="433"/>
                  </a:lnTo>
                  <a:lnTo>
                    <a:pt x="277" y="431"/>
                  </a:lnTo>
                  <a:lnTo>
                    <a:pt x="283" y="429"/>
                  </a:lnTo>
                  <a:lnTo>
                    <a:pt x="285" y="429"/>
                  </a:lnTo>
                  <a:lnTo>
                    <a:pt x="287" y="429"/>
                  </a:lnTo>
                  <a:lnTo>
                    <a:pt x="234" y="28"/>
                  </a:lnTo>
                  <a:lnTo>
                    <a:pt x="222" y="24"/>
                  </a:lnTo>
                  <a:lnTo>
                    <a:pt x="277" y="424"/>
                  </a:lnTo>
                  <a:lnTo>
                    <a:pt x="275" y="424"/>
                  </a:lnTo>
                  <a:lnTo>
                    <a:pt x="274" y="424"/>
                  </a:lnTo>
                  <a:lnTo>
                    <a:pt x="268" y="424"/>
                  </a:lnTo>
                  <a:lnTo>
                    <a:pt x="262" y="424"/>
                  </a:lnTo>
                  <a:lnTo>
                    <a:pt x="255" y="422"/>
                  </a:lnTo>
                  <a:lnTo>
                    <a:pt x="247" y="422"/>
                  </a:lnTo>
                  <a:lnTo>
                    <a:pt x="237" y="422"/>
                  </a:lnTo>
                  <a:lnTo>
                    <a:pt x="230" y="422"/>
                  </a:lnTo>
                  <a:lnTo>
                    <a:pt x="218" y="420"/>
                  </a:lnTo>
                  <a:lnTo>
                    <a:pt x="209" y="418"/>
                  </a:lnTo>
                  <a:lnTo>
                    <a:pt x="199" y="416"/>
                  </a:lnTo>
                  <a:lnTo>
                    <a:pt x="192" y="414"/>
                  </a:lnTo>
                  <a:lnTo>
                    <a:pt x="182" y="412"/>
                  </a:lnTo>
                  <a:lnTo>
                    <a:pt x="175" y="408"/>
                  </a:lnTo>
                  <a:lnTo>
                    <a:pt x="167" y="405"/>
                  </a:lnTo>
                  <a:lnTo>
                    <a:pt x="163" y="401"/>
                  </a:lnTo>
                  <a:lnTo>
                    <a:pt x="120" y="11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14" y="117"/>
                  </a:lnTo>
                  <a:lnTo>
                    <a:pt x="114" y="125"/>
                  </a:lnTo>
                  <a:lnTo>
                    <a:pt x="114" y="129"/>
                  </a:lnTo>
                  <a:lnTo>
                    <a:pt x="114" y="140"/>
                  </a:lnTo>
                  <a:lnTo>
                    <a:pt x="114" y="154"/>
                  </a:lnTo>
                  <a:lnTo>
                    <a:pt x="118" y="175"/>
                  </a:lnTo>
                  <a:lnTo>
                    <a:pt x="120" y="194"/>
                  </a:lnTo>
                  <a:lnTo>
                    <a:pt x="123" y="216"/>
                  </a:lnTo>
                  <a:lnTo>
                    <a:pt x="127" y="241"/>
                  </a:lnTo>
                  <a:lnTo>
                    <a:pt x="131" y="266"/>
                  </a:lnTo>
                  <a:lnTo>
                    <a:pt x="133" y="289"/>
                  </a:lnTo>
                  <a:lnTo>
                    <a:pt x="137" y="313"/>
                  </a:lnTo>
                  <a:lnTo>
                    <a:pt x="140" y="334"/>
                  </a:lnTo>
                  <a:lnTo>
                    <a:pt x="144" y="355"/>
                  </a:lnTo>
                  <a:lnTo>
                    <a:pt x="144" y="370"/>
                  </a:lnTo>
                  <a:lnTo>
                    <a:pt x="148" y="384"/>
                  </a:lnTo>
                  <a:lnTo>
                    <a:pt x="148" y="391"/>
                  </a:lnTo>
                  <a:lnTo>
                    <a:pt x="150" y="395"/>
                  </a:lnTo>
                  <a:lnTo>
                    <a:pt x="148" y="395"/>
                  </a:lnTo>
                  <a:lnTo>
                    <a:pt x="142" y="397"/>
                  </a:lnTo>
                  <a:lnTo>
                    <a:pt x="137" y="401"/>
                  </a:lnTo>
                  <a:lnTo>
                    <a:pt x="131" y="405"/>
                  </a:lnTo>
                  <a:lnTo>
                    <a:pt x="120" y="408"/>
                  </a:lnTo>
                  <a:lnTo>
                    <a:pt x="114" y="412"/>
                  </a:lnTo>
                  <a:lnTo>
                    <a:pt x="106" y="414"/>
                  </a:lnTo>
                  <a:lnTo>
                    <a:pt x="101" y="414"/>
                  </a:lnTo>
                  <a:lnTo>
                    <a:pt x="93" y="412"/>
                  </a:lnTo>
                  <a:lnTo>
                    <a:pt x="87" y="412"/>
                  </a:lnTo>
                  <a:lnTo>
                    <a:pt x="85" y="410"/>
                  </a:lnTo>
                  <a:lnTo>
                    <a:pt x="83" y="405"/>
                  </a:lnTo>
                  <a:lnTo>
                    <a:pt x="82" y="395"/>
                  </a:lnTo>
                  <a:lnTo>
                    <a:pt x="78" y="378"/>
                  </a:lnTo>
                  <a:lnTo>
                    <a:pt x="76" y="357"/>
                  </a:lnTo>
                  <a:lnTo>
                    <a:pt x="68" y="329"/>
                  </a:lnTo>
                  <a:lnTo>
                    <a:pt x="64" y="300"/>
                  </a:lnTo>
                  <a:lnTo>
                    <a:pt x="59" y="270"/>
                  </a:lnTo>
                  <a:lnTo>
                    <a:pt x="53" y="239"/>
                  </a:lnTo>
                  <a:lnTo>
                    <a:pt x="45" y="205"/>
                  </a:lnTo>
                  <a:lnTo>
                    <a:pt x="40" y="175"/>
                  </a:lnTo>
                  <a:lnTo>
                    <a:pt x="34" y="144"/>
                  </a:lnTo>
                  <a:lnTo>
                    <a:pt x="30" y="119"/>
                  </a:lnTo>
                  <a:lnTo>
                    <a:pt x="26" y="95"/>
                  </a:lnTo>
                  <a:lnTo>
                    <a:pt x="23" y="78"/>
                  </a:lnTo>
                  <a:lnTo>
                    <a:pt x="21" y="64"/>
                  </a:lnTo>
                  <a:lnTo>
                    <a:pt x="21" y="58"/>
                  </a:lnTo>
                  <a:lnTo>
                    <a:pt x="17" y="53"/>
                  </a:lnTo>
                  <a:lnTo>
                    <a:pt x="17" y="43"/>
                  </a:lnTo>
                  <a:lnTo>
                    <a:pt x="15" y="34"/>
                  </a:lnTo>
                  <a:lnTo>
                    <a:pt x="13" y="24"/>
                  </a:lnTo>
                  <a:lnTo>
                    <a:pt x="11" y="15"/>
                  </a:lnTo>
                  <a:lnTo>
                    <a:pt x="11" y="9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930"/>
            <p:cNvSpPr>
              <a:spLocks/>
            </p:cNvSpPr>
            <p:nvPr/>
          </p:nvSpPr>
          <p:spPr bwMode="auto">
            <a:xfrm>
              <a:off x="3708400" y="5467351"/>
              <a:ext cx="139700" cy="122238"/>
            </a:xfrm>
            <a:custGeom>
              <a:avLst/>
              <a:gdLst/>
              <a:ahLst/>
              <a:cxnLst>
                <a:cxn ang="0">
                  <a:pos x="103" y="31"/>
                </a:cxn>
                <a:cxn ang="0">
                  <a:pos x="97" y="35"/>
                </a:cxn>
                <a:cxn ang="0">
                  <a:pos x="86" y="44"/>
                </a:cxn>
                <a:cxn ang="0">
                  <a:pos x="71" y="59"/>
                </a:cxn>
                <a:cxn ang="0">
                  <a:pos x="53" y="76"/>
                </a:cxn>
                <a:cxn ang="0">
                  <a:pos x="34" y="94"/>
                </a:cxn>
                <a:cxn ang="0">
                  <a:pos x="19" y="113"/>
                </a:cxn>
                <a:cxn ang="0">
                  <a:pos x="6" y="124"/>
                </a:cxn>
                <a:cxn ang="0">
                  <a:pos x="2" y="133"/>
                </a:cxn>
                <a:cxn ang="0">
                  <a:pos x="2" y="151"/>
                </a:cxn>
                <a:cxn ang="0">
                  <a:pos x="17" y="154"/>
                </a:cxn>
                <a:cxn ang="0">
                  <a:pos x="27" y="149"/>
                </a:cxn>
                <a:cxn ang="0">
                  <a:pos x="46" y="137"/>
                </a:cxn>
                <a:cxn ang="0">
                  <a:pos x="71" y="118"/>
                </a:cxn>
                <a:cxn ang="0">
                  <a:pos x="99" y="101"/>
                </a:cxn>
                <a:cxn ang="0">
                  <a:pos x="126" y="82"/>
                </a:cxn>
                <a:cxn ang="0">
                  <a:pos x="150" y="67"/>
                </a:cxn>
                <a:cxn ang="0">
                  <a:pos x="169" y="52"/>
                </a:cxn>
                <a:cxn ang="0">
                  <a:pos x="177" y="46"/>
                </a:cxn>
                <a:cxn ang="0">
                  <a:pos x="177" y="35"/>
                </a:cxn>
                <a:cxn ang="0">
                  <a:pos x="175" y="19"/>
                </a:cxn>
                <a:cxn ang="0">
                  <a:pos x="173" y="6"/>
                </a:cxn>
                <a:cxn ang="0">
                  <a:pos x="164" y="0"/>
                </a:cxn>
                <a:cxn ang="0">
                  <a:pos x="164" y="6"/>
                </a:cxn>
                <a:cxn ang="0">
                  <a:pos x="166" y="19"/>
                </a:cxn>
                <a:cxn ang="0">
                  <a:pos x="166" y="33"/>
                </a:cxn>
                <a:cxn ang="0">
                  <a:pos x="166" y="42"/>
                </a:cxn>
                <a:cxn ang="0">
                  <a:pos x="156" y="46"/>
                </a:cxn>
                <a:cxn ang="0">
                  <a:pos x="141" y="57"/>
                </a:cxn>
                <a:cxn ang="0">
                  <a:pos x="120" y="73"/>
                </a:cxn>
                <a:cxn ang="0">
                  <a:pos x="95" y="92"/>
                </a:cxn>
                <a:cxn ang="0">
                  <a:pos x="69" y="107"/>
                </a:cxn>
                <a:cxn ang="0">
                  <a:pos x="46" y="122"/>
                </a:cxn>
                <a:cxn ang="0">
                  <a:pos x="31" y="132"/>
                </a:cxn>
                <a:cxn ang="0">
                  <a:pos x="25" y="133"/>
                </a:cxn>
                <a:cxn ang="0">
                  <a:pos x="29" y="122"/>
                </a:cxn>
                <a:cxn ang="0">
                  <a:pos x="42" y="109"/>
                </a:cxn>
                <a:cxn ang="0">
                  <a:pos x="57" y="94"/>
                </a:cxn>
                <a:cxn ang="0">
                  <a:pos x="71" y="80"/>
                </a:cxn>
                <a:cxn ang="0">
                  <a:pos x="84" y="67"/>
                </a:cxn>
                <a:cxn ang="0">
                  <a:pos x="97" y="54"/>
                </a:cxn>
                <a:cxn ang="0">
                  <a:pos x="110" y="42"/>
                </a:cxn>
                <a:cxn ang="0">
                  <a:pos x="122" y="33"/>
                </a:cxn>
                <a:cxn ang="0">
                  <a:pos x="103" y="8"/>
                </a:cxn>
              </a:cxnLst>
              <a:rect l="0" t="0" r="r" b="b"/>
              <a:pathLst>
                <a:path w="177" h="154">
                  <a:moveTo>
                    <a:pt x="103" y="8"/>
                  </a:moveTo>
                  <a:lnTo>
                    <a:pt x="103" y="31"/>
                  </a:lnTo>
                  <a:lnTo>
                    <a:pt x="101" y="31"/>
                  </a:lnTo>
                  <a:lnTo>
                    <a:pt x="97" y="35"/>
                  </a:lnTo>
                  <a:lnTo>
                    <a:pt x="91" y="38"/>
                  </a:lnTo>
                  <a:lnTo>
                    <a:pt x="86" y="44"/>
                  </a:lnTo>
                  <a:lnTo>
                    <a:pt x="78" y="50"/>
                  </a:lnTo>
                  <a:lnTo>
                    <a:pt x="71" y="59"/>
                  </a:lnTo>
                  <a:lnTo>
                    <a:pt x="61" y="67"/>
                  </a:lnTo>
                  <a:lnTo>
                    <a:pt x="53" y="76"/>
                  </a:lnTo>
                  <a:lnTo>
                    <a:pt x="44" y="84"/>
                  </a:lnTo>
                  <a:lnTo>
                    <a:pt x="34" y="94"/>
                  </a:lnTo>
                  <a:lnTo>
                    <a:pt x="27" y="103"/>
                  </a:lnTo>
                  <a:lnTo>
                    <a:pt x="19" y="113"/>
                  </a:lnTo>
                  <a:lnTo>
                    <a:pt x="12" y="118"/>
                  </a:lnTo>
                  <a:lnTo>
                    <a:pt x="6" y="124"/>
                  </a:lnTo>
                  <a:lnTo>
                    <a:pt x="4" y="130"/>
                  </a:lnTo>
                  <a:lnTo>
                    <a:pt x="2" y="133"/>
                  </a:lnTo>
                  <a:lnTo>
                    <a:pt x="0" y="143"/>
                  </a:lnTo>
                  <a:lnTo>
                    <a:pt x="2" y="151"/>
                  </a:lnTo>
                  <a:lnTo>
                    <a:pt x="8" y="154"/>
                  </a:lnTo>
                  <a:lnTo>
                    <a:pt x="17" y="154"/>
                  </a:lnTo>
                  <a:lnTo>
                    <a:pt x="19" y="151"/>
                  </a:lnTo>
                  <a:lnTo>
                    <a:pt x="27" y="149"/>
                  </a:lnTo>
                  <a:lnTo>
                    <a:pt x="34" y="143"/>
                  </a:lnTo>
                  <a:lnTo>
                    <a:pt x="46" y="137"/>
                  </a:lnTo>
                  <a:lnTo>
                    <a:pt x="57" y="128"/>
                  </a:lnTo>
                  <a:lnTo>
                    <a:pt x="71" y="118"/>
                  </a:lnTo>
                  <a:lnTo>
                    <a:pt x="84" y="109"/>
                  </a:lnTo>
                  <a:lnTo>
                    <a:pt x="99" y="101"/>
                  </a:lnTo>
                  <a:lnTo>
                    <a:pt x="112" y="92"/>
                  </a:lnTo>
                  <a:lnTo>
                    <a:pt x="126" y="82"/>
                  </a:lnTo>
                  <a:lnTo>
                    <a:pt x="139" y="73"/>
                  </a:lnTo>
                  <a:lnTo>
                    <a:pt x="150" y="67"/>
                  </a:lnTo>
                  <a:lnTo>
                    <a:pt x="160" y="57"/>
                  </a:lnTo>
                  <a:lnTo>
                    <a:pt x="169" y="52"/>
                  </a:lnTo>
                  <a:lnTo>
                    <a:pt x="173" y="48"/>
                  </a:lnTo>
                  <a:lnTo>
                    <a:pt x="177" y="46"/>
                  </a:lnTo>
                  <a:lnTo>
                    <a:pt x="177" y="40"/>
                  </a:lnTo>
                  <a:lnTo>
                    <a:pt x="177" y="35"/>
                  </a:lnTo>
                  <a:lnTo>
                    <a:pt x="177" y="27"/>
                  </a:lnTo>
                  <a:lnTo>
                    <a:pt x="175" y="19"/>
                  </a:lnTo>
                  <a:lnTo>
                    <a:pt x="173" y="12"/>
                  </a:lnTo>
                  <a:lnTo>
                    <a:pt x="173" y="6"/>
                  </a:lnTo>
                  <a:lnTo>
                    <a:pt x="171" y="2"/>
                  </a:lnTo>
                  <a:lnTo>
                    <a:pt x="164" y="0"/>
                  </a:lnTo>
                  <a:lnTo>
                    <a:pt x="164" y="2"/>
                  </a:lnTo>
                  <a:lnTo>
                    <a:pt x="164" y="6"/>
                  </a:lnTo>
                  <a:lnTo>
                    <a:pt x="164" y="12"/>
                  </a:lnTo>
                  <a:lnTo>
                    <a:pt x="166" y="19"/>
                  </a:lnTo>
                  <a:lnTo>
                    <a:pt x="166" y="27"/>
                  </a:lnTo>
                  <a:lnTo>
                    <a:pt x="166" y="33"/>
                  </a:lnTo>
                  <a:lnTo>
                    <a:pt x="166" y="38"/>
                  </a:lnTo>
                  <a:lnTo>
                    <a:pt x="166" y="4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50" y="50"/>
                  </a:lnTo>
                  <a:lnTo>
                    <a:pt x="141" y="57"/>
                  </a:lnTo>
                  <a:lnTo>
                    <a:pt x="129" y="65"/>
                  </a:lnTo>
                  <a:lnTo>
                    <a:pt x="120" y="73"/>
                  </a:lnTo>
                  <a:lnTo>
                    <a:pt x="107" y="82"/>
                  </a:lnTo>
                  <a:lnTo>
                    <a:pt x="95" y="92"/>
                  </a:lnTo>
                  <a:lnTo>
                    <a:pt x="80" y="97"/>
                  </a:lnTo>
                  <a:lnTo>
                    <a:pt x="69" y="107"/>
                  </a:lnTo>
                  <a:lnTo>
                    <a:pt x="57" y="113"/>
                  </a:lnTo>
                  <a:lnTo>
                    <a:pt x="46" y="122"/>
                  </a:lnTo>
                  <a:lnTo>
                    <a:pt x="36" y="126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5" y="133"/>
                  </a:lnTo>
                  <a:lnTo>
                    <a:pt x="23" y="128"/>
                  </a:lnTo>
                  <a:lnTo>
                    <a:pt x="29" y="122"/>
                  </a:lnTo>
                  <a:lnTo>
                    <a:pt x="34" y="113"/>
                  </a:lnTo>
                  <a:lnTo>
                    <a:pt x="42" y="109"/>
                  </a:lnTo>
                  <a:lnTo>
                    <a:pt x="48" y="103"/>
                  </a:lnTo>
                  <a:lnTo>
                    <a:pt x="57" y="94"/>
                  </a:lnTo>
                  <a:lnTo>
                    <a:pt x="63" y="86"/>
                  </a:lnTo>
                  <a:lnTo>
                    <a:pt x="71" y="80"/>
                  </a:lnTo>
                  <a:lnTo>
                    <a:pt x="76" y="73"/>
                  </a:lnTo>
                  <a:lnTo>
                    <a:pt x="84" y="67"/>
                  </a:lnTo>
                  <a:lnTo>
                    <a:pt x="90" y="59"/>
                  </a:lnTo>
                  <a:lnTo>
                    <a:pt x="97" y="54"/>
                  </a:lnTo>
                  <a:lnTo>
                    <a:pt x="103" y="48"/>
                  </a:lnTo>
                  <a:lnTo>
                    <a:pt x="110" y="42"/>
                  </a:lnTo>
                  <a:lnTo>
                    <a:pt x="118" y="35"/>
                  </a:lnTo>
                  <a:lnTo>
                    <a:pt x="122" y="33"/>
                  </a:lnTo>
                  <a:lnTo>
                    <a:pt x="118" y="8"/>
                  </a:lnTo>
                  <a:lnTo>
                    <a:pt x="103" y="8"/>
                  </a:lnTo>
                  <a:lnTo>
                    <a:pt x="103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931"/>
            <p:cNvSpPr>
              <a:spLocks/>
            </p:cNvSpPr>
            <p:nvPr/>
          </p:nvSpPr>
          <p:spPr bwMode="auto">
            <a:xfrm>
              <a:off x="3851275" y="5470526"/>
              <a:ext cx="155575" cy="12223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25"/>
                </a:cxn>
                <a:cxn ang="0">
                  <a:pos x="7" y="36"/>
                </a:cxn>
                <a:cxn ang="0">
                  <a:pos x="11" y="44"/>
                </a:cxn>
                <a:cxn ang="0">
                  <a:pos x="25" y="53"/>
                </a:cxn>
                <a:cxn ang="0">
                  <a:pos x="45" y="69"/>
                </a:cxn>
                <a:cxn ang="0">
                  <a:pos x="74" y="90"/>
                </a:cxn>
                <a:cxn ang="0">
                  <a:pos x="101" y="110"/>
                </a:cxn>
                <a:cxn ang="0">
                  <a:pos x="129" y="129"/>
                </a:cxn>
                <a:cxn ang="0">
                  <a:pos x="150" y="145"/>
                </a:cxn>
                <a:cxn ang="0">
                  <a:pos x="167" y="152"/>
                </a:cxn>
                <a:cxn ang="0">
                  <a:pos x="182" y="148"/>
                </a:cxn>
                <a:cxn ang="0">
                  <a:pos x="196" y="135"/>
                </a:cxn>
                <a:cxn ang="0">
                  <a:pos x="186" y="124"/>
                </a:cxn>
                <a:cxn ang="0">
                  <a:pos x="177" y="114"/>
                </a:cxn>
                <a:cxn ang="0">
                  <a:pos x="163" y="103"/>
                </a:cxn>
                <a:cxn ang="0">
                  <a:pos x="150" y="91"/>
                </a:cxn>
                <a:cxn ang="0">
                  <a:pos x="135" y="78"/>
                </a:cxn>
                <a:cxn ang="0">
                  <a:pos x="122" y="65"/>
                </a:cxn>
                <a:cxn ang="0">
                  <a:pos x="106" y="53"/>
                </a:cxn>
                <a:cxn ang="0">
                  <a:pos x="104" y="46"/>
                </a:cxn>
                <a:cxn ang="0">
                  <a:pos x="102" y="34"/>
                </a:cxn>
                <a:cxn ang="0">
                  <a:pos x="101" y="17"/>
                </a:cxn>
                <a:cxn ang="0">
                  <a:pos x="87" y="17"/>
                </a:cxn>
                <a:cxn ang="0">
                  <a:pos x="85" y="40"/>
                </a:cxn>
                <a:cxn ang="0">
                  <a:pos x="76" y="40"/>
                </a:cxn>
                <a:cxn ang="0">
                  <a:pos x="76" y="46"/>
                </a:cxn>
                <a:cxn ang="0">
                  <a:pos x="91" y="53"/>
                </a:cxn>
                <a:cxn ang="0">
                  <a:pos x="102" y="59"/>
                </a:cxn>
                <a:cxn ang="0">
                  <a:pos x="118" y="72"/>
                </a:cxn>
                <a:cxn ang="0">
                  <a:pos x="131" y="84"/>
                </a:cxn>
                <a:cxn ang="0">
                  <a:pos x="146" y="97"/>
                </a:cxn>
                <a:cxn ang="0">
                  <a:pos x="160" y="109"/>
                </a:cxn>
                <a:cxn ang="0">
                  <a:pos x="173" y="126"/>
                </a:cxn>
                <a:cxn ang="0">
                  <a:pos x="169" y="141"/>
                </a:cxn>
                <a:cxn ang="0">
                  <a:pos x="156" y="135"/>
                </a:cxn>
                <a:cxn ang="0">
                  <a:pos x="141" y="128"/>
                </a:cxn>
                <a:cxn ang="0">
                  <a:pos x="122" y="112"/>
                </a:cxn>
                <a:cxn ang="0">
                  <a:pos x="99" y="95"/>
                </a:cxn>
                <a:cxn ang="0">
                  <a:pos x="74" y="76"/>
                </a:cxn>
                <a:cxn ang="0">
                  <a:pos x="49" y="59"/>
                </a:cxn>
                <a:cxn ang="0">
                  <a:pos x="30" y="44"/>
                </a:cxn>
                <a:cxn ang="0">
                  <a:pos x="21" y="34"/>
                </a:cxn>
                <a:cxn ang="0">
                  <a:pos x="19" y="23"/>
                </a:cxn>
                <a:cxn ang="0">
                  <a:pos x="19" y="8"/>
                </a:cxn>
                <a:cxn ang="0">
                  <a:pos x="0" y="0"/>
                </a:cxn>
              </a:cxnLst>
              <a:rect l="0" t="0" r="r" b="b"/>
              <a:pathLst>
                <a:path w="196" h="154">
                  <a:moveTo>
                    <a:pt x="0" y="0"/>
                  </a:moveTo>
                  <a:lnTo>
                    <a:pt x="0" y="6"/>
                  </a:lnTo>
                  <a:lnTo>
                    <a:pt x="2" y="17"/>
                  </a:lnTo>
                  <a:lnTo>
                    <a:pt x="4" y="25"/>
                  </a:lnTo>
                  <a:lnTo>
                    <a:pt x="6" y="31"/>
                  </a:lnTo>
                  <a:lnTo>
                    <a:pt x="7" y="36"/>
                  </a:lnTo>
                  <a:lnTo>
                    <a:pt x="9" y="42"/>
                  </a:lnTo>
                  <a:lnTo>
                    <a:pt x="11" y="44"/>
                  </a:lnTo>
                  <a:lnTo>
                    <a:pt x="17" y="48"/>
                  </a:lnTo>
                  <a:lnTo>
                    <a:pt x="25" y="53"/>
                  </a:lnTo>
                  <a:lnTo>
                    <a:pt x="34" y="63"/>
                  </a:lnTo>
                  <a:lnTo>
                    <a:pt x="45" y="69"/>
                  </a:lnTo>
                  <a:lnTo>
                    <a:pt x="59" y="80"/>
                  </a:lnTo>
                  <a:lnTo>
                    <a:pt x="74" y="90"/>
                  </a:lnTo>
                  <a:lnTo>
                    <a:pt x="87" y="101"/>
                  </a:lnTo>
                  <a:lnTo>
                    <a:pt x="101" y="110"/>
                  </a:lnTo>
                  <a:lnTo>
                    <a:pt x="116" y="120"/>
                  </a:lnTo>
                  <a:lnTo>
                    <a:pt x="129" y="129"/>
                  </a:lnTo>
                  <a:lnTo>
                    <a:pt x="141" y="139"/>
                  </a:lnTo>
                  <a:lnTo>
                    <a:pt x="150" y="145"/>
                  </a:lnTo>
                  <a:lnTo>
                    <a:pt x="160" y="148"/>
                  </a:lnTo>
                  <a:lnTo>
                    <a:pt x="167" y="152"/>
                  </a:lnTo>
                  <a:lnTo>
                    <a:pt x="171" y="154"/>
                  </a:lnTo>
                  <a:lnTo>
                    <a:pt x="182" y="148"/>
                  </a:lnTo>
                  <a:lnTo>
                    <a:pt x="192" y="143"/>
                  </a:lnTo>
                  <a:lnTo>
                    <a:pt x="196" y="135"/>
                  </a:lnTo>
                  <a:lnTo>
                    <a:pt x="192" y="128"/>
                  </a:lnTo>
                  <a:lnTo>
                    <a:pt x="186" y="124"/>
                  </a:lnTo>
                  <a:lnTo>
                    <a:pt x="182" y="120"/>
                  </a:lnTo>
                  <a:lnTo>
                    <a:pt x="177" y="114"/>
                  </a:lnTo>
                  <a:lnTo>
                    <a:pt x="171" y="110"/>
                  </a:lnTo>
                  <a:lnTo>
                    <a:pt x="163" y="103"/>
                  </a:lnTo>
                  <a:lnTo>
                    <a:pt x="156" y="97"/>
                  </a:lnTo>
                  <a:lnTo>
                    <a:pt x="150" y="91"/>
                  </a:lnTo>
                  <a:lnTo>
                    <a:pt x="142" y="86"/>
                  </a:lnTo>
                  <a:lnTo>
                    <a:pt x="135" y="78"/>
                  </a:lnTo>
                  <a:lnTo>
                    <a:pt x="129" y="70"/>
                  </a:lnTo>
                  <a:lnTo>
                    <a:pt x="122" y="65"/>
                  </a:lnTo>
                  <a:lnTo>
                    <a:pt x="116" y="61"/>
                  </a:lnTo>
                  <a:lnTo>
                    <a:pt x="106" y="53"/>
                  </a:lnTo>
                  <a:lnTo>
                    <a:pt x="104" y="50"/>
                  </a:lnTo>
                  <a:lnTo>
                    <a:pt x="104" y="46"/>
                  </a:lnTo>
                  <a:lnTo>
                    <a:pt x="104" y="40"/>
                  </a:lnTo>
                  <a:lnTo>
                    <a:pt x="102" y="34"/>
                  </a:lnTo>
                  <a:lnTo>
                    <a:pt x="102" y="29"/>
                  </a:lnTo>
                  <a:lnTo>
                    <a:pt x="101" y="17"/>
                  </a:lnTo>
                  <a:lnTo>
                    <a:pt x="101" y="13"/>
                  </a:lnTo>
                  <a:lnTo>
                    <a:pt x="87" y="17"/>
                  </a:lnTo>
                  <a:lnTo>
                    <a:pt x="89" y="42"/>
                  </a:lnTo>
                  <a:lnTo>
                    <a:pt x="85" y="40"/>
                  </a:lnTo>
                  <a:lnTo>
                    <a:pt x="80" y="40"/>
                  </a:lnTo>
                  <a:lnTo>
                    <a:pt x="76" y="40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83" y="50"/>
                  </a:lnTo>
                  <a:lnTo>
                    <a:pt x="91" y="53"/>
                  </a:lnTo>
                  <a:lnTo>
                    <a:pt x="99" y="55"/>
                  </a:lnTo>
                  <a:lnTo>
                    <a:pt x="102" y="59"/>
                  </a:lnTo>
                  <a:lnTo>
                    <a:pt x="112" y="69"/>
                  </a:lnTo>
                  <a:lnTo>
                    <a:pt x="118" y="72"/>
                  </a:lnTo>
                  <a:lnTo>
                    <a:pt x="125" y="78"/>
                  </a:lnTo>
                  <a:lnTo>
                    <a:pt x="131" y="84"/>
                  </a:lnTo>
                  <a:lnTo>
                    <a:pt x="141" y="91"/>
                  </a:lnTo>
                  <a:lnTo>
                    <a:pt x="146" y="97"/>
                  </a:lnTo>
                  <a:lnTo>
                    <a:pt x="152" y="103"/>
                  </a:lnTo>
                  <a:lnTo>
                    <a:pt x="160" y="109"/>
                  </a:lnTo>
                  <a:lnTo>
                    <a:pt x="165" y="116"/>
                  </a:lnTo>
                  <a:lnTo>
                    <a:pt x="173" y="126"/>
                  </a:lnTo>
                  <a:lnTo>
                    <a:pt x="175" y="131"/>
                  </a:lnTo>
                  <a:lnTo>
                    <a:pt x="169" y="141"/>
                  </a:lnTo>
                  <a:lnTo>
                    <a:pt x="160" y="139"/>
                  </a:lnTo>
                  <a:lnTo>
                    <a:pt x="156" y="135"/>
                  </a:lnTo>
                  <a:lnTo>
                    <a:pt x="150" y="133"/>
                  </a:lnTo>
                  <a:lnTo>
                    <a:pt x="141" y="128"/>
                  </a:lnTo>
                  <a:lnTo>
                    <a:pt x="133" y="120"/>
                  </a:lnTo>
                  <a:lnTo>
                    <a:pt x="122" y="112"/>
                  </a:lnTo>
                  <a:lnTo>
                    <a:pt x="110" y="105"/>
                  </a:lnTo>
                  <a:lnTo>
                    <a:pt x="99" y="95"/>
                  </a:lnTo>
                  <a:lnTo>
                    <a:pt x="85" y="88"/>
                  </a:lnTo>
                  <a:lnTo>
                    <a:pt x="74" y="76"/>
                  </a:lnTo>
                  <a:lnTo>
                    <a:pt x="61" y="69"/>
                  </a:lnTo>
                  <a:lnTo>
                    <a:pt x="49" y="59"/>
                  </a:lnTo>
                  <a:lnTo>
                    <a:pt x="40" y="51"/>
                  </a:lnTo>
                  <a:lnTo>
                    <a:pt x="30" y="44"/>
                  </a:lnTo>
                  <a:lnTo>
                    <a:pt x="25" y="38"/>
                  </a:lnTo>
                  <a:lnTo>
                    <a:pt x="21" y="34"/>
                  </a:lnTo>
                  <a:lnTo>
                    <a:pt x="21" y="32"/>
                  </a:lnTo>
                  <a:lnTo>
                    <a:pt x="19" y="23"/>
                  </a:lnTo>
                  <a:lnTo>
                    <a:pt x="19" y="15"/>
                  </a:lnTo>
                  <a:lnTo>
                    <a:pt x="19" y="8"/>
                  </a:lnTo>
                  <a:lnTo>
                    <a:pt x="21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Freeform 932"/>
            <p:cNvSpPr>
              <a:spLocks/>
            </p:cNvSpPr>
            <p:nvPr/>
          </p:nvSpPr>
          <p:spPr bwMode="auto">
            <a:xfrm>
              <a:off x="3925887" y="4667251"/>
              <a:ext cx="63500" cy="176213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76" y="0"/>
                </a:cxn>
                <a:cxn ang="0">
                  <a:pos x="80" y="4"/>
                </a:cxn>
                <a:cxn ang="0">
                  <a:pos x="80" y="10"/>
                </a:cxn>
                <a:cxn ang="0">
                  <a:pos x="76" y="18"/>
                </a:cxn>
                <a:cxn ang="0">
                  <a:pos x="74" y="21"/>
                </a:cxn>
                <a:cxn ang="0">
                  <a:pos x="70" y="29"/>
                </a:cxn>
                <a:cxn ang="0">
                  <a:pos x="66" y="38"/>
                </a:cxn>
                <a:cxn ang="0">
                  <a:pos x="61" y="54"/>
                </a:cxn>
                <a:cxn ang="0">
                  <a:pos x="55" y="69"/>
                </a:cxn>
                <a:cxn ang="0">
                  <a:pos x="51" y="88"/>
                </a:cxn>
                <a:cxn ang="0">
                  <a:pos x="46" y="105"/>
                </a:cxn>
                <a:cxn ang="0">
                  <a:pos x="40" y="124"/>
                </a:cxn>
                <a:cxn ang="0">
                  <a:pos x="32" y="143"/>
                </a:cxn>
                <a:cxn ang="0">
                  <a:pos x="27" y="160"/>
                </a:cxn>
                <a:cxn ang="0">
                  <a:pos x="21" y="177"/>
                </a:cxn>
                <a:cxn ang="0">
                  <a:pos x="19" y="192"/>
                </a:cxn>
                <a:cxn ang="0">
                  <a:pos x="15" y="204"/>
                </a:cxn>
                <a:cxn ang="0">
                  <a:pos x="11" y="213"/>
                </a:cxn>
                <a:cxn ang="0">
                  <a:pos x="9" y="221"/>
                </a:cxn>
                <a:cxn ang="0">
                  <a:pos x="9" y="223"/>
                </a:cxn>
                <a:cxn ang="0">
                  <a:pos x="0" y="223"/>
                </a:cxn>
                <a:cxn ang="0">
                  <a:pos x="0" y="223"/>
                </a:cxn>
              </a:cxnLst>
              <a:rect l="0" t="0" r="r" b="b"/>
              <a:pathLst>
                <a:path w="80" h="223">
                  <a:moveTo>
                    <a:pt x="0" y="223"/>
                  </a:moveTo>
                  <a:lnTo>
                    <a:pt x="76" y="0"/>
                  </a:lnTo>
                  <a:lnTo>
                    <a:pt x="80" y="4"/>
                  </a:lnTo>
                  <a:lnTo>
                    <a:pt x="80" y="10"/>
                  </a:lnTo>
                  <a:lnTo>
                    <a:pt x="76" y="18"/>
                  </a:lnTo>
                  <a:lnTo>
                    <a:pt x="74" y="21"/>
                  </a:lnTo>
                  <a:lnTo>
                    <a:pt x="70" y="29"/>
                  </a:lnTo>
                  <a:lnTo>
                    <a:pt x="66" y="38"/>
                  </a:lnTo>
                  <a:lnTo>
                    <a:pt x="61" y="54"/>
                  </a:lnTo>
                  <a:lnTo>
                    <a:pt x="55" y="69"/>
                  </a:lnTo>
                  <a:lnTo>
                    <a:pt x="51" y="88"/>
                  </a:lnTo>
                  <a:lnTo>
                    <a:pt x="46" y="105"/>
                  </a:lnTo>
                  <a:lnTo>
                    <a:pt x="40" y="124"/>
                  </a:lnTo>
                  <a:lnTo>
                    <a:pt x="32" y="143"/>
                  </a:lnTo>
                  <a:lnTo>
                    <a:pt x="27" y="160"/>
                  </a:lnTo>
                  <a:lnTo>
                    <a:pt x="21" y="177"/>
                  </a:lnTo>
                  <a:lnTo>
                    <a:pt x="19" y="192"/>
                  </a:lnTo>
                  <a:lnTo>
                    <a:pt x="15" y="204"/>
                  </a:lnTo>
                  <a:lnTo>
                    <a:pt x="11" y="213"/>
                  </a:lnTo>
                  <a:lnTo>
                    <a:pt x="9" y="221"/>
                  </a:lnTo>
                  <a:lnTo>
                    <a:pt x="9" y="223"/>
                  </a:lnTo>
                  <a:lnTo>
                    <a:pt x="0" y="223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Freeform 933"/>
            <p:cNvSpPr>
              <a:spLocks/>
            </p:cNvSpPr>
            <p:nvPr/>
          </p:nvSpPr>
          <p:spPr bwMode="auto">
            <a:xfrm>
              <a:off x="4827587" y="4956176"/>
              <a:ext cx="80962" cy="92075"/>
            </a:xfrm>
            <a:custGeom>
              <a:avLst/>
              <a:gdLst/>
              <a:ahLst/>
              <a:cxnLst>
                <a:cxn ang="0">
                  <a:pos x="46" y="11"/>
                </a:cxn>
                <a:cxn ang="0">
                  <a:pos x="40" y="5"/>
                </a:cxn>
                <a:cxn ang="0">
                  <a:pos x="50" y="0"/>
                </a:cxn>
                <a:cxn ang="0">
                  <a:pos x="55" y="5"/>
                </a:cxn>
                <a:cxn ang="0">
                  <a:pos x="50" y="11"/>
                </a:cxn>
                <a:cxn ang="0">
                  <a:pos x="84" y="30"/>
                </a:cxn>
                <a:cxn ang="0">
                  <a:pos x="86" y="22"/>
                </a:cxn>
                <a:cxn ang="0">
                  <a:pos x="90" y="30"/>
                </a:cxn>
                <a:cxn ang="0">
                  <a:pos x="86" y="32"/>
                </a:cxn>
                <a:cxn ang="0">
                  <a:pos x="93" y="57"/>
                </a:cxn>
                <a:cxn ang="0">
                  <a:pos x="101" y="57"/>
                </a:cxn>
                <a:cxn ang="0">
                  <a:pos x="101" y="64"/>
                </a:cxn>
                <a:cxn ang="0">
                  <a:pos x="95" y="62"/>
                </a:cxn>
                <a:cxn ang="0">
                  <a:pos x="55" y="62"/>
                </a:cxn>
                <a:cxn ang="0">
                  <a:pos x="90" y="89"/>
                </a:cxn>
                <a:cxn ang="0">
                  <a:pos x="95" y="93"/>
                </a:cxn>
                <a:cxn ang="0">
                  <a:pos x="86" y="98"/>
                </a:cxn>
                <a:cxn ang="0">
                  <a:pos x="50" y="72"/>
                </a:cxn>
                <a:cxn ang="0">
                  <a:pos x="53" y="106"/>
                </a:cxn>
                <a:cxn ang="0">
                  <a:pos x="55" y="114"/>
                </a:cxn>
                <a:cxn ang="0">
                  <a:pos x="46" y="112"/>
                </a:cxn>
                <a:cxn ang="0">
                  <a:pos x="48" y="106"/>
                </a:cxn>
                <a:cxn ang="0">
                  <a:pos x="25" y="93"/>
                </a:cxn>
                <a:cxn ang="0">
                  <a:pos x="23" y="100"/>
                </a:cxn>
                <a:cxn ang="0">
                  <a:pos x="13" y="95"/>
                </a:cxn>
                <a:cxn ang="0">
                  <a:pos x="21" y="93"/>
                </a:cxn>
                <a:cxn ang="0">
                  <a:pos x="10" y="62"/>
                </a:cxn>
                <a:cxn ang="0">
                  <a:pos x="4" y="70"/>
                </a:cxn>
                <a:cxn ang="0">
                  <a:pos x="0" y="62"/>
                </a:cxn>
                <a:cxn ang="0">
                  <a:pos x="10" y="62"/>
                </a:cxn>
                <a:cxn ang="0">
                  <a:pos x="27" y="38"/>
                </a:cxn>
                <a:cxn ang="0">
                  <a:pos x="23" y="36"/>
                </a:cxn>
                <a:cxn ang="0">
                  <a:pos x="31" y="32"/>
                </a:cxn>
                <a:cxn ang="0">
                  <a:pos x="31" y="39"/>
                </a:cxn>
                <a:cxn ang="0">
                  <a:pos x="46" y="55"/>
                </a:cxn>
              </a:cxnLst>
              <a:rect l="0" t="0" r="r" b="b"/>
              <a:pathLst>
                <a:path w="103" h="116">
                  <a:moveTo>
                    <a:pt x="46" y="55"/>
                  </a:moveTo>
                  <a:lnTo>
                    <a:pt x="46" y="11"/>
                  </a:lnTo>
                  <a:lnTo>
                    <a:pt x="44" y="9"/>
                  </a:lnTo>
                  <a:lnTo>
                    <a:pt x="40" y="5"/>
                  </a:lnTo>
                  <a:lnTo>
                    <a:pt x="44" y="0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55" y="5"/>
                  </a:lnTo>
                  <a:lnTo>
                    <a:pt x="53" y="9"/>
                  </a:lnTo>
                  <a:lnTo>
                    <a:pt x="50" y="11"/>
                  </a:lnTo>
                  <a:lnTo>
                    <a:pt x="51" y="57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30"/>
                  </a:lnTo>
                  <a:lnTo>
                    <a:pt x="88" y="32"/>
                  </a:lnTo>
                  <a:lnTo>
                    <a:pt x="86" y="32"/>
                  </a:lnTo>
                  <a:lnTo>
                    <a:pt x="5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1" y="57"/>
                  </a:lnTo>
                  <a:lnTo>
                    <a:pt x="103" y="60"/>
                  </a:lnTo>
                  <a:lnTo>
                    <a:pt x="101" y="64"/>
                  </a:lnTo>
                  <a:lnTo>
                    <a:pt x="99" y="66"/>
                  </a:lnTo>
                  <a:lnTo>
                    <a:pt x="95" y="62"/>
                  </a:lnTo>
                  <a:lnTo>
                    <a:pt x="93" y="62"/>
                  </a:lnTo>
                  <a:lnTo>
                    <a:pt x="55" y="62"/>
                  </a:lnTo>
                  <a:lnTo>
                    <a:pt x="86" y="89"/>
                  </a:lnTo>
                  <a:lnTo>
                    <a:pt x="90" y="89"/>
                  </a:lnTo>
                  <a:lnTo>
                    <a:pt x="93" y="91"/>
                  </a:lnTo>
                  <a:lnTo>
                    <a:pt x="95" y="93"/>
                  </a:lnTo>
                  <a:lnTo>
                    <a:pt x="93" y="98"/>
                  </a:lnTo>
                  <a:lnTo>
                    <a:pt x="86" y="98"/>
                  </a:lnTo>
                  <a:lnTo>
                    <a:pt x="86" y="93"/>
                  </a:lnTo>
                  <a:lnTo>
                    <a:pt x="50" y="72"/>
                  </a:lnTo>
                  <a:lnTo>
                    <a:pt x="51" y="106"/>
                  </a:lnTo>
                  <a:lnTo>
                    <a:pt x="53" y="106"/>
                  </a:lnTo>
                  <a:lnTo>
                    <a:pt x="53" y="110"/>
                  </a:lnTo>
                  <a:lnTo>
                    <a:pt x="55" y="114"/>
                  </a:lnTo>
                  <a:lnTo>
                    <a:pt x="50" y="116"/>
                  </a:lnTo>
                  <a:lnTo>
                    <a:pt x="46" y="112"/>
                  </a:lnTo>
                  <a:lnTo>
                    <a:pt x="44" y="110"/>
                  </a:lnTo>
                  <a:lnTo>
                    <a:pt x="48" y="106"/>
                  </a:lnTo>
                  <a:lnTo>
                    <a:pt x="46" y="72"/>
                  </a:lnTo>
                  <a:lnTo>
                    <a:pt x="25" y="93"/>
                  </a:lnTo>
                  <a:lnTo>
                    <a:pt x="25" y="95"/>
                  </a:lnTo>
                  <a:lnTo>
                    <a:pt x="23" y="100"/>
                  </a:lnTo>
                  <a:lnTo>
                    <a:pt x="15" y="98"/>
                  </a:lnTo>
                  <a:lnTo>
                    <a:pt x="13" y="95"/>
                  </a:lnTo>
                  <a:lnTo>
                    <a:pt x="17" y="91"/>
                  </a:lnTo>
                  <a:lnTo>
                    <a:pt x="21" y="93"/>
                  </a:lnTo>
                  <a:lnTo>
                    <a:pt x="44" y="62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4" y="70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8" y="57"/>
                  </a:lnTo>
                  <a:lnTo>
                    <a:pt x="10" y="62"/>
                  </a:lnTo>
                  <a:lnTo>
                    <a:pt x="44" y="57"/>
                  </a:lnTo>
                  <a:lnTo>
                    <a:pt x="27" y="38"/>
                  </a:lnTo>
                  <a:lnTo>
                    <a:pt x="23" y="38"/>
                  </a:lnTo>
                  <a:lnTo>
                    <a:pt x="23" y="36"/>
                  </a:lnTo>
                  <a:lnTo>
                    <a:pt x="27" y="32"/>
                  </a:lnTo>
                  <a:lnTo>
                    <a:pt x="31" y="32"/>
                  </a:lnTo>
                  <a:lnTo>
                    <a:pt x="31" y="34"/>
                  </a:lnTo>
                  <a:lnTo>
                    <a:pt x="31" y="39"/>
                  </a:lnTo>
                  <a:lnTo>
                    <a:pt x="46" y="55"/>
                  </a:lnTo>
                  <a:lnTo>
                    <a:pt x="46" y="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3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572000"/>
            <a:ext cx="571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9" name="Group 538"/>
          <p:cNvGrpSpPr>
            <a:grpSpLocks noChangeAspect="1"/>
          </p:cNvGrpSpPr>
          <p:nvPr/>
        </p:nvGrpSpPr>
        <p:grpSpPr>
          <a:xfrm>
            <a:off x="490061" y="2667000"/>
            <a:ext cx="1470183" cy="1928813"/>
            <a:chOff x="846715" y="4143376"/>
            <a:chExt cx="1633537" cy="2143125"/>
          </a:xfrm>
        </p:grpSpPr>
        <p:sp>
          <p:nvSpPr>
            <p:cNvPr id="540" name="Freeform 784"/>
            <p:cNvSpPr>
              <a:spLocks/>
            </p:cNvSpPr>
            <p:nvPr/>
          </p:nvSpPr>
          <p:spPr bwMode="auto">
            <a:xfrm>
              <a:off x="1806050" y="5111751"/>
              <a:ext cx="74612" cy="84138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0" y="0"/>
                </a:cxn>
                <a:cxn ang="0">
                  <a:pos x="42" y="4"/>
                </a:cxn>
                <a:cxn ang="0">
                  <a:pos x="40" y="10"/>
                </a:cxn>
                <a:cxn ang="0">
                  <a:pos x="40" y="14"/>
                </a:cxn>
                <a:cxn ang="0">
                  <a:pos x="40" y="19"/>
                </a:cxn>
                <a:cxn ang="0">
                  <a:pos x="40" y="21"/>
                </a:cxn>
                <a:cxn ang="0">
                  <a:pos x="18" y="44"/>
                </a:cxn>
                <a:cxn ang="0">
                  <a:pos x="16" y="44"/>
                </a:cxn>
                <a:cxn ang="0">
                  <a:pos x="12" y="50"/>
                </a:cxn>
                <a:cxn ang="0">
                  <a:pos x="8" y="56"/>
                </a:cxn>
                <a:cxn ang="0">
                  <a:pos x="6" y="63"/>
                </a:cxn>
                <a:cxn ang="0">
                  <a:pos x="2" y="73"/>
                </a:cxn>
                <a:cxn ang="0">
                  <a:pos x="0" y="82"/>
                </a:cxn>
                <a:cxn ang="0">
                  <a:pos x="0" y="92"/>
                </a:cxn>
                <a:cxn ang="0">
                  <a:pos x="6" y="103"/>
                </a:cxn>
                <a:cxn ang="0">
                  <a:pos x="16" y="107"/>
                </a:cxn>
                <a:cxn ang="0">
                  <a:pos x="25" y="107"/>
                </a:cxn>
                <a:cxn ang="0">
                  <a:pos x="33" y="103"/>
                </a:cxn>
                <a:cxn ang="0">
                  <a:pos x="37" y="99"/>
                </a:cxn>
                <a:cxn ang="0">
                  <a:pos x="40" y="94"/>
                </a:cxn>
                <a:cxn ang="0">
                  <a:pos x="46" y="86"/>
                </a:cxn>
                <a:cxn ang="0">
                  <a:pos x="52" y="78"/>
                </a:cxn>
                <a:cxn ang="0">
                  <a:pos x="54" y="76"/>
                </a:cxn>
                <a:cxn ang="0">
                  <a:pos x="67" y="71"/>
                </a:cxn>
                <a:cxn ang="0">
                  <a:pos x="77" y="50"/>
                </a:cxn>
                <a:cxn ang="0">
                  <a:pos x="78" y="46"/>
                </a:cxn>
                <a:cxn ang="0">
                  <a:pos x="84" y="46"/>
                </a:cxn>
                <a:cxn ang="0">
                  <a:pos x="90" y="42"/>
                </a:cxn>
                <a:cxn ang="0">
                  <a:pos x="94" y="40"/>
                </a:cxn>
                <a:cxn ang="0">
                  <a:pos x="94" y="35"/>
                </a:cxn>
                <a:cxn ang="0">
                  <a:pos x="92" y="25"/>
                </a:cxn>
                <a:cxn ang="0">
                  <a:pos x="88" y="18"/>
                </a:cxn>
                <a:cxn ang="0">
                  <a:pos x="88" y="12"/>
                </a:cxn>
                <a:cxn ang="0">
                  <a:pos x="86" y="6"/>
                </a:cxn>
                <a:cxn ang="0">
                  <a:pos x="84" y="4"/>
                </a:cxn>
                <a:cxn ang="0">
                  <a:pos x="77" y="0"/>
                </a:cxn>
                <a:cxn ang="0">
                  <a:pos x="67" y="0"/>
                </a:cxn>
                <a:cxn ang="0">
                  <a:pos x="57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94" h="107">
                  <a:moveTo>
                    <a:pt x="54" y="0"/>
                  </a:moveTo>
                  <a:lnTo>
                    <a:pt x="50" y="0"/>
                  </a:lnTo>
                  <a:lnTo>
                    <a:pt x="42" y="4"/>
                  </a:lnTo>
                  <a:lnTo>
                    <a:pt x="40" y="10"/>
                  </a:lnTo>
                  <a:lnTo>
                    <a:pt x="40" y="14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2" y="50"/>
                  </a:lnTo>
                  <a:lnTo>
                    <a:pt x="8" y="56"/>
                  </a:lnTo>
                  <a:lnTo>
                    <a:pt x="6" y="63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6" y="103"/>
                  </a:lnTo>
                  <a:lnTo>
                    <a:pt x="16" y="107"/>
                  </a:lnTo>
                  <a:lnTo>
                    <a:pt x="25" y="107"/>
                  </a:lnTo>
                  <a:lnTo>
                    <a:pt x="33" y="103"/>
                  </a:lnTo>
                  <a:lnTo>
                    <a:pt x="37" y="99"/>
                  </a:lnTo>
                  <a:lnTo>
                    <a:pt x="40" y="94"/>
                  </a:lnTo>
                  <a:lnTo>
                    <a:pt x="46" y="86"/>
                  </a:lnTo>
                  <a:lnTo>
                    <a:pt x="52" y="78"/>
                  </a:lnTo>
                  <a:lnTo>
                    <a:pt x="54" y="76"/>
                  </a:lnTo>
                  <a:lnTo>
                    <a:pt x="67" y="71"/>
                  </a:lnTo>
                  <a:lnTo>
                    <a:pt x="77" y="50"/>
                  </a:lnTo>
                  <a:lnTo>
                    <a:pt x="78" y="46"/>
                  </a:lnTo>
                  <a:lnTo>
                    <a:pt x="84" y="46"/>
                  </a:lnTo>
                  <a:lnTo>
                    <a:pt x="90" y="42"/>
                  </a:lnTo>
                  <a:lnTo>
                    <a:pt x="94" y="40"/>
                  </a:lnTo>
                  <a:lnTo>
                    <a:pt x="94" y="35"/>
                  </a:lnTo>
                  <a:lnTo>
                    <a:pt x="92" y="25"/>
                  </a:lnTo>
                  <a:lnTo>
                    <a:pt x="88" y="18"/>
                  </a:lnTo>
                  <a:lnTo>
                    <a:pt x="88" y="12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77" y="0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Freeform 790"/>
            <p:cNvSpPr>
              <a:spLocks/>
            </p:cNvSpPr>
            <p:nvPr/>
          </p:nvSpPr>
          <p:spPr bwMode="auto">
            <a:xfrm>
              <a:off x="846715" y="5930901"/>
              <a:ext cx="1633537" cy="355600"/>
            </a:xfrm>
            <a:custGeom>
              <a:avLst/>
              <a:gdLst/>
              <a:ahLst/>
              <a:cxnLst>
                <a:cxn ang="0">
                  <a:pos x="1136" y="447"/>
                </a:cxn>
                <a:cxn ang="0">
                  <a:pos x="1335" y="438"/>
                </a:cxn>
                <a:cxn ang="0">
                  <a:pos x="1520" y="419"/>
                </a:cxn>
                <a:cxn ang="0">
                  <a:pos x="1683" y="396"/>
                </a:cxn>
                <a:cxn ang="0">
                  <a:pos x="1824" y="365"/>
                </a:cxn>
                <a:cxn ang="0">
                  <a:pos x="1934" y="329"/>
                </a:cxn>
                <a:cxn ang="0">
                  <a:pos x="2012" y="289"/>
                </a:cxn>
                <a:cxn ang="0">
                  <a:pos x="2054" y="247"/>
                </a:cxn>
                <a:cxn ang="0">
                  <a:pos x="2054" y="202"/>
                </a:cxn>
                <a:cxn ang="0">
                  <a:pos x="2012" y="156"/>
                </a:cxn>
                <a:cxn ang="0">
                  <a:pos x="1934" y="114"/>
                </a:cxn>
                <a:cxn ang="0">
                  <a:pos x="1824" y="80"/>
                </a:cxn>
                <a:cxn ang="0">
                  <a:pos x="1683" y="50"/>
                </a:cxn>
                <a:cxn ang="0">
                  <a:pos x="1520" y="27"/>
                </a:cxn>
                <a:cxn ang="0">
                  <a:pos x="1335" y="10"/>
                </a:cxn>
                <a:cxn ang="0">
                  <a:pos x="1136" y="0"/>
                </a:cxn>
                <a:cxn ang="0">
                  <a:pos x="924" y="0"/>
                </a:cxn>
                <a:cxn ang="0">
                  <a:pos x="723" y="10"/>
                </a:cxn>
                <a:cxn ang="0">
                  <a:pos x="538" y="27"/>
                </a:cxn>
                <a:cxn ang="0">
                  <a:pos x="373" y="50"/>
                </a:cxn>
                <a:cxn ang="0">
                  <a:pos x="234" y="80"/>
                </a:cxn>
                <a:cxn ang="0">
                  <a:pos x="122" y="114"/>
                </a:cxn>
                <a:cxn ang="0">
                  <a:pos x="46" y="156"/>
                </a:cxn>
                <a:cxn ang="0">
                  <a:pos x="6" y="202"/>
                </a:cxn>
                <a:cxn ang="0">
                  <a:pos x="6" y="247"/>
                </a:cxn>
                <a:cxn ang="0">
                  <a:pos x="46" y="289"/>
                </a:cxn>
                <a:cxn ang="0">
                  <a:pos x="122" y="329"/>
                </a:cxn>
                <a:cxn ang="0">
                  <a:pos x="234" y="365"/>
                </a:cxn>
                <a:cxn ang="0">
                  <a:pos x="373" y="396"/>
                </a:cxn>
                <a:cxn ang="0">
                  <a:pos x="538" y="419"/>
                </a:cxn>
                <a:cxn ang="0">
                  <a:pos x="723" y="438"/>
                </a:cxn>
                <a:cxn ang="0">
                  <a:pos x="924" y="447"/>
                </a:cxn>
                <a:cxn ang="0">
                  <a:pos x="1031" y="449"/>
                </a:cxn>
              </a:cxnLst>
              <a:rect l="0" t="0" r="r" b="b"/>
              <a:pathLst>
                <a:path w="2060" h="449">
                  <a:moveTo>
                    <a:pt x="1031" y="449"/>
                  </a:moveTo>
                  <a:lnTo>
                    <a:pt x="1136" y="447"/>
                  </a:lnTo>
                  <a:lnTo>
                    <a:pt x="1236" y="443"/>
                  </a:lnTo>
                  <a:lnTo>
                    <a:pt x="1335" y="438"/>
                  </a:lnTo>
                  <a:lnTo>
                    <a:pt x="1430" y="430"/>
                  </a:lnTo>
                  <a:lnTo>
                    <a:pt x="1520" y="419"/>
                  </a:lnTo>
                  <a:lnTo>
                    <a:pt x="1603" y="409"/>
                  </a:lnTo>
                  <a:lnTo>
                    <a:pt x="1683" y="396"/>
                  </a:lnTo>
                  <a:lnTo>
                    <a:pt x="1757" y="382"/>
                  </a:lnTo>
                  <a:lnTo>
                    <a:pt x="1824" y="365"/>
                  </a:lnTo>
                  <a:lnTo>
                    <a:pt x="1883" y="348"/>
                  </a:lnTo>
                  <a:lnTo>
                    <a:pt x="1934" y="329"/>
                  </a:lnTo>
                  <a:lnTo>
                    <a:pt x="1978" y="312"/>
                  </a:lnTo>
                  <a:lnTo>
                    <a:pt x="2012" y="289"/>
                  </a:lnTo>
                  <a:lnTo>
                    <a:pt x="2039" y="268"/>
                  </a:lnTo>
                  <a:lnTo>
                    <a:pt x="2054" y="247"/>
                  </a:lnTo>
                  <a:lnTo>
                    <a:pt x="2060" y="226"/>
                  </a:lnTo>
                  <a:lnTo>
                    <a:pt x="2054" y="202"/>
                  </a:lnTo>
                  <a:lnTo>
                    <a:pt x="2039" y="179"/>
                  </a:lnTo>
                  <a:lnTo>
                    <a:pt x="2012" y="156"/>
                  </a:lnTo>
                  <a:lnTo>
                    <a:pt x="1978" y="137"/>
                  </a:lnTo>
                  <a:lnTo>
                    <a:pt x="1934" y="114"/>
                  </a:lnTo>
                  <a:lnTo>
                    <a:pt x="1883" y="97"/>
                  </a:lnTo>
                  <a:lnTo>
                    <a:pt x="1824" y="80"/>
                  </a:lnTo>
                  <a:lnTo>
                    <a:pt x="1757" y="67"/>
                  </a:lnTo>
                  <a:lnTo>
                    <a:pt x="1683" y="50"/>
                  </a:lnTo>
                  <a:lnTo>
                    <a:pt x="1603" y="38"/>
                  </a:lnTo>
                  <a:lnTo>
                    <a:pt x="1520" y="27"/>
                  </a:lnTo>
                  <a:lnTo>
                    <a:pt x="1430" y="17"/>
                  </a:lnTo>
                  <a:lnTo>
                    <a:pt x="1335" y="10"/>
                  </a:lnTo>
                  <a:lnTo>
                    <a:pt x="1236" y="4"/>
                  </a:lnTo>
                  <a:lnTo>
                    <a:pt x="1136" y="0"/>
                  </a:lnTo>
                  <a:lnTo>
                    <a:pt x="1031" y="0"/>
                  </a:lnTo>
                  <a:lnTo>
                    <a:pt x="924" y="0"/>
                  </a:lnTo>
                  <a:lnTo>
                    <a:pt x="822" y="4"/>
                  </a:lnTo>
                  <a:lnTo>
                    <a:pt x="723" y="10"/>
                  </a:lnTo>
                  <a:lnTo>
                    <a:pt x="630" y="17"/>
                  </a:lnTo>
                  <a:lnTo>
                    <a:pt x="538" y="27"/>
                  </a:lnTo>
                  <a:lnTo>
                    <a:pt x="453" y="38"/>
                  </a:lnTo>
                  <a:lnTo>
                    <a:pt x="373" y="50"/>
                  </a:lnTo>
                  <a:lnTo>
                    <a:pt x="303" y="67"/>
                  </a:lnTo>
                  <a:lnTo>
                    <a:pt x="234" y="80"/>
                  </a:lnTo>
                  <a:lnTo>
                    <a:pt x="175" y="97"/>
                  </a:lnTo>
                  <a:lnTo>
                    <a:pt x="122" y="114"/>
                  </a:lnTo>
                  <a:lnTo>
                    <a:pt x="80" y="137"/>
                  </a:lnTo>
                  <a:lnTo>
                    <a:pt x="46" y="156"/>
                  </a:lnTo>
                  <a:lnTo>
                    <a:pt x="21" y="179"/>
                  </a:lnTo>
                  <a:lnTo>
                    <a:pt x="6" y="202"/>
                  </a:lnTo>
                  <a:lnTo>
                    <a:pt x="0" y="226"/>
                  </a:lnTo>
                  <a:lnTo>
                    <a:pt x="6" y="247"/>
                  </a:lnTo>
                  <a:lnTo>
                    <a:pt x="21" y="268"/>
                  </a:lnTo>
                  <a:lnTo>
                    <a:pt x="46" y="289"/>
                  </a:lnTo>
                  <a:lnTo>
                    <a:pt x="80" y="312"/>
                  </a:lnTo>
                  <a:lnTo>
                    <a:pt x="122" y="329"/>
                  </a:lnTo>
                  <a:lnTo>
                    <a:pt x="175" y="348"/>
                  </a:lnTo>
                  <a:lnTo>
                    <a:pt x="234" y="365"/>
                  </a:lnTo>
                  <a:lnTo>
                    <a:pt x="303" y="382"/>
                  </a:lnTo>
                  <a:lnTo>
                    <a:pt x="373" y="396"/>
                  </a:lnTo>
                  <a:lnTo>
                    <a:pt x="453" y="409"/>
                  </a:lnTo>
                  <a:lnTo>
                    <a:pt x="538" y="419"/>
                  </a:lnTo>
                  <a:lnTo>
                    <a:pt x="630" y="430"/>
                  </a:lnTo>
                  <a:lnTo>
                    <a:pt x="723" y="438"/>
                  </a:lnTo>
                  <a:lnTo>
                    <a:pt x="822" y="443"/>
                  </a:lnTo>
                  <a:lnTo>
                    <a:pt x="924" y="447"/>
                  </a:lnTo>
                  <a:lnTo>
                    <a:pt x="1031" y="449"/>
                  </a:lnTo>
                  <a:lnTo>
                    <a:pt x="1031" y="449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791"/>
            <p:cNvSpPr>
              <a:spLocks/>
            </p:cNvSpPr>
            <p:nvPr/>
          </p:nvSpPr>
          <p:spPr bwMode="auto">
            <a:xfrm>
              <a:off x="1792865" y="6096001"/>
              <a:ext cx="296862" cy="1143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63" y="6"/>
                </a:cxn>
                <a:cxn ang="0">
                  <a:pos x="138" y="14"/>
                </a:cxn>
                <a:cxn ang="0">
                  <a:pos x="108" y="25"/>
                </a:cxn>
                <a:cxn ang="0">
                  <a:pos x="78" y="38"/>
                </a:cxn>
                <a:cxn ang="0">
                  <a:pos x="47" y="54"/>
                </a:cxn>
                <a:cxn ang="0">
                  <a:pos x="21" y="69"/>
                </a:cxn>
                <a:cxn ang="0">
                  <a:pos x="5" y="82"/>
                </a:cxn>
                <a:cxn ang="0">
                  <a:pos x="0" y="99"/>
                </a:cxn>
                <a:cxn ang="0">
                  <a:pos x="7" y="116"/>
                </a:cxn>
                <a:cxn ang="0">
                  <a:pos x="19" y="126"/>
                </a:cxn>
                <a:cxn ang="0">
                  <a:pos x="34" y="133"/>
                </a:cxn>
                <a:cxn ang="0">
                  <a:pos x="53" y="139"/>
                </a:cxn>
                <a:cxn ang="0">
                  <a:pos x="74" y="143"/>
                </a:cxn>
                <a:cxn ang="0">
                  <a:pos x="99" y="145"/>
                </a:cxn>
                <a:cxn ang="0">
                  <a:pos x="123" y="143"/>
                </a:cxn>
                <a:cxn ang="0">
                  <a:pos x="152" y="137"/>
                </a:cxn>
                <a:cxn ang="0">
                  <a:pos x="184" y="128"/>
                </a:cxn>
                <a:cxn ang="0">
                  <a:pos x="218" y="120"/>
                </a:cxn>
                <a:cxn ang="0">
                  <a:pos x="251" y="111"/>
                </a:cxn>
                <a:cxn ang="0">
                  <a:pos x="279" y="101"/>
                </a:cxn>
                <a:cxn ang="0">
                  <a:pos x="304" y="94"/>
                </a:cxn>
                <a:cxn ang="0">
                  <a:pos x="321" y="88"/>
                </a:cxn>
                <a:cxn ang="0">
                  <a:pos x="338" y="80"/>
                </a:cxn>
                <a:cxn ang="0">
                  <a:pos x="355" y="73"/>
                </a:cxn>
                <a:cxn ang="0">
                  <a:pos x="370" y="63"/>
                </a:cxn>
                <a:cxn ang="0">
                  <a:pos x="372" y="52"/>
                </a:cxn>
                <a:cxn ang="0">
                  <a:pos x="361" y="40"/>
                </a:cxn>
                <a:cxn ang="0">
                  <a:pos x="344" y="35"/>
                </a:cxn>
                <a:cxn ang="0">
                  <a:pos x="315" y="25"/>
                </a:cxn>
                <a:cxn ang="0">
                  <a:pos x="283" y="19"/>
                </a:cxn>
                <a:cxn ang="0">
                  <a:pos x="251" y="14"/>
                </a:cxn>
                <a:cxn ang="0">
                  <a:pos x="220" y="6"/>
                </a:cxn>
                <a:cxn ang="0">
                  <a:pos x="195" y="2"/>
                </a:cxn>
                <a:cxn ang="0">
                  <a:pos x="184" y="0"/>
                </a:cxn>
                <a:cxn ang="0">
                  <a:pos x="182" y="0"/>
                </a:cxn>
              </a:cxnLst>
              <a:rect l="0" t="0" r="r" b="b"/>
              <a:pathLst>
                <a:path w="374" h="145">
                  <a:moveTo>
                    <a:pt x="182" y="0"/>
                  </a:moveTo>
                  <a:lnTo>
                    <a:pt x="178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2" y="10"/>
                  </a:lnTo>
                  <a:lnTo>
                    <a:pt x="138" y="14"/>
                  </a:lnTo>
                  <a:lnTo>
                    <a:pt x="123" y="19"/>
                  </a:lnTo>
                  <a:lnTo>
                    <a:pt x="108" y="25"/>
                  </a:lnTo>
                  <a:lnTo>
                    <a:pt x="93" y="33"/>
                  </a:lnTo>
                  <a:lnTo>
                    <a:pt x="78" y="38"/>
                  </a:lnTo>
                  <a:lnTo>
                    <a:pt x="62" y="46"/>
                  </a:lnTo>
                  <a:lnTo>
                    <a:pt x="47" y="54"/>
                  </a:lnTo>
                  <a:lnTo>
                    <a:pt x="34" y="61"/>
                  </a:lnTo>
                  <a:lnTo>
                    <a:pt x="21" y="69"/>
                  </a:lnTo>
                  <a:lnTo>
                    <a:pt x="13" y="75"/>
                  </a:lnTo>
                  <a:lnTo>
                    <a:pt x="5" y="82"/>
                  </a:lnTo>
                  <a:lnTo>
                    <a:pt x="2" y="90"/>
                  </a:lnTo>
                  <a:lnTo>
                    <a:pt x="0" y="99"/>
                  </a:lnTo>
                  <a:lnTo>
                    <a:pt x="3" y="113"/>
                  </a:lnTo>
                  <a:lnTo>
                    <a:pt x="7" y="116"/>
                  </a:lnTo>
                  <a:lnTo>
                    <a:pt x="13" y="120"/>
                  </a:lnTo>
                  <a:lnTo>
                    <a:pt x="19" y="126"/>
                  </a:lnTo>
                  <a:lnTo>
                    <a:pt x="28" y="130"/>
                  </a:lnTo>
                  <a:lnTo>
                    <a:pt x="34" y="133"/>
                  </a:lnTo>
                  <a:lnTo>
                    <a:pt x="43" y="137"/>
                  </a:lnTo>
                  <a:lnTo>
                    <a:pt x="53" y="139"/>
                  </a:lnTo>
                  <a:lnTo>
                    <a:pt x="64" y="143"/>
                  </a:lnTo>
                  <a:lnTo>
                    <a:pt x="74" y="143"/>
                  </a:lnTo>
                  <a:lnTo>
                    <a:pt x="85" y="145"/>
                  </a:lnTo>
                  <a:lnTo>
                    <a:pt x="99" y="145"/>
                  </a:lnTo>
                  <a:lnTo>
                    <a:pt x="110" y="145"/>
                  </a:lnTo>
                  <a:lnTo>
                    <a:pt x="123" y="143"/>
                  </a:lnTo>
                  <a:lnTo>
                    <a:pt x="138" y="139"/>
                  </a:lnTo>
                  <a:lnTo>
                    <a:pt x="152" y="137"/>
                  </a:lnTo>
                  <a:lnTo>
                    <a:pt x="169" y="133"/>
                  </a:lnTo>
                  <a:lnTo>
                    <a:pt x="184" y="128"/>
                  </a:lnTo>
                  <a:lnTo>
                    <a:pt x="201" y="124"/>
                  </a:lnTo>
                  <a:lnTo>
                    <a:pt x="218" y="120"/>
                  </a:lnTo>
                  <a:lnTo>
                    <a:pt x="235" y="116"/>
                  </a:lnTo>
                  <a:lnTo>
                    <a:pt x="251" y="111"/>
                  </a:lnTo>
                  <a:lnTo>
                    <a:pt x="266" y="105"/>
                  </a:lnTo>
                  <a:lnTo>
                    <a:pt x="279" y="101"/>
                  </a:lnTo>
                  <a:lnTo>
                    <a:pt x="294" y="97"/>
                  </a:lnTo>
                  <a:lnTo>
                    <a:pt x="304" y="94"/>
                  </a:lnTo>
                  <a:lnTo>
                    <a:pt x="315" y="90"/>
                  </a:lnTo>
                  <a:lnTo>
                    <a:pt x="321" y="88"/>
                  </a:lnTo>
                  <a:lnTo>
                    <a:pt x="329" y="86"/>
                  </a:lnTo>
                  <a:lnTo>
                    <a:pt x="338" y="80"/>
                  </a:lnTo>
                  <a:lnTo>
                    <a:pt x="346" y="78"/>
                  </a:lnTo>
                  <a:lnTo>
                    <a:pt x="355" y="73"/>
                  </a:lnTo>
                  <a:lnTo>
                    <a:pt x="365" y="69"/>
                  </a:lnTo>
                  <a:lnTo>
                    <a:pt x="370" y="63"/>
                  </a:lnTo>
                  <a:lnTo>
                    <a:pt x="374" y="57"/>
                  </a:lnTo>
                  <a:lnTo>
                    <a:pt x="372" y="52"/>
                  </a:lnTo>
                  <a:lnTo>
                    <a:pt x="369" y="46"/>
                  </a:lnTo>
                  <a:lnTo>
                    <a:pt x="361" y="40"/>
                  </a:lnTo>
                  <a:lnTo>
                    <a:pt x="353" y="38"/>
                  </a:lnTo>
                  <a:lnTo>
                    <a:pt x="344" y="35"/>
                  </a:lnTo>
                  <a:lnTo>
                    <a:pt x="330" y="31"/>
                  </a:lnTo>
                  <a:lnTo>
                    <a:pt x="315" y="25"/>
                  </a:lnTo>
                  <a:lnTo>
                    <a:pt x="300" y="23"/>
                  </a:lnTo>
                  <a:lnTo>
                    <a:pt x="283" y="19"/>
                  </a:lnTo>
                  <a:lnTo>
                    <a:pt x="268" y="17"/>
                  </a:lnTo>
                  <a:lnTo>
                    <a:pt x="251" y="14"/>
                  </a:lnTo>
                  <a:lnTo>
                    <a:pt x="235" y="10"/>
                  </a:lnTo>
                  <a:lnTo>
                    <a:pt x="220" y="6"/>
                  </a:lnTo>
                  <a:lnTo>
                    <a:pt x="209" y="4"/>
                  </a:lnTo>
                  <a:lnTo>
                    <a:pt x="195" y="2"/>
                  </a:lnTo>
                  <a:lnTo>
                    <a:pt x="188" y="0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794"/>
            <p:cNvSpPr>
              <a:spLocks/>
            </p:cNvSpPr>
            <p:nvPr/>
          </p:nvSpPr>
          <p:spPr bwMode="auto">
            <a:xfrm>
              <a:off x="1436162" y="5632451"/>
              <a:ext cx="265112" cy="477838"/>
            </a:xfrm>
            <a:custGeom>
              <a:avLst/>
              <a:gdLst/>
              <a:ahLst/>
              <a:cxnLst>
                <a:cxn ang="0">
                  <a:pos x="20" y="13"/>
                </a:cxn>
                <a:cxn ang="0">
                  <a:pos x="9" y="422"/>
                </a:cxn>
                <a:cxn ang="0">
                  <a:pos x="0" y="460"/>
                </a:cxn>
                <a:cxn ang="0">
                  <a:pos x="24" y="507"/>
                </a:cxn>
                <a:cxn ang="0">
                  <a:pos x="91" y="532"/>
                </a:cxn>
                <a:cxn ang="0">
                  <a:pos x="70" y="401"/>
                </a:cxn>
                <a:cxn ang="0">
                  <a:pos x="125" y="209"/>
                </a:cxn>
                <a:cxn ang="0">
                  <a:pos x="165" y="368"/>
                </a:cxn>
                <a:cxn ang="0">
                  <a:pos x="209" y="528"/>
                </a:cxn>
                <a:cxn ang="0">
                  <a:pos x="222" y="555"/>
                </a:cxn>
                <a:cxn ang="0">
                  <a:pos x="266" y="600"/>
                </a:cxn>
                <a:cxn ang="0">
                  <a:pos x="332" y="597"/>
                </a:cxn>
                <a:cxn ang="0">
                  <a:pos x="249" y="424"/>
                </a:cxn>
                <a:cxn ang="0">
                  <a:pos x="216" y="0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332" h="600">
                  <a:moveTo>
                    <a:pt x="20" y="13"/>
                  </a:moveTo>
                  <a:lnTo>
                    <a:pt x="9" y="422"/>
                  </a:lnTo>
                  <a:lnTo>
                    <a:pt x="0" y="460"/>
                  </a:lnTo>
                  <a:lnTo>
                    <a:pt x="24" y="507"/>
                  </a:lnTo>
                  <a:lnTo>
                    <a:pt x="91" y="532"/>
                  </a:lnTo>
                  <a:lnTo>
                    <a:pt x="70" y="401"/>
                  </a:lnTo>
                  <a:lnTo>
                    <a:pt x="125" y="209"/>
                  </a:lnTo>
                  <a:lnTo>
                    <a:pt x="165" y="368"/>
                  </a:lnTo>
                  <a:lnTo>
                    <a:pt x="209" y="528"/>
                  </a:lnTo>
                  <a:lnTo>
                    <a:pt x="222" y="555"/>
                  </a:lnTo>
                  <a:lnTo>
                    <a:pt x="266" y="600"/>
                  </a:lnTo>
                  <a:lnTo>
                    <a:pt x="332" y="597"/>
                  </a:lnTo>
                  <a:lnTo>
                    <a:pt x="249" y="424"/>
                  </a:lnTo>
                  <a:lnTo>
                    <a:pt x="216" y="0"/>
                  </a:lnTo>
                  <a:lnTo>
                    <a:pt x="20" y="13"/>
                  </a:lnTo>
                  <a:lnTo>
                    <a:pt x="20" y="13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795"/>
            <p:cNvSpPr>
              <a:spLocks/>
            </p:cNvSpPr>
            <p:nvPr/>
          </p:nvSpPr>
          <p:spPr bwMode="auto">
            <a:xfrm>
              <a:off x="1547287" y="5638801"/>
              <a:ext cx="61912" cy="3127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71" y="380"/>
                </a:cxn>
                <a:cxn ang="0">
                  <a:pos x="78" y="394"/>
                </a:cxn>
                <a:cxn ang="0">
                  <a:pos x="76" y="390"/>
                </a:cxn>
                <a:cxn ang="0">
                  <a:pos x="76" y="377"/>
                </a:cxn>
                <a:cxn ang="0">
                  <a:pos x="73" y="358"/>
                </a:cxn>
                <a:cxn ang="0">
                  <a:pos x="71" y="333"/>
                </a:cxn>
                <a:cxn ang="0">
                  <a:pos x="67" y="302"/>
                </a:cxn>
                <a:cxn ang="0">
                  <a:pos x="63" y="270"/>
                </a:cxn>
                <a:cxn ang="0">
                  <a:pos x="59" y="234"/>
                </a:cxn>
                <a:cxn ang="0">
                  <a:pos x="56" y="200"/>
                </a:cxn>
                <a:cxn ang="0">
                  <a:pos x="52" y="162"/>
                </a:cxn>
                <a:cxn ang="0">
                  <a:pos x="46" y="126"/>
                </a:cxn>
                <a:cxn ang="0">
                  <a:pos x="42" y="91"/>
                </a:cxn>
                <a:cxn ang="0">
                  <a:pos x="38" y="65"/>
                </a:cxn>
                <a:cxn ang="0">
                  <a:pos x="36" y="38"/>
                </a:cxn>
                <a:cxn ang="0">
                  <a:pos x="33" y="19"/>
                </a:cxn>
                <a:cxn ang="0">
                  <a:pos x="33" y="6"/>
                </a:cxn>
                <a:cxn ang="0">
                  <a:pos x="33" y="2"/>
                </a:cxn>
                <a:cxn ang="0">
                  <a:pos x="16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78" h="394">
                  <a:moveTo>
                    <a:pt x="0" y="17"/>
                  </a:moveTo>
                  <a:lnTo>
                    <a:pt x="71" y="380"/>
                  </a:lnTo>
                  <a:lnTo>
                    <a:pt x="78" y="394"/>
                  </a:lnTo>
                  <a:lnTo>
                    <a:pt x="76" y="390"/>
                  </a:lnTo>
                  <a:lnTo>
                    <a:pt x="76" y="377"/>
                  </a:lnTo>
                  <a:lnTo>
                    <a:pt x="73" y="358"/>
                  </a:lnTo>
                  <a:lnTo>
                    <a:pt x="71" y="333"/>
                  </a:lnTo>
                  <a:lnTo>
                    <a:pt x="67" y="302"/>
                  </a:lnTo>
                  <a:lnTo>
                    <a:pt x="63" y="270"/>
                  </a:lnTo>
                  <a:lnTo>
                    <a:pt x="59" y="234"/>
                  </a:lnTo>
                  <a:lnTo>
                    <a:pt x="56" y="200"/>
                  </a:lnTo>
                  <a:lnTo>
                    <a:pt x="52" y="162"/>
                  </a:lnTo>
                  <a:lnTo>
                    <a:pt x="46" y="126"/>
                  </a:lnTo>
                  <a:lnTo>
                    <a:pt x="42" y="91"/>
                  </a:lnTo>
                  <a:lnTo>
                    <a:pt x="38" y="65"/>
                  </a:lnTo>
                  <a:lnTo>
                    <a:pt x="36" y="38"/>
                  </a:lnTo>
                  <a:lnTo>
                    <a:pt x="33" y="19"/>
                  </a:lnTo>
                  <a:lnTo>
                    <a:pt x="33" y="6"/>
                  </a:lnTo>
                  <a:lnTo>
                    <a:pt x="33" y="2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DCC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800"/>
            <p:cNvSpPr>
              <a:spLocks/>
            </p:cNvSpPr>
            <p:nvPr/>
          </p:nvSpPr>
          <p:spPr bwMode="auto">
            <a:xfrm>
              <a:off x="1818750" y="4513263"/>
              <a:ext cx="101600" cy="179388"/>
            </a:xfrm>
            <a:custGeom>
              <a:avLst/>
              <a:gdLst/>
              <a:ahLst/>
              <a:cxnLst>
                <a:cxn ang="0">
                  <a:pos x="129" y="187"/>
                </a:cxn>
                <a:cxn ang="0">
                  <a:pos x="119" y="2"/>
                </a:cxn>
                <a:cxn ang="0">
                  <a:pos x="106" y="0"/>
                </a:cxn>
                <a:cxn ang="0">
                  <a:pos x="102" y="0"/>
                </a:cxn>
                <a:cxn ang="0">
                  <a:pos x="93" y="2"/>
                </a:cxn>
                <a:cxn ang="0">
                  <a:pos x="85" y="2"/>
                </a:cxn>
                <a:cxn ang="0">
                  <a:pos x="78" y="6"/>
                </a:cxn>
                <a:cxn ang="0">
                  <a:pos x="70" y="6"/>
                </a:cxn>
                <a:cxn ang="0">
                  <a:pos x="64" y="10"/>
                </a:cxn>
                <a:cxn ang="0">
                  <a:pos x="55" y="12"/>
                </a:cxn>
                <a:cxn ang="0">
                  <a:pos x="47" y="14"/>
                </a:cxn>
                <a:cxn ang="0">
                  <a:pos x="40" y="16"/>
                </a:cxn>
                <a:cxn ang="0">
                  <a:pos x="34" y="18"/>
                </a:cxn>
                <a:cxn ang="0">
                  <a:pos x="22" y="21"/>
                </a:cxn>
                <a:cxn ang="0">
                  <a:pos x="19" y="23"/>
                </a:cxn>
                <a:cxn ang="0">
                  <a:pos x="15" y="25"/>
                </a:cxn>
                <a:cxn ang="0">
                  <a:pos x="11" y="31"/>
                </a:cxn>
                <a:cxn ang="0">
                  <a:pos x="9" y="37"/>
                </a:cxn>
                <a:cxn ang="0">
                  <a:pos x="9" y="44"/>
                </a:cxn>
                <a:cxn ang="0">
                  <a:pos x="5" y="50"/>
                </a:cxn>
                <a:cxn ang="0">
                  <a:pos x="5" y="59"/>
                </a:cxn>
                <a:cxn ang="0">
                  <a:pos x="3" y="63"/>
                </a:cxn>
                <a:cxn ang="0">
                  <a:pos x="2" y="71"/>
                </a:cxn>
                <a:cxn ang="0">
                  <a:pos x="2" y="78"/>
                </a:cxn>
                <a:cxn ang="0">
                  <a:pos x="2" y="86"/>
                </a:cxn>
                <a:cxn ang="0">
                  <a:pos x="0" y="92"/>
                </a:cxn>
                <a:cxn ang="0">
                  <a:pos x="0" y="97"/>
                </a:cxn>
                <a:cxn ang="0">
                  <a:pos x="0" y="103"/>
                </a:cxn>
                <a:cxn ang="0">
                  <a:pos x="0" y="109"/>
                </a:cxn>
                <a:cxn ang="0">
                  <a:pos x="0" y="116"/>
                </a:cxn>
                <a:cxn ang="0">
                  <a:pos x="0" y="120"/>
                </a:cxn>
                <a:cxn ang="0">
                  <a:pos x="22" y="200"/>
                </a:cxn>
                <a:cxn ang="0">
                  <a:pos x="57" y="227"/>
                </a:cxn>
                <a:cxn ang="0">
                  <a:pos x="129" y="187"/>
                </a:cxn>
                <a:cxn ang="0">
                  <a:pos x="129" y="187"/>
                </a:cxn>
              </a:cxnLst>
              <a:rect l="0" t="0" r="r" b="b"/>
              <a:pathLst>
                <a:path w="129" h="227">
                  <a:moveTo>
                    <a:pt x="129" y="187"/>
                  </a:moveTo>
                  <a:lnTo>
                    <a:pt x="119" y="2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2"/>
                  </a:lnTo>
                  <a:lnTo>
                    <a:pt x="85" y="2"/>
                  </a:lnTo>
                  <a:lnTo>
                    <a:pt x="78" y="6"/>
                  </a:lnTo>
                  <a:lnTo>
                    <a:pt x="70" y="6"/>
                  </a:lnTo>
                  <a:lnTo>
                    <a:pt x="64" y="10"/>
                  </a:lnTo>
                  <a:lnTo>
                    <a:pt x="55" y="12"/>
                  </a:lnTo>
                  <a:lnTo>
                    <a:pt x="47" y="14"/>
                  </a:lnTo>
                  <a:lnTo>
                    <a:pt x="40" y="16"/>
                  </a:lnTo>
                  <a:lnTo>
                    <a:pt x="34" y="18"/>
                  </a:lnTo>
                  <a:lnTo>
                    <a:pt x="22" y="21"/>
                  </a:lnTo>
                  <a:lnTo>
                    <a:pt x="19" y="23"/>
                  </a:lnTo>
                  <a:lnTo>
                    <a:pt x="15" y="25"/>
                  </a:lnTo>
                  <a:lnTo>
                    <a:pt x="11" y="31"/>
                  </a:lnTo>
                  <a:lnTo>
                    <a:pt x="9" y="37"/>
                  </a:lnTo>
                  <a:lnTo>
                    <a:pt x="9" y="44"/>
                  </a:lnTo>
                  <a:lnTo>
                    <a:pt x="5" y="50"/>
                  </a:lnTo>
                  <a:lnTo>
                    <a:pt x="5" y="59"/>
                  </a:lnTo>
                  <a:lnTo>
                    <a:pt x="3" y="63"/>
                  </a:lnTo>
                  <a:lnTo>
                    <a:pt x="2" y="71"/>
                  </a:lnTo>
                  <a:lnTo>
                    <a:pt x="2" y="78"/>
                  </a:lnTo>
                  <a:lnTo>
                    <a:pt x="2" y="86"/>
                  </a:lnTo>
                  <a:lnTo>
                    <a:pt x="0" y="92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09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22" y="200"/>
                  </a:lnTo>
                  <a:lnTo>
                    <a:pt x="57" y="227"/>
                  </a:lnTo>
                  <a:lnTo>
                    <a:pt x="129" y="187"/>
                  </a:lnTo>
                  <a:lnTo>
                    <a:pt x="129" y="187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807"/>
            <p:cNvSpPr>
              <a:spLocks/>
            </p:cNvSpPr>
            <p:nvPr/>
          </p:nvSpPr>
          <p:spPr bwMode="auto">
            <a:xfrm>
              <a:off x="1833037" y="5143501"/>
              <a:ext cx="142875" cy="188913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7" y="0"/>
                </a:cxn>
                <a:cxn ang="0">
                  <a:pos x="62" y="0"/>
                </a:cxn>
                <a:cxn ang="0">
                  <a:pos x="68" y="0"/>
                </a:cxn>
                <a:cxn ang="0">
                  <a:pos x="80" y="2"/>
                </a:cxn>
                <a:cxn ang="0">
                  <a:pos x="87" y="4"/>
                </a:cxn>
                <a:cxn ang="0">
                  <a:pos x="97" y="6"/>
                </a:cxn>
                <a:cxn ang="0">
                  <a:pos x="102" y="6"/>
                </a:cxn>
                <a:cxn ang="0">
                  <a:pos x="108" y="10"/>
                </a:cxn>
                <a:cxn ang="0">
                  <a:pos x="112" y="16"/>
                </a:cxn>
                <a:cxn ang="0">
                  <a:pos x="119" y="27"/>
                </a:cxn>
                <a:cxn ang="0">
                  <a:pos x="121" y="33"/>
                </a:cxn>
                <a:cxn ang="0">
                  <a:pos x="125" y="38"/>
                </a:cxn>
                <a:cxn ang="0">
                  <a:pos x="127" y="44"/>
                </a:cxn>
                <a:cxn ang="0">
                  <a:pos x="131" y="50"/>
                </a:cxn>
                <a:cxn ang="0">
                  <a:pos x="131" y="57"/>
                </a:cxn>
                <a:cxn ang="0">
                  <a:pos x="133" y="67"/>
                </a:cxn>
                <a:cxn ang="0">
                  <a:pos x="137" y="76"/>
                </a:cxn>
                <a:cxn ang="0">
                  <a:pos x="137" y="80"/>
                </a:cxn>
                <a:cxn ang="0">
                  <a:pos x="178" y="114"/>
                </a:cxn>
                <a:cxn ang="0">
                  <a:pos x="175" y="128"/>
                </a:cxn>
                <a:cxn ang="0">
                  <a:pos x="165" y="133"/>
                </a:cxn>
                <a:cxn ang="0">
                  <a:pos x="137" y="124"/>
                </a:cxn>
                <a:cxn ang="0">
                  <a:pos x="110" y="86"/>
                </a:cxn>
                <a:cxn ang="0">
                  <a:pos x="87" y="65"/>
                </a:cxn>
                <a:cxn ang="0">
                  <a:pos x="78" y="114"/>
                </a:cxn>
                <a:cxn ang="0">
                  <a:pos x="83" y="122"/>
                </a:cxn>
                <a:cxn ang="0">
                  <a:pos x="121" y="124"/>
                </a:cxn>
                <a:cxn ang="0">
                  <a:pos x="123" y="133"/>
                </a:cxn>
                <a:cxn ang="0">
                  <a:pos x="110" y="143"/>
                </a:cxn>
                <a:cxn ang="0">
                  <a:pos x="112" y="156"/>
                </a:cxn>
                <a:cxn ang="0">
                  <a:pos x="100" y="164"/>
                </a:cxn>
                <a:cxn ang="0">
                  <a:pos x="64" y="172"/>
                </a:cxn>
                <a:cxn ang="0">
                  <a:pos x="64" y="173"/>
                </a:cxn>
                <a:cxn ang="0">
                  <a:pos x="66" y="179"/>
                </a:cxn>
                <a:cxn ang="0">
                  <a:pos x="66" y="185"/>
                </a:cxn>
                <a:cxn ang="0">
                  <a:pos x="70" y="194"/>
                </a:cxn>
                <a:cxn ang="0">
                  <a:pos x="72" y="202"/>
                </a:cxn>
                <a:cxn ang="0">
                  <a:pos x="76" y="210"/>
                </a:cxn>
                <a:cxn ang="0">
                  <a:pos x="76" y="215"/>
                </a:cxn>
                <a:cxn ang="0">
                  <a:pos x="78" y="219"/>
                </a:cxn>
                <a:cxn ang="0">
                  <a:pos x="72" y="225"/>
                </a:cxn>
                <a:cxn ang="0">
                  <a:pos x="70" y="229"/>
                </a:cxn>
                <a:cxn ang="0">
                  <a:pos x="57" y="238"/>
                </a:cxn>
                <a:cxn ang="0">
                  <a:pos x="51" y="234"/>
                </a:cxn>
                <a:cxn ang="0">
                  <a:pos x="42" y="189"/>
                </a:cxn>
                <a:cxn ang="0">
                  <a:pos x="5" y="132"/>
                </a:cxn>
                <a:cxn ang="0">
                  <a:pos x="0" y="55"/>
                </a:cxn>
                <a:cxn ang="0">
                  <a:pos x="11" y="36"/>
                </a:cxn>
                <a:cxn ang="0">
                  <a:pos x="24" y="33"/>
                </a:cxn>
                <a:cxn ang="0">
                  <a:pos x="32" y="1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78" h="238">
                  <a:moveTo>
                    <a:pt x="55" y="0"/>
                  </a:moveTo>
                  <a:lnTo>
                    <a:pt x="57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87" y="4"/>
                  </a:lnTo>
                  <a:lnTo>
                    <a:pt x="97" y="6"/>
                  </a:lnTo>
                  <a:lnTo>
                    <a:pt x="102" y="6"/>
                  </a:lnTo>
                  <a:lnTo>
                    <a:pt x="108" y="10"/>
                  </a:lnTo>
                  <a:lnTo>
                    <a:pt x="112" y="16"/>
                  </a:lnTo>
                  <a:lnTo>
                    <a:pt x="119" y="27"/>
                  </a:lnTo>
                  <a:lnTo>
                    <a:pt x="121" y="33"/>
                  </a:lnTo>
                  <a:lnTo>
                    <a:pt x="125" y="38"/>
                  </a:lnTo>
                  <a:lnTo>
                    <a:pt x="127" y="44"/>
                  </a:lnTo>
                  <a:lnTo>
                    <a:pt x="131" y="50"/>
                  </a:lnTo>
                  <a:lnTo>
                    <a:pt x="131" y="57"/>
                  </a:lnTo>
                  <a:lnTo>
                    <a:pt x="133" y="67"/>
                  </a:lnTo>
                  <a:lnTo>
                    <a:pt x="137" y="76"/>
                  </a:lnTo>
                  <a:lnTo>
                    <a:pt x="137" y="80"/>
                  </a:lnTo>
                  <a:lnTo>
                    <a:pt x="178" y="114"/>
                  </a:lnTo>
                  <a:lnTo>
                    <a:pt x="175" y="128"/>
                  </a:lnTo>
                  <a:lnTo>
                    <a:pt x="165" y="133"/>
                  </a:lnTo>
                  <a:lnTo>
                    <a:pt x="137" y="124"/>
                  </a:lnTo>
                  <a:lnTo>
                    <a:pt x="110" y="86"/>
                  </a:lnTo>
                  <a:lnTo>
                    <a:pt x="87" y="65"/>
                  </a:lnTo>
                  <a:lnTo>
                    <a:pt x="78" y="114"/>
                  </a:lnTo>
                  <a:lnTo>
                    <a:pt x="83" y="122"/>
                  </a:lnTo>
                  <a:lnTo>
                    <a:pt x="121" y="124"/>
                  </a:lnTo>
                  <a:lnTo>
                    <a:pt x="123" y="133"/>
                  </a:lnTo>
                  <a:lnTo>
                    <a:pt x="110" y="143"/>
                  </a:lnTo>
                  <a:lnTo>
                    <a:pt x="112" y="156"/>
                  </a:lnTo>
                  <a:lnTo>
                    <a:pt x="100" y="164"/>
                  </a:lnTo>
                  <a:lnTo>
                    <a:pt x="64" y="172"/>
                  </a:lnTo>
                  <a:lnTo>
                    <a:pt x="64" y="173"/>
                  </a:lnTo>
                  <a:lnTo>
                    <a:pt x="66" y="179"/>
                  </a:lnTo>
                  <a:lnTo>
                    <a:pt x="66" y="185"/>
                  </a:lnTo>
                  <a:lnTo>
                    <a:pt x="70" y="194"/>
                  </a:lnTo>
                  <a:lnTo>
                    <a:pt x="72" y="202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8" y="219"/>
                  </a:lnTo>
                  <a:lnTo>
                    <a:pt x="72" y="225"/>
                  </a:lnTo>
                  <a:lnTo>
                    <a:pt x="70" y="229"/>
                  </a:lnTo>
                  <a:lnTo>
                    <a:pt x="57" y="238"/>
                  </a:lnTo>
                  <a:lnTo>
                    <a:pt x="51" y="234"/>
                  </a:lnTo>
                  <a:lnTo>
                    <a:pt x="42" y="189"/>
                  </a:lnTo>
                  <a:lnTo>
                    <a:pt x="5" y="132"/>
                  </a:lnTo>
                  <a:lnTo>
                    <a:pt x="0" y="55"/>
                  </a:lnTo>
                  <a:lnTo>
                    <a:pt x="11" y="36"/>
                  </a:lnTo>
                  <a:lnTo>
                    <a:pt x="24" y="33"/>
                  </a:lnTo>
                  <a:lnTo>
                    <a:pt x="32" y="1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813"/>
            <p:cNvSpPr>
              <a:spLocks/>
            </p:cNvSpPr>
            <p:nvPr/>
          </p:nvSpPr>
          <p:spPr bwMode="auto">
            <a:xfrm>
              <a:off x="1318687" y="4665663"/>
              <a:ext cx="431800" cy="987425"/>
            </a:xfrm>
            <a:custGeom>
              <a:avLst/>
              <a:gdLst/>
              <a:ahLst/>
              <a:cxnLst>
                <a:cxn ang="0">
                  <a:pos x="185" y="71"/>
                </a:cxn>
                <a:cxn ang="0">
                  <a:pos x="443" y="0"/>
                </a:cxn>
                <a:cxn ang="0">
                  <a:pos x="508" y="99"/>
                </a:cxn>
                <a:cxn ang="0">
                  <a:pos x="535" y="248"/>
                </a:cxn>
                <a:cxn ang="0">
                  <a:pos x="531" y="259"/>
                </a:cxn>
                <a:cxn ang="0">
                  <a:pos x="527" y="272"/>
                </a:cxn>
                <a:cxn ang="0">
                  <a:pos x="521" y="293"/>
                </a:cxn>
                <a:cxn ang="0">
                  <a:pos x="516" y="303"/>
                </a:cxn>
                <a:cxn ang="0">
                  <a:pos x="504" y="326"/>
                </a:cxn>
                <a:cxn ang="0">
                  <a:pos x="489" y="358"/>
                </a:cxn>
                <a:cxn ang="0">
                  <a:pos x="474" y="394"/>
                </a:cxn>
                <a:cxn ang="0">
                  <a:pos x="457" y="428"/>
                </a:cxn>
                <a:cxn ang="0">
                  <a:pos x="443" y="459"/>
                </a:cxn>
                <a:cxn ang="0">
                  <a:pos x="434" y="480"/>
                </a:cxn>
                <a:cxn ang="0">
                  <a:pos x="430" y="489"/>
                </a:cxn>
                <a:cxn ang="0">
                  <a:pos x="474" y="678"/>
                </a:cxn>
                <a:cxn ang="0">
                  <a:pos x="453" y="862"/>
                </a:cxn>
                <a:cxn ang="0">
                  <a:pos x="375" y="1048"/>
                </a:cxn>
                <a:cxn ang="0">
                  <a:pos x="407" y="1119"/>
                </a:cxn>
                <a:cxn ang="0">
                  <a:pos x="476" y="1073"/>
                </a:cxn>
                <a:cxn ang="0">
                  <a:pos x="519" y="1102"/>
                </a:cxn>
                <a:cxn ang="0">
                  <a:pos x="489" y="1161"/>
                </a:cxn>
                <a:cxn ang="0">
                  <a:pos x="430" y="1193"/>
                </a:cxn>
                <a:cxn ang="0">
                  <a:pos x="371" y="1204"/>
                </a:cxn>
                <a:cxn ang="0">
                  <a:pos x="329" y="1237"/>
                </a:cxn>
                <a:cxn ang="0">
                  <a:pos x="284" y="1244"/>
                </a:cxn>
                <a:cxn ang="0">
                  <a:pos x="202" y="1227"/>
                </a:cxn>
                <a:cxn ang="0">
                  <a:pos x="152" y="1202"/>
                </a:cxn>
                <a:cxn ang="0">
                  <a:pos x="92" y="1227"/>
                </a:cxn>
                <a:cxn ang="0">
                  <a:pos x="46" y="1189"/>
                </a:cxn>
                <a:cxn ang="0">
                  <a:pos x="0" y="1145"/>
                </a:cxn>
                <a:cxn ang="0">
                  <a:pos x="29" y="1115"/>
                </a:cxn>
                <a:cxn ang="0">
                  <a:pos x="99" y="1134"/>
                </a:cxn>
                <a:cxn ang="0">
                  <a:pos x="101" y="1024"/>
                </a:cxn>
                <a:cxn ang="0">
                  <a:pos x="14" y="854"/>
                </a:cxn>
                <a:cxn ang="0">
                  <a:pos x="14" y="843"/>
                </a:cxn>
                <a:cxn ang="0">
                  <a:pos x="12" y="820"/>
                </a:cxn>
                <a:cxn ang="0">
                  <a:pos x="12" y="794"/>
                </a:cxn>
                <a:cxn ang="0">
                  <a:pos x="12" y="759"/>
                </a:cxn>
                <a:cxn ang="0">
                  <a:pos x="12" y="725"/>
                </a:cxn>
                <a:cxn ang="0">
                  <a:pos x="17" y="691"/>
                </a:cxn>
                <a:cxn ang="0">
                  <a:pos x="25" y="658"/>
                </a:cxn>
                <a:cxn ang="0">
                  <a:pos x="38" y="632"/>
                </a:cxn>
                <a:cxn ang="0">
                  <a:pos x="53" y="607"/>
                </a:cxn>
                <a:cxn ang="0">
                  <a:pos x="72" y="582"/>
                </a:cxn>
                <a:cxn ang="0">
                  <a:pos x="93" y="558"/>
                </a:cxn>
                <a:cxn ang="0">
                  <a:pos x="116" y="537"/>
                </a:cxn>
                <a:cxn ang="0">
                  <a:pos x="139" y="518"/>
                </a:cxn>
                <a:cxn ang="0">
                  <a:pos x="164" y="503"/>
                </a:cxn>
                <a:cxn ang="0">
                  <a:pos x="188" y="493"/>
                </a:cxn>
                <a:cxn ang="0">
                  <a:pos x="209" y="485"/>
                </a:cxn>
                <a:cxn ang="0">
                  <a:pos x="227" y="478"/>
                </a:cxn>
                <a:cxn ang="0">
                  <a:pos x="242" y="470"/>
                </a:cxn>
                <a:cxn ang="0">
                  <a:pos x="253" y="465"/>
                </a:cxn>
                <a:cxn ang="0">
                  <a:pos x="266" y="459"/>
                </a:cxn>
                <a:cxn ang="0">
                  <a:pos x="274" y="453"/>
                </a:cxn>
                <a:cxn ang="0">
                  <a:pos x="190" y="84"/>
                </a:cxn>
              </a:cxnLst>
              <a:rect l="0" t="0" r="r" b="b"/>
              <a:pathLst>
                <a:path w="544" h="1244">
                  <a:moveTo>
                    <a:pt x="190" y="84"/>
                  </a:moveTo>
                  <a:lnTo>
                    <a:pt x="185" y="71"/>
                  </a:lnTo>
                  <a:lnTo>
                    <a:pt x="225" y="39"/>
                  </a:lnTo>
                  <a:lnTo>
                    <a:pt x="443" y="0"/>
                  </a:lnTo>
                  <a:lnTo>
                    <a:pt x="489" y="20"/>
                  </a:lnTo>
                  <a:lnTo>
                    <a:pt x="508" y="99"/>
                  </a:lnTo>
                  <a:lnTo>
                    <a:pt x="544" y="189"/>
                  </a:lnTo>
                  <a:lnTo>
                    <a:pt x="535" y="248"/>
                  </a:lnTo>
                  <a:lnTo>
                    <a:pt x="533" y="250"/>
                  </a:lnTo>
                  <a:lnTo>
                    <a:pt x="531" y="259"/>
                  </a:lnTo>
                  <a:lnTo>
                    <a:pt x="529" y="265"/>
                  </a:lnTo>
                  <a:lnTo>
                    <a:pt x="527" y="272"/>
                  </a:lnTo>
                  <a:lnTo>
                    <a:pt x="523" y="282"/>
                  </a:lnTo>
                  <a:lnTo>
                    <a:pt x="521" y="293"/>
                  </a:lnTo>
                  <a:lnTo>
                    <a:pt x="519" y="295"/>
                  </a:lnTo>
                  <a:lnTo>
                    <a:pt x="516" y="303"/>
                  </a:lnTo>
                  <a:lnTo>
                    <a:pt x="510" y="312"/>
                  </a:lnTo>
                  <a:lnTo>
                    <a:pt x="504" y="326"/>
                  </a:lnTo>
                  <a:lnTo>
                    <a:pt x="497" y="341"/>
                  </a:lnTo>
                  <a:lnTo>
                    <a:pt x="489" y="358"/>
                  </a:lnTo>
                  <a:lnTo>
                    <a:pt x="481" y="375"/>
                  </a:lnTo>
                  <a:lnTo>
                    <a:pt x="474" y="394"/>
                  </a:lnTo>
                  <a:lnTo>
                    <a:pt x="464" y="409"/>
                  </a:lnTo>
                  <a:lnTo>
                    <a:pt x="457" y="428"/>
                  </a:lnTo>
                  <a:lnTo>
                    <a:pt x="449" y="444"/>
                  </a:lnTo>
                  <a:lnTo>
                    <a:pt x="443" y="459"/>
                  </a:lnTo>
                  <a:lnTo>
                    <a:pt x="436" y="470"/>
                  </a:lnTo>
                  <a:lnTo>
                    <a:pt x="434" y="480"/>
                  </a:lnTo>
                  <a:lnTo>
                    <a:pt x="430" y="485"/>
                  </a:lnTo>
                  <a:lnTo>
                    <a:pt x="430" y="489"/>
                  </a:lnTo>
                  <a:lnTo>
                    <a:pt x="409" y="518"/>
                  </a:lnTo>
                  <a:lnTo>
                    <a:pt x="474" y="678"/>
                  </a:lnTo>
                  <a:lnTo>
                    <a:pt x="479" y="782"/>
                  </a:lnTo>
                  <a:lnTo>
                    <a:pt x="453" y="862"/>
                  </a:lnTo>
                  <a:lnTo>
                    <a:pt x="384" y="987"/>
                  </a:lnTo>
                  <a:lnTo>
                    <a:pt x="375" y="1048"/>
                  </a:lnTo>
                  <a:lnTo>
                    <a:pt x="381" y="1092"/>
                  </a:lnTo>
                  <a:lnTo>
                    <a:pt x="407" y="1119"/>
                  </a:lnTo>
                  <a:lnTo>
                    <a:pt x="464" y="1111"/>
                  </a:lnTo>
                  <a:lnTo>
                    <a:pt x="476" y="1073"/>
                  </a:lnTo>
                  <a:lnTo>
                    <a:pt x="495" y="1083"/>
                  </a:lnTo>
                  <a:lnTo>
                    <a:pt x="519" y="1102"/>
                  </a:lnTo>
                  <a:lnTo>
                    <a:pt x="510" y="1164"/>
                  </a:lnTo>
                  <a:lnTo>
                    <a:pt x="489" y="1161"/>
                  </a:lnTo>
                  <a:lnTo>
                    <a:pt x="476" y="1191"/>
                  </a:lnTo>
                  <a:lnTo>
                    <a:pt x="430" y="1193"/>
                  </a:lnTo>
                  <a:lnTo>
                    <a:pt x="419" y="1214"/>
                  </a:lnTo>
                  <a:lnTo>
                    <a:pt x="371" y="1204"/>
                  </a:lnTo>
                  <a:lnTo>
                    <a:pt x="348" y="1237"/>
                  </a:lnTo>
                  <a:lnTo>
                    <a:pt x="329" y="1237"/>
                  </a:lnTo>
                  <a:lnTo>
                    <a:pt x="310" y="1227"/>
                  </a:lnTo>
                  <a:lnTo>
                    <a:pt x="284" y="1244"/>
                  </a:lnTo>
                  <a:lnTo>
                    <a:pt x="249" y="1242"/>
                  </a:lnTo>
                  <a:lnTo>
                    <a:pt x="202" y="1227"/>
                  </a:lnTo>
                  <a:lnTo>
                    <a:pt x="166" y="1233"/>
                  </a:lnTo>
                  <a:lnTo>
                    <a:pt x="152" y="1202"/>
                  </a:lnTo>
                  <a:lnTo>
                    <a:pt x="111" y="1233"/>
                  </a:lnTo>
                  <a:lnTo>
                    <a:pt x="92" y="1227"/>
                  </a:lnTo>
                  <a:lnTo>
                    <a:pt x="82" y="1187"/>
                  </a:lnTo>
                  <a:lnTo>
                    <a:pt x="46" y="1189"/>
                  </a:lnTo>
                  <a:lnTo>
                    <a:pt x="15" y="1168"/>
                  </a:lnTo>
                  <a:lnTo>
                    <a:pt x="0" y="1145"/>
                  </a:lnTo>
                  <a:lnTo>
                    <a:pt x="17" y="1119"/>
                  </a:lnTo>
                  <a:lnTo>
                    <a:pt x="29" y="1115"/>
                  </a:lnTo>
                  <a:lnTo>
                    <a:pt x="33" y="1147"/>
                  </a:lnTo>
                  <a:lnTo>
                    <a:pt x="99" y="1134"/>
                  </a:lnTo>
                  <a:lnTo>
                    <a:pt x="112" y="1088"/>
                  </a:lnTo>
                  <a:lnTo>
                    <a:pt x="101" y="1024"/>
                  </a:lnTo>
                  <a:lnTo>
                    <a:pt x="15" y="858"/>
                  </a:lnTo>
                  <a:lnTo>
                    <a:pt x="14" y="854"/>
                  </a:lnTo>
                  <a:lnTo>
                    <a:pt x="14" y="851"/>
                  </a:lnTo>
                  <a:lnTo>
                    <a:pt x="14" y="843"/>
                  </a:lnTo>
                  <a:lnTo>
                    <a:pt x="14" y="833"/>
                  </a:lnTo>
                  <a:lnTo>
                    <a:pt x="12" y="820"/>
                  </a:lnTo>
                  <a:lnTo>
                    <a:pt x="12" y="809"/>
                  </a:lnTo>
                  <a:lnTo>
                    <a:pt x="12" y="794"/>
                  </a:lnTo>
                  <a:lnTo>
                    <a:pt x="12" y="778"/>
                  </a:lnTo>
                  <a:lnTo>
                    <a:pt x="12" y="759"/>
                  </a:lnTo>
                  <a:lnTo>
                    <a:pt x="12" y="742"/>
                  </a:lnTo>
                  <a:lnTo>
                    <a:pt x="12" y="725"/>
                  </a:lnTo>
                  <a:lnTo>
                    <a:pt x="14" y="708"/>
                  </a:lnTo>
                  <a:lnTo>
                    <a:pt x="17" y="691"/>
                  </a:lnTo>
                  <a:lnTo>
                    <a:pt x="21" y="674"/>
                  </a:lnTo>
                  <a:lnTo>
                    <a:pt x="25" y="658"/>
                  </a:lnTo>
                  <a:lnTo>
                    <a:pt x="33" y="645"/>
                  </a:lnTo>
                  <a:lnTo>
                    <a:pt x="38" y="632"/>
                  </a:lnTo>
                  <a:lnTo>
                    <a:pt x="46" y="619"/>
                  </a:lnTo>
                  <a:lnTo>
                    <a:pt x="53" y="607"/>
                  </a:lnTo>
                  <a:lnTo>
                    <a:pt x="63" y="594"/>
                  </a:lnTo>
                  <a:lnTo>
                    <a:pt x="72" y="582"/>
                  </a:lnTo>
                  <a:lnTo>
                    <a:pt x="82" y="569"/>
                  </a:lnTo>
                  <a:lnTo>
                    <a:pt x="93" y="558"/>
                  </a:lnTo>
                  <a:lnTo>
                    <a:pt x="105" y="548"/>
                  </a:lnTo>
                  <a:lnTo>
                    <a:pt x="116" y="537"/>
                  </a:lnTo>
                  <a:lnTo>
                    <a:pt x="128" y="527"/>
                  </a:lnTo>
                  <a:lnTo>
                    <a:pt x="139" y="518"/>
                  </a:lnTo>
                  <a:lnTo>
                    <a:pt x="152" y="510"/>
                  </a:lnTo>
                  <a:lnTo>
                    <a:pt x="164" y="503"/>
                  </a:lnTo>
                  <a:lnTo>
                    <a:pt x="175" y="497"/>
                  </a:lnTo>
                  <a:lnTo>
                    <a:pt x="188" y="493"/>
                  </a:lnTo>
                  <a:lnTo>
                    <a:pt x="200" y="489"/>
                  </a:lnTo>
                  <a:lnTo>
                    <a:pt x="209" y="485"/>
                  </a:lnTo>
                  <a:lnTo>
                    <a:pt x="219" y="482"/>
                  </a:lnTo>
                  <a:lnTo>
                    <a:pt x="227" y="478"/>
                  </a:lnTo>
                  <a:lnTo>
                    <a:pt x="234" y="474"/>
                  </a:lnTo>
                  <a:lnTo>
                    <a:pt x="242" y="470"/>
                  </a:lnTo>
                  <a:lnTo>
                    <a:pt x="249" y="468"/>
                  </a:lnTo>
                  <a:lnTo>
                    <a:pt x="253" y="465"/>
                  </a:lnTo>
                  <a:lnTo>
                    <a:pt x="259" y="465"/>
                  </a:lnTo>
                  <a:lnTo>
                    <a:pt x="266" y="459"/>
                  </a:lnTo>
                  <a:lnTo>
                    <a:pt x="272" y="455"/>
                  </a:lnTo>
                  <a:lnTo>
                    <a:pt x="274" y="453"/>
                  </a:lnTo>
                  <a:lnTo>
                    <a:pt x="278" y="453"/>
                  </a:lnTo>
                  <a:lnTo>
                    <a:pt x="190" y="84"/>
                  </a:lnTo>
                  <a:lnTo>
                    <a:pt x="190" y="84"/>
                  </a:lnTo>
                  <a:close/>
                </a:path>
              </a:pathLst>
            </a:custGeom>
            <a:solidFill>
              <a:srgbClr val="5963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815"/>
            <p:cNvSpPr>
              <a:spLocks/>
            </p:cNvSpPr>
            <p:nvPr/>
          </p:nvSpPr>
          <p:spPr bwMode="auto">
            <a:xfrm>
              <a:off x="1307575" y="4143376"/>
              <a:ext cx="465137" cy="508000"/>
            </a:xfrm>
            <a:custGeom>
              <a:avLst/>
              <a:gdLst/>
              <a:ahLst/>
              <a:cxnLst>
                <a:cxn ang="0">
                  <a:pos x="477" y="73"/>
                </a:cxn>
                <a:cxn ang="0">
                  <a:pos x="472" y="59"/>
                </a:cxn>
                <a:cxn ang="0">
                  <a:pos x="456" y="44"/>
                </a:cxn>
                <a:cxn ang="0">
                  <a:pos x="443" y="33"/>
                </a:cxn>
                <a:cxn ang="0">
                  <a:pos x="422" y="23"/>
                </a:cxn>
                <a:cxn ang="0">
                  <a:pos x="395" y="14"/>
                </a:cxn>
                <a:cxn ang="0">
                  <a:pos x="361" y="6"/>
                </a:cxn>
                <a:cxn ang="0">
                  <a:pos x="319" y="0"/>
                </a:cxn>
                <a:cxn ang="0">
                  <a:pos x="274" y="0"/>
                </a:cxn>
                <a:cxn ang="0">
                  <a:pos x="226" y="4"/>
                </a:cxn>
                <a:cxn ang="0">
                  <a:pos x="179" y="12"/>
                </a:cxn>
                <a:cxn ang="0">
                  <a:pos x="135" y="27"/>
                </a:cxn>
                <a:cxn ang="0">
                  <a:pos x="97" y="48"/>
                </a:cxn>
                <a:cxn ang="0">
                  <a:pos x="70" y="78"/>
                </a:cxn>
                <a:cxn ang="0">
                  <a:pos x="51" y="115"/>
                </a:cxn>
                <a:cxn ang="0">
                  <a:pos x="36" y="153"/>
                </a:cxn>
                <a:cxn ang="0">
                  <a:pos x="25" y="189"/>
                </a:cxn>
                <a:cxn ang="0">
                  <a:pos x="15" y="225"/>
                </a:cxn>
                <a:cxn ang="0">
                  <a:pos x="8" y="259"/>
                </a:cxn>
                <a:cxn ang="0">
                  <a:pos x="2" y="290"/>
                </a:cxn>
                <a:cxn ang="0">
                  <a:pos x="0" y="318"/>
                </a:cxn>
                <a:cxn ang="0">
                  <a:pos x="0" y="341"/>
                </a:cxn>
                <a:cxn ang="0">
                  <a:pos x="2" y="358"/>
                </a:cxn>
                <a:cxn ang="0">
                  <a:pos x="8" y="377"/>
                </a:cxn>
                <a:cxn ang="0">
                  <a:pos x="21" y="398"/>
                </a:cxn>
                <a:cxn ang="0">
                  <a:pos x="36" y="417"/>
                </a:cxn>
                <a:cxn ang="0">
                  <a:pos x="53" y="434"/>
                </a:cxn>
                <a:cxn ang="0">
                  <a:pos x="70" y="453"/>
                </a:cxn>
                <a:cxn ang="0">
                  <a:pos x="87" y="468"/>
                </a:cxn>
                <a:cxn ang="0">
                  <a:pos x="103" y="484"/>
                </a:cxn>
                <a:cxn ang="0">
                  <a:pos x="120" y="499"/>
                </a:cxn>
                <a:cxn ang="0">
                  <a:pos x="141" y="518"/>
                </a:cxn>
                <a:cxn ang="0">
                  <a:pos x="154" y="533"/>
                </a:cxn>
                <a:cxn ang="0">
                  <a:pos x="162" y="541"/>
                </a:cxn>
                <a:cxn ang="0">
                  <a:pos x="171" y="592"/>
                </a:cxn>
                <a:cxn ang="0">
                  <a:pos x="120" y="584"/>
                </a:cxn>
                <a:cxn ang="0">
                  <a:pos x="125" y="607"/>
                </a:cxn>
                <a:cxn ang="0">
                  <a:pos x="156" y="634"/>
                </a:cxn>
                <a:cxn ang="0">
                  <a:pos x="169" y="638"/>
                </a:cxn>
                <a:cxn ang="0">
                  <a:pos x="188" y="641"/>
                </a:cxn>
                <a:cxn ang="0">
                  <a:pos x="209" y="641"/>
                </a:cxn>
                <a:cxn ang="0">
                  <a:pos x="221" y="638"/>
                </a:cxn>
                <a:cxn ang="0">
                  <a:pos x="234" y="626"/>
                </a:cxn>
                <a:cxn ang="0">
                  <a:pos x="245" y="613"/>
                </a:cxn>
                <a:cxn ang="0">
                  <a:pos x="253" y="601"/>
                </a:cxn>
                <a:cxn ang="0">
                  <a:pos x="424" y="573"/>
                </a:cxn>
                <a:cxn ang="0">
                  <a:pos x="517" y="565"/>
                </a:cxn>
                <a:cxn ang="0">
                  <a:pos x="548" y="484"/>
                </a:cxn>
                <a:cxn ang="0">
                  <a:pos x="487" y="510"/>
                </a:cxn>
                <a:cxn ang="0">
                  <a:pos x="494" y="383"/>
                </a:cxn>
                <a:cxn ang="0">
                  <a:pos x="586" y="225"/>
                </a:cxn>
                <a:cxn ang="0">
                  <a:pos x="576" y="155"/>
                </a:cxn>
                <a:cxn ang="0">
                  <a:pos x="479" y="75"/>
                </a:cxn>
              </a:cxnLst>
              <a:rect l="0" t="0" r="r" b="b"/>
              <a:pathLst>
                <a:path w="586" h="641">
                  <a:moveTo>
                    <a:pt x="479" y="75"/>
                  </a:moveTo>
                  <a:lnTo>
                    <a:pt x="477" y="73"/>
                  </a:lnTo>
                  <a:lnTo>
                    <a:pt x="475" y="67"/>
                  </a:lnTo>
                  <a:lnTo>
                    <a:pt x="472" y="59"/>
                  </a:lnTo>
                  <a:lnTo>
                    <a:pt x="464" y="50"/>
                  </a:lnTo>
                  <a:lnTo>
                    <a:pt x="456" y="44"/>
                  </a:lnTo>
                  <a:lnTo>
                    <a:pt x="451" y="39"/>
                  </a:lnTo>
                  <a:lnTo>
                    <a:pt x="443" y="33"/>
                  </a:lnTo>
                  <a:lnTo>
                    <a:pt x="433" y="29"/>
                  </a:lnTo>
                  <a:lnTo>
                    <a:pt x="422" y="23"/>
                  </a:lnTo>
                  <a:lnTo>
                    <a:pt x="409" y="20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1" y="6"/>
                  </a:lnTo>
                  <a:lnTo>
                    <a:pt x="342" y="4"/>
                  </a:lnTo>
                  <a:lnTo>
                    <a:pt x="319" y="0"/>
                  </a:lnTo>
                  <a:lnTo>
                    <a:pt x="298" y="0"/>
                  </a:lnTo>
                  <a:lnTo>
                    <a:pt x="274" y="0"/>
                  </a:lnTo>
                  <a:lnTo>
                    <a:pt x="251" y="2"/>
                  </a:lnTo>
                  <a:lnTo>
                    <a:pt x="226" y="4"/>
                  </a:lnTo>
                  <a:lnTo>
                    <a:pt x="203" y="8"/>
                  </a:lnTo>
                  <a:lnTo>
                    <a:pt x="179" y="12"/>
                  </a:lnTo>
                  <a:lnTo>
                    <a:pt x="158" y="20"/>
                  </a:lnTo>
                  <a:lnTo>
                    <a:pt x="135" y="27"/>
                  </a:lnTo>
                  <a:lnTo>
                    <a:pt x="116" y="39"/>
                  </a:lnTo>
                  <a:lnTo>
                    <a:pt x="97" y="48"/>
                  </a:lnTo>
                  <a:lnTo>
                    <a:pt x="84" y="63"/>
                  </a:lnTo>
                  <a:lnTo>
                    <a:pt x="70" y="78"/>
                  </a:lnTo>
                  <a:lnTo>
                    <a:pt x="61" y="97"/>
                  </a:lnTo>
                  <a:lnTo>
                    <a:pt x="51" y="115"/>
                  </a:lnTo>
                  <a:lnTo>
                    <a:pt x="44" y="134"/>
                  </a:lnTo>
                  <a:lnTo>
                    <a:pt x="36" y="153"/>
                  </a:lnTo>
                  <a:lnTo>
                    <a:pt x="30" y="172"/>
                  </a:lnTo>
                  <a:lnTo>
                    <a:pt x="25" y="189"/>
                  </a:lnTo>
                  <a:lnTo>
                    <a:pt x="19" y="208"/>
                  </a:lnTo>
                  <a:lnTo>
                    <a:pt x="15" y="225"/>
                  </a:lnTo>
                  <a:lnTo>
                    <a:pt x="11" y="244"/>
                  </a:lnTo>
                  <a:lnTo>
                    <a:pt x="8" y="259"/>
                  </a:lnTo>
                  <a:lnTo>
                    <a:pt x="4" y="274"/>
                  </a:lnTo>
                  <a:lnTo>
                    <a:pt x="2" y="290"/>
                  </a:lnTo>
                  <a:lnTo>
                    <a:pt x="0" y="305"/>
                  </a:lnTo>
                  <a:lnTo>
                    <a:pt x="0" y="318"/>
                  </a:lnTo>
                  <a:lnTo>
                    <a:pt x="0" y="329"/>
                  </a:lnTo>
                  <a:lnTo>
                    <a:pt x="0" y="341"/>
                  </a:lnTo>
                  <a:lnTo>
                    <a:pt x="0" y="352"/>
                  </a:lnTo>
                  <a:lnTo>
                    <a:pt x="2" y="358"/>
                  </a:lnTo>
                  <a:lnTo>
                    <a:pt x="6" y="368"/>
                  </a:lnTo>
                  <a:lnTo>
                    <a:pt x="8" y="377"/>
                  </a:lnTo>
                  <a:lnTo>
                    <a:pt x="15" y="388"/>
                  </a:lnTo>
                  <a:lnTo>
                    <a:pt x="21" y="398"/>
                  </a:lnTo>
                  <a:lnTo>
                    <a:pt x="28" y="407"/>
                  </a:lnTo>
                  <a:lnTo>
                    <a:pt x="36" y="417"/>
                  </a:lnTo>
                  <a:lnTo>
                    <a:pt x="46" y="426"/>
                  </a:lnTo>
                  <a:lnTo>
                    <a:pt x="53" y="434"/>
                  </a:lnTo>
                  <a:lnTo>
                    <a:pt x="63" y="444"/>
                  </a:lnTo>
                  <a:lnTo>
                    <a:pt x="70" y="453"/>
                  </a:lnTo>
                  <a:lnTo>
                    <a:pt x="80" y="463"/>
                  </a:lnTo>
                  <a:lnTo>
                    <a:pt x="87" y="468"/>
                  </a:lnTo>
                  <a:lnTo>
                    <a:pt x="97" y="478"/>
                  </a:lnTo>
                  <a:lnTo>
                    <a:pt x="103" y="484"/>
                  </a:lnTo>
                  <a:lnTo>
                    <a:pt x="110" y="489"/>
                  </a:lnTo>
                  <a:lnTo>
                    <a:pt x="120" y="499"/>
                  </a:lnTo>
                  <a:lnTo>
                    <a:pt x="131" y="510"/>
                  </a:lnTo>
                  <a:lnTo>
                    <a:pt x="141" y="518"/>
                  </a:lnTo>
                  <a:lnTo>
                    <a:pt x="148" y="527"/>
                  </a:lnTo>
                  <a:lnTo>
                    <a:pt x="154" y="533"/>
                  </a:lnTo>
                  <a:lnTo>
                    <a:pt x="158" y="539"/>
                  </a:lnTo>
                  <a:lnTo>
                    <a:pt x="162" y="541"/>
                  </a:lnTo>
                  <a:lnTo>
                    <a:pt x="163" y="542"/>
                  </a:lnTo>
                  <a:lnTo>
                    <a:pt x="171" y="592"/>
                  </a:lnTo>
                  <a:lnTo>
                    <a:pt x="150" y="598"/>
                  </a:lnTo>
                  <a:lnTo>
                    <a:pt x="120" y="584"/>
                  </a:lnTo>
                  <a:lnTo>
                    <a:pt x="135" y="607"/>
                  </a:lnTo>
                  <a:lnTo>
                    <a:pt x="125" y="607"/>
                  </a:lnTo>
                  <a:lnTo>
                    <a:pt x="154" y="634"/>
                  </a:lnTo>
                  <a:lnTo>
                    <a:pt x="156" y="634"/>
                  </a:lnTo>
                  <a:lnTo>
                    <a:pt x="162" y="636"/>
                  </a:lnTo>
                  <a:lnTo>
                    <a:pt x="169" y="638"/>
                  </a:lnTo>
                  <a:lnTo>
                    <a:pt x="179" y="639"/>
                  </a:lnTo>
                  <a:lnTo>
                    <a:pt x="188" y="641"/>
                  </a:lnTo>
                  <a:lnTo>
                    <a:pt x="200" y="641"/>
                  </a:lnTo>
                  <a:lnTo>
                    <a:pt x="209" y="641"/>
                  </a:lnTo>
                  <a:lnTo>
                    <a:pt x="217" y="641"/>
                  </a:lnTo>
                  <a:lnTo>
                    <a:pt x="221" y="638"/>
                  </a:lnTo>
                  <a:lnTo>
                    <a:pt x="228" y="634"/>
                  </a:lnTo>
                  <a:lnTo>
                    <a:pt x="234" y="626"/>
                  </a:lnTo>
                  <a:lnTo>
                    <a:pt x="241" y="619"/>
                  </a:lnTo>
                  <a:lnTo>
                    <a:pt x="245" y="613"/>
                  </a:lnTo>
                  <a:lnTo>
                    <a:pt x="251" y="607"/>
                  </a:lnTo>
                  <a:lnTo>
                    <a:pt x="253" y="601"/>
                  </a:lnTo>
                  <a:lnTo>
                    <a:pt x="255" y="601"/>
                  </a:lnTo>
                  <a:lnTo>
                    <a:pt x="424" y="573"/>
                  </a:lnTo>
                  <a:lnTo>
                    <a:pt x="464" y="588"/>
                  </a:lnTo>
                  <a:lnTo>
                    <a:pt x="517" y="565"/>
                  </a:lnTo>
                  <a:lnTo>
                    <a:pt x="557" y="520"/>
                  </a:lnTo>
                  <a:lnTo>
                    <a:pt x="548" y="484"/>
                  </a:lnTo>
                  <a:lnTo>
                    <a:pt x="525" y="506"/>
                  </a:lnTo>
                  <a:lnTo>
                    <a:pt x="487" y="510"/>
                  </a:lnTo>
                  <a:lnTo>
                    <a:pt x="464" y="501"/>
                  </a:lnTo>
                  <a:lnTo>
                    <a:pt x="494" y="383"/>
                  </a:lnTo>
                  <a:lnTo>
                    <a:pt x="529" y="354"/>
                  </a:lnTo>
                  <a:lnTo>
                    <a:pt x="586" y="225"/>
                  </a:lnTo>
                  <a:lnTo>
                    <a:pt x="570" y="168"/>
                  </a:lnTo>
                  <a:lnTo>
                    <a:pt x="576" y="155"/>
                  </a:lnTo>
                  <a:lnTo>
                    <a:pt x="544" y="94"/>
                  </a:lnTo>
                  <a:lnTo>
                    <a:pt x="479" y="75"/>
                  </a:lnTo>
                  <a:lnTo>
                    <a:pt x="479" y="75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820"/>
            <p:cNvSpPr>
              <a:spLocks/>
            </p:cNvSpPr>
            <p:nvPr/>
          </p:nvSpPr>
          <p:spPr bwMode="auto">
            <a:xfrm>
              <a:off x="1556812" y="4816476"/>
              <a:ext cx="158750" cy="758825"/>
            </a:xfrm>
            <a:custGeom>
              <a:avLst/>
              <a:gdLst/>
              <a:ahLst/>
              <a:cxnLst>
                <a:cxn ang="0">
                  <a:pos x="169" y="42"/>
                </a:cxn>
                <a:cxn ang="0">
                  <a:pos x="173" y="66"/>
                </a:cxn>
                <a:cxn ang="0">
                  <a:pos x="159" y="104"/>
                </a:cxn>
                <a:cxn ang="0">
                  <a:pos x="140" y="154"/>
                </a:cxn>
                <a:cxn ang="0">
                  <a:pos x="125" y="197"/>
                </a:cxn>
                <a:cxn ang="0">
                  <a:pos x="53" y="317"/>
                </a:cxn>
                <a:cxn ang="0">
                  <a:pos x="61" y="342"/>
                </a:cxn>
                <a:cxn ang="0">
                  <a:pos x="68" y="361"/>
                </a:cxn>
                <a:cxn ang="0">
                  <a:pos x="68" y="380"/>
                </a:cxn>
                <a:cxn ang="0">
                  <a:pos x="74" y="393"/>
                </a:cxn>
                <a:cxn ang="0">
                  <a:pos x="89" y="428"/>
                </a:cxn>
                <a:cxn ang="0">
                  <a:pos x="99" y="479"/>
                </a:cxn>
                <a:cxn ang="0">
                  <a:pos x="99" y="559"/>
                </a:cxn>
                <a:cxn ang="0">
                  <a:pos x="80" y="652"/>
                </a:cxn>
                <a:cxn ang="0">
                  <a:pos x="53" y="728"/>
                </a:cxn>
                <a:cxn ang="0">
                  <a:pos x="24" y="787"/>
                </a:cxn>
                <a:cxn ang="0">
                  <a:pos x="5" y="831"/>
                </a:cxn>
                <a:cxn ang="0">
                  <a:pos x="0" y="865"/>
                </a:cxn>
                <a:cxn ang="0">
                  <a:pos x="13" y="901"/>
                </a:cxn>
                <a:cxn ang="0">
                  <a:pos x="36" y="930"/>
                </a:cxn>
                <a:cxn ang="0">
                  <a:pos x="62" y="947"/>
                </a:cxn>
                <a:cxn ang="0">
                  <a:pos x="95" y="954"/>
                </a:cxn>
                <a:cxn ang="0">
                  <a:pos x="99" y="952"/>
                </a:cxn>
                <a:cxn ang="0">
                  <a:pos x="70" y="941"/>
                </a:cxn>
                <a:cxn ang="0">
                  <a:pos x="40" y="916"/>
                </a:cxn>
                <a:cxn ang="0">
                  <a:pos x="19" y="863"/>
                </a:cxn>
                <a:cxn ang="0">
                  <a:pos x="26" y="823"/>
                </a:cxn>
                <a:cxn ang="0">
                  <a:pos x="38" y="802"/>
                </a:cxn>
                <a:cxn ang="0">
                  <a:pos x="59" y="762"/>
                </a:cxn>
                <a:cxn ang="0">
                  <a:pos x="89" y="703"/>
                </a:cxn>
                <a:cxn ang="0">
                  <a:pos x="119" y="644"/>
                </a:cxn>
                <a:cxn ang="0">
                  <a:pos x="135" y="606"/>
                </a:cxn>
                <a:cxn ang="0">
                  <a:pos x="138" y="559"/>
                </a:cxn>
                <a:cxn ang="0">
                  <a:pos x="133" y="498"/>
                </a:cxn>
                <a:cxn ang="0">
                  <a:pos x="112" y="428"/>
                </a:cxn>
                <a:cxn ang="0">
                  <a:pos x="85" y="374"/>
                </a:cxn>
                <a:cxn ang="0">
                  <a:pos x="80" y="363"/>
                </a:cxn>
                <a:cxn ang="0">
                  <a:pos x="83" y="344"/>
                </a:cxn>
                <a:cxn ang="0">
                  <a:pos x="70" y="327"/>
                </a:cxn>
                <a:cxn ang="0">
                  <a:pos x="74" y="312"/>
                </a:cxn>
                <a:cxn ang="0">
                  <a:pos x="89" y="283"/>
                </a:cxn>
                <a:cxn ang="0">
                  <a:pos x="114" y="239"/>
                </a:cxn>
                <a:cxn ang="0">
                  <a:pos x="135" y="196"/>
                </a:cxn>
                <a:cxn ang="0">
                  <a:pos x="148" y="167"/>
                </a:cxn>
                <a:cxn ang="0">
                  <a:pos x="158" y="137"/>
                </a:cxn>
                <a:cxn ang="0">
                  <a:pos x="171" y="104"/>
                </a:cxn>
                <a:cxn ang="0">
                  <a:pos x="186" y="68"/>
                </a:cxn>
                <a:cxn ang="0">
                  <a:pos x="197" y="38"/>
                </a:cxn>
                <a:cxn ang="0">
                  <a:pos x="188" y="7"/>
                </a:cxn>
              </a:cxnLst>
              <a:rect l="0" t="0" r="r" b="b"/>
              <a:pathLst>
                <a:path w="199" h="956">
                  <a:moveTo>
                    <a:pt x="159" y="28"/>
                  </a:moveTo>
                  <a:lnTo>
                    <a:pt x="159" y="30"/>
                  </a:lnTo>
                  <a:lnTo>
                    <a:pt x="165" y="38"/>
                  </a:lnTo>
                  <a:lnTo>
                    <a:pt x="169" y="42"/>
                  </a:lnTo>
                  <a:lnTo>
                    <a:pt x="173" y="47"/>
                  </a:lnTo>
                  <a:lnTo>
                    <a:pt x="173" y="55"/>
                  </a:lnTo>
                  <a:lnTo>
                    <a:pt x="175" y="62"/>
                  </a:lnTo>
                  <a:lnTo>
                    <a:pt x="173" y="66"/>
                  </a:lnTo>
                  <a:lnTo>
                    <a:pt x="169" y="74"/>
                  </a:lnTo>
                  <a:lnTo>
                    <a:pt x="165" y="81"/>
                  </a:lnTo>
                  <a:lnTo>
                    <a:pt x="163" y="93"/>
                  </a:lnTo>
                  <a:lnTo>
                    <a:pt x="159" y="104"/>
                  </a:lnTo>
                  <a:lnTo>
                    <a:pt x="154" y="116"/>
                  </a:lnTo>
                  <a:lnTo>
                    <a:pt x="150" y="129"/>
                  </a:lnTo>
                  <a:lnTo>
                    <a:pt x="146" y="142"/>
                  </a:lnTo>
                  <a:lnTo>
                    <a:pt x="140" y="154"/>
                  </a:lnTo>
                  <a:lnTo>
                    <a:pt x="135" y="167"/>
                  </a:lnTo>
                  <a:lnTo>
                    <a:pt x="133" y="178"/>
                  </a:lnTo>
                  <a:lnTo>
                    <a:pt x="129" y="188"/>
                  </a:lnTo>
                  <a:lnTo>
                    <a:pt x="125" y="197"/>
                  </a:lnTo>
                  <a:lnTo>
                    <a:pt x="123" y="203"/>
                  </a:lnTo>
                  <a:lnTo>
                    <a:pt x="121" y="207"/>
                  </a:lnTo>
                  <a:lnTo>
                    <a:pt x="121" y="209"/>
                  </a:lnTo>
                  <a:lnTo>
                    <a:pt x="53" y="317"/>
                  </a:lnTo>
                  <a:lnTo>
                    <a:pt x="55" y="319"/>
                  </a:lnTo>
                  <a:lnTo>
                    <a:pt x="57" y="325"/>
                  </a:lnTo>
                  <a:lnTo>
                    <a:pt x="59" y="334"/>
                  </a:lnTo>
                  <a:lnTo>
                    <a:pt x="61" y="342"/>
                  </a:lnTo>
                  <a:lnTo>
                    <a:pt x="66" y="344"/>
                  </a:lnTo>
                  <a:lnTo>
                    <a:pt x="72" y="344"/>
                  </a:lnTo>
                  <a:lnTo>
                    <a:pt x="74" y="353"/>
                  </a:lnTo>
                  <a:lnTo>
                    <a:pt x="68" y="361"/>
                  </a:lnTo>
                  <a:lnTo>
                    <a:pt x="64" y="367"/>
                  </a:lnTo>
                  <a:lnTo>
                    <a:pt x="61" y="372"/>
                  </a:lnTo>
                  <a:lnTo>
                    <a:pt x="64" y="378"/>
                  </a:lnTo>
                  <a:lnTo>
                    <a:pt x="68" y="380"/>
                  </a:lnTo>
                  <a:lnTo>
                    <a:pt x="70" y="378"/>
                  </a:lnTo>
                  <a:lnTo>
                    <a:pt x="70" y="378"/>
                  </a:lnTo>
                  <a:lnTo>
                    <a:pt x="74" y="386"/>
                  </a:lnTo>
                  <a:lnTo>
                    <a:pt x="74" y="393"/>
                  </a:lnTo>
                  <a:lnTo>
                    <a:pt x="80" y="405"/>
                  </a:lnTo>
                  <a:lnTo>
                    <a:pt x="83" y="410"/>
                  </a:lnTo>
                  <a:lnTo>
                    <a:pt x="87" y="418"/>
                  </a:lnTo>
                  <a:lnTo>
                    <a:pt x="89" y="428"/>
                  </a:lnTo>
                  <a:lnTo>
                    <a:pt x="93" y="439"/>
                  </a:lnTo>
                  <a:lnTo>
                    <a:pt x="95" y="448"/>
                  </a:lnTo>
                  <a:lnTo>
                    <a:pt x="99" y="464"/>
                  </a:lnTo>
                  <a:lnTo>
                    <a:pt x="99" y="479"/>
                  </a:lnTo>
                  <a:lnTo>
                    <a:pt x="102" y="496"/>
                  </a:lnTo>
                  <a:lnTo>
                    <a:pt x="100" y="513"/>
                  </a:lnTo>
                  <a:lnTo>
                    <a:pt x="100" y="534"/>
                  </a:lnTo>
                  <a:lnTo>
                    <a:pt x="99" y="559"/>
                  </a:lnTo>
                  <a:lnTo>
                    <a:pt x="95" y="584"/>
                  </a:lnTo>
                  <a:lnTo>
                    <a:pt x="89" y="608"/>
                  </a:lnTo>
                  <a:lnTo>
                    <a:pt x="85" y="631"/>
                  </a:lnTo>
                  <a:lnTo>
                    <a:pt x="80" y="652"/>
                  </a:lnTo>
                  <a:lnTo>
                    <a:pt x="74" y="675"/>
                  </a:lnTo>
                  <a:lnTo>
                    <a:pt x="66" y="694"/>
                  </a:lnTo>
                  <a:lnTo>
                    <a:pt x="59" y="713"/>
                  </a:lnTo>
                  <a:lnTo>
                    <a:pt x="53" y="728"/>
                  </a:lnTo>
                  <a:lnTo>
                    <a:pt x="45" y="747"/>
                  </a:lnTo>
                  <a:lnTo>
                    <a:pt x="38" y="760"/>
                  </a:lnTo>
                  <a:lnTo>
                    <a:pt x="32" y="776"/>
                  </a:lnTo>
                  <a:lnTo>
                    <a:pt x="24" y="787"/>
                  </a:lnTo>
                  <a:lnTo>
                    <a:pt x="19" y="798"/>
                  </a:lnTo>
                  <a:lnTo>
                    <a:pt x="13" y="810"/>
                  </a:lnTo>
                  <a:lnTo>
                    <a:pt x="9" y="821"/>
                  </a:lnTo>
                  <a:lnTo>
                    <a:pt x="5" y="831"/>
                  </a:lnTo>
                  <a:lnTo>
                    <a:pt x="3" y="840"/>
                  </a:lnTo>
                  <a:lnTo>
                    <a:pt x="0" y="848"/>
                  </a:lnTo>
                  <a:lnTo>
                    <a:pt x="0" y="857"/>
                  </a:lnTo>
                  <a:lnTo>
                    <a:pt x="0" y="865"/>
                  </a:lnTo>
                  <a:lnTo>
                    <a:pt x="3" y="874"/>
                  </a:lnTo>
                  <a:lnTo>
                    <a:pt x="5" y="882"/>
                  </a:lnTo>
                  <a:lnTo>
                    <a:pt x="9" y="892"/>
                  </a:lnTo>
                  <a:lnTo>
                    <a:pt x="13" y="901"/>
                  </a:lnTo>
                  <a:lnTo>
                    <a:pt x="19" y="911"/>
                  </a:lnTo>
                  <a:lnTo>
                    <a:pt x="22" y="916"/>
                  </a:lnTo>
                  <a:lnTo>
                    <a:pt x="28" y="924"/>
                  </a:lnTo>
                  <a:lnTo>
                    <a:pt x="36" y="930"/>
                  </a:lnTo>
                  <a:lnTo>
                    <a:pt x="43" y="937"/>
                  </a:lnTo>
                  <a:lnTo>
                    <a:pt x="49" y="941"/>
                  </a:lnTo>
                  <a:lnTo>
                    <a:pt x="55" y="945"/>
                  </a:lnTo>
                  <a:lnTo>
                    <a:pt x="62" y="947"/>
                  </a:lnTo>
                  <a:lnTo>
                    <a:pt x="70" y="951"/>
                  </a:lnTo>
                  <a:lnTo>
                    <a:pt x="80" y="952"/>
                  </a:lnTo>
                  <a:lnTo>
                    <a:pt x="89" y="954"/>
                  </a:lnTo>
                  <a:lnTo>
                    <a:pt x="95" y="954"/>
                  </a:lnTo>
                  <a:lnTo>
                    <a:pt x="99" y="956"/>
                  </a:lnTo>
                  <a:lnTo>
                    <a:pt x="102" y="952"/>
                  </a:lnTo>
                  <a:lnTo>
                    <a:pt x="104" y="952"/>
                  </a:lnTo>
                  <a:lnTo>
                    <a:pt x="99" y="952"/>
                  </a:lnTo>
                  <a:lnTo>
                    <a:pt x="91" y="951"/>
                  </a:lnTo>
                  <a:lnTo>
                    <a:pt x="83" y="949"/>
                  </a:lnTo>
                  <a:lnTo>
                    <a:pt x="78" y="947"/>
                  </a:lnTo>
                  <a:lnTo>
                    <a:pt x="70" y="941"/>
                  </a:lnTo>
                  <a:lnTo>
                    <a:pt x="62" y="937"/>
                  </a:lnTo>
                  <a:lnTo>
                    <a:pt x="55" y="932"/>
                  </a:lnTo>
                  <a:lnTo>
                    <a:pt x="47" y="926"/>
                  </a:lnTo>
                  <a:lnTo>
                    <a:pt x="40" y="916"/>
                  </a:lnTo>
                  <a:lnTo>
                    <a:pt x="34" y="907"/>
                  </a:lnTo>
                  <a:lnTo>
                    <a:pt x="26" y="893"/>
                  </a:lnTo>
                  <a:lnTo>
                    <a:pt x="22" y="878"/>
                  </a:lnTo>
                  <a:lnTo>
                    <a:pt x="19" y="863"/>
                  </a:lnTo>
                  <a:lnTo>
                    <a:pt x="19" y="846"/>
                  </a:lnTo>
                  <a:lnTo>
                    <a:pt x="19" y="840"/>
                  </a:lnTo>
                  <a:lnTo>
                    <a:pt x="24" y="831"/>
                  </a:lnTo>
                  <a:lnTo>
                    <a:pt x="26" y="823"/>
                  </a:lnTo>
                  <a:lnTo>
                    <a:pt x="30" y="817"/>
                  </a:lnTo>
                  <a:lnTo>
                    <a:pt x="34" y="812"/>
                  </a:lnTo>
                  <a:lnTo>
                    <a:pt x="38" y="808"/>
                  </a:lnTo>
                  <a:lnTo>
                    <a:pt x="38" y="802"/>
                  </a:lnTo>
                  <a:lnTo>
                    <a:pt x="42" y="796"/>
                  </a:lnTo>
                  <a:lnTo>
                    <a:pt x="45" y="787"/>
                  </a:lnTo>
                  <a:lnTo>
                    <a:pt x="53" y="776"/>
                  </a:lnTo>
                  <a:lnTo>
                    <a:pt x="59" y="762"/>
                  </a:lnTo>
                  <a:lnTo>
                    <a:pt x="66" y="751"/>
                  </a:lnTo>
                  <a:lnTo>
                    <a:pt x="74" y="734"/>
                  </a:lnTo>
                  <a:lnTo>
                    <a:pt x="83" y="720"/>
                  </a:lnTo>
                  <a:lnTo>
                    <a:pt x="89" y="703"/>
                  </a:lnTo>
                  <a:lnTo>
                    <a:pt x="99" y="688"/>
                  </a:lnTo>
                  <a:lnTo>
                    <a:pt x="104" y="673"/>
                  </a:lnTo>
                  <a:lnTo>
                    <a:pt x="114" y="658"/>
                  </a:lnTo>
                  <a:lnTo>
                    <a:pt x="119" y="644"/>
                  </a:lnTo>
                  <a:lnTo>
                    <a:pt x="125" y="633"/>
                  </a:lnTo>
                  <a:lnTo>
                    <a:pt x="129" y="622"/>
                  </a:lnTo>
                  <a:lnTo>
                    <a:pt x="133" y="614"/>
                  </a:lnTo>
                  <a:lnTo>
                    <a:pt x="135" y="606"/>
                  </a:lnTo>
                  <a:lnTo>
                    <a:pt x="135" y="597"/>
                  </a:lnTo>
                  <a:lnTo>
                    <a:pt x="137" y="584"/>
                  </a:lnTo>
                  <a:lnTo>
                    <a:pt x="138" y="574"/>
                  </a:lnTo>
                  <a:lnTo>
                    <a:pt x="138" y="559"/>
                  </a:lnTo>
                  <a:lnTo>
                    <a:pt x="138" y="545"/>
                  </a:lnTo>
                  <a:lnTo>
                    <a:pt x="137" y="530"/>
                  </a:lnTo>
                  <a:lnTo>
                    <a:pt x="135" y="515"/>
                  </a:lnTo>
                  <a:lnTo>
                    <a:pt x="133" y="498"/>
                  </a:lnTo>
                  <a:lnTo>
                    <a:pt x="129" y="479"/>
                  </a:lnTo>
                  <a:lnTo>
                    <a:pt x="123" y="462"/>
                  </a:lnTo>
                  <a:lnTo>
                    <a:pt x="119" y="447"/>
                  </a:lnTo>
                  <a:lnTo>
                    <a:pt x="112" y="428"/>
                  </a:lnTo>
                  <a:lnTo>
                    <a:pt x="104" y="410"/>
                  </a:lnTo>
                  <a:lnTo>
                    <a:pt x="95" y="393"/>
                  </a:lnTo>
                  <a:lnTo>
                    <a:pt x="87" y="376"/>
                  </a:lnTo>
                  <a:lnTo>
                    <a:pt x="85" y="374"/>
                  </a:lnTo>
                  <a:lnTo>
                    <a:pt x="80" y="374"/>
                  </a:lnTo>
                  <a:lnTo>
                    <a:pt x="78" y="372"/>
                  </a:lnTo>
                  <a:lnTo>
                    <a:pt x="78" y="369"/>
                  </a:lnTo>
                  <a:lnTo>
                    <a:pt x="80" y="363"/>
                  </a:lnTo>
                  <a:lnTo>
                    <a:pt x="83" y="359"/>
                  </a:lnTo>
                  <a:lnTo>
                    <a:pt x="85" y="353"/>
                  </a:lnTo>
                  <a:lnTo>
                    <a:pt x="87" y="350"/>
                  </a:lnTo>
                  <a:lnTo>
                    <a:pt x="83" y="344"/>
                  </a:lnTo>
                  <a:lnTo>
                    <a:pt x="80" y="338"/>
                  </a:lnTo>
                  <a:lnTo>
                    <a:pt x="74" y="336"/>
                  </a:lnTo>
                  <a:lnTo>
                    <a:pt x="70" y="332"/>
                  </a:lnTo>
                  <a:lnTo>
                    <a:pt x="70" y="327"/>
                  </a:lnTo>
                  <a:lnTo>
                    <a:pt x="70" y="323"/>
                  </a:lnTo>
                  <a:lnTo>
                    <a:pt x="70" y="317"/>
                  </a:lnTo>
                  <a:lnTo>
                    <a:pt x="74" y="313"/>
                  </a:lnTo>
                  <a:lnTo>
                    <a:pt x="74" y="312"/>
                  </a:lnTo>
                  <a:lnTo>
                    <a:pt x="78" y="308"/>
                  </a:lnTo>
                  <a:lnTo>
                    <a:pt x="80" y="300"/>
                  </a:lnTo>
                  <a:lnTo>
                    <a:pt x="85" y="293"/>
                  </a:lnTo>
                  <a:lnTo>
                    <a:pt x="89" y="283"/>
                  </a:lnTo>
                  <a:lnTo>
                    <a:pt x="95" y="274"/>
                  </a:lnTo>
                  <a:lnTo>
                    <a:pt x="100" y="262"/>
                  </a:lnTo>
                  <a:lnTo>
                    <a:pt x="108" y="253"/>
                  </a:lnTo>
                  <a:lnTo>
                    <a:pt x="114" y="239"/>
                  </a:lnTo>
                  <a:lnTo>
                    <a:pt x="119" y="228"/>
                  </a:lnTo>
                  <a:lnTo>
                    <a:pt x="123" y="216"/>
                  </a:lnTo>
                  <a:lnTo>
                    <a:pt x="129" y="207"/>
                  </a:lnTo>
                  <a:lnTo>
                    <a:pt x="135" y="196"/>
                  </a:lnTo>
                  <a:lnTo>
                    <a:pt x="138" y="186"/>
                  </a:lnTo>
                  <a:lnTo>
                    <a:pt x="142" y="178"/>
                  </a:lnTo>
                  <a:lnTo>
                    <a:pt x="146" y="173"/>
                  </a:lnTo>
                  <a:lnTo>
                    <a:pt x="148" y="167"/>
                  </a:lnTo>
                  <a:lnTo>
                    <a:pt x="150" y="159"/>
                  </a:lnTo>
                  <a:lnTo>
                    <a:pt x="152" y="152"/>
                  </a:lnTo>
                  <a:lnTo>
                    <a:pt x="156" y="144"/>
                  </a:lnTo>
                  <a:lnTo>
                    <a:pt x="158" y="137"/>
                  </a:lnTo>
                  <a:lnTo>
                    <a:pt x="161" y="129"/>
                  </a:lnTo>
                  <a:lnTo>
                    <a:pt x="165" y="119"/>
                  </a:lnTo>
                  <a:lnTo>
                    <a:pt x="169" y="114"/>
                  </a:lnTo>
                  <a:lnTo>
                    <a:pt x="171" y="104"/>
                  </a:lnTo>
                  <a:lnTo>
                    <a:pt x="175" y="95"/>
                  </a:lnTo>
                  <a:lnTo>
                    <a:pt x="178" y="89"/>
                  </a:lnTo>
                  <a:lnTo>
                    <a:pt x="180" y="81"/>
                  </a:lnTo>
                  <a:lnTo>
                    <a:pt x="186" y="68"/>
                  </a:lnTo>
                  <a:lnTo>
                    <a:pt x="190" y="61"/>
                  </a:lnTo>
                  <a:lnTo>
                    <a:pt x="194" y="53"/>
                  </a:lnTo>
                  <a:lnTo>
                    <a:pt x="197" y="43"/>
                  </a:lnTo>
                  <a:lnTo>
                    <a:pt x="197" y="38"/>
                  </a:lnTo>
                  <a:lnTo>
                    <a:pt x="199" y="30"/>
                  </a:lnTo>
                  <a:lnTo>
                    <a:pt x="197" y="22"/>
                  </a:lnTo>
                  <a:lnTo>
                    <a:pt x="194" y="15"/>
                  </a:lnTo>
                  <a:lnTo>
                    <a:pt x="188" y="7"/>
                  </a:lnTo>
                  <a:lnTo>
                    <a:pt x="180" y="0"/>
                  </a:lnTo>
                  <a:lnTo>
                    <a:pt x="159" y="28"/>
                  </a:lnTo>
                  <a:lnTo>
                    <a:pt x="159" y="28"/>
                  </a:lnTo>
                  <a:close/>
                </a:path>
              </a:pathLst>
            </a:custGeom>
            <a:solidFill>
              <a:srgbClr val="ABB0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829"/>
            <p:cNvSpPr>
              <a:spLocks/>
            </p:cNvSpPr>
            <p:nvPr/>
          </p:nvSpPr>
          <p:spPr bwMode="auto">
            <a:xfrm>
              <a:off x="1483787" y="4319588"/>
              <a:ext cx="220662" cy="544513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60" y="82"/>
                </a:cxn>
                <a:cxn ang="0">
                  <a:pos x="62" y="126"/>
                </a:cxn>
                <a:cxn ang="0">
                  <a:pos x="85" y="175"/>
                </a:cxn>
                <a:cxn ang="0">
                  <a:pos x="77" y="186"/>
                </a:cxn>
                <a:cxn ang="0">
                  <a:pos x="108" y="196"/>
                </a:cxn>
                <a:cxn ang="0">
                  <a:pos x="131" y="194"/>
                </a:cxn>
                <a:cxn ang="0">
                  <a:pos x="125" y="213"/>
                </a:cxn>
                <a:cxn ang="0">
                  <a:pos x="146" y="209"/>
                </a:cxn>
                <a:cxn ang="0">
                  <a:pos x="140" y="224"/>
                </a:cxn>
                <a:cxn ang="0">
                  <a:pos x="117" y="245"/>
                </a:cxn>
                <a:cxn ang="0">
                  <a:pos x="77" y="266"/>
                </a:cxn>
                <a:cxn ang="0">
                  <a:pos x="3" y="281"/>
                </a:cxn>
                <a:cxn ang="0">
                  <a:pos x="17" y="299"/>
                </a:cxn>
                <a:cxn ang="0">
                  <a:pos x="0" y="308"/>
                </a:cxn>
                <a:cxn ang="0">
                  <a:pos x="7" y="329"/>
                </a:cxn>
                <a:cxn ang="0">
                  <a:pos x="7" y="331"/>
                </a:cxn>
                <a:cxn ang="0">
                  <a:pos x="11" y="337"/>
                </a:cxn>
                <a:cxn ang="0">
                  <a:pos x="15" y="346"/>
                </a:cxn>
                <a:cxn ang="0">
                  <a:pos x="20" y="356"/>
                </a:cxn>
                <a:cxn ang="0">
                  <a:pos x="26" y="367"/>
                </a:cxn>
                <a:cxn ang="0">
                  <a:pos x="32" y="378"/>
                </a:cxn>
                <a:cxn ang="0">
                  <a:pos x="38" y="386"/>
                </a:cxn>
                <a:cxn ang="0">
                  <a:pos x="41" y="394"/>
                </a:cxn>
                <a:cxn ang="0">
                  <a:pos x="47" y="399"/>
                </a:cxn>
                <a:cxn ang="0">
                  <a:pos x="53" y="405"/>
                </a:cxn>
                <a:cxn ang="0">
                  <a:pos x="55" y="407"/>
                </a:cxn>
                <a:cxn ang="0">
                  <a:pos x="57" y="409"/>
                </a:cxn>
                <a:cxn ang="0">
                  <a:pos x="66" y="451"/>
                </a:cxn>
                <a:cxn ang="0">
                  <a:pos x="26" y="485"/>
                </a:cxn>
                <a:cxn ang="0">
                  <a:pos x="62" y="550"/>
                </a:cxn>
                <a:cxn ang="0">
                  <a:pos x="77" y="616"/>
                </a:cxn>
                <a:cxn ang="0">
                  <a:pos x="87" y="685"/>
                </a:cxn>
                <a:cxn ang="0">
                  <a:pos x="144" y="687"/>
                </a:cxn>
                <a:cxn ang="0">
                  <a:pos x="205" y="669"/>
                </a:cxn>
                <a:cxn ang="0">
                  <a:pos x="268" y="633"/>
                </a:cxn>
                <a:cxn ang="0">
                  <a:pos x="277" y="595"/>
                </a:cxn>
                <a:cxn ang="0">
                  <a:pos x="266" y="515"/>
                </a:cxn>
                <a:cxn ang="0">
                  <a:pos x="226" y="424"/>
                </a:cxn>
                <a:cxn ang="0">
                  <a:pos x="176" y="420"/>
                </a:cxn>
                <a:cxn ang="0">
                  <a:pos x="173" y="392"/>
                </a:cxn>
                <a:cxn ang="0">
                  <a:pos x="214" y="329"/>
                </a:cxn>
                <a:cxn ang="0">
                  <a:pos x="251" y="238"/>
                </a:cxn>
                <a:cxn ang="0">
                  <a:pos x="273" y="139"/>
                </a:cxn>
                <a:cxn ang="0">
                  <a:pos x="268" y="4"/>
                </a:cxn>
                <a:cxn ang="0">
                  <a:pos x="251" y="11"/>
                </a:cxn>
                <a:cxn ang="0">
                  <a:pos x="222" y="0"/>
                </a:cxn>
                <a:cxn ang="0">
                  <a:pos x="199" y="17"/>
                </a:cxn>
                <a:cxn ang="0">
                  <a:pos x="167" y="15"/>
                </a:cxn>
                <a:cxn ang="0">
                  <a:pos x="127" y="36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277" h="687">
                  <a:moveTo>
                    <a:pt x="91" y="44"/>
                  </a:moveTo>
                  <a:lnTo>
                    <a:pt x="60" y="82"/>
                  </a:lnTo>
                  <a:lnTo>
                    <a:pt x="62" y="126"/>
                  </a:lnTo>
                  <a:lnTo>
                    <a:pt x="85" y="175"/>
                  </a:lnTo>
                  <a:lnTo>
                    <a:pt x="77" y="186"/>
                  </a:lnTo>
                  <a:lnTo>
                    <a:pt x="108" y="196"/>
                  </a:lnTo>
                  <a:lnTo>
                    <a:pt x="131" y="194"/>
                  </a:lnTo>
                  <a:lnTo>
                    <a:pt x="125" y="213"/>
                  </a:lnTo>
                  <a:lnTo>
                    <a:pt x="146" y="209"/>
                  </a:lnTo>
                  <a:lnTo>
                    <a:pt x="140" y="224"/>
                  </a:lnTo>
                  <a:lnTo>
                    <a:pt x="117" y="245"/>
                  </a:lnTo>
                  <a:lnTo>
                    <a:pt x="77" y="266"/>
                  </a:lnTo>
                  <a:lnTo>
                    <a:pt x="3" y="281"/>
                  </a:lnTo>
                  <a:lnTo>
                    <a:pt x="17" y="299"/>
                  </a:lnTo>
                  <a:lnTo>
                    <a:pt x="0" y="308"/>
                  </a:lnTo>
                  <a:lnTo>
                    <a:pt x="7" y="329"/>
                  </a:lnTo>
                  <a:lnTo>
                    <a:pt x="7" y="331"/>
                  </a:lnTo>
                  <a:lnTo>
                    <a:pt x="11" y="337"/>
                  </a:lnTo>
                  <a:lnTo>
                    <a:pt x="15" y="346"/>
                  </a:lnTo>
                  <a:lnTo>
                    <a:pt x="20" y="356"/>
                  </a:lnTo>
                  <a:lnTo>
                    <a:pt x="26" y="367"/>
                  </a:lnTo>
                  <a:lnTo>
                    <a:pt x="32" y="378"/>
                  </a:lnTo>
                  <a:lnTo>
                    <a:pt x="38" y="386"/>
                  </a:lnTo>
                  <a:lnTo>
                    <a:pt x="41" y="394"/>
                  </a:lnTo>
                  <a:lnTo>
                    <a:pt x="47" y="399"/>
                  </a:lnTo>
                  <a:lnTo>
                    <a:pt x="53" y="405"/>
                  </a:lnTo>
                  <a:lnTo>
                    <a:pt x="55" y="407"/>
                  </a:lnTo>
                  <a:lnTo>
                    <a:pt x="57" y="409"/>
                  </a:lnTo>
                  <a:lnTo>
                    <a:pt x="66" y="451"/>
                  </a:lnTo>
                  <a:lnTo>
                    <a:pt x="26" y="485"/>
                  </a:lnTo>
                  <a:lnTo>
                    <a:pt x="62" y="550"/>
                  </a:lnTo>
                  <a:lnTo>
                    <a:pt x="77" y="616"/>
                  </a:lnTo>
                  <a:lnTo>
                    <a:pt x="87" y="685"/>
                  </a:lnTo>
                  <a:lnTo>
                    <a:pt x="144" y="687"/>
                  </a:lnTo>
                  <a:lnTo>
                    <a:pt x="205" y="669"/>
                  </a:lnTo>
                  <a:lnTo>
                    <a:pt x="268" y="633"/>
                  </a:lnTo>
                  <a:lnTo>
                    <a:pt x="277" y="595"/>
                  </a:lnTo>
                  <a:lnTo>
                    <a:pt x="266" y="515"/>
                  </a:lnTo>
                  <a:lnTo>
                    <a:pt x="226" y="424"/>
                  </a:lnTo>
                  <a:lnTo>
                    <a:pt x="176" y="420"/>
                  </a:lnTo>
                  <a:lnTo>
                    <a:pt x="173" y="392"/>
                  </a:lnTo>
                  <a:lnTo>
                    <a:pt x="214" y="329"/>
                  </a:lnTo>
                  <a:lnTo>
                    <a:pt x="251" y="238"/>
                  </a:lnTo>
                  <a:lnTo>
                    <a:pt x="273" y="139"/>
                  </a:lnTo>
                  <a:lnTo>
                    <a:pt x="268" y="4"/>
                  </a:lnTo>
                  <a:lnTo>
                    <a:pt x="251" y="11"/>
                  </a:lnTo>
                  <a:lnTo>
                    <a:pt x="222" y="0"/>
                  </a:lnTo>
                  <a:lnTo>
                    <a:pt x="199" y="17"/>
                  </a:lnTo>
                  <a:lnTo>
                    <a:pt x="167" y="15"/>
                  </a:lnTo>
                  <a:lnTo>
                    <a:pt x="127" y="36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830"/>
            <p:cNvSpPr>
              <a:spLocks/>
            </p:cNvSpPr>
            <p:nvPr/>
          </p:nvSpPr>
          <p:spPr bwMode="auto">
            <a:xfrm>
              <a:off x="1434575" y="4727576"/>
              <a:ext cx="412750" cy="4302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7" y="0"/>
                </a:cxn>
                <a:cxn ang="0">
                  <a:pos x="43" y="2"/>
                </a:cxn>
                <a:cxn ang="0">
                  <a:pos x="36" y="4"/>
                </a:cxn>
                <a:cxn ang="0">
                  <a:pos x="30" y="12"/>
                </a:cxn>
                <a:cxn ang="0">
                  <a:pos x="22" y="18"/>
                </a:cxn>
                <a:cxn ang="0">
                  <a:pos x="15" y="27"/>
                </a:cxn>
                <a:cxn ang="0">
                  <a:pos x="11" y="33"/>
                </a:cxn>
                <a:cxn ang="0">
                  <a:pos x="7" y="40"/>
                </a:cxn>
                <a:cxn ang="0">
                  <a:pos x="5" y="46"/>
                </a:cxn>
                <a:cxn ang="0">
                  <a:pos x="3" y="56"/>
                </a:cxn>
                <a:cxn ang="0">
                  <a:pos x="2" y="63"/>
                </a:cxn>
                <a:cxn ang="0">
                  <a:pos x="0" y="73"/>
                </a:cxn>
                <a:cxn ang="0">
                  <a:pos x="0" y="84"/>
                </a:cxn>
                <a:cxn ang="0">
                  <a:pos x="2" y="96"/>
                </a:cxn>
                <a:cxn ang="0">
                  <a:pos x="2" y="105"/>
                </a:cxn>
                <a:cxn ang="0">
                  <a:pos x="3" y="118"/>
                </a:cxn>
                <a:cxn ang="0">
                  <a:pos x="5" y="130"/>
                </a:cxn>
                <a:cxn ang="0">
                  <a:pos x="9" y="145"/>
                </a:cxn>
                <a:cxn ang="0">
                  <a:pos x="13" y="156"/>
                </a:cxn>
                <a:cxn ang="0">
                  <a:pos x="17" y="170"/>
                </a:cxn>
                <a:cxn ang="0">
                  <a:pos x="21" y="181"/>
                </a:cxn>
                <a:cxn ang="0">
                  <a:pos x="28" y="193"/>
                </a:cxn>
                <a:cxn ang="0">
                  <a:pos x="32" y="206"/>
                </a:cxn>
                <a:cxn ang="0">
                  <a:pos x="41" y="217"/>
                </a:cxn>
                <a:cxn ang="0">
                  <a:pos x="47" y="229"/>
                </a:cxn>
                <a:cxn ang="0">
                  <a:pos x="57" y="240"/>
                </a:cxn>
                <a:cxn ang="0">
                  <a:pos x="64" y="248"/>
                </a:cxn>
                <a:cxn ang="0">
                  <a:pos x="72" y="257"/>
                </a:cxn>
                <a:cxn ang="0">
                  <a:pos x="78" y="265"/>
                </a:cxn>
                <a:cxn ang="0">
                  <a:pos x="87" y="272"/>
                </a:cxn>
                <a:cxn ang="0">
                  <a:pos x="93" y="278"/>
                </a:cxn>
                <a:cxn ang="0">
                  <a:pos x="99" y="284"/>
                </a:cxn>
                <a:cxn ang="0">
                  <a:pos x="106" y="288"/>
                </a:cxn>
                <a:cxn ang="0">
                  <a:pos x="112" y="293"/>
                </a:cxn>
                <a:cxn ang="0">
                  <a:pos x="119" y="299"/>
                </a:cxn>
                <a:cxn ang="0">
                  <a:pos x="127" y="305"/>
                </a:cxn>
                <a:cxn ang="0">
                  <a:pos x="131" y="307"/>
                </a:cxn>
                <a:cxn ang="0">
                  <a:pos x="133" y="307"/>
                </a:cxn>
                <a:cxn ang="0">
                  <a:pos x="329" y="421"/>
                </a:cxn>
                <a:cxn ang="0">
                  <a:pos x="481" y="542"/>
                </a:cxn>
                <a:cxn ang="0">
                  <a:pos x="500" y="542"/>
                </a:cxn>
                <a:cxn ang="0">
                  <a:pos x="502" y="522"/>
                </a:cxn>
                <a:cxn ang="0">
                  <a:pos x="517" y="518"/>
                </a:cxn>
                <a:cxn ang="0">
                  <a:pos x="519" y="510"/>
                </a:cxn>
                <a:cxn ang="0">
                  <a:pos x="433" y="442"/>
                </a:cxn>
                <a:cxn ang="0">
                  <a:pos x="266" y="312"/>
                </a:cxn>
                <a:cxn ang="0">
                  <a:pos x="154" y="206"/>
                </a:cxn>
                <a:cxn ang="0">
                  <a:pos x="114" y="126"/>
                </a:cxn>
                <a:cxn ang="0">
                  <a:pos x="97" y="56"/>
                </a:cxn>
                <a:cxn ang="0">
                  <a:pos x="78" y="19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19" h="542">
                  <a:moveTo>
                    <a:pt x="49" y="0"/>
                  </a:moveTo>
                  <a:lnTo>
                    <a:pt x="47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30" y="12"/>
                  </a:lnTo>
                  <a:lnTo>
                    <a:pt x="22" y="18"/>
                  </a:lnTo>
                  <a:lnTo>
                    <a:pt x="15" y="27"/>
                  </a:lnTo>
                  <a:lnTo>
                    <a:pt x="11" y="33"/>
                  </a:lnTo>
                  <a:lnTo>
                    <a:pt x="7" y="40"/>
                  </a:lnTo>
                  <a:lnTo>
                    <a:pt x="5" y="46"/>
                  </a:lnTo>
                  <a:lnTo>
                    <a:pt x="3" y="56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0" y="84"/>
                  </a:lnTo>
                  <a:lnTo>
                    <a:pt x="2" y="96"/>
                  </a:lnTo>
                  <a:lnTo>
                    <a:pt x="2" y="105"/>
                  </a:lnTo>
                  <a:lnTo>
                    <a:pt x="3" y="118"/>
                  </a:lnTo>
                  <a:lnTo>
                    <a:pt x="5" y="130"/>
                  </a:lnTo>
                  <a:lnTo>
                    <a:pt x="9" y="145"/>
                  </a:lnTo>
                  <a:lnTo>
                    <a:pt x="13" y="156"/>
                  </a:lnTo>
                  <a:lnTo>
                    <a:pt x="17" y="170"/>
                  </a:lnTo>
                  <a:lnTo>
                    <a:pt x="21" y="181"/>
                  </a:lnTo>
                  <a:lnTo>
                    <a:pt x="28" y="193"/>
                  </a:lnTo>
                  <a:lnTo>
                    <a:pt x="32" y="206"/>
                  </a:lnTo>
                  <a:lnTo>
                    <a:pt x="41" y="217"/>
                  </a:lnTo>
                  <a:lnTo>
                    <a:pt x="47" y="229"/>
                  </a:lnTo>
                  <a:lnTo>
                    <a:pt x="57" y="240"/>
                  </a:lnTo>
                  <a:lnTo>
                    <a:pt x="64" y="248"/>
                  </a:lnTo>
                  <a:lnTo>
                    <a:pt x="72" y="257"/>
                  </a:lnTo>
                  <a:lnTo>
                    <a:pt x="78" y="265"/>
                  </a:lnTo>
                  <a:lnTo>
                    <a:pt x="87" y="272"/>
                  </a:lnTo>
                  <a:lnTo>
                    <a:pt x="93" y="278"/>
                  </a:lnTo>
                  <a:lnTo>
                    <a:pt x="99" y="284"/>
                  </a:lnTo>
                  <a:lnTo>
                    <a:pt x="106" y="288"/>
                  </a:lnTo>
                  <a:lnTo>
                    <a:pt x="112" y="293"/>
                  </a:lnTo>
                  <a:lnTo>
                    <a:pt x="119" y="299"/>
                  </a:lnTo>
                  <a:lnTo>
                    <a:pt x="127" y="305"/>
                  </a:lnTo>
                  <a:lnTo>
                    <a:pt x="131" y="307"/>
                  </a:lnTo>
                  <a:lnTo>
                    <a:pt x="133" y="307"/>
                  </a:lnTo>
                  <a:lnTo>
                    <a:pt x="329" y="421"/>
                  </a:lnTo>
                  <a:lnTo>
                    <a:pt x="481" y="542"/>
                  </a:lnTo>
                  <a:lnTo>
                    <a:pt x="500" y="542"/>
                  </a:lnTo>
                  <a:lnTo>
                    <a:pt x="502" y="522"/>
                  </a:lnTo>
                  <a:lnTo>
                    <a:pt x="517" y="518"/>
                  </a:lnTo>
                  <a:lnTo>
                    <a:pt x="519" y="510"/>
                  </a:lnTo>
                  <a:lnTo>
                    <a:pt x="433" y="442"/>
                  </a:lnTo>
                  <a:lnTo>
                    <a:pt x="266" y="312"/>
                  </a:lnTo>
                  <a:lnTo>
                    <a:pt x="154" y="206"/>
                  </a:lnTo>
                  <a:lnTo>
                    <a:pt x="114" y="126"/>
                  </a:lnTo>
                  <a:lnTo>
                    <a:pt x="97" y="56"/>
                  </a:lnTo>
                  <a:lnTo>
                    <a:pt x="78" y="19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831"/>
            <p:cNvSpPr>
              <a:spLocks/>
            </p:cNvSpPr>
            <p:nvPr/>
          </p:nvSpPr>
          <p:spPr bwMode="auto">
            <a:xfrm>
              <a:off x="1730030" y="4657726"/>
              <a:ext cx="315912" cy="2762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13" y="112"/>
                </a:cxn>
                <a:cxn ang="0">
                  <a:pos x="49" y="188"/>
                </a:cxn>
                <a:cxn ang="0">
                  <a:pos x="28" y="270"/>
                </a:cxn>
                <a:cxn ang="0">
                  <a:pos x="30" y="272"/>
                </a:cxn>
                <a:cxn ang="0">
                  <a:pos x="36" y="276"/>
                </a:cxn>
                <a:cxn ang="0">
                  <a:pos x="45" y="281"/>
                </a:cxn>
                <a:cxn ang="0">
                  <a:pos x="53" y="287"/>
                </a:cxn>
                <a:cxn ang="0">
                  <a:pos x="64" y="293"/>
                </a:cxn>
                <a:cxn ang="0">
                  <a:pos x="74" y="300"/>
                </a:cxn>
                <a:cxn ang="0">
                  <a:pos x="87" y="308"/>
                </a:cxn>
                <a:cxn ang="0">
                  <a:pos x="99" y="314"/>
                </a:cxn>
                <a:cxn ang="0">
                  <a:pos x="114" y="321"/>
                </a:cxn>
                <a:cxn ang="0">
                  <a:pos x="125" y="327"/>
                </a:cxn>
                <a:cxn ang="0">
                  <a:pos x="138" y="335"/>
                </a:cxn>
                <a:cxn ang="0">
                  <a:pos x="150" y="338"/>
                </a:cxn>
                <a:cxn ang="0">
                  <a:pos x="161" y="342"/>
                </a:cxn>
                <a:cxn ang="0">
                  <a:pos x="171" y="344"/>
                </a:cxn>
                <a:cxn ang="0">
                  <a:pos x="182" y="348"/>
                </a:cxn>
                <a:cxn ang="0">
                  <a:pos x="251" y="348"/>
                </a:cxn>
                <a:cxn ang="0">
                  <a:pos x="323" y="323"/>
                </a:cxn>
                <a:cxn ang="0">
                  <a:pos x="361" y="293"/>
                </a:cxn>
                <a:cxn ang="0">
                  <a:pos x="391" y="249"/>
                </a:cxn>
                <a:cxn ang="0">
                  <a:pos x="397" y="194"/>
                </a:cxn>
                <a:cxn ang="0">
                  <a:pos x="388" y="112"/>
                </a:cxn>
                <a:cxn ang="0">
                  <a:pos x="321" y="6"/>
                </a:cxn>
                <a:cxn ang="0">
                  <a:pos x="300" y="0"/>
                </a:cxn>
                <a:cxn ang="0">
                  <a:pos x="256" y="8"/>
                </a:cxn>
                <a:cxn ang="0">
                  <a:pos x="201" y="30"/>
                </a:cxn>
                <a:cxn ang="0">
                  <a:pos x="178" y="57"/>
                </a:cxn>
                <a:cxn ang="0">
                  <a:pos x="196" y="59"/>
                </a:cxn>
                <a:cxn ang="0">
                  <a:pos x="175" y="78"/>
                </a:cxn>
                <a:cxn ang="0">
                  <a:pos x="186" y="87"/>
                </a:cxn>
                <a:cxn ang="0">
                  <a:pos x="182" y="101"/>
                </a:cxn>
                <a:cxn ang="0">
                  <a:pos x="256" y="112"/>
                </a:cxn>
                <a:cxn ang="0">
                  <a:pos x="310" y="99"/>
                </a:cxn>
                <a:cxn ang="0">
                  <a:pos x="310" y="116"/>
                </a:cxn>
                <a:cxn ang="0">
                  <a:pos x="258" y="146"/>
                </a:cxn>
                <a:cxn ang="0">
                  <a:pos x="264" y="164"/>
                </a:cxn>
                <a:cxn ang="0">
                  <a:pos x="331" y="148"/>
                </a:cxn>
                <a:cxn ang="0">
                  <a:pos x="331" y="150"/>
                </a:cxn>
                <a:cxn ang="0">
                  <a:pos x="331" y="154"/>
                </a:cxn>
                <a:cxn ang="0">
                  <a:pos x="331" y="162"/>
                </a:cxn>
                <a:cxn ang="0">
                  <a:pos x="332" y="173"/>
                </a:cxn>
                <a:cxn ang="0">
                  <a:pos x="332" y="183"/>
                </a:cxn>
                <a:cxn ang="0">
                  <a:pos x="332" y="192"/>
                </a:cxn>
                <a:cxn ang="0">
                  <a:pos x="332" y="200"/>
                </a:cxn>
                <a:cxn ang="0">
                  <a:pos x="332" y="207"/>
                </a:cxn>
                <a:cxn ang="0">
                  <a:pos x="306" y="240"/>
                </a:cxn>
                <a:cxn ang="0">
                  <a:pos x="262" y="257"/>
                </a:cxn>
                <a:cxn ang="0">
                  <a:pos x="196" y="253"/>
                </a:cxn>
                <a:cxn ang="0">
                  <a:pos x="114" y="203"/>
                </a:cxn>
                <a:cxn ang="0">
                  <a:pos x="53" y="93"/>
                </a:cxn>
                <a:cxn ang="0">
                  <a:pos x="32" y="57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97" h="348">
                  <a:moveTo>
                    <a:pt x="0" y="38"/>
                  </a:moveTo>
                  <a:lnTo>
                    <a:pt x="13" y="112"/>
                  </a:lnTo>
                  <a:lnTo>
                    <a:pt x="49" y="188"/>
                  </a:lnTo>
                  <a:lnTo>
                    <a:pt x="28" y="270"/>
                  </a:lnTo>
                  <a:lnTo>
                    <a:pt x="30" y="272"/>
                  </a:lnTo>
                  <a:lnTo>
                    <a:pt x="36" y="276"/>
                  </a:lnTo>
                  <a:lnTo>
                    <a:pt x="45" y="281"/>
                  </a:lnTo>
                  <a:lnTo>
                    <a:pt x="53" y="287"/>
                  </a:lnTo>
                  <a:lnTo>
                    <a:pt x="64" y="293"/>
                  </a:lnTo>
                  <a:lnTo>
                    <a:pt x="74" y="300"/>
                  </a:lnTo>
                  <a:lnTo>
                    <a:pt x="87" y="308"/>
                  </a:lnTo>
                  <a:lnTo>
                    <a:pt x="99" y="314"/>
                  </a:lnTo>
                  <a:lnTo>
                    <a:pt x="114" y="321"/>
                  </a:lnTo>
                  <a:lnTo>
                    <a:pt x="125" y="327"/>
                  </a:lnTo>
                  <a:lnTo>
                    <a:pt x="138" y="335"/>
                  </a:lnTo>
                  <a:lnTo>
                    <a:pt x="150" y="338"/>
                  </a:lnTo>
                  <a:lnTo>
                    <a:pt x="161" y="342"/>
                  </a:lnTo>
                  <a:lnTo>
                    <a:pt x="171" y="344"/>
                  </a:lnTo>
                  <a:lnTo>
                    <a:pt x="182" y="348"/>
                  </a:lnTo>
                  <a:lnTo>
                    <a:pt x="251" y="348"/>
                  </a:lnTo>
                  <a:lnTo>
                    <a:pt x="323" y="323"/>
                  </a:lnTo>
                  <a:lnTo>
                    <a:pt x="361" y="293"/>
                  </a:lnTo>
                  <a:lnTo>
                    <a:pt x="391" y="249"/>
                  </a:lnTo>
                  <a:lnTo>
                    <a:pt x="397" y="194"/>
                  </a:lnTo>
                  <a:lnTo>
                    <a:pt x="388" y="112"/>
                  </a:lnTo>
                  <a:lnTo>
                    <a:pt x="321" y="6"/>
                  </a:lnTo>
                  <a:lnTo>
                    <a:pt x="300" y="0"/>
                  </a:lnTo>
                  <a:lnTo>
                    <a:pt x="256" y="8"/>
                  </a:lnTo>
                  <a:lnTo>
                    <a:pt x="201" y="30"/>
                  </a:lnTo>
                  <a:lnTo>
                    <a:pt x="178" y="57"/>
                  </a:lnTo>
                  <a:lnTo>
                    <a:pt x="196" y="59"/>
                  </a:lnTo>
                  <a:lnTo>
                    <a:pt x="175" y="78"/>
                  </a:lnTo>
                  <a:lnTo>
                    <a:pt x="186" y="87"/>
                  </a:lnTo>
                  <a:lnTo>
                    <a:pt x="182" y="101"/>
                  </a:lnTo>
                  <a:lnTo>
                    <a:pt x="256" y="112"/>
                  </a:lnTo>
                  <a:lnTo>
                    <a:pt x="310" y="99"/>
                  </a:lnTo>
                  <a:lnTo>
                    <a:pt x="310" y="116"/>
                  </a:lnTo>
                  <a:lnTo>
                    <a:pt x="258" y="146"/>
                  </a:lnTo>
                  <a:lnTo>
                    <a:pt x="264" y="164"/>
                  </a:lnTo>
                  <a:lnTo>
                    <a:pt x="331" y="148"/>
                  </a:lnTo>
                  <a:lnTo>
                    <a:pt x="331" y="150"/>
                  </a:lnTo>
                  <a:lnTo>
                    <a:pt x="331" y="154"/>
                  </a:lnTo>
                  <a:lnTo>
                    <a:pt x="331" y="162"/>
                  </a:lnTo>
                  <a:lnTo>
                    <a:pt x="332" y="173"/>
                  </a:lnTo>
                  <a:lnTo>
                    <a:pt x="332" y="183"/>
                  </a:lnTo>
                  <a:lnTo>
                    <a:pt x="332" y="192"/>
                  </a:lnTo>
                  <a:lnTo>
                    <a:pt x="332" y="200"/>
                  </a:lnTo>
                  <a:lnTo>
                    <a:pt x="332" y="207"/>
                  </a:lnTo>
                  <a:lnTo>
                    <a:pt x="306" y="240"/>
                  </a:lnTo>
                  <a:lnTo>
                    <a:pt x="262" y="257"/>
                  </a:lnTo>
                  <a:lnTo>
                    <a:pt x="196" y="253"/>
                  </a:lnTo>
                  <a:lnTo>
                    <a:pt x="114" y="203"/>
                  </a:lnTo>
                  <a:lnTo>
                    <a:pt x="53" y="93"/>
                  </a:lnTo>
                  <a:lnTo>
                    <a:pt x="32" y="57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832"/>
            <p:cNvSpPr>
              <a:spLocks/>
            </p:cNvSpPr>
            <p:nvPr/>
          </p:nvSpPr>
          <p:spPr bwMode="auto">
            <a:xfrm>
              <a:off x="1531412" y="4529138"/>
              <a:ext cx="95250" cy="85725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9" y="109"/>
                </a:cxn>
                <a:cxn ang="0">
                  <a:pos x="57" y="105"/>
                </a:cxn>
                <a:cxn ang="0">
                  <a:pos x="95" y="82"/>
                </a:cxn>
                <a:cxn ang="0">
                  <a:pos x="95" y="36"/>
                </a:cxn>
                <a:cxn ang="0">
                  <a:pos x="113" y="33"/>
                </a:cxn>
                <a:cxn ang="0">
                  <a:pos x="120" y="19"/>
                </a:cxn>
                <a:cxn ang="0">
                  <a:pos x="101" y="0"/>
                </a:cxn>
                <a:cxn ang="0">
                  <a:pos x="86" y="6"/>
                </a:cxn>
                <a:cxn ang="0">
                  <a:pos x="61" y="23"/>
                </a:cxn>
                <a:cxn ang="0">
                  <a:pos x="31" y="21"/>
                </a:cxn>
                <a:cxn ang="0">
                  <a:pos x="0" y="57"/>
                </a:cxn>
                <a:cxn ang="0">
                  <a:pos x="0" y="57"/>
                </a:cxn>
              </a:cxnLst>
              <a:rect l="0" t="0" r="r" b="b"/>
              <a:pathLst>
                <a:path w="120" h="109">
                  <a:moveTo>
                    <a:pt x="0" y="57"/>
                  </a:moveTo>
                  <a:lnTo>
                    <a:pt x="29" y="109"/>
                  </a:lnTo>
                  <a:lnTo>
                    <a:pt x="57" y="105"/>
                  </a:lnTo>
                  <a:lnTo>
                    <a:pt x="95" y="82"/>
                  </a:lnTo>
                  <a:lnTo>
                    <a:pt x="95" y="36"/>
                  </a:lnTo>
                  <a:lnTo>
                    <a:pt x="113" y="33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86" y="6"/>
                  </a:lnTo>
                  <a:lnTo>
                    <a:pt x="61" y="23"/>
                  </a:lnTo>
                  <a:lnTo>
                    <a:pt x="31" y="21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833"/>
            <p:cNvSpPr>
              <a:spLocks/>
            </p:cNvSpPr>
            <p:nvPr/>
          </p:nvSpPr>
          <p:spPr bwMode="auto">
            <a:xfrm>
              <a:off x="1552050" y="4584701"/>
              <a:ext cx="25400" cy="1587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2" y="9"/>
                </a:cxn>
                <a:cxn ang="0">
                  <a:pos x="6" y="13"/>
                </a:cxn>
                <a:cxn ang="0">
                  <a:pos x="13" y="19"/>
                </a:cxn>
                <a:cxn ang="0">
                  <a:pos x="19" y="19"/>
                </a:cxn>
                <a:cxn ang="0">
                  <a:pos x="27" y="19"/>
                </a:cxn>
                <a:cxn ang="0">
                  <a:pos x="30" y="13"/>
                </a:cxn>
                <a:cxn ang="0">
                  <a:pos x="32" y="7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32" h="19">
                  <a:moveTo>
                    <a:pt x="11" y="0"/>
                  </a:moveTo>
                  <a:lnTo>
                    <a:pt x="8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2" y="9"/>
                  </a:lnTo>
                  <a:lnTo>
                    <a:pt x="6" y="13"/>
                  </a:lnTo>
                  <a:lnTo>
                    <a:pt x="13" y="19"/>
                  </a:lnTo>
                  <a:lnTo>
                    <a:pt x="19" y="19"/>
                  </a:lnTo>
                  <a:lnTo>
                    <a:pt x="27" y="19"/>
                  </a:lnTo>
                  <a:lnTo>
                    <a:pt x="30" y="13"/>
                  </a:lnTo>
                  <a:lnTo>
                    <a:pt x="32" y="7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834"/>
            <p:cNvSpPr>
              <a:spLocks/>
            </p:cNvSpPr>
            <p:nvPr/>
          </p:nvSpPr>
          <p:spPr bwMode="auto">
            <a:xfrm>
              <a:off x="1547287" y="4557713"/>
              <a:ext cx="60325" cy="2698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1" y="35"/>
                </a:cxn>
                <a:cxn ang="0">
                  <a:pos x="38" y="35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76" h="35">
                  <a:moveTo>
                    <a:pt x="0" y="19"/>
                  </a:moveTo>
                  <a:lnTo>
                    <a:pt x="21" y="35"/>
                  </a:lnTo>
                  <a:lnTo>
                    <a:pt x="38" y="35"/>
                  </a:lnTo>
                  <a:lnTo>
                    <a:pt x="76" y="0"/>
                  </a:lnTo>
                  <a:lnTo>
                    <a:pt x="57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835"/>
            <p:cNvSpPr>
              <a:spLocks/>
            </p:cNvSpPr>
            <p:nvPr/>
          </p:nvSpPr>
          <p:spPr bwMode="auto">
            <a:xfrm>
              <a:off x="1375837" y="4219576"/>
              <a:ext cx="298450" cy="103188"/>
            </a:xfrm>
            <a:custGeom>
              <a:avLst/>
              <a:gdLst/>
              <a:ahLst/>
              <a:cxnLst>
                <a:cxn ang="0">
                  <a:pos x="16" y="122"/>
                </a:cxn>
                <a:cxn ang="0">
                  <a:pos x="31" y="107"/>
                </a:cxn>
                <a:cxn ang="0">
                  <a:pos x="50" y="86"/>
                </a:cxn>
                <a:cxn ang="0">
                  <a:pos x="69" y="75"/>
                </a:cxn>
                <a:cxn ang="0">
                  <a:pos x="80" y="75"/>
                </a:cxn>
                <a:cxn ang="0">
                  <a:pos x="84" y="86"/>
                </a:cxn>
                <a:cxn ang="0">
                  <a:pos x="86" y="99"/>
                </a:cxn>
                <a:cxn ang="0">
                  <a:pos x="94" y="111"/>
                </a:cxn>
                <a:cxn ang="0">
                  <a:pos x="113" y="103"/>
                </a:cxn>
                <a:cxn ang="0">
                  <a:pos x="132" y="90"/>
                </a:cxn>
                <a:cxn ang="0">
                  <a:pos x="147" y="77"/>
                </a:cxn>
                <a:cxn ang="0">
                  <a:pos x="162" y="73"/>
                </a:cxn>
                <a:cxn ang="0">
                  <a:pos x="181" y="84"/>
                </a:cxn>
                <a:cxn ang="0">
                  <a:pos x="200" y="80"/>
                </a:cxn>
                <a:cxn ang="0">
                  <a:pos x="217" y="73"/>
                </a:cxn>
                <a:cxn ang="0">
                  <a:pos x="234" y="65"/>
                </a:cxn>
                <a:cxn ang="0">
                  <a:pos x="234" y="61"/>
                </a:cxn>
                <a:cxn ang="0">
                  <a:pos x="229" y="61"/>
                </a:cxn>
                <a:cxn ang="0">
                  <a:pos x="234" y="59"/>
                </a:cxn>
                <a:cxn ang="0">
                  <a:pos x="248" y="58"/>
                </a:cxn>
                <a:cxn ang="0">
                  <a:pos x="267" y="56"/>
                </a:cxn>
                <a:cxn ang="0">
                  <a:pos x="288" y="56"/>
                </a:cxn>
                <a:cxn ang="0">
                  <a:pos x="309" y="58"/>
                </a:cxn>
                <a:cxn ang="0">
                  <a:pos x="326" y="61"/>
                </a:cxn>
                <a:cxn ang="0">
                  <a:pos x="341" y="63"/>
                </a:cxn>
                <a:cxn ang="0">
                  <a:pos x="354" y="63"/>
                </a:cxn>
                <a:cxn ang="0">
                  <a:pos x="367" y="58"/>
                </a:cxn>
                <a:cxn ang="0">
                  <a:pos x="373" y="40"/>
                </a:cxn>
                <a:cxn ang="0">
                  <a:pos x="373" y="19"/>
                </a:cxn>
                <a:cxn ang="0">
                  <a:pos x="367" y="6"/>
                </a:cxn>
                <a:cxn ang="0">
                  <a:pos x="352" y="0"/>
                </a:cxn>
                <a:cxn ang="0">
                  <a:pos x="333" y="2"/>
                </a:cxn>
                <a:cxn ang="0">
                  <a:pos x="320" y="8"/>
                </a:cxn>
                <a:cxn ang="0">
                  <a:pos x="307" y="14"/>
                </a:cxn>
                <a:cxn ang="0">
                  <a:pos x="293" y="21"/>
                </a:cxn>
                <a:cxn ang="0">
                  <a:pos x="280" y="27"/>
                </a:cxn>
                <a:cxn ang="0">
                  <a:pos x="269" y="31"/>
                </a:cxn>
                <a:cxn ang="0">
                  <a:pos x="255" y="39"/>
                </a:cxn>
                <a:cxn ang="0">
                  <a:pos x="244" y="42"/>
                </a:cxn>
                <a:cxn ang="0">
                  <a:pos x="231" y="52"/>
                </a:cxn>
                <a:cxn ang="0">
                  <a:pos x="217" y="61"/>
                </a:cxn>
                <a:cxn ang="0">
                  <a:pos x="206" y="65"/>
                </a:cxn>
                <a:cxn ang="0">
                  <a:pos x="200" y="54"/>
                </a:cxn>
                <a:cxn ang="0">
                  <a:pos x="198" y="42"/>
                </a:cxn>
                <a:cxn ang="0">
                  <a:pos x="193" y="35"/>
                </a:cxn>
                <a:cxn ang="0">
                  <a:pos x="183" y="33"/>
                </a:cxn>
                <a:cxn ang="0">
                  <a:pos x="162" y="42"/>
                </a:cxn>
                <a:cxn ang="0">
                  <a:pos x="143" y="61"/>
                </a:cxn>
                <a:cxn ang="0">
                  <a:pos x="126" y="78"/>
                </a:cxn>
                <a:cxn ang="0">
                  <a:pos x="115" y="86"/>
                </a:cxn>
                <a:cxn ang="0">
                  <a:pos x="107" y="80"/>
                </a:cxn>
                <a:cxn ang="0">
                  <a:pos x="109" y="63"/>
                </a:cxn>
                <a:cxn ang="0">
                  <a:pos x="111" y="48"/>
                </a:cxn>
                <a:cxn ang="0">
                  <a:pos x="99" y="40"/>
                </a:cxn>
                <a:cxn ang="0">
                  <a:pos x="82" y="42"/>
                </a:cxn>
                <a:cxn ang="0">
                  <a:pos x="67" y="48"/>
                </a:cxn>
                <a:cxn ang="0">
                  <a:pos x="54" y="58"/>
                </a:cxn>
                <a:cxn ang="0">
                  <a:pos x="40" y="67"/>
                </a:cxn>
                <a:cxn ang="0">
                  <a:pos x="25" y="82"/>
                </a:cxn>
                <a:cxn ang="0">
                  <a:pos x="6" y="101"/>
                </a:cxn>
                <a:cxn ang="0">
                  <a:pos x="0" y="115"/>
                </a:cxn>
                <a:cxn ang="0">
                  <a:pos x="8" y="128"/>
                </a:cxn>
                <a:cxn ang="0">
                  <a:pos x="12" y="130"/>
                </a:cxn>
              </a:cxnLst>
              <a:rect l="0" t="0" r="r" b="b"/>
              <a:pathLst>
                <a:path w="375" h="130">
                  <a:moveTo>
                    <a:pt x="12" y="130"/>
                  </a:moveTo>
                  <a:lnTo>
                    <a:pt x="16" y="122"/>
                  </a:lnTo>
                  <a:lnTo>
                    <a:pt x="23" y="116"/>
                  </a:lnTo>
                  <a:lnTo>
                    <a:pt x="31" y="107"/>
                  </a:lnTo>
                  <a:lnTo>
                    <a:pt x="40" y="97"/>
                  </a:lnTo>
                  <a:lnTo>
                    <a:pt x="50" y="86"/>
                  </a:lnTo>
                  <a:lnTo>
                    <a:pt x="59" y="80"/>
                  </a:lnTo>
                  <a:lnTo>
                    <a:pt x="69" y="75"/>
                  </a:lnTo>
                  <a:lnTo>
                    <a:pt x="77" y="73"/>
                  </a:lnTo>
                  <a:lnTo>
                    <a:pt x="80" y="75"/>
                  </a:lnTo>
                  <a:lnTo>
                    <a:pt x="82" y="80"/>
                  </a:lnTo>
                  <a:lnTo>
                    <a:pt x="84" y="86"/>
                  </a:lnTo>
                  <a:lnTo>
                    <a:pt x="86" y="94"/>
                  </a:lnTo>
                  <a:lnTo>
                    <a:pt x="86" y="99"/>
                  </a:lnTo>
                  <a:lnTo>
                    <a:pt x="88" y="107"/>
                  </a:lnTo>
                  <a:lnTo>
                    <a:pt x="94" y="111"/>
                  </a:lnTo>
                  <a:lnTo>
                    <a:pt x="103" y="111"/>
                  </a:lnTo>
                  <a:lnTo>
                    <a:pt x="113" y="103"/>
                  </a:lnTo>
                  <a:lnTo>
                    <a:pt x="122" y="97"/>
                  </a:lnTo>
                  <a:lnTo>
                    <a:pt x="132" y="90"/>
                  </a:lnTo>
                  <a:lnTo>
                    <a:pt x="141" y="82"/>
                  </a:lnTo>
                  <a:lnTo>
                    <a:pt x="147" y="77"/>
                  </a:lnTo>
                  <a:lnTo>
                    <a:pt x="155" y="73"/>
                  </a:lnTo>
                  <a:lnTo>
                    <a:pt x="162" y="73"/>
                  </a:lnTo>
                  <a:lnTo>
                    <a:pt x="170" y="78"/>
                  </a:lnTo>
                  <a:lnTo>
                    <a:pt x="181" y="84"/>
                  </a:lnTo>
                  <a:lnTo>
                    <a:pt x="193" y="84"/>
                  </a:lnTo>
                  <a:lnTo>
                    <a:pt x="200" y="80"/>
                  </a:lnTo>
                  <a:lnTo>
                    <a:pt x="208" y="78"/>
                  </a:lnTo>
                  <a:lnTo>
                    <a:pt x="217" y="73"/>
                  </a:lnTo>
                  <a:lnTo>
                    <a:pt x="229" y="71"/>
                  </a:lnTo>
                  <a:lnTo>
                    <a:pt x="234" y="65"/>
                  </a:lnTo>
                  <a:lnTo>
                    <a:pt x="236" y="65"/>
                  </a:lnTo>
                  <a:lnTo>
                    <a:pt x="234" y="61"/>
                  </a:lnTo>
                  <a:lnTo>
                    <a:pt x="232" y="61"/>
                  </a:lnTo>
                  <a:lnTo>
                    <a:pt x="229" y="61"/>
                  </a:lnTo>
                  <a:lnTo>
                    <a:pt x="232" y="61"/>
                  </a:lnTo>
                  <a:lnTo>
                    <a:pt x="234" y="59"/>
                  </a:lnTo>
                  <a:lnTo>
                    <a:pt x="240" y="59"/>
                  </a:lnTo>
                  <a:lnTo>
                    <a:pt x="248" y="58"/>
                  </a:lnTo>
                  <a:lnTo>
                    <a:pt x="257" y="58"/>
                  </a:lnTo>
                  <a:lnTo>
                    <a:pt x="267" y="56"/>
                  </a:lnTo>
                  <a:lnTo>
                    <a:pt x="278" y="56"/>
                  </a:lnTo>
                  <a:lnTo>
                    <a:pt x="288" y="56"/>
                  </a:lnTo>
                  <a:lnTo>
                    <a:pt x="299" y="58"/>
                  </a:lnTo>
                  <a:lnTo>
                    <a:pt x="309" y="58"/>
                  </a:lnTo>
                  <a:lnTo>
                    <a:pt x="318" y="59"/>
                  </a:lnTo>
                  <a:lnTo>
                    <a:pt x="326" y="61"/>
                  </a:lnTo>
                  <a:lnTo>
                    <a:pt x="335" y="63"/>
                  </a:lnTo>
                  <a:lnTo>
                    <a:pt x="341" y="63"/>
                  </a:lnTo>
                  <a:lnTo>
                    <a:pt x="348" y="63"/>
                  </a:lnTo>
                  <a:lnTo>
                    <a:pt x="354" y="63"/>
                  </a:lnTo>
                  <a:lnTo>
                    <a:pt x="360" y="63"/>
                  </a:lnTo>
                  <a:lnTo>
                    <a:pt x="367" y="58"/>
                  </a:lnTo>
                  <a:lnTo>
                    <a:pt x="373" y="52"/>
                  </a:lnTo>
                  <a:lnTo>
                    <a:pt x="373" y="40"/>
                  </a:lnTo>
                  <a:lnTo>
                    <a:pt x="375" y="29"/>
                  </a:lnTo>
                  <a:lnTo>
                    <a:pt x="373" y="19"/>
                  </a:lnTo>
                  <a:lnTo>
                    <a:pt x="371" y="12"/>
                  </a:lnTo>
                  <a:lnTo>
                    <a:pt x="367" y="6"/>
                  </a:lnTo>
                  <a:lnTo>
                    <a:pt x="360" y="2"/>
                  </a:lnTo>
                  <a:lnTo>
                    <a:pt x="352" y="0"/>
                  </a:lnTo>
                  <a:lnTo>
                    <a:pt x="341" y="2"/>
                  </a:lnTo>
                  <a:lnTo>
                    <a:pt x="333" y="2"/>
                  </a:lnTo>
                  <a:lnTo>
                    <a:pt x="328" y="6"/>
                  </a:lnTo>
                  <a:lnTo>
                    <a:pt x="320" y="8"/>
                  </a:lnTo>
                  <a:lnTo>
                    <a:pt x="312" y="12"/>
                  </a:lnTo>
                  <a:lnTo>
                    <a:pt x="307" y="14"/>
                  </a:lnTo>
                  <a:lnTo>
                    <a:pt x="299" y="18"/>
                  </a:lnTo>
                  <a:lnTo>
                    <a:pt x="293" y="21"/>
                  </a:lnTo>
                  <a:lnTo>
                    <a:pt x="288" y="23"/>
                  </a:lnTo>
                  <a:lnTo>
                    <a:pt x="280" y="27"/>
                  </a:lnTo>
                  <a:lnTo>
                    <a:pt x="274" y="29"/>
                  </a:lnTo>
                  <a:lnTo>
                    <a:pt x="269" y="31"/>
                  </a:lnTo>
                  <a:lnTo>
                    <a:pt x="263" y="35"/>
                  </a:lnTo>
                  <a:lnTo>
                    <a:pt x="255" y="39"/>
                  </a:lnTo>
                  <a:lnTo>
                    <a:pt x="251" y="40"/>
                  </a:lnTo>
                  <a:lnTo>
                    <a:pt x="244" y="42"/>
                  </a:lnTo>
                  <a:lnTo>
                    <a:pt x="238" y="46"/>
                  </a:lnTo>
                  <a:lnTo>
                    <a:pt x="231" y="52"/>
                  </a:lnTo>
                  <a:lnTo>
                    <a:pt x="223" y="58"/>
                  </a:lnTo>
                  <a:lnTo>
                    <a:pt x="217" y="61"/>
                  </a:lnTo>
                  <a:lnTo>
                    <a:pt x="212" y="65"/>
                  </a:lnTo>
                  <a:lnTo>
                    <a:pt x="206" y="65"/>
                  </a:lnTo>
                  <a:lnTo>
                    <a:pt x="204" y="61"/>
                  </a:lnTo>
                  <a:lnTo>
                    <a:pt x="200" y="54"/>
                  </a:lnTo>
                  <a:lnTo>
                    <a:pt x="200" y="48"/>
                  </a:lnTo>
                  <a:lnTo>
                    <a:pt x="198" y="42"/>
                  </a:lnTo>
                  <a:lnTo>
                    <a:pt x="198" y="39"/>
                  </a:lnTo>
                  <a:lnTo>
                    <a:pt x="193" y="35"/>
                  </a:lnTo>
                  <a:lnTo>
                    <a:pt x="191" y="33"/>
                  </a:lnTo>
                  <a:lnTo>
                    <a:pt x="183" y="33"/>
                  </a:lnTo>
                  <a:lnTo>
                    <a:pt x="174" y="39"/>
                  </a:lnTo>
                  <a:lnTo>
                    <a:pt x="162" y="42"/>
                  </a:lnTo>
                  <a:lnTo>
                    <a:pt x="153" y="52"/>
                  </a:lnTo>
                  <a:lnTo>
                    <a:pt x="143" y="61"/>
                  </a:lnTo>
                  <a:lnTo>
                    <a:pt x="136" y="71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5" y="86"/>
                  </a:lnTo>
                  <a:lnTo>
                    <a:pt x="111" y="86"/>
                  </a:lnTo>
                  <a:lnTo>
                    <a:pt x="107" y="80"/>
                  </a:lnTo>
                  <a:lnTo>
                    <a:pt x="109" y="73"/>
                  </a:lnTo>
                  <a:lnTo>
                    <a:pt x="109" y="63"/>
                  </a:lnTo>
                  <a:lnTo>
                    <a:pt x="111" y="56"/>
                  </a:lnTo>
                  <a:lnTo>
                    <a:pt x="111" y="48"/>
                  </a:lnTo>
                  <a:lnTo>
                    <a:pt x="107" y="42"/>
                  </a:lnTo>
                  <a:lnTo>
                    <a:pt x="99" y="40"/>
                  </a:lnTo>
                  <a:lnTo>
                    <a:pt x="90" y="42"/>
                  </a:lnTo>
                  <a:lnTo>
                    <a:pt x="82" y="42"/>
                  </a:lnTo>
                  <a:lnTo>
                    <a:pt x="75" y="46"/>
                  </a:lnTo>
                  <a:lnTo>
                    <a:pt x="67" y="48"/>
                  </a:lnTo>
                  <a:lnTo>
                    <a:pt x="61" y="54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0" y="67"/>
                  </a:lnTo>
                  <a:lnTo>
                    <a:pt x="37" y="73"/>
                  </a:lnTo>
                  <a:lnTo>
                    <a:pt x="25" y="82"/>
                  </a:lnTo>
                  <a:lnTo>
                    <a:pt x="16" y="92"/>
                  </a:lnTo>
                  <a:lnTo>
                    <a:pt x="6" y="101"/>
                  </a:lnTo>
                  <a:lnTo>
                    <a:pt x="2" y="107"/>
                  </a:lnTo>
                  <a:lnTo>
                    <a:pt x="0" y="115"/>
                  </a:lnTo>
                  <a:lnTo>
                    <a:pt x="4" y="122"/>
                  </a:lnTo>
                  <a:lnTo>
                    <a:pt x="8" y="128"/>
                  </a:lnTo>
                  <a:lnTo>
                    <a:pt x="12" y="130"/>
                  </a:lnTo>
                  <a:lnTo>
                    <a:pt x="12" y="1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934"/>
            <p:cNvSpPr>
              <a:spLocks/>
            </p:cNvSpPr>
            <p:nvPr/>
          </p:nvSpPr>
          <p:spPr bwMode="auto">
            <a:xfrm>
              <a:off x="1321862" y="4151313"/>
              <a:ext cx="447675" cy="468313"/>
            </a:xfrm>
            <a:custGeom>
              <a:avLst/>
              <a:gdLst/>
              <a:ahLst/>
              <a:cxnLst>
                <a:cxn ang="0">
                  <a:pos x="445" y="55"/>
                </a:cxn>
                <a:cxn ang="0">
                  <a:pos x="407" y="30"/>
                </a:cxn>
                <a:cxn ang="0">
                  <a:pos x="344" y="8"/>
                </a:cxn>
                <a:cxn ang="0">
                  <a:pos x="255" y="0"/>
                </a:cxn>
                <a:cxn ang="0">
                  <a:pos x="148" y="36"/>
                </a:cxn>
                <a:cxn ang="0">
                  <a:pos x="68" y="99"/>
                </a:cxn>
                <a:cxn ang="0">
                  <a:pos x="57" y="110"/>
                </a:cxn>
                <a:cxn ang="0">
                  <a:pos x="36" y="143"/>
                </a:cxn>
                <a:cxn ang="0">
                  <a:pos x="15" y="190"/>
                </a:cxn>
                <a:cxn ang="0">
                  <a:pos x="0" y="253"/>
                </a:cxn>
                <a:cxn ang="0">
                  <a:pos x="4" y="323"/>
                </a:cxn>
                <a:cxn ang="0">
                  <a:pos x="29" y="390"/>
                </a:cxn>
                <a:cxn ang="0">
                  <a:pos x="59" y="434"/>
                </a:cxn>
                <a:cxn ang="0">
                  <a:pos x="91" y="464"/>
                </a:cxn>
                <a:cxn ang="0">
                  <a:pos x="118" y="487"/>
                </a:cxn>
                <a:cxn ang="0">
                  <a:pos x="139" y="508"/>
                </a:cxn>
                <a:cxn ang="0">
                  <a:pos x="146" y="536"/>
                </a:cxn>
                <a:cxn ang="0">
                  <a:pos x="150" y="559"/>
                </a:cxn>
                <a:cxn ang="0">
                  <a:pos x="148" y="578"/>
                </a:cxn>
                <a:cxn ang="0">
                  <a:pos x="118" y="574"/>
                </a:cxn>
                <a:cxn ang="0">
                  <a:pos x="99" y="557"/>
                </a:cxn>
                <a:cxn ang="0">
                  <a:pos x="107" y="580"/>
                </a:cxn>
                <a:cxn ang="0">
                  <a:pos x="127" y="590"/>
                </a:cxn>
                <a:cxn ang="0">
                  <a:pos x="154" y="588"/>
                </a:cxn>
                <a:cxn ang="0">
                  <a:pos x="162" y="567"/>
                </a:cxn>
                <a:cxn ang="0">
                  <a:pos x="162" y="542"/>
                </a:cxn>
                <a:cxn ang="0">
                  <a:pos x="152" y="517"/>
                </a:cxn>
                <a:cxn ang="0">
                  <a:pos x="135" y="498"/>
                </a:cxn>
                <a:cxn ang="0">
                  <a:pos x="110" y="474"/>
                </a:cxn>
                <a:cxn ang="0">
                  <a:pos x="84" y="445"/>
                </a:cxn>
                <a:cxn ang="0">
                  <a:pos x="53" y="409"/>
                </a:cxn>
                <a:cxn ang="0">
                  <a:pos x="32" y="369"/>
                </a:cxn>
                <a:cxn ang="0">
                  <a:pos x="21" y="329"/>
                </a:cxn>
                <a:cxn ang="0">
                  <a:pos x="17" y="280"/>
                </a:cxn>
                <a:cxn ang="0">
                  <a:pos x="19" y="228"/>
                </a:cxn>
                <a:cxn ang="0">
                  <a:pos x="30" y="177"/>
                </a:cxn>
                <a:cxn ang="0">
                  <a:pos x="53" y="129"/>
                </a:cxn>
                <a:cxn ang="0">
                  <a:pos x="89" y="93"/>
                </a:cxn>
                <a:cxn ang="0">
                  <a:pos x="133" y="63"/>
                </a:cxn>
                <a:cxn ang="0">
                  <a:pos x="179" y="40"/>
                </a:cxn>
                <a:cxn ang="0">
                  <a:pos x="224" y="25"/>
                </a:cxn>
                <a:cxn ang="0">
                  <a:pos x="266" y="17"/>
                </a:cxn>
                <a:cxn ang="0">
                  <a:pos x="299" y="13"/>
                </a:cxn>
                <a:cxn ang="0">
                  <a:pos x="325" y="17"/>
                </a:cxn>
                <a:cxn ang="0">
                  <a:pos x="356" y="27"/>
                </a:cxn>
                <a:cxn ang="0">
                  <a:pos x="390" y="42"/>
                </a:cxn>
                <a:cxn ang="0">
                  <a:pos x="418" y="55"/>
                </a:cxn>
                <a:cxn ang="0">
                  <a:pos x="439" y="67"/>
                </a:cxn>
                <a:cxn ang="0">
                  <a:pos x="445" y="68"/>
                </a:cxn>
                <a:cxn ang="0">
                  <a:pos x="468" y="72"/>
                </a:cxn>
                <a:cxn ang="0">
                  <a:pos x="496" y="80"/>
                </a:cxn>
                <a:cxn ang="0">
                  <a:pos x="523" y="101"/>
                </a:cxn>
                <a:cxn ang="0">
                  <a:pos x="546" y="133"/>
                </a:cxn>
                <a:cxn ang="0">
                  <a:pos x="559" y="152"/>
                </a:cxn>
                <a:cxn ang="0">
                  <a:pos x="565" y="145"/>
                </a:cxn>
                <a:cxn ang="0">
                  <a:pos x="559" y="124"/>
                </a:cxn>
                <a:cxn ang="0">
                  <a:pos x="548" y="99"/>
                </a:cxn>
                <a:cxn ang="0">
                  <a:pos x="525" y="76"/>
                </a:cxn>
                <a:cxn ang="0">
                  <a:pos x="506" y="68"/>
                </a:cxn>
                <a:cxn ang="0">
                  <a:pos x="487" y="63"/>
                </a:cxn>
                <a:cxn ang="0">
                  <a:pos x="460" y="63"/>
                </a:cxn>
                <a:cxn ang="0">
                  <a:pos x="453" y="63"/>
                </a:cxn>
              </a:cxnLst>
              <a:rect l="0" t="0" r="r" b="b"/>
              <a:pathLst>
                <a:path w="565" h="591">
                  <a:moveTo>
                    <a:pt x="453" y="63"/>
                  </a:moveTo>
                  <a:lnTo>
                    <a:pt x="451" y="61"/>
                  </a:lnTo>
                  <a:lnTo>
                    <a:pt x="445" y="55"/>
                  </a:lnTo>
                  <a:lnTo>
                    <a:pt x="435" y="48"/>
                  </a:lnTo>
                  <a:lnTo>
                    <a:pt x="422" y="40"/>
                  </a:lnTo>
                  <a:lnTo>
                    <a:pt x="407" y="30"/>
                  </a:lnTo>
                  <a:lnTo>
                    <a:pt x="388" y="23"/>
                  </a:lnTo>
                  <a:lnTo>
                    <a:pt x="367" y="13"/>
                  </a:lnTo>
                  <a:lnTo>
                    <a:pt x="344" y="8"/>
                  </a:lnTo>
                  <a:lnTo>
                    <a:pt x="316" y="2"/>
                  </a:lnTo>
                  <a:lnTo>
                    <a:pt x="287" y="0"/>
                  </a:lnTo>
                  <a:lnTo>
                    <a:pt x="255" y="0"/>
                  </a:lnTo>
                  <a:lnTo>
                    <a:pt x="221" y="8"/>
                  </a:lnTo>
                  <a:lnTo>
                    <a:pt x="184" y="19"/>
                  </a:lnTo>
                  <a:lnTo>
                    <a:pt x="148" y="36"/>
                  </a:lnTo>
                  <a:lnTo>
                    <a:pt x="108" y="59"/>
                  </a:lnTo>
                  <a:lnTo>
                    <a:pt x="67" y="89"/>
                  </a:lnTo>
                  <a:lnTo>
                    <a:pt x="68" y="99"/>
                  </a:lnTo>
                  <a:lnTo>
                    <a:pt x="65" y="99"/>
                  </a:lnTo>
                  <a:lnTo>
                    <a:pt x="63" y="105"/>
                  </a:lnTo>
                  <a:lnTo>
                    <a:pt x="57" y="110"/>
                  </a:lnTo>
                  <a:lnTo>
                    <a:pt x="51" y="120"/>
                  </a:lnTo>
                  <a:lnTo>
                    <a:pt x="44" y="129"/>
                  </a:lnTo>
                  <a:lnTo>
                    <a:pt x="36" y="143"/>
                  </a:lnTo>
                  <a:lnTo>
                    <a:pt x="29" y="158"/>
                  </a:lnTo>
                  <a:lnTo>
                    <a:pt x="21" y="175"/>
                  </a:lnTo>
                  <a:lnTo>
                    <a:pt x="15" y="190"/>
                  </a:lnTo>
                  <a:lnTo>
                    <a:pt x="10" y="211"/>
                  </a:lnTo>
                  <a:lnTo>
                    <a:pt x="4" y="232"/>
                  </a:lnTo>
                  <a:lnTo>
                    <a:pt x="0" y="253"/>
                  </a:lnTo>
                  <a:lnTo>
                    <a:pt x="0" y="274"/>
                  </a:lnTo>
                  <a:lnTo>
                    <a:pt x="0" y="299"/>
                  </a:lnTo>
                  <a:lnTo>
                    <a:pt x="4" y="323"/>
                  </a:lnTo>
                  <a:lnTo>
                    <a:pt x="13" y="348"/>
                  </a:lnTo>
                  <a:lnTo>
                    <a:pt x="19" y="369"/>
                  </a:lnTo>
                  <a:lnTo>
                    <a:pt x="29" y="390"/>
                  </a:lnTo>
                  <a:lnTo>
                    <a:pt x="40" y="407"/>
                  </a:lnTo>
                  <a:lnTo>
                    <a:pt x="49" y="422"/>
                  </a:lnTo>
                  <a:lnTo>
                    <a:pt x="59" y="434"/>
                  </a:lnTo>
                  <a:lnTo>
                    <a:pt x="70" y="447"/>
                  </a:lnTo>
                  <a:lnTo>
                    <a:pt x="80" y="456"/>
                  </a:lnTo>
                  <a:lnTo>
                    <a:pt x="91" y="464"/>
                  </a:lnTo>
                  <a:lnTo>
                    <a:pt x="101" y="472"/>
                  </a:lnTo>
                  <a:lnTo>
                    <a:pt x="110" y="479"/>
                  </a:lnTo>
                  <a:lnTo>
                    <a:pt x="118" y="487"/>
                  </a:lnTo>
                  <a:lnTo>
                    <a:pt x="126" y="493"/>
                  </a:lnTo>
                  <a:lnTo>
                    <a:pt x="131" y="500"/>
                  </a:lnTo>
                  <a:lnTo>
                    <a:pt x="139" y="508"/>
                  </a:lnTo>
                  <a:lnTo>
                    <a:pt x="141" y="517"/>
                  </a:lnTo>
                  <a:lnTo>
                    <a:pt x="145" y="527"/>
                  </a:lnTo>
                  <a:lnTo>
                    <a:pt x="146" y="536"/>
                  </a:lnTo>
                  <a:lnTo>
                    <a:pt x="148" y="544"/>
                  </a:lnTo>
                  <a:lnTo>
                    <a:pt x="148" y="552"/>
                  </a:lnTo>
                  <a:lnTo>
                    <a:pt x="150" y="559"/>
                  </a:lnTo>
                  <a:lnTo>
                    <a:pt x="150" y="567"/>
                  </a:lnTo>
                  <a:lnTo>
                    <a:pt x="152" y="572"/>
                  </a:lnTo>
                  <a:lnTo>
                    <a:pt x="148" y="578"/>
                  </a:lnTo>
                  <a:lnTo>
                    <a:pt x="141" y="580"/>
                  </a:lnTo>
                  <a:lnTo>
                    <a:pt x="129" y="580"/>
                  </a:lnTo>
                  <a:lnTo>
                    <a:pt x="118" y="574"/>
                  </a:lnTo>
                  <a:lnTo>
                    <a:pt x="107" y="567"/>
                  </a:lnTo>
                  <a:lnTo>
                    <a:pt x="99" y="557"/>
                  </a:lnTo>
                  <a:lnTo>
                    <a:pt x="99" y="557"/>
                  </a:lnTo>
                  <a:lnTo>
                    <a:pt x="99" y="563"/>
                  </a:lnTo>
                  <a:lnTo>
                    <a:pt x="101" y="571"/>
                  </a:lnTo>
                  <a:lnTo>
                    <a:pt x="107" y="580"/>
                  </a:lnTo>
                  <a:lnTo>
                    <a:pt x="110" y="584"/>
                  </a:lnTo>
                  <a:lnTo>
                    <a:pt x="118" y="588"/>
                  </a:lnTo>
                  <a:lnTo>
                    <a:pt x="127" y="590"/>
                  </a:lnTo>
                  <a:lnTo>
                    <a:pt x="139" y="591"/>
                  </a:lnTo>
                  <a:lnTo>
                    <a:pt x="146" y="591"/>
                  </a:lnTo>
                  <a:lnTo>
                    <a:pt x="154" y="588"/>
                  </a:lnTo>
                  <a:lnTo>
                    <a:pt x="160" y="584"/>
                  </a:lnTo>
                  <a:lnTo>
                    <a:pt x="162" y="576"/>
                  </a:lnTo>
                  <a:lnTo>
                    <a:pt x="162" y="567"/>
                  </a:lnTo>
                  <a:lnTo>
                    <a:pt x="164" y="557"/>
                  </a:lnTo>
                  <a:lnTo>
                    <a:pt x="162" y="548"/>
                  </a:lnTo>
                  <a:lnTo>
                    <a:pt x="162" y="542"/>
                  </a:lnTo>
                  <a:lnTo>
                    <a:pt x="160" y="532"/>
                  </a:lnTo>
                  <a:lnTo>
                    <a:pt x="156" y="525"/>
                  </a:lnTo>
                  <a:lnTo>
                    <a:pt x="152" y="517"/>
                  </a:lnTo>
                  <a:lnTo>
                    <a:pt x="146" y="510"/>
                  </a:lnTo>
                  <a:lnTo>
                    <a:pt x="141" y="504"/>
                  </a:lnTo>
                  <a:lnTo>
                    <a:pt x="135" y="498"/>
                  </a:lnTo>
                  <a:lnTo>
                    <a:pt x="127" y="491"/>
                  </a:lnTo>
                  <a:lnTo>
                    <a:pt x="120" y="483"/>
                  </a:lnTo>
                  <a:lnTo>
                    <a:pt x="110" y="474"/>
                  </a:lnTo>
                  <a:lnTo>
                    <a:pt x="101" y="464"/>
                  </a:lnTo>
                  <a:lnTo>
                    <a:pt x="93" y="455"/>
                  </a:lnTo>
                  <a:lnTo>
                    <a:pt x="84" y="445"/>
                  </a:lnTo>
                  <a:lnTo>
                    <a:pt x="72" y="432"/>
                  </a:lnTo>
                  <a:lnTo>
                    <a:pt x="63" y="420"/>
                  </a:lnTo>
                  <a:lnTo>
                    <a:pt x="53" y="409"/>
                  </a:lnTo>
                  <a:lnTo>
                    <a:pt x="46" y="397"/>
                  </a:lnTo>
                  <a:lnTo>
                    <a:pt x="38" y="382"/>
                  </a:lnTo>
                  <a:lnTo>
                    <a:pt x="32" y="369"/>
                  </a:lnTo>
                  <a:lnTo>
                    <a:pt x="27" y="358"/>
                  </a:lnTo>
                  <a:lnTo>
                    <a:pt x="25" y="344"/>
                  </a:lnTo>
                  <a:lnTo>
                    <a:pt x="21" y="329"/>
                  </a:lnTo>
                  <a:lnTo>
                    <a:pt x="19" y="314"/>
                  </a:lnTo>
                  <a:lnTo>
                    <a:pt x="17" y="297"/>
                  </a:lnTo>
                  <a:lnTo>
                    <a:pt x="17" y="280"/>
                  </a:lnTo>
                  <a:lnTo>
                    <a:pt x="17" y="262"/>
                  </a:lnTo>
                  <a:lnTo>
                    <a:pt x="19" y="245"/>
                  </a:lnTo>
                  <a:lnTo>
                    <a:pt x="19" y="228"/>
                  </a:lnTo>
                  <a:lnTo>
                    <a:pt x="23" y="211"/>
                  </a:lnTo>
                  <a:lnTo>
                    <a:pt x="25" y="194"/>
                  </a:lnTo>
                  <a:lnTo>
                    <a:pt x="30" y="177"/>
                  </a:lnTo>
                  <a:lnTo>
                    <a:pt x="36" y="160"/>
                  </a:lnTo>
                  <a:lnTo>
                    <a:pt x="44" y="145"/>
                  </a:lnTo>
                  <a:lnTo>
                    <a:pt x="53" y="129"/>
                  </a:lnTo>
                  <a:lnTo>
                    <a:pt x="63" y="116"/>
                  </a:lnTo>
                  <a:lnTo>
                    <a:pt x="74" y="103"/>
                  </a:lnTo>
                  <a:lnTo>
                    <a:pt x="89" y="93"/>
                  </a:lnTo>
                  <a:lnTo>
                    <a:pt x="105" y="80"/>
                  </a:lnTo>
                  <a:lnTo>
                    <a:pt x="118" y="72"/>
                  </a:lnTo>
                  <a:lnTo>
                    <a:pt x="133" y="63"/>
                  </a:lnTo>
                  <a:lnTo>
                    <a:pt x="148" y="55"/>
                  </a:lnTo>
                  <a:lnTo>
                    <a:pt x="164" y="48"/>
                  </a:lnTo>
                  <a:lnTo>
                    <a:pt x="179" y="40"/>
                  </a:lnTo>
                  <a:lnTo>
                    <a:pt x="194" y="34"/>
                  </a:lnTo>
                  <a:lnTo>
                    <a:pt x="211" y="30"/>
                  </a:lnTo>
                  <a:lnTo>
                    <a:pt x="224" y="25"/>
                  </a:lnTo>
                  <a:lnTo>
                    <a:pt x="240" y="21"/>
                  </a:lnTo>
                  <a:lnTo>
                    <a:pt x="251" y="17"/>
                  </a:lnTo>
                  <a:lnTo>
                    <a:pt x="266" y="17"/>
                  </a:lnTo>
                  <a:lnTo>
                    <a:pt x="278" y="13"/>
                  </a:lnTo>
                  <a:lnTo>
                    <a:pt x="289" y="13"/>
                  </a:lnTo>
                  <a:lnTo>
                    <a:pt x="299" y="13"/>
                  </a:lnTo>
                  <a:lnTo>
                    <a:pt x="308" y="13"/>
                  </a:lnTo>
                  <a:lnTo>
                    <a:pt x="316" y="13"/>
                  </a:lnTo>
                  <a:lnTo>
                    <a:pt x="325" y="17"/>
                  </a:lnTo>
                  <a:lnTo>
                    <a:pt x="335" y="19"/>
                  </a:lnTo>
                  <a:lnTo>
                    <a:pt x="346" y="23"/>
                  </a:lnTo>
                  <a:lnTo>
                    <a:pt x="356" y="27"/>
                  </a:lnTo>
                  <a:lnTo>
                    <a:pt x="367" y="30"/>
                  </a:lnTo>
                  <a:lnTo>
                    <a:pt x="378" y="36"/>
                  </a:lnTo>
                  <a:lnTo>
                    <a:pt x="390" y="42"/>
                  </a:lnTo>
                  <a:lnTo>
                    <a:pt x="399" y="48"/>
                  </a:lnTo>
                  <a:lnTo>
                    <a:pt x="411" y="51"/>
                  </a:lnTo>
                  <a:lnTo>
                    <a:pt x="418" y="55"/>
                  </a:lnTo>
                  <a:lnTo>
                    <a:pt x="426" y="61"/>
                  </a:lnTo>
                  <a:lnTo>
                    <a:pt x="432" y="63"/>
                  </a:lnTo>
                  <a:lnTo>
                    <a:pt x="439" y="67"/>
                  </a:lnTo>
                  <a:lnTo>
                    <a:pt x="441" y="68"/>
                  </a:lnTo>
                  <a:lnTo>
                    <a:pt x="443" y="68"/>
                  </a:lnTo>
                  <a:lnTo>
                    <a:pt x="445" y="68"/>
                  </a:lnTo>
                  <a:lnTo>
                    <a:pt x="451" y="68"/>
                  </a:lnTo>
                  <a:lnTo>
                    <a:pt x="456" y="70"/>
                  </a:lnTo>
                  <a:lnTo>
                    <a:pt x="468" y="72"/>
                  </a:lnTo>
                  <a:lnTo>
                    <a:pt x="477" y="74"/>
                  </a:lnTo>
                  <a:lnTo>
                    <a:pt x="487" y="78"/>
                  </a:lnTo>
                  <a:lnTo>
                    <a:pt x="496" y="80"/>
                  </a:lnTo>
                  <a:lnTo>
                    <a:pt x="508" y="86"/>
                  </a:lnTo>
                  <a:lnTo>
                    <a:pt x="515" y="91"/>
                  </a:lnTo>
                  <a:lnTo>
                    <a:pt x="523" y="101"/>
                  </a:lnTo>
                  <a:lnTo>
                    <a:pt x="531" y="110"/>
                  </a:lnTo>
                  <a:lnTo>
                    <a:pt x="540" y="124"/>
                  </a:lnTo>
                  <a:lnTo>
                    <a:pt x="546" y="133"/>
                  </a:lnTo>
                  <a:lnTo>
                    <a:pt x="553" y="143"/>
                  </a:lnTo>
                  <a:lnTo>
                    <a:pt x="557" y="148"/>
                  </a:lnTo>
                  <a:lnTo>
                    <a:pt x="559" y="152"/>
                  </a:lnTo>
                  <a:lnTo>
                    <a:pt x="561" y="154"/>
                  </a:lnTo>
                  <a:lnTo>
                    <a:pt x="563" y="152"/>
                  </a:lnTo>
                  <a:lnTo>
                    <a:pt x="565" y="145"/>
                  </a:lnTo>
                  <a:lnTo>
                    <a:pt x="563" y="139"/>
                  </a:lnTo>
                  <a:lnTo>
                    <a:pt x="561" y="133"/>
                  </a:lnTo>
                  <a:lnTo>
                    <a:pt x="559" y="124"/>
                  </a:lnTo>
                  <a:lnTo>
                    <a:pt x="557" y="116"/>
                  </a:lnTo>
                  <a:lnTo>
                    <a:pt x="551" y="106"/>
                  </a:lnTo>
                  <a:lnTo>
                    <a:pt x="548" y="99"/>
                  </a:lnTo>
                  <a:lnTo>
                    <a:pt x="540" y="89"/>
                  </a:lnTo>
                  <a:lnTo>
                    <a:pt x="531" y="80"/>
                  </a:lnTo>
                  <a:lnTo>
                    <a:pt x="525" y="76"/>
                  </a:lnTo>
                  <a:lnTo>
                    <a:pt x="519" y="72"/>
                  </a:lnTo>
                  <a:lnTo>
                    <a:pt x="512" y="68"/>
                  </a:lnTo>
                  <a:lnTo>
                    <a:pt x="506" y="68"/>
                  </a:lnTo>
                  <a:lnTo>
                    <a:pt x="500" y="65"/>
                  </a:lnTo>
                  <a:lnTo>
                    <a:pt x="493" y="63"/>
                  </a:lnTo>
                  <a:lnTo>
                    <a:pt x="487" y="63"/>
                  </a:lnTo>
                  <a:lnTo>
                    <a:pt x="481" y="63"/>
                  </a:lnTo>
                  <a:lnTo>
                    <a:pt x="470" y="63"/>
                  </a:lnTo>
                  <a:lnTo>
                    <a:pt x="460" y="63"/>
                  </a:lnTo>
                  <a:lnTo>
                    <a:pt x="455" y="63"/>
                  </a:lnTo>
                  <a:lnTo>
                    <a:pt x="453" y="63"/>
                  </a:lnTo>
                  <a:lnTo>
                    <a:pt x="453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935"/>
            <p:cNvSpPr>
              <a:spLocks/>
            </p:cNvSpPr>
            <p:nvPr/>
          </p:nvSpPr>
          <p:spPr bwMode="auto">
            <a:xfrm>
              <a:off x="1787000" y="4605338"/>
              <a:ext cx="141287" cy="66675"/>
            </a:xfrm>
            <a:custGeom>
              <a:avLst/>
              <a:gdLst/>
              <a:ahLst/>
              <a:cxnLst>
                <a:cxn ang="0">
                  <a:pos x="169" y="4"/>
                </a:cxn>
                <a:cxn ang="0">
                  <a:pos x="91" y="25"/>
                </a:cxn>
                <a:cxn ang="0">
                  <a:pos x="87" y="21"/>
                </a:cxn>
                <a:cxn ang="0">
                  <a:pos x="80" y="12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9" y="0"/>
                </a:cxn>
                <a:cxn ang="0">
                  <a:pos x="42" y="0"/>
                </a:cxn>
                <a:cxn ang="0">
                  <a:pos x="34" y="0"/>
                </a:cxn>
                <a:cxn ang="0">
                  <a:pos x="26" y="4"/>
                </a:cxn>
                <a:cxn ang="0">
                  <a:pos x="21" y="6"/>
                </a:cxn>
                <a:cxn ang="0">
                  <a:pos x="15" y="12"/>
                </a:cxn>
                <a:cxn ang="0">
                  <a:pos x="9" y="16"/>
                </a:cxn>
                <a:cxn ang="0">
                  <a:pos x="5" y="23"/>
                </a:cxn>
                <a:cxn ang="0">
                  <a:pos x="2" y="29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0" y="50"/>
                </a:cxn>
                <a:cxn ang="0">
                  <a:pos x="0" y="56"/>
                </a:cxn>
                <a:cxn ang="0">
                  <a:pos x="4" y="61"/>
                </a:cxn>
                <a:cxn ang="0">
                  <a:pos x="7" y="67"/>
                </a:cxn>
                <a:cxn ang="0">
                  <a:pos x="13" y="75"/>
                </a:cxn>
                <a:cxn ang="0">
                  <a:pos x="19" y="78"/>
                </a:cxn>
                <a:cxn ang="0">
                  <a:pos x="26" y="82"/>
                </a:cxn>
                <a:cxn ang="0">
                  <a:pos x="36" y="82"/>
                </a:cxn>
                <a:cxn ang="0">
                  <a:pos x="45" y="84"/>
                </a:cxn>
                <a:cxn ang="0">
                  <a:pos x="51" y="82"/>
                </a:cxn>
                <a:cxn ang="0">
                  <a:pos x="61" y="82"/>
                </a:cxn>
                <a:cxn ang="0">
                  <a:pos x="64" y="82"/>
                </a:cxn>
                <a:cxn ang="0">
                  <a:pos x="66" y="82"/>
                </a:cxn>
                <a:cxn ang="0">
                  <a:pos x="97" y="52"/>
                </a:cxn>
                <a:cxn ang="0">
                  <a:pos x="178" y="31"/>
                </a:cxn>
                <a:cxn ang="0">
                  <a:pos x="169" y="4"/>
                </a:cxn>
                <a:cxn ang="0">
                  <a:pos x="169" y="4"/>
                </a:cxn>
              </a:cxnLst>
              <a:rect l="0" t="0" r="r" b="b"/>
              <a:pathLst>
                <a:path w="178" h="84">
                  <a:moveTo>
                    <a:pt x="169" y="4"/>
                  </a:moveTo>
                  <a:lnTo>
                    <a:pt x="91" y="25"/>
                  </a:lnTo>
                  <a:lnTo>
                    <a:pt x="87" y="21"/>
                  </a:lnTo>
                  <a:lnTo>
                    <a:pt x="80" y="12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21" y="6"/>
                  </a:lnTo>
                  <a:lnTo>
                    <a:pt x="15" y="12"/>
                  </a:lnTo>
                  <a:lnTo>
                    <a:pt x="9" y="16"/>
                  </a:lnTo>
                  <a:lnTo>
                    <a:pt x="5" y="23"/>
                  </a:lnTo>
                  <a:lnTo>
                    <a:pt x="2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4" y="61"/>
                  </a:lnTo>
                  <a:lnTo>
                    <a:pt x="7" y="67"/>
                  </a:lnTo>
                  <a:lnTo>
                    <a:pt x="13" y="75"/>
                  </a:lnTo>
                  <a:lnTo>
                    <a:pt x="19" y="78"/>
                  </a:lnTo>
                  <a:lnTo>
                    <a:pt x="26" y="82"/>
                  </a:lnTo>
                  <a:lnTo>
                    <a:pt x="36" y="82"/>
                  </a:lnTo>
                  <a:lnTo>
                    <a:pt x="45" y="84"/>
                  </a:lnTo>
                  <a:lnTo>
                    <a:pt x="51" y="82"/>
                  </a:lnTo>
                  <a:lnTo>
                    <a:pt x="61" y="82"/>
                  </a:lnTo>
                  <a:lnTo>
                    <a:pt x="64" y="82"/>
                  </a:lnTo>
                  <a:lnTo>
                    <a:pt x="66" y="82"/>
                  </a:lnTo>
                  <a:lnTo>
                    <a:pt x="97" y="52"/>
                  </a:lnTo>
                  <a:lnTo>
                    <a:pt x="178" y="31"/>
                  </a:lnTo>
                  <a:lnTo>
                    <a:pt x="169" y="4"/>
                  </a:lnTo>
                  <a:lnTo>
                    <a:pt x="169" y="4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936"/>
            <p:cNvSpPr>
              <a:spLocks/>
            </p:cNvSpPr>
            <p:nvPr/>
          </p:nvSpPr>
          <p:spPr bwMode="auto">
            <a:xfrm>
              <a:off x="1406000" y="4610101"/>
              <a:ext cx="92075" cy="42863"/>
            </a:xfrm>
            <a:custGeom>
              <a:avLst/>
              <a:gdLst/>
              <a:ahLst/>
              <a:cxnLst>
                <a:cxn ang="0">
                  <a:pos x="1" y="13"/>
                </a:cxn>
                <a:cxn ang="0">
                  <a:pos x="3" y="19"/>
                </a:cxn>
                <a:cxn ang="0">
                  <a:pos x="9" y="23"/>
                </a:cxn>
                <a:cxn ang="0">
                  <a:pos x="17" y="29"/>
                </a:cxn>
                <a:cxn ang="0">
                  <a:pos x="22" y="34"/>
                </a:cxn>
                <a:cxn ang="0">
                  <a:pos x="34" y="40"/>
                </a:cxn>
                <a:cxn ang="0">
                  <a:pos x="43" y="44"/>
                </a:cxn>
                <a:cxn ang="0">
                  <a:pos x="55" y="44"/>
                </a:cxn>
                <a:cxn ang="0">
                  <a:pos x="64" y="40"/>
                </a:cxn>
                <a:cxn ang="0">
                  <a:pos x="76" y="34"/>
                </a:cxn>
                <a:cxn ang="0">
                  <a:pos x="85" y="29"/>
                </a:cxn>
                <a:cxn ang="0">
                  <a:pos x="97" y="21"/>
                </a:cxn>
                <a:cxn ang="0">
                  <a:pos x="102" y="13"/>
                </a:cxn>
                <a:cxn ang="0">
                  <a:pos x="108" y="6"/>
                </a:cxn>
                <a:cxn ang="0">
                  <a:pos x="112" y="2"/>
                </a:cxn>
                <a:cxn ang="0">
                  <a:pos x="114" y="0"/>
                </a:cxn>
                <a:cxn ang="0">
                  <a:pos x="114" y="2"/>
                </a:cxn>
                <a:cxn ang="0">
                  <a:pos x="116" y="8"/>
                </a:cxn>
                <a:cxn ang="0">
                  <a:pos x="114" y="15"/>
                </a:cxn>
                <a:cxn ang="0">
                  <a:pos x="108" y="29"/>
                </a:cxn>
                <a:cxn ang="0">
                  <a:pos x="98" y="38"/>
                </a:cxn>
                <a:cxn ang="0">
                  <a:pos x="95" y="46"/>
                </a:cxn>
                <a:cxn ang="0">
                  <a:pos x="89" y="50"/>
                </a:cxn>
                <a:cxn ang="0">
                  <a:pos x="85" y="51"/>
                </a:cxn>
                <a:cxn ang="0">
                  <a:pos x="77" y="53"/>
                </a:cxn>
                <a:cxn ang="0">
                  <a:pos x="68" y="55"/>
                </a:cxn>
                <a:cxn ang="0">
                  <a:pos x="60" y="55"/>
                </a:cxn>
                <a:cxn ang="0">
                  <a:pos x="55" y="55"/>
                </a:cxn>
                <a:cxn ang="0">
                  <a:pos x="49" y="53"/>
                </a:cxn>
                <a:cxn ang="0">
                  <a:pos x="43" y="53"/>
                </a:cxn>
                <a:cxn ang="0">
                  <a:pos x="34" y="48"/>
                </a:cxn>
                <a:cxn ang="0">
                  <a:pos x="26" y="44"/>
                </a:cxn>
                <a:cxn ang="0">
                  <a:pos x="19" y="38"/>
                </a:cxn>
                <a:cxn ang="0">
                  <a:pos x="13" y="34"/>
                </a:cxn>
                <a:cxn ang="0">
                  <a:pos x="5" y="29"/>
                </a:cxn>
                <a:cxn ang="0">
                  <a:pos x="0" y="23"/>
                </a:cxn>
                <a:cxn ang="0">
                  <a:pos x="1" y="13"/>
                </a:cxn>
                <a:cxn ang="0">
                  <a:pos x="1" y="13"/>
                </a:cxn>
              </a:cxnLst>
              <a:rect l="0" t="0" r="r" b="b"/>
              <a:pathLst>
                <a:path w="116" h="55">
                  <a:moveTo>
                    <a:pt x="1" y="13"/>
                  </a:moveTo>
                  <a:lnTo>
                    <a:pt x="3" y="19"/>
                  </a:lnTo>
                  <a:lnTo>
                    <a:pt x="9" y="23"/>
                  </a:lnTo>
                  <a:lnTo>
                    <a:pt x="17" y="29"/>
                  </a:lnTo>
                  <a:lnTo>
                    <a:pt x="22" y="34"/>
                  </a:lnTo>
                  <a:lnTo>
                    <a:pt x="34" y="40"/>
                  </a:lnTo>
                  <a:lnTo>
                    <a:pt x="43" y="44"/>
                  </a:lnTo>
                  <a:lnTo>
                    <a:pt x="55" y="44"/>
                  </a:lnTo>
                  <a:lnTo>
                    <a:pt x="64" y="40"/>
                  </a:lnTo>
                  <a:lnTo>
                    <a:pt x="76" y="34"/>
                  </a:lnTo>
                  <a:lnTo>
                    <a:pt x="85" y="29"/>
                  </a:lnTo>
                  <a:lnTo>
                    <a:pt x="97" y="21"/>
                  </a:lnTo>
                  <a:lnTo>
                    <a:pt x="102" y="13"/>
                  </a:lnTo>
                  <a:lnTo>
                    <a:pt x="108" y="6"/>
                  </a:lnTo>
                  <a:lnTo>
                    <a:pt x="112" y="2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8"/>
                  </a:lnTo>
                  <a:lnTo>
                    <a:pt x="114" y="15"/>
                  </a:lnTo>
                  <a:lnTo>
                    <a:pt x="108" y="29"/>
                  </a:lnTo>
                  <a:lnTo>
                    <a:pt x="98" y="38"/>
                  </a:lnTo>
                  <a:lnTo>
                    <a:pt x="95" y="46"/>
                  </a:lnTo>
                  <a:lnTo>
                    <a:pt x="89" y="50"/>
                  </a:lnTo>
                  <a:lnTo>
                    <a:pt x="85" y="51"/>
                  </a:lnTo>
                  <a:lnTo>
                    <a:pt x="77" y="53"/>
                  </a:lnTo>
                  <a:lnTo>
                    <a:pt x="68" y="55"/>
                  </a:lnTo>
                  <a:lnTo>
                    <a:pt x="60" y="55"/>
                  </a:lnTo>
                  <a:lnTo>
                    <a:pt x="55" y="55"/>
                  </a:lnTo>
                  <a:lnTo>
                    <a:pt x="49" y="53"/>
                  </a:lnTo>
                  <a:lnTo>
                    <a:pt x="43" y="53"/>
                  </a:lnTo>
                  <a:lnTo>
                    <a:pt x="34" y="48"/>
                  </a:lnTo>
                  <a:lnTo>
                    <a:pt x="26" y="44"/>
                  </a:lnTo>
                  <a:lnTo>
                    <a:pt x="19" y="38"/>
                  </a:lnTo>
                  <a:lnTo>
                    <a:pt x="13" y="34"/>
                  </a:lnTo>
                  <a:lnTo>
                    <a:pt x="5" y="29"/>
                  </a:lnTo>
                  <a:lnTo>
                    <a:pt x="0" y="23"/>
                  </a:ln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937"/>
            <p:cNvSpPr>
              <a:spLocks/>
            </p:cNvSpPr>
            <p:nvPr/>
          </p:nvSpPr>
          <p:spPr bwMode="auto">
            <a:xfrm>
              <a:off x="1459975" y="4549776"/>
              <a:ext cx="85725" cy="182563"/>
            </a:xfrm>
            <a:custGeom>
              <a:avLst/>
              <a:gdLst/>
              <a:ahLst/>
              <a:cxnLst>
                <a:cxn ang="0">
                  <a:pos x="13" y="19"/>
                </a:cxn>
                <a:cxn ang="0">
                  <a:pos x="23" y="25"/>
                </a:cxn>
                <a:cxn ang="0">
                  <a:pos x="30" y="38"/>
                </a:cxn>
                <a:cxn ang="0">
                  <a:pos x="38" y="53"/>
                </a:cxn>
                <a:cxn ang="0">
                  <a:pos x="48" y="68"/>
                </a:cxn>
                <a:cxn ang="0">
                  <a:pos x="59" y="84"/>
                </a:cxn>
                <a:cxn ang="0">
                  <a:pos x="70" y="97"/>
                </a:cxn>
                <a:cxn ang="0">
                  <a:pos x="84" y="106"/>
                </a:cxn>
                <a:cxn ang="0">
                  <a:pos x="97" y="154"/>
                </a:cxn>
                <a:cxn ang="0">
                  <a:pos x="86" y="160"/>
                </a:cxn>
                <a:cxn ang="0">
                  <a:pos x="65" y="175"/>
                </a:cxn>
                <a:cxn ang="0">
                  <a:pos x="49" y="184"/>
                </a:cxn>
                <a:cxn ang="0">
                  <a:pos x="36" y="198"/>
                </a:cxn>
                <a:cxn ang="0">
                  <a:pos x="23" y="209"/>
                </a:cxn>
                <a:cxn ang="0">
                  <a:pos x="13" y="222"/>
                </a:cxn>
                <a:cxn ang="0">
                  <a:pos x="23" y="224"/>
                </a:cxn>
                <a:cxn ang="0">
                  <a:pos x="34" y="213"/>
                </a:cxn>
                <a:cxn ang="0">
                  <a:pos x="46" y="203"/>
                </a:cxn>
                <a:cxn ang="0">
                  <a:pos x="61" y="190"/>
                </a:cxn>
                <a:cxn ang="0">
                  <a:pos x="74" y="179"/>
                </a:cxn>
                <a:cxn ang="0">
                  <a:pos x="89" y="169"/>
                </a:cxn>
                <a:cxn ang="0">
                  <a:pos x="101" y="164"/>
                </a:cxn>
                <a:cxn ang="0">
                  <a:pos x="105" y="108"/>
                </a:cxn>
                <a:cxn ang="0">
                  <a:pos x="93" y="99"/>
                </a:cxn>
                <a:cxn ang="0">
                  <a:pos x="70" y="78"/>
                </a:cxn>
                <a:cxn ang="0">
                  <a:pos x="57" y="63"/>
                </a:cxn>
                <a:cxn ang="0">
                  <a:pos x="46" y="49"/>
                </a:cxn>
                <a:cxn ang="0">
                  <a:pos x="36" y="34"/>
                </a:cxn>
                <a:cxn ang="0">
                  <a:pos x="34" y="19"/>
                </a:cxn>
                <a:cxn ang="0">
                  <a:pos x="36" y="11"/>
                </a:cxn>
                <a:cxn ang="0">
                  <a:pos x="17" y="9"/>
                </a:cxn>
                <a:cxn ang="0">
                  <a:pos x="9" y="2"/>
                </a:cxn>
                <a:cxn ang="0">
                  <a:pos x="0" y="9"/>
                </a:cxn>
              </a:cxnLst>
              <a:rect l="0" t="0" r="r" b="b"/>
              <a:pathLst>
                <a:path w="106" h="228">
                  <a:moveTo>
                    <a:pt x="0" y="9"/>
                  </a:moveTo>
                  <a:lnTo>
                    <a:pt x="13" y="19"/>
                  </a:lnTo>
                  <a:lnTo>
                    <a:pt x="23" y="23"/>
                  </a:lnTo>
                  <a:lnTo>
                    <a:pt x="23" y="25"/>
                  </a:lnTo>
                  <a:lnTo>
                    <a:pt x="29" y="34"/>
                  </a:lnTo>
                  <a:lnTo>
                    <a:pt x="30" y="38"/>
                  </a:lnTo>
                  <a:lnTo>
                    <a:pt x="34" y="46"/>
                  </a:lnTo>
                  <a:lnTo>
                    <a:pt x="38" y="53"/>
                  </a:lnTo>
                  <a:lnTo>
                    <a:pt x="44" y="63"/>
                  </a:lnTo>
                  <a:lnTo>
                    <a:pt x="48" y="68"/>
                  </a:lnTo>
                  <a:lnTo>
                    <a:pt x="53" y="76"/>
                  </a:lnTo>
                  <a:lnTo>
                    <a:pt x="59" y="84"/>
                  </a:lnTo>
                  <a:lnTo>
                    <a:pt x="65" y="91"/>
                  </a:lnTo>
                  <a:lnTo>
                    <a:pt x="70" y="97"/>
                  </a:lnTo>
                  <a:lnTo>
                    <a:pt x="78" y="103"/>
                  </a:lnTo>
                  <a:lnTo>
                    <a:pt x="84" y="106"/>
                  </a:lnTo>
                  <a:lnTo>
                    <a:pt x="91" y="110"/>
                  </a:lnTo>
                  <a:lnTo>
                    <a:pt x="97" y="154"/>
                  </a:lnTo>
                  <a:lnTo>
                    <a:pt x="93" y="154"/>
                  </a:lnTo>
                  <a:lnTo>
                    <a:pt x="86" y="160"/>
                  </a:lnTo>
                  <a:lnTo>
                    <a:pt x="76" y="165"/>
                  </a:lnTo>
                  <a:lnTo>
                    <a:pt x="65" y="175"/>
                  </a:lnTo>
                  <a:lnTo>
                    <a:pt x="57" y="179"/>
                  </a:lnTo>
                  <a:lnTo>
                    <a:pt x="49" y="184"/>
                  </a:lnTo>
                  <a:lnTo>
                    <a:pt x="44" y="190"/>
                  </a:lnTo>
                  <a:lnTo>
                    <a:pt x="36" y="198"/>
                  </a:lnTo>
                  <a:lnTo>
                    <a:pt x="29" y="203"/>
                  </a:lnTo>
                  <a:lnTo>
                    <a:pt x="23" y="209"/>
                  </a:lnTo>
                  <a:lnTo>
                    <a:pt x="17" y="215"/>
                  </a:lnTo>
                  <a:lnTo>
                    <a:pt x="13" y="222"/>
                  </a:lnTo>
                  <a:lnTo>
                    <a:pt x="21" y="228"/>
                  </a:lnTo>
                  <a:lnTo>
                    <a:pt x="23" y="224"/>
                  </a:lnTo>
                  <a:lnTo>
                    <a:pt x="30" y="219"/>
                  </a:lnTo>
                  <a:lnTo>
                    <a:pt x="34" y="213"/>
                  </a:lnTo>
                  <a:lnTo>
                    <a:pt x="40" y="209"/>
                  </a:lnTo>
                  <a:lnTo>
                    <a:pt x="46" y="203"/>
                  </a:lnTo>
                  <a:lnTo>
                    <a:pt x="53" y="198"/>
                  </a:lnTo>
                  <a:lnTo>
                    <a:pt x="61" y="190"/>
                  </a:lnTo>
                  <a:lnTo>
                    <a:pt x="67" y="184"/>
                  </a:lnTo>
                  <a:lnTo>
                    <a:pt x="74" y="179"/>
                  </a:lnTo>
                  <a:lnTo>
                    <a:pt x="82" y="175"/>
                  </a:lnTo>
                  <a:lnTo>
                    <a:pt x="89" y="169"/>
                  </a:lnTo>
                  <a:lnTo>
                    <a:pt x="95" y="165"/>
                  </a:lnTo>
                  <a:lnTo>
                    <a:pt x="101" y="164"/>
                  </a:lnTo>
                  <a:lnTo>
                    <a:pt x="106" y="164"/>
                  </a:lnTo>
                  <a:lnTo>
                    <a:pt x="105" y="108"/>
                  </a:lnTo>
                  <a:lnTo>
                    <a:pt x="101" y="105"/>
                  </a:lnTo>
                  <a:lnTo>
                    <a:pt x="93" y="99"/>
                  </a:lnTo>
                  <a:lnTo>
                    <a:pt x="82" y="89"/>
                  </a:lnTo>
                  <a:lnTo>
                    <a:pt x="70" y="78"/>
                  </a:lnTo>
                  <a:lnTo>
                    <a:pt x="63" y="70"/>
                  </a:lnTo>
                  <a:lnTo>
                    <a:pt x="57" y="63"/>
                  </a:lnTo>
                  <a:lnTo>
                    <a:pt x="49" y="55"/>
                  </a:lnTo>
                  <a:lnTo>
                    <a:pt x="46" y="49"/>
                  </a:lnTo>
                  <a:lnTo>
                    <a:pt x="40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4" y="19"/>
                  </a:lnTo>
                  <a:lnTo>
                    <a:pt x="42" y="9"/>
                  </a:lnTo>
                  <a:lnTo>
                    <a:pt x="36" y="11"/>
                  </a:lnTo>
                  <a:lnTo>
                    <a:pt x="25" y="13"/>
                  </a:lnTo>
                  <a:lnTo>
                    <a:pt x="17" y="9"/>
                  </a:lnTo>
                  <a:lnTo>
                    <a:pt x="11" y="6"/>
                  </a:lnTo>
                  <a:lnTo>
                    <a:pt x="9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938"/>
            <p:cNvSpPr>
              <a:spLocks/>
            </p:cNvSpPr>
            <p:nvPr/>
          </p:nvSpPr>
          <p:spPr bwMode="auto">
            <a:xfrm>
              <a:off x="1552050" y="4257676"/>
              <a:ext cx="171450" cy="439738"/>
            </a:xfrm>
            <a:custGeom>
              <a:avLst/>
              <a:gdLst/>
              <a:ahLst/>
              <a:cxnLst>
                <a:cxn ang="0">
                  <a:pos x="162" y="80"/>
                </a:cxn>
                <a:cxn ang="0">
                  <a:pos x="179" y="65"/>
                </a:cxn>
                <a:cxn ang="0">
                  <a:pos x="192" y="51"/>
                </a:cxn>
                <a:cxn ang="0">
                  <a:pos x="200" y="32"/>
                </a:cxn>
                <a:cxn ang="0">
                  <a:pos x="203" y="17"/>
                </a:cxn>
                <a:cxn ang="0">
                  <a:pos x="203" y="2"/>
                </a:cxn>
                <a:cxn ang="0">
                  <a:pos x="205" y="2"/>
                </a:cxn>
                <a:cxn ang="0">
                  <a:pos x="213" y="19"/>
                </a:cxn>
                <a:cxn ang="0">
                  <a:pos x="215" y="34"/>
                </a:cxn>
                <a:cxn ang="0">
                  <a:pos x="207" y="49"/>
                </a:cxn>
                <a:cxn ang="0">
                  <a:pos x="198" y="65"/>
                </a:cxn>
                <a:cxn ang="0">
                  <a:pos x="186" y="80"/>
                </a:cxn>
                <a:cxn ang="0">
                  <a:pos x="184" y="88"/>
                </a:cxn>
                <a:cxn ang="0">
                  <a:pos x="186" y="99"/>
                </a:cxn>
                <a:cxn ang="0">
                  <a:pos x="190" y="120"/>
                </a:cxn>
                <a:cxn ang="0">
                  <a:pos x="194" y="146"/>
                </a:cxn>
                <a:cxn ang="0">
                  <a:pos x="194" y="177"/>
                </a:cxn>
                <a:cxn ang="0">
                  <a:pos x="192" y="217"/>
                </a:cxn>
                <a:cxn ang="0">
                  <a:pos x="184" y="257"/>
                </a:cxn>
                <a:cxn ang="0">
                  <a:pos x="175" y="304"/>
                </a:cxn>
                <a:cxn ang="0">
                  <a:pos x="158" y="348"/>
                </a:cxn>
                <a:cxn ang="0">
                  <a:pos x="143" y="384"/>
                </a:cxn>
                <a:cxn ang="0">
                  <a:pos x="125" y="413"/>
                </a:cxn>
                <a:cxn ang="0">
                  <a:pos x="112" y="437"/>
                </a:cxn>
                <a:cxn ang="0">
                  <a:pos x="99" y="455"/>
                </a:cxn>
                <a:cxn ang="0">
                  <a:pos x="89" y="468"/>
                </a:cxn>
                <a:cxn ang="0">
                  <a:pos x="80" y="477"/>
                </a:cxn>
                <a:cxn ang="0">
                  <a:pos x="87" y="553"/>
                </a:cxn>
                <a:cxn ang="0">
                  <a:pos x="82" y="548"/>
                </a:cxn>
                <a:cxn ang="0">
                  <a:pos x="74" y="531"/>
                </a:cxn>
                <a:cxn ang="0">
                  <a:pos x="68" y="513"/>
                </a:cxn>
                <a:cxn ang="0">
                  <a:pos x="67" y="498"/>
                </a:cxn>
                <a:cxn ang="0">
                  <a:pos x="67" y="487"/>
                </a:cxn>
                <a:cxn ang="0">
                  <a:pos x="59" y="489"/>
                </a:cxn>
                <a:cxn ang="0">
                  <a:pos x="44" y="493"/>
                </a:cxn>
                <a:cxn ang="0">
                  <a:pos x="23" y="493"/>
                </a:cxn>
                <a:cxn ang="0">
                  <a:pos x="2" y="493"/>
                </a:cxn>
                <a:cxn ang="0">
                  <a:pos x="0" y="487"/>
                </a:cxn>
                <a:cxn ang="0">
                  <a:pos x="4" y="483"/>
                </a:cxn>
                <a:cxn ang="0">
                  <a:pos x="13" y="483"/>
                </a:cxn>
                <a:cxn ang="0">
                  <a:pos x="32" y="483"/>
                </a:cxn>
                <a:cxn ang="0">
                  <a:pos x="53" y="479"/>
                </a:cxn>
                <a:cxn ang="0">
                  <a:pos x="76" y="466"/>
                </a:cxn>
                <a:cxn ang="0">
                  <a:pos x="86" y="453"/>
                </a:cxn>
                <a:cxn ang="0">
                  <a:pos x="99" y="437"/>
                </a:cxn>
                <a:cxn ang="0">
                  <a:pos x="110" y="418"/>
                </a:cxn>
                <a:cxn ang="0">
                  <a:pos x="124" y="397"/>
                </a:cxn>
                <a:cxn ang="0">
                  <a:pos x="135" y="373"/>
                </a:cxn>
                <a:cxn ang="0">
                  <a:pos x="146" y="344"/>
                </a:cxn>
                <a:cxn ang="0">
                  <a:pos x="156" y="318"/>
                </a:cxn>
                <a:cxn ang="0">
                  <a:pos x="164" y="287"/>
                </a:cxn>
                <a:cxn ang="0">
                  <a:pos x="169" y="255"/>
                </a:cxn>
                <a:cxn ang="0">
                  <a:pos x="173" y="226"/>
                </a:cxn>
                <a:cxn ang="0">
                  <a:pos x="175" y="198"/>
                </a:cxn>
                <a:cxn ang="0">
                  <a:pos x="179" y="171"/>
                </a:cxn>
                <a:cxn ang="0">
                  <a:pos x="179" y="145"/>
                </a:cxn>
                <a:cxn ang="0">
                  <a:pos x="179" y="124"/>
                </a:cxn>
                <a:cxn ang="0">
                  <a:pos x="177" y="105"/>
                </a:cxn>
                <a:cxn ang="0">
                  <a:pos x="175" y="89"/>
                </a:cxn>
                <a:cxn ang="0">
                  <a:pos x="160" y="93"/>
                </a:cxn>
                <a:cxn ang="0">
                  <a:pos x="156" y="84"/>
                </a:cxn>
              </a:cxnLst>
              <a:rect l="0" t="0" r="r" b="b"/>
              <a:pathLst>
                <a:path w="215" h="553">
                  <a:moveTo>
                    <a:pt x="156" y="84"/>
                  </a:moveTo>
                  <a:lnTo>
                    <a:pt x="162" y="80"/>
                  </a:lnTo>
                  <a:lnTo>
                    <a:pt x="173" y="72"/>
                  </a:lnTo>
                  <a:lnTo>
                    <a:pt x="179" y="65"/>
                  </a:lnTo>
                  <a:lnTo>
                    <a:pt x="186" y="59"/>
                  </a:lnTo>
                  <a:lnTo>
                    <a:pt x="192" y="51"/>
                  </a:lnTo>
                  <a:lnTo>
                    <a:pt x="196" y="44"/>
                  </a:lnTo>
                  <a:lnTo>
                    <a:pt x="200" y="32"/>
                  </a:lnTo>
                  <a:lnTo>
                    <a:pt x="202" y="25"/>
                  </a:lnTo>
                  <a:lnTo>
                    <a:pt x="203" y="17"/>
                  </a:lnTo>
                  <a:lnTo>
                    <a:pt x="203" y="10"/>
                  </a:lnTo>
                  <a:lnTo>
                    <a:pt x="203" y="2"/>
                  </a:lnTo>
                  <a:lnTo>
                    <a:pt x="203" y="0"/>
                  </a:lnTo>
                  <a:lnTo>
                    <a:pt x="205" y="2"/>
                  </a:lnTo>
                  <a:lnTo>
                    <a:pt x="211" y="13"/>
                  </a:lnTo>
                  <a:lnTo>
                    <a:pt x="213" y="19"/>
                  </a:lnTo>
                  <a:lnTo>
                    <a:pt x="215" y="27"/>
                  </a:lnTo>
                  <a:lnTo>
                    <a:pt x="215" y="34"/>
                  </a:lnTo>
                  <a:lnTo>
                    <a:pt x="213" y="44"/>
                  </a:lnTo>
                  <a:lnTo>
                    <a:pt x="207" y="49"/>
                  </a:lnTo>
                  <a:lnTo>
                    <a:pt x="203" y="59"/>
                  </a:lnTo>
                  <a:lnTo>
                    <a:pt x="198" y="65"/>
                  </a:lnTo>
                  <a:lnTo>
                    <a:pt x="194" y="72"/>
                  </a:lnTo>
                  <a:lnTo>
                    <a:pt x="186" y="80"/>
                  </a:lnTo>
                  <a:lnTo>
                    <a:pt x="184" y="84"/>
                  </a:lnTo>
                  <a:lnTo>
                    <a:pt x="184" y="88"/>
                  </a:lnTo>
                  <a:lnTo>
                    <a:pt x="184" y="91"/>
                  </a:lnTo>
                  <a:lnTo>
                    <a:pt x="186" y="99"/>
                  </a:lnTo>
                  <a:lnTo>
                    <a:pt x="188" y="108"/>
                  </a:lnTo>
                  <a:lnTo>
                    <a:pt x="190" y="120"/>
                  </a:lnTo>
                  <a:lnTo>
                    <a:pt x="192" y="131"/>
                  </a:lnTo>
                  <a:lnTo>
                    <a:pt x="194" y="146"/>
                  </a:lnTo>
                  <a:lnTo>
                    <a:pt x="194" y="160"/>
                  </a:lnTo>
                  <a:lnTo>
                    <a:pt x="194" y="177"/>
                  </a:lnTo>
                  <a:lnTo>
                    <a:pt x="194" y="194"/>
                  </a:lnTo>
                  <a:lnTo>
                    <a:pt x="192" y="217"/>
                  </a:lnTo>
                  <a:lnTo>
                    <a:pt x="188" y="236"/>
                  </a:lnTo>
                  <a:lnTo>
                    <a:pt x="184" y="257"/>
                  </a:lnTo>
                  <a:lnTo>
                    <a:pt x="181" y="280"/>
                  </a:lnTo>
                  <a:lnTo>
                    <a:pt x="175" y="304"/>
                  </a:lnTo>
                  <a:lnTo>
                    <a:pt x="165" y="325"/>
                  </a:lnTo>
                  <a:lnTo>
                    <a:pt x="158" y="348"/>
                  </a:lnTo>
                  <a:lnTo>
                    <a:pt x="150" y="365"/>
                  </a:lnTo>
                  <a:lnTo>
                    <a:pt x="143" y="384"/>
                  </a:lnTo>
                  <a:lnTo>
                    <a:pt x="135" y="399"/>
                  </a:lnTo>
                  <a:lnTo>
                    <a:pt x="125" y="413"/>
                  </a:lnTo>
                  <a:lnTo>
                    <a:pt x="120" y="426"/>
                  </a:lnTo>
                  <a:lnTo>
                    <a:pt x="112" y="437"/>
                  </a:lnTo>
                  <a:lnTo>
                    <a:pt x="105" y="447"/>
                  </a:lnTo>
                  <a:lnTo>
                    <a:pt x="99" y="455"/>
                  </a:lnTo>
                  <a:lnTo>
                    <a:pt x="93" y="460"/>
                  </a:lnTo>
                  <a:lnTo>
                    <a:pt x="89" y="468"/>
                  </a:lnTo>
                  <a:lnTo>
                    <a:pt x="82" y="474"/>
                  </a:lnTo>
                  <a:lnTo>
                    <a:pt x="80" y="477"/>
                  </a:lnTo>
                  <a:lnTo>
                    <a:pt x="89" y="553"/>
                  </a:lnTo>
                  <a:lnTo>
                    <a:pt x="87" y="553"/>
                  </a:lnTo>
                  <a:lnTo>
                    <a:pt x="86" y="552"/>
                  </a:lnTo>
                  <a:lnTo>
                    <a:pt x="82" y="548"/>
                  </a:lnTo>
                  <a:lnTo>
                    <a:pt x="76" y="538"/>
                  </a:lnTo>
                  <a:lnTo>
                    <a:pt x="74" y="531"/>
                  </a:lnTo>
                  <a:lnTo>
                    <a:pt x="70" y="523"/>
                  </a:lnTo>
                  <a:lnTo>
                    <a:pt x="68" y="513"/>
                  </a:lnTo>
                  <a:lnTo>
                    <a:pt x="68" y="506"/>
                  </a:lnTo>
                  <a:lnTo>
                    <a:pt x="67" y="498"/>
                  </a:lnTo>
                  <a:lnTo>
                    <a:pt x="67" y="493"/>
                  </a:lnTo>
                  <a:lnTo>
                    <a:pt x="67" y="487"/>
                  </a:lnTo>
                  <a:lnTo>
                    <a:pt x="65" y="487"/>
                  </a:lnTo>
                  <a:lnTo>
                    <a:pt x="59" y="489"/>
                  </a:lnTo>
                  <a:lnTo>
                    <a:pt x="51" y="489"/>
                  </a:lnTo>
                  <a:lnTo>
                    <a:pt x="44" y="493"/>
                  </a:lnTo>
                  <a:lnTo>
                    <a:pt x="32" y="493"/>
                  </a:lnTo>
                  <a:lnTo>
                    <a:pt x="23" y="493"/>
                  </a:lnTo>
                  <a:lnTo>
                    <a:pt x="11" y="493"/>
                  </a:lnTo>
                  <a:lnTo>
                    <a:pt x="2" y="493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0" y="483"/>
                  </a:lnTo>
                  <a:lnTo>
                    <a:pt x="4" y="483"/>
                  </a:lnTo>
                  <a:lnTo>
                    <a:pt x="6" y="483"/>
                  </a:lnTo>
                  <a:lnTo>
                    <a:pt x="13" y="483"/>
                  </a:lnTo>
                  <a:lnTo>
                    <a:pt x="23" y="483"/>
                  </a:lnTo>
                  <a:lnTo>
                    <a:pt x="32" y="483"/>
                  </a:lnTo>
                  <a:lnTo>
                    <a:pt x="44" y="483"/>
                  </a:lnTo>
                  <a:lnTo>
                    <a:pt x="53" y="479"/>
                  </a:lnTo>
                  <a:lnTo>
                    <a:pt x="65" y="474"/>
                  </a:lnTo>
                  <a:lnTo>
                    <a:pt x="76" y="466"/>
                  </a:lnTo>
                  <a:lnTo>
                    <a:pt x="80" y="458"/>
                  </a:lnTo>
                  <a:lnTo>
                    <a:pt x="86" y="453"/>
                  </a:lnTo>
                  <a:lnTo>
                    <a:pt x="91" y="445"/>
                  </a:lnTo>
                  <a:lnTo>
                    <a:pt x="99" y="437"/>
                  </a:lnTo>
                  <a:lnTo>
                    <a:pt x="105" y="428"/>
                  </a:lnTo>
                  <a:lnTo>
                    <a:pt x="110" y="418"/>
                  </a:lnTo>
                  <a:lnTo>
                    <a:pt x="116" y="407"/>
                  </a:lnTo>
                  <a:lnTo>
                    <a:pt x="124" y="397"/>
                  </a:lnTo>
                  <a:lnTo>
                    <a:pt x="129" y="384"/>
                  </a:lnTo>
                  <a:lnTo>
                    <a:pt x="135" y="373"/>
                  </a:lnTo>
                  <a:lnTo>
                    <a:pt x="141" y="358"/>
                  </a:lnTo>
                  <a:lnTo>
                    <a:pt x="146" y="344"/>
                  </a:lnTo>
                  <a:lnTo>
                    <a:pt x="150" y="331"/>
                  </a:lnTo>
                  <a:lnTo>
                    <a:pt x="156" y="318"/>
                  </a:lnTo>
                  <a:lnTo>
                    <a:pt x="160" y="302"/>
                  </a:lnTo>
                  <a:lnTo>
                    <a:pt x="164" y="287"/>
                  </a:lnTo>
                  <a:lnTo>
                    <a:pt x="165" y="272"/>
                  </a:lnTo>
                  <a:lnTo>
                    <a:pt x="169" y="255"/>
                  </a:lnTo>
                  <a:lnTo>
                    <a:pt x="171" y="242"/>
                  </a:lnTo>
                  <a:lnTo>
                    <a:pt x="173" y="226"/>
                  </a:lnTo>
                  <a:lnTo>
                    <a:pt x="175" y="213"/>
                  </a:lnTo>
                  <a:lnTo>
                    <a:pt x="175" y="198"/>
                  </a:lnTo>
                  <a:lnTo>
                    <a:pt x="177" y="184"/>
                  </a:lnTo>
                  <a:lnTo>
                    <a:pt x="179" y="171"/>
                  </a:lnTo>
                  <a:lnTo>
                    <a:pt x="179" y="158"/>
                  </a:lnTo>
                  <a:lnTo>
                    <a:pt x="179" y="145"/>
                  </a:lnTo>
                  <a:lnTo>
                    <a:pt x="179" y="135"/>
                  </a:lnTo>
                  <a:lnTo>
                    <a:pt x="179" y="124"/>
                  </a:lnTo>
                  <a:lnTo>
                    <a:pt x="179" y="114"/>
                  </a:lnTo>
                  <a:lnTo>
                    <a:pt x="177" y="105"/>
                  </a:lnTo>
                  <a:lnTo>
                    <a:pt x="175" y="97"/>
                  </a:lnTo>
                  <a:lnTo>
                    <a:pt x="175" y="89"/>
                  </a:lnTo>
                  <a:lnTo>
                    <a:pt x="169" y="91"/>
                  </a:lnTo>
                  <a:lnTo>
                    <a:pt x="160" y="93"/>
                  </a:lnTo>
                  <a:lnTo>
                    <a:pt x="154" y="88"/>
                  </a:lnTo>
                  <a:lnTo>
                    <a:pt x="156" y="84"/>
                  </a:lnTo>
                  <a:lnTo>
                    <a:pt x="156" y="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939"/>
            <p:cNvSpPr>
              <a:spLocks/>
            </p:cNvSpPr>
            <p:nvPr/>
          </p:nvSpPr>
          <p:spPr bwMode="auto">
            <a:xfrm>
              <a:off x="1644125" y="4502151"/>
              <a:ext cx="107950" cy="1079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50" y="46"/>
                </a:cxn>
                <a:cxn ang="0">
                  <a:pos x="59" y="50"/>
                </a:cxn>
                <a:cxn ang="0">
                  <a:pos x="74" y="50"/>
                </a:cxn>
                <a:cxn ang="0">
                  <a:pos x="91" y="48"/>
                </a:cxn>
                <a:cxn ang="0">
                  <a:pos x="105" y="44"/>
                </a:cxn>
                <a:cxn ang="0">
                  <a:pos x="114" y="36"/>
                </a:cxn>
                <a:cxn ang="0">
                  <a:pos x="114" y="21"/>
                </a:cxn>
                <a:cxn ang="0">
                  <a:pos x="99" y="10"/>
                </a:cxn>
                <a:cxn ang="0">
                  <a:pos x="95" y="6"/>
                </a:cxn>
                <a:cxn ang="0">
                  <a:pos x="101" y="0"/>
                </a:cxn>
                <a:cxn ang="0">
                  <a:pos x="110" y="4"/>
                </a:cxn>
                <a:cxn ang="0">
                  <a:pos x="122" y="15"/>
                </a:cxn>
                <a:cxn ang="0">
                  <a:pos x="135" y="32"/>
                </a:cxn>
                <a:cxn ang="0">
                  <a:pos x="137" y="51"/>
                </a:cxn>
                <a:cxn ang="0">
                  <a:pos x="135" y="65"/>
                </a:cxn>
                <a:cxn ang="0">
                  <a:pos x="129" y="80"/>
                </a:cxn>
                <a:cxn ang="0">
                  <a:pos x="120" y="93"/>
                </a:cxn>
                <a:cxn ang="0">
                  <a:pos x="103" y="110"/>
                </a:cxn>
                <a:cxn ang="0">
                  <a:pos x="86" y="122"/>
                </a:cxn>
                <a:cxn ang="0">
                  <a:pos x="72" y="128"/>
                </a:cxn>
                <a:cxn ang="0">
                  <a:pos x="57" y="133"/>
                </a:cxn>
                <a:cxn ang="0">
                  <a:pos x="40" y="135"/>
                </a:cxn>
                <a:cxn ang="0">
                  <a:pos x="25" y="129"/>
                </a:cxn>
                <a:cxn ang="0">
                  <a:pos x="10" y="124"/>
                </a:cxn>
                <a:cxn ang="0">
                  <a:pos x="0" y="120"/>
                </a:cxn>
                <a:cxn ang="0">
                  <a:pos x="10" y="112"/>
                </a:cxn>
                <a:cxn ang="0">
                  <a:pos x="21" y="120"/>
                </a:cxn>
                <a:cxn ang="0">
                  <a:pos x="34" y="126"/>
                </a:cxn>
                <a:cxn ang="0">
                  <a:pos x="50" y="126"/>
                </a:cxn>
                <a:cxn ang="0">
                  <a:pos x="63" y="118"/>
                </a:cxn>
                <a:cxn ang="0">
                  <a:pos x="80" y="110"/>
                </a:cxn>
                <a:cxn ang="0">
                  <a:pos x="93" y="101"/>
                </a:cxn>
                <a:cxn ang="0">
                  <a:pos x="105" y="93"/>
                </a:cxn>
                <a:cxn ang="0">
                  <a:pos x="120" y="70"/>
                </a:cxn>
                <a:cxn ang="0">
                  <a:pos x="126" y="59"/>
                </a:cxn>
                <a:cxn ang="0">
                  <a:pos x="120" y="46"/>
                </a:cxn>
                <a:cxn ang="0">
                  <a:pos x="114" y="55"/>
                </a:cxn>
                <a:cxn ang="0">
                  <a:pos x="99" y="74"/>
                </a:cxn>
                <a:cxn ang="0">
                  <a:pos x="88" y="80"/>
                </a:cxn>
                <a:cxn ang="0">
                  <a:pos x="82" y="84"/>
                </a:cxn>
                <a:cxn ang="0">
                  <a:pos x="80" y="84"/>
                </a:cxn>
                <a:cxn ang="0">
                  <a:pos x="76" y="74"/>
                </a:cxn>
                <a:cxn ang="0">
                  <a:pos x="88" y="69"/>
                </a:cxn>
                <a:cxn ang="0">
                  <a:pos x="103" y="57"/>
                </a:cxn>
                <a:cxn ang="0">
                  <a:pos x="88" y="59"/>
                </a:cxn>
                <a:cxn ang="0">
                  <a:pos x="74" y="61"/>
                </a:cxn>
                <a:cxn ang="0">
                  <a:pos x="65" y="61"/>
                </a:cxn>
                <a:cxn ang="0">
                  <a:pos x="46" y="55"/>
                </a:cxn>
                <a:cxn ang="0">
                  <a:pos x="36" y="51"/>
                </a:cxn>
                <a:cxn ang="0">
                  <a:pos x="44" y="34"/>
                </a:cxn>
              </a:cxnLst>
              <a:rect l="0" t="0" r="r" b="b"/>
              <a:pathLst>
                <a:path w="137" h="135">
                  <a:moveTo>
                    <a:pt x="44" y="34"/>
                  </a:moveTo>
                  <a:lnTo>
                    <a:pt x="44" y="36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5" y="50"/>
                  </a:lnTo>
                  <a:lnTo>
                    <a:pt x="59" y="50"/>
                  </a:lnTo>
                  <a:lnTo>
                    <a:pt x="67" y="51"/>
                  </a:lnTo>
                  <a:lnTo>
                    <a:pt x="74" y="50"/>
                  </a:lnTo>
                  <a:lnTo>
                    <a:pt x="82" y="50"/>
                  </a:lnTo>
                  <a:lnTo>
                    <a:pt x="91" y="48"/>
                  </a:lnTo>
                  <a:lnTo>
                    <a:pt x="99" y="46"/>
                  </a:lnTo>
                  <a:lnTo>
                    <a:pt x="105" y="44"/>
                  </a:lnTo>
                  <a:lnTo>
                    <a:pt x="112" y="40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14" y="21"/>
                  </a:lnTo>
                  <a:lnTo>
                    <a:pt x="107" y="15"/>
                  </a:lnTo>
                  <a:lnTo>
                    <a:pt x="99" y="10"/>
                  </a:lnTo>
                  <a:lnTo>
                    <a:pt x="95" y="8"/>
                  </a:lnTo>
                  <a:lnTo>
                    <a:pt x="95" y="6"/>
                  </a:lnTo>
                  <a:lnTo>
                    <a:pt x="97" y="4"/>
                  </a:lnTo>
                  <a:lnTo>
                    <a:pt x="101" y="0"/>
                  </a:lnTo>
                  <a:lnTo>
                    <a:pt x="107" y="2"/>
                  </a:lnTo>
                  <a:lnTo>
                    <a:pt x="110" y="4"/>
                  </a:lnTo>
                  <a:lnTo>
                    <a:pt x="116" y="10"/>
                  </a:lnTo>
                  <a:lnTo>
                    <a:pt x="122" y="15"/>
                  </a:lnTo>
                  <a:lnTo>
                    <a:pt x="129" y="23"/>
                  </a:lnTo>
                  <a:lnTo>
                    <a:pt x="135" y="32"/>
                  </a:lnTo>
                  <a:lnTo>
                    <a:pt x="137" y="44"/>
                  </a:lnTo>
                  <a:lnTo>
                    <a:pt x="137" y="51"/>
                  </a:lnTo>
                  <a:lnTo>
                    <a:pt x="137" y="59"/>
                  </a:lnTo>
                  <a:lnTo>
                    <a:pt x="135" y="65"/>
                  </a:lnTo>
                  <a:lnTo>
                    <a:pt x="135" y="74"/>
                  </a:lnTo>
                  <a:lnTo>
                    <a:pt x="129" y="80"/>
                  </a:lnTo>
                  <a:lnTo>
                    <a:pt x="126" y="86"/>
                  </a:lnTo>
                  <a:lnTo>
                    <a:pt x="120" y="93"/>
                  </a:lnTo>
                  <a:lnTo>
                    <a:pt x="116" y="99"/>
                  </a:lnTo>
                  <a:lnTo>
                    <a:pt x="103" y="110"/>
                  </a:lnTo>
                  <a:lnTo>
                    <a:pt x="91" y="120"/>
                  </a:lnTo>
                  <a:lnTo>
                    <a:pt x="86" y="122"/>
                  </a:lnTo>
                  <a:lnTo>
                    <a:pt x="80" y="126"/>
                  </a:lnTo>
                  <a:lnTo>
                    <a:pt x="72" y="128"/>
                  </a:lnTo>
                  <a:lnTo>
                    <a:pt x="67" y="131"/>
                  </a:lnTo>
                  <a:lnTo>
                    <a:pt x="57" y="133"/>
                  </a:lnTo>
                  <a:lnTo>
                    <a:pt x="50" y="135"/>
                  </a:lnTo>
                  <a:lnTo>
                    <a:pt x="40" y="135"/>
                  </a:lnTo>
                  <a:lnTo>
                    <a:pt x="34" y="133"/>
                  </a:lnTo>
                  <a:lnTo>
                    <a:pt x="25" y="129"/>
                  </a:lnTo>
                  <a:lnTo>
                    <a:pt x="17" y="128"/>
                  </a:lnTo>
                  <a:lnTo>
                    <a:pt x="10" y="124"/>
                  </a:lnTo>
                  <a:lnTo>
                    <a:pt x="6" y="122"/>
                  </a:lnTo>
                  <a:lnTo>
                    <a:pt x="0" y="120"/>
                  </a:lnTo>
                  <a:lnTo>
                    <a:pt x="6" y="110"/>
                  </a:lnTo>
                  <a:lnTo>
                    <a:pt x="10" y="112"/>
                  </a:lnTo>
                  <a:lnTo>
                    <a:pt x="13" y="116"/>
                  </a:lnTo>
                  <a:lnTo>
                    <a:pt x="21" y="120"/>
                  </a:lnTo>
                  <a:lnTo>
                    <a:pt x="27" y="122"/>
                  </a:lnTo>
                  <a:lnTo>
                    <a:pt x="34" y="126"/>
                  </a:lnTo>
                  <a:lnTo>
                    <a:pt x="42" y="126"/>
                  </a:lnTo>
                  <a:lnTo>
                    <a:pt x="50" y="126"/>
                  </a:lnTo>
                  <a:lnTo>
                    <a:pt x="55" y="122"/>
                  </a:lnTo>
                  <a:lnTo>
                    <a:pt x="63" y="118"/>
                  </a:lnTo>
                  <a:lnTo>
                    <a:pt x="70" y="114"/>
                  </a:lnTo>
                  <a:lnTo>
                    <a:pt x="80" y="110"/>
                  </a:lnTo>
                  <a:lnTo>
                    <a:pt x="86" y="107"/>
                  </a:lnTo>
                  <a:lnTo>
                    <a:pt x="93" y="101"/>
                  </a:lnTo>
                  <a:lnTo>
                    <a:pt x="99" y="97"/>
                  </a:lnTo>
                  <a:lnTo>
                    <a:pt x="105" y="93"/>
                  </a:lnTo>
                  <a:lnTo>
                    <a:pt x="112" y="80"/>
                  </a:lnTo>
                  <a:lnTo>
                    <a:pt x="120" y="70"/>
                  </a:lnTo>
                  <a:lnTo>
                    <a:pt x="124" y="61"/>
                  </a:lnTo>
                  <a:lnTo>
                    <a:pt x="126" y="59"/>
                  </a:lnTo>
                  <a:lnTo>
                    <a:pt x="126" y="38"/>
                  </a:lnTo>
                  <a:lnTo>
                    <a:pt x="120" y="46"/>
                  </a:lnTo>
                  <a:lnTo>
                    <a:pt x="118" y="48"/>
                  </a:lnTo>
                  <a:lnTo>
                    <a:pt x="114" y="55"/>
                  </a:lnTo>
                  <a:lnTo>
                    <a:pt x="108" y="65"/>
                  </a:lnTo>
                  <a:lnTo>
                    <a:pt x="99" y="74"/>
                  </a:lnTo>
                  <a:lnTo>
                    <a:pt x="91" y="76"/>
                  </a:lnTo>
                  <a:lnTo>
                    <a:pt x="88" y="80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2" y="86"/>
                  </a:lnTo>
                  <a:lnTo>
                    <a:pt x="80" y="84"/>
                  </a:lnTo>
                  <a:lnTo>
                    <a:pt x="78" y="76"/>
                  </a:lnTo>
                  <a:lnTo>
                    <a:pt x="76" y="74"/>
                  </a:lnTo>
                  <a:lnTo>
                    <a:pt x="80" y="70"/>
                  </a:lnTo>
                  <a:lnTo>
                    <a:pt x="88" y="69"/>
                  </a:lnTo>
                  <a:lnTo>
                    <a:pt x="97" y="63"/>
                  </a:lnTo>
                  <a:lnTo>
                    <a:pt x="103" y="57"/>
                  </a:lnTo>
                  <a:lnTo>
                    <a:pt x="97" y="57"/>
                  </a:lnTo>
                  <a:lnTo>
                    <a:pt x="88" y="59"/>
                  </a:lnTo>
                  <a:lnTo>
                    <a:pt x="80" y="61"/>
                  </a:lnTo>
                  <a:lnTo>
                    <a:pt x="74" y="61"/>
                  </a:lnTo>
                  <a:lnTo>
                    <a:pt x="67" y="61"/>
                  </a:lnTo>
                  <a:lnTo>
                    <a:pt x="65" y="61"/>
                  </a:lnTo>
                  <a:lnTo>
                    <a:pt x="53" y="59"/>
                  </a:lnTo>
                  <a:lnTo>
                    <a:pt x="46" y="55"/>
                  </a:lnTo>
                  <a:lnTo>
                    <a:pt x="40" y="51"/>
                  </a:lnTo>
                  <a:lnTo>
                    <a:pt x="36" y="51"/>
                  </a:lnTo>
                  <a:lnTo>
                    <a:pt x="44" y="34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940"/>
            <p:cNvSpPr>
              <a:spLocks/>
            </p:cNvSpPr>
            <p:nvPr/>
          </p:nvSpPr>
          <p:spPr bwMode="auto">
            <a:xfrm>
              <a:off x="1696512" y="4387851"/>
              <a:ext cx="31750" cy="7620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40" y="1"/>
                </a:cxn>
                <a:cxn ang="0">
                  <a:pos x="38" y="5"/>
                </a:cxn>
                <a:cxn ang="0">
                  <a:pos x="38" y="13"/>
                </a:cxn>
                <a:cxn ang="0">
                  <a:pos x="34" y="19"/>
                </a:cxn>
                <a:cxn ang="0">
                  <a:pos x="30" y="30"/>
                </a:cxn>
                <a:cxn ang="0">
                  <a:pos x="26" y="36"/>
                </a:cxn>
                <a:cxn ang="0">
                  <a:pos x="24" y="43"/>
                </a:cxn>
                <a:cxn ang="0">
                  <a:pos x="21" y="51"/>
                </a:cxn>
                <a:cxn ang="0">
                  <a:pos x="19" y="59"/>
                </a:cxn>
                <a:cxn ang="0">
                  <a:pos x="15" y="64"/>
                </a:cxn>
                <a:cxn ang="0">
                  <a:pos x="11" y="72"/>
                </a:cxn>
                <a:cxn ang="0">
                  <a:pos x="9" y="78"/>
                </a:cxn>
                <a:cxn ang="0">
                  <a:pos x="5" y="85"/>
                </a:cxn>
                <a:cxn ang="0">
                  <a:pos x="3" y="93"/>
                </a:cxn>
                <a:cxn ang="0">
                  <a:pos x="3" y="97"/>
                </a:cxn>
                <a:cxn ang="0">
                  <a:pos x="0" y="68"/>
                </a:cxn>
                <a:cxn ang="0">
                  <a:pos x="0" y="68"/>
                </a:cxn>
              </a:cxnLst>
              <a:rect l="0" t="0" r="r" b="b"/>
              <a:pathLst>
                <a:path w="40" h="97">
                  <a:moveTo>
                    <a:pt x="0" y="68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38" y="5"/>
                  </a:lnTo>
                  <a:lnTo>
                    <a:pt x="38" y="13"/>
                  </a:lnTo>
                  <a:lnTo>
                    <a:pt x="34" y="19"/>
                  </a:lnTo>
                  <a:lnTo>
                    <a:pt x="30" y="30"/>
                  </a:lnTo>
                  <a:lnTo>
                    <a:pt x="26" y="36"/>
                  </a:lnTo>
                  <a:lnTo>
                    <a:pt x="24" y="43"/>
                  </a:lnTo>
                  <a:lnTo>
                    <a:pt x="21" y="51"/>
                  </a:lnTo>
                  <a:lnTo>
                    <a:pt x="19" y="59"/>
                  </a:lnTo>
                  <a:lnTo>
                    <a:pt x="15" y="64"/>
                  </a:lnTo>
                  <a:lnTo>
                    <a:pt x="11" y="72"/>
                  </a:lnTo>
                  <a:lnTo>
                    <a:pt x="9" y="78"/>
                  </a:lnTo>
                  <a:lnTo>
                    <a:pt x="5" y="85"/>
                  </a:lnTo>
                  <a:lnTo>
                    <a:pt x="3" y="93"/>
                  </a:lnTo>
                  <a:lnTo>
                    <a:pt x="3" y="97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941"/>
            <p:cNvSpPr>
              <a:spLocks/>
            </p:cNvSpPr>
            <p:nvPr/>
          </p:nvSpPr>
          <p:spPr bwMode="auto">
            <a:xfrm>
              <a:off x="1718737" y="4233863"/>
              <a:ext cx="55562" cy="196850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9" y="13"/>
                </a:cxn>
                <a:cxn ang="0">
                  <a:pos x="29" y="28"/>
                </a:cxn>
                <a:cxn ang="0">
                  <a:pos x="40" y="43"/>
                </a:cxn>
                <a:cxn ang="0">
                  <a:pos x="48" y="62"/>
                </a:cxn>
                <a:cxn ang="0">
                  <a:pos x="53" y="79"/>
                </a:cxn>
                <a:cxn ang="0">
                  <a:pos x="55" y="100"/>
                </a:cxn>
                <a:cxn ang="0">
                  <a:pos x="55" y="119"/>
                </a:cxn>
                <a:cxn ang="0">
                  <a:pos x="50" y="140"/>
                </a:cxn>
                <a:cxn ang="0">
                  <a:pos x="40" y="161"/>
                </a:cxn>
                <a:cxn ang="0">
                  <a:pos x="31" y="182"/>
                </a:cxn>
                <a:cxn ang="0">
                  <a:pos x="21" y="201"/>
                </a:cxn>
                <a:cxn ang="0">
                  <a:pos x="12" y="218"/>
                </a:cxn>
                <a:cxn ang="0">
                  <a:pos x="2" y="235"/>
                </a:cxn>
                <a:cxn ang="0">
                  <a:pos x="0" y="241"/>
                </a:cxn>
                <a:cxn ang="0">
                  <a:pos x="2" y="247"/>
                </a:cxn>
                <a:cxn ang="0">
                  <a:pos x="8" y="247"/>
                </a:cxn>
                <a:cxn ang="0">
                  <a:pos x="13" y="237"/>
                </a:cxn>
                <a:cxn ang="0">
                  <a:pos x="21" y="222"/>
                </a:cxn>
                <a:cxn ang="0">
                  <a:pos x="32" y="203"/>
                </a:cxn>
                <a:cxn ang="0">
                  <a:pos x="42" y="182"/>
                </a:cxn>
                <a:cxn ang="0">
                  <a:pos x="51" y="159"/>
                </a:cxn>
                <a:cxn ang="0">
                  <a:pos x="61" y="137"/>
                </a:cxn>
                <a:cxn ang="0">
                  <a:pos x="67" y="114"/>
                </a:cxn>
                <a:cxn ang="0">
                  <a:pos x="69" y="95"/>
                </a:cxn>
                <a:cxn ang="0">
                  <a:pos x="63" y="78"/>
                </a:cxn>
                <a:cxn ang="0">
                  <a:pos x="57" y="59"/>
                </a:cxn>
                <a:cxn ang="0">
                  <a:pos x="50" y="41"/>
                </a:cxn>
                <a:cxn ang="0">
                  <a:pos x="38" y="26"/>
                </a:cxn>
                <a:cxn ang="0">
                  <a:pos x="29" y="13"/>
                </a:cxn>
                <a:cxn ang="0">
                  <a:pos x="19" y="3"/>
                </a:cxn>
                <a:cxn ang="0">
                  <a:pos x="8" y="0"/>
                </a:cxn>
              </a:cxnLst>
              <a:rect l="0" t="0" r="r" b="b"/>
              <a:pathLst>
                <a:path w="71" h="249">
                  <a:moveTo>
                    <a:pt x="8" y="0"/>
                  </a:moveTo>
                  <a:lnTo>
                    <a:pt x="10" y="3"/>
                  </a:lnTo>
                  <a:lnTo>
                    <a:pt x="15" y="9"/>
                  </a:lnTo>
                  <a:lnTo>
                    <a:pt x="19" y="13"/>
                  </a:lnTo>
                  <a:lnTo>
                    <a:pt x="25" y="21"/>
                  </a:lnTo>
                  <a:lnTo>
                    <a:pt x="29" y="28"/>
                  </a:lnTo>
                  <a:lnTo>
                    <a:pt x="34" y="36"/>
                  </a:lnTo>
                  <a:lnTo>
                    <a:pt x="40" y="43"/>
                  </a:lnTo>
                  <a:lnTo>
                    <a:pt x="44" y="53"/>
                  </a:lnTo>
                  <a:lnTo>
                    <a:pt x="48" y="62"/>
                  </a:lnTo>
                  <a:lnTo>
                    <a:pt x="51" y="72"/>
                  </a:lnTo>
                  <a:lnTo>
                    <a:pt x="53" y="79"/>
                  </a:lnTo>
                  <a:lnTo>
                    <a:pt x="55" y="91"/>
                  </a:lnTo>
                  <a:lnTo>
                    <a:pt x="55" y="100"/>
                  </a:lnTo>
                  <a:lnTo>
                    <a:pt x="57" y="110"/>
                  </a:lnTo>
                  <a:lnTo>
                    <a:pt x="55" y="119"/>
                  </a:lnTo>
                  <a:lnTo>
                    <a:pt x="51" y="129"/>
                  </a:lnTo>
                  <a:lnTo>
                    <a:pt x="50" y="140"/>
                  </a:lnTo>
                  <a:lnTo>
                    <a:pt x="46" y="150"/>
                  </a:lnTo>
                  <a:lnTo>
                    <a:pt x="40" y="161"/>
                  </a:lnTo>
                  <a:lnTo>
                    <a:pt x="36" y="173"/>
                  </a:lnTo>
                  <a:lnTo>
                    <a:pt x="31" y="182"/>
                  </a:lnTo>
                  <a:lnTo>
                    <a:pt x="27" y="194"/>
                  </a:lnTo>
                  <a:lnTo>
                    <a:pt x="21" y="201"/>
                  </a:lnTo>
                  <a:lnTo>
                    <a:pt x="17" y="211"/>
                  </a:lnTo>
                  <a:lnTo>
                    <a:pt x="12" y="218"/>
                  </a:lnTo>
                  <a:lnTo>
                    <a:pt x="8" y="226"/>
                  </a:lnTo>
                  <a:lnTo>
                    <a:pt x="2" y="235"/>
                  </a:lnTo>
                  <a:lnTo>
                    <a:pt x="2" y="239"/>
                  </a:lnTo>
                  <a:lnTo>
                    <a:pt x="0" y="241"/>
                  </a:lnTo>
                  <a:lnTo>
                    <a:pt x="2" y="245"/>
                  </a:lnTo>
                  <a:lnTo>
                    <a:pt x="2" y="247"/>
                  </a:lnTo>
                  <a:lnTo>
                    <a:pt x="8" y="249"/>
                  </a:lnTo>
                  <a:lnTo>
                    <a:pt x="8" y="247"/>
                  </a:lnTo>
                  <a:lnTo>
                    <a:pt x="12" y="243"/>
                  </a:lnTo>
                  <a:lnTo>
                    <a:pt x="13" y="237"/>
                  </a:lnTo>
                  <a:lnTo>
                    <a:pt x="19" y="232"/>
                  </a:lnTo>
                  <a:lnTo>
                    <a:pt x="21" y="222"/>
                  </a:lnTo>
                  <a:lnTo>
                    <a:pt x="27" y="214"/>
                  </a:lnTo>
                  <a:lnTo>
                    <a:pt x="32" y="203"/>
                  </a:lnTo>
                  <a:lnTo>
                    <a:pt x="38" y="194"/>
                  </a:lnTo>
                  <a:lnTo>
                    <a:pt x="42" y="182"/>
                  </a:lnTo>
                  <a:lnTo>
                    <a:pt x="48" y="171"/>
                  </a:lnTo>
                  <a:lnTo>
                    <a:pt x="51" y="159"/>
                  </a:lnTo>
                  <a:lnTo>
                    <a:pt x="57" y="148"/>
                  </a:lnTo>
                  <a:lnTo>
                    <a:pt x="61" y="137"/>
                  </a:lnTo>
                  <a:lnTo>
                    <a:pt x="65" y="125"/>
                  </a:lnTo>
                  <a:lnTo>
                    <a:pt x="67" y="114"/>
                  </a:lnTo>
                  <a:lnTo>
                    <a:pt x="71" y="106"/>
                  </a:lnTo>
                  <a:lnTo>
                    <a:pt x="69" y="95"/>
                  </a:lnTo>
                  <a:lnTo>
                    <a:pt x="67" y="85"/>
                  </a:lnTo>
                  <a:lnTo>
                    <a:pt x="63" y="78"/>
                  </a:lnTo>
                  <a:lnTo>
                    <a:pt x="61" y="68"/>
                  </a:lnTo>
                  <a:lnTo>
                    <a:pt x="57" y="59"/>
                  </a:lnTo>
                  <a:lnTo>
                    <a:pt x="53" y="49"/>
                  </a:lnTo>
                  <a:lnTo>
                    <a:pt x="50" y="41"/>
                  </a:lnTo>
                  <a:lnTo>
                    <a:pt x="44" y="34"/>
                  </a:lnTo>
                  <a:lnTo>
                    <a:pt x="38" y="26"/>
                  </a:lnTo>
                  <a:lnTo>
                    <a:pt x="32" y="21"/>
                  </a:lnTo>
                  <a:lnTo>
                    <a:pt x="29" y="13"/>
                  </a:lnTo>
                  <a:lnTo>
                    <a:pt x="25" y="9"/>
                  </a:lnTo>
                  <a:lnTo>
                    <a:pt x="19" y="3"/>
                  </a:lnTo>
                  <a:lnTo>
                    <a:pt x="1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942"/>
            <p:cNvSpPr>
              <a:spLocks/>
            </p:cNvSpPr>
            <p:nvPr/>
          </p:nvSpPr>
          <p:spPr bwMode="auto">
            <a:xfrm>
              <a:off x="1674287" y="4217988"/>
              <a:ext cx="34925" cy="31750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8" y="7"/>
                </a:cxn>
                <a:cxn ang="0">
                  <a:pos x="15" y="9"/>
                </a:cxn>
                <a:cxn ang="0">
                  <a:pos x="21" y="13"/>
                </a:cxn>
                <a:cxn ang="0">
                  <a:pos x="29" y="19"/>
                </a:cxn>
                <a:cxn ang="0">
                  <a:pos x="32" y="24"/>
                </a:cxn>
                <a:cxn ang="0">
                  <a:pos x="38" y="32"/>
                </a:cxn>
                <a:cxn ang="0">
                  <a:pos x="44" y="38"/>
                </a:cxn>
                <a:cxn ang="0">
                  <a:pos x="46" y="40"/>
                </a:cxn>
                <a:cxn ang="0">
                  <a:pos x="44" y="38"/>
                </a:cxn>
                <a:cxn ang="0">
                  <a:pos x="44" y="34"/>
                </a:cxn>
                <a:cxn ang="0">
                  <a:pos x="42" y="28"/>
                </a:cxn>
                <a:cxn ang="0">
                  <a:pos x="38" y="22"/>
                </a:cxn>
                <a:cxn ang="0">
                  <a:pos x="34" y="13"/>
                </a:cxn>
                <a:cxn ang="0">
                  <a:pos x="27" y="5"/>
                </a:cxn>
                <a:cxn ang="0">
                  <a:pos x="1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46" h="40">
                  <a:moveTo>
                    <a:pt x="8" y="1"/>
                  </a:moveTo>
                  <a:lnTo>
                    <a:pt x="6" y="1"/>
                  </a:lnTo>
                  <a:lnTo>
                    <a:pt x="2" y="1"/>
                  </a:lnTo>
                  <a:lnTo>
                    <a:pt x="0" y="3"/>
                  </a:lnTo>
                  <a:lnTo>
                    <a:pt x="2" y="7"/>
                  </a:lnTo>
                  <a:lnTo>
                    <a:pt x="8" y="7"/>
                  </a:lnTo>
                  <a:lnTo>
                    <a:pt x="15" y="9"/>
                  </a:lnTo>
                  <a:lnTo>
                    <a:pt x="21" y="13"/>
                  </a:lnTo>
                  <a:lnTo>
                    <a:pt x="29" y="19"/>
                  </a:lnTo>
                  <a:lnTo>
                    <a:pt x="32" y="24"/>
                  </a:lnTo>
                  <a:lnTo>
                    <a:pt x="38" y="32"/>
                  </a:lnTo>
                  <a:lnTo>
                    <a:pt x="44" y="38"/>
                  </a:lnTo>
                  <a:lnTo>
                    <a:pt x="46" y="40"/>
                  </a:lnTo>
                  <a:lnTo>
                    <a:pt x="44" y="38"/>
                  </a:lnTo>
                  <a:lnTo>
                    <a:pt x="44" y="34"/>
                  </a:lnTo>
                  <a:lnTo>
                    <a:pt x="42" y="28"/>
                  </a:lnTo>
                  <a:lnTo>
                    <a:pt x="38" y="22"/>
                  </a:lnTo>
                  <a:lnTo>
                    <a:pt x="34" y="13"/>
                  </a:lnTo>
                  <a:lnTo>
                    <a:pt x="27" y="5"/>
                  </a:lnTo>
                  <a:lnTo>
                    <a:pt x="1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943"/>
            <p:cNvSpPr>
              <a:spLocks/>
            </p:cNvSpPr>
            <p:nvPr/>
          </p:nvSpPr>
          <p:spPr bwMode="auto">
            <a:xfrm>
              <a:off x="1523475" y="4273551"/>
              <a:ext cx="173037" cy="179388"/>
            </a:xfrm>
            <a:custGeom>
              <a:avLst/>
              <a:gdLst/>
              <a:ahLst/>
              <a:cxnLst>
                <a:cxn ang="0">
                  <a:pos x="25" y="223"/>
                </a:cxn>
                <a:cxn ang="0">
                  <a:pos x="15" y="211"/>
                </a:cxn>
                <a:cxn ang="0">
                  <a:pos x="9" y="200"/>
                </a:cxn>
                <a:cxn ang="0">
                  <a:pos x="4" y="185"/>
                </a:cxn>
                <a:cxn ang="0">
                  <a:pos x="0" y="167"/>
                </a:cxn>
                <a:cxn ang="0">
                  <a:pos x="0" y="148"/>
                </a:cxn>
                <a:cxn ang="0">
                  <a:pos x="6" y="129"/>
                </a:cxn>
                <a:cxn ang="0">
                  <a:pos x="11" y="118"/>
                </a:cxn>
                <a:cxn ang="0">
                  <a:pos x="25" y="103"/>
                </a:cxn>
                <a:cxn ang="0">
                  <a:pos x="45" y="82"/>
                </a:cxn>
                <a:cxn ang="0">
                  <a:pos x="70" y="61"/>
                </a:cxn>
                <a:cxn ang="0">
                  <a:pos x="85" y="53"/>
                </a:cxn>
                <a:cxn ang="0">
                  <a:pos x="93" y="49"/>
                </a:cxn>
                <a:cxn ang="0">
                  <a:pos x="91" y="55"/>
                </a:cxn>
                <a:cxn ang="0">
                  <a:pos x="80" y="69"/>
                </a:cxn>
                <a:cxn ang="0">
                  <a:pos x="63" y="84"/>
                </a:cxn>
                <a:cxn ang="0">
                  <a:pos x="51" y="95"/>
                </a:cxn>
                <a:cxn ang="0">
                  <a:pos x="51" y="99"/>
                </a:cxn>
                <a:cxn ang="0">
                  <a:pos x="61" y="97"/>
                </a:cxn>
                <a:cxn ang="0">
                  <a:pos x="72" y="93"/>
                </a:cxn>
                <a:cxn ang="0">
                  <a:pos x="89" y="84"/>
                </a:cxn>
                <a:cxn ang="0">
                  <a:pos x="106" y="69"/>
                </a:cxn>
                <a:cxn ang="0">
                  <a:pos x="122" y="55"/>
                </a:cxn>
                <a:cxn ang="0">
                  <a:pos x="135" y="42"/>
                </a:cxn>
                <a:cxn ang="0">
                  <a:pos x="148" y="29"/>
                </a:cxn>
                <a:cxn ang="0">
                  <a:pos x="165" y="13"/>
                </a:cxn>
                <a:cxn ang="0">
                  <a:pos x="173" y="10"/>
                </a:cxn>
                <a:cxn ang="0">
                  <a:pos x="167" y="21"/>
                </a:cxn>
                <a:cxn ang="0">
                  <a:pos x="156" y="36"/>
                </a:cxn>
                <a:cxn ang="0">
                  <a:pos x="137" y="55"/>
                </a:cxn>
                <a:cxn ang="0">
                  <a:pos x="125" y="70"/>
                </a:cxn>
                <a:cxn ang="0">
                  <a:pos x="127" y="74"/>
                </a:cxn>
                <a:cxn ang="0">
                  <a:pos x="142" y="74"/>
                </a:cxn>
                <a:cxn ang="0">
                  <a:pos x="160" y="65"/>
                </a:cxn>
                <a:cxn ang="0">
                  <a:pos x="180" y="44"/>
                </a:cxn>
                <a:cxn ang="0">
                  <a:pos x="196" y="25"/>
                </a:cxn>
                <a:cxn ang="0">
                  <a:pos x="207" y="10"/>
                </a:cxn>
                <a:cxn ang="0">
                  <a:pos x="215" y="0"/>
                </a:cxn>
                <a:cxn ang="0">
                  <a:pos x="217" y="6"/>
                </a:cxn>
                <a:cxn ang="0">
                  <a:pos x="213" y="21"/>
                </a:cxn>
                <a:cxn ang="0">
                  <a:pos x="201" y="36"/>
                </a:cxn>
                <a:cxn ang="0">
                  <a:pos x="180" y="61"/>
                </a:cxn>
                <a:cxn ang="0">
                  <a:pos x="167" y="70"/>
                </a:cxn>
                <a:cxn ang="0">
                  <a:pos x="152" y="78"/>
                </a:cxn>
                <a:cxn ang="0">
                  <a:pos x="135" y="80"/>
                </a:cxn>
                <a:cxn ang="0">
                  <a:pos x="120" y="80"/>
                </a:cxn>
                <a:cxn ang="0">
                  <a:pos x="108" y="86"/>
                </a:cxn>
                <a:cxn ang="0">
                  <a:pos x="87" y="99"/>
                </a:cxn>
                <a:cxn ang="0">
                  <a:pos x="74" y="105"/>
                </a:cxn>
                <a:cxn ang="0">
                  <a:pos x="61" y="108"/>
                </a:cxn>
                <a:cxn ang="0">
                  <a:pos x="42" y="108"/>
                </a:cxn>
                <a:cxn ang="0">
                  <a:pos x="34" y="110"/>
                </a:cxn>
                <a:cxn ang="0">
                  <a:pos x="26" y="122"/>
                </a:cxn>
                <a:cxn ang="0">
                  <a:pos x="23" y="131"/>
                </a:cxn>
                <a:cxn ang="0">
                  <a:pos x="21" y="145"/>
                </a:cxn>
                <a:cxn ang="0">
                  <a:pos x="15" y="167"/>
                </a:cxn>
                <a:cxn ang="0">
                  <a:pos x="17" y="186"/>
                </a:cxn>
                <a:cxn ang="0">
                  <a:pos x="19" y="200"/>
                </a:cxn>
                <a:cxn ang="0">
                  <a:pos x="25" y="209"/>
                </a:cxn>
                <a:cxn ang="0">
                  <a:pos x="34" y="221"/>
                </a:cxn>
                <a:cxn ang="0">
                  <a:pos x="26" y="226"/>
                </a:cxn>
              </a:cxnLst>
              <a:rect l="0" t="0" r="r" b="b"/>
              <a:pathLst>
                <a:path w="217" h="226">
                  <a:moveTo>
                    <a:pt x="26" y="226"/>
                  </a:moveTo>
                  <a:lnTo>
                    <a:pt x="25" y="223"/>
                  </a:lnTo>
                  <a:lnTo>
                    <a:pt x="19" y="217"/>
                  </a:lnTo>
                  <a:lnTo>
                    <a:pt x="15" y="211"/>
                  </a:lnTo>
                  <a:lnTo>
                    <a:pt x="11" y="205"/>
                  </a:lnTo>
                  <a:lnTo>
                    <a:pt x="9" y="200"/>
                  </a:lnTo>
                  <a:lnTo>
                    <a:pt x="6" y="194"/>
                  </a:lnTo>
                  <a:lnTo>
                    <a:pt x="4" y="185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2" y="139"/>
                  </a:lnTo>
                  <a:lnTo>
                    <a:pt x="6" y="129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9" y="112"/>
                  </a:lnTo>
                  <a:lnTo>
                    <a:pt x="25" y="103"/>
                  </a:lnTo>
                  <a:lnTo>
                    <a:pt x="36" y="93"/>
                  </a:lnTo>
                  <a:lnTo>
                    <a:pt x="45" y="82"/>
                  </a:lnTo>
                  <a:lnTo>
                    <a:pt x="59" y="70"/>
                  </a:lnTo>
                  <a:lnTo>
                    <a:pt x="70" y="61"/>
                  </a:lnTo>
                  <a:lnTo>
                    <a:pt x="84" y="53"/>
                  </a:lnTo>
                  <a:lnTo>
                    <a:pt x="85" y="53"/>
                  </a:lnTo>
                  <a:lnTo>
                    <a:pt x="89" y="51"/>
                  </a:lnTo>
                  <a:lnTo>
                    <a:pt x="93" y="49"/>
                  </a:lnTo>
                  <a:lnTo>
                    <a:pt x="95" y="53"/>
                  </a:lnTo>
                  <a:lnTo>
                    <a:pt x="91" y="55"/>
                  </a:lnTo>
                  <a:lnTo>
                    <a:pt x="85" y="61"/>
                  </a:lnTo>
                  <a:lnTo>
                    <a:pt x="80" y="69"/>
                  </a:lnTo>
                  <a:lnTo>
                    <a:pt x="70" y="78"/>
                  </a:lnTo>
                  <a:lnTo>
                    <a:pt x="63" y="84"/>
                  </a:lnTo>
                  <a:lnTo>
                    <a:pt x="55" y="91"/>
                  </a:lnTo>
                  <a:lnTo>
                    <a:pt x="51" y="95"/>
                  </a:lnTo>
                  <a:lnTo>
                    <a:pt x="49" y="99"/>
                  </a:lnTo>
                  <a:lnTo>
                    <a:pt x="51" y="99"/>
                  </a:lnTo>
                  <a:lnTo>
                    <a:pt x="57" y="99"/>
                  </a:lnTo>
                  <a:lnTo>
                    <a:pt x="61" y="97"/>
                  </a:lnTo>
                  <a:lnTo>
                    <a:pt x="66" y="95"/>
                  </a:lnTo>
                  <a:lnTo>
                    <a:pt x="72" y="93"/>
                  </a:lnTo>
                  <a:lnTo>
                    <a:pt x="80" y="91"/>
                  </a:lnTo>
                  <a:lnTo>
                    <a:pt x="89" y="84"/>
                  </a:lnTo>
                  <a:lnTo>
                    <a:pt x="101" y="74"/>
                  </a:lnTo>
                  <a:lnTo>
                    <a:pt x="106" y="69"/>
                  </a:lnTo>
                  <a:lnTo>
                    <a:pt x="114" y="61"/>
                  </a:lnTo>
                  <a:lnTo>
                    <a:pt x="122" y="55"/>
                  </a:lnTo>
                  <a:lnTo>
                    <a:pt x="129" y="49"/>
                  </a:lnTo>
                  <a:lnTo>
                    <a:pt x="135" y="42"/>
                  </a:lnTo>
                  <a:lnTo>
                    <a:pt x="142" y="34"/>
                  </a:lnTo>
                  <a:lnTo>
                    <a:pt x="148" y="29"/>
                  </a:lnTo>
                  <a:lnTo>
                    <a:pt x="156" y="23"/>
                  </a:lnTo>
                  <a:lnTo>
                    <a:pt x="165" y="13"/>
                  </a:lnTo>
                  <a:lnTo>
                    <a:pt x="171" y="8"/>
                  </a:lnTo>
                  <a:lnTo>
                    <a:pt x="173" y="10"/>
                  </a:lnTo>
                  <a:lnTo>
                    <a:pt x="171" y="17"/>
                  </a:lnTo>
                  <a:lnTo>
                    <a:pt x="167" y="21"/>
                  </a:lnTo>
                  <a:lnTo>
                    <a:pt x="161" y="29"/>
                  </a:lnTo>
                  <a:lnTo>
                    <a:pt x="156" y="36"/>
                  </a:lnTo>
                  <a:lnTo>
                    <a:pt x="146" y="46"/>
                  </a:lnTo>
                  <a:lnTo>
                    <a:pt x="137" y="55"/>
                  </a:lnTo>
                  <a:lnTo>
                    <a:pt x="131" y="65"/>
                  </a:lnTo>
                  <a:lnTo>
                    <a:pt x="125" y="70"/>
                  </a:lnTo>
                  <a:lnTo>
                    <a:pt x="125" y="72"/>
                  </a:lnTo>
                  <a:lnTo>
                    <a:pt x="127" y="74"/>
                  </a:lnTo>
                  <a:lnTo>
                    <a:pt x="137" y="74"/>
                  </a:lnTo>
                  <a:lnTo>
                    <a:pt x="142" y="74"/>
                  </a:lnTo>
                  <a:lnTo>
                    <a:pt x="150" y="70"/>
                  </a:lnTo>
                  <a:lnTo>
                    <a:pt x="160" y="65"/>
                  </a:lnTo>
                  <a:lnTo>
                    <a:pt x="171" y="55"/>
                  </a:lnTo>
                  <a:lnTo>
                    <a:pt x="180" y="44"/>
                  </a:lnTo>
                  <a:lnTo>
                    <a:pt x="190" y="34"/>
                  </a:lnTo>
                  <a:lnTo>
                    <a:pt x="196" y="25"/>
                  </a:lnTo>
                  <a:lnTo>
                    <a:pt x="203" y="17"/>
                  </a:lnTo>
                  <a:lnTo>
                    <a:pt x="207" y="10"/>
                  </a:lnTo>
                  <a:lnTo>
                    <a:pt x="213" y="4"/>
                  </a:lnTo>
                  <a:lnTo>
                    <a:pt x="215" y="0"/>
                  </a:lnTo>
                  <a:lnTo>
                    <a:pt x="217" y="0"/>
                  </a:lnTo>
                  <a:lnTo>
                    <a:pt x="217" y="6"/>
                  </a:lnTo>
                  <a:lnTo>
                    <a:pt x="215" y="11"/>
                  </a:lnTo>
                  <a:lnTo>
                    <a:pt x="213" y="21"/>
                  </a:lnTo>
                  <a:lnTo>
                    <a:pt x="207" y="27"/>
                  </a:lnTo>
                  <a:lnTo>
                    <a:pt x="201" y="36"/>
                  </a:lnTo>
                  <a:lnTo>
                    <a:pt x="192" y="48"/>
                  </a:lnTo>
                  <a:lnTo>
                    <a:pt x="180" y="61"/>
                  </a:lnTo>
                  <a:lnTo>
                    <a:pt x="175" y="65"/>
                  </a:lnTo>
                  <a:lnTo>
                    <a:pt x="167" y="70"/>
                  </a:lnTo>
                  <a:lnTo>
                    <a:pt x="160" y="74"/>
                  </a:lnTo>
                  <a:lnTo>
                    <a:pt x="152" y="78"/>
                  </a:lnTo>
                  <a:lnTo>
                    <a:pt x="144" y="80"/>
                  </a:lnTo>
                  <a:lnTo>
                    <a:pt x="135" y="80"/>
                  </a:lnTo>
                  <a:lnTo>
                    <a:pt x="127" y="80"/>
                  </a:lnTo>
                  <a:lnTo>
                    <a:pt x="120" y="80"/>
                  </a:lnTo>
                  <a:lnTo>
                    <a:pt x="116" y="80"/>
                  </a:lnTo>
                  <a:lnTo>
                    <a:pt x="108" y="86"/>
                  </a:lnTo>
                  <a:lnTo>
                    <a:pt x="97" y="91"/>
                  </a:lnTo>
                  <a:lnTo>
                    <a:pt x="87" y="99"/>
                  </a:lnTo>
                  <a:lnTo>
                    <a:pt x="80" y="101"/>
                  </a:lnTo>
                  <a:lnTo>
                    <a:pt x="74" y="105"/>
                  </a:lnTo>
                  <a:lnTo>
                    <a:pt x="66" y="107"/>
                  </a:lnTo>
                  <a:lnTo>
                    <a:pt x="61" y="108"/>
                  </a:lnTo>
                  <a:lnTo>
                    <a:pt x="49" y="110"/>
                  </a:lnTo>
                  <a:lnTo>
                    <a:pt x="42" y="108"/>
                  </a:lnTo>
                  <a:lnTo>
                    <a:pt x="40" y="108"/>
                  </a:lnTo>
                  <a:lnTo>
                    <a:pt x="34" y="110"/>
                  </a:lnTo>
                  <a:lnTo>
                    <a:pt x="30" y="114"/>
                  </a:lnTo>
                  <a:lnTo>
                    <a:pt x="26" y="122"/>
                  </a:lnTo>
                  <a:lnTo>
                    <a:pt x="25" y="126"/>
                  </a:lnTo>
                  <a:lnTo>
                    <a:pt x="23" y="131"/>
                  </a:lnTo>
                  <a:lnTo>
                    <a:pt x="21" y="137"/>
                  </a:lnTo>
                  <a:lnTo>
                    <a:pt x="21" y="145"/>
                  </a:lnTo>
                  <a:lnTo>
                    <a:pt x="17" y="156"/>
                  </a:lnTo>
                  <a:lnTo>
                    <a:pt x="15" y="167"/>
                  </a:lnTo>
                  <a:lnTo>
                    <a:pt x="15" y="177"/>
                  </a:lnTo>
                  <a:lnTo>
                    <a:pt x="17" y="186"/>
                  </a:lnTo>
                  <a:lnTo>
                    <a:pt x="17" y="192"/>
                  </a:lnTo>
                  <a:lnTo>
                    <a:pt x="19" y="200"/>
                  </a:lnTo>
                  <a:lnTo>
                    <a:pt x="21" y="204"/>
                  </a:lnTo>
                  <a:lnTo>
                    <a:pt x="25" y="209"/>
                  </a:lnTo>
                  <a:lnTo>
                    <a:pt x="30" y="215"/>
                  </a:lnTo>
                  <a:lnTo>
                    <a:pt x="34" y="221"/>
                  </a:lnTo>
                  <a:lnTo>
                    <a:pt x="26" y="226"/>
                  </a:lnTo>
                  <a:lnTo>
                    <a:pt x="26" y="2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944"/>
            <p:cNvSpPr>
              <a:spLocks/>
            </p:cNvSpPr>
            <p:nvPr/>
          </p:nvSpPr>
          <p:spPr bwMode="auto">
            <a:xfrm>
              <a:off x="1590150" y="4356101"/>
              <a:ext cx="85725" cy="6032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1" y="60"/>
                </a:cxn>
                <a:cxn ang="0">
                  <a:pos x="7" y="55"/>
                </a:cxn>
                <a:cxn ang="0">
                  <a:pos x="11" y="49"/>
                </a:cxn>
                <a:cxn ang="0">
                  <a:pos x="17" y="45"/>
                </a:cxn>
                <a:cxn ang="0">
                  <a:pos x="24" y="40"/>
                </a:cxn>
                <a:cxn ang="0">
                  <a:pos x="32" y="36"/>
                </a:cxn>
                <a:cxn ang="0">
                  <a:pos x="43" y="24"/>
                </a:cxn>
                <a:cxn ang="0">
                  <a:pos x="57" y="13"/>
                </a:cxn>
                <a:cxn ang="0">
                  <a:pos x="68" y="5"/>
                </a:cxn>
                <a:cxn ang="0">
                  <a:pos x="77" y="3"/>
                </a:cxn>
                <a:cxn ang="0">
                  <a:pos x="83" y="0"/>
                </a:cxn>
                <a:cxn ang="0">
                  <a:pos x="91" y="0"/>
                </a:cxn>
                <a:cxn ang="0">
                  <a:pos x="96" y="0"/>
                </a:cxn>
                <a:cxn ang="0">
                  <a:pos x="102" y="3"/>
                </a:cxn>
                <a:cxn ang="0">
                  <a:pos x="108" y="5"/>
                </a:cxn>
                <a:cxn ang="0">
                  <a:pos x="108" y="11"/>
                </a:cxn>
                <a:cxn ang="0">
                  <a:pos x="102" y="17"/>
                </a:cxn>
                <a:cxn ang="0">
                  <a:pos x="96" y="17"/>
                </a:cxn>
                <a:cxn ang="0">
                  <a:pos x="91" y="15"/>
                </a:cxn>
                <a:cxn ang="0">
                  <a:pos x="87" y="15"/>
                </a:cxn>
                <a:cxn ang="0">
                  <a:pos x="81" y="15"/>
                </a:cxn>
                <a:cxn ang="0">
                  <a:pos x="76" y="19"/>
                </a:cxn>
                <a:cxn ang="0">
                  <a:pos x="68" y="22"/>
                </a:cxn>
                <a:cxn ang="0">
                  <a:pos x="60" y="30"/>
                </a:cxn>
                <a:cxn ang="0">
                  <a:pos x="47" y="40"/>
                </a:cxn>
                <a:cxn ang="0">
                  <a:pos x="38" y="49"/>
                </a:cxn>
                <a:cxn ang="0">
                  <a:pos x="24" y="59"/>
                </a:cxn>
                <a:cxn ang="0">
                  <a:pos x="15" y="68"/>
                </a:cxn>
                <a:cxn ang="0">
                  <a:pos x="7" y="74"/>
                </a:cxn>
                <a:cxn ang="0">
                  <a:pos x="3" y="76"/>
                </a:cxn>
                <a:cxn ang="0">
                  <a:pos x="0" y="68"/>
                </a:cxn>
                <a:cxn ang="0">
                  <a:pos x="0" y="64"/>
                </a:cxn>
                <a:cxn ang="0">
                  <a:pos x="0" y="64"/>
                </a:cxn>
              </a:cxnLst>
              <a:rect l="0" t="0" r="r" b="b"/>
              <a:pathLst>
                <a:path w="108" h="76">
                  <a:moveTo>
                    <a:pt x="0" y="64"/>
                  </a:moveTo>
                  <a:lnTo>
                    <a:pt x="1" y="60"/>
                  </a:lnTo>
                  <a:lnTo>
                    <a:pt x="7" y="55"/>
                  </a:lnTo>
                  <a:lnTo>
                    <a:pt x="11" y="49"/>
                  </a:lnTo>
                  <a:lnTo>
                    <a:pt x="17" y="45"/>
                  </a:lnTo>
                  <a:lnTo>
                    <a:pt x="24" y="40"/>
                  </a:lnTo>
                  <a:lnTo>
                    <a:pt x="32" y="36"/>
                  </a:lnTo>
                  <a:lnTo>
                    <a:pt x="43" y="24"/>
                  </a:lnTo>
                  <a:lnTo>
                    <a:pt x="57" y="13"/>
                  </a:lnTo>
                  <a:lnTo>
                    <a:pt x="68" y="5"/>
                  </a:lnTo>
                  <a:lnTo>
                    <a:pt x="77" y="3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6" y="0"/>
                  </a:lnTo>
                  <a:lnTo>
                    <a:pt x="102" y="3"/>
                  </a:lnTo>
                  <a:lnTo>
                    <a:pt x="108" y="5"/>
                  </a:lnTo>
                  <a:lnTo>
                    <a:pt x="108" y="11"/>
                  </a:lnTo>
                  <a:lnTo>
                    <a:pt x="102" y="17"/>
                  </a:lnTo>
                  <a:lnTo>
                    <a:pt x="96" y="17"/>
                  </a:lnTo>
                  <a:lnTo>
                    <a:pt x="91" y="15"/>
                  </a:lnTo>
                  <a:lnTo>
                    <a:pt x="87" y="15"/>
                  </a:lnTo>
                  <a:lnTo>
                    <a:pt x="81" y="15"/>
                  </a:lnTo>
                  <a:lnTo>
                    <a:pt x="76" y="19"/>
                  </a:lnTo>
                  <a:lnTo>
                    <a:pt x="68" y="22"/>
                  </a:lnTo>
                  <a:lnTo>
                    <a:pt x="60" y="30"/>
                  </a:lnTo>
                  <a:lnTo>
                    <a:pt x="47" y="40"/>
                  </a:lnTo>
                  <a:lnTo>
                    <a:pt x="38" y="49"/>
                  </a:lnTo>
                  <a:lnTo>
                    <a:pt x="24" y="59"/>
                  </a:lnTo>
                  <a:lnTo>
                    <a:pt x="15" y="68"/>
                  </a:lnTo>
                  <a:lnTo>
                    <a:pt x="7" y="74"/>
                  </a:lnTo>
                  <a:lnTo>
                    <a:pt x="3" y="76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945"/>
            <p:cNvSpPr>
              <a:spLocks/>
            </p:cNvSpPr>
            <p:nvPr/>
          </p:nvSpPr>
          <p:spPr bwMode="auto">
            <a:xfrm>
              <a:off x="1598087" y="4405313"/>
              <a:ext cx="77787" cy="50800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" y="37"/>
                </a:cxn>
                <a:cxn ang="0">
                  <a:pos x="13" y="31"/>
                </a:cxn>
                <a:cxn ang="0">
                  <a:pos x="19" y="27"/>
                </a:cxn>
                <a:cxn ang="0">
                  <a:pos x="27" y="23"/>
                </a:cxn>
                <a:cxn ang="0">
                  <a:pos x="32" y="19"/>
                </a:cxn>
                <a:cxn ang="0">
                  <a:pos x="38" y="19"/>
                </a:cxn>
                <a:cxn ang="0">
                  <a:pos x="49" y="18"/>
                </a:cxn>
                <a:cxn ang="0">
                  <a:pos x="61" y="21"/>
                </a:cxn>
                <a:cxn ang="0">
                  <a:pos x="72" y="23"/>
                </a:cxn>
                <a:cxn ang="0">
                  <a:pos x="82" y="21"/>
                </a:cxn>
                <a:cxn ang="0">
                  <a:pos x="86" y="14"/>
                </a:cxn>
                <a:cxn ang="0">
                  <a:pos x="87" y="8"/>
                </a:cxn>
                <a:cxn ang="0">
                  <a:pos x="87" y="2"/>
                </a:cxn>
                <a:cxn ang="0">
                  <a:pos x="87" y="0"/>
                </a:cxn>
                <a:cxn ang="0">
                  <a:pos x="89" y="2"/>
                </a:cxn>
                <a:cxn ang="0">
                  <a:pos x="93" y="6"/>
                </a:cxn>
                <a:cxn ang="0">
                  <a:pos x="97" y="14"/>
                </a:cxn>
                <a:cxn ang="0">
                  <a:pos x="97" y="21"/>
                </a:cxn>
                <a:cxn ang="0">
                  <a:pos x="93" y="25"/>
                </a:cxn>
                <a:cxn ang="0">
                  <a:pos x="87" y="31"/>
                </a:cxn>
                <a:cxn ang="0">
                  <a:pos x="84" y="31"/>
                </a:cxn>
                <a:cxn ang="0">
                  <a:pos x="82" y="33"/>
                </a:cxn>
                <a:cxn ang="0">
                  <a:pos x="80" y="33"/>
                </a:cxn>
                <a:cxn ang="0">
                  <a:pos x="74" y="33"/>
                </a:cxn>
                <a:cxn ang="0">
                  <a:pos x="67" y="33"/>
                </a:cxn>
                <a:cxn ang="0">
                  <a:pos x="59" y="33"/>
                </a:cxn>
                <a:cxn ang="0">
                  <a:pos x="59" y="38"/>
                </a:cxn>
                <a:cxn ang="0">
                  <a:pos x="59" y="44"/>
                </a:cxn>
                <a:cxn ang="0">
                  <a:pos x="59" y="48"/>
                </a:cxn>
                <a:cxn ang="0">
                  <a:pos x="57" y="54"/>
                </a:cxn>
                <a:cxn ang="0">
                  <a:pos x="53" y="57"/>
                </a:cxn>
                <a:cxn ang="0">
                  <a:pos x="48" y="61"/>
                </a:cxn>
                <a:cxn ang="0">
                  <a:pos x="42" y="63"/>
                </a:cxn>
                <a:cxn ang="0">
                  <a:pos x="36" y="63"/>
                </a:cxn>
                <a:cxn ang="0">
                  <a:pos x="29" y="57"/>
                </a:cxn>
                <a:cxn ang="0">
                  <a:pos x="25" y="52"/>
                </a:cxn>
                <a:cxn ang="0">
                  <a:pos x="23" y="46"/>
                </a:cxn>
                <a:cxn ang="0">
                  <a:pos x="23" y="46"/>
                </a:cxn>
                <a:cxn ang="0">
                  <a:pos x="17" y="48"/>
                </a:cxn>
                <a:cxn ang="0">
                  <a:pos x="8" y="52"/>
                </a:cxn>
                <a:cxn ang="0">
                  <a:pos x="2" y="46"/>
                </a:cxn>
                <a:cxn ang="0">
                  <a:pos x="0" y="42"/>
                </a:cxn>
                <a:cxn ang="0">
                  <a:pos x="0" y="42"/>
                </a:cxn>
              </a:cxnLst>
              <a:rect l="0" t="0" r="r" b="b"/>
              <a:pathLst>
                <a:path w="97" h="63">
                  <a:moveTo>
                    <a:pt x="0" y="42"/>
                  </a:moveTo>
                  <a:lnTo>
                    <a:pt x="4" y="37"/>
                  </a:lnTo>
                  <a:lnTo>
                    <a:pt x="13" y="31"/>
                  </a:lnTo>
                  <a:lnTo>
                    <a:pt x="19" y="27"/>
                  </a:lnTo>
                  <a:lnTo>
                    <a:pt x="27" y="23"/>
                  </a:lnTo>
                  <a:lnTo>
                    <a:pt x="32" y="19"/>
                  </a:lnTo>
                  <a:lnTo>
                    <a:pt x="38" y="19"/>
                  </a:lnTo>
                  <a:lnTo>
                    <a:pt x="49" y="18"/>
                  </a:lnTo>
                  <a:lnTo>
                    <a:pt x="61" y="21"/>
                  </a:lnTo>
                  <a:lnTo>
                    <a:pt x="72" y="23"/>
                  </a:lnTo>
                  <a:lnTo>
                    <a:pt x="82" y="21"/>
                  </a:lnTo>
                  <a:lnTo>
                    <a:pt x="86" y="14"/>
                  </a:lnTo>
                  <a:lnTo>
                    <a:pt x="87" y="8"/>
                  </a:lnTo>
                  <a:lnTo>
                    <a:pt x="87" y="2"/>
                  </a:lnTo>
                  <a:lnTo>
                    <a:pt x="87" y="0"/>
                  </a:lnTo>
                  <a:lnTo>
                    <a:pt x="89" y="2"/>
                  </a:lnTo>
                  <a:lnTo>
                    <a:pt x="93" y="6"/>
                  </a:lnTo>
                  <a:lnTo>
                    <a:pt x="97" y="14"/>
                  </a:lnTo>
                  <a:lnTo>
                    <a:pt x="97" y="21"/>
                  </a:lnTo>
                  <a:lnTo>
                    <a:pt x="93" y="25"/>
                  </a:lnTo>
                  <a:lnTo>
                    <a:pt x="87" y="31"/>
                  </a:lnTo>
                  <a:lnTo>
                    <a:pt x="84" y="31"/>
                  </a:lnTo>
                  <a:lnTo>
                    <a:pt x="82" y="33"/>
                  </a:lnTo>
                  <a:lnTo>
                    <a:pt x="80" y="33"/>
                  </a:lnTo>
                  <a:lnTo>
                    <a:pt x="74" y="33"/>
                  </a:lnTo>
                  <a:lnTo>
                    <a:pt x="67" y="33"/>
                  </a:lnTo>
                  <a:lnTo>
                    <a:pt x="59" y="33"/>
                  </a:lnTo>
                  <a:lnTo>
                    <a:pt x="59" y="38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7" y="54"/>
                  </a:lnTo>
                  <a:lnTo>
                    <a:pt x="53" y="57"/>
                  </a:lnTo>
                  <a:lnTo>
                    <a:pt x="48" y="61"/>
                  </a:lnTo>
                  <a:lnTo>
                    <a:pt x="42" y="63"/>
                  </a:lnTo>
                  <a:lnTo>
                    <a:pt x="36" y="63"/>
                  </a:lnTo>
                  <a:lnTo>
                    <a:pt x="29" y="57"/>
                  </a:lnTo>
                  <a:lnTo>
                    <a:pt x="25" y="52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7" y="48"/>
                  </a:lnTo>
                  <a:lnTo>
                    <a:pt x="8" y="52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946"/>
            <p:cNvSpPr>
              <a:spLocks/>
            </p:cNvSpPr>
            <p:nvPr/>
          </p:nvSpPr>
          <p:spPr bwMode="auto">
            <a:xfrm>
              <a:off x="1631425" y="4406901"/>
              <a:ext cx="26987" cy="222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9" y="4"/>
                </a:cxn>
                <a:cxn ang="0">
                  <a:pos x="15" y="6"/>
                </a:cxn>
                <a:cxn ang="0">
                  <a:pos x="21" y="8"/>
                </a:cxn>
                <a:cxn ang="0">
                  <a:pos x="23" y="12"/>
                </a:cxn>
                <a:cxn ang="0">
                  <a:pos x="23" y="17"/>
                </a:cxn>
                <a:cxn ang="0">
                  <a:pos x="23" y="21"/>
                </a:cxn>
                <a:cxn ang="0">
                  <a:pos x="23" y="25"/>
                </a:cxn>
                <a:cxn ang="0">
                  <a:pos x="32" y="29"/>
                </a:cxn>
                <a:cxn ang="0">
                  <a:pos x="32" y="23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2"/>
                </a:cxn>
                <a:cxn ang="0">
                  <a:pos x="23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34" h="29">
                  <a:moveTo>
                    <a:pt x="0" y="4"/>
                  </a:moveTo>
                  <a:lnTo>
                    <a:pt x="2" y="4"/>
                  </a:lnTo>
                  <a:lnTo>
                    <a:pt x="9" y="4"/>
                  </a:lnTo>
                  <a:lnTo>
                    <a:pt x="15" y="6"/>
                  </a:lnTo>
                  <a:lnTo>
                    <a:pt x="21" y="8"/>
                  </a:lnTo>
                  <a:lnTo>
                    <a:pt x="23" y="12"/>
                  </a:lnTo>
                  <a:lnTo>
                    <a:pt x="23" y="17"/>
                  </a:lnTo>
                  <a:lnTo>
                    <a:pt x="23" y="21"/>
                  </a:lnTo>
                  <a:lnTo>
                    <a:pt x="23" y="25"/>
                  </a:lnTo>
                  <a:lnTo>
                    <a:pt x="32" y="29"/>
                  </a:lnTo>
                  <a:lnTo>
                    <a:pt x="32" y="23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2"/>
                  </a:lnTo>
                  <a:lnTo>
                    <a:pt x="23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947"/>
            <p:cNvSpPr>
              <a:spLocks/>
            </p:cNvSpPr>
            <p:nvPr/>
          </p:nvSpPr>
          <p:spPr bwMode="auto">
            <a:xfrm>
              <a:off x="1525062" y="4543426"/>
              <a:ext cx="104775" cy="33338"/>
            </a:xfrm>
            <a:custGeom>
              <a:avLst/>
              <a:gdLst/>
              <a:ahLst/>
              <a:cxnLst>
                <a:cxn ang="0">
                  <a:pos x="9" y="42"/>
                </a:cxn>
                <a:cxn ang="0">
                  <a:pos x="2" y="40"/>
                </a:cxn>
                <a:cxn ang="0">
                  <a:pos x="0" y="35"/>
                </a:cxn>
                <a:cxn ang="0">
                  <a:pos x="4" y="33"/>
                </a:cxn>
                <a:cxn ang="0">
                  <a:pos x="9" y="31"/>
                </a:cxn>
                <a:cxn ang="0">
                  <a:pos x="21" y="29"/>
                </a:cxn>
                <a:cxn ang="0">
                  <a:pos x="32" y="29"/>
                </a:cxn>
                <a:cxn ang="0">
                  <a:pos x="42" y="27"/>
                </a:cxn>
                <a:cxn ang="0">
                  <a:pos x="53" y="25"/>
                </a:cxn>
                <a:cxn ang="0">
                  <a:pos x="59" y="25"/>
                </a:cxn>
                <a:cxn ang="0">
                  <a:pos x="64" y="25"/>
                </a:cxn>
                <a:cxn ang="0">
                  <a:pos x="66" y="23"/>
                </a:cxn>
                <a:cxn ang="0">
                  <a:pos x="72" y="19"/>
                </a:cxn>
                <a:cxn ang="0">
                  <a:pos x="78" y="16"/>
                </a:cxn>
                <a:cxn ang="0">
                  <a:pos x="82" y="16"/>
                </a:cxn>
                <a:cxn ang="0">
                  <a:pos x="87" y="14"/>
                </a:cxn>
                <a:cxn ang="0">
                  <a:pos x="97" y="14"/>
                </a:cxn>
                <a:cxn ang="0">
                  <a:pos x="106" y="14"/>
                </a:cxn>
                <a:cxn ang="0">
                  <a:pos x="114" y="10"/>
                </a:cxn>
                <a:cxn ang="0">
                  <a:pos x="116" y="8"/>
                </a:cxn>
                <a:cxn ang="0">
                  <a:pos x="120" y="4"/>
                </a:cxn>
                <a:cxn ang="0">
                  <a:pos x="123" y="0"/>
                </a:cxn>
                <a:cxn ang="0">
                  <a:pos x="127" y="0"/>
                </a:cxn>
                <a:cxn ang="0">
                  <a:pos x="131" y="4"/>
                </a:cxn>
                <a:cxn ang="0">
                  <a:pos x="127" y="10"/>
                </a:cxn>
                <a:cxn ang="0">
                  <a:pos x="121" y="16"/>
                </a:cxn>
                <a:cxn ang="0">
                  <a:pos x="116" y="19"/>
                </a:cxn>
                <a:cxn ang="0">
                  <a:pos x="110" y="23"/>
                </a:cxn>
                <a:cxn ang="0">
                  <a:pos x="106" y="23"/>
                </a:cxn>
                <a:cxn ang="0">
                  <a:pos x="101" y="23"/>
                </a:cxn>
                <a:cxn ang="0">
                  <a:pos x="95" y="23"/>
                </a:cxn>
                <a:cxn ang="0">
                  <a:pos x="89" y="23"/>
                </a:cxn>
                <a:cxn ang="0">
                  <a:pos x="85" y="23"/>
                </a:cxn>
                <a:cxn ang="0">
                  <a:pos x="80" y="23"/>
                </a:cxn>
                <a:cxn ang="0">
                  <a:pos x="76" y="29"/>
                </a:cxn>
                <a:cxn ang="0">
                  <a:pos x="70" y="33"/>
                </a:cxn>
                <a:cxn ang="0">
                  <a:pos x="64" y="37"/>
                </a:cxn>
                <a:cxn ang="0">
                  <a:pos x="57" y="37"/>
                </a:cxn>
                <a:cxn ang="0">
                  <a:pos x="49" y="38"/>
                </a:cxn>
                <a:cxn ang="0">
                  <a:pos x="40" y="38"/>
                </a:cxn>
                <a:cxn ang="0">
                  <a:pos x="32" y="40"/>
                </a:cxn>
                <a:cxn ang="0">
                  <a:pos x="23" y="40"/>
                </a:cxn>
                <a:cxn ang="0">
                  <a:pos x="15" y="42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9" y="42"/>
                </a:cxn>
              </a:cxnLst>
              <a:rect l="0" t="0" r="r" b="b"/>
              <a:pathLst>
                <a:path w="131" h="42">
                  <a:moveTo>
                    <a:pt x="9" y="42"/>
                  </a:moveTo>
                  <a:lnTo>
                    <a:pt x="2" y="40"/>
                  </a:lnTo>
                  <a:lnTo>
                    <a:pt x="0" y="35"/>
                  </a:lnTo>
                  <a:lnTo>
                    <a:pt x="4" y="33"/>
                  </a:lnTo>
                  <a:lnTo>
                    <a:pt x="9" y="31"/>
                  </a:lnTo>
                  <a:lnTo>
                    <a:pt x="21" y="29"/>
                  </a:lnTo>
                  <a:lnTo>
                    <a:pt x="32" y="29"/>
                  </a:lnTo>
                  <a:lnTo>
                    <a:pt x="42" y="27"/>
                  </a:lnTo>
                  <a:lnTo>
                    <a:pt x="53" y="25"/>
                  </a:lnTo>
                  <a:lnTo>
                    <a:pt x="59" y="25"/>
                  </a:lnTo>
                  <a:lnTo>
                    <a:pt x="64" y="25"/>
                  </a:lnTo>
                  <a:lnTo>
                    <a:pt x="66" y="23"/>
                  </a:lnTo>
                  <a:lnTo>
                    <a:pt x="72" y="19"/>
                  </a:lnTo>
                  <a:lnTo>
                    <a:pt x="78" y="16"/>
                  </a:lnTo>
                  <a:lnTo>
                    <a:pt x="82" y="16"/>
                  </a:lnTo>
                  <a:lnTo>
                    <a:pt x="87" y="14"/>
                  </a:lnTo>
                  <a:lnTo>
                    <a:pt x="97" y="14"/>
                  </a:lnTo>
                  <a:lnTo>
                    <a:pt x="106" y="14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20" y="4"/>
                  </a:lnTo>
                  <a:lnTo>
                    <a:pt x="123" y="0"/>
                  </a:lnTo>
                  <a:lnTo>
                    <a:pt x="127" y="0"/>
                  </a:lnTo>
                  <a:lnTo>
                    <a:pt x="131" y="4"/>
                  </a:lnTo>
                  <a:lnTo>
                    <a:pt x="127" y="10"/>
                  </a:lnTo>
                  <a:lnTo>
                    <a:pt x="121" y="16"/>
                  </a:lnTo>
                  <a:lnTo>
                    <a:pt x="116" y="19"/>
                  </a:lnTo>
                  <a:lnTo>
                    <a:pt x="110" y="23"/>
                  </a:lnTo>
                  <a:lnTo>
                    <a:pt x="106" y="23"/>
                  </a:lnTo>
                  <a:lnTo>
                    <a:pt x="101" y="23"/>
                  </a:lnTo>
                  <a:lnTo>
                    <a:pt x="95" y="23"/>
                  </a:lnTo>
                  <a:lnTo>
                    <a:pt x="89" y="23"/>
                  </a:lnTo>
                  <a:lnTo>
                    <a:pt x="85" y="23"/>
                  </a:lnTo>
                  <a:lnTo>
                    <a:pt x="80" y="23"/>
                  </a:lnTo>
                  <a:lnTo>
                    <a:pt x="76" y="29"/>
                  </a:lnTo>
                  <a:lnTo>
                    <a:pt x="70" y="33"/>
                  </a:lnTo>
                  <a:lnTo>
                    <a:pt x="64" y="37"/>
                  </a:lnTo>
                  <a:lnTo>
                    <a:pt x="57" y="37"/>
                  </a:lnTo>
                  <a:lnTo>
                    <a:pt x="49" y="38"/>
                  </a:lnTo>
                  <a:lnTo>
                    <a:pt x="40" y="38"/>
                  </a:lnTo>
                  <a:lnTo>
                    <a:pt x="32" y="40"/>
                  </a:lnTo>
                  <a:lnTo>
                    <a:pt x="23" y="40"/>
                  </a:lnTo>
                  <a:lnTo>
                    <a:pt x="15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2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948"/>
            <p:cNvSpPr>
              <a:spLocks/>
            </p:cNvSpPr>
            <p:nvPr/>
          </p:nvSpPr>
          <p:spPr bwMode="auto">
            <a:xfrm>
              <a:off x="1533000" y="4560888"/>
              <a:ext cx="79375" cy="57150"/>
            </a:xfrm>
            <a:custGeom>
              <a:avLst/>
              <a:gdLst/>
              <a:ahLst/>
              <a:cxnLst>
                <a:cxn ang="0">
                  <a:pos x="14" y="21"/>
                </a:cxn>
                <a:cxn ang="0">
                  <a:pos x="29" y="31"/>
                </a:cxn>
                <a:cxn ang="0">
                  <a:pos x="42" y="35"/>
                </a:cxn>
                <a:cxn ang="0">
                  <a:pos x="53" y="33"/>
                </a:cxn>
                <a:cxn ang="0">
                  <a:pos x="65" y="29"/>
                </a:cxn>
                <a:cxn ang="0">
                  <a:pos x="80" y="21"/>
                </a:cxn>
                <a:cxn ang="0">
                  <a:pos x="84" y="21"/>
                </a:cxn>
                <a:cxn ang="0">
                  <a:pos x="84" y="36"/>
                </a:cxn>
                <a:cxn ang="0">
                  <a:pos x="82" y="42"/>
                </a:cxn>
                <a:cxn ang="0">
                  <a:pos x="67" y="50"/>
                </a:cxn>
                <a:cxn ang="0">
                  <a:pos x="48" y="57"/>
                </a:cxn>
                <a:cxn ang="0">
                  <a:pos x="33" y="63"/>
                </a:cxn>
                <a:cxn ang="0">
                  <a:pos x="23" y="55"/>
                </a:cxn>
                <a:cxn ang="0">
                  <a:pos x="14" y="33"/>
                </a:cxn>
                <a:cxn ang="0">
                  <a:pos x="2" y="27"/>
                </a:cxn>
                <a:cxn ang="0">
                  <a:pos x="4" y="36"/>
                </a:cxn>
                <a:cxn ang="0">
                  <a:pos x="12" y="52"/>
                </a:cxn>
                <a:cxn ang="0">
                  <a:pos x="19" y="67"/>
                </a:cxn>
                <a:cxn ang="0">
                  <a:pos x="34" y="71"/>
                </a:cxn>
                <a:cxn ang="0">
                  <a:pos x="55" y="67"/>
                </a:cxn>
                <a:cxn ang="0">
                  <a:pos x="76" y="57"/>
                </a:cxn>
                <a:cxn ang="0">
                  <a:pos x="93" y="50"/>
                </a:cxn>
                <a:cxn ang="0">
                  <a:pos x="99" y="42"/>
                </a:cxn>
                <a:cxn ang="0">
                  <a:pos x="97" y="27"/>
                </a:cxn>
                <a:cxn ang="0">
                  <a:pos x="95" y="12"/>
                </a:cxn>
                <a:cxn ang="0">
                  <a:pos x="95" y="0"/>
                </a:cxn>
                <a:cxn ang="0">
                  <a:pos x="84" y="0"/>
                </a:cxn>
                <a:cxn ang="0">
                  <a:pos x="71" y="12"/>
                </a:cxn>
                <a:cxn ang="0">
                  <a:pos x="52" y="29"/>
                </a:cxn>
                <a:cxn ang="0">
                  <a:pos x="31" y="21"/>
                </a:cxn>
                <a:cxn ang="0">
                  <a:pos x="17" y="14"/>
                </a:cxn>
                <a:cxn ang="0">
                  <a:pos x="10" y="19"/>
                </a:cxn>
              </a:cxnLst>
              <a:rect l="0" t="0" r="r" b="b"/>
              <a:pathLst>
                <a:path w="99" h="73">
                  <a:moveTo>
                    <a:pt x="10" y="19"/>
                  </a:moveTo>
                  <a:lnTo>
                    <a:pt x="14" y="21"/>
                  </a:lnTo>
                  <a:lnTo>
                    <a:pt x="25" y="27"/>
                  </a:lnTo>
                  <a:lnTo>
                    <a:pt x="29" y="31"/>
                  </a:lnTo>
                  <a:lnTo>
                    <a:pt x="36" y="33"/>
                  </a:lnTo>
                  <a:lnTo>
                    <a:pt x="42" y="35"/>
                  </a:lnTo>
                  <a:lnTo>
                    <a:pt x="50" y="36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5" y="29"/>
                  </a:lnTo>
                  <a:lnTo>
                    <a:pt x="71" y="27"/>
                  </a:lnTo>
                  <a:lnTo>
                    <a:pt x="80" y="21"/>
                  </a:lnTo>
                  <a:lnTo>
                    <a:pt x="84" y="19"/>
                  </a:lnTo>
                  <a:lnTo>
                    <a:pt x="84" y="21"/>
                  </a:lnTo>
                  <a:lnTo>
                    <a:pt x="84" y="29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76" y="46"/>
                  </a:lnTo>
                  <a:lnTo>
                    <a:pt x="67" y="50"/>
                  </a:lnTo>
                  <a:lnTo>
                    <a:pt x="59" y="55"/>
                  </a:lnTo>
                  <a:lnTo>
                    <a:pt x="48" y="57"/>
                  </a:lnTo>
                  <a:lnTo>
                    <a:pt x="40" y="61"/>
                  </a:lnTo>
                  <a:lnTo>
                    <a:pt x="33" y="63"/>
                  </a:lnTo>
                  <a:lnTo>
                    <a:pt x="29" y="63"/>
                  </a:lnTo>
                  <a:lnTo>
                    <a:pt x="23" y="55"/>
                  </a:lnTo>
                  <a:lnTo>
                    <a:pt x="19" y="42"/>
                  </a:lnTo>
                  <a:lnTo>
                    <a:pt x="14" y="33"/>
                  </a:lnTo>
                  <a:lnTo>
                    <a:pt x="10" y="29"/>
                  </a:lnTo>
                  <a:lnTo>
                    <a:pt x="2" y="27"/>
                  </a:lnTo>
                  <a:lnTo>
                    <a:pt x="0" y="31"/>
                  </a:lnTo>
                  <a:lnTo>
                    <a:pt x="4" y="36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4" y="61"/>
                  </a:lnTo>
                  <a:lnTo>
                    <a:pt x="19" y="67"/>
                  </a:lnTo>
                  <a:lnTo>
                    <a:pt x="29" y="73"/>
                  </a:lnTo>
                  <a:lnTo>
                    <a:pt x="34" y="71"/>
                  </a:lnTo>
                  <a:lnTo>
                    <a:pt x="44" y="71"/>
                  </a:lnTo>
                  <a:lnTo>
                    <a:pt x="55" y="67"/>
                  </a:lnTo>
                  <a:lnTo>
                    <a:pt x="67" y="63"/>
                  </a:lnTo>
                  <a:lnTo>
                    <a:pt x="76" y="57"/>
                  </a:lnTo>
                  <a:lnTo>
                    <a:pt x="86" y="54"/>
                  </a:lnTo>
                  <a:lnTo>
                    <a:pt x="93" y="50"/>
                  </a:lnTo>
                  <a:lnTo>
                    <a:pt x="99" y="46"/>
                  </a:lnTo>
                  <a:lnTo>
                    <a:pt x="99" y="42"/>
                  </a:lnTo>
                  <a:lnTo>
                    <a:pt x="99" y="36"/>
                  </a:lnTo>
                  <a:lnTo>
                    <a:pt x="97" y="27"/>
                  </a:lnTo>
                  <a:lnTo>
                    <a:pt x="97" y="19"/>
                  </a:lnTo>
                  <a:lnTo>
                    <a:pt x="95" y="12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4" y="0"/>
                  </a:lnTo>
                  <a:lnTo>
                    <a:pt x="80" y="2"/>
                  </a:lnTo>
                  <a:lnTo>
                    <a:pt x="71" y="12"/>
                  </a:lnTo>
                  <a:lnTo>
                    <a:pt x="59" y="21"/>
                  </a:lnTo>
                  <a:lnTo>
                    <a:pt x="52" y="29"/>
                  </a:lnTo>
                  <a:lnTo>
                    <a:pt x="44" y="27"/>
                  </a:lnTo>
                  <a:lnTo>
                    <a:pt x="31" y="21"/>
                  </a:lnTo>
                  <a:lnTo>
                    <a:pt x="21" y="15"/>
                  </a:lnTo>
                  <a:lnTo>
                    <a:pt x="17" y="14"/>
                  </a:lnTo>
                  <a:lnTo>
                    <a:pt x="10" y="19"/>
                  </a:lnTo>
                  <a:lnTo>
                    <a:pt x="10" y="19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949"/>
            <p:cNvSpPr>
              <a:spLocks/>
            </p:cNvSpPr>
            <p:nvPr/>
          </p:nvSpPr>
          <p:spPr bwMode="auto">
            <a:xfrm>
              <a:off x="1525062" y="4525963"/>
              <a:ext cx="104775" cy="49213"/>
            </a:xfrm>
            <a:custGeom>
              <a:avLst/>
              <a:gdLst/>
              <a:ahLst/>
              <a:cxnLst>
                <a:cxn ang="0">
                  <a:pos x="15" y="53"/>
                </a:cxn>
                <a:cxn ang="0">
                  <a:pos x="17" y="49"/>
                </a:cxn>
                <a:cxn ang="0">
                  <a:pos x="23" y="41"/>
                </a:cxn>
                <a:cxn ang="0">
                  <a:pos x="30" y="34"/>
                </a:cxn>
                <a:cxn ang="0">
                  <a:pos x="36" y="30"/>
                </a:cxn>
                <a:cxn ang="0">
                  <a:pos x="43" y="30"/>
                </a:cxn>
                <a:cxn ang="0">
                  <a:pos x="55" y="30"/>
                </a:cxn>
                <a:cxn ang="0">
                  <a:pos x="64" y="30"/>
                </a:cxn>
                <a:cxn ang="0">
                  <a:pos x="74" y="30"/>
                </a:cxn>
                <a:cxn ang="0">
                  <a:pos x="78" y="24"/>
                </a:cxn>
                <a:cxn ang="0">
                  <a:pos x="85" y="19"/>
                </a:cxn>
                <a:cxn ang="0">
                  <a:pos x="93" y="13"/>
                </a:cxn>
                <a:cxn ang="0">
                  <a:pos x="102" y="9"/>
                </a:cxn>
                <a:cxn ang="0">
                  <a:pos x="108" y="13"/>
                </a:cxn>
                <a:cxn ang="0">
                  <a:pos x="116" y="19"/>
                </a:cxn>
                <a:cxn ang="0">
                  <a:pos x="120" y="22"/>
                </a:cxn>
                <a:cxn ang="0">
                  <a:pos x="123" y="26"/>
                </a:cxn>
                <a:cxn ang="0">
                  <a:pos x="129" y="26"/>
                </a:cxn>
                <a:cxn ang="0">
                  <a:pos x="131" y="22"/>
                </a:cxn>
                <a:cxn ang="0">
                  <a:pos x="129" y="17"/>
                </a:cxn>
                <a:cxn ang="0">
                  <a:pos x="125" y="11"/>
                </a:cxn>
                <a:cxn ang="0">
                  <a:pos x="120" y="5"/>
                </a:cxn>
                <a:cxn ang="0">
                  <a:pos x="110" y="0"/>
                </a:cxn>
                <a:cxn ang="0">
                  <a:pos x="104" y="0"/>
                </a:cxn>
                <a:cxn ang="0">
                  <a:pos x="99" y="0"/>
                </a:cxn>
                <a:cxn ang="0">
                  <a:pos x="93" y="3"/>
                </a:cxn>
                <a:cxn ang="0">
                  <a:pos x="87" y="5"/>
                </a:cxn>
                <a:cxn ang="0">
                  <a:pos x="82" y="11"/>
                </a:cxn>
                <a:cxn ang="0">
                  <a:pos x="72" y="19"/>
                </a:cxn>
                <a:cxn ang="0">
                  <a:pos x="68" y="22"/>
                </a:cxn>
                <a:cxn ang="0">
                  <a:pos x="62" y="20"/>
                </a:cxn>
                <a:cxn ang="0">
                  <a:pos x="53" y="19"/>
                </a:cxn>
                <a:cxn ang="0">
                  <a:pos x="42" y="19"/>
                </a:cxn>
                <a:cxn ang="0">
                  <a:pos x="34" y="20"/>
                </a:cxn>
                <a:cxn ang="0">
                  <a:pos x="30" y="20"/>
                </a:cxn>
                <a:cxn ang="0">
                  <a:pos x="24" y="28"/>
                </a:cxn>
                <a:cxn ang="0">
                  <a:pos x="19" y="34"/>
                </a:cxn>
                <a:cxn ang="0">
                  <a:pos x="13" y="41"/>
                </a:cxn>
                <a:cxn ang="0">
                  <a:pos x="7" y="47"/>
                </a:cxn>
                <a:cxn ang="0">
                  <a:pos x="4" y="55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5" y="53"/>
                </a:cxn>
                <a:cxn ang="0">
                  <a:pos x="15" y="53"/>
                </a:cxn>
              </a:cxnLst>
              <a:rect l="0" t="0" r="r" b="b"/>
              <a:pathLst>
                <a:path w="131" h="60">
                  <a:moveTo>
                    <a:pt x="15" y="53"/>
                  </a:moveTo>
                  <a:lnTo>
                    <a:pt x="17" y="49"/>
                  </a:lnTo>
                  <a:lnTo>
                    <a:pt x="23" y="41"/>
                  </a:lnTo>
                  <a:lnTo>
                    <a:pt x="30" y="34"/>
                  </a:lnTo>
                  <a:lnTo>
                    <a:pt x="36" y="30"/>
                  </a:lnTo>
                  <a:lnTo>
                    <a:pt x="43" y="30"/>
                  </a:lnTo>
                  <a:lnTo>
                    <a:pt x="55" y="30"/>
                  </a:lnTo>
                  <a:lnTo>
                    <a:pt x="64" y="30"/>
                  </a:lnTo>
                  <a:lnTo>
                    <a:pt x="74" y="30"/>
                  </a:lnTo>
                  <a:lnTo>
                    <a:pt x="78" y="24"/>
                  </a:lnTo>
                  <a:lnTo>
                    <a:pt x="85" y="19"/>
                  </a:lnTo>
                  <a:lnTo>
                    <a:pt x="93" y="13"/>
                  </a:lnTo>
                  <a:lnTo>
                    <a:pt x="102" y="9"/>
                  </a:lnTo>
                  <a:lnTo>
                    <a:pt x="108" y="13"/>
                  </a:lnTo>
                  <a:lnTo>
                    <a:pt x="116" y="19"/>
                  </a:lnTo>
                  <a:lnTo>
                    <a:pt x="120" y="22"/>
                  </a:lnTo>
                  <a:lnTo>
                    <a:pt x="123" y="26"/>
                  </a:lnTo>
                  <a:lnTo>
                    <a:pt x="129" y="26"/>
                  </a:lnTo>
                  <a:lnTo>
                    <a:pt x="131" y="22"/>
                  </a:lnTo>
                  <a:lnTo>
                    <a:pt x="129" y="17"/>
                  </a:lnTo>
                  <a:lnTo>
                    <a:pt x="125" y="11"/>
                  </a:lnTo>
                  <a:lnTo>
                    <a:pt x="120" y="5"/>
                  </a:lnTo>
                  <a:lnTo>
                    <a:pt x="110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3" y="3"/>
                  </a:lnTo>
                  <a:lnTo>
                    <a:pt x="87" y="5"/>
                  </a:lnTo>
                  <a:lnTo>
                    <a:pt x="82" y="11"/>
                  </a:lnTo>
                  <a:lnTo>
                    <a:pt x="72" y="19"/>
                  </a:lnTo>
                  <a:lnTo>
                    <a:pt x="68" y="22"/>
                  </a:lnTo>
                  <a:lnTo>
                    <a:pt x="62" y="20"/>
                  </a:lnTo>
                  <a:lnTo>
                    <a:pt x="53" y="19"/>
                  </a:lnTo>
                  <a:lnTo>
                    <a:pt x="42" y="19"/>
                  </a:lnTo>
                  <a:lnTo>
                    <a:pt x="34" y="20"/>
                  </a:lnTo>
                  <a:lnTo>
                    <a:pt x="30" y="20"/>
                  </a:lnTo>
                  <a:lnTo>
                    <a:pt x="24" y="28"/>
                  </a:lnTo>
                  <a:lnTo>
                    <a:pt x="19" y="34"/>
                  </a:lnTo>
                  <a:lnTo>
                    <a:pt x="13" y="41"/>
                  </a:lnTo>
                  <a:lnTo>
                    <a:pt x="7" y="47"/>
                  </a:lnTo>
                  <a:lnTo>
                    <a:pt x="4" y="55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53"/>
                  </a:lnTo>
                  <a:lnTo>
                    <a:pt x="15" y="53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950"/>
            <p:cNvSpPr>
              <a:spLocks/>
            </p:cNvSpPr>
            <p:nvPr/>
          </p:nvSpPr>
          <p:spPr bwMode="auto">
            <a:xfrm>
              <a:off x="1509187" y="4371976"/>
              <a:ext cx="79375" cy="10636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" y="0"/>
                </a:cxn>
                <a:cxn ang="0">
                  <a:pos x="6" y="3"/>
                </a:cxn>
                <a:cxn ang="0">
                  <a:pos x="4" y="7"/>
                </a:cxn>
                <a:cxn ang="0">
                  <a:pos x="2" y="13"/>
                </a:cxn>
                <a:cxn ang="0">
                  <a:pos x="2" y="17"/>
                </a:cxn>
                <a:cxn ang="0">
                  <a:pos x="2" y="24"/>
                </a:cxn>
                <a:cxn ang="0">
                  <a:pos x="0" y="30"/>
                </a:cxn>
                <a:cxn ang="0">
                  <a:pos x="2" y="43"/>
                </a:cxn>
                <a:cxn ang="0">
                  <a:pos x="2" y="49"/>
                </a:cxn>
                <a:cxn ang="0">
                  <a:pos x="2" y="55"/>
                </a:cxn>
                <a:cxn ang="0">
                  <a:pos x="4" y="62"/>
                </a:cxn>
                <a:cxn ang="0">
                  <a:pos x="6" y="70"/>
                </a:cxn>
                <a:cxn ang="0">
                  <a:pos x="6" y="78"/>
                </a:cxn>
                <a:cxn ang="0">
                  <a:pos x="7" y="83"/>
                </a:cxn>
                <a:cxn ang="0">
                  <a:pos x="11" y="91"/>
                </a:cxn>
                <a:cxn ang="0">
                  <a:pos x="15" y="98"/>
                </a:cxn>
                <a:cxn ang="0">
                  <a:pos x="19" y="104"/>
                </a:cxn>
                <a:cxn ang="0">
                  <a:pos x="23" y="110"/>
                </a:cxn>
                <a:cxn ang="0">
                  <a:pos x="28" y="114"/>
                </a:cxn>
                <a:cxn ang="0">
                  <a:pos x="36" y="119"/>
                </a:cxn>
                <a:cxn ang="0">
                  <a:pos x="47" y="123"/>
                </a:cxn>
                <a:cxn ang="0">
                  <a:pos x="61" y="127"/>
                </a:cxn>
                <a:cxn ang="0">
                  <a:pos x="70" y="129"/>
                </a:cxn>
                <a:cxn ang="0">
                  <a:pos x="82" y="133"/>
                </a:cxn>
                <a:cxn ang="0">
                  <a:pos x="89" y="131"/>
                </a:cxn>
                <a:cxn ang="0">
                  <a:pos x="95" y="131"/>
                </a:cxn>
                <a:cxn ang="0">
                  <a:pos x="99" y="129"/>
                </a:cxn>
                <a:cxn ang="0">
                  <a:pos x="101" y="129"/>
                </a:cxn>
                <a:cxn ang="0">
                  <a:pos x="101" y="123"/>
                </a:cxn>
                <a:cxn ang="0">
                  <a:pos x="99" y="121"/>
                </a:cxn>
                <a:cxn ang="0">
                  <a:pos x="95" y="121"/>
                </a:cxn>
                <a:cxn ang="0">
                  <a:pos x="89" y="123"/>
                </a:cxn>
                <a:cxn ang="0">
                  <a:pos x="83" y="123"/>
                </a:cxn>
                <a:cxn ang="0">
                  <a:pos x="78" y="123"/>
                </a:cxn>
                <a:cxn ang="0">
                  <a:pos x="70" y="121"/>
                </a:cxn>
                <a:cxn ang="0">
                  <a:pos x="63" y="121"/>
                </a:cxn>
                <a:cxn ang="0">
                  <a:pos x="53" y="119"/>
                </a:cxn>
                <a:cxn ang="0">
                  <a:pos x="44" y="116"/>
                </a:cxn>
                <a:cxn ang="0">
                  <a:pos x="36" y="108"/>
                </a:cxn>
                <a:cxn ang="0">
                  <a:pos x="30" y="100"/>
                </a:cxn>
                <a:cxn ang="0">
                  <a:pos x="23" y="89"/>
                </a:cxn>
                <a:cxn ang="0">
                  <a:pos x="19" y="78"/>
                </a:cxn>
                <a:cxn ang="0">
                  <a:pos x="15" y="64"/>
                </a:cxn>
                <a:cxn ang="0">
                  <a:pos x="13" y="53"/>
                </a:cxn>
                <a:cxn ang="0">
                  <a:pos x="9" y="39"/>
                </a:cxn>
                <a:cxn ang="0">
                  <a:pos x="9" y="30"/>
                </a:cxn>
                <a:cxn ang="0">
                  <a:pos x="9" y="22"/>
                </a:cxn>
                <a:cxn ang="0">
                  <a:pos x="9" y="19"/>
                </a:cxn>
                <a:cxn ang="0">
                  <a:pos x="9" y="9"/>
                </a:cxn>
                <a:cxn ang="0">
                  <a:pos x="9" y="3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01" h="133">
                  <a:moveTo>
                    <a:pt x="9" y="0"/>
                  </a:moveTo>
                  <a:lnTo>
                    <a:pt x="7" y="0"/>
                  </a:lnTo>
                  <a:lnTo>
                    <a:pt x="6" y="3"/>
                  </a:lnTo>
                  <a:lnTo>
                    <a:pt x="4" y="7"/>
                  </a:lnTo>
                  <a:lnTo>
                    <a:pt x="2" y="13"/>
                  </a:lnTo>
                  <a:lnTo>
                    <a:pt x="2" y="17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2" y="43"/>
                  </a:lnTo>
                  <a:lnTo>
                    <a:pt x="2" y="49"/>
                  </a:lnTo>
                  <a:lnTo>
                    <a:pt x="2" y="55"/>
                  </a:lnTo>
                  <a:lnTo>
                    <a:pt x="4" y="62"/>
                  </a:lnTo>
                  <a:lnTo>
                    <a:pt x="6" y="70"/>
                  </a:lnTo>
                  <a:lnTo>
                    <a:pt x="6" y="78"/>
                  </a:lnTo>
                  <a:lnTo>
                    <a:pt x="7" y="83"/>
                  </a:lnTo>
                  <a:lnTo>
                    <a:pt x="11" y="91"/>
                  </a:lnTo>
                  <a:lnTo>
                    <a:pt x="15" y="98"/>
                  </a:lnTo>
                  <a:lnTo>
                    <a:pt x="19" y="104"/>
                  </a:lnTo>
                  <a:lnTo>
                    <a:pt x="23" y="110"/>
                  </a:lnTo>
                  <a:lnTo>
                    <a:pt x="28" y="114"/>
                  </a:lnTo>
                  <a:lnTo>
                    <a:pt x="36" y="119"/>
                  </a:lnTo>
                  <a:lnTo>
                    <a:pt x="47" y="123"/>
                  </a:lnTo>
                  <a:lnTo>
                    <a:pt x="61" y="127"/>
                  </a:lnTo>
                  <a:lnTo>
                    <a:pt x="70" y="129"/>
                  </a:lnTo>
                  <a:lnTo>
                    <a:pt x="82" y="133"/>
                  </a:lnTo>
                  <a:lnTo>
                    <a:pt x="89" y="131"/>
                  </a:lnTo>
                  <a:lnTo>
                    <a:pt x="95" y="131"/>
                  </a:lnTo>
                  <a:lnTo>
                    <a:pt x="99" y="129"/>
                  </a:lnTo>
                  <a:lnTo>
                    <a:pt x="101" y="129"/>
                  </a:lnTo>
                  <a:lnTo>
                    <a:pt x="101" y="123"/>
                  </a:lnTo>
                  <a:lnTo>
                    <a:pt x="99" y="121"/>
                  </a:lnTo>
                  <a:lnTo>
                    <a:pt x="95" y="121"/>
                  </a:lnTo>
                  <a:lnTo>
                    <a:pt x="89" y="123"/>
                  </a:lnTo>
                  <a:lnTo>
                    <a:pt x="83" y="123"/>
                  </a:lnTo>
                  <a:lnTo>
                    <a:pt x="78" y="123"/>
                  </a:lnTo>
                  <a:lnTo>
                    <a:pt x="70" y="121"/>
                  </a:lnTo>
                  <a:lnTo>
                    <a:pt x="63" y="121"/>
                  </a:lnTo>
                  <a:lnTo>
                    <a:pt x="53" y="119"/>
                  </a:lnTo>
                  <a:lnTo>
                    <a:pt x="44" y="116"/>
                  </a:lnTo>
                  <a:lnTo>
                    <a:pt x="36" y="108"/>
                  </a:lnTo>
                  <a:lnTo>
                    <a:pt x="30" y="100"/>
                  </a:lnTo>
                  <a:lnTo>
                    <a:pt x="23" y="89"/>
                  </a:lnTo>
                  <a:lnTo>
                    <a:pt x="19" y="78"/>
                  </a:lnTo>
                  <a:lnTo>
                    <a:pt x="15" y="64"/>
                  </a:lnTo>
                  <a:lnTo>
                    <a:pt x="13" y="53"/>
                  </a:lnTo>
                  <a:lnTo>
                    <a:pt x="9" y="39"/>
                  </a:lnTo>
                  <a:lnTo>
                    <a:pt x="9" y="30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9"/>
                  </a:lnTo>
                  <a:lnTo>
                    <a:pt x="9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951"/>
            <p:cNvSpPr>
              <a:spLocks/>
            </p:cNvSpPr>
            <p:nvPr/>
          </p:nvSpPr>
          <p:spPr bwMode="auto">
            <a:xfrm>
              <a:off x="1521887" y="4478338"/>
              <a:ext cx="63500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13" y="9"/>
                </a:cxn>
                <a:cxn ang="0">
                  <a:pos x="19" y="11"/>
                </a:cxn>
                <a:cxn ang="0">
                  <a:pos x="25" y="15"/>
                </a:cxn>
                <a:cxn ang="0">
                  <a:pos x="30" y="19"/>
                </a:cxn>
                <a:cxn ang="0">
                  <a:pos x="38" y="19"/>
                </a:cxn>
                <a:cxn ang="0">
                  <a:pos x="44" y="19"/>
                </a:cxn>
                <a:cxn ang="0">
                  <a:pos x="51" y="17"/>
                </a:cxn>
                <a:cxn ang="0">
                  <a:pos x="55" y="15"/>
                </a:cxn>
                <a:cxn ang="0">
                  <a:pos x="63" y="15"/>
                </a:cxn>
                <a:cxn ang="0">
                  <a:pos x="68" y="11"/>
                </a:cxn>
                <a:cxn ang="0">
                  <a:pos x="74" y="9"/>
                </a:cxn>
                <a:cxn ang="0">
                  <a:pos x="78" y="7"/>
                </a:cxn>
                <a:cxn ang="0">
                  <a:pos x="82" y="11"/>
                </a:cxn>
                <a:cxn ang="0">
                  <a:pos x="80" y="15"/>
                </a:cxn>
                <a:cxn ang="0">
                  <a:pos x="78" y="21"/>
                </a:cxn>
                <a:cxn ang="0">
                  <a:pos x="70" y="21"/>
                </a:cxn>
                <a:cxn ang="0">
                  <a:pos x="67" y="23"/>
                </a:cxn>
                <a:cxn ang="0">
                  <a:pos x="59" y="24"/>
                </a:cxn>
                <a:cxn ang="0">
                  <a:pos x="53" y="26"/>
                </a:cxn>
                <a:cxn ang="0">
                  <a:pos x="46" y="26"/>
                </a:cxn>
                <a:cxn ang="0">
                  <a:pos x="40" y="26"/>
                </a:cxn>
                <a:cxn ang="0">
                  <a:pos x="34" y="26"/>
                </a:cxn>
                <a:cxn ang="0">
                  <a:pos x="30" y="28"/>
                </a:cxn>
                <a:cxn ang="0">
                  <a:pos x="21" y="24"/>
                </a:cxn>
                <a:cxn ang="0">
                  <a:pos x="11" y="19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2" h="28">
                  <a:moveTo>
                    <a:pt x="4" y="0"/>
                  </a:moveTo>
                  <a:lnTo>
                    <a:pt x="6" y="2"/>
                  </a:lnTo>
                  <a:lnTo>
                    <a:pt x="13" y="9"/>
                  </a:lnTo>
                  <a:lnTo>
                    <a:pt x="19" y="11"/>
                  </a:lnTo>
                  <a:lnTo>
                    <a:pt x="25" y="15"/>
                  </a:lnTo>
                  <a:lnTo>
                    <a:pt x="30" y="19"/>
                  </a:lnTo>
                  <a:lnTo>
                    <a:pt x="38" y="19"/>
                  </a:lnTo>
                  <a:lnTo>
                    <a:pt x="44" y="19"/>
                  </a:lnTo>
                  <a:lnTo>
                    <a:pt x="51" y="17"/>
                  </a:lnTo>
                  <a:lnTo>
                    <a:pt x="55" y="15"/>
                  </a:lnTo>
                  <a:lnTo>
                    <a:pt x="63" y="15"/>
                  </a:lnTo>
                  <a:lnTo>
                    <a:pt x="68" y="11"/>
                  </a:lnTo>
                  <a:lnTo>
                    <a:pt x="74" y="9"/>
                  </a:lnTo>
                  <a:lnTo>
                    <a:pt x="78" y="7"/>
                  </a:lnTo>
                  <a:lnTo>
                    <a:pt x="82" y="11"/>
                  </a:lnTo>
                  <a:lnTo>
                    <a:pt x="80" y="15"/>
                  </a:lnTo>
                  <a:lnTo>
                    <a:pt x="78" y="21"/>
                  </a:lnTo>
                  <a:lnTo>
                    <a:pt x="70" y="21"/>
                  </a:lnTo>
                  <a:lnTo>
                    <a:pt x="67" y="23"/>
                  </a:lnTo>
                  <a:lnTo>
                    <a:pt x="59" y="24"/>
                  </a:lnTo>
                  <a:lnTo>
                    <a:pt x="53" y="26"/>
                  </a:lnTo>
                  <a:lnTo>
                    <a:pt x="46" y="26"/>
                  </a:lnTo>
                  <a:lnTo>
                    <a:pt x="40" y="26"/>
                  </a:lnTo>
                  <a:lnTo>
                    <a:pt x="34" y="26"/>
                  </a:lnTo>
                  <a:lnTo>
                    <a:pt x="30" y="28"/>
                  </a:lnTo>
                  <a:lnTo>
                    <a:pt x="21" y="24"/>
                  </a:lnTo>
                  <a:lnTo>
                    <a:pt x="11" y="19"/>
                  </a:lnTo>
                  <a:lnTo>
                    <a:pt x="4" y="13"/>
                  </a:lnTo>
                  <a:lnTo>
                    <a:pt x="0" y="9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952"/>
            <p:cNvSpPr>
              <a:spLocks/>
            </p:cNvSpPr>
            <p:nvPr/>
          </p:nvSpPr>
          <p:spPr bwMode="auto">
            <a:xfrm>
              <a:off x="1479025" y="4489451"/>
              <a:ext cx="120650" cy="60325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4" y="59"/>
                </a:cxn>
                <a:cxn ang="0">
                  <a:pos x="7" y="59"/>
                </a:cxn>
                <a:cxn ang="0">
                  <a:pos x="15" y="59"/>
                </a:cxn>
                <a:cxn ang="0">
                  <a:pos x="23" y="59"/>
                </a:cxn>
                <a:cxn ang="0">
                  <a:pos x="32" y="59"/>
                </a:cxn>
                <a:cxn ang="0">
                  <a:pos x="44" y="55"/>
                </a:cxn>
                <a:cxn ang="0">
                  <a:pos x="57" y="53"/>
                </a:cxn>
                <a:cxn ang="0">
                  <a:pos x="63" y="49"/>
                </a:cxn>
                <a:cxn ang="0">
                  <a:pos x="68" y="47"/>
                </a:cxn>
                <a:cxn ang="0">
                  <a:pos x="76" y="46"/>
                </a:cxn>
                <a:cxn ang="0">
                  <a:pos x="82" y="42"/>
                </a:cxn>
                <a:cxn ang="0">
                  <a:pos x="93" y="38"/>
                </a:cxn>
                <a:cxn ang="0">
                  <a:pos x="106" y="34"/>
                </a:cxn>
                <a:cxn ang="0">
                  <a:pos x="116" y="28"/>
                </a:cxn>
                <a:cxn ang="0">
                  <a:pos x="123" y="25"/>
                </a:cxn>
                <a:cxn ang="0">
                  <a:pos x="129" y="19"/>
                </a:cxn>
                <a:cxn ang="0">
                  <a:pos x="133" y="19"/>
                </a:cxn>
                <a:cxn ang="0">
                  <a:pos x="137" y="11"/>
                </a:cxn>
                <a:cxn ang="0">
                  <a:pos x="141" y="6"/>
                </a:cxn>
                <a:cxn ang="0">
                  <a:pos x="146" y="2"/>
                </a:cxn>
                <a:cxn ang="0">
                  <a:pos x="148" y="0"/>
                </a:cxn>
                <a:cxn ang="0">
                  <a:pos x="152" y="4"/>
                </a:cxn>
                <a:cxn ang="0">
                  <a:pos x="148" y="11"/>
                </a:cxn>
                <a:cxn ang="0">
                  <a:pos x="146" y="13"/>
                </a:cxn>
                <a:cxn ang="0">
                  <a:pos x="139" y="21"/>
                </a:cxn>
                <a:cxn ang="0">
                  <a:pos x="129" y="28"/>
                </a:cxn>
                <a:cxn ang="0">
                  <a:pos x="120" y="36"/>
                </a:cxn>
                <a:cxn ang="0">
                  <a:pos x="112" y="40"/>
                </a:cxn>
                <a:cxn ang="0">
                  <a:pos x="106" y="42"/>
                </a:cxn>
                <a:cxn ang="0">
                  <a:pos x="99" y="46"/>
                </a:cxn>
                <a:cxn ang="0">
                  <a:pos x="93" y="51"/>
                </a:cxn>
                <a:cxn ang="0">
                  <a:pos x="87" y="53"/>
                </a:cxn>
                <a:cxn ang="0">
                  <a:pos x="80" y="57"/>
                </a:cxn>
                <a:cxn ang="0">
                  <a:pos x="74" y="61"/>
                </a:cxn>
                <a:cxn ang="0">
                  <a:pos x="68" y="65"/>
                </a:cxn>
                <a:cxn ang="0">
                  <a:pos x="61" y="65"/>
                </a:cxn>
                <a:cxn ang="0">
                  <a:pos x="53" y="66"/>
                </a:cxn>
                <a:cxn ang="0">
                  <a:pos x="47" y="66"/>
                </a:cxn>
                <a:cxn ang="0">
                  <a:pos x="44" y="68"/>
                </a:cxn>
                <a:cxn ang="0">
                  <a:pos x="32" y="70"/>
                </a:cxn>
                <a:cxn ang="0">
                  <a:pos x="25" y="74"/>
                </a:cxn>
                <a:cxn ang="0">
                  <a:pos x="17" y="74"/>
                </a:cxn>
                <a:cxn ang="0">
                  <a:pos x="11" y="74"/>
                </a:cxn>
                <a:cxn ang="0">
                  <a:pos x="6" y="74"/>
                </a:cxn>
                <a:cxn ang="0">
                  <a:pos x="4" y="76"/>
                </a:cxn>
                <a:cxn ang="0">
                  <a:pos x="0" y="70"/>
                </a:cxn>
                <a:cxn ang="0">
                  <a:pos x="0" y="66"/>
                </a:cxn>
                <a:cxn ang="0">
                  <a:pos x="0" y="61"/>
                </a:cxn>
                <a:cxn ang="0">
                  <a:pos x="0" y="59"/>
                </a:cxn>
                <a:cxn ang="0">
                  <a:pos x="0" y="59"/>
                </a:cxn>
              </a:cxnLst>
              <a:rect l="0" t="0" r="r" b="b"/>
              <a:pathLst>
                <a:path w="152" h="76">
                  <a:moveTo>
                    <a:pt x="0" y="59"/>
                  </a:moveTo>
                  <a:lnTo>
                    <a:pt x="4" y="59"/>
                  </a:lnTo>
                  <a:lnTo>
                    <a:pt x="7" y="59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32" y="59"/>
                  </a:lnTo>
                  <a:lnTo>
                    <a:pt x="44" y="55"/>
                  </a:lnTo>
                  <a:lnTo>
                    <a:pt x="57" y="53"/>
                  </a:lnTo>
                  <a:lnTo>
                    <a:pt x="63" y="49"/>
                  </a:lnTo>
                  <a:lnTo>
                    <a:pt x="68" y="47"/>
                  </a:lnTo>
                  <a:lnTo>
                    <a:pt x="76" y="46"/>
                  </a:lnTo>
                  <a:lnTo>
                    <a:pt x="82" y="42"/>
                  </a:lnTo>
                  <a:lnTo>
                    <a:pt x="93" y="38"/>
                  </a:lnTo>
                  <a:lnTo>
                    <a:pt x="106" y="34"/>
                  </a:lnTo>
                  <a:lnTo>
                    <a:pt x="116" y="28"/>
                  </a:lnTo>
                  <a:lnTo>
                    <a:pt x="123" y="25"/>
                  </a:lnTo>
                  <a:lnTo>
                    <a:pt x="129" y="19"/>
                  </a:lnTo>
                  <a:lnTo>
                    <a:pt x="133" y="19"/>
                  </a:lnTo>
                  <a:lnTo>
                    <a:pt x="137" y="11"/>
                  </a:lnTo>
                  <a:lnTo>
                    <a:pt x="141" y="6"/>
                  </a:lnTo>
                  <a:lnTo>
                    <a:pt x="146" y="2"/>
                  </a:lnTo>
                  <a:lnTo>
                    <a:pt x="148" y="0"/>
                  </a:lnTo>
                  <a:lnTo>
                    <a:pt x="152" y="4"/>
                  </a:lnTo>
                  <a:lnTo>
                    <a:pt x="148" y="11"/>
                  </a:lnTo>
                  <a:lnTo>
                    <a:pt x="146" y="13"/>
                  </a:lnTo>
                  <a:lnTo>
                    <a:pt x="139" y="21"/>
                  </a:lnTo>
                  <a:lnTo>
                    <a:pt x="129" y="28"/>
                  </a:lnTo>
                  <a:lnTo>
                    <a:pt x="120" y="36"/>
                  </a:lnTo>
                  <a:lnTo>
                    <a:pt x="112" y="40"/>
                  </a:lnTo>
                  <a:lnTo>
                    <a:pt x="106" y="42"/>
                  </a:lnTo>
                  <a:lnTo>
                    <a:pt x="99" y="46"/>
                  </a:lnTo>
                  <a:lnTo>
                    <a:pt x="93" y="51"/>
                  </a:lnTo>
                  <a:lnTo>
                    <a:pt x="87" y="53"/>
                  </a:lnTo>
                  <a:lnTo>
                    <a:pt x="80" y="57"/>
                  </a:lnTo>
                  <a:lnTo>
                    <a:pt x="74" y="61"/>
                  </a:lnTo>
                  <a:lnTo>
                    <a:pt x="68" y="65"/>
                  </a:lnTo>
                  <a:lnTo>
                    <a:pt x="61" y="65"/>
                  </a:lnTo>
                  <a:lnTo>
                    <a:pt x="53" y="66"/>
                  </a:lnTo>
                  <a:lnTo>
                    <a:pt x="47" y="66"/>
                  </a:lnTo>
                  <a:lnTo>
                    <a:pt x="44" y="68"/>
                  </a:lnTo>
                  <a:lnTo>
                    <a:pt x="32" y="70"/>
                  </a:lnTo>
                  <a:lnTo>
                    <a:pt x="25" y="74"/>
                  </a:lnTo>
                  <a:lnTo>
                    <a:pt x="17" y="74"/>
                  </a:lnTo>
                  <a:lnTo>
                    <a:pt x="11" y="74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953"/>
            <p:cNvSpPr>
              <a:spLocks/>
            </p:cNvSpPr>
            <p:nvPr/>
          </p:nvSpPr>
          <p:spPr bwMode="auto">
            <a:xfrm>
              <a:off x="1501250" y="4656138"/>
              <a:ext cx="252412" cy="338138"/>
            </a:xfrm>
            <a:custGeom>
              <a:avLst/>
              <a:gdLst/>
              <a:ahLst/>
              <a:cxnLst>
                <a:cxn ang="0">
                  <a:pos x="19" y="74"/>
                </a:cxn>
                <a:cxn ang="0">
                  <a:pos x="40" y="110"/>
                </a:cxn>
                <a:cxn ang="0">
                  <a:pos x="55" y="162"/>
                </a:cxn>
                <a:cxn ang="0">
                  <a:pos x="61" y="205"/>
                </a:cxn>
                <a:cxn ang="0">
                  <a:pos x="67" y="249"/>
                </a:cxn>
                <a:cxn ang="0">
                  <a:pos x="84" y="257"/>
                </a:cxn>
                <a:cxn ang="0">
                  <a:pos x="118" y="255"/>
                </a:cxn>
                <a:cxn ang="0">
                  <a:pos x="154" y="247"/>
                </a:cxn>
                <a:cxn ang="0">
                  <a:pos x="160" y="230"/>
                </a:cxn>
                <a:cxn ang="0">
                  <a:pos x="154" y="196"/>
                </a:cxn>
                <a:cxn ang="0">
                  <a:pos x="141" y="164"/>
                </a:cxn>
                <a:cxn ang="0">
                  <a:pos x="158" y="171"/>
                </a:cxn>
                <a:cxn ang="0">
                  <a:pos x="170" y="226"/>
                </a:cxn>
                <a:cxn ang="0">
                  <a:pos x="200" y="230"/>
                </a:cxn>
                <a:cxn ang="0">
                  <a:pos x="244" y="192"/>
                </a:cxn>
                <a:cxn ang="0">
                  <a:pos x="244" y="137"/>
                </a:cxn>
                <a:cxn ang="0">
                  <a:pos x="227" y="67"/>
                </a:cxn>
                <a:cxn ang="0">
                  <a:pos x="196" y="13"/>
                </a:cxn>
                <a:cxn ang="0">
                  <a:pos x="164" y="0"/>
                </a:cxn>
                <a:cxn ang="0">
                  <a:pos x="209" y="2"/>
                </a:cxn>
                <a:cxn ang="0">
                  <a:pos x="255" y="21"/>
                </a:cxn>
                <a:cxn ang="0">
                  <a:pos x="270" y="55"/>
                </a:cxn>
                <a:cxn ang="0">
                  <a:pos x="278" y="88"/>
                </a:cxn>
                <a:cxn ang="0">
                  <a:pos x="286" y="116"/>
                </a:cxn>
                <a:cxn ang="0">
                  <a:pos x="306" y="156"/>
                </a:cxn>
                <a:cxn ang="0">
                  <a:pos x="318" y="190"/>
                </a:cxn>
                <a:cxn ang="0">
                  <a:pos x="314" y="221"/>
                </a:cxn>
                <a:cxn ang="0">
                  <a:pos x="305" y="259"/>
                </a:cxn>
                <a:cxn ang="0">
                  <a:pos x="286" y="295"/>
                </a:cxn>
                <a:cxn ang="0">
                  <a:pos x="261" y="339"/>
                </a:cxn>
                <a:cxn ang="0">
                  <a:pos x="244" y="388"/>
                </a:cxn>
                <a:cxn ang="0">
                  <a:pos x="230" y="426"/>
                </a:cxn>
                <a:cxn ang="0">
                  <a:pos x="219" y="415"/>
                </a:cxn>
                <a:cxn ang="0">
                  <a:pos x="232" y="377"/>
                </a:cxn>
                <a:cxn ang="0">
                  <a:pos x="244" y="337"/>
                </a:cxn>
                <a:cxn ang="0">
                  <a:pos x="274" y="289"/>
                </a:cxn>
                <a:cxn ang="0">
                  <a:pos x="295" y="251"/>
                </a:cxn>
                <a:cxn ang="0">
                  <a:pos x="306" y="209"/>
                </a:cxn>
                <a:cxn ang="0">
                  <a:pos x="289" y="156"/>
                </a:cxn>
                <a:cxn ang="0">
                  <a:pos x="270" y="114"/>
                </a:cxn>
                <a:cxn ang="0">
                  <a:pos x="263" y="76"/>
                </a:cxn>
                <a:cxn ang="0">
                  <a:pos x="259" y="44"/>
                </a:cxn>
                <a:cxn ang="0">
                  <a:pos x="234" y="21"/>
                </a:cxn>
                <a:cxn ang="0">
                  <a:pos x="217" y="25"/>
                </a:cxn>
                <a:cxn ang="0">
                  <a:pos x="236" y="63"/>
                </a:cxn>
                <a:cxn ang="0">
                  <a:pos x="249" y="95"/>
                </a:cxn>
                <a:cxn ang="0">
                  <a:pos x="255" y="126"/>
                </a:cxn>
                <a:cxn ang="0">
                  <a:pos x="259" y="162"/>
                </a:cxn>
                <a:cxn ang="0">
                  <a:pos x="251" y="205"/>
                </a:cxn>
                <a:cxn ang="0">
                  <a:pos x="209" y="238"/>
                </a:cxn>
                <a:cxn ang="0">
                  <a:pos x="170" y="255"/>
                </a:cxn>
                <a:cxn ang="0">
                  <a:pos x="130" y="264"/>
                </a:cxn>
                <a:cxn ang="0">
                  <a:pos x="92" y="268"/>
                </a:cxn>
                <a:cxn ang="0">
                  <a:pos x="65" y="266"/>
                </a:cxn>
                <a:cxn ang="0">
                  <a:pos x="55" y="234"/>
                </a:cxn>
                <a:cxn ang="0">
                  <a:pos x="50" y="190"/>
                </a:cxn>
                <a:cxn ang="0">
                  <a:pos x="44" y="156"/>
                </a:cxn>
                <a:cxn ang="0">
                  <a:pos x="35" y="128"/>
                </a:cxn>
                <a:cxn ang="0">
                  <a:pos x="8" y="69"/>
                </a:cxn>
              </a:cxnLst>
              <a:rect l="0" t="0" r="r" b="b"/>
              <a:pathLst>
                <a:path w="318" h="426">
                  <a:moveTo>
                    <a:pt x="8" y="57"/>
                  </a:moveTo>
                  <a:lnTo>
                    <a:pt x="10" y="57"/>
                  </a:lnTo>
                  <a:lnTo>
                    <a:pt x="14" y="65"/>
                  </a:lnTo>
                  <a:lnTo>
                    <a:pt x="16" y="69"/>
                  </a:lnTo>
                  <a:lnTo>
                    <a:pt x="19" y="74"/>
                  </a:lnTo>
                  <a:lnTo>
                    <a:pt x="25" y="80"/>
                  </a:lnTo>
                  <a:lnTo>
                    <a:pt x="29" y="89"/>
                  </a:lnTo>
                  <a:lnTo>
                    <a:pt x="33" y="95"/>
                  </a:lnTo>
                  <a:lnTo>
                    <a:pt x="36" y="103"/>
                  </a:lnTo>
                  <a:lnTo>
                    <a:pt x="40" y="110"/>
                  </a:lnTo>
                  <a:lnTo>
                    <a:pt x="44" y="122"/>
                  </a:lnTo>
                  <a:lnTo>
                    <a:pt x="48" y="131"/>
                  </a:lnTo>
                  <a:lnTo>
                    <a:pt x="52" y="141"/>
                  </a:lnTo>
                  <a:lnTo>
                    <a:pt x="54" y="150"/>
                  </a:lnTo>
                  <a:lnTo>
                    <a:pt x="55" y="162"/>
                  </a:lnTo>
                  <a:lnTo>
                    <a:pt x="55" y="171"/>
                  </a:lnTo>
                  <a:lnTo>
                    <a:pt x="57" y="181"/>
                  </a:lnTo>
                  <a:lnTo>
                    <a:pt x="59" y="190"/>
                  </a:lnTo>
                  <a:lnTo>
                    <a:pt x="59" y="200"/>
                  </a:lnTo>
                  <a:lnTo>
                    <a:pt x="61" y="205"/>
                  </a:lnTo>
                  <a:lnTo>
                    <a:pt x="63" y="215"/>
                  </a:lnTo>
                  <a:lnTo>
                    <a:pt x="63" y="221"/>
                  </a:lnTo>
                  <a:lnTo>
                    <a:pt x="65" y="230"/>
                  </a:lnTo>
                  <a:lnTo>
                    <a:pt x="65" y="240"/>
                  </a:lnTo>
                  <a:lnTo>
                    <a:pt x="67" y="249"/>
                  </a:lnTo>
                  <a:lnTo>
                    <a:pt x="69" y="255"/>
                  </a:lnTo>
                  <a:lnTo>
                    <a:pt x="69" y="259"/>
                  </a:lnTo>
                  <a:lnTo>
                    <a:pt x="71" y="257"/>
                  </a:lnTo>
                  <a:lnTo>
                    <a:pt x="80" y="257"/>
                  </a:lnTo>
                  <a:lnTo>
                    <a:pt x="84" y="257"/>
                  </a:lnTo>
                  <a:lnTo>
                    <a:pt x="90" y="257"/>
                  </a:lnTo>
                  <a:lnTo>
                    <a:pt x="97" y="257"/>
                  </a:lnTo>
                  <a:lnTo>
                    <a:pt x="105" y="257"/>
                  </a:lnTo>
                  <a:lnTo>
                    <a:pt x="111" y="255"/>
                  </a:lnTo>
                  <a:lnTo>
                    <a:pt x="118" y="255"/>
                  </a:lnTo>
                  <a:lnTo>
                    <a:pt x="126" y="255"/>
                  </a:lnTo>
                  <a:lnTo>
                    <a:pt x="135" y="253"/>
                  </a:lnTo>
                  <a:lnTo>
                    <a:pt x="141" y="251"/>
                  </a:lnTo>
                  <a:lnTo>
                    <a:pt x="149" y="249"/>
                  </a:lnTo>
                  <a:lnTo>
                    <a:pt x="154" y="247"/>
                  </a:lnTo>
                  <a:lnTo>
                    <a:pt x="160" y="245"/>
                  </a:lnTo>
                  <a:lnTo>
                    <a:pt x="160" y="244"/>
                  </a:lnTo>
                  <a:lnTo>
                    <a:pt x="160" y="242"/>
                  </a:lnTo>
                  <a:lnTo>
                    <a:pt x="160" y="236"/>
                  </a:lnTo>
                  <a:lnTo>
                    <a:pt x="160" y="230"/>
                  </a:lnTo>
                  <a:lnTo>
                    <a:pt x="160" y="223"/>
                  </a:lnTo>
                  <a:lnTo>
                    <a:pt x="160" y="215"/>
                  </a:lnTo>
                  <a:lnTo>
                    <a:pt x="160" y="209"/>
                  </a:lnTo>
                  <a:lnTo>
                    <a:pt x="158" y="204"/>
                  </a:lnTo>
                  <a:lnTo>
                    <a:pt x="154" y="196"/>
                  </a:lnTo>
                  <a:lnTo>
                    <a:pt x="152" y="190"/>
                  </a:lnTo>
                  <a:lnTo>
                    <a:pt x="151" y="181"/>
                  </a:lnTo>
                  <a:lnTo>
                    <a:pt x="149" y="175"/>
                  </a:lnTo>
                  <a:lnTo>
                    <a:pt x="145" y="169"/>
                  </a:lnTo>
                  <a:lnTo>
                    <a:pt x="141" y="164"/>
                  </a:lnTo>
                  <a:lnTo>
                    <a:pt x="141" y="160"/>
                  </a:lnTo>
                  <a:lnTo>
                    <a:pt x="145" y="158"/>
                  </a:lnTo>
                  <a:lnTo>
                    <a:pt x="154" y="162"/>
                  </a:lnTo>
                  <a:lnTo>
                    <a:pt x="154" y="164"/>
                  </a:lnTo>
                  <a:lnTo>
                    <a:pt x="158" y="171"/>
                  </a:lnTo>
                  <a:lnTo>
                    <a:pt x="160" y="181"/>
                  </a:lnTo>
                  <a:lnTo>
                    <a:pt x="164" y="192"/>
                  </a:lnTo>
                  <a:lnTo>
                    <a:pt x="166" y="202"/>
                  </a:lnTo>
                  <a:lnTo>
                    <a:pt x="170" y="215"/>
                  </a:lnTo>
                  <a:lnTo>
                    <a:pt x="170" y="226"/>
                  </a:lnTo>
                  <a:lnTo>
                    <a:pt x="171" y="240"/>
                  </a:lnTo>
                  <a:lnTo>
                    <a:pt x="173" y="238"/>
                  </a:lnTo>
                  <a:lnTo>
                    <a:pt x="179" y="236"/>
                  </a:lnTo>
                  <a:lnTo>
                    <a:pt x="189" y="232"/>
                  </a:lnTo>
                  <a:lnTo>
                    <a:pt x="200" y="230"/>
                  </a:lnTo>
                  <a:lnTo>
                    <a:pt x="211" y="224"/>
                  </a:lnTo>
                  <a:lnTo>
                    <a:pt x="223" y="217"/>
                  </a:lnTo>
                  <a:lnTo>
                    <a:pt x="234" y="209"/>
                  </a:lnTo>
                  <a:lnTo>
                    <a:pt x="244" y="200"/>
                  </a:lnTo>
                  <a:lnTo>
                    <a:pt x="244" y="192"/>
                  </a:lnTo>
                  <a:lnTo>
                    <a:pt x="246" y="185"/>
                  </a:lnTo>
                  <a:lnTo>
                    <a:pt x="246" y="173"/>
                  </a:lnTo>
                  <a:lnTo>
                    <a:pt x="248" y="164"/>
                  </a:lnTo>
                  <a:lnTo>
                    <a:pt x="246" y="150"/>
                  </a:lnTo>
                  <a:lnTo>
                    <a:pt x="244" y="137"/>
                  </a:lnTo>
                  <a:lnTo>
                    <a:pt x="242" y="122"/>
                  </a:lnTo>
                  <a:lnTo>
                    <a:pt x="240" y="110"/>
                  </a:lnTo>
                  <a:lnTo>
                    <a:pt x="236" y="95"/>
                  </a:lnTo>
                  <a:lnTo>
                    <a:pt x="230" y="80"/>
                  </a:lnTo>
                  <a:lnTo>
                    <a:pt x="227" y="67"/>
                  </a:lnTo>
                  <a:lnTo>
                    <a:pt x="221" y="55"/>
                  </a:lnTo>
                  <a:lnTo>
                    <a:pt x="215" y="40"/>
                  </a:lnTo>
                  <a:lnTo>
                    <a:pt x="209" y="31"/>
                  </a:lnTo>
                  <a:lnTo>
                    <a:pt x="202" y="21"/>
                  </a:lnTo>
                  <a:lnTo>
                    <a:pt x="196" y="13"/>
                  </a:lnTo>
                  <a:lnTo>
                    <a:pt x="145" y="15"/>
                  </a:lnTo>
                  <a:lnTo>
                    <a:pt x="145" y="2"/>
                  </a:lnTo>
                  <a:lnTo>
                    <a:pt x="147" y="0"/>
                  </a:lnTo>
                  <a:lnTo>
                    <a:pt x="158" y="0"/>
                  </a:lnTo>
                  <a:lnTo>
                    <a:pt x="164" y="0"/>
                  </a:lnTo>
                  <a:lnTo>
                    <a:pt x="171" y="0"/>
                  </a:lnTo>
                  <a:lnTo>
                    <a:pt x="179" y="0"/>
                  </a:lnTo>
                  <a:lnTo>
                    <a:pt x="190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9" y="2"/>
                  </a:lnTo>
                  <a:lnTo>
                    <a:pt x="229" y="6"/>
                  </a:lnTo>
                  <a:lnTo>
                    <a:pt x="236" y="10"/>
                  </a:lnTo>
                  <a:lnTo>
                    <a:pt x="246" y="15"/>
                  </a:lnTo>
                  <a:lnTo>
                    <a:pt x="255" y="21"/>
                  </a:lnTo>
                  <a:lnTo>
                    <a:pt x="263" y="27"/>
                  </a:lnTo>
                  <a:lnTo>
                    <a:pt x="263" y="29"/>
                  </a:lnTo>
                  <a:lnTo>
                    <a:pt x="265" y="34"/>
                  </a:lnTo>
                  <a:lnTo>
                    <a:pt x="268" y="44"/>
                  </a:lnTo>
                  <a:lnTo>
                    <a:pt x="270" y="55"/>
                  </a:lnTo>
                  <a:lnTo>
                    <a:pt x="272" y="61"/>
                  </a:lnTo>
                  <a:lnTo>
                    <a:pt x="274" y="67"/>
                  </a:lnTo>
                  <a:lnTo>
                    <a:pt x="274" y="74"/>
                  </a:lnTo>
                  <a:lnTo>
                    <a:pt x="276" y="82"/>
                  </a:lnTo>
                  <a:lnTo>
                    <a:pt x="278" y="88"/>
                  </a:lnTo>
                  <a:lnTo>
                    <a:pt x="280" y="95"/>
                  </a:lnTo>
                  <a:lnTo>
                    <a:pt x="280" y="101"/>
                  </a:lnTo>
                  <a:lnTo>
                    <a:pt x="282" y="108"/>
                  </a:lnTo>
                  <a:lnTo>
                    <a:pt x="282" y="110"/>
                  </a:lnTo>
                  <a:lnTo>
                    <a:pt x="286" y="116"/>
                  </a:lnTo>
                  <a:lnTo>
                    <a:pt x="291" y="126"/>
                  </a:lnTo>
                  <a:lnTo>
                    <a:pt x="299" y="137"/>
                  </a:lnTo>
                  <a:lnTo>
                    <a:pt x="301" y="145"/>
                  </a:lnTo>
                  <a:lnTo>
                    <a:pt x="305" y="150"/>
                  </a:lnTo>
                  <a:lnTo>
                    <a:pt x="306" y="156"/>
                  </a:lnTo>
                  <a:lnTo>
                    <a:pt x="310" y="164"/>
                  </a:lnTo>
                  <a:lnTo>
                    <a:pt x="312" y="169"/>
                  </a:lnTo>
                  <a:lnTo>
                    <a:pt x="314" y="177"/>
                  </a:lnTo>
                  <a:lnTo>
                    <a:pt x="316" y="185"/>
                  </a:lnTo>
                  <a:lnTo>
                    <a:pt x="318" y="190"/>
                  </a:lnTo>
                  <a:lnTo>
                    <a:pt x="316" y="196"/>
                  </a:lnTo>
                  <a:lnTo>
                    <a:pt x="316" y="202"/>
                  </a:lnTo>
                  <a:lnTo>
                    <a:pt x="316" y="209"/>
                  </a:lnTo>
                  <a:lnTo>
                    <a:pt x="316" y="215"/>
                  </a:lnTo>
                  <a:lnTo>
                    <a:pt x="314" y="221"/>
                  </a:lnTo>
                  <a:lnTo>
                    <a:pt x="314" y="228"/>
                  </a:lnTo>
                  <a:lnTo>
                    <a:pt x="312" y="236"/>
                  </a:lnTo>
                  <a:lnTo>
                    <a:pt x="310" y="244"/>
                  </a:lnTo>
                  <a:lnTo>
                    <a:pt x="306" y="251"/>
                  </a:lnTo>
                  <a:lnTo>
                    <a:pt x="305" y="259"/>
                  </a:lnTo>
                  <a:lnTo>
                    <a:pt x="301" y="264"/>
                  </a:lnTo>
                  <a:lnTo>
                    <a:pt x="299" y="272"/>
                  </a:lnTo>
                  <a:lnTo>
                    <a:pt x="295" y="280"/>
                  </a:lnTo>
                  <a:lnTo>
                    <a:pt x="291" y="287"/>
                  </a:lnTo>
                  <a:lnTo>
                    <a:pt x="286" y="295"/>
                  </a:lnTo>
                  <a:lnTo>
                    <a:pt x="282" y="304"/>
                  </a:lnTo>
                  <a:lnTo>
                    <a:pt x="276" y="310"/>
                  </a:lnTo>
                  <a:lnTo>
                    <a:pt x="270" y="320"/>
                  </a:lnTo>
                  <a:lnTo>
                    <a:pt x="265" y="329"/>
                  </a:lnTo>
                  <a:lnTo>
                    <a:pt x="261" y="339"/>
                  </a:lnTo>
                  <a:lnTo>
                    <a:pt x="257" y="348"/>
                  </a:lnTo>
                  <a:lnTo>
                    <a:pt x="253" y="360"/>
                  </a:lnTo>
                  <a:lnTo>
                    <a:pt x="249" y="369"/>
                  </a:lnTo>
                  <a:lnTo>
                    <a:pt x="246" y="380"/>
                  </a:lnTo>
                  <a:lnTo>
                    <a:pt x="244" y="388"/>
                  </a:lnTo>
                  <a:lnTo>
                    <a:pt x="240" y="398"/>
                  </a:lnTo>
                  <a:lnTo>
                    <a:pt x="236" y="405"/>
                  </a:lnTo>
                  <a:lnTo>
                    <a:pt x="234" y="413"/>
                  </a:lnTo>
                  <a:lnTo>
                    <a:pt x="230" y="422"/>
                  </a:lnTo>
                  <a:lnTo>
                    <a:pt x="230" y="426"/>
                  </a:lnTo>
                  <a:lnTo>
                    <a:pt x="227" y="424"/>
                  </a:lnTo>
                  <a:lnTo>
                    <a:pt x="223" y="426"/>
                  </a:lnTo>
                  <a:lnTo>
                    <a:pt x="219" y="424"/>
                  </a:lnTo>
                  <a:lnTo>
                    <a:pt x="219" y="420"/>
                  </a:lnTo>
                  <a:lnTo>
                    <a:pt x="219" y="415"/>
                  </a:lnTo>
                  <a:lnTo>
                    <a:pt x="223" y="405"/>
                  </a:lnTo>
                  <a:lnTo>
                    <a:pt x="225" y="398"/>
                  </a:lnTo>
                  <a:lnTo>
                    <a:pt x="227" y="390"/>
                  </a:lnTo>
                  <a:lnTo>
                    <a:pt x="229" y="384"/>
                  </a:lnTo>
                  <a:lnTo>
                    <a:pt x="232" y="377"/>
                  </a:lnTo>
                  <a:lnTo>
                    <a:pt x="234" y="369"/>
                  </a:lnTo>
                  <a:lnTo>
                    <a:pt x="236" y="361"/>
                  </a:lnTo>
                  <a:lnTo>
                    <a:pt x="238" y="356"/>
                  </a:lnTo>
                  <a:lnTo>
                    <a:pt x="240" y="350"/>
                  </a:lnTo>
                  <a:lnTo>
                    <a:pt x="244" y="337"/>
                  </a:lnTo>
                  <a:lnTo>
                    <a:pt x="249" y="331"/>
                  </a:lnTo>
                  <a:lnTo>
                    <a:pt x="251" y="323"/>
                  </a:lnTo>
                  <a:lnTo>
                    <a:pt x="259" y="314"/>
                  </a:lnTo>
                  <a:lnTo>
                    <a:pt x="267" y="301"/>
                  </a:lnTo>
                  <a:lnTo>
                    <a:pt x="274" y="289"/>
                  </a:lnTo>
                  <a:lnTo>
                    <a:pt x="278" y="282"/>
                  </a:lnTo>
                  <a:lnTo>
                    <a:pt x="282" y="276"/>
                  </a:lnTo>
                  <a:lnTo>
                    <a:pt x="286" y="268"/>
                  </a:lnTo>
                  <a:lnTo>
                    <a:pt x="289" y="263"/>
                  </a:lnTo>
                  <a:lnTo>
                    <a:pt x="295" y="251"/>
                  </a:lnTo>
                  <a:lnTo>
                    <a:pt x="301" y="242"/>
                  </a:lnTo>
                  <a:lnTo>
                    <a:pt x="301" y="230"/>
                  </a:lnTo>
                  <a:lnTo>
                    <a:pt x="305" y="224"/>
                  </a:lnTo>
                  <a:lnTo>
                    <a:pt x="305" y="217"/>
                  </a:lnTo>
                  <a:lnTo>
                    <a:pt x="306" y="209"/>
                  </a:lnTo>
                  <a:lnTo>
                    <a:pt x="306" y="198"/>
                  </a:lnTo>
                  <a:lnTo>
                    <a:pt x="305" y="186"/>
                  </a:lnTo>
                  <a:lnTo>
                    <a:pt x="299" y="177"/>
                  </a:lnTo>
                  <a:lnTo>
                    <a:pt x="295" y="167"/>
                  </a:lnTo>
                  <a:lnTo>
                    <a:pt x="289" y="156"/>
                  </a:lnTo>
                  <a:lnTo>
                    <a:pt x="286" y="147"/>
                  </a:lnTo>
                  <a:lnTo>
                    <a:pt x="280" y="135"/>
                  </a:lnTo>
                  <a:lnTo>
                    <a:pt x="276" y="126"/>
                  </a:lnTo>
                  <a:lnTo>
                    <a:pt x="272" y="118"/>
                  </a:lnTo>
                  <a:lnTo>
                    <a:pt x="270" y="114"/>
                  </a:lnTo>
                  <a:lnTo>
                    <a:pt x="268" y="107"/>
                  </a:lnTo>
                  <a:lnTo>
                    <a:pt x="267" y="95"/>
                  </a:lnTo>
                  <a:lnTo>
                    <a:pt x="265" y="89"/>
                  </a:lnTo>
                  <a:lnTo>
                    <a:pt x="265" y="82"/>
                  </a:lnTo>
                  <a:lnTo>
                    <a:pt x="263" y="76"/>
                  </a:lnTo>
                  <a:lnTo>
                    <a:pt x="263" y="70"/>
                  </a:lnTo>
                  <a:lnTo>
                    <a:pt x="261" y="63"/>
                  </a:lnTo>
                  <a:lnTo>
                    <a:pt x="261" y="55"/>
                  </a:lnTo>
                  <a:lnTo>
                    <a:pt x="259" y="50"/>
                  </a:lnTo>
                  <a:lnTo>
                    <a:pt x="259" y="44"/>
                  </a:lnTo>
                  <a:lnTo>
                    <a:pt x="255" y="34"/>
                  </a:lnTo>
                  <a:lnTo>
                    <a:pt x="251" y="31"/>
                  </a:lnTo>
                  <a:lnTo>
                    <a:pt x="246" y="27"/>
                  </a:lnTo>
                  <a:lnTo>
                    <a:pt x="242" y="25"/>
                  </a:lnTo>
                  <a:lnTo>
                    <a:pt x="234" y="21"/>
                  </a:lnTo>
                  <a:lnTo>
                    <a:pt x="229" y="21"/>
                  </a:lnTo>
                  <a:lnTo>
                    <a:pt x="217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7" y="25"/>
                  </a:lnTo>
                  <a:lnTo>
                    <a:pt x="221" y="32"/>
                  </a:lnTo>
                  <a:lnTo>
                    <a:pt x="229" y="46"/>
                  </a:lnTo>
                  <a:lnTo>
                    <a:pt x="230" y="50"/>
                  </a:lnTo>
                  <a:lnTo>
                    <a:pt x="234" y="57"/>
                  </a:lnTo>
                  <a:lnTo>
                    <a:pt x="236" y="63"/>
                  </a:lnTo>
                  <a:lnTo>
                    <a:pt x="240" y="70"/>
                  </a:lnTo>
                  <a:lnTo>
                    <a:pt x="242" y="76"/>
                  </a:lnTo>
                  <a:lnTo>
                    <a:pt x="244" y="82"/>
                  </a:lnTo>
                  <a:lnTo>
                    <a:pt x="246" y="88"/>
                  </a:lnTo>
                  <a:lnTo>
                    <a:pt x="249" y="95"/>
                  </a:lnTo>
                  <a:lnTo>
                    <a:pt x="249" y="99"/>
                  </a:lnTo>
                  <a:lnTo>
                    <a:pt x="251" y="105"/>
                  </a:lnTo>
                  <a:lnTo>
                    <a:pt x="251" y="112"/>
                  </a:lnTo>
                  <a:lnTo>
                    <a:pt x="255" y="120"/>
                  </a:lnTo>
                  <a:lnTo>
                    <a:pt x="255" y="126"/>
                  </a:lnTo>
                  <a:lnTo>
                    <a:pt x="255" y="133"/>
                  </a:lnTo>
                  <a:lnTo>
                    <a:pt x="257" y="141"/>
                  </a:lnTo>
                  <a:lnTo>
                    <a:pt x="259" y="148"/>
                  </a:lnTo>
                  <a:lnTo>
                    <a:pt x="259" y="154"/>
                  </a:lnTo>
                  <a:lnTo>
                    <a:pt x="259" y="162"/>
                  </a:lnTo>
                  <a:lnTo>
                    <a:pt x="259" y="169"/>
                  </a:lnTo>
                  <a:lnTo>
                    <a:pt x="259" y="175"/>
                  </a:lnTo>
                  <a:lnTo>
                    <a:pt x="257" y="186"/>
                  </a:lnTo>
                  <a:lnTo>
                    <a:pt x="255" y="200"/>
                  </a:lnTo>
                  <a:lnTo>
                    <a:pt x="251" y="205"/>
                  </a:lnTo>
                  <a:lnTo>
                    <a:pt x="244" y="215"/>
                  </a:lnTo>
                  <a:lnTo>
                    <a:pt x="234" y="223"/>
                  </a:lnTo>
                  <a:lnTo>
                    <a:pt x="223" y="230"/>
                  </a:lnTo>
                  <a:lnTo>
                    <a:pt x="215" y="234"/>
                  </a:lnTo>
                  <a:lnTo>
                    <a:pt x="209" y="238"/>
                  </a:lnTo>
                  <a:lnTo>
                    <a:pt x="202" y="242"/>
                  </a:lnTo>
                  <a:lnTo>
                    <a:pt x="194" y="245"/>
                  </a:lnTo>
                  <a:lnTo>
                    <a:pt x="187" y="249"/>
                  </a:lnTo>
                  <a:lnTo>
                    <a:pt x="179" y="251"/>
                  </a:lnTo>
                  <a:lnTo>
                    <a:pt x="170" y="255"/>
                  </a:lnTo>
                  <a:lnTo>
                    <a:pt x="164" y="259"/>
                  </a:lnTo>
                  <a:lnTo>
                    <a:pt x="154" y="261"/>
                  </a:lnTo>
                  <a:lnTo>
                    <a:pt x="145" y="261"/>
                  </a:lnTo>
                  <a:lnTo>
                    <a:pt x="135" y="263"/>
                  </a:lnTo>
                  <a:lnTo>
                    <a:pt x="130" y="264"/>
                  </a:lnTo>
                  <a:lnTo>
                    <a:pt x="120" y="266"/>
                  </a:lnTo>
                  <a:lnTo>
                    <a:pt x="113" y="266"/>
                  </a:lnTo>
                  <a:lnTo>
                    <a:pt x="105" y="266"/>
                  </a:lnTo>
                  <a:lnTo>
                    <a:pt x="99" y="268"/>
                  </a:lnTo>
                  <a:lnTo>
                    <a:pt x="92" y="268"/>
                  </a:lnTo>
                  <a:lnTo>
                    <a:pt x="86" y="268"/>
                  </a:lnTo>
                  <a:lnTo>
                    <a:pt x="80" y="268"/>
                  </a:lnTo>
                  <a:lnTo>
                    <a:pt x="76" y="268"/>
                  </a:lnTo>
                  <a:lnTo>
                    <a:pt x="69" y="266"/>
                  </a:lnTo>
                  <a:lnTo>
                    <a:pt x="65" y="266"/>
                  </a:lnTo>
                  <a:lnTo>
                    <a:pt x="59" y="261"/>
                  </a:lnTo>
                  <a:lnTo>
                    <a:pt x="57" y="253"/>
                  </a:lnTo>
                  <a:lnTo>
                    <a:pt x="55" y="245"/>
                  </a:lnTo>
                  <a:lnTo>
                    <a:pt x="55" y="240"/>
                  </a:lnTo>
                  <a:lnTo>
                    <a:pt x="55" y="234"/>
                  </a:lnTo>
                  <a:lnTo>
                    <a:pt x="55" y="226"/>
                  </a:lnTo>
                  <a:lnTo>
                    <a:pt x="54" y="215"/>
                  </a:lnTo>
                  <a:lnTo>
                    <a:pt x="54" y="204"/>
                  </a:lnTo>
                  <a:lnTo>
                    <a:pt x="52" y="196"/>
                  </a:lnTo>
                  <a:lnTo>
                    <a:pt x="50" y="190"/>
                  </a:lnTo>
                  <a:lnTo>
                    <a:pt x="50" y="183"/>
                  </a:lnTo>
                  <a:lnTo>
                    <a:pt x="50" y="177"/>
                  </a:lnTo>
                  <a:lnTo>
                    <a:pt x="48" y="169"/>
                  </a:lnTo>
                  <a:lnTo>
                    <a:pt x="46" y="162"/>
                  </a:lnTo>
                  <a:lnTo>
                    <a:pt x="44" y="156"/>
                  </a:lnTo>
                  <a:lnTo>
                    <a:pt x="44" y="154"/>
                  </a:lnTo>
                  <a:lnTo>
                    <a:pt x="40" y="147"/>
                  </a:lnTo>
                  <a:lnTo>
                    <a:pt x="38" y="141"/>
                  </a:lnTo>
                  <a:lnTo>
                    <a:pt x="36" y="133"/>
                  </a:lnTo>
                  <a:lnTo>
                    <a:pt x="35" y="128"/>
                  </a:lnTo>
                  <a:lnTo>
                    <a:pt x="31" y="114"/>
                  </a:lnTo>
                  <a:lnTo>
                    <a:pt x="25" y="103"/>
                  </a:lnTo>
                  <a:lnTo>
                    <a:pt x="19" y="89"/>
                  </a:lnTo>
                  <a:lnTo>
                    <a:pt x="14" y="80"/>
                  </a:lnTo>
                  <a:lnTo>
                    <a:pt x="8" y="69"/>
                  </a:lnTo>
                  <a:lnTo>
                    <a:pt x="0" y="63"/>
                  </a:lnTo>
                  <a:lnTo>
                    <a:pt x="8" y="57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954"/>
            <p:cNvSpPr>
              <a:spLocks/>
            </p:cNvSpPr>
            <p:nvPr/>
          </p:nvSpPr>
          <p:spPr bwMode="auto">
            <a:xfrm>
              <a:off x="1477437" y="4727576"/>
              <a:ext cx="363537" cy="4048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1" y="6"/>
                </a:cxn>
                <a:cxn ang="0">
                  <a:pos x="30" y="16"/>
                </a:cxn>
                <a:cxn ang="0">
                  <a:pos x="38" y="27"/>
                </a:cxn>
                <a:cxn ang="0">
                  <a:pos x="44" y="42"/>
                </a:cxn>
                <a:cxn ang="0">
                  <a:pos x="49" y="58"/>
                </a:cxn>
                <a:cxn ang="0">
                  <a:pos x="53" y="71"/>
                </a:cxn>
                <a:cxn ang="0">
                  <a:pos x="55" y="82"/>
                </a:cxn>
                <a:cxn ang="0">
                  <a:pos x="59" y="101"/>
                </a:cxn>
                <a:cxn ang="0">
                  <a:pos x="63" y="120"/>
                </a:cxn>
                <a:cxn ang="0">
                  <a:pos x="66" y="134"/>
                </a:cxn>
                <a:cxn ang="0">
                  <a:pos x="72" y="145"/>
                </a:cxn>
                <a:cxn ang="0">
                  <a:pos x="80" y="160"/>
                </a:cxn>
                <a:cxn ang="0">
                  <a:pos x="93" y="181"/>
                </a:cxn>
                <a:cxn ang="0">
                  <a:pos x="108" y="202"/>
                </a:cxn>
                <a:cxn ang="0">
                  <a:pos x="125" y="225"/>
                </a:cxn>
                <a:cxn ang="0">
                  <a:pos x="146" y="248"/>
                </a:cxn>
                <a:cxn ang="0">
                  <a:pos x="169" y="271"/>
                </a:cxn>
                <a:cxn ang="0">
                  <a:pos x="194" y="293"/>
                </a:cxn>
                <a:cxn ang="0">
                  <a:pos x="228" y="322"/>
                </a:cxn>
                <a:cxn ang="0">
                  <a:pos x="272" y="356"/>
                </a:cxn>
                <a:cxn ang="0">
                  <a:pos x="319" y="392"/>
                </a:cxn>
                <a:cxn ang="0">
                  <a:pos x="363" y="426"/>
                </a:cxn>
                <a:cxn ang="0">
                  <a:pos x="405" y="457"/>
                </a:cxn>
                <a:cxn ang="0">
                  <a:pos x="435" y="482"/>
                </a:cxn>
                <a:cxn ang="0">
                  <a:pos x="454" y="497"/>
                </a:cxn>
                <a:cxn ang="0">
                  <a:pos x="458" y="508"/>
                </a:cxn>
                <a:cxn ang="0">
                  <a:pos x="447" y="506"/>
                </a:cxn>
                <a:cxn ang="0">
                  <a:pos x="430" y="487"/>
                </a:cxn>
                <a:cxn ang="0">
                  <a:pos x="411" y="472"/>
                </a:cxn>
                <a:cxn ang="0">
                  <a:pos x="399" y="461"/>
                </a:cxn>
                <a:cxn ang="0">
                  <a:pos x="380" y="447"/>
                </a:cxn>
                <a:cxn ang="0">
                  <a:pos x="363" y="436"/>
                </a:cxn>
                <a:cxn ang="0">
                  <a:pos x="344" y="425"/>
                </a:cxn>
                <a:cxn ang="0">
                  <a:pos x="316" y="404"/>
                </a:cxn>
                <a:cxn ang="0">
                  <a:pos x="285" y="381"/>
                </a:cxn>
                <a:cxn ang="0">
                  <a:pos x="251" y="356"/>
                </a:cxn>
                <a:cxn ang="0">
                  <a:pos x="220" y="331"/>
                </a:cxn>
                <a:cxn ang="0">
                  <a:pos x="196" y="310"/>
                </a:cxn>
                <a:cxn ang="0">
                  <a:pos x="179" y="299"/>
                </a:cxn>
                <a:cxn ang="0">
                  <a:pos x="171" y="291"/>
                </a:cxn>
                <a:cxn ang="0">
                  <a:pos x="158" y="280"/>
                </a:cxn>
                <a:cxn ang="0">
                  <a:pos x="144" y="265"/>
                </a:cxn>
                <a:cxn ang="0">
                  <a:pos x="125" y="246"/>
                </a:cxn>
                <a:cxn ang="0">
                  <a:pos x="108" y="223"/>
                </a:cxn>
                <a:cxn ang="0">
                  <a:pos x="89" y="198"/>
                </a:cxn>
                <a:cxn ang="0">
                  <a:pos x="70" y="172"/>
                </a:cxn>
                <a:cxn ang="0">
                  <a:pos x="57" y="143"/>
                </a:cxn>
                <a:cxn ang="0">
                  <a:pos x="53" y="128"/>
                </a:cxn>
                <a:cxn ang="0">
                  <a:pos x="49" y="116"/>
                </a:cxn>
                <a:cxn ang="0">
                  <a:pos x="46" y="97"/>
                </a:cxn>
                <a:cxn ang="0">
                  <a:pos x="40" y="77"/>
                </a:cxn>
                <a:cxn ang="0">
                  <a:pos x="34" y="58"/>
                </a:cxn>
                <a:cxn ang="0">
                  <a:pos x="28" y="42"/>
                </a:cxn>
                <a:cxn ang="0">
                  <a:pos x="21" y="27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458" h="510">
                  <a:moveTo>
                    <a:pt x="2" y="0"/>
                  </a:moveTo>
                  <a:lnTo>
                    <a:pt x="4" y="0"/>
                  </a:lnTo>
                  <a:lnTo>
                    <a:pt x="15" y="2"/>
                  </a:lnTo>
                  <a:lnTo>
                    <a:pt x="21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4" y="21"/>
                  </a:lnTo>
                  <a:lnTo>
                    <a:pt x="38" y="27"/>
                  </a:lnTo>
                  <a:lnTo>
                    <a:pt x="42" y="37"/>
                  </a:lnTo>
                  <a:lnTo>
                    <a:pt x="44" y="42"/>
                  </a:lnTo>
                  <a:lnTo>
                    <a:pt x="47" y="50"/>
                  </a:lnTo>
                  <a:lnTo>
                    <a:pt x="49" y="58"/>
                  </a:lnTo>
                  <a:lnTo>
                    <a:pt x="53" y="65"/>
                  </a:lnTo>
                  <a:lnTo>
                    <a:pt x="53" y="71"/>
                  </a:lnTo>
                  <a:lnTo>
                    <a:pt x="55" y="77"/>
                  </a:lnTo>
                  <a:lnTo>
                    <a:pt x="55" y="82"/>
                  </a:lnTo>
                  <a:lnTo>
                    <a:pt x="59" y="90"/>
                  </a:lnTo>
                  <a:lnTo>
                    <a:pt x="59" y="101"/>
                  </a:lnTo>
                  <a:lnTo>
                    <a:pt x="63" y="111"/>
                  </a:lnTo>
                  <a:lnTo>
                    <a:pt x="63" y="120"/>
                  </a:lnTo>
                  <a:lnTo>
                    <a:pt x="66" y="130"/>
                  </a:lnTo>
                  <a:lnTo>
                    <a:pt x="66" y="134"/>
                  </a:lnTo>
                  <a:lnTo>
                    <a:pt x="70" y="139"/>
                  </a:lnTo>
                  <a:lnTo>
                    <a:pt x="72" y="145"/>
                  </a:lnTo>
                  <a:lnTo>
                    <a:pt x="78" y="153"/>
                  </a:lnTo>
                  <a:lnTo>
                    <a:pt x="80" y="160"/>
                  </a:lnTo>
                  <a:lnTo>
                    <a:pt x="87" y="172"/>
                  </a:lnTo>
                  <a:lnTo>
                    <a:pt x="93" y="181"/>
                  </a:lnTo>
                  <a:lnTo>
                    <a:pt x="101" y="193"/>
                  </a:lnTo>
                  <a:lnTo>
                    <a:pt x="108" y="202"/>
                  </a:lnTo>
                  <a:lnTo>
                    <a:pt x="118" y="213"/>
                  </a:lnTo>
                  <a:lnTo>
                    <a:pt x="125" y="225"/>
                  </a:lnTo>
                  <a:lnTo>
                    <a:pt x="135" y="236"/>
                  </a:lnTo>
                  <a:lnTo>
                    <a:pt x="146" y="248"/>
                  </a:lnTo>
                  <a:lnTo>
                    <a:pt x="156" y="261"/>
                  </a:lnTo>
                  <a:lnTo>
                    <a:pt x="169" y="271"/>
                  </a:lnTo>
                  <a:lnTo>
                    <a:pt x="181" y="282"/>
                  </a:lnTo>
                  <a:lnTo>
                    <a:pt x="194" y="293"/>
                  </a:lnTo>
                  <a:lnTo>
                    <a:pt x="211" y="307"/>
                  </a:lnTo>
                  <a:lnTo>
                    <a:pt x="228" y="322"/>
                  </a:lnTo>
                  <a:lnTo>
                    <a:pt x="251" y="339"/>
                  </a:lnTo>
                  <a:lnTo>
                    <a:pt x="272" y="356"/>
                  </a:lnTo>
                  <a:lnTo>
                    <a:pt x="295" y="375"/>
                  </a:lnTo>
                  <a:lnTo>
                    <a:pt x="319" y="392"/>
                  </a:lnTo>
                  <a:lnTo>
                    <a:pt x="342" y="411"/>
                  </a:lnTo>
                  <a:lnTo>
                    <a:pt x="363" y="426"/>
                  </a:lnTo>
                  <a:lnTo>
                    <a:pt x="386" y="442"/>
                  </a:lnTo>
                  <a:lnTo>
                    <a:pt x="405" y="457"/>
                  </a:lnTo>
                  <a:lnTo>
                    <a:pt x="422" y="470"/>
                  </a:lnTo>
                  <a:lnTo>
                    <a:pt x="435" y="482"/>
                  </a:lnTo>
                  <a:lnTo>
                    <a:pt x="447" y="491"/>
                  </a:lnTo>
                  <a:lnTo>
                    <a:pt x="454" y="497"/>
                  </a:lnTo>
                  <a:lnTo>
                    <a:pt x="456" y="501"/>
                  </a:lnTo>
                  <a:lnTo>
                    <a:pt x="458" y="508"/>
                  </a:lnTo>
                  <a:lnTo>
                    <a:pt x="452" y="510"/>
                  </a:lnTo>
                  <a:lnTo>
                    <a:pt x="447" y="506"/>
                  </a:lnTo>
                  <a:lnTo>
                    <a:pt x="441" y="499"/>
                  </a:lnTo>
                  <a:lnTo>
                    <a:pt x="430" y="487"/>
                  </a:lnTo>
                  <a:lnTo>
                    <a:pt x="418" y="480"/>
                  </a:lnTo>
                  <a:lnTo>
                    <a:pt x="411" y="472"/>
                  </a:lnTo>
                  <a:lnTo>
                    <a:pt x="405" y="466"/>
                  </a:lnTo>
                  <a:lnTo>
                    <a:pt x="399" y="461"/>
                  </a:lnTo>
                  <a:lnTo>
                    <a:pt x="392" y="457"/>
                  </a:lnTo>
                  <a:lnTo>
                    <a:pt x="380" y="447"/>
                  </a:lnTo>
                  <a:lnTo>
                    <a:pt x="371" y="442"/>
                  </a:lnTo>
                  <a:lnTo>
                    <a:pt x="363" y="436"/>
                  </a:lnTo>
                  <a:lnTo>
                    <a:pt x="354" y="432"/>
                  </a:lnTo>
                  <a:lnTo>
                    <a:pt x="344" y="425"/>
                  </a:lnTo>
                  <a:lnTo>
                    <a:pt x="331" y="415"/>
                  </a:lnTo>
                  <a:lnTo>
                    <a:pt x="316" y="404"/>
                  </a:lnTo>
                  <a:lnTo>
                    <a:pt x="300" y="392"/>
                  </a:lnTo>
                  <a:lnTo>
                    <a:pt x="285" y="381"/>
                  </a:lnTo>
                  <a:lnTo>
                    <a:pt x="270" y="368"/>
                  </a:lnTo>
                  <a:lnTo>
                    <a:pt x="251" y="356"/>
                  </a:lnTo>
                  <a:lnTo>
                    <a:pt x="236" y="345"/>
                  </a:lnTo>
                  <a:lnTo>
                    <a:pt x="220" y="331"/>
                  </a:lnTo>
                  <a:lnTo>
                    <a:pt x="209" y="322"/>
                  </a:lnTo>
                  <a:lnTo>
                    <a:pt x="196" y="310"/>
                  </a:lnTo>
                  <a:lnTo>
                    <a:pt x="186" y="305"/>
                  </a:lnTo>
                  <a:lnTo>
                    <a:pt x="179" y="299"/>
                  </a:lnTo>
                  <a:lnTo>
                    <a:pt x="175" y="297"/>
                  </a:lnTo>
                  <a:lnTo>
                    <a:pt x="171" y="291"/>
                  </a:lnTo>
                  <a:lnTo>
                    <a:pt x="165" y="288"/>
                  </a:lnTo>
                  <a:lnTo>
                    <a:pt x="158" y="280"/>
                  </a:lnTo>
                  <a:lnTo>
                    <a:pt x="152" y="274"/>
                  </a:lnTo>
                  <a:lnTo>
                    <a:pt x="144" y="265"/>
                  </a:lnTo>
                  <a:lnTo>
                    <a:pt x="135" y="257"/>
                  </a:lnTo>
                  <a:lnTo>
                    <a:pt x="125" y="246"/>
                  </a:lnTo>
                  <a:lnTo>
                    <a:pt x="118" y="236"/>
                  </a:lnTo>
                  <a:lnTo>
                    <a:pt x="108" y="223"/>
                  </a:lnTo>
                  <a:lnTo>
                    <a:pt x="99" y="212"/>
                  </a:lnTo>
                  <a:lnTo>
                    <a:pt x="89" y="198"/>
                  </a:lnTo>
                  <a:lnTo>
                    <a:pt x="80" y="185"/>
                  </a:lnTo>
                  <a:lnTo>
                    <a:pt x="70" y="172"/>
                  </a:lnTo>
                  <a:lnTo>
                    <a:pt x="65" y="156"/>
                  </a:lnTo>
                  <a:lnTo>
                    <a:pt x="57" y="143"/>
                  </a:lnTo>
                  <a:lnTo>
                    <a:pt x="53" y="130"/>
                  </a:lnTo>
                  <a:lnTo>
                    <a:pt x="53" y="128"/>
                  </a:lnTo>
                  <a:lnTo>
                    <a:pt x="51" y="124"/>
                  </a:lnTo>
                  <a:lnTo>
                    <a:pt x="49" y="116"/>
                  </a:lnTo>
                  <a:lnTo>
                    <a:pt x="49" y="109"/>
                  </a:lnTo>
                  <a:lnTo>
                    <a:pt x="46" y="97"/>
                  </a:lnTo>
                  <a:lnTo>
                    <a:pt x="44" y="88"/>
                  </a:lnTo>
                  <a:lnTo>
                    <a:pt x="40" y="77"/>
                  </a:lnTo>
                  <a:lnTo>
                    <a:pt x="38" y="65"/>
                  </a:lnTo>
                  <a:lnTo>
                    <a:pt x="34" y="58"/>
                  </a:lnTo>
                  <a:lnTo>
                    <a:pt x="32" y="50"/>
                  </a:lnTo>
                  <a:lnTo>
                    <a:pt x="28" y="42"/>
                  </a:lnTo>
                  <a:lnTo>
                    <a:pt x="27" y="39"/>
                  </a:lnTo>
                  <a:lnTo>
                    <a:pt x="21" y="27"/>
                  </a:lnTo>
                  <a:lnTo>
                    <a:pt x="15" y="19"/>
                  </a:lnTo>
                  <a:lnTo>
                    <a:pt x="8" y="12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955"/>
            <p:cNvSpPr>
              <a:spLocks/>
            </p:cNvSpPr>
            <p:nvPr/>
          </p:nvSpPr>
          <p:spPr bwMode="auto">
            <a:xfrm>
              <a:off x="1440925" y="4727576"/>
              <a:ext cx="385762" cy="430213"/>
            </a:xfrm>
            <a:custGeom>
              <a:avLst/>
              <a:gdLst/>
              <a:ahLst/>
              <a:cxnLst>
                <a:cxn ang="0">
                  <a:pos x="46" y="4"/>
                </a:cxn>
                <a:cxn ang="0">
                  <a:pos x="38" y="19"/>
                </a:cxn>
                <a:cxn ang="0">
                  <a:pos x="29" y="31"/>
                </a:cxn>
                <a:cxn ang="0">
                  <a:pos x="19" y="48"/>
                </a:cxn>
                <a:cxn ang="0">
                  <a:pos x="12" y="69"/>
                </a:cxn>
                <a:cxn ang="0">
                  <a:pos x="12" y="82"/>
                </a:cxn>
                <a:cxn ang="0">
                  <a:pos x="12" y="97"/>
                </a:cxn>
                <a:cxn ang="0">
                  <a:pos x="14" y="113"/>
                </a:cxn>
                <a:cxn ang="0">
                  <a:pos x="17" y="132"/>
                </a:cxn>
                <a:cxn ang="0">
                  <a:pos x="21" y="149"/>
                </a:cxn>
                <a:cxn ang="0">
                  <a:pos x="29" y="168"/>
                </a:cxn>
                <a:cxn ang="0">
                  <a:pos x="36" y="185"/>
                </a:cxn>
                <a:cxn ang="0">
                  <a:pos x="48" y="206"/>
                </a:cxn>
                <a:cxn ang="0">
                  <a:pos x="59" y="225"/>
                </a:cxn>
                <a:cxn ang="0">
                  <a:pos x="74" y="244"/>
                </a:cxn>
                <a:cxn ang="0">
                  <a:pos x="92" y="261"/>
                </a:cxn>
                <a:cxn ang="0">
                  <a:pos x="111" y="280"/>
                </a:cxn>
                <a:cxn ang="0">
                  <a:pos x="130" y="297"/>
                </a:cxn>
                <a:cxn ang="0">
                  <a:pos x="154" y="314"/>
                </a:cxn>
                <a:cxn ang="0">
                  <a:pos x="179" y="331"/>
                </a:cxn>
                <a:cxn ang="0">
                  <a:pos x="206" y="347"/>
                </a:cxn>
                <a:cxn ang="0">
                  <a:pos x="234" y="366"/>
                </a:cxn>
                <a:cxn ang="0">
                  <a:pos x="266" y="383"/>
                </a:cxn>
                <a:cxn ang="0">
                  <a:pos x="297" y="400"/>
                </a:cxn>
                <a:cxn ang="0">
                  <a:pos x="333" y="421"/>
                </a:cxn>
                <a:cxn ang="0">
                  <a:pos x="367" y="442"/>
                </a:cxn>
                <a:cxn ang="0">
                  <a:pos x="400" y="466"/>
                </a:cxn>
                <a:cxn ang="0">
                  <a:pos x="430" y="485"/>
                </a:cxn>
                <a:cxn ang="0">
                  <a:pos x="455" y="506"/>
                </a:cxn>
                <a:cxn ang="0">
                  <a:pos x="472" y="522"/>
                </a:cxn>
                <a:cxn ang="0">
                  <a:pos x="485" y="535"/>
                </a:cxn>
                <a:cxn ang="0">
                  <a:pos x="476" y="539"/>
                </a:cxn>
                <a:cxn ang="0">
                  <a:pos x="459" y="523"/>
                </a:cxn>
                <a:cxn ang="0">
                  <a:pos x="441" y="510"/>
                </a:cxn>
                <a:cxn ang="0">
                  <a:pos x="417" y="491"/>
                </a:cxn>
                <a:cxn ang="0">
                  <a:pos x="388" y="470"/>
                </a:cxn>
                <a:cxn ang="0">
                  <a:pos x="352" y="445"/>
                </a:cxn>
                <a:cxn ang="0">
                  <a:pos x="312" y="423"/>
                </a:cxn>
                <a:cxn ang="0">
                  <a:pos x="266" y="396"/>
                </a:cxn>
                <a:cxn ang="0">
                  <a:pos x="225" y="375"/>
                </a:cxn>
                <a:cxn ang="0">
                  <a:pos x="190" y="352"/>
                </a:cxn>
                <a:cxn ang="0">
                  <a:pos x="160" y="335"/>
                </a:cxn>
                <a:cxn ang="0">
                  <a:pos x="131" y="316"/>
                </a:cxn>
                <a:cxn ang="0">
                  <a:pos x="111" y="297"/>
                </a:cxn>
                <a:cxn ang="0">
                  <a:pos x="90" y="276"/>
                </a:cxn>
                <a:cxn ang="0">
                  <a:pos x="71" y="253"/>
                </a:cxn>
                <a:cxn ang="0">
                  <a:pos x="50" y="227"/>
                </a:cxn>
                <a:cxn ang="0">
                  <a:pos x="31" y="198"/>
                </a:cxn>
                <a:cxn ang="0">
                  <a:pos x="15" y="168"/>
                </a:cxn>
                <a:cxn ang="0">
                  <a:pos x="6" y="137"/>
                </a:cxn>
                <a:cxn ang="0">
                  <a:pos x="0" y="105"/>
                </a:cxn>
                <a:cxn ang="0">
                  <a:pos x="0" y="73"/>
                </a:cxn>
                <a:cxn ang="0">
                  <a:pos x="10" y="42"/>
                </a:cxn>
                <a:cxn ang="0">
                  <a:pos x="29" y="14"/>
                </a:cxn>
                <a:cxn ang="0">
                  <a:pos x="46" y="2"/>
                </a:cxn>
              </a:cxnLst>
              <a:rect l="0" t="0" r="r" b="b"/>
              <a:pathLst>
                <a:path w="485" h="542">
                  <a:moveTo>
                    <a:pt x="46" y="2"/>
                  </a:moveTo>
                  <a:lnTo>
                    <a:pt x="46" y="4"/>
                  </a:lnTo>
                  <a:lnTo>
                    <a:pt x="44" y="8"/>
                  </a:lnTo>
                  <a:lnTo>
                    <a:pt x="38" y="19"/>
                  </a:lnTo>
                  <a:lnTo>
                    <a:pt x="33" y="23"/>
                  </a:lnTo>
                  <a:lnTo>
                    <a:pt x="29" y="31"/>
                  </a:lnTo>
                  <a:lnTo>
                    <a:pt x="23" y="39"/>
                  </a:lnTo>
                  <a:lnTo>
                    <a:pt x="19" y="48"/>
                  </a:lnTo>
                  <a:lnTo>
                    <a:pt x="15" y="58"/>
                  </a:lnTo>
                  <a:lnTo>
                    <a:pt x="12" y="69"/>
                  </a:lnTo>
                  <a:lnTo>
                    <a:pt x="12" y="77"/>
                  </a:lnTo>
                  <a:lnTo>
                    <a:pt x="12" y="82"/>
                  </a:lnTo>
                  <a:lnTo>
                    <a:pt x="12" y="90"/>
                  </a:lnTo>
                  <a:lnTo>
                    <a:pt x="12" y="97"/>
                  </a:lnTo>
                  <a:lnTo>
                    <a:pt x="12" y="105"/>
                  </a:lnTo>
                  <a:lnTo>
                    <a:pt x="14" y="113"/>
                  </a:lnTo>
                  <a:lnTo>
                    <a:pt x="15" y="122"/>
                  </a:lnTo>
                  <a:lnTo>
                    <a:pt x="17" y="132"/>
                  </a:lnTo>
                  <a:lnTo>
                    <a:pt x="19" y="139"/>
                  </a:lnTo>
                  <a:lnTo>
                    <a:pt x="21" y="149"/>
                  </a:lnTo>
                  <a:lnTo>
                    <a:pt x="25" y="156"/>
                  </a:lnTo>
                  <a:lnTo>
                    <a:pt x="29" y="168"/>
                  </a:lnTo>
                  <a:lnTo>
                    <a:pt x="33" y="175"/>
                  </a:lnTo>
                  <a:lnTo>
                    <a:pt x="36" y="185"/>
                  </a:lnTo>
                  <a:lnTo>
                    <a:pt x="40" y="194"/>
                  </a:lnTo>
                  <a:lnTo>
                    <a:pt x="48" y="206"/>
                  </a:lnTo>
                  <a:lnTo>
                    <a:pt x="54" y="215"/>
                  </a:lnTo>
                  <a:lnTo>
                    <a:pt x="59" y="225"/>
                  </a:lnTo>
                  <a:lnTo>
                    <a:pt x="67" y="232"/>
                  </a:lnTo>
                  <a:lnTo>
                    <a:pt x="74" y="244"/>
                  </a:lnTo>
                  <a:lnTo>
                    <a:pt x="82" y="251"/>
                  </a:lnTo>
                  <a:lnTo>
                    <a:pt x="92" y="261"/>
                  </a:lnTo>
                  <a:lnTo>
                    <a:pt x="99" y="271"/>
                  </a:lnTo>
                  <a:lnTo>
                    <a:pt x="111" y="280"/>
                  </a:lnTo>
                  <a:lnTo>
                    <a:pt x="120" y="288"/>
                  </a:lnTo>
                  <a:lnTo>
                    <a:pt x="130" y="297"/>
                  </a:lnTo>
                  <a:lnTo>
                    <a:pt x="141" y="305"/>
                  </a:lnTo>
                  <a:lnTo>
                    <a:pt x="154" y="314"/>
                  </a:lnTo>
                  <a:lnTo>
                    <a:pt x="166" y="322"/>
                  </a:lnTo>
                  <a:lnTo>
                    <a:pt x="179" y="331"/>
                  </a:lnTo>
                  <a:lnTo>
                    <a:pt x="192" y="337"/>
                  </a:lnTo>
                  <a:lnTo>
                    <a:pt x="206" y="347"/>
                  </a:lnTo>
                  <a:lnTo>
                    <a:pt x="221" y="356"/>
                  </a:lnTo>
                  <a:lnTo>
                    <a:pt x="234" y="366"/>
                  </a:lnTo>
                  <a:lnTo>
                    <a:pt x="249" y="373"/>
                  </a:lnTo>
                  <a:lnTo>
                    <a:pt x="266" y="383"/>
                  </a:lnTo>
                  <a:lnTo>
                    <a:pt x="282" y="390"/>
                  </a:lnTo>
                  <a:lnTo>
                    <a:pt x="297" y="400"/>
                  </a:lnTo>
                  <a:lnTo>
                    <a:pt x="316" y="411"/>
                  </a:lnTo>
                  <a:lnTo>
                    <a:pt x="333" y="421"/>
                  </a:lnTo>
                  <a:lnTo>
                    <a:pt x="350" y="432"/>
                  </a:lnTo>
                  <a:lnTo>
                    <a:pt x="367" y="442"/>
                  </a:lnTo>
                  <a:lnTo>
                    <a:pt x="382" y="455"/>
                  </a:lnTo>
                  <a:lnTo>
                    <a:pt x="400" y="466"/>
                  </a:lnTo>
                  <a:lnTo>
                    <a:pt x="413" y="476"/>
                  </a:lnTo>
                  <a:lnTo>
                    <a:pt x="430" y="485"/>
                  </a:lnTo>
                  <a:lnTo>
                    <a:pt x="441" y="495"/>
                  </a:lnTo>
                  <a:lnTo>
                    <a:pt x="455" y="506"/>
                  </a:lnTo>
                  <a:lnTo>
                    <a:pt x="462" y="514"/>
                  </a:lnTo>
                  <a:lnTo>
                    <a:pt x="472" y="522"/>
                  </a:lnTo>
                  <a:lnTo>
                    <a:pt x="478" y="529"/>
                  </a:lnTo>
                  <a:lnTo>
                    <a:pt x="485" y="535"/>
                  </a:lnTo>
                  <a:lnTo>
                    <a:pt x="478" y="542"/>
                  </a:lnTo>
                  <a:lnTo>
                    <a:pt x="476" y="539"/>
                  </a:lnTo>
                  <a:lnTo>
                    <a:pt x="466" y="531"/>
                  </a:lnTo>
                  <a:lnTo>
                    <a:pt x="459" y="523"/>
                  </a:lnTo>
                  <a:lnTo>
                    <a:pt x="451" y="518"/>
                  </a:lnTo>
                  <a:lnTo>
                    <a:pt x="441" y="510"/>
                  </a:lnTo>
                  <a:lnTo>
                    <a:pt x="432" y="501"/>
                  </a:lnTo>
                  <a:lnTo>
                    <a:pt x="417" y="491"/>
                  </a:lnTo>
                  <a:lnTo>
                    <a:pt x="403" y="482"/>
                  </a:lnTo>
                  <a:lnTo>
                    <a:pt x="388" y="470"/>
                  </a:lnTo>
                  <a:lnTo>
                    <a:pt x="371" y="459"/>
                  </a:lnTo>
                  <a:lnTo>
                    <a:pt x="352" y="445"/>
                  </a:lnTo>
                  <a:lnTo>
                    <a:pt x="333" y="434"/>
                  </a:lnTo>
                  <a:lnTo>
                    <a:pt x="312" y="423"/>
                  </a:lnTo>
                  <a:lnTo>
                    <a:pt x="289" y="411"/>
                  </a:lnTo>
                  <a:lnTo>
                    <a:pt x="266" y="396"/>
                  </a:lnTo>
                  <a:lnTo>
                    <a:pt x="246" y="385"/>
                  </a:lnTo>
                  <a:lnTo>
                    <a:pt x="225" y="375"/>
                  </a:lnTo>
                  <a:lnTo>
                    <a:pt x="208" y="364"/>
                  </a:lnTo>
                  <a:lnTo>
                    <a:pt x="190" y="352"/>
                  </a:lnTo>
                  <a:lnTo>
                    <a:pt x="175" y="345"/>
                  </a:lnTo>
                  <a:lnTo>
                    <a:pt x="160" y="335"/>
                  </a:lnTo>
                  <a:lnTo>
                    <a:pt x="147" y="326"/>
                  </a:lnTo>
                  <a:lnTo>
                    <a:pt x="131" y="316"/>
                  </a:lnTo>
                  <a:lnTo>
                    <a:pt x="120" y="307"/>
                  </a:lnTo>
                  <a:lnTo>
                    <a:pt x="111" y="297"/>
                  </a:lnTo>
                  <a:lnTo>
                    <a:pt x="99" y="288"/>
                  </a:lnTo>
                  <a:lnTo>
                    <a:pt x="90" y="276"/>
                  </a:lnTo>
                  <a:lnTo>
                    <a:pt x="80" y="265"/>
                  </a:lnTo>
                  <a:lnTo>
                    <a:pt x="71" y="253"/>
                  </a:lnTo>
                  <a:lnTo>
                    <a:pt x="61" y="242"/>
                  </a:lnTo>
                  <a:lnTo>
                    <a:pt x="50" y="227"/>
                  </a:lnTo>
                  <a:lnTo>
                    <a:pt x="40" y="213"/>
                  </a:lnTo>
                  <a:lnTo>
                    <a:pt x="31" y="198"/>
                  </a:lnTo>
                  <a:lnTo>
                    <a:pt x="25" y="183"/>
                  </a:lnTo>
                  <a:lnTo>
                    <a:pt x="15" y="168"/>
                  </a:lnTo>
                  <a:lnTo>
                    <a:pt x="10" y="153"/>
                  </a:lnTo>
                  <a:lnTo>
                    <a:pt x="6" y="137"/>
                  </a:lnTo>
                  <a:lnTo>
                    <a:pt x="4" y="122"/>
                  </a:lnTo>
                  <a:lnTo>
                    <a:pt x="0" y="105"/>
                  </a:lnTo>
                  <a:lnTo>
                    <a:pt x="0" y="90"/>
                  </a:lnTo>
                  <a:lnTo>
                    <a:pt x="0" y="73"/>
                  </a:lnTo>
                  <a:lnTo>
                    <a:pt x="4" y="58"/>
                  </a:lnTo>
                  <a:lnTo>
                    <a:pt x="10" y="42"/>
                  </a:lnTo>
                  <a:lnTo>
                    <a:pt x="19" y="2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956"/>
            <p:cNvSpPr>
              <a:spLocks/>
            </p:cNvSpPr>
            <p:nvPr/>
          </p:nvSpPr>
          <p:spPr bwMode="auto">
            <a:xfrm>
              <a:off x="1812400" y="5148263"/>
              <a:ext cx="34925" cy="44450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0" y="34"/>
                </a:cxn>
                <a:cxn ang="0">
                  <a:pos x="4" y="44"/>
                </a:cxn>
                <a:cxn ang="0">
                  <a:pos x="8" y="51"/>
                </a:cxn>
                <a:cxn ang="0">
                  <a:pos x="17" y="55"/>
                </a:cxn>
                <a:cxn ang="0">
                  <a:pos x="27" y="51"/>
                </a:cxn>
                <a:cxn ang="0">
                  <a:pos x="36" y="44"/>
                </a:cxn>
                <a:cxn ang="0">
                  <a:pos x="42" y="32"/>
                </a:cxn>
                <a:cxn ang="0">
                  <a:pos x="44" y="27"/>
                </a:cxn>
                <a:cxn ang="0">
                  <a:pos x="40" y="23"/>
                </a:cxn>
                <a:cxn ang="0">
                  <a:pos x="36" y="23"/>
                </a:cxn>
                <a:cxn ang="0">
                  <a:pos x="32" y="23"/>
                </a:cxn>
                <a:cxn ang="0">
                  <a:pos x="30" y="29"/>
                </a:cxn>
                <a:cxn ang="0">
                  <a:pos x="29" y="34"/>
                </a:cxn>
                <a:cxn ang="0">
                  <a:pos x="27" y="40"/>
                </a:cxn>
                <a:cxn ang="0">
                  <a:pos x="23" y="44"/>
                </a:cxn>
                <a:cxn ang="0">
                  <a:pos x="19" y="46"/>
                </a:cxn>
                <a:cxn ang="0">
                  <a:pos x="13" y="44"/>
                </a:cxn>
                <a:cxn ang="0">
                  <a:pos x="10" y="36"/>
                </a:cxn>
                <a:cxn ang="0">
                  <a:pos x="8" y="29"/>
                </a:cxn>
                <a:cxn ang="0">
                  <a:pos x="10" y="23"/>
                </a:cxn>
                <a:cxn ang="0">
                  <a:pos x="11" y="19"/>
                </a:cxn>
                <a:cxn ang="0">
                  <a:pos x="17" y="15"/>
                </a:cxn>
                <a:cxn ang="0">
                  <a:pos x="19" y="15"/>
                </a:cxn>
                <a:cxn ang="0">
                  <a:pos x="23" y="13"/>
                </a:cxn>
                <a:cxn ang="0">
                  <a:pos x="25" y="4"/>
                </a:cxn>
                <a:cxn ang="0">
                  <a:pos x="19" y="0"/>
                </a:cxn>
                <a:cxn ang="0">
                  <a:pos x="10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44" h="55">
                  <a:moveTo>
                    <a:pt x="8" y="4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4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4" y="44"/>
                  </a:lnTo>
                  <a:lnTo>
                    <a:pt x="8" y="51"/>
                  </a:lnTo>
                  <a:lnTo>
                    <a:pt x="17" y="55"/>
                  </a:lnTo>
                  <a:lnTo>
                    <a:pt x="27" y="51"/>
                  </a:lnTo>
                  <a:lnTo>
                    <a:pt x="36" y="44"/>
                  </a:lnTo>
                  <a:lnTo>
                    <a:pt x="42" y="32"/>
                  </a:lnTo>
                  <a:lnTo>
                    <a:pt x="44" y="27"/>
                  </a:lnTo>
                  <a:lnTo>
                    <a:pt x="40" y="23"/>
                  </a:lnTo>
                  <a:lnTo>
                    <a:pt x="36" y="23"/>
                  </a:lnTo>
                  <a:lnTo>
                    <a:pt x="32" y="23"/>
                  </a:lnTo>
                  <a:lnTo>
                    <a:pt x="30" y="29"/>
                  </a:lnTo>
                  <a:lnTo>
                    <a:pt x="29" y="34"/>
                  </a:lnTo>
                  <a:lnTo>
                    <a:pt x="27" y="40"/>
                  </a:lnTo>
                  <a:lnTo>
                    <a:pt x="23" y="44"/>
                  </a:lnTo>
                  <a:lnTo>
                    <a:pt x="19" y="46"/>
                  </a:lnTo>
                  <a:lnTo>
                    <a:pt x="13" y="44"/>
                  </a:lnTo>
                  <a:lnTo>
                    <a:pt x="10" y="36"/>
                  </a:lnTo>
                  <a:lnTo>
                    <a:pt x="8" y="29"/>
                  </a:lnTo>
                  <a:lnTo>
                    <a:pt x="10" y="23"/>
                  </a:lnTo>
                  <a:lnTo>
                    <a:pt x="11" y="19"/>
                  </a:lnTo>
                  <a:lnTo>
                    <a:pt x="17" y="15"/>
                  </a:lnTo>
                  <a:lnTo>
                    <a:pt x="19" y="15"/>
                  </a:lnTo>
                  <a:lnTo>
                    <a:pt x="23" y="13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957"/>
            <p:cNvSpPr>
              <a:spLocks/>
            </p:cNvSpPr>
            <p:nvPr/>
          </p:nvSpPr>
          <p:spPr bwMode="auto">
            <a:xfrm>
              <a:off x="1829862" y="5133976"/>
              <a:ext cx="30162" cy="3810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21" y="4"/>
                </a:cxn>
                <a:cxn ang="0">
                  <a:pos x="19" y="2"/>
                </a:cxn>
                <a:cxn ang="0">
                  <a:pos x="13" y="0"/>
                </a:cxn>
                <a:cxn ang="0">
                  <a:pos x="7" y="4"/>
                </a:cxn>
                <a:cxn ang="0">
                  <a:pos x="2" y="8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0" y="23"/>
                </a:cxn>
                <a:cxn ang="0">
                  <a:pos x="0" y="29"/>
                </a:cxn>
                <a:cxn ang="0">
                  <a:pos x="2" y="36"/>
                </a:cxn>
                <a:cxn ang="0">
                  <a:pos x="7" y="42"/>
                </a:cxn>
                <a:cxn ang="0">
                  <a:pos x="13" y="48"/>
                </a:cxn>
                <a:cxn ang="0">
                  <a:pos x="21" y="49"/>
                </a:cxn>
                <a:cxn ang="0">
                  <a:pos x="30" y="46"/>
                </a:cxn>
                <a:cxn ang="0">
                  <a:pos x="32" y="38"/>
                </a:cxn>
                <a:cxn ang="0">
                  <a:pos x="36" y="30"/>
                </a:cxn>
                <a:cxn ang="0">
                  <a:pos x="38" y="23"/>
                </a:cxn>
                <a:cxn ang="0">
                  <a:pos x="36" y="19"/>
                </a:cxn>
                <a:cxn ang="0">
                  <a:pos x="30" y="19"/>
                </a:cxn>
                <a:cxn ang="0">
                  <a:pos x="28" y="27"/>
                </a:cxn>
                <a:cxn ang="0">
                  <a:pos x="26" y="38"/>
                </a:cxn>
                <a:cxn ang="0">
                  <a:pos x="23" y="42"/>
                </a:cxn>
                <a:cxn ang="0">
                  <a:pos x="17" y="38"/>
                </a:cxn>
                <a:cxn ang="0">
                  <a:pos x="11" y="32"/>
                </a:cxn>
                <a:cxn ang="0">
                  <a:pos x="6" y="25"/>
                </a:cxn>
                <a:cxn ang="0">
                  <a:pos x="6" y="19"/>
                </a:cxn>
                <a:cxn ang="0">
                  <a:pos x="11" y="13"/>
                </a:cxn>
                <a:cxn ang="0">
                  <a:pos x="21" y="13"/>
                </a:cxn>
                <a:cxn ang="0">
                  <a:pos x="28" y="13"/>
                </a:cxn>
                <a:cxn ang="0">
                  <a:pos x="30" y="10"/>
                </a:cxn>
                <a:cxn ang="0">
                  <a:pos x="25" y="4"/>
                </a:cxn>
                <a:cxn ang="0">
                  <a:pos x="23" y="6"/>
                </a:cxn>
                <a:cxn ang="0">
                  <a:pos x="23" y="6"/>
                </a:cxn>
              </a:cxnLst>
              <a:rect l="0" t="0" r="r" b="b"/>
              <a:pathLst>
                <a:path w="38" h="49">
                  <a:moveTo>
                    <a:pt x="23" y="6"/>
                  </a:moveTo>
                  <a:lnTo>
                    <a:pt x="21" y="4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7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2" y="36"/>
                  </a:lnTo>
                  <a:lnTo>
                    <a:pt x="7" y="42"/>
                  </a:lnTo>
                  <a:lnTo>
                    <a:pt x="13" y="48"/>
                  </a:lnTo>
                  <a:lnTo>
                    <a:pt x="21" y="49"/>
                  </a:lnTo>
                  <a:lnTo>
                    <a:pt x="30" y="46"/>
                  </a:lnTo>
                  <a:lnTo>
                    <a:pt x="32" y="38"/>
                  </a:lnTo>
                  <a:lnTo>
                    <a:pt x="36" y="30"/>
                  </a:lnTo>
                  <a:lnTo>
                    <a:pt x="38" y="23"/>
                  </a:lnTo>
                  <a:lnTo>
                    <a:pt x="36" y="19"/>
                  </a:lnTo>
                  <a:lnTo>
                    <a:pt x="30" y="19"/>
                  </a:lnTo>
                  <a:lnTo>
                    <a:pt x="28" y="27"/>
                  </a:lnTo>
                  <a:lnTo>
                    <a:pt x="26" y="38"/>
                  </a:lnTo>
                  <a:lnTo>
                    <a:pt x="23" y="42"/>
                  </a:lnTo>
                  <a:lnTo>
                    <a:pt x="17" y="38"/>
                  </a:lnTo>
                  <a:lnTo>
                    <a:pt x="11" y="32"/>
                  </a:lnTo>
                  <a:lnTo>
                    <a:pt x="6" y="25"/>
                  </a:lnTo>
                  <a:lnTo>
                    <a:pt x="6" y="19"/>
                  </a:lnTo>
                  <a:lnTo>
                    <a:pt x="11" y="13"/>
                  </a:lnTo>
                  <a:lnTo>
                    <a:pt x="21" y="13"/>
                  </a:lnTo>
                  <a:lnTo>
                    <a:pt x="28" y="13"/>
                  </a:lnTo>
                  <a:lnTo>
                    <a:pt x="30" y="10"/>
                  </a:lnTo>
                  <a:lnTo>
                    <a:pt x="25" y="4"/>
                  </a:lnTo>
                  <a:lnTo>
                    <a:pt x="23" y="6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958"/>
            <p:cNvSpPr>
              <a:spLocks/>
            </p:cNvSpPr>
            <p:nvPr/>
          </p:nvSpPr>
          <p:spPr bwMode="auto">
            <a:xfrm>
              <a:off x="1856850" y="5118101"/>
              <a:ext cx="20637" cy="333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14" y="15"/>
                </a:cxn>
                <a:cxn ang="0">
                  <a:pos x="14" y="21"/>
                </a:cxn>
                <a:cxn ang="0">
                  <a:pos x="14" y="29"/>
                </a:cxn>
                <a:cxn ang="0">
                  <a:pos x="14" y="32"/>
                </a:cxn>
                <a:cxn ang="0">
                  <a:pos x="14" y="36"/>
                </a:cxn>
                <a:cxn ang="0">
                  <a:pos x="19" y="42"/>
                </a:cxn>
                <a:cxn ang="0">
                  <a:pos x="21" y="38"/>
                </a:cxn>
                <a:cxn ang="0">
                  <a:pos x="23" y="36"/>
                </a:cxn>
                <a:cxn ang="0">
                  <a:pos x="25" y="29"/>
                </a:cxn>
                <a:cxn ang="0">
                  <a:pos x="27" y="23"/>
                </a:cxn>
                <a:cxn ang="0">
                  <a:pos x="23" y="11"/>
                </a:cxn>
                <a:cxn ang="0">
                  <a:pos x="17" y="4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7" h="42">
                  <a:moveTo>
                    <a:pt x="0" y="4"/>
                  </a:moveTo>
                  <a:lnTo>
                    <a:pt x="2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14" y="15"/>
                  </a:lnTo>
                  <a:lnTo>
                    <a:pt x="14" y="21"/>
                  </a:lnTo>
                  <a:lnTo>
                    <a:pt x="14" y="29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9" y="42"/>
                  </a:lnTo>
                  <a:lnTo>
                    <a:pt x="21" y="38"/>
                  </a:lnTo>
                  <a:lnTo>
                    <a:pt x="23" y="36"/>
                  </a:lnTo>
                  <a:lnTo>
                    <a:pt x="25" y="29"/>
                  </a:lnTo>
                  <a:lnTo>
                    <a:pt x="27" y="23"/>
                  </a:lnTo>
                  <a:lnTo>
                    <a:pt x="23" y="11"/>
                  </a:lnTo>
                  <a:lnTo>
                    <a:pt x="17" y="4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959"/>
            <p:cNvSpPr>
              <a:spLocks/>
            </p:cNvSpPr>
            <p:nvPr/>
          </p:nvSpPr>
          <p:spPr bwMode="auto">
            <a:xfrm>
              <a:off x="1866375" y="5140326"/>
              <a:ext cx="112712" cy="127000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41" y="19"/>
                </a:cxn>
                <a:cxn ang="0">
                  <a:pos x="64" y="28"/>
                </a:cxn>
                <a:cxn ang="0">
                  <a:pos x="70" y="47"/>
                </a:cxn>
                <a:cxn ang="0">
                  <a:pos x="79" y="76"/>
                </a:cxn>
                <a:cxn ang="0">
                  <a:pos x="93" y="91"/>
                </a:cxn>
                <a:cxn ang="0">
                  <a:pos x="114" y="104"/>
                </a:cxn>
                <a:cxn ang="0">
                  <a:pos x="129" y="117"/>
                </a:cxn>
                <a:cxn ang="0">
                  <a:pos x="129" y="129"/>
                </a:cxn>
                <a:cxn ang="0">
                  <a:pos x="110" y="125"/>
                </a:cxn>
                <a:cxn ang="0">
                  <a:pos x="87" y="108"/>
                </a:cxn>
                <a:cxn ang="0">
                  <a:pos x="72" y="85"/>
                </a:cxn>
                <a:cxn ang="0">
                  <a:pos x="58" y="70"/>
                </a:cxn>
                <a:cxn ang="0">
                  <a:pos x="39" y="55"/>
                </a:cxn>
                <a:cxn ang="0">
                  <a:pos x="32" y="64"/>
                </a:cxn>
                <a:cxn ang="0">
                  <a:pos x="30" y="79"/>
                </a:cxn>
                <a:cxn ang="0">
                  <a:pos x="26" y="98"/>
                </a:cxn>
                <a:cxn ang="0">
                  <a:pos x="20" y="112"/>
                </a:cxn>
                <a:cxn ang="0">
                  <a:pos x="28" y="127"/>
                </a:cxn>
                <a:cxn ang="0">
                  <a:pos x="45" y="129"/>
                </a:cxn>
                <a:cxn ang="0">
                  <a:pos x="70" y="131"/>
                </a:cxn>
                <a:cxn ang="0">
                  <a:pos x="72" y="138"/>
                </a:cxn>
                <a:cxn ang="0">
                  <a:pos x="51" y="148"/>
                </a:cxn>
                <a:cxn ang="0">
                  <a:pos x="30" y="150"/>
                </a:cxn>
                <a:cxn ang="0">
                  <a:pos x="15" y="142"/>
                </a:cxn>
                <a:cxn ang="0">
                  <a:pos x="11" y="117"/>
                </a:cxn>
                <a:cxn ang="0">
                  <a:pos x="11" y="98"/>
                </a:cxn>
                <a:cxn ang="0">
                  <a:pos x="11" y="79"/>
                </a:cxn>
                <a:cxn ang="0">
                  <a:pos x="7" y="66"/>
                </a:cxn>
                <a:cxn ang="0">
                  <a:pos x="1" y="78"/>
                </a:cxn>
                <a:cxn ang="0">
                  <a:pos x="0" y="102"/>
                </a:cxn>
                <a:cxn ang="0">
                  <a:pos x="0" y="129"/>
                </a:cxn>
                <a:cxn ang="0">
                  <a:pos x="7" y="150"/>
                </a:cxn>
                <a:cxn ang="0">
                  <a:pos x="26" y="157"/>
                </a:cxn>
                <a:cxn ang="0">
                  <a:pos x="41" y="155"/>
                </a:cxn>
                <a:cxn ang="0">
                  <a:pos x="64" y="150"/>
                </a:cxn>
                <a:cxn ang="0">
                  <a:pos x="81" y="144"/>
                </a:cxn>
                <a:cxn ang="0">
                  <a:pos x="85" y="127"/>
                </a:cxn>
                <a:cxn ang="0">
                  <a:pos x="70" y="123"/>
                </a:cxn>
                <a:cxn ang="0">
                  <a:pos x="45" y="121"/>
                </a:cxn>
                <a:cxn ang="0">
                  <a:pos x="34" y="104"/>
                </a:cxn>
                <a:cxn ang="0">
                  <a:pos x="36" y="89"/>
                </a:cxn>
                <a:cxn ang="0">
                  <a:pos x="41" y="70"/>
                </a:cxn>
                <a:cxn ang="0">
                  <a:pos x="70" y="104"/>
                </a:cxn>
                <a:cxn ang="0">
                  <a:pos x="87" y="125"/>
                </a:cxn>
                <a:cxn ang="0">
                  <a:pos x="110" y="136"/>
                </a:cxn>
                <a:cxn ang="0">
                  <a:pos x="131" y="135"/>
                </a:cxn>
                <a:cxn ang="0">
                  <a:pos x="140" y="114"/>
                </a:cxn>
                <a:cxn ang="0">
                  <a:pos x="121" y="102"/>
                </a:cxn>
                <a:cxn ang="0">
                  <a:pos x="98" y="85"/>
                </a:cxn>
                <a:cxn ang="0">
                  <a:pos x="87" y="70"/>
                </a:cxn>
                <a:cxn ang="0">
                  <a:pos x="85" y="51"/>
                </a:cxn>
                <a:cxn ang="0">
                  <a:pos x="76" y="28"/>
                </a:cxn>
                <a:cxn ang="0">
                  <a:pos x="55" y="15"/>
                </a:cxn>
                <a:cxn ang="0">
                  <a:pos x="26" y="3"/>
                </a:cxn>
                <a:cxn ang="0">
                  <a:pos x="11" y="0"/>
                </a:cxn>
              </a:cxnLst>
              <a:rect l="0" t="0" r="r" b="b"/>
              <a:pathLst>
                <a:path w="140" h="159">
                  <a:moveTo>
                    <a:pt x="5" y="7"/>
                  </a:moveTo>
                  <a:lnTo>
                    <a:pt x="7" y="7"/>
                  </a:lnTo>
                  <a:lnTo>
                    <a:pt x="15" y="9"/>
                  </a:lnTo>
                  <a:lnTo>
                    <a:pt x="22" y="11"/>
                  </a:lnTo>
                  <a:lnTo>
                    <a:pt x="34" y="15"/>
                  </a:lnTo>
                  <a:lnTo>
                    <a:pt x="41" y="19"/>
                  </a:lnTo>
                  <a:lnTo>
                    <a:pt x="51" y="20"/>
                  </a:lnTo>
                  <a:lnTo>
                    <a:pt x="58" y="24"/>
                  </a:lnTo>
                  <a:lnTo>
                    <a:pt x="64" y="28"/>
                  </a:lnTo>
                  <a:lnTo>
                    <a:pt x="66" y="32"/>
                  </a:lnTo>
                  <a:lnTo>
                    <a:pt x="68" y="39"/>
                  </a:lnTo>
                  <a:lnTo>
                    <a:pt x="70" y="47"/>
                  </a:lnTo>
                  <a:lnTo>
                    <a:pt x="72" y="58"/>
                  </a:lnTo>
                  <a:lnTo>
                    <a:pt x="76" y="66"/>
                  </a:lnTo>
                  <a:lnTo>
                    <a:pt x="79" y="76"/>
                  </a:lnTo>
                  <a:lnTo>
                    <a:pt x="81" y="83"/>
                  </a:lnTo>
                  <a:lnTo>
                    <a:pt x="89" y="89"/>
                  </a:lnTo>
                  <a:lnTo>
                    <a:pt x="93" y="91"/>
                  </a:lnTo>
                  <a:lnTo>
                    <a:pt x="100" y="95"/>
                  </a:lnTo>
                  <a:lnTo>
                    <a:pt x="106" y="98"/>
                  </a:lnTo>
                  <a:lnTo>
                    <a:pt x="114" y="104"/>
                  </a:lnTo>
                  <a:lnTo>
                    <a:pt x="119" y="108"/>
                  </a:lnTo>
                  <a:lnTo>
                    <a:pt x="125" y="114"/>
                  </a:lnTo>
                  <a:lnTo>
                    <a:pt x="129" y="117"/>
                  </a:lnTo>
                  <a:lnTo>
                    <a:pt x="131" y="121"/>
                  </a:lnTo>
                  <a:lnTo>
                    <a:pt x="129" y="125"/>
                  </a:lnTo>
                  <a:lnTo>
                    <a:pt x="129" y="129"/>
                  </a:lnTo>
                  <a:lnTo>
                    <a:pt x="125" y="131"/>
                  </a:lnTo>
                  <a:lnTo>
                    <a:pt x="119" y="131"/>
                  </a:lnTo>
                  <a:lnTo>
                    <a:pt x="110" y="125"/>
                  </a:lnTo>
                  <a:lnTo>
                    <a:pt x="98" y="119"/>
                  </a:lnTo>
                  <a:lnTo>
                    <a:pt x="93" y="114"/>
                  </a:lnTo>
                  <a:lnTo>
                    <a:pt x="87" y="108"/>
                  </a:lnTo>
                  <a:lnTo>
                    <a:pt x="81" y="98"/>
                  </a:lnTo>
                  <a:lnTo>
                    <a:pt x="76" y="89"/>
                  </a:lnTo>
                  <a:lnTo>
                    <a:pt x="72" y="85"/>
                  </a:lnTo>
                  <a:lnTo>
                    <a:pt x="70" y="83"/>
                  </a:lnTo>
                  <a:lnTo>
                    <a:pt x="64" y="76"/>
                  </a:lnTo>
                  <a:lnTo>
                    <a:pt x="58" y="70"/>
                  </a:lnTo>
                  <a:lnTo>
                    <a:pt x="51" y="62"/>
                  </a:lnTo>
                  <a:lnTo>
                    <a:pt x="43" y="58"/>
                  </a:lnTo>
                  <a:lnTo>
                    <a:pt x="39" y="55"/>
                  </a:lnTo>
                  <a:lnTo>
                    <a:pt x="36" y="55"/>
                  </a:lnTo>
                  <a:lnTo>
                    <a:pt x="30" y="57"/>
                  </a:lnTo>
                  <a:lnTo>
                    <a:pt x="32" y="64"/>
                  </a:lnTo>
                  <a:lnTo>
                    <a:pt x="30" y="68"/>
                  </a:lnTo>
                  <a:lnTo>
                    <a:pt x="30" y="74"/>
                  </a:lnTo>
                  <a:lnTo>
                    <a:pt x="30" y="79"/>
                  </a:lnTo>
                  <a:lnTo>
                    <a:pt x="30" y="85"/>
                  </a:lnTo>
                  <a:lnTo>
                    <a:pt x="28" y="93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8"/>
                  </a:lnTo>
                  <a:lnTo>
                    <a:pt x="20" y="112"/>
                  </a:lnTo>
                  <a:lnTo>
                    <a:pt x="20" y="119"/>
                  </a:lnTo>
                  <a:lnTo>
                    <a:pt x="24" y="123"/>
                  </a:lnTo>
                  <a:lnTo>
                    <a:pt x="28" y="127"/>
                  </a:lnTo>
                  <a:lnTo>
                    <a:pt x="30" y="127"/>
                  </a:lnTo>
                  <a:lnTo>
                    <a:pt x="38" y="129"/>
                  </a:lnTo>
                  <a:lnTo>
                    <a:pt x="45" y="129"/>
                  </a:lnTo>
                  <a:lnTo>
                    <a:pt x="55" y="129"/>
                  </a:lnTo>
                  <a:lnTo>
                    <a:pt x="62" y="129"/>
                  </a:lnTo>
                  <a:lnTo>
                    <a:pt x="70" y="131"/>
                  </a:lnTo>
                  <a:lnTo>
                    <a:pt x="76" y="133"/>
                  </a:lnTo>
                  <a:lnTo>
                    <a:pt x="77" y="135"/>
                  </a:lnTo>
                  <a:lnTo>
                    <a:pt x="72" y="138"/>
                  </a:lnTo>
                  <a:lnTo>
                    <a:pt x="62" y="144"/>
                  </a:lnTo>
                  <a:lnTo>
                    <a:pt x="57" y="144"/>
                  </a:lnTo>
                  <a:lnTo>
                    <a:pt x="51" y="148"/>
                  </a:lnTo>
                  <a:lnTo>
                    <a:pt x="43" y="148"/>
                  </a:lnTo>
                  <a:lnTo>
                    <a:pt x="39" y="150"/>
                  </a:lnTo>
                  <a:lnTo>
                    <a:pt x="30" y="150"/>
                  </a:lnTo>
                  <a:lnTo>
                    <a:pt x="24" y="150"/>
                  </a:lnTo>
                  <a:lnTo>
                    <a:pt x="20" y="146"/>
                  </a:lnTo>
                  <a:lnTo>
                    <a:pt x="15" y="142"/>
                  </a:lnTo>
                  <a:lnTo>
                    <a:pt x="11" y="135"/>
                  </a:lnTo>
                  <a:lnTo>
                    <a:pt x="11" y="125"/>
                  </a:lnTo>
                  <a:lnTo>
                    <a:pt x="11" y="117"/>
                  </a:lnTo>
                  <a:lnTo>
                    <a:pt x="11" y="112"/>
                  </a:lnTo>
                  <a:lnTo>
                    <a:pt x="11" y="104"/>
                  </a:lnTo>
                  <a:lnTo>
                    <a:pt x="11" y="98"/>
                  </a:lnTo>
                  <a:lnTo>
                    <a:pt x="11" y="93"/>
                  </a:lnTo>
                  <a:lnTo>
                    <a:pt x="11" y="85"/>
                  </a:lnTo>
                  <a:lnTo>
                    <a:pt x="11" y="79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7" y="66"/>
                  </a:lnTo>
                  <a:lnTo>
                    <a:pt x="3" y="68"/>
                  </a:lnTo>
                  <a:lnTo>
                    <a:pt x="3" y="72"/>
                  </a:lnTo>
                  <a:lnTo>
                    <a:pt x="1" y="78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129"/>
                  </a:lnTo>
                  <a:lnTo>
                    <a:pt x="3" y="136"/>
                  </a:lnTo>
                  <a:lnTo>
                    <a:pt x="3" y="144"/>
                  </a:lnTo>
                  <a:lnTo>
                    <a:pt x="7" y="150"/>
                  </a:lnTo>
                  <a:lnTo>
                    <a:pt x="13" y="154"/>
                  </a:lnTo>
                  <a:lnTo>
                    <a:pt x="20" y="157"/>
                  </a:lnTo>
                  <a:lnTo>
                    <a:pt x="26" y="157"/>
                  </a:lnTo>
                  <a:lnTo>
                    <a:pt x="32" y="159"/>
                  </a:lnTo>
                  <a:lnTo>
                    <a:pt x="34" y="157"/>
                  </a:lnTo>
                  <a:lnTo>
                    <a:pt x="41" y="155"/>
                  </a:lnTo>
                  <a:lnTo>
                    <a:pt x="49" y="154"/>
                  </a:lnTo>
                  <a:lnTo>
                    <a:pt x="58" y="152"/>
                  </a:lnTo>
                  <a:lnTo>
                    <a:pt x="64" y="150"/>
                  </a:lnTo>
                  <a:lnTo>
                    <a:pt x="72" y="148"/>
                  </a:lnTo>
                  <a:lnTo>
                    <a:pt x="77" y="144"/>
                  </a:lnTo>
                  <a:lnTo>
                    <a:pt x="81" y="144"/>
                  </a:lnTo>
                  <a:lnTo>
                    <a:pt x="83" y="138"/>
                  </a:lnTo>
                  <a:lnTo>
                    <a:pt x="87" y="133"/>
                  </a:lnTo>
                  <a:lnTo>
                    <a:pt x="85" y="127"/>
                  </a:lnTo>
                  <a:lnTo>
                    <a:pt x="81" y="125"/>
                  </a:lnTo>
                  <a:lnTo>
                    <a:pt x="76" y="123"/>
                  </a:lnTo>
                  <a:lnTo>
                    <a:pt x="70" y="123"/>
                  </a:lnTo>
                  <a:lnTo>
                    <a:pt x="64" y="123"/>
                  </a:lnTo>
                  <a:lnTo>
                    <a:pt x="58" y="123"/>
                  </a:lnTo>
                  <a:lnTo>
                    <a:pt x="45" y="121"/>
                  </a:lnTo>
                  <a:lnTo>
                    <a:pt x="39" y="119"/>
                  </a:lnTo>
                  <a:lnTo>
                    <a:pt x="34" y="114"/>
                  </a:lnTo>
                  <a:lnTo>
                    <a:pt x="34" y="104"/>
                  </a:lnTo>
                  <a:lnTo>
                    <a:pt x="34" y="100"/>
                  </a:lnTo>
                  <a:lnTo>
                    <a:pt x="36" y="95"/>
                  </a:lnTo>
                  <a:lnTo>
                    <a:pt x="36" y="89"/>
                  </a:lnTo>
                  <a:lnTo>
                    <a:pt x="39" y="83"/>
                  </a:lnTo>
                  <a:lnTo>
                    <a:pt x="39" y="74"/>
                  </a:lnTo>
                  <a:lnTo>
                    <a:pt x="41" y="70"/>
                  </a:lnTo>
                  <a:lnTo>
                    <a:pt x="66" y="95"/>
                  </a:lnTo>
                  <a:lnTo>
                    <a:pt x="66" y="97"/>
                  </a:lnTo>
                  <a:lnTo>
                    <a:pt x="70" y="104"/>
                  </a:lnTo>
                  <a:lnTo>
                    <a:pt x="72" y="112"/>
                  </a:lnTo>
                  <a:lnTo>
                    <a:pt x="79" y="119"/>
                  </a:lnTo>
                  <a:lnTo>
                    <a:pt x="87" y="125"/>
                  </a:lnTo>
                  <a:lnTo>
                    <a:pt x="98" y="133"/>
                  </a:lnTo>
                  <a:lnTo>
                    <a:pt x="104" y="135"/>
                  </a:lnTo>
                  <a:lnTo>
                    <a:pt x="110" y="136"/>
                  </a:lnTo>
                  <a:lnTo>
                    <a:pt x="115" y="138"/>
                  </a:lnTo>
                  <a:lnTo>
                    <a:pt x="123" y="138"/>
                  </a:lnTo>
                  <a:lnTo>
                    <a:pt x="131" y="135"/>
                  </a:lnTo>
                  <a:lnTo>
                    <a:pt x="136" y="127"/>
                  </a:lnTo>
                  <a:lnTo>
                    <a:pt x="140" y="119"/>
                  </a:lnTo>
                  <a:lnTo>
                    <a:pt x="140" y="114"/>
                  </a:lnTo>
                  <a:lnTo>
                    <a:pt x="135" y="110"/>
                  </a:lnTo>
                  <a:lnTo>
                    <a:pt x="129" y="106"/>
                  </a:lnTo>
                  <a:lnTo>
                    <a:pt x="121" y="102"/>
                  </a:lnTo>
                  <a:lnTo>
                    <a:pt x="114" y="97"/>
                  </a:lnTo>
                  <a:lnTo>
                    <a:pt x="106" y="89"/>
                  </a:lnTo>
                  <a:lnTo>
                    <a:pt x="98" y="85"/>
                  </a:lnTo>
                  <a:lnTo>
                    <a:pt x="93" y="79"/>
                  </a:lnTo>
                  <a:lnTo>
                    <a:pt x="91" y="76"/>
                  </a:lnTo>
                  <a:lnTo>
                    <a:pt x="87" y="70"/>
                  </a:lnTo>
                  <a:lnTo>
                    <a:pt x="85" y="64"/>
                  </a:lnTo>
                  <a:lnTo>
                    <a:pt x="85" y="58"/>
                  </a:lnTo>
                  <a:lnTo>
                    <a:pt x="85" y="51"/>
                  </a:lnTo>
                  <a:lnTo>
                    <a:pt x="81" y="43"/>
                  </a:lnTo>
                  <a:lnTo>
                    <a:pt x="79" y="36"/>
                  </a:lnTo>
                  <a:lnTo>
                    <a:pt x="76" y="28"/>
                  </a:lnTo>
                  <a:lnTo>
                    <a:pt x="72" y="24"/>
                  </a:lnTo>
                  <a:lnTo>
                    <a:pt x="64" y="19"/>
                  </a:lnTo>
                  <a:lnTo>
                    <a:pt x="55" y="15"/>
                  </a:lnTo>
                  <a:lnTo>
                    <a:pt x="45" y="11"/>
                  </a:lnTo>
                  <a:lnTo>
                    <a:pt x="36" y="7"/>
                  </a:lnTo>
                  <a:lnTo>
                    <a:pt x="26" y="3"/>
                  </a:lnTo>
                  <a:lnTo>
                    <a:pt x="19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5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960"/>
            <p:cNvSpPr>
              <a:spLocks/>
            </p:cNvSpPr>
            <p:nvPr/>
          </p:nvSpPr>
          <p:spPr bwMode="auto">
            <a:xfrm>
              <a:off x="1834625" y="5175251"/>
              <a:ext cx="57150" cy="1603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3" y="23"/>
                </a:cxn>
                <a:cxn ang="0">
                  <a:pos x="5" y="42"/>
                </a:cxn>
                <a:cxn ang="0">
                  <a:pos x="5" y="59"/>
                </a:cxn>
                <a:cxn ang="0">
                  <a:pos x="1" y="78"/>
                </a:cxn>
                <a:cxn ang="0">
                  <a:pos x="0" y="92"/>
                </a:cxn>
                <a:cxn ang="0">
                  <a:pos x="7" y="105"/>
                </a:cxn>
                <a:cxn ang="0">
                  <a:pos x="19" y="116"/>
                </a:cxn>
                <a:cxn ang="0">
                  <a:pos x="28" y="135"/>
                </a:cxn>
                <a:cxn ang="0">
                  <a:pos x="36" y="152"/>
                </a:cxn>
                <a:cxn ang="0">
                  <a:pos x="40" y="168"/>
                </a:cxn>
                <a:cxn ang="0">
                  <a:pos x="43" y="185"/>
                </a:cxn>
                <a:cxn ang="0">
                  <a:pos x="45" y="200"/>
                </a:cxn>
                <a:cxn ang="0">
                  <a:pos x="57" y="198"/>
                </a:cxn>
                <a:cxn ang="0">
                  <a:pos x="70" y="190"/>
                </a:cxn>
                <a:cxn ang="0">
                  <a:pos x="70" y="175"/>
                </a:cxn>
                <a:cxn ang="0">
                  <a:pos x="66" y="160"/>
                </a:cxn>
                <a:cxn ang="0">
                  <a:pos x="62" y="145"/>
                </a:cxn>
                <a:cxn ang="0">
                  <a:pos x="60" y="133"/>
                </a:cxn>
                <a:cxn ang="0">
                  <a:pos x="53" y="132"/>
                </a:cxn>
                <a:cxn ang="0">
                  <a:pos x="55" y="141"/>
                </a:cxn>
                <a:cxn ang="0">
                  <a:pos x="60" y="154"/>
                </a:cxn>
                <a:cxn ang="0">
                  <a:pos x="64" y="170"/>
                </a:cxn>
                <a:cxn ang="0">
                  <a:pos x="62" y="185"/>
                </a:cxn>
                <a:cxn ang="0">
                  <a:pos x="57" y="192"/>
                </a:cxn>
                <a:cxn ang="0">
                  <a:pos x="51" y="187"/>
                </a:cxn>
                <a:cxn ang="0">
                  <a:pos x="49" y="168"/>
                </a:cxn>
                <a:cxn ang="0">
                  <a:pos x="45" y="151"/>
                </a:cxn>
                <a:cxn ang="0">
                  <a:pos x="43" y="135"/>
                </a:cxn>
                <a:cxn ang="0">
                  <a:pos x="30" y="120"/>
                </a:cxn>
                <a:cxn ang="0">
                  <a:pos x="13" y="95"/>
                </a:cxn>
                <a:cxn ang="0">
                  <a:pos x="11" y="78"/>
                </a:cxn>
                <a:cxn ang="0">
                  <a:pos x="15" y="59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1" y="10"/>
                </a:cxn>
                <a:cxn ang="0">
                  <a:pos x="9" y="0"/>
                </a:cxn>
                <a:cxn ang="0">
                  <a:pos x="1" y="12"/>
                </a:cxn>
              </a:cxnLst>
              <a:rect l="0" t="0" r="r" b="b"/>
              <a:pathLst>
                <a:path w="72" h="202">
                  <a:moveTo>
                    <a:pt x="1" y="12"/>
                  </a:moveTo>
                  <a:lnTo>
                    <a:pt x="1" y="12"/>
                  </a:lnTo>
                  <a:lnTo>
                    <a:pt x="1" y="17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5" y="42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5" y="67"/>
                  </a:lnTo>
                  <a:lnTo>
                    <a:pt x="1" y="7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3" y="99"/>
                  </a:lnTo>
                  <a:lnTo>
                    <a:pt x="7" y="105"/>
                  </a:lnTo>
                  <a:lnTo>
                    <a:pt x="13" y="111"/>
                  </a:lnTo>
                  <a:lnTo>
                    <a:pt x="19" y="116"/>
                  </a:lnTo>
                  <a:lnTo>
                    <a:pt x="24" y="126"/>
                  </a:lnTo>
                  <a:lnTo>
                    <a:pt x="28" y="135"/>
                  </a:lnTo>
                  <a:lnTo>
                    <a:pt x="34" y="145"/>
                  </a:lnTo>
                  <a:lnTo>
                    <a:pt x="36" y="152"/>
                  </a:lnTo>
                  <a:lnTo>
                    <a:pt x="40" y="160"/>
                  </a:lnTo>
                  <a:lnTo>
                    <a:pt x="40" y="168"/>
                  </a:lnTo>
                  <a:lnTo>
                    <a:pt x="43" y="175"/>
                  </a:lnTo>
                  <a:lnTo>
                    <a:pt x="43" y="185"/>
                  </a:lnTo>
                  <a:lnTo>
                    <a:pt x="43" y="194"/>
                  </a:lnTo>
                  <a:lnTo>
                    <a:pt x="45" y="200"/>
                  </a:lnTo>
                  <a:lnTo>
                    <a:pt x="51" y="202"/>
                  </a:lnTo>
                  <a:lnTo>
                    <a:pt x="57" y="198"/>
                  </a:lnTo>
                  <a:lnTo>
                    <a:pt x="64" y="196"/>
                  </a:lnTo>
                  <a:lnTo>
                    <a:pt x="70" y="190"/>
                  </a:lnTo>
                  <a:lnTo>
                    <a:pt x="72" y="183"/>
                  </a:lnTo>
                  <a:lnTo>
                    <a:pt x="70" y="175"/>
                  </a:lnTo>
                  <a:lnTo>
                    <a:pt x="70" y="170"/>
                  </a:lnTo>
                  <a:lnTo>
                    <a:pt x="66" y="160"/>
                  </a:lnTo>
                  <a:lnTo>
                    <a:pt x="66" y="152"/>
                  </a:lnTo>
                  <a:lnTo>
                    <a:pt x="62" y="145"/>
                  </a:lnTo>
                  <a:lnTo>
                    <a:pt x="60" y="139"/>
                  </a:lnTo>
                  <a:lnTo>
                    <a:pt x="60" y="133"/>
                  </a:lnTo>
                  <a:lnTo>
                    <a:pt x="60" y="132"/>
                  </a:lnTo>
                  <a:lnTo>
                    <a:pt x="53" y="132"/>
                  </a:lnTo>
                  <a:lnTo>
                    <a:pt x="55" y="137"/>
                  </a:lnTo>
                  <a:lnTo>
                    <a:pt x="55" y="141"/>
                  </a:lnTo>
                  <a:lnTo>
                    <a:pt x="59" y="149"/>
                  </a:lnTo>
                  <a:lnTo>
                    <a:pt x="60" y="154"/>
                  </a:lnTo>
                  <a:lnTo>
                    <a:pt x="62" y="162"/>
                  </a:lnTo>
                  <a:lnTo>
                    <a:pt x="64" y="170"/>
                  </a:lnTo>
                  <a:lnTo>
                    <a:pt x="64" y="175"/>
                  </a:lnTo>
                  <a:lnTo>
                    <a:pt x="62" y="185"/>
                  </a:lnTo>
                  <a:lnTo>
                    <a:pt x="60" y="190"/>
                  </a:lnTo>
                  <a:lnTo>
                    <a:pt x="57" y="192"/>
                  </a:lnTo>
                  <a:lnTo>
                    <a:pt x="55" y="192"/>
                  </a:lnTo>
                  <a:lnTo>
                    <a:pt x="51" y="187"/>
                  </a:lnTo>
                  <a:lnTo>
                    <a:pt x="51" y="177"/>
                  </a:lnTo>
                  <a:lnTo>
                    <a:pt x="49" y="168"/>
                  </a:lnTo>
                  <a:lnTo>
                    <a:pt x="49" y="160"/>
                  </a:lnTo>
                  <a:lnTo>
                    <a:pt x="45" y="151"/>
                  </a:lnTo>
                  <a:lnTo>
                    <a:pt x="45" y="143"/>
                  </a:lnTo>
                  <a:lnTo>
                    <a:pt x="43" y="135"/>
                  </a:lnTo>
                  <a:lnTo>
                    <a:pt x="40" y="130"/>
                  </a:lnTo>
                  <a:lnTo>
                    <a:pt x="30" y="120"/>
                  </a:lnTo>
                  <a:lnTo>
                    <a:pt x="22" y="107"/>
                  </a:lnTo>
                  <a:lnTo>
                    <a:pt x="13" y="95"/>
                  </a:lnTo>
                  <a:lnTo>
                    <a:pt x="11" y="88"/>
                  </a:lnTo>
                  <a:lnTo>
                    <a:pt x="11" y="78"/>
                  </a:lnTo>
                  <a:lnTo>
                    <a:pt x="13" y="69"/>
                  </a:lnTo>
                  <a:lnTo>
                    <a:pt x="15" y="59"/>
                  </a:lnTo>
                  <a:lnTo>
                    <a:pt x="15" y="50"/>
                  </a:lnTo>
                  <a:lnTo>
                    <a:pt x="13" y="42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1" y="10"/>
                  </a:lnTo>
                  <a:lnTo>
                    <a:pt x="9" y="4"/>
                  </a:lnTo>
                  <a:lnTo>
                    <a:pt x="9" y="0"/>
                  </a:ln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961"/>
            <p:cNvSpPr>
              <a:spLocks/>
            </p:cNvSpPr>
            <p:nvPr/>
          </p:nvSpPr>
          <p:spPr bwMode="auto">
            <a:xfrm>
              <a:off x="1850500" y="5211763"/>
              <a:ext cx="76200" cy="69850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1" y="11"/>
                </a:cxn>
                <a:cxn ang="0">
                  <a:pos x="0" y="15"/>
                </a:cxn>
                <a:cxn ang="0">
                  <a:pos x="1" y="25"/>
                </a:cxn>
                <a:cxn ang="0">
                  <a:pos x="3" y="34"/>
                </a:cxn>
                <a:cxn ang="0">
                  <a:pos x="7" y="46"/>
                </a:cxn>
                <a:cxn ang="0">
                  <a:pos x="11" y="55"/>
                </a:cxn>
                <a:cxn ang="0">
                  <a:pos x="15" y="66"/>
                </a:cxn>
                <a:cxn ang="0">
                  <a:pos x="17" y="74"/>
                </a:cxn>
                <a:cxn ang="0">
                  <a:pos x="21" y="80"/>
                </a:cxn>
                <a:cxn ang="0">
                  <a:pos x="26" y="86"/>
                </a:cxn>
                <a:cxn ang="0">
                  <a:pos x="36" y="87"/>
                </a:cxn>
                <a:cxn ang="0">
                  <a:pos x="45" y="86"/>
                </a:cxn>
                <a:cxn ang="0">
                  <a:pos x="57" y="86"/>
                </a:cxn>
                <a:cxn ang="0">
                  <a:pos x="60" y="84"/>
                </a:cxn>
                <a:cxn ang="0">
                  <a:pos x="66" y="82"/>
                </a:cxn>
                <a:cxn ang="0">
                  <a:pos x="72" y="80"/>
                </a:cxn>
                <a:cxn ang="0">
                  <a:pos x="79" y="78"/>
                </a:cxn>
                <a:cxn ang="0">
                  <a:pos x="91" y="74"/>
                </a:cxn>
                <a:cxn ang="0">
                  <a:pos x="97" y="70"/>
                </a:cxn>
                <a:cxn ang="0">
                  <a:pos x="95" y="61"/>
                </a:cxn>
                <a:cxn ang="0">
                  <a:pos x="95" y="57"/>
                </a:cxn>
                <a:cxn ang="0">
                  <a:pos x="83" y="61"/>
                </a:cxn>
                <a:cxn ang="0">
                  <a:pos x="83" y="61"/>
                </a:cxn>
                <a:cxn ang="0">
                  <a:pos x="83" y="65"/>
                </a:cxn>
                <a:cxn ang="0">
                  <a:pos x="81" y="68"/>
                </a:cxn>
                <a:cxn ang="0">
                  <a:pos x="81" y="70"/>
                </a:cxn>
                <a:cxn ang="0">
                  <a:pos x="78" y="70"/>
                </a:cxn>
                <a:cxn ang="0">
                  <a:pos x="72" y="74"/>
                </a:cxn>
                <a:cxn ang="0">
                  <a:pos x="62" y="74"/>
                </a:cxn>
                <a:cxn ang="0">
                  <a:pos x="57" y="76"/>
                </a:cxn>
                <a:cxn ang="0">
                  <a:pos x="47" y="76"/>
                </a:cxn>
                <a:cxn ang="0">
                  <a:pos x="40" y="78"/>
                </a:cxn>
                <a:cxn ang="0">
                  <a:pos x="32" y="78"/>
                </a:cxn>
                <a:cxn ang="0">
                  <a:pos x="30" y="76"/>
                </a:cxn>
                <a:cxn ang="0">
                  <a:pos x="24" y="68"/>
                </a:cxn>
                <a:cxn ang="0">
                  <a:pos x="21" y="57"/>
                </a:cxn>
                <a:cxn ang="0">
                  <a:pos x="17" y="44"/>
                </a:cxn>
                <a:cxn ang="0">
                  <a:pos x="15" y="36"/>
                </a:cxn>
                <a:cxn ang="0">
                  <a:pos x="11" y="27"/>
                </a:cxn>
                <a:cxn ang="0">
                  <a:pos x="7" y="15"/>
                </a:cxn>
                <a:cxn ang="0">
                  <a:pos x="7" y="6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97" h="87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25"/>
                  </a:lnTo>
                  <a:lnTo>
                    <a:pt x="3" y="34"/>
                  </a:lnTo>
                  <a:lnTo>
                    <a:pt x="7" y="46"/>
                  </a:lnTo>
                  <a:lnTo>
                    <a:pt x="11" y="55"/>
                  </a:lnTo>
                  <a:lnTo>
                    <a:pt x="15" y="66"/>
                  </a:lnTo>
                  <a:lnTo>
                    <a:pt x="17" y="74"/>
                  </a:lnTo>
                  <a:lnTo>
                    <a:pt x="21" y="80"/>
                  </a:lnTo>
                  <a:lnTo>
                    <a:pt x="26" y="86"/>
                  </a:lnTo>
                  <a:lnTo>
                    <a:pt x="36" y="87"/>
                  </a:lnTo>
                  <a:lnTo>
                    <a:pt x="45" y="86"/>
                  </a:lnTo>
                  <a:lnTo>
                    <a:pt x="57" y="86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2" y="80"/>
                  </a:lnTo>
                  <a:lnTo>
                    <a:pt x="79" y="78"/>
                  </a:lnTo>
                  <a:lnTo>
                    <a:pt x="91" y="74"/>
                  </a:lnTo>
                  <a:lnTo>
                    <a:pt x="97" y="70"/>
                  </a:lnTo>
                  <a:lnTo>
                    <a:pt x="95" y="61"/>
                  </a:lnTo>
                  <a:lnTo>
                    <a:pt x="95" y="57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3" y="65"/>
                  </a:lnTo>
                  <a:lnTo>
                    <a:pt x="81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2" y="74"/>
                  </a:lnTo>
                  <a:lnTo>
                    <a:pt x="62" y="74"/>
                  </a:lnTo>
                  <a:lnTo>
                    <a:pt x="57" y="76"/>
                  </a:lnTo>
                  <a:lnTo>
                    <a:pt x="47" y="76"/>
                  </a:lnTo>
                  <a:lnTo>
                    <a:pt x="40" y="78"/>
                  </a:lnTo>
                  <a:lnTo>
                    <a:pt x="32" y="78"/>
                  </a:lnTo>
                  <a:lnTo>
                    <a:pt x="30" y="76"/>
                  </a:lnTo>
                  <a:lnTo>
                    <a:pt x="24" y="68"/>
                  </a:lnTo>
                  <a:lnTo>
                    <a:pt x="21" y="57"/>
                  </a:lnTo>
                  <a:lnTo>
                    <a:pt x="17" y="44"/>
                  </a:lnTo>
                  <a:lnTo>
                    <a:pt x="15" y="36"/>
                  </a:lnTo>
                  <a:lnTo>
                    <a:pt x="11" y="27"/>
                  </a:lnTo>
                  <a:lnTo>
                    <a:pt x="7" y="15"/>
                  </a:lnTo>
                  <a:lnTo>
                    <a:pt x="7" y="6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962"/>
            <p:cNvSpPr>
              <a:spLocks/>
            </p:cNvSpPr>
            <p:nvPr/>
          </p:nvSpPr>
          <p:spPr bwMode="auto">
            <a:xfrm>
              <a:off x="1704450" y="4676776"/>
              <a:ext cx="282575" cy="187325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27" y="30"/>
                </a:cxn>
                <a:cxn ang="0">
                  <a:pos x="40" y="43"/>
                </a:cxn>
                <a:cxn ang="0">
                  <a:pos x="48" y="59"/>
                </a:cxn>
                <a:cxn ang="0">
                  <a:pos x="55" y="78"/>
                </a:cxn>
                <a:cxn ang="0">
                  <a:pos x="67" y="104"/>
                </a:cxn>
                <a:cxn ang="0">
                  <a:pos x="80" y="135"/>
                </a:cxn>
                <a:cxn ang="0">
                  <a:pos x="99" y="165"/>
                </a:cxn>
                <a:cxn ang="0">
                  <a:pos x="124" y="194"/>
                </a:cxn>
                <a:cxn ang="0">
                  <a:pos x="152" y="215"/>
                </a:cxn>
                <a:cxn ang="0">
                  <a:pos x="186" y="232"/>
                </a:cxn>
                <a:cxn ang="0">
                  <a:pos x="223" y="236"/>
                </a:cxn>
                <a:cxn ang="0">
                  <a:pos x="255" y="234"/>
                </a:cxn>
                <a:cxn ang="0">
                  <a:pos x="282" y="232"/>
                </a:cxn>
                <a:cxn ang="0">
                  <a:pos x="302" y="228"/>
                </a:cxn>
                <a:cxn ang="0">
                  <a:pos x="320" y="220"/>
                </a:cxn>
                <a:cxn ang="0">
                  <a:pos x="331" y="209"/>
                </a:cxn>
                <a:cxn ang="0">
                  <a:pos x="341" y="199"/>
                </a:cxn>
                <a:cxn ang="0">
                  <a:pos x="348" y="186"/>
                </a:cxn>
                <a:cxn ang="0">
                  <a:pos x="354" y="173"/>
                </a:cxn>
                <a:cxn ang="0">
                  <a:pos x="356" y="159"/>
                </a:cxn>
                <a:cxn ang="0">
                  <a:pos x="356" y="142"/>
                </a:cxn>
                <a:cxn ang="0">
                  <a:pos x="352" y="127"/>
                </a:cxn>
                <a:cxn ang="0">
                  <a:pos x="346" y="118"/>
                </a:cxn>
                <a:cxn ang="0">
                  <a:pos x="337" y="127"/>
                </a:cxn>
                <a:cxn ang="0">
                  <a:pos x="342" y="139"/>
                </a:cxn>
                <a:cxn ang="0">
                  <a:pos x="348" y="152"/>
                </a:cxn>
                <a:cxn ang="0">
                  <a:pos x="346" y="169"/>
                </a:cxn>
                <a:cxn ang="0">
                  <a:pos x="331" y="188"/>
                </a:cxn>
                <a:cxn ang="0">
                  <a:pos x="318" y="199"/>
                </a:cxn>
                <a:cxn ang="0">
                  <a:pos x="302" y="211"/>
                </a:cxn>
                <a:cxn ang="0">
                  <a:pos x="283" y="218"/>
                </a:cxn>
                <a:cxn ang="0">
                  <a:pos x="261" y="222"/>
                </a:cxn>
                <a:cxn ang="0">
                  <a:pos x="236" y="222"/>
                </a:cxn>
                <a:cxn ang="0">
                  <a:pos x="206" y="218"/>
                </a:cxn>
                <a:cxn ang="0">
                  <a:pos x="177" y="207"/>
                </a:cxn>
                <a:cxn ang="0">
                  <a:pos x="152" y="192"/>
                </a:cxn>
                <a:cxn ang="0">
                  <a:pos x="131" y="173"/>
                </a:cxn>
                <a:cxn ang="0">
                  <a:pos x="116" y="154"/>
                </a:cxn>
                <a:cxn ang="0">
                  <a:pos x="101" y="129"/>
                </a:cxn>
                <a:cxn ang="0">
                  <a:pos x="90" y="110"/>
                </a:cxn>
                <a:cxn ang="0">
                  <a:pos x="80" y="89"/>
                </a:cxn>
                <a:cxn ang="0">
                  <a:pos x="74" y="74"/>
                </a:cxn>
                <a:cxn ang="0">
                  <a:pos x="67" y="61"/>
                </a:cxn>
                <a:cxn ang="0">
                  <a:pos x="59" y="47"/>
                </a:cxn>
                <a:cxn ang="0">
                  <a:pos x="42" y="23"/>
                </a:cxn>
                <a:cxn ang="0">
                  <a:pos x="21" y="5"/>
                </a:cxn>
                <a:cxn ang="0">
                  <a:pos x="0" y="0"/>
                </a:cxn>
                <a:cxn ang="0">
                  <a:pos x="6" y="19"/>
                </a:cxn>
              </a:cxnLst>
              <a:rect l="0" t="0" r="r" b="b"/>
              <a:pathLst>
                <a:path w="358" h="236">
                  <a:moveTo>
                    <a:pt x="6" y="19"/>
                  </a:moveTo>
                  <a:lnTo>
                    <a:pt x="10" y="21"/>
                  </a:lnTo>
                  <a:lnTo>
                    <a:pt x="21" y="26"/>
                  </a:lnTo>
                  <a:lnTo>
                    <a:pt x="27" y="30"/>
                  </a:lnTo>
                  <a:lnTo>
                    <a:pt x="34" y="38"/>
                  </a:lnTo>
                  <a:lnTo>
                    <a:pt x="40" y="43"/>
                  </a:lnTo>
                  <a:lnTo>
                    <a:pt x="46" y="55"/>
                  </a:lnTo>
                  <a:lnTo>
                    <a:pt x="48" y="59"/>
                  </a:lnTo>
                  <a:lnTo>
                    <a:pt x="51" y="68"/>
                  </a:lnTo>
                  <a:lnTo>
                    <a:pt x="55" y="78"/>
                  </a:lnTo>
                  <a:lnTo>
                    <a:pt x="61" y="93"/>
                  </a:lnTo>
                  <a:lnTo>
                    <a:pt x="67" y="104"/>
                  </a:lnTo>
                  <a:lnTo>
                    <a:pt x="74" y="120"/>
                  </a:lnTo>
                  <a:lnTo>
                    <a:pt x="80" y="135"/>
                  </a:lnTo>
                  <a:lnTo>
                    <a:pt x="91" y="152"/>
                  </a:lnTo>
                  <a:lnTo>
                    <a:pt x="99" y="165"/>
                  </a:lnTo>
                  <a:lnTo>
                    <a:pt x="110" y="180"/>
                  </a:lnTo>
                  <a:lnTo>
                    <a:pt x="124" y="194"/>
                  </a:lnTo>
                  <a:lnTo>
                    <a:pt x="137" y="207"/>
                  </a:lnTo>
                  <a:lnTo>
                    <a:pt x="152" y="215"/>
                  </a:lnTo>
                  <a:lnTo>
                    <a:pt x="169" y="224"/>
                  </a:lnTo>
                  <a:lnTo>
                    <a:pt x="186" y="232"/>
                  </a:lnTo>
                  <a:lnTo>
                    <a:pt x="206" y="236"/>
                  </a:lnTo>
                  <a:lnTo>
                    <a:pt x="223" y="236"/>
                  </a:lnTo>
                  <a:lnTo>
                    <a:pt x="242" y="236"/>
                  </a:lnTo>
                  <a:lnTo>
                    <a:pt x="255" y="234"/>
                  </a:lnTo>
                  <a:lnTo>
                    <a:pt x="270" y="234"/>
                  </a:lnTo>
                  <a:lnTo>
                    <a:pt x="282" y="232"/>
                  </a:lnTo>
                  <a:lnTo>
                    <a:pt x="293" y="232"/>
                  </a:lnTo>
                  <a:lnTo>
                    <a:pt x="302" y="228"/>
                  </a:lnTo>
                  <a:lnTo>
                    <a:pt x="312" y="224"/>
                  </a:lnTo>
                  <a:lnTo>
                    <a:pt x="320" y="220"/>
                  </a:lnTo>
                  <a:lnTo>
                    <a:pt x="325" y="215"/>
                  </a:lnTo>
                  <a:lnTo>
                    <a:pt x="331" y="209"/>
                  </a:lnTo>
                  <a:lnTo>
                    <a:pt x="337" y="205"/>
                  </a:lnTo>
                  <a:lnTo>
                    <a:pt x="341" y="199"/>
                  </a:lnTo>
                  <a:lnTo>
                    <a:pt x="344" y="194"/>
                  </a:lnTo>
                  <a:lnTo>
                    <a:pt x="348" y="186"/>
                  </a:lnTo>
                  <a:lnTo>
                    <a:pt x="352" y="180"/>
                  </a:lnTo>
                  <a:lnTo>
                    <a:pt x="354" y="173"/>
                  </a:lnTo>
                  <a:lnTo>
                    <a:pt x="356" y="165"/>
                  </a:lnTo>
                  <a:lnTo>
                    <a:pt x="356" y="159"/>
                  </a:lnTo>
                  <a:lnTo>
                    <a:pt x="358" y="154"/>
                  </a:lnTo>
                  <a:lnTo>
                    <a:pt x="356" y="142"/>
                  </a:lnTo>
                  <a:lnTo>
                    <a:pt x="356" y="135"/>
                  </a:lnTo>
                  <a:lnTo>
                    <a:pt x="352" y="127"/>
                  </a:lnTo>
                  <a:lnTo>
                    <a:pt x="348" y="121"/>
                  </a:lnTo>
                  <a:lnTo>
                    <a:pt x="346" y="118"/>
                  </a:lnTo>
                  <a:lnTo>
                    <a:pt x="335" y="123"/>
                  </a:lnTo>
                  <a:lnTo>
                    <a:pt x="337" y="127"/>
                  </a:lnTo>
                  <a:lnTo>
                    <a:pt x="341" y="131"/>
                  </a:lnTo>
                  <a:lnTo>
                    <a:pt x="342" y="139"/>
                  </a:lnTo>
                  <a:lnTo>
                    <a:pt x="346" y="144"/>
                  </a:lnTo>
                  <a:lnTo>
                    <a:pt x="348" y="152"/>
                  </a:lnTo>
                  <a:lnTo>
                    <a:pt x="346" y="159"/>
                  </a:lnTo>
                  <a:lnTo>
                    <a:pt x="346" y="169"/>
                  </a:lnTo>
                  <a:lnTo>
                    <a:pt x="339" y="178"/>
                  </a:lnTo>
                  <a:lnTo>
                    <a:pt x="331" y="188"/>
                  </a:lnTo>
                  <a:lnTo>
                    <a:pt x="323" y="194"/>
                  </a:lnTo>
                  <a:lnTo>
                    <a:pt x="318" y="199"/>
                  </a:lnTo>
                  <a:lnTo>
                    <a:pt x="310" y="205"/>
                  </a:lnTo>
                  <a:lnTo>
                    <a:pt x="302" y="211"/>
                  </a:lnTo>
                  <a:lnTo>
                    <a:pt x="293" y="215"/>
                  </a:lnTo>
                  <a:lnTo>
                    <a:pt x="283" y="218"/>
                  </a:lnTo>
                  <a:lnTo>
                    <a:pt x="272" y="220"/>
                  </a:lnTo>
                  <a:lnTo>
                    <a:pt x="261" y="222"/>
                  </a:lnTo>
                  <a:lnTo>
                    <a:pt x="247" y="222"/>
                  </a:lnTo>
                  <a:lnTo>
                    <a:pt x="236" y="222"/>
                  </a:lnTo>
                  <a:lnTo>
                    <a:pt x="221" y="222"/>
                  </a:lnTo>
                  <a:lnTo>
                    <a:pt x="206" y="218"/>
                  </a:lnTo>
                  <a:lnTo>
                    <a:pt x="190" y="213"/>
                  </a:lnTo>
                  <a:lnTo>
                    <a:pt x="177" y="207"/>
                  </a:lnTo>
                  <a:lnTo>
                    <a:pt x="162" y="199"/>
                  </a:lnTo>
                  <a:lnTo>
                    <a:pt x="152" y="192"/>
                  </a:lnTo>
                  <a:lnTo>
                    <a:pt x="141" y="182"/>
                  </a:lnTo>
                  <a:lnTo>
                    <a:pt x="131" y="173"/>
                  </a:lnTo>
                  <a:lnTo>
                    <a:pt x="124" y="163"/>
                  </a:lnTo>
                  <a:lnTo>
                    <a:pt x="116" y="154"/>
                  </a:lnTo>
                  <a:lnTo>
                    <a:pt x="107" y="142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90" y="110"/>
                  </a:lnTo>
                  <a:lnTo>
                    <a:pt x="84" y="99"/>
                  </a:lnTo>
                  <a:lnTo>
                    <a:pt x="80" y="89"/>
                  </a:lnTo>
                  <a:lnTo>
                    <a:pt x="76" y="81"/>
                  </a:lnTo>
                  <a:lnTo>
                    <a:pt x="74" y="74"/>
                  </a:lnTo>
                  <a:lnTo>
                    <a:pt x="70" y="68"/>
                  </a:lnTo>
                  <a:lnTo>
                    <a:pt x="67" y="61"/>
                  </a:lnTo>
                  <a:lnTo>
                    <a:pt x="63" y="53"/>
                  </a:lnTo>
                  <a:lnTo>
                    <a:pt x="59" y="47"/>
                  </a:lnTo>
                  <a:lnTo>
                    <a:pt x="50" y="34"/>
                  </a:lnTo>
                  <a:lnTo>
                    <a:pt x="42" y="23"/>
                  </a:lnTo>
                  <a:lnTo>
                    <a:pt x="31" y="13"/>
                  </a:lnTo>
                  <a:lnTo>
                    <a:pt x="21" y="5"/>
                  </a:lnTo>
                  <a:lnTo>
                    <a:pt x="10" y="0"/>
                  </a:lnTo>
                  <a:lnTo>
                    <a:pt x="0" y="0"/>
                  </a:lnTo>
                  <a:lnTo>
                    <a:pt x="6" y="19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963"/>
            <p:cNvSpPr>
              <a:spLocks/>
            </p:cNvSpPr>
            <p:nvPr/>
          </p:nvSpPr>
          <p:spPr bwMode="auto">
            <a:xfrm>
              <a:off x="1317100" y="4933951"/>
              <a:ext cx="419100" cy="722313"/>
            </a:xfrm>
            <a:custGeom>
              <a:avLst/>
              <a:gdLst/>
              <a:ahLst/>
              <a:cxnLst>
                <a:cxn ang="0">
                  <a:pos x="248" y="44"/>
                </a:cxn>
                <a:cxn ang="0">
                  <a:pos x="270" y="110"/>
                </a:cxn>
                <a:cxn ang="0">
                  <a:pos x="230" y="145"/>
                </a:cxn>
                <a:cxn ang="0">
                  <a:pos x="114" y="219"/>
                </a:cxn>
                <a:cxn ang="0">
                  <a:pos x="35" y="346"/>
                </a:cxn>
                <a:cxn ang="0">
                  <a:pos x="21" y="462"/>
                </a:cxn>
                <a:cxn ang="0">
                  <a:pos x="46" y="571"/>
                </a:cxn>
                <a:cxn ang="0">
                  <a:pos x="80" y="654"/>
                </a:cxn>
                <a:cxn ang="0">
                  <a:pos x="105" y="721"/>
                </a:cxn>
                <a:cxn ang="0">
                  <a:pos x="99" y="780"/>
                </a:cxn>
                <a:cxn ang="0">
                  <a:pos x="59" y="804"/>
                </a:cxn>
                <a:cxn ang="0">
                  <a:pos x="35" y="787"/>
                </a:cxn>
                <a:cxn ang="0">
                  <a:pos x="46" y="755"/>
                </a:cxn>
                <a:cxn ang="0">
                  <a:pos x="2" y="795"/>
                </a:cxn>
                <a:cxn ang="0">
                  <a:pos x="33" y="848"/>
                </a:cxn>
                <a:cxn ang="0">
                  <a:pos x="76" y="860"/>
                </a:cxn>
                <a:cxn ang="0">
                  <a:pos x="101" y="896"/>
                </a:cxn>
                <a:cxn ang="0">
                  <a:pos x="147" y="873"/>
                </a:cxn>
                <a:cxn ang="0">
                  <a:pos x="190" y="903"/>
                </a:cxn>
                <a:cxn ang="0">
                  <a:pos x="227" y="896"/>
                </a:cxn>
                <a:cxn ang="0">
                  <a:pos x="291" y="903"/>
                </a:cxn>
                <a:cxn ang="0">
                  <a:pos x="322" y="901"/>
                </a:cxn>
                <a:cxn ang="0">
                  <a:pos x="373" y="873"/>
                </a:cxn>
                <a:cxn ang="0">
                  <a:pos x="422" y="879"/>
                </a:cxn>
                <a:cxn ang="0">
                  <a:pos x="440" y="860"/>
                </a:cxn>
                <a:cxn ang="0">
                  <a:pos x="481" y="848"/>
                </a:cxn>
                <a:cxn ang="0">
                  <a:pos x="512" y="829"/>
                </a:cxn>
                <a:cxn ang="0">
                  <a:pos x="527" y="782"/>
                </a:cxn>
                <a:cxn ang="0">
                  <a:pos x="493" y="732"/>
                </a:cxn>
                <a:cxn ang="0">
                  <a:pos x="468" y="740"/>
                </a:cxn>
                <a:cxn ang="0">
                  <a:pos x="514" y="765"/>
                </a:cxn>
                <a:cxn ang="0">
                  <a:pos x="504" y="818"/>
                </a:cxn>
                <a:cxn ang="0">
                  <a:pos x="478" y="825"/>
                </a:cxn>
                <a:cxn ang="0">
                  <a:pos x="438" y="844"/>
                </a:cxn>
                <a:cxn ang="0">
                  <a:pos x="424" y="860"/>
                </a:cxn>
                <a:cxn ang="0">
                  <a:pos x="383" y="865"/>
                </a:cxn>
                <a:cxn ang="0">
                  <a:pos x="360" y="850"/>
                </a:cxn>
                <a:cxn ang="0">
                  <a:pos x="345" y="894"/>
                </a:cxn>
                <a:cxn ang="0">
                  <a:pos x="312" y="873"/>
                </a:cxn>
                <a:cxn ang="0">
                  <a:pos x="272" y="896"/>
                </a:cxn>
                <a:cxn ang="0">
                  <a:pos x="234" y="875"/>
                </a:cxn>
                <a:cxn ang="0">
                  <a:pos x="196" y="882"/>
                </a:cxn>
                <a:cxn ang="0">
                  <a:pos x="164" y="861"/>
                </a:cxn>
                <a:cxn ang="0">
                  <a:pos x="130" y="865"/>
                </a:cxn>
                <a:cxn ang="0">
                  <a:pos x="95" y="871"/>
                </a:cxn>
                <a:cxn ang="0">
                  <a:pos x="86" y="835"/>
                </a:cxn>
                <a:cxn ang="0">
                  <a:pos x="36" y="839"/>
                </a:cxn>
                <a:cxn ang="0">
                  <a:pos x="25" y="785"/>
                </a:cxn>
                <a:cxn ang="0">
                  <a:pos x="38" y="816"/>
                </a:cxn>
                <a:cxn ang="0">
                  <a:pos x="84" y="814"/>
                </a:cxn>
                <a:cxn ang="0">
                  <a:pos x="120" y="766"/>
                </a:cxn>
                <a:cxn ang="0">
                  <a:pos x="111" y="700"/>
                </a:cxn>
                <a:cxn ang="0">
                  <a:pos x="86" y="624"/>
                </a:cxn>
                <a:cxn ang="0">
                  <a:pos x="61" y="555"/>
                </a:cxn>
                <a:cxn ang="0">
                  <a:pos x="55" y="394"/>
                </a:cxn>
                <a:cxn ang="0">
                  <a:pos x="113" y="261"/>
                </a:cxn>
                <a:cxn ang="0">
                  <a:pos x="213" y="179"/>
                </a:cxn>
                <a:cxn ang="0">
                  <a:pos x="272" y="146"/>
                </a:cxn>
                <a:cxn ang="0">
                  <a:pos x="287" y="116"/>
                </a:cxn>
                <a:cxn ang="0">
                  <a:pos x="270" y="55"/>
                </a:cxn>
              </a:cxnLst>
              <a:rect l="0" t="0" r="r" b="b"/>
              <a:pathLst>
                <a:path w="529" h="909">
                  <a:moveTo>
                    <a:pt x="232" y="0"/>
                  </a:moveTo>
                  <a:lnTo>
                    <a:pt x="234" y="4"/>
                  </a:lnTo>
                  <a:lnTo>
                    <a:pt x="236" y="8"/>
                  </a:lnTo>
                  <a:lnTo>
                    <a:pt x="240" y="15"/>
                  </a:lnTo>
                  <a:lnTo>
                    <a:pt x="242" y="23"/>
                  </a:lnTo>
                  <a:lnTo>
                    <a:pt x="246" y="32"/>
                  </a:lnTo>
                  <a:lnTo>
                    <a:pt x="248" y="44"/>
                  </a:lnTo>
                  <a:lnTo>
                    <a:pt x="253" y="53"/>
                  </a:lnTo>
                  <a:lnTo>
                    <a:pt x="257" y="65"/>
                  </a:lnTo>
                  <a:lnTo>
                    <a:pt x="261" y="74"/>
                  </a:lnTo>
                  <a:lnTo>
                    <a:pt x="265" y="84"/>
                  </a:lnTo>
                  <a:lnTo>
                    <a:pt x="267" y="95"/>
                  </a:lnTo>
                  <a:lnTo>
                    <a:pt x="268" y="103"/>
                  </a:lnTo>
                  <a:lnTo>
                    <a:pt x="270" y="110"/>
                  </a:lnTo>
                  <a:lnTo>
                    <a:pt x="272" y="116"/>
                  </a:lnTo>
                  <a:lnTo>
                    <a:pt x="272" y="122"/>
                  </a:lnTo>
                  <a:lnTo>
                    <a:pt x="270" y="126"/>
                  </a:lnTo>
                  <a:lnTo>
                    <a:pt x="265" y="129"/>
                  </a:lnTo>
                  <a:lnTo>
                    <a:pt x="255" y="133"/>
                  </a:lnTo>
                  <a:lnTo>
                    <a:pt x="246" y="139"/>
                  </a:lnTo>
                  <a:lnTo>
                    <a:pt x="230" y="145"/>
                  </a:lnTo>
                  <a:lnTo>
                    <a:pt x="217" y="154"/>
                  </a:lnTo>
                  <a:lnTo>
                    <a:pt x="200" y="160"/>
                  </a:lnTo>
                  <a:lnTo>
                    <a:pt x="185" y="171"/>
                  </a:lnTo>
                  <a:lnTo>
                    <a:pt x="166" y="181"/>
                  </a:lnTo>
                  <a:lnTo>
                    <a:pt x="147" y="192"/>
                  </a:lnTo>
                  <a:lnTo>
                    <a:pt x="130" y="203"/>
                  </a:lnTo>
                  <a:lnTo>
                    <a:pt x="114" y="219"/>
                  </a:lnTo>
                  <a:lnTo>
                    <a:pt x="95" y="234"/>
                  </a:lnTo>
                  <a:lnTo>
                    <a:pt x="82" y="251"/>
                  </a:lnTo>
                  <a:lnTo>
                    <a:pt x="69" y="268"/>
                  </a:lnTo>
                  <a:lnTo>
                    <a:pt x="59" y="289"/>
                  </a:lnTo>
                  <a:lnTo>
                    <a:pt x="50" y="308"/>
                  </a:lnTo>
                  <a:lnTo>
                    <a:pt x="40" y="329"/>
                  </a:lnTo>
                  <a:lnTo>
                    <a:pt x="35" y="346"/>
                  </a:lnTo>
                  <a:lnTo>
                    <a:pt x="31" y="363"/>
                  </a:lnTo>
                  <a:lnTo>
                    <a:pt x="25" y="380"/>
                  </a:lnTo>
                  <a:lnTo>
                    <a:pt x="23" y="397"/>
                  </a:lnTo>
                  <a:lnTo>
                    <a:pt x="21" y="415"/>
                  </a:lnTo>
                  <a:lnTo>
                    <a:pt x="21" y="430"/>
                  </a:lnTo>
                  <a:lnTo>
                    <a:pt x="21" y="445"/>
                  </a:lnTo>
                  <a:lnTo>
                    <a:pt x="21" y="462"/>
                  </a:lnTo>
                  <a:lnTo>
                    <a:pt x="23" y="477"/>
                  </a:lnTo>
                  <a:lnTo>
                    <a:pt x="27" y="494"/>
                  </a:lnTo>
                  <a:lnTo>
                    <a:pt x="29" y="508"/>
                  </a:lnTo>
                  <a:lnTo>
                    <a:pt x="33" y="525"/>
                  </a:lnTo>
                  <a:lnTo>
                    <a:pt x="36" y="540"/>
                  </a:lnTo>
                  <a:lnTo>
                    <a:pt x="44" y="557"/>
                  </a:lnTo>
                  <a:lnTo>
                    <a:pt x="46" y="571"/>
                  </a:lnTo>
                  <a:lnTo>
                    <a:pt x="50" y="586"/>
                  </a:lnTo>
                  <a:lnTo>
                    <a:pt x="55" y="599"/>
                  </a:lnTo>
                  <a:lnTo>
                    <a:pt x="61" y="610"/>
                  </a:lnTo>
                  <a:lnTo>
                    <a:pt x="65" y="622"/>
                  </a:lnTo>
                  <a:lnTo>
                    <a:pt x="71" y="633"/>
                  </a:lnTo>
                  <a:lnTo>
                    <a:pt x="74" y="645"/>
                  </a:lnTo>
                  <a:lnTo>
                    <a:pt x="80" y="654"/>
                  </a:lnTo>
                  <a:lnTo>
                    <a:pt x="84" y="664"/>
                  </a:lnTo>
                  <a:lnTo>
                    <a:pt x="90" y="673"/>
                  </a:lnTo>
                  <a:lnTo>
                    <a:pt x="92" y="683"/>
                  </a:lnTo>
                  <a:lnTo>
                    <a:pt x="97" y="692"/>
                  </a:lnTo>
                  <a:lnTo>
                    <a:pt x="99" y="702"/>
                  </a:lnTo>
                  <a:lnTo>
                    <a:pt x="103" y="711"/>
                  </a:lnTo>
                  <a:lnTo>
                    <a:pt x="105" y="721"/>
                  </a:lnTo>
                  <a:lnTo>
                    <a:pt x="107" y="734"/>
                  </a:lnTo>
                  <a:lnTo>
                    <a:pt x="105" y="744"/>
                  </a:lnTo>
                  <a:lnTo>
                    <a:pt x="105" y="753"/>
                  </a:lnTo>
                  <a:lnTo>
                    <a:pt x="105" y="761"/>
                  </a:lnTo>
                  <a:lnTo>
                    <a:pt x="105" y="768"/>
                  </a:lnTo>
                  <a:lnTo>
                    <a:pt x="101" y="774"/>
                  </a:lnTo>
                  <a:lnTo>
                    <a:pt x="99" y="780"/>
                  </a:lnTo>
                  <a:lnTo>
                    <a:pt x="97" y="785"/>
                  </a:lnTo>
                  <a:lnTo>
                    <a:pt x="95" y="791"/>
                  </a:lnTo>
                  <a:lnTo>
                    <a:pt x="90" y="797"/>
                  </a:lnTo>
                  <a:lnTo>
                    <a:pt x="82" y="803"/>
                  </a:lnTo>
                  <a:lnTo>
                    <a:pt x="74" y="804"/>
                  </a:lnTo>
                  <a:lnTo>
                    <a:pt x="69" y="804"/>
                  </a:lnTo>
                  <a:lnTo>
                    <a:pt x="59" y="804"/>
                  </a:lnTo>
                  <a:lnTo>
                    <a:pt x="54" y="806"/>
                  </a:lnTo>
                  <a:lnTo>
                    <a:pt x="50" y="806"/>
                  </a:lnTo>
                  <a:lnTo>
                    <a:pt x="46" y="808"/>
                  </a:lnTo>
                  <a:lnTo>
                    <a:pt x="40" y="804"/>
                  </a:lnTo>
                  <a:lnTo>
                    <a:pt x="36" y="799"/>
                  </a:lnTo>
                  <a:lnTo>
                    <a:pt x="35" y="793"/>
                  </a:lnTo>
                  <a:lnTo>
                    <a:pt x="35" y="787"/>
                  </a:lnTo>
                  <a:lnTo>
                    <a:pt x="36" y="780"/>
                  </a:lnTo>
                  <a:lnTo>
                    <a:pt x="40" y="776"/>
                  </a:lnTo>
                  <a:lnTo>
                    <a:pt x="44" y="766"/>
                  </a:lnTo>
                  <a:lnTo>
                    <a:pt x="48" y="765"/>
                  </a:lnTo>
                  <a:lnTo>
                    <a:pt x="48" y="763"/>
                  </a:lnTo>
                  <a:lnTo>
                    <a:pt x="50" y="759"/>
                  </a:lnTo>
                  <a:lnTo>
                    <a:pt x="46" y="755"/>
                  </a:lnTo>
                  <a:lnTo>
                    <a:pt x="40" y="755"/>
                  </a:lnTo>
                  <a:lnTo>
                    <a:pt x="31" y="759"/>
                  </a:lnTo>
                  <a:lnTo>
                    <a:pt x="19" y="766"/>
                  </a:lnTo>
                  <a:lnTo>
                    <a:pt x="12" y="770"/>
                  </a:lnTo>
                  <a:lnTo>
                    <a:pt x="6" y="778"/>
                  </a:lnTo>
                  <a:lnTo>
                    <a:pt x="4" y="785"/>
                  </a:lnTo>
                  <a:lnTo>
                    <a:pt x="2" y="795"/>
                  </a:lnTo>
                  <a:lnTo>
                    <a:pt x="0" y="804"/>
                  </a:lnTo>
                  <a:lnTo>
                    <a:pt x="4" y="818"/>
                  </a:lnTo>
                  <a:lnTo>
                    <a:pt x="8" y="827"/>
                  </a:lnTo>
                  <a:lnTo>
                    <a:pt x="16" y="839"/>
                  </a:lnTo>
                  <a:lnTo>
                    <a:pt x="19" y="842"/>
                  </a:lnTo>
                  <a:lnTo>
                    <a:pt x="25" y="846"/>
                  </a:lnTo>
                  <a:lnTo>
                    <a:pt x="33" y="848"/>
                  </a:lnTo>
                  <a:lnTo>
                    <a:pt x="40" y="850"/>
                  </a:lnTo>
                  <a:lnTo>
                    <a:pt x="46" y="850"/>
                  </a:lnTo>
                  <a:lnTo>
                    <a:pt x="55" y="852"/>
                  </a:lnTo>
                  <a:lnTo>
                    <a:pt x="65" y="850"/>
                  </a:lnTo>
                  <a:lnTo>
                    <a:pt x="76" y="848"/>
                  </a:lnTo>
                  <a:lnTo>
                    <a:pt x="76" y="854"/>
                  </a:lnTo>
                  <a:lnTo>
                    <a:pt x="76" y="860"/>
                  </a:lnTo>
                  <a:lnTo>
                    <a:pt x="76" y="867"/>
                  </a:lnTo>
                  <a:lnTo>
                    <a:pt x="76" y="875"/>
                  </a:lnTo>
                  <a:lnTo>
                    <a:pt x="80" y="882"/>
                  </a:lnTo>
                  <a:lnTo>
                    <a:pt x="82" y="888"/>
                  </a:lnTo>
                  <a:lnTo>
                    <a:pt x="86" y="894"/>
                  </a:lnTo>
                  <a:lnTo>
                    <a:pt x="94" y="894"/>
                  </a:lnTo>
                  <a:lnTo>
                    <a:pt x="101" y="896"/>
                  </a:lnTo>
                  <a:lnTo>
                    <a:pt x="111" y="894"/>
                  </a:lnTo>
                  <a:lnTo>
                    <a:pt x="118" y="894"/>
                  </a:lnTo>
                  <a:lnTo>
                    <a:pt x="126" y="886"/>
                  </a:lnTo>
                  <a:lnTo>
                    <a:pt x="135" y="879"/>
                  </a:lnTo>
                  <a:lnTo>
                    <a:pt x="143" y="873"/>
                  </a:lnTo>
                  <a:lnTo>
                    <a:pt x="147" y="871"/>
                  </a:lnTo>
                  <a:lnTo>
                    <a:pt x="147" y="873"/>
                  </a:lnTo>
                  <a:lnTo>
                    <a:pt x="151" y="881"/>
                  </a:lnTo>
                  <a:lnTo>
                    <a:pt x="154" y="888"/>
                  </a:lnTo>
                  <a:lnTo>
                    <a:pt x="160" y="898"/>
                  </a:lnTo>
                  <a:lnTo>
                    <a:pt x="166" y="903"/>
                  </a:lnTo>
                  <a:lnTo>
                    <a:pt x="175" y="905"/>
                  </a:lnTo>
                  <a:lnTo>
                    <a:pt x="181" y="905"/>
                  </a:lnTo>
                  <a:lnTo>
                    <a:pt x="190" y="903"/>
                  </a:lnTo>
                  <a:lnTo>
                    <a:pt x="196" y="898"/>
                  </a:lnTo>
                  <a:lnTo>
                    <a:pt x="210" y="890"/>
                  </a:lnTo>
                  <a:lnTo>
                    <a:pt x="217" y="884"/>
                  </a:lnTo>
                  <a:lnTo>
                    <a:pt x="223" y="882"/>
                  </a:lnTo>
                  <a:lnTo>
                    <a:pt x="221" y="884"/>
                  </a:lnTo>
                  <a:lnTo>
                    <a:pt x="225" y="892"/>
                  </a:lnTo>
                  <a:lnTo>
                    <a:pt x="227" y="896"/>
                  </a:lnTo>
                  <a:lnTo>
                    <a:pt x="232" y="901"/>
                  </a:lnTo>
                  <a:lnTo>
                    <a:pt x="240" y="905"/>
                  </a:lnTo>
                  <a:lnTo>
                    <a:pt x="249" y="909"/>
                  </a:lnTo>
                  <a:lnTo>
                    <a:pt x="261" y="909"/>
                  </a:lnTo>
                  <a:lnTo>
                    <a:pt x="272" y="909"/>
                  </a:lnTo>
                  <a:lnTo>
                    <a:pt x="282" y="905"/>
                  </a:lnTo>
                  <a:lnTo>
                    <a:pt x="291" y="903"/>
                  </a:lnTo>
                  <a:lnTo>
                    <a:pt x="297" y="900"/>
                  </a:lnTo>
                  <a:lnTo>
                    <a:pt x="303" y="896"/>
                  </a:lnTo>
                  <a:lnTo>
                    <a:pt x="306" y="894"/>
                  </a:lnTo>
                  <a:lnTo>
                    <a:pt x="308" y="894"/>
                  </a:lnTo>
                  <a:lnTo>
                    <a:pt x="310" y="896"/>
                  </a:lnTo>
                  <a:lnTo>
                    <a:pt x="320" y="900"/>
                  </a:lnTo>
                  <a:lnTo>
                    <a:pt x="322" y="901"/>
                  </a:lnTo>
                  <a:lnTo>
                    <a:pt x="329" y="903"/>
                  </a:lnTo>
                  <a:lnTo>
                    <a:pt x="337" y="903"/>
                  </a:lnTo>
                  <a:lnTo>
                    <a:pt x="343" y="903"/>
                  </a:lnTo>
                  <a:lnTo>
                    <a:pt x="354" y="896"/>
                  </a:lnTo>
                  <a:lnTo>
                    <a:pt x="365" y="886"/>
                  </a:lnTo>
                  <a:lnTo>
                    <a:pt x="371" y="877"/>
                  </a:lnTo>
                  <a:lnTo>
                    <a:pt x="373" y="873"/>
                  </a:lnTo>
                  <a:lnTo>
                    <a:pt x="377" y="875"/>
                  </a:lnTo>
                  <a:lnTo>
                    <a:pt x="388" y="879"/>
                  </a:lnTo>
                  <a:lnTo>
                    <a:pt x="396" y="881"/>
                  </a:lnTo>
                  <a:lnTo>
                    <a:pt x="402" y="882"/>
                  </a:lnTo>
                  <a:lnTo>
                    <a:pt x="409" y="882"/>
                  </a:lnTo>
                  <a:lnTo>
                    <a:pt x="417" y="882"/>
                  </a:lnTo>
                  <a:lnTo>
                    <a:pt x="422" y="879"/>
                  </a:lnTo>
                  <a:lnTo>
                    <a:pt x="426" y="875"/>
                  </a:lnTo>
                  <a:lnTo>
                    <a:pt x="428" y="873"/>
                  </a:lnTo>
                  <a:lnTo>
                    <a:pt x="432" y="869"/>
                  </a:lnTo>
                  <a:lnTo>
                    <a:pt x="434" y="863"/>
                  </a:lnTo>
                  <a:lnTo>
                    <a:pt x="436" y="860"/>
                  </a:lnTo>
                  <a:lnTo>
                    <a:pt x="436" y="860"/>
                  </a:lnTo>
                  <a:lnTo>
                    <a:pt x="440" y="860"/>
                  </a:lnTo>
                  <a:lnTo>
                    <a:pt x="445" y="860"/>
                  </a:lnTo>
                  <a:lnTo>
                    <a:pt x="453" y="860"/>
                  </a:lnTo>
                  <a:lnTo>
                    <a:pt x="461" y="858"/>
                  </a:lnTo>
                  <a:lnTo>
                    <a:pt x="466" y="858"/>
                  </a:lnTo>
                  <a:lnTo>
                    <a:pt x="472" y="858"/>
                  </a:lnTo>
                  <a:lnTo>
                    <a:pt x="478" y="856"/>
                  </a:lnTo>
                  <a:lnTo>
                    <a:pt x="481" y="848"/>
                  </a:lnTo>
                  <a:lnTo>
                    <a:pt x="485" y="841"/>
                  </a:lnTo>
                  <a:lnTo>
                    <a:pt x="487" y="833"/>
                  </a:lnTo>
                  <a:lnTo>
                    <a:pt x="487" y="831"/>
                  </a:lnTo>
                  <a:lnTo>
                    <a:pt x="489" y="831"/>
                  </a:lnTo>
                  <a:lnTo>
                    <a:pt x="495" y="833"/>
                  </a:lnTo>
                  <a:lnTo>
                    <a:pt x="502" y="833"/>
                  </a:lnTo>
                  <a:lnTo>
                    <a:pt x="512" y="829"/>
                  </a:lnTo>
                  <a:lnTo>
                    <a:pt x="514" y="823"/>
                  </a:lnTo>
                  <a:lnTo>
                    <a:pt x="518" y="818"/>
                  </a:lnTo>
                  <a:lnTo>
                    <a:pt x="521" y="810"/>
                  </a:lnTo>
                  <a:lnTo>
                    <a:pt x="525" y="804"/>
                  </a:lnTo>
                  <a:lnTo>
                    <a:pt x="525" y="795"/>
                  </a:lnTo>
                  <a:lnTo>
                    <a:pt x="527" y="789"/>
                  </a:lnTo>
                  <a:lnTo>
                    <a:pt x="527" y="782"/>
                  </a:lnTo>
                  <a:lnTo>
                    <a:pt x="529" y="776"/>
                  </a:lnTo>
                  <a:lnTo>
                    <a:pt x="527" y="768"/>
                  </a:lnTo>
                  <a:lnTo>
                    <a:pt x="523" y="761"/>
                  </a:lnTo>
                  <a:lnTo>
                    <a:pt x="518" y="753"/>
                  </a:lnTo>
                  <a:lnTo>
                    <a:pt x="512" y="745"/>
                  </a:lnTo>
                  <a:lnTo>
                    <a:pt x="502" y="738"/>
                  </a:lnTo>
                  <a:lnTo>
                    <a:pt x="493" y="732"/>
                  </a:lnTo>
                  <a:lnTo>
                    <a:pt x="483" y="728"/>
                  </a:lnTo>
                  <a:lnTo>
                    <a:pt x="474" y="730"/>
                  </a:lnTo>
                  <a:lnTo>
                    <a:pt x="472" y="730"/>
                  </a:lnTo>
                  <a:lnTo>
                    <a:pt x="468" y="732"/>
                  </a:lnTo>
                  <a:lnTo>
                    <a:pt x="464" y="734"/>
                  </a:lnTo>
                  <a:lnTo>
                    <a:pt x="466" y="738"/>
                  </a:lnTo>
                  <a:lnTo>
                    <a:pt x="468" y="740"/>
                  </a:lnTo>
                  <a:lnTo>
                    <a:pt x="476" y="740"/>
                  </a:lnTo>
                  <a:lnTo>
                    <a:pt x="485" y="742"/>
                  </a:lnTo>
                  <a:lnTo>
                    <a:pt x="495" y="745"/>
                  </a:lnTo>
                  <a:lnTo>
                    <a:pt x="502" y="749"/>
                  </a:lnTo>
                  <a:lnTo>
                    <a:pt x="510" y="755"/>
                  </a:lnTo>
                  <a:lnTo>
                    <a:pt x="512" y="759"/>
                  </a:lnTo>
                  <a:lnTo>
                    <a:pt x="514" y="765"/>
                  </a:lnTo>
                  <a:lnTo>
                    <a:pt x="514" y="770"/>
                  </a:lnTo>
                  <a:lnTo>
                    <a:pt x="516" y="778"/>
                  </a:lnTo>
                  <a:lnTo>
                    <a:pt x="514" y="787"/>
                  </a:lnTo>
                  <a:lnTo>
                    <a:pt x="512" y="799"/>
                  </a:lnTo>
                  <a:lnTo>
                    <a:pt x="510" y="804"/>
                  </a:lnTo>
                  <a:lnTo>
                    <a:pt x="508" y="812"/>
                  </a:lnTo>
                  <a:lnTo>
                    <a:pt x="504" y="818"/>
                  </a:lnTo>
                  <a:lnTo>
                    <a:pt x="500" y="820"/>
                  </a:lnTo>
                  <a:lnTo>
                    <a:pt x="493" y="814"/>
                  </a:lnTo>
                  <a:lnTo>
                    <a:pt x="489" y="808"/>
                  </a:lnTo>
                  <a:lnTo>
                    <a:pt x="483" y="804"/>
                  </a:lnTo>
                  <a:lnTo>
                    <a:pt x="481" y="810"/>
                  </a:lnTo>
                  <a:lnTo>
                    <a:pt x="478" y="818"/>
                  </a:lnTo>
                  <a:lnTo>
                    <a:pt x="478" y="825"/>
                  </a:lnTo>
                  <a:lnTo>
                    <a:pt x="478" y="835"/>
                  </a:lnTo>
                  <a:lnTo>
                    <a:pt x="476" y="844"/>
                  </a:lnTo>
                  <a:lnTo>
                    <a:pt x="468" y="848"/>
                  </a:lnTo>
                  <a:lnTo>
                    <a:pt x="461" y="850"/>
                  </a:lnTo>
                  <a:lnTo>
                    <a:pt x="451" y="852"/>
                  </a:lnTo>
                  <a:lnTo>
                    <a:pt x="445" y="850"/>
                  </a:lnTo>
                  <a:lnTo>
                    <a:pt x="438" y="844"/>
                  </a:lnTo>
                  <a:lnTo>
                    <a:pt x="434" y="841"/>
                  </a:lnTo>
                  <a:lnTo>
                    <a:pt x="430" y="839"/>
                  </a:lnTo>
                  <a:lnTo>
                    <a:pt x="428" y="839"/>
                  </a:lnTo>
                  <a:lnTo>
                    <a:pt x="426" y="842"/>
                  </a:lnTo>
                  <a:lnTo>
                    <a:pt x="426" y="848"/>
                  </a:lnTo>
                  <a:lnTo>
                    <a:pt x="424" y="854"/>
                  </a:lnTo>
                  <a:lnTo>
                    <a:pt x="424" y="860"/>
                  </a:lnTo>
                  <a:lnTo>
                    <a:pt x="421" y="865"/>
                  </a:lnTo>
                  <a:lnTo>
                    <a:pt x="419" y="869"/>
                  </a:lnTo>
                  <a:lnTo>
                    <a:pt x="413" y="871"/>
                  </a:lnTo>
                  <a:lnTo>
                    <a:pt x="405" y="871"/>
                  </a:lnTo>
                  <a:lnTo>
                    <a:pt x="396" y="869"/>
                  </a:lnTo>
                  <a:lnTo>
                    <a:pt x="388" y="867"/>
                  </a:lnTo>
                  <a:lnTo>
                    <a:pt x="383" y="865"/>
                  </a:lnTo>
                  <a:lnTo>
                    <a:pt x="381" y="863"/>
                  </a:lnTo>
                  <a:lnTo>
                    <a:pt x="377" y="858"/>
                  </a:lnTo>
                  <a:lnTo>
                    <a:pt x="373" y="850"/>
                  </a:lnTo>
                  <a:lnTo>
                    <a:pt x="371" y="850"/>
                  </a:lnTo>
                  <a:lnTo>
                    <a:pt x="365" y="848"/>
                  </a:lnTo>
                  <a:lnTo>
                    <a:pt x="362" y="848"/>
                  </a:lnTo>
                  <a:lnTo>
                    <a:pt x="360" y="850"/>
                  </a:lnTo>
                  <a:lnTo>
                    <a:pt x="358" y="854"/>
                  </a:lnTo>
                  <a:lnTo>
                    <a:pt x="358" y="860"/>
                  </a:lnTo>
                  <a:lnTo>
                    <a:pt x="358" y="867"/>
                  </a:lnTo>
                  <a:lnTo>
                    <a:pt x="356" y="877"/>
                  </a:lnTo>
                  <a:lnTo>
                    <a:pt x="352" y="882"/>
                  </a:lnTo>
                  <a:lnTo>
                    <a:pt x="350" y="890"/>
                  </a:lnTo>
                  <a:lnTo>
                    <a:pt x="345" y="894"/>
                  </a:lnTo>
                  <a:lnTo>
                    <a:pt x="341" y="894"/>
                  </a:lnTo>
                  <a:lnTo>
                    <a:pt x="333" y="890"/>
                  </a:lnTo>
                  <a:lnTo>
                    <a:pt x="327" y="888"/>
                  </a:lnTo>
                  <a:lnTo>
                    <a:pt x="324" y="884"/>
                  </a:lnTo>
                  <a:lnTo>
                    <a:pt x="322" y="881"/>
                  </a:lnTo>
                  <a:lnTo>
                    <a:pt x="316" y="873"/>
                  </a:lnTo>
                  <a:lnTo>
                    <a:pt x="312" y="873"/>
                  </a:lnTo>
                  <a:lnTo>
                    <a:pt x="306" y="873"/>
                  </a:lnTo>
                  <a:lnTo>
                    <a:pt x="306" y="877"/>
                  </a:lnTo>
                  <a:lnTo>
                    <a:pt x="303" y="881"/>
                  </a:lnTo>
                  <a:lnTo>
                    <a:pt x="297" y="888"/>
                  </a:lnTo>
                  <a:lnTo>
                    <a:pt x="287" y="892"/>
                  </a:lnTo>
                  <a:lnTo>
                    <a:pt x="280" y="896"/>
                  </a:lnTo>
                  <a:lnTo>
                    <a:pt x="272" y="896"/>
                  </a:lnTo>
                  <a:lnTo>
                    <a:pt x="268" y="898"/>
                  </a:lnTo>
                  <a:lnTo>
                    <a:pt x="261" y="896"/>
                  </a:lnTo>
                  <a:lnTo>
                    <a:pt x="255" y="896"/>
                  </a:lnTo>
                  <a:lnTo>
                    <a:pt x="248" y="892"/>
                  </a:lnTo>
                  <a:lnTo>
                    <a:pt x="242" y="888"/>
                  </a:lnTo>
                  <a:lnTo>
                    <a:pt x="236" y="882"/>
                  </a:lnTo>
                  <a:lnTo>
                    <a:pt x="234" y="875"/>
                  </a:lnTo>
                  <a:lnTo>
                    <a:pt x="230" y="863"/>
                  </a:lnTo>
                  <a:lnTo>
                    <a:pt x="227" y="860"/>
                  </a:lnTo>
                  <a:lnTo>
                    <a:pt x="219" y="863"/>
                  </a:lnTo>
                  <a:lnTo>
                    <a:pt x="211" y="871"/>
                  </a:lnTo>
                  <a:lnTo>
                    <a:pt x="206" y="875"/>
                  </a:lnTo>
                  <a:lnTo>
                    <a:pt x="202" y="879"/>
                  </a:lnTo>
                  <a:lnTo>
                    <a:pt x="196" y="882"/>
                  </a:lnTo>
                  <a:lnTo>
                    <a:pt x="190" y="884"/>
                  </a:lnTo>
                  <a:lnTo>
                    <a:pt x="181" y="884"/>
                  </a:lnTo>
                  <a:lnTo>
                    <a:pt x="175" y="884"/>
                  </a:lnTo>
                  <a:lnTo>
                    <a:pt x="171" y="882"/>
                  </a:lnTo>
                  <a:lnTo>
                    <a:pt x="168" y="879"/>
                  </a:lnTo>
                  <a:lnTo>
                    <a:pt x="164" y="869"/>
                  </a:lnTo>
                  <a:lnTo>
                    <a:pt x="164" y="861"/>
                  </a:lnTo>
                  <a:lnTo>
                    <a:pt x="160" y="854"/>
                  </a:lnTo>
                  <a:lnTo>
                    <a:pt x="154" y="852"/>
                  </a:lnTo>
                  <a:lnTo>
                    <a:pt x="151" y="852"/>
                  </a:lnTo>
                  <a:lnTo>
                    <a:pt x="147" y="854"/>
                  </a:lnTo>
                  <a:lnTo>
                    <a:pt x="141" y="858"/>
                  </a:lnTo>
                  <a:lnTo>
                    <a:pt x="135" y="861"/>
                  </a:lnTo>
                  <a:lnTo>
                    <a:pt x="130" y="865"/>
                  </a:lnTo>
                  <a:lnTo>
                    <a:pt x="124" y="871"/>
                  </a:lnTo>
                  <a:lnTo>
                    <a:pt x="120" y="875"/>
                  </a:lnTo>
                  <a:lnTo>
                    <a:pt x="116" y="881"/>
                  </a:lnTo>
                  <a:lnTo>
                    <a:pt x="111" y="884"/>
                  </a:lnTo>
                  <a:lnTo>
                    <a:pt x="101" y="882"/>
                  </a:lnTo>
                  <a:lnTo>
                    <a:pt x="97" y="877"/>
                  </a:lnTo>
                  <a:lnTo>
                    <a:pt x="95" y="871"/>
                  </a:lnTo>
                  <a:lnTo>
                    <a:pt x="94" y="863"/>
                  </a:lnTo>
                  <a:lnTo>
                    <a:pt x="94" y="858"/>
                  </a:lnTo>
                  <a:lnTo>
                    <a:pt x="94" y="850"/>
                  </a:lnTo>
                  <a:lnTo>
                    <a:pt x="94" y="844"/>
                  </a:lnTo>
                  <a:lnTo>
                    <a:pt x="92" y="839"/>
                  </a:lnTo>
                  <a:lnTo>
                    <a:pt x="92" y="839"/>
                  </a:lnTo>
                  <a:lnTo>
                    <a:pt x="86" y="835"/>
                  </a:lnTo>
                  <a:lnTo>
                    <a:pt x="80" y="837"/>
                  </a:lnTo>
                  <a:lnTo>
                    <a:pt x="74" y="837"/>
                  </a:lnTo>
                  <a:lnTo>
                    <a:pt x="69" y="839"/>
                  </a:lnTo>
                  <a:lnTo>
                    <a:pt x="61" y="839"/>
                  </a:lnTo>
                  <a:lnTo>
                    <a:pt x="55" y="841"/>
                  </a:lnTo>
                  <a:lnTo>
                    <a:pt x="46" y="841"/>
                  </a:lnTo>
                  <a:lnTo>
                    <a:pt x="36" y="839"/>
                  </a:lnTo>
                  <a:lnTo>
                    <a:pt x="29" y="835"/>
                  </a:lnTo>
                  <a:lnTo>
                    <a:pt x="21" y="829"/>
                  </a:lnTo>
                  <a:lnTo>
                    <a:pt x="16" y="820"/>
                  </a:lnTo>
                  <a:lnTo>
                    <a:pt x="14" y="810"/>
                  </a:lnTo>
                  <a:lnTo>
                    <a:pt x="14" y="799"/>
                  </a:lnTo>
                  <a:lnTo>
                    <a:pt x="17" y="789"/>
                  </a:lnTo>
                  <a:lnTo>
                    <a:pt x="25" y="785"/>
                  </a:lnTo>
                  <a:lnTo>
                    <a:pt x="23" y="785"/>
                  </a:lnTo>
                  <a:lnTo>
                    <a:pt x="23" y="789"/>
                  </a:lnTo>
                  <a:lnTo>
                    <a:pt x="23" y="795"/>
                  </a:lnTo>
                  <a:lnTo>
                    <a:pt x="25" y="803"/>
                  </a:lnTo>
                  <a:lnTo>
                    <a:pt x="27" y="808"/>
                  </a:lnTo>
                  <a:lnTo>
                    <a:pt x="35" y="814"/>
                  </a:lnTo>
                  <a:lnTo>
                    <a:pt x="38" y="816"/>
                  </a:lnTo>
                  <a:lnTo>
                    <a:pt x="44" y="818"/>
                  </a:lnTo>
                  <a:lnTo>
                    <a:pt x="50" y="818"/>
                  </a:lnTo>
                  <a:lnTo>
                    <a:pt x="57" y="820"/>
                  </a:lnTo>
                  <a:lnTo>
                    <a:pt x="65" y="818"/>
                  </a:lnTo>
                  <a:lnTo>
                    <a:pt x="71" y="816"/>
                  </a:lnTo>
                  <a:lnTo>
                    <a:pt x="76" y="814"/>
                  </a:lnTo>
                  <a:lnTo>
                    <a:pt x="84" y="814"/>
                  </a:lnTo>
                  <a:lnTo>
                    <a:pt x="94" y="808"/>
                  </a:lnTo>
                  <a:lnTo>
                    <a:pt x="103" y="803"/>
                  </a:lnTo>
                  <a:lnTo>
                    <a:pt x="109" y="795"/>
                  </a:lnTo>
                  <a:lnTo>
                    <a:pt x="114" y="785"/>
                  </a:lnTo>
                  <a:lnTo>
                    <a:pt x="116" y="780"/>
                  </a:lnTo>
                  <a:lnTo>
                    <a:pt x="118" y="774"/>
                  </a:lnTo>
                  <a:lnTo>
                    <a:pt x="120" y="766"/>
                  </a:lnTo>
                  <a:lnTo>
                    <a:pt x="122" y="761"/>
                  </a:lnTo>
                  <a:lnTo>
                    <a:pt x="120" y="753"/>
                  </a:lnTo>
                  <a:lnTo>
                    <a:pt x="120" y="744"/>
                  </a:lnTo>
                  <a:lnTo>
                    <a:pt x="120" y="732"/>
                  </a:lnTo>
                  <a:lnTo>
                    <a:pt x="118" y="723"/>
                  </a:lnTo>
                  <a:lnTo>
                    <a:pt x="114" y="711"/>
                  </a:lnTo>
                  <a:lnTo>
                    <a:pt x="111" y="700"/>
                  </a:lnTo>
                  <a:lnTo>
                    <a:pt x="107" y="688"/>
                  </a:lnTo>
                  <a:lnTo>
                    <a:pt x="105" y="679"/>
                  </a:lnTo>
                  <a:lnTo>
                    <a:pt x="101" y="666"/>
                  </a:lnTo>
                  <a:lnTo>
                    <a:pt x="95" y="654"/>
                  </a:lnTo>
                  <a:lnTo>
                    <a:pt x="92" y="643"/>
                  </a:lnTo>
                  <a:lnTo>
                    <a:pt x="90" y="633"/>
                  </a:lnTo>
                  <a:lnTo>
                    <a:pt x="86" y="624"/>
                  </a:lnTo>
                  <a:lnTo>
                    <a:pt x="82" y="616"/>
                  </a:lnTo>
                  <a:lnTo>
                    <a:pt x="78" y="609"/>
                  </a:lnTo>
                  <a:lnTo>
                    <a:pt x="76" y="605"/>
                  </a:lnTo>
                  <a:lnTo>
                    <a:pt x="73" y="595"/>
                  </a:lnTo>
                  <a:lnTo>
                    <a:pt x="69" y="586"/>
                  </a:lnTo>
                  <a:lnTo>
                    <a:pt x="65" y="571"/>
                  </a:lnTo>
                  <a:lnTo>
                    <a:pt x="61" y="555"/>
                  </a:lnTo>
                  <a:lnTo>
                    <a:pt x="59" y="534"/>
                  </a:lnTo>
                  <a:lnTo>
                    <a:pt x="55" y="515"/>
                  </a:lnTo>
                  <a:lnTo>
                    <a:pt x="54" y="491"/>
                  </a:lnTo>
                  <a:lnTo>
                    <a:pt x="54" y="468"/>
                  </a:lnTo>
                  <a:lnTo>
                    <a:pt x="52" y="443"/>
                  </a:lnTo>
                  <a:lnTo>
                    <a:pt x="54" y="418"/>
                  </a:lnTo>
                  <a:lnTo>
                    <a:pt x="55" y="394"/>
                  </a:lnTo>
                  <a:lnTo>
                    <a:pt x="59" y="369"/>
                  </a:lnTo>
                  <a:lnTo>
                    <a:pt x="63" y="346"/>
                  </a:lnTo>
                  <a:lnTo>
                    <a:pt x="71" y="325"/>
                  </a:lnTo>
                  <a:lnTo>
                    <a:pt x="76" y="306"/>
                  </a:lnTo>
                  <a:lnTo>
                    <a:pt x="90" y="291"/>
                  </a:lnTo>
                  <a:lnTo>
                    <a:pt x="99" y="274"/>
                  </a:lnTo>
                  <a:lnTo>
                    <a:pt x="113" y="261"/>
                  </a:lnTo>
                  <a:lnTo>
                    <a:pt x="126" y="245"/>
                  </a:lnTo>
                  <a:lnTo>
                    <a:pt x="141" y="234"/>
                  </a:lnTo>
                  <a:lnTo>
                    <a:pt x="154" y="221"/>
                  </a:lnTo>
                  <a:lnTo>
                    <a:pt x="170" y="209"/>
                  </a:lnTo>
                  <a:lnTo>
                    <a:pt x="185" y="198"/>
                  </a:lnTo>
                  <a:lnTo>
                    <a:pt x="200" y="190"/>
                  </a:lnTo>
                  <a:lnTo>
                    <a:pt x="213" y="179"/>
                  </a:lnTo>
                  <a:lnTo>
                    <a:pt x="227" y="171"/>
                  </a:lnTo>
                  <a:lnTo>
                    <a:pt x="238" y="164"/>
                  </a:lnTo>
                  <a:lnTo>
                    <a:pt x="249" y="160"/>
                  </a:lnTo>
                  <a:lnTo>
                    <a:pt x="257" y="154"/>
                  </a:lnTo>
                  <a:lnTo>
                    <a:pt x="265" y="150"/>
                  </a:lnTo>
                  <a:lnTo>
                    <a:pt x="270" y="146"/>
                  </a:lnTo>
                  <a:lnTo>
                    <a:pt x="272" y="146"/>
                  </a:lnTo>
                  <a:lnTo>
                    <a:pt x="280" y="141"/>
                  </a:lnTo>
                  <a:lnTo>
                    <a:pt x="286" y="141"/>
                  </a:lnTo>
                  <a:lnTo>
                    <a:pt x="291" y="139"/>
                  </a:lnTo>
                  <a:lnTo>
                    <a:pt x="291" y="133"/>
                  </a:lnTo>
                  <a:lnTo>
                    <a:pt x="291" y="129"/>
                  </a:lnTo>
                  <a:lnTo>
                    <a:pt x="289" y="124"/>
                  </a:lnTo>
                  <a:lnTo>
                    <a:pt x="287" y="116"/>
                  </a:lnTo>
                  <a:lnTo>
                    <a:pt x="286" y="110"/>
                  </a:lnTo>
                  <a:lnTo>
                    <a:pt x="284" y="101"/>
                  </a:lnTo>
                  <a:lnTo>
                    <a:pt x="282" y="93"/>
                  </a:lnTo>
                  <a:lnTo>
                    <a:pt x="280" y="84"/>
                  </a:lnTo>
                  <a:lnTo>
                    <a:pt x="276" y="74"/>
                  </a:lnTo>
                  <a:lnTo>
                    <a:pt x="272" y="65"/>
                  </a:lnTo>
                  <a:lnTo>
                    <a:pt x="270" y="55"/>
                  </a:lnTo>
                  <a:lnTo>
                    <a:pt x="268" y="48"/>
                  </a:lnTo>
                  <a:lnTo>
                    <a:pt x="267" y="40"/>
                  </a:lnTo>
                  <a:lnTo>
                    <a:pt x="263" y="30"/>
                  </a:lnTo>
                  <a:lnTo>
                    <a:pt x="263" y="27"/>
                  </a:lnTo>
                  <a:lnTo>
                    <a:pt x="232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964"/>
            <p:cNvSpPr>
              <a:spLocks/>
            </p:cNvSpPr>
            <p:nvPr/>
          </p:nvSpPr>
          <p:spPr bwMode="auto">
            <a:xfrm>
              <a:off x="1612375" y="5043488"/>
              <a:ext cx="92075" cy="517525"/>
            </a:xfrm>
            <a:custGeom>
              <a:avLst/>
              <a:gdLst/>
              <a:ahLst/>
              <a:cxnLst>
                <a:cxn ang="0">
                  <a:pos x="48" y="13"/>
                </a:cxn>
                <a:cxn ang="0">
                  <a:pos x="32" y="42"/>
                </a:cxn>
                <a:cxn ang="0">
                  <a:pos x="42" y="61"/>
                </a:cxn>
                <a:cxn ang="0">
                  <a:pos x="59" y="97"/>
                </a:cxn>
                <a:cxn ang="0">
                  <a:pos x="82" y="152"/>
                </a:cxn>
                <a:cxn ang="0">
                  <a:pos x="97" y="213"/>
                </a:cxn>
                <a:cxn ang="0">
                  <a:pos x="105" y="276"/>
                </a:cxn>
                <a:cxn ang="0">
                  <a:pos x="93" y="331"/>
                </a:cxn>
                <a:cxn ang="0">
                  <a:pos x="74" y="380"/>
                </a:cxn>
                <a:cxn ang="0">
                  <a:pos x="51" y="422"/>
                </a:cxn>
                <a:cxn ang="0">
                  <a:pos x="31" y="460"/>
                </a:cxn>
                <a:cxn ang="0">
                  <a:pos x="13" y="494"/>
                </a:cxn>
                <a:cxn ang="0">
                  <a:pos x="6" y="523"/>
                </a:cxn>
                <a:cxn ang="0">
                  <a:pos x="2" y="546"/>
                </a:cxn>
                <a:cxn ang="0">
                  <a:pos x="0" y="565"/>
                </a:cxn>
                <a:cxn ang="0">
                  <a:pos x="2" y="587"/>
                </a:cxn>
                <a:cxn ang="0">
                  <a:pos x="12" y="618"/>
                </a:cxn>
                <a:cxn ang="0">
                  <a:pos x="25" y="637"/>
                </a:cxn>
                <a:cxn ang="0">
                  <a:pos x="42" y="646"/>
                </a:cxn>
                <a:cxn ang="0">
                  <a:pos x="65" y="650"/>
                </a:cxn>
                <a:cxn ang="0">
                  <a:pos x="86" y="648"/>
                </a:cxn>
                <a:cxn ang="0">
                  <a:pos x="101" y="641"/>
                </a:cxn>
                <a:cxn ang="0">
                  <a:pos x="109" y="629"/>
                </a:cxn>
                <a:cxn ang="0">
                  <a:pos x="110" y="610"/>
                </a:cxn>
                <a:cxn ang="0">
                  <a:pos x="112" y="599"/>
                </a:cxn>
                <a:cxn ang="0">
                  <a:pos x="97" y="610"/>
                </a:cxn>
                <a:cxn ang="0">
                  <a:pos x="95" y="629"/>
                </a:cxn>
                <a:cxn ang="0">
                  <a:pos x="76" y="639"/>
                </a:cxn>
                <a:cxn ang="0">
                  <a:pos x="55" y="637"/>
                </a:cxn>
                <a:cxn ang="0">
                  <a:pos x="32" y="626"/>
                </a:cxn>
                <a:cxn ang="0">
                  <a:pos x="17" y="606"/>
                </a:cxn>
                <a:cxn ang="0">
                  <a:pos x="12" y="589"/>
                </a:cxn>
                <a:cxn ang="0">
                  <a:pos x="12" y="565"/>
                </a:cxn>
                <a:cxn ang="0">
                  <a:pos x="17" y="534"/>
                </a:cxn>
                <a:cxn ang="0">
                  <a:pos x="25" y="508"/>
                </a:cxn>
                <a:cxn ang="0">
                  <a:pos x="36" y="485"/>
                </a:cxn>
                <a:cxn ang="0">
                  <a:pos x="46" y="466"/>
                </a:cxn>
                <a:cxn ang="0">
                  <a:pos x="61" y="445"/>
                </a:cxn>
                <a:cxn ang="0">
                  <a:pos x="70" y="426"/>
                </a:cxn>
                <a:cxn ang="0">
                  <a:pos x="84" y="405"/>
                </a:cxn>
                <a:cxn ang="0">
                  <a:pos x="97" y="374"/>
                </a:cxn>
                <a:cxn ang="0">
                  <a:pos x="109" y="340"/>
                </a:cxn>
                <a:cxn ang="0">
                  <a:pos x="114" y="300"/>
                </a:cxn>
                <a:cxn ang="0">
                  <a:pos x="112" y="253"/>
                </a:cxn>
                <a:cxn ang="0">
                  <a:pos x="105" y="200"/>
                </a:cxn>
                <a:cxn ang="0">
                  <a:pos x="91" y="148"/>
                </a:cxn>
                <a:cxn ang="0">
                  <a:pos x="74" y="99"/>
                </a:cxn>
                <a:cxn ang="0">
                  <a:pos x="57" y="63"/>
                </a:cxn>
                <a:cxn ang="0">
                  <a:pos x="46" y="40"/>
                </a:cxn>
                <a:cxn ang="0">
                  <a:pos x="65" y="13"/>
                </a:cxn>
                <a:cxn ang="0">
                  <a:pos x="65" y="0"/>
                </a:cxn>
              </a:cxnLst>
              <a:rect l="0" t="0" r="r" b="b"/>
              <a:pathLst>
                <a:path w="116" h="650">
                  <a:moveTo>
                    <a:pt x="65" y="0"/>
                  </a:moveTo>
                  <a:lnTo>
                    <a:pt x="57" y="4"/>
                  </a:lnTo>
                  <a:lnTo>
                    <a:pt x="48" y="13"/>
                  </a:lnTo>
                  <a:lnTo>
                    <a:pt x="36" y="25"/>
                  </a:lnTo>
                  <a:lnTo>
                    <a:pt x="32" y="32"/>
                  </a:lnTo>
                  <a:lnTo>
                    <a:pt x="32" y="42"/>
                  </a:lnTo>
                  <a:lnTo>
                    <a:pt x="38" y="53"/>
                  </a:lnTo>
                  <a:lnTo>
                    <a:pt x="40" y="55"/>
                  </a:lnTo>
                  <a:lnTo>
                    <a:pt x="42" y="61"/>
                  </a:lnTo>
                  <a:lnTo>
                    <a:pt x="46" y="70"/>
                  </a:lnTo>
                  <a:lnTo>
                    <a:pt x="53" y="84"/>
                  </a:lnTo>
                  <a:lnTo>
                    <a:pt x="59" y="97"/>
                  </a:lnTo>
                  <a:lnTo>
                    <a:pt x="67" y="114"/>
                  </a:lnTo>
                  <a:lnTo>
                    <a:pt x="74" y="131"/>
                  </a:lnTo>
                  <a:lnTo>
                    <a:pt x="82" y="152"/>
                  </a:lnTo>
                  <a:lnTo>
                    <a:pt x="88" y="171"/>
                  </a:lnTo>
                  <a:lnTo>
                    <a:pt x="93" y="192"/>
                  </a:lnTo>
                  <a:lnTo>
                    <a:pt x="97" y="213"/>
                  </a:lnTo>
                  <a:lnTo>
                    <a:pt x="103" y="236"/>
                  </a:lnTo>
                  <a:lnTo>
                    <a:pt x="105" y="255"/>
                  </a:lnTo>
                  <a:lnTo>
                    <a:pt x="105" y="276"/>
                  </a:lnTo>
                  <a:lnTo>
                    <a:pt x="105" y="297"/>
                  </a:lnTo>
                  <a:lnTo>
                    <a:pt x="101" y="316"/>
                  </a:lnTo>
                  <a:lnTo>
                    <a:pt x="93" y="331"/>
                  </a:lnTo>
                  <a:lnTo>
                    <a:pt x="86" y="348"/>
                  </a:lnTo>
                  <a:lnTo>
                    <a:pt x="80" y="363"/>
                  </a:lnTo>
                  <a:lnTo>
                    <a:pt x="74" y="380"/>
                  </a:lnTo>
                  <a:lnTo>
                    <a:pt x="67" y="393"/>
                  </a:lnTo>
                  <a:lnTo>
                    <a:pt x="59" y="409"/>
                  </a:lnTo>
                  <a:lnTo>
                    <a:pt x="51" y="422"/>
                  </a:lnTo>
                  <a:lnTo>
                    <a:pt x="46" y="435"/>
                  </a:lnTo>
                  <a:lnTo>
                    <a:pt x="38" y="447"/>
                  </a:lnTo>
                  <a:lnTo>
                    <a:pt x="31" y="460"/>
                  </a:lnTo>
                  <a:lnTo>
                    <a:pt x="25" y="471"/>
                  </a:lnTo>
                  <a:lnTo>
                    <a:pt x="19" y="483"/>
                  </a:lnTo>
                  <a:lnTo>
                    <a:pt x="13" y="494"/>
                  </a:lnTo>
                  <a:lnTo>
                    <a:pt x="10" y="504"/>
                  </a:lnTo>
                  <a:lnTo>
                    <a:pt x="6" y="513"/>
                  </a:lnTo>
                  <a:lnTo>
                    <a:pt x="6" y="523"/>
                  </a:lnTo>
                  <a:lnTo>
                    <a:pt x="4" y="530"/>
                  </a:lnTo>
                  <a:lnTo>
                    <a:pt x="2" y="538"/>
                  </a:lnTo>
                  <a:lnTo>
                    <a:pt x="2" y="546"/>
                  </a:lnTo>
                  <a:lnTo>
                    <a:pt x="2" y="551"/>
                  </a:lnTo>
                  <a:lnTo>
                    <a:pt x="0" y="559"/>
                  </a:lnTo>
                  <a:lnTo>
                    <a:pt x="0" y="565"/>
                  </a:lnTo>
                  <a:lnTo>
                    <a:pt x="0" y="570"/>
                  </a:lnTo>
                  <a:lnTo>
                    <a:pt x="2" y="576"/>
                  </a:lnTo>
                  <a:lnTo>
                    <a:pt x="2" y="587"/>
                  </a:lnTo>
                  <a:lnTo>
                    <a:pt x="4" y="599"/>
                  </a:lnTo>
                  <a:lnTo>
                    <a:pt x="6" y="606"/>
                  </a:lnTo>
                  <a:lnTo>
                    <a:pt x="12" y="618"/>
                  </a:lnTo>
                  <a:lnTo>
                    <a:pt x="15" y="626"/>
                  </a:lnTo>
                  <a:lnTo>
                    <a:pt x="21" y="633"/>
                  </a:lnTo>
                  <a:lnTo>
                    <a:pt x="25" y="637"/>
                  </a:lnTo>
                  <a:lnTo>
                    <a:pt x="31" y="641"/>
                  </a:lnTo>
                  <a:lnTo>
                    <a:pt x="36" y="645"/>
                  </a:lnTo>
                  <a:lnTo>
                    <a:pt x="42" y="646"/>
                  </a:lnTo>
                  <a:lnTo>
                    <a:pt x="50" y="646"/>
                  </a:lnTo>
                  <a:lnTo>
                    <a:pt x="57" y="650"/>
                  </a:lnTo>
                  <a:lnTo>
                    <a:pt x="65" y="650"/>
                  </a:lnTo>
                  <a:lnTo>
                    <a:pt x="72" y="650"/>
                  </a:lnTo>
                  <a:lnTo>
                    <a:pt x="80" y="648"/>
                  </a:lnTo>
                  <a:lnTo>
                    <a:pt x="86" y="648"/>
                  </a:lnTo>
                  <a:lnTo>
                    <a:pt x="91" y="646"/>
                  </a:lnTo>
                  <a:lnTo>
                    <a:pt x="97" y="645"/>
                  </a:lnTo>
                  <a:lnTo>
                    <a:pt x="101" y="641"/>
                  </a:lnTo>
                  <a:lnTo>
                    <a:pt x="107" y="641"/>
                  </a:lnTo>
                  <a:lnTo>
                    <a:pt x="107" y="635"/>
                  </a:lnTo>
                  <a:lnTo>
                    <a:pt x="109" y="629"/>
                  </a:lnTo>
                  <a:lnTo>
                    <a:pt x="110" y="624"/>
                  </a:lnTo>
                  <a:lnTo>
                    <a:pt x="110" y="616"/>
                  </a:lnTo>
                  <a:lnTo>
                    <a:pt x="110" y="610"/>
                  </a:lnTo>
                  <a:lnTo>
                    <a:pt x="110" y="605"/>
                  </a:lnTo>
                  <a:lnTo>
                    <a:pt x="110" y="599"/>
                  </a:lnTo>
                  <a:lnTo>
                    <a:pt x="112" y="599"/>
                  </a:lnTo>
                  <a:lnTo>
                    <a:pt x="99" y="595"/>
                  </a:lnTo>
                  <a:lnTo>
                    <a:pt x="97" y="599"/>
                  </a:lnTo>
                  <a:lnTo>
                    <a:pt x="97" y="610"/>
                  </a:lnTo>
                  <a:lnTo>
                    <a:pt x="97" y="616"/>
                  </a:lnTo>
                  <a:lnTo>
                    <a:pt x="97" y="624"/>
                  </a:lnTo>
                  <a:lnTo>
                    <a:pt x="95" y="629"/>
                  </a:lnTo>
                  <a:lnTo>
                    <a:pt x="95" y="633"/>
                  </a:lnTo>
                  <a:lnTo>
                    <a:pt x="86" y="637"/>
                  </a:lnTo>
                  <a:lnTo>
                    <a:pt x="76" y="639"/>
                  </a:lnTo>
                  <a:lnTo>
                    <a:pt x="69" y="639"/>
                  </a:lnTo>
                  <a:lnTo>
                    <a:pt x="61" y="639"/>
                  </a:lnTo>
                  <a:lnTo>
                    <a:pt x="55" y="637"/>
                  </a:lnTo>
                  <a:lnTo>
                    <a:pt x="48" y="635"/>
                  </a:lnTo>
                  <a:lnTo>
                    <a:pt x="40" y="629"/>
                  </a:lnTo>
                  <a:lnTo>
                    <a:pt x="32" y="626"/>
                  </a:lnTo>
                  <a:lnTo>
                    <a:pt x="25" y="620"/>
                  </a:lnTo>
                  <a:lnTo>
                    <a:pt x="21" y="612"/>
                  </a:lnTo>
                  <a:lnTo>
                    <a:pt x="17" y="606"/>
                  </a:lnTo>
                  <a:lnTo>
                    <a:pt x="15" y="601"/>
                  </a:lnTo>
                  <a:lnTo>
                    <a:pt x="12" y="595"/>
                  </a:lnTo>
                  <a:lnTo>
                    <a:pt x="12" y="589"/>
                  </a:lnTo>
                  <a:lnTo>
                    <a:pt x="12" y="580"/>
                  </a:lnTo>
                  <a:lnTo>
                    <a:pt x="12" y="574"/>
                  </a:lnTo>
                  <a:lnTo>
                    <a:pt x="12" y="565"/>
                  </a:lnTo>
                  <a:lnTo>
                    <a:pt x="15" y="555"/>
                  </a:lnTo>
                  <a:lnTo>
                    <a:pt x="15" y="546"/>
                  </a:lnTo>
                  <a:lnTo>
                    <a:pt x="17" y="534"/>
                  </a:lnTo>
                  <a:lnTo>
                    <a:pt x="19" y="525"/>
                  </a:lnTo>
                  <a:lnTo>
                    <a:pt x="23" y="517"/>
                  </a:lnTo>
                  <a:lnTo>
                    <a:pt x="25" y="508"/>
                  </a:lnTo>
                  <a:lnTo>
                    <a:pt x="29" y="500"/>
                  </a:lnTo>
                  <a:lnTo>
                    <a:pt x="32" y="492"/>
                  </a:lnTo>
                  <a:lnTo>
                    <a:pt x="36" y="485"/>
                  </a:lnTo>
                  <a:lnTo>
                    <a:pt x="40" y="479"/>
                  </a:lnTo>
                  <a:lnTo>
                    <a:pt x="42" y="471"/>
                  </a:lnTo>
                  <a:lnTo>
                    <a:pt x="46" y="466"/>
                  </a:lnTo>
                  <a:lnTo>
                    <a:pt x="50" y="460"/>
                  </a:lnTo>
                  <a:lnTo>
                    <a:pt x="55" y="451"/>
                  </a:lnTo>
                  <a:lnTo>
                    <a:pt x="61" y="445"/>
                  </a:lnTo>
                  <a:lnTo>
                    <a:pt x="63" y="439"/>
                  </a:lnTo>
                  <a:lnTo>
                    <a:pt x="67" y="433"/>
                  </a:lnTo>
                  <a:lnTo>
                    <a:pt x="70" y="426"/>
                  </a:lnTo>
                  <a:lnTo>
                    <a:pt x="74" y="420"/>
                  </a:lnTo>
                  <a:lnTo>
                    <a:pt x="78" y="413"/>
                  </a:lnTo>
                  <a:lnTo>
                    <a:pt x="84" y="405"/>
                  </a:lnTo>
                  <a:lnTo>
                    <a:pt x="88" y="395"/>
                  </a:lnTo>
                  <a:lnTo>
                    <a:pt x="93" y="386"/>
                  </a:lnTo>
                  <a:lnTo>
                    <a:pt x="97" y="374"/>
                  </a:lnTo>
                  <a:lnTo>
                    <a:pt x="101" y="365"/>
                  </a:lnTo>
                  <a:lnTo>
                    <a:pt x="105" y="352"/>
                  </a:lnTo>
                  <a:lnTo>
                    <a:pt x="109" y="340"/>
                  </a:lnTo>
                  <a:lnTo>
                    <a:pt x="110" y="327"/>
                  </a:lnTo>
                  <a:lnTo>
                    <a:pt x="112" y="314"/>
                  </a:lnTo>
                  <a:lnTo>
                    <a:pt x="114" y="300"/>
                  </a:lnTo>
                  <a:lnTo>
                    <a:pt x="116" y="285"/>
                  </a:lnTo>
                  <a:lnTo>
                    <a:pt x="114" y="270"/>
                  </a:lnTo>
                  <a:lnTo>
                    <a:pt x="112" y="253"/>
                  </a:lnTo>
                  <a:lnTo>
                    <a:pt x="110" y="236"/>
                  </a:lnTo>
                  <a:lnTo>
                    <a:pt x="109" y="219"/>
                  </a:lnTo>
                  <a:lnTo>
                    <a:pt x="105" y="200"/>
                  </a:lnTo>
                  <a:lnTo>
                    <a:pt x="101" y="182"/>
                  </a:lnTo>
                  <a:lnTo>
                    <a:pt x="95" y="165"/>
                  </a:lnTo>
                  <a:lnTo>
                    <a:pt x="91" y="148"/>
                  </a:lnTo>
                  <a:lnTo>
                    <a:pt x="86" y="131"/>
                  </a:lnTo>
                  <a:lnTo>
                    <a:pt x="80" y="114"/>
                  </a:lnTo>
                  <a:lnTo>
                    <a:pt x="74" y="99"/>
                  </a:lnTo>
                  <a:lnTo>
                    <a:pt x="69" y="85"/>
                  </a:lnTo>
                  <a:lnTo>
                    <a:pt x="63" y="72"/>
                  </a:lnTo>
                  <a:lnTo>
                    <a:pt x="57" y="63"/>
                  </a:lnTo>
                  <a:lnTo>
                    <a:pt x="51" y="51"/>
                  </a:lnTo>
                  <a:lnTo>
                    <a:pt x="48" y="45"/>
                  </a:lnTo>
                  <a:lnTo>
                    <a:pt x="46" y="40"/>
                  </a:lnTo>
                  <a:lnTo>
                    <a:pt x="51" y="30"/>
                  </a:lnTo>
                  <a:lnTo>
                    <a:pt x="55" y="21"/>
                  </a:lnTo>
                  <a:lnTo>
                    <a:pt x="65" y="13"/>
                  </a:lnTo>
                  <a:lnTo>
                    <a:pt x="70" y="7"/>
                  </a:lnTo>
                  <a:lnTo>
                    <a:pt x="74" y="6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965"/>
            <p:cNvSpPr>
              <a:spLocks/>
            </p:cNvSpPr>
            <p:nvPr/>
          </p:nvSpPr>
          <p:spPr bwMode="auto">
            <a:xfrm>
              <a:off x="1909237" y="4716463"/>
              <a:ext cx="77787" cy="73025"/>
            </a:xfrm>
            <a:custGeom>
              <a:avLst/>
              <a:gdLst/>
              <a:ahLst/>
              <a:cxnLst>
                <a:cxn ang="0">
                  <a:pos x="91" y="2"/>
                </a:cxn>
                <a:cxn ang="0">
                  <a:pos x="82" y="17"/>
                </a:cxn>
                <a:cxn ang="0">
                  <a:pos x="82" y="32"/>
                </a:cxn>
                <a:cxn ang="0">
                  <a:pos x="85" y="46"/>
                </a:cxn>
                <a:cxn ang="0">
                  <a:pos x="83" y="59"/>
                </a:cxn>
                <a:cxn ang="0">
                  <a:pos x="68" y="67"/>
                </a:cxn>
                <a:cxn ang="0">
                  <a:pos x="49" y="74"/>
                </a:cxn>
                <a:cxn ang="0">
                  <a:pos x="28" y="80"/>
                </a:cxn>
                <a:cxn ang="0">
                  <a:pos x="19" y="82"/>
                </a:cxn>
                <a:cxn ang="0">
                  <a:pos x="13" y="76"/>
                </a:cxn>
                <a:cxn ang="0">
                  <a:pos x="21" y="69"/>
                </a:cxn>
                <a:cxn ang="0">
                  <a:pos x="36" y="61"/>
                </a:cxn>
                <a:cxn ang="0">
                  <a:pos x="53" y="53"/>
                </a:cxn>
                <a:cxn ang="0">
                  <a:pos x="68" y="44"/>
                </a:cxn>
                <a:cxn ang="0">
                  <a:pos x="68" y="36"/>
                </a:cxn>
                <a:cxn ang="0">
                  <a:pos x="62" y="17"/>
                </a:cxn>
                <a:cxn ang="0">
                  <a:pos x="38" y="23"/>
                </a:cxn>
                <a:cxn ang="0">
                  <a:pos x="61" y="27"/>
                </a:cxn>
                <a:cxn ang="0">
                  <a:pos x="61" y="40"/>
                </a:cxn>
                <a:cxn ang="0">
                  <a:pos x="49" y="44"/>
                </a:cxn>
                <a:cxn ang="0">
                  <a:pos x="30" y="53"/>
                </a:cxn>
                <a:cxn ang="0">
                  <a:pos x="11" y="63"/>
                </a:cxn>
                <a:cxn ang="0">
                  <a:pos x="2" y="72"/>
                </a:cxn>
                <a:cxn ang="0">
                  <a:pos x="5" y="84"/>
                </a:cxn>
                <a:cxn ang="0">
                  <a:pos x="21" y="91"/>
                </a:cxn>
                <a:cxn ang="0">
                  <a:pos x="36" y="88"/>
                </a:cxn>
                <a:cxn ang="0">
                  <a:pos x="59" y="84"/>
                </a:cxn>
                <a:cxn ang="0">
                  <a:pos x="80" y="78"/>
                </a:cxn>
                <a:cxn ang="0">
                  <a:pos x="93" y="71"/>
                </a:cxn>
                <a:cxn ang="0">
                  <a:pos x="99" y="57"/>
                </a:cxn>
                <a:cxn ang="0">
                  <a:pos x="97" y="46"/>
                </a:cxn>
                <a:cxn ang="0">
                  <a:pos x="91" y="34"/>
                </a:cxn>
                <a:cxn ang="0">
                  <a:pos x="93" y="21"/>
                </a:cxn>
                <a:cxn ang="0">
                  <a:pos x="95" y="6"/>
                </a:cxn>
                <a:cxn ang="0">
                  <a:pos x="93" y="0"/>
                </a:cxn>
              </a:cxnLst>
              <a:rect l="0" t="0" r="r" b="b"/>
              <a:pathLst>
                <a:path w="99" h="91">
                  <a:moveTo>
                    <a:pt x="93" y="0"/>
                  </a:moveTo>
                  <a:lnTo>
                    <a:pt x="91" y="2"/>
                  </a:lnTo>
                  <a:lnTo>
                    <a:pt x="87" y="10"/>
                  </a:lnTo>
                  <a:lnTo>
                    <a:pt x="82" y="17"/>
                  </a:lnTo>
                  <a:lnTo>
                    <a:pt x="82" y="25"/>
                  </a:lnTo>
                  <a:lnTo>
                    <a:pt x="82" y="32"/>
                  </a:lnTo>
                  <a:lnTo>
                    <a:pt x="83" y="40"/>
                  </a:lnTo>
                  <a:lnTo>
                    <a:pt x="85" y="46"/>
                  </a:lnTo>
                  <a:lnTo>
                    <a:pt x="87" y="55"/>
                  </a:lnTo>
                  <a:lnTo>
                    <a:pt x="83" y="59"/>
                  </a:lnTo>
                  <a:lnTo>
                    <a:pt x="78" y="63"/>
                  </a:lnTo>
                  <a:lnTo>
                    <a:pt x="68" y="67"/>
                  </a:lnTo>
                  <a:lnTo>
                    <a:pt x="61" y="71"/>
                  </a:lnTo>
                  <a:lnTo>
                    <a:pt x="49" y="74"/>
                  </a:lnTo>
                  <a:lnTo>
                    <a:pt x="38" y="78"/>
                  </a:lnTo>
                  <a:lnTo>
                    <a:pt x="28" y="80"/>
                  </a:lnTo>
                  <a:lnTo>
                    <a:pt x="21" y="84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3" y="76"/>
                  </a:lnTo>
                  <a:lnTo>
                    <a:pt x="17" y="72"/>
                  </a:lnTo>
                  <a:lnTo>
                    <a:pt x="21" y="69"/>
                  </a:lnTo>
                  <a:lnTo>
                    <a:pt x="28" y="65"/>
                  </a:lnTo>
                  <a:lnTo>
                    <a:pt x="36" y="61"/>
                  </a:lnTo>
                  <a:lnTo>
                    <a:pt x="45" y="57"/>
                  </a:lnTo>
                  <a:lnTo>
                    <a:pt x="53" y="53"/>
                  </a:lnTo>
                  <a:lnTo>
                    <a:pt x="62" y="48"/>
                  </a:lnTo>
                  <a:lnTo>
                    <a:pt x="68" y="44"/>
                  </a:lnTo>
                  <a:lnTo>
                    <a:pt x="70" y="44"/>
                  </a:lnTo>
                  <a:lnTo>
                    <a:pt x="68" y="36"/>
                  </a:lnTo>
                  <a:lnTo>
                    <a:pt x="66" y="27"/>
                  </a:lnTo>
                  <a:lnTo>
                    <a:pt x="62" y="17"/>
                  </a:lnTo>
                  <a:lnTo>
                    <a:pt x="61" y="13"/>
                  </a:lnTo>
                  <a:lnTo>
                    <a:pt x="38" y="23"/>
                  </a:lnTo>
                  <a:lnTo>
                    <a:pt x="42" y="32"/>
                  </a:lnTo>
                  <a:lnTo>
                    <a:pt x="61" y="27"/>
                  </a:lnTo>
                  <a:lnTo>
                    <a:pt x="62" y="31"/>
                  </a:lnTo>
                  <a:lnTo>
                    <a:pt x="61" y="40"/>
                  </a:lnTo>
                  <a:lnTo>
                    <a:pt x="55" y="40"/>
                  </a:lnTo>
                  <a:lnTo>
                    <a:pt x="49" y="44"/>
                  </a:lnTo>
                  <a:lnTo>
                    <a:pt x="40" y="48"/>
                  </a:lnTo>
                  <a:lnTo>
                    <a:pt x="30" y="53"/>
                  </a:lnTo>
                  <a:lnTo>
                    <a:pt x="19" y="59"/>
                  </a:lnTo>
                  <a:lnTo>
                    <a:pt x="11" y="63"/>
                  </a:lnTo>
                  <a:lnTo>
                    <a:pt x="5" y="69"/>
                  </a:lnTo>
                  <a:lnTo>
                    <a:pt x="2" y="72"/>
                  </a:lnTo>
                  <a:lnTo>
                    <a:pt x="0" y="78"/>
                  </a:lnTo>
                  <a:lnTo>
                    <a:pt x="5" y="84"/>
                  </a:lnTo>
                  <a:lnTo>
                    <a:pt x="11" y="90"/>
                  </a:lnTo>
                  <a:lnTo>
                    <a:pt x="21" y="91"/>
                  </a:lnTo>
                  <a:lnTo>
                    <a:pt x="26" y="90"/>
                  </a:lnTo>
                  <a:lnTo>
                    <a:pt x="36" y="88"/>
                  </a:lnTo>
                  <a:lnTo>
                    <a:pt x="45" y="86"/>
                  </a:lnTo>
                  <a:lnTo>
                    <a:pt x="59" y="84"/>
                  </a:lnTo>
                  <a:lnTo>
                    <a:pt x="68" y="80"/>
                  </a:lnTo>
                  <a:lnTo>
                    <a:pt x="80" y="78"/>
                  </a:lnTo>
                  <a:lnTo>
                    <a:pt x="87" y="74"/>
                  </a:lnTo>
                  <a:lnTo>
                    <a:pt x="93" y="71"/>
                  </a:lnTo>
                  <a:lnTo>
                    <a:pt x="97" y="65"/>
                  </a:lnTo>
                  <a:lnTo>
                    <a:pt x="99" y="57"/>
                  </a:lnTo>
                  <a:lnTo>
                    <a:pt x="97" y="50"/>
                  </a:lnTo>
                  <a:lnTo>
                    <a:pt x="97" y="46"/>
                  </a:lnTo>
                  <a:lnTo>
                    <a:pt x="93" y="38"/>
                  </a:lnTo>
                  <a:lnTo>
                    <a:pt x="91" y="34"/>
                  </a:lnTo>
                  <a:lnTo>
                    <a:pt x="91" y="29"/>
                  </a:lnTo>
                  <a:lnTo>
                    <a:pt x="93" y="21"/>
                  </a:lnTo>
                  <a:lnTo>
                    <a:pt x="95" y="13"/>
                  </a:lnTo>
                  <a:lnTo>
                    <a:pt x="95" y="6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966"/>
            <p:cNvSpPr>
              <a:spLocks/>
            </p:cNvSpPr>
            <p:nvPr/>
          </p:nvSpPr>
          <p:spPr bwMode="auto">
            <a:xfrm>
              <a:off x="1920350" y="4708526"/>
              <a:ext cx="23812" cy="793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9" y="7"/>
                </a:cxn>
                <a:cxn ang="0">
                  <a:pos x="30" y="3"/>
                </a:cxn>
                <a:cxn ang="0">
                  <a:pos x="29" y="2"/>
                </a:cxn>
                <a:cxn ang="0">
                  <a:pos x="23" y="0"/>
                </a:cxn>
                <a:cxn ang="0">
                  <a:pos x="13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30" h="9">
                  <a:moveTo>
                    <a:pt x="0" y="9"/>
                  </a:moveTo>
                  <a:lnTo>
                    <a:pt x="29" y="7"/>
                  </a:lnTo>
                  <a:lnTo>
                    <a:pt x="30" y="3"/>
                  </a:lnTo>
                  <a:lnTo>
                    <a:pt x="29" y="2"/>
                  </a:lnTo>
                  <a:lnTo>
                    <a:pt x="23" y="0"/>
                  </a:lnTo>
                  <a:lnTo>
                    <a:pt x="13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967"/>
            <p:cNvSpPr>
              <a:spLocks/>
            </p:cNvSpPr>
            <p:nvPr/>
          </p:nvSpPr>
          <p:spPr bwMode="auto">
            <a:xfrm>
              <a:off x="1765260" y="4652963"/>
              <a:ext cx="293687" cy="280988"/>
            </a:xfrm>
            <a:custGeom>
              <a:avLst/>
              <a:gdLst/>
              <a:ahLst/>
              <a:cxnLst>
                <a:cxn ang="0">
                  <a:pos x="160" y="90"/>
                </a:cxn>
                <a:cxn ang="0">
                  <a:pos x="148" y="84"/>
                </a:cxn>
                <a:cxn ang="0">
                  <a:pos x="165" y="74"/>
                </a:cxn>
                <a:cxn ang="0">
                  <a:pos x="196" y="65"/>
                </a:cxn>
                <a:cxn ang="0">
                  <a:pos x="230" y="54"/>
                </a:cxn>
                <a:cxn ang="0">
                  <a:pos x="257" y="44"/>
                </a:cxn>
                <a:cxn ang="0">
                  <a:pos x="268" y="40"/>
                </a:cxn>
                <a:cxn ang="0">
                  <a:pos x="259" y="31"/>
                </a:cxn>
                <a:cxn ang="0">
                  <a:pos x="241" y="36"/>
                </a:cxn>
                <a:cxn ang="0">
                  <a:pos x="215" y="46"/>
                </a:cxn>
                <a:cxn ang="0">
                  <a:pos x="188" y="54"/>
                </a:cxn>
                <a:cxn ang="0">
                  <a:pos x="167" y="61"/>
                </a:cxn>
                <a:cxn ang="0">
                  <a:pos x="158" y="63"/>
                </a:cxn>
                <a:cxn ang="0">
                  <a:pos x="164" y="54"/>
                </a:cxn>
                <a:cxn ang="0">
                  <a:pos x="188" y="35"/>
                </a:cxn>
                <a:cxn ang="0">
                  <a:pos x="213" y="21"/>
                </a:cxn>
                <a:cxn ang="0">
                  <a:pos x="241" y="15"/>
                </a:cxn>
                <a:cxn ang="0">
                  <a:pos x="260" y="14"/>
                </a:cxn>
                <a:cxn ang="0">
                  <a:pos x="278" y="23"/>
                </a:cxn>
                <a:cxn ang="0">
                  <a:pos x="302" y="54"/>
                </a:cxn>
                <a:cxn ang="0">
                  <a:pos x="319" y="76"/>
                </a:cxn>
                <a:cxn ang="0">
                  <a:pos x="329" y="95"/>
                </a:cxn>
                <a:cxn ang="0">
                  <a:pos x="348" y="141"/>
                </a:cxn>
                <a:cxn ang="0">
                  <a:pos x="359" y="204"/>
                </a:cxn>
                <a:cxn ang="0">
                  <a:pos x="348" y="265"/>
                </a:cxn>
                <a:cxn ang="0">
                  <a:pos x="300" y="314"/>
                </a:cxn>
                <a:cxn ang="0">
                  <a:pos x="221" y="335"/>
                </a:cxn>
                <a:cxn ang="0">
                  <a:pos x="144" y="329"/>
                </a:cxn>
                <a:cxn ang="0">
                  <a:pos x="84" y="308"/>
                </a:cxn>
                <a:cxn ang="0">
                  <a:pos x="38" y="276"/>
                </a:cxn>
                <a:cxn ang="0">
                  <a:pos x="13" y="257"/>
                </a:cxn>
                <a:cxn ang="0">
                  <a:pos x="2" y="267"/>
                </a:cxn>
                <a:cxn ang="0">
                  <a:pos x="25" y="286"/>
                </a:cxn>
                <a:cxn ang="0">
                  <a:pos x="68" y="316"/>
                </a:cxn>
                <a:cxn ang="0">
                  <a:pos x="131" y="344"/>
                </a:cxn>
                <a:cxn ang="0">
                  <a:pos x="203" y="354"/>
                </a:cxn>
                <a:cxn ang="0">
                  <a:pos x="281" y="337"/>
                </a:cxn>
                <a:cxn ang="0">
                  <a:pos x="338" y="291"/>
                </a:cxn>
                <a:cxn ang="0">
                  <a:pos x="365" y="238"/>
                </a:cxn>
                <a:cxn ang="0">
                  <a:pos x="369" y="183"/>
                </a:cxn>
                <a:cxn ang="0">
                  <a:pos x="357" y="130"/>
                </a:cxn>
                <a:cxn ang="0">
                  <a:pos x="340" y="86"/>
                </a:cxn>
                <a:cxn ang="0">
                  <a:pos x="327" y="69"/>
                </a:cxn>
                <a:cxn ang="0">
                  <a:pos x="300" y="36"/>
                </a:cxn>
                <a:cxn ang="0">
                  <a:pos x="283" y="14"/>
                </a:cxn>
                <a:cxn ang="0">
                  <a:pos x="272" y="2"/>
                </a:cxn>
                <a:cxn ang="0">
                  <a:pos x="255" y="2"/>
                </a:cxn>
                <a:cxn ang="0">
                  <a:pos x="236" y="2"/>
                </a:cxn>
                <a:cxn ang="0">
                  <a:pos x="215" y="8"/>
                </a:cxn>
                <a:cxn ang="0">
                  <a:pos x="194" y="17"/>
                </a:cxn>
                <a:cxn ang="0">
                  <a:pos x="175" y="27"/>
                </a:cxn>
                <a:cxn ang="0">
                  <a:pos x="152" y="50"/>
                </a:cxn>
                <a:cxn ang="0">
                  <a:pos x="141" y="71"/>
                </a:cxn>
                <a:cxn ang="0">
                  <a:pos x="150" y="71"/>
                </a:cxn>
                <a:cxn ang="0">
                  <a:pos x="135" y="86"/>
                </a:cxn>
                <a:cxn ang="0">
                  <a:pos x="154" y="97"/>
                </a:cxn>
                <a:cxn ang="0">
                  <a:pos x="173" y="90"/>
                </a:cxn>
              </a:cxnLst>
              <a:rect l="0" t="0" r="r" b="b"/>
              <a:pathLst>
                <a:path w="369" h="354">
                  <a:moveTo>
                    <a:pt x="173" y="90"/>
                  </a:moveTo>
                  <a:lnTo>
                    <a:pt x="169" y="90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48" y="86"/>
                  </a:lnTo>
                  <a:lnTo>
                    <a:pt x="148" y="84"/>
                  </a:lnTo>
                  <a:lnTo>
                    <a:pt x="150" y="80"/>
                  </a:lnTo>
                  <a:lnTo>
                    <a:pt x="158" y="78"/>
                  </a:lnTo>
                  <a:lnTo>
                    <a:pt x="165" y="74"/>
                  </a:lnTo>
                  <a:lnTo>
                    <a:pt x="175" y="71"/>
                  </a:lnTo>
                  <a:lnTo>
                    <a:pt x="184" y="69"/>
                  </a:lnTo>
                  <a:lnTo>
                    <a:pt x="196" y="65"/>
                  </a:lnTo>
                  <a:lnTo>
                    <a:pt x="209" y="61"/>
                  </a:lnTo>
                  <a:lnTo>
                    <a:pt x="219" y="55"/>
                  </a:lnTo>
                  <a:lnTo>
                    <a:pt x="230" y="54"/>
                  </a:lnTo>
                  <a:lnTo>
                    <a:pt x="240" y="50"/>
                  </a:lnTo>
                  <a:lnTo>
                    <a:pt x="249" y="46"/>
                  </a:lnTo>
                  <a:lnTo>
                    <a:pt x="257" y="44"/>
                  </a:lnTo>
                  <a:lnTo>
                    <a:pt x="262" y="40"/>
                  </a:lnTo>
                  <a:lnTo>
                    <a:pt x="266" y="40"/>
                  </a:lnTo>
                  <a:lnTo>
                    <a:pt x="268" y="40"/>
                  </a:lnTo>
                  <a:lnTo>
                    <a:pt x="266" y="35"/>
                  </a:lnTo>
                  <a:lnTo>
                    <a:pt x="260" y="31"/>
                  </a:lnTo>
                  <a:lnTo>
                    <a:pt x="259" y="31"/>
                  </a:lnTo>
                  <a:lnTo>
                    <a:pt x="255" y="33"/>
                  </a:lnTo>
                  <a:lnTo>
                    <a:pt x="247" y="35"/>
                  </a:lnTo>
                  <a:lnTo>
                    <a:pt x="241" y="36"/>
                  </a:lnTo>
                  <a:lnTo>
                    <a:pt x="234" y="40"/>
                  </a:lnTo>
                  <a:lnTo>
                    <a:pt x="224" y="42"/>
                  </a:lnTo>
                  <a:lnTo>
                    <a:pt x="215" y="46"/>
                  </a:lnTo>
                  <a:lnTo>
                    <a:pt x="207" y="50"/>
                  </a:lnTo>
                  <a:lnTo>
                    <a:pt x="198" y="52"/>
                  </a:lnTo>
                  <a:lnTo>
                    <a:pt x="188" y="54"/>
                  </a:lnTo>
                  <a:lnTo>
                    <a:pt x="181" y="55"/>
                  </a:lnTo>
                  <a:lnTo>
                    <a:pt x="173" y="59"/>
                  </a:lnTo>
                  <a:lnTo>
                    <a:pt x="167" y="61"/>
                  </a:lnTo>
                  <a:lnTo>
                    <a:pt x="162" y="61"/>
                  </a:lnTo>
                  <a:lnTo>
                    <a:pt x="158" y="61"/>
                  </a:lnTo>
                  <a:lnTo>
                    <a:pt x="158" y="63"/>
                  </a:lnTo>
                  <a:lnTo>
                    <a:pt x="156" y="59"/>
                  </a:lnTo>
                  <a:lnTo>
                    <a:pt x="160" y="57"/>
                  </a:lnTo>
                  <a:lnTo>
                    <a:pt x="164" y="54"/>
                  </a:lnTo>
                  <a:lnTo>
                    <a:pt x="173" y="48"/>
                  </a:lnTo>
                  <a:lnTo>
                    <a:pt x="179" y="40"/>
                  </a:lnTo>
                  <a:lnTo>
                    <a:pt x="188" y="35"/>
                  </a:lnTo>
                  <a:lnTo>
                    <a:pt x="198" y="31"/>
                  </a:lnTo>
                  <a:lnTo>
                    <a:pt x="205" y="27"/>
                  </a:lnTo>
                  <a:lnTo>
                    <a:pt x="213" y="21"/>
                  </a:lnTo>
                  <a:lnTo>
                    <a:pt x="222" y="19"/>
                  </a:lnTo>
                  <a:lnTo>
                    <a:pt x="232" y="15"/>
                  </a:lnTo>
                  <a:lnTo>
                    <a:pt x="241" y="15"/>
                  </a:lnTo>
                  <a:lnTo>
                    <a:pt x="249" y="14"/>
                  </a:lnTo>
                  <a:lnTo>
                    <a:pt x="255" y="14"/>
                  </a:lnTo>
                  <a:lnTo>
                    <a:pt x="260" y="14"/>
                  </a:lnTo>
                  <a:lnTo>
                    <a:pt x="268" y="14"/>
                  </a:lnTo>
                  <a:lnTo>
                    <a:pt x="270" y="15"/>
                  </a:lnTo>
                  <a:lnTo>
                    <a:pt x="278" y="23"/>
                  </a:lnTo>
                  <a:lnTo>
                    <a:pt x="285" y="33"/>
                  </a:lnTo>
                  <a:lnTo>
                    <a:pt x="295" y="44"/>
                  </a:lnTo>
                  <a:lnTo>
                    <a:pt x="302" y="54"/>
                  </a:lnTo>
                  <a:lnTo>
                    <a:pt x="310" y="65"/>
                  </a:lnTo>
                  <a:lnTo>
                    <a:pt x="316" y="71"/>
                  </a:lnTo>
                  <a:lnTo>
                    <a:pt x="319" y="76"/>
                  </a:lnTo>
                  <a:lnTo>
                    <a:pt x="321" y="78"/>
                  </a:lnTo>
                  <a:lnTo>
                    <a:pt x="325" y="84"/>
                  </a:lnTo>
                  <a:lnTo>
                    <a:pt x="329" y="95"/>
                  </a:lnTo>
                  <a:lnTo>
                    <a:pt x="337" y="109"/>
                  </a:lnTo>
                  <a:lnTo>
                    <a:pt x="342" y="124"/>
                  </a:lnTo>
                  <a:lnTo>
                    <a:pt x="348" y="141"/>
                  </a:lnTo>
                  <a:lnTo>
                    <a:pt x="354" y="162"/>
                  </a:lnTo>
                  <a:lnTo>
                    <a:pt x="357" y="183"/>
                  </a:lnTo>
                  <a:lnTo>
                    <a:pt x="359" y="204"/>
                  </a:lnTo>
                  <a:lnTo>
                    <a:pt x="357" y="225"/>
                  </a:lnTo>
                  <a:lnTo>
                    <a:pt x="354" y="244"/>
                  </a:lnTo>
                  <a:lnTo>
                    <a:pt x="348" y="265"/>
                  </a:lnTo>
                  <a:lnTo>
                    <a:pt x="337" y="284"/>
                  </a:lnTo>
                  <a:lnTo>
                    <a:pt x="321" y="299"/>
                  </a:lnTo>
                  <a:lnTo>
                    <a:pt x="300" y="314"/>
                  </a:lnTo>
                  <a:lnTo>
                    <a:pt x="278" y="325"/>
                  </a:lnTo>
                  <a:lnTo>
                    <a:pt x="247" y="333"/>
                  </a:lnTo>
                  <a:lnTo>
                    <a:pt x="221" y="335"/>
                  </a:lnTo>
                  <a:lnTo>
                    <a:pt x="194" y="335"/>
                  </a:lnTo>
                  <a:lnTo>
                    <a:pt x="169" y="335"/>
                  </a:lnTo>
                  <a:lnTo>
                    <a:pt x="144" y="329"/>
                  </a:lnTo>
                  <a:lnTo>
                    <a:pt x="124" y="324"/>
                  </a:lnTo>
                  <a:lnTo>
                    <a:pt x="103" y="314"/>
                  </a:lnTo>
                  <a:lnTo>
                    <a:pt x="84" y="308"/>
                  </a:lnTo>
                  <a:lnTo>
                    <a:pt x="65" y="297"/>
                  </a:lnTo>
                  <a:lnTo>
                    <a:pt x="51" y="287"/>
                  </a:lnTo>
                  <a:lnTo>
                    <a:pt x="38" y="276"/>
                  </a:lnTo>
                  <a:lnTo>
                    <a:pt x="28" y="270"/>
                  </a:lnTo>
                  <a:lnTo>
                    <a:pt x="19" y="263"/>
                  </a:lnTo>
                  <a:lnTo>
                    <a:pt x="13" y="257"/>
                  </a:lnTo>
                  <a:lnTo>
                    <a:pt x="8" y="253"/>
                  </a:lnTo>
                  <a:lnTo>
                    <a:pt x="0" y="267"/>
                  </a:lnTo>
                  <a:lnTo>
                    <a:pt x="2" y="267"/>
                  </a:lnTo>
                  <a:lnTo>
                    <a:pt x="6" y="270"/>
                  </a:lnTo>
                  <a:lnTo>
                    <a:pt x="13" y="276"/>
                  </a:lnTo>
                  <a:lnTo>
                    <a:pt x="25" y="286"/>
                  </a:lnTo>
                  <a:lnTo>
                    <a:pt x="36" y="295"/>
                  </a:lnTo>
                  <a:lnTo>
                    <a:pt x="51" y="305"/>
                  </a:lnTo>
                  <a:lnTo>
                    <a:pt x="68" y="316"/>
                  </a:lnTo>
                  <a:lnTo>
                    <a:pt x="89" y="325"/>
                  </a:lnTo>
                  <a:lnTo>
                    <a:pt x="108" y="335"/>
                  </a:lnTo>
                  <a:lnTo>
                    <a:pt x="131" y="344"/>
                  </a:lnTo>
                  <a:lnTo>
                    <a:pt x="154" y="350"/>
                  </a:lnTo>
                  <a:lnTo>
                    <a:pt x="179" y="354"/>
                  </a:lnTo>
                  <a:lnTo>
                    <a:pt x="203" y="354"/>
                  </a:lnTo>
                  <a:lnTo>
                    <a:pt x="230" y="352"/>
                  </a:lnTo>
                  <a:lnTo>
                    <a:pt x="255" y="346"/>
                  </a:lnTo>
                  <a:lnTo>
                    <a:pt x="281" y="337"/>
                  </a:lnTo>
                  <a:lnTo>
                    <a:pt x="304" y="322"/>
                  </a:lnTo>
                  <a:lnTo>
                    <a:pt x="323" y="308"/>
                  </a:lnTo>
                  <a:lnTo>
                    <a:pt x="338" y="291"/>
                  </a:lnTo>
                  <a:lnTo>
                    <a:pt x="350" y="274"/>
                  </a:lnTo>
                  <a:lnTo>
                    <a:pt x="357" y="255"/>
                  </a:lnTo>
                  <a:lnTo>
                    <a:pt x="365" y="238"/>
                  </a:lnTo>
                  <a:lnTo>
                    <a:pt x="367" y="219"/>
                  </a:lnTo>
                  <a:lnTo>
                    <a:pt x="369" y="202"/>
                  </a:lnTo>
                  <a:lnTo>
                    <a:pt x="369" y="183"/>
                  </a:lnTo>
                  <a:lnTo>
                    <a:pt x="365" y="164"/>
                  </a:lnTo>
                  <a:lnTo>
                    <a:pt x="361" y="147"/>
                  </a:lnTo>
                  <a:lnTo>
                    <a:pt x="357" y="130"/>
                  </a:lnTo>
                  <a:lnTo>
                    <a:pt x="352" y="114"/>
                  </a:lnTo>
                  <a:lnTo>
                    <a:pt x="346" y="99"/>
                  </a:lnTo>
                  <a:lnTo>
                    <a:pt x="340" y="86"/>
                  </a:lnTo>
                  <a:lnTo>
                    <a:pt x="335" y="78"/>
                  </a:lnTo>
                  <a:lnTo>
                    <a:pt x="333" y="74"/>
                  </a:lnTo>
                  <a:lnTo>
                    <a:pt x="327" y="69"/>
                  </a:lnTo>
                  <a:lnTo>
                    <a:pt x="319" y="57"/>
                  </a:lnTo>
                  <a:lnTo>
                    <a:pt x="310" y="48"/>
                  </a:lnTo>
                  <a:lnTo>
                    <a:pt x="300" y="36"/>
                  </a:lnTo>
                  <a:lnTo>
                    <a:pt x="293" y="25"/>
                  </a:lnTo>
                  <a:lnTo>
                    <a:pt x="285" y="17"/>
                  </a:lnTo>
                  <a:lnTo>
                    <a:pt x="283" y="14"/>
                  </a:lnTo>
                  <a:lnTo>
                    <a:pt x="279" y="6"/>
                  </a:lnTo>
                  <a:lnTo>
                    <a:pt x="276" y="4"/>
                  </a:lnTo>
                  <a:lnTo>
                    <a:pt x="272" y="2"/>
                  </a:lnTo>
                  <a:lnTo>
                    <a:pt x="268" y="2"/>
                  </a:lnTo>
                  <a:lnTo>
                    <a:pt x="260" y="2"/>
                  </a:lnTo>
                  <a:lnTo>
                    <a:pt x="255" y="2"/>
                  </a:lnTo>
                  <a:lnTo>
                    <a:pt x="249" y="0"/>
                  </a:lnTo>
                  <a:lnTo>
                    <a:pt x="243" y="0"/>
                  </a:lnTo>
                  <a:lnTo>
                    <a:pt x="236" y="2"/>
                  </a:lnTo>
                  <a:lnTo>
                    <a:pt x="230" y="4"/>
                  </a:lnTo>
                  <a:lnTo>
                    <a:pt x="222" y="6"/>
                  </a:lnTo>
                  <a:lnTo>
                    <a:pt x="215" y="8"/>
                  </a:lnTo>
                  <a:lnTo>
                    <a:pt x="209" y="12"/>
                  </a:lnTo>
                  <a:lnTo>
                    <a:pt x="202" y="15"/>
                  </a:lnTo>
                  <a:lnTo>
                    <a:pt x="194" y="17"/>
                  </a:lnTo>
                  <a:lnTo>
                    <a:pt x="188" y="21"/>
                  </a:lnTo>
                  <a:lnTo>
                    <a:pt x="181" y="23"/>
                  </a:lnTo>
                  <a:lnTo>
                    <a:pt x="175" y="27"/>
                  </a:lnTo>
                  <a:lnTo>
                    <a:pt x="165" y="33"/>
                  </a:lnTo>
                  <a:lnTo>
                    <a:pt x="160" y="40"/>
                  </a:lnTo>
                  <a:lnTo>
                    <a:pt x="152" y="50"/>
                  </a:lnTo>
                  <a:lnTo>
                    <a:pt x="144" y="59"/>
                  </a:lnTo>
                  <a:lnTo>
                    <a:pt x="139" y="65"/>
                  </a:lnTo>
                  <a:lnTo>
                    <a:pt x="141" y="71"/>
                  </a:lnTo>
                  <a:lnTo>
                    <a:pt x="148" y="71"/>
                  </a:lnTo>
                  <a:lnTo>
                    <a:pt x="154" y="71"/>
                  </a:lnTo>
                  <a:lnTo>
                    <a:pt x="150" y="71"/>
                  </a:lnTo>
                  <a:lnTo>
                    <a:pt x="143" y="76"/>
                  </a:lnTo>
                  <a:lnTo>
                    <a:pt x="137" y="80"/>
                  </a:lnTo>
                  <a:lnTo>
                    <a:pt x="135" y="86"/>
                  </a:lnTo>
                  <a:lnTo>
                    <a:pt x="139" y="90"/>
                  </a:lnTo>
                  <a:lnTo>
                    <a:pt x="146" y="95"/>
                  </a:lnTo>
                  <a:lnTo>
                    <a:pt x="154" y="97"/>
                  </a:lnTo>
                  <a:lnTo>
                    <a:pt x="158" y="99"/>
                  </a:lnTo>
                  <a:lnTo>
                    <a:pt x="173" y="90"/>
                  </a:lnTo>
                  <a:lnTo>
                    <a:pt x="173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968"/>
            <p:cNvSpPr>
              <a:spLocks/>
            </p:cNvSpPr>
            <p:nvPr/>
          </p:nvSpPr>
          <p:spPr bwMode="auto">
            <a:xfrm>
              <a:off x="1910825" y="4713288"/>
              <a:ext cx="39687" cy="269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0" y="17"/>
                </a:cxn>
                <a:cxn ang="0">
                  <a:pos x="17" y="35"/>
                </a:cxn>
                <a:cxn ang="0">
                  <a:pos x="45" y="29"/>
                </a:cxn>
                <a:cxn ang="0">
                  <a:pos x="49" y="10"/>
                </a:cxn>
                <a:cxn ang="0">
                  <a:pos x="36" y="0"/>
                </a:cxn>
                <a:cxn ang="0">
                  <a:pos x="11" y="2"/>
                </a:cxn>
                <a:cxn ang="0">
                  <a:pos x="11" y="2"/>
                </a:cxn>
              </a:cxnLst>
              <a:rect l="0" t="0" r="r" b="b"/>
              <a:pathLst>
                <a:path w="49" h="35">
                  <a:moveTo>
                    <a:pt x="11" y="2"/>
                  </a:moveTo>
                  <a:lnTo>
                    <a:pt x="0" y="17"/>
                  </a:lnTo>
                  <a:lnTo>
                    <a:pt x="17" y="35"/>
                  </a:lnTo>
                  <a:lnTo>
                    <a:pt x="45" y="29"/>
                  </a:lnTo>
                  <a:lnTo>
                    <a:pt x="49" y="10"/>
                  </a:lnTo>
                  <a:lnTo>
                    <a:pt x="36" y="0"/>
                  </a:lnTo>
                  <a:lnTo>
                    <a:pt x="11" y="2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B8B8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969"/>
            <p:cNvSpPr>
              <a:spLocks/>
            </p:cNvSpPr>
            <p:nvPr/>
          </p:nvSpPr>
          <p:spPr bwMode="auto">
            <a:xfrm>
              <a:off x="1925112" y="4721226"/>
              <a:ext cx="11112" cy="1270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15"/>
                </a:cxn>
                <a:cxn ang="0">
                  <a:pos x="2" y="17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lnTo>
                    <a:pt x="13" y="15"/>
                  </a:lnTo>
                  <a:lnTo>
                    <a:pt x="2" y="1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970"/>
            <p:cNvSpPr>
              <a:spLocks/>
            </p:cNvSpPr>
            <p:nvPr/>
          </p:nvSpPr>
          <p:spPr bwMode="auto">
            <a:xfrm>
              <a:off x="1920350" y="4713288"/>
              <a:ext cx="19050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8" y="14"/>
                </a:cxn>
                <a:cxn ang="0">
                  <a:pos x="21" y="14"/>
                </a:cxn>
                <a:cxn ang="0">
                  <a:pos x="25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5" h="14">
                  <a:moveTo>
                    <a:pt x="0" y="4"/>
                  </a:moveTo>
                  <a:lnTo>
                    <a:pt x="8" y="14"/>
                  </a:lnTo>
                  <a:lnTo>
                    <a:pt x="21" y="14"/>
                  </a:lnTo>
                  <a:lnTo>
                    <a:pt x="2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971"/>
            <p:cNvSpPr>
              <a:spLocks/>
            </p:cNvSpPr>
            <p:nvPr/>
          </p:nvSpPr>
          <p:spPr bwMode="auto">
            <a:xfrm>
              <a:off x="1923525" y="4732338"/>
              <a:ext cx="190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2"/>
                </a:cxn>
                <a:cxn ang="0">
                  <a:pos x="15" y="0"/>
                </a:cxn>
                <a:cxn ang="0">
                  <a:pos x="23" y="8"/>
                </a:cxn>
                <a:cxn ang="0">
                  <a:pos x="13" y="17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3" h="17">
                  <a:moveTo>
                    <a:pt x="0" y="12"/>
                  </a:moveTo>
                  <a:lnTo>
                    <a:pt x="4" y="2"/>
                  </a:lnTo>
                  <a:lnTo>
                    <a:pt x="15" y="0"/>
                  </a:lnTo>
                  <a:lnTo>
                    <a:pt x="23" y="8"/>
                  </a:lnTo>
                  <a:lnTo>
                    <a:pt x="13" y="17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972"/>
            <p:cNvSpPr>
              <a:spLocks/>
            </p:cNvSpPr>
            <p:nvPr/>
          </p:nvSpPr>
          <p:spPr bwMode="auto">
            <a:xfrm>
              <a:off x="1909237" y="4710113"/>
              <a:ext cx="41275" cy="36513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9" y="13"/>
                </a:cxn>
                <a:cxn ang="0">
                  <a:pos x="7" y="20"/>
                </a:cxn>
                <a:cxn ang="0">
                  <a:pos x="9" y="24"/>
                </a:cxn>
                <a:cxn ang="0">
                  <a:pos x="13" y="32"/>
                </a:cxn>
                <a:cxn ang="0">
                  <a:pos x="17" y="36"/>
                </a:cxn>
                <a:cxn ang="0">
                  <a:pos x="23" y="38"/>
                </a:cxn>
                <a:cxn ang="0">
                  <a:pos x="26" y="38"/>
                </a:cxn>
                <a:cxn ang="0">
                  <a:pos x="32" y="38"/>
                </a:cxn>
                <a:cxn ang="0">
                  <a:pos x="36" y="36"/>
                </a:cxn>
                <a:cxn ang="0">
                  <a:pos x="38" y="34"/>
                </a:cxn>
                <a:cxn ang="0">
                  <a:pos x="42" y="30"/>
                </a:cxn>
                <a:cxn ang="0">
                  <a:pos x="43" y="26"/>
                </a:cxn>
                <a:cxn ang="0">
                  <a:pos x="45" y="20"/>
                </a:cxn>
                <a:cxn ang="0">
                  <a:pos x="47" y="17"/>
                </a:cxn>
                <a:cxn ang="0">
                  <a:pos x="42" y="7"/>
                </a:cxn>
                <a:cxn ang="0">
                  <a:pos x="38" y="3"/>
                </a:cxn>
                <a:cxn ang="0">
                  <a:pos x="40" y="0"/>
                </a:cxn>
                <a:cxn ang="0">
                  <a:pos x="42" y="1"/>
                </a:cxn>
                <a:cxn ang="0">
                  <a:pos x="43" y="3"/>
                </a:cxn>
                <a:cxn ang="0">
                  <a:pos x="47" y="7"/>
                </a:cxn>
                <a:cxn ang="0">
                  <a:pos x="51" y="13"/>
                </a:cxn>
                <a:cxn ang="0">
                  <a:pos x="53" y="17"/>
                </a:cxn>
                <a:cxn ang="0">
                  <a:pos x="51" y="20"/>
                </a:cxn>
                <a:cxn ang="0">
                  <a:pos x="49" y="28"/>
                </a:cxn>
                <a:cxn ang="0">
                  <a:pos x="45" y="34"/>
                </a:cxn>
                <a:cxn ang="0">
                  <a:pos x="43" y="39"/>
                </a:cxn>
                <a:cxn ang="0">
                  <a:pos x="40" y="41"/>
                </a:cxn>
                <a:cxn ang="0">
                  <a:pos x="36" y="43"/>
                </a:cxn>
                <a:cxn ang="0">
                  <a:pos x="28" y="43"/>
                </a:cxn>
                <a:cxn ang="0">
                  <a:pos x="26" y="45"/>
                </a:cxn>
                <a:cxn ang="0">
                  <a:pos x="21" y="41"/>
                </a:cxn>
                <a:cxn ang="0">
                  <a:pos x="15" y="38"/>
                </a:cxn>
                <a:cxn ang="0">
                  <a:pos x="7" y="32"/>
                </a:cxn>
                <a:cxn ang="0">
                  <a:pos x="5" y="28"/>
                </a:cxn>
                <a:cxn ang="0">
                  <a:pos x="0" y="20"/>
                </a:cxn>
                <a:cxn ang="0">
                  <a:pos x="2" y="11"/>
                </a:cxn>
                <a:cxn ang="0">
                  <a:pos x="7" y="1"/>
                </a:cxn>
                <a:cxn ang="0">
                  <a:pos x="17" y="0"/>
                </a:cxn>
                <a:cxn ang="0">
                  <a:pos x="17" y="1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53" h="45">
                  <a:moveTo>
                    <a:pt x="15" y="5"/>
                  </a:moveTo>
                  <a:lnTo>
                    <a:pt x="9" y="13"/>
                  </a:lnTo>
                  <a:lnTo>
                    <a:pt x="7" y="20"/>
                  </a:lnTo>
                  <a:lnTo>
                    <a:pt x="9" y="24"/>
                  </a:lnTo>
                  <a:lnTo>
                    <a:pt x="13" y="32"/>
                  </a:lnTo>
                  <a:lnTo>
                    <a:pt x="17" y="36"/>
                  </a:lnTo>
                  <a:lnTo>
                    <a:pt x="23" y="38"/>
                  </a:lnTo>
                  <a:lnTo>
                    <a:pt x="26" y="38"/>
                  </a:lnTo>
                  <a:lnTo>
                    <a:pt x="32" y="38"/>
                  </a:lnTo>
                  <a:lnTo>
                    <a:pt x="36" y="36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45" y="20"/>
                  </a:lnTo>
                  <a:lnTo>
                    <a:pt x="47" y="17"/>
                  </a:lnTo>
                  <a:lnTo>
                    <a:pt x="42" y="7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1"/>
                  </a:lnTo>
                  <a:lnTo>
                    <a:pt x="43" y="3"/>
                  </a:lnTo>
                  <a:lnTo>
                    <a:pt x="47" y="7"/>
                  </a:lnTo>
                  <a:lnTo>
                    <a:pt x="51" y="13"/>
                  </a:lnTo>
                  <a:lnTo>
                    <a:pt x="53" y="17"/>
                  </a:lnTo>
                  <a:lnTo>
                    <a:pt x="51" y="20"/>
                  </a:lnTo>
                  <a:lnTo>
                    <a:pt x="49" y="28"/>
                  </a:lnTo>
                  <a:lnTo>
                    <a:pt x="45" y="34"/>
                  </a:lnTo>
                  <a:lnTo>
                    <a:pt x="43" y="39"/>
                  </a:lnTo>
                  <a:lnTo>
                    <a:pt x="40" y="41"/>
                  </a:lnTo>
                  <a:lnTo>
                    <a:pt x="36" y="43"/>
                  </a:lnTo>
                  <a:lnTo>
                    <a:pt x="28" y="43"/>
                  </a:lnTo>
                  <a:lnTo>
                    <a:pt x="26" y="45"/>
                  </a:lnTo>
                  <a:lnTo>
                    <a:pt x="21" y="41"/>
                  </a:lnTo>
                  <a:lnTo>
                    <a:pt x="15" y="38"/>
                  </a:lnTo>
                  <a:lnTo>
                    <a:pt x="7" y="32"/>
                  </a:lnTo>
                  <a:lnTo>
                    <a:pt x="5" y="28"/>
                  </a:lnTo>
                  <a:lnTo>
                    <a:pt x="0" y="20"/>
                  </a:lnTo>
                  <a:lnTo>
                    <a:pt x="2" y="11"/>
                  </a:lnTo>
                  <a:lnTo>
                    <a:pt x="7" y="1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973"/>
            <p:cNvSpPr>
              <a:spLocks/>
            </p:cNvSpPr>
            <p:nvPr/>
          </p:nvSpPr>
          <p:spPr bwMode="auto">
            <a:xfrm>
              <a:off x="1845737" y="4703763"/>
              <a:ext cx="107950" cy="39688"/>
            </a:xfrm>
            <a:custGeom>
              <a:avLst/>
              <a:gdLst/>
              <a:ahLst/>
              <a:cxnLst>
                <a:cxn ang="0">
                  <a:pos x="122" y="13"/>
                </a:cxn>
                <a:cxn ang="0">
                  <a:pos x="123" y="13"/>
                </a:cxn>
                <a:cxn ang="0">
                  <a:pos x="129" y="13"/>
                </a:cxn>
                <a:cxn ang="0">
                  <a:pos x="133" y="11"/>
                </a:cxn>
                <a:cxn ang="0">
                  <a:pos x="137" y="11"/>
                </a:cxn>
                <a:cxn ang="0">
                  <a:pos x="137" y="4"/>
                </a:cxn>
                <a:cxn ang="0">
                  <a:pos x="131" y="0"/>
                </a:cxn>
                <a:cxn ang="0">
                  <a:pos x="127" y="0"/>
                </a:cxn>
                <a:cxn ang="0">
                  <a:pos x="123" y="0"/>
                </a:cxn>
                <a:cxn ang="0">
                  <a:pos x="116" y="2"/>
                </a:cxn>
                <a:cxn ang="0">
                  <a:pos x="108" y="6"/>
                </a:cxn>
                <a:cxn ang="0">
                  <a:pos x="97" y="8"/>
                </a:cxn>
                <a:cxn ang="0">
                  <a:pos x="87" y="10"/>
                </a:cxn>
                <a:cxn ang="0">
                  <a:pos x="76" y="13"/>
                </a:cxn>
                <a:cxn ang="0">
                  <a:pos x="66" y="17"/>
                </a:cxn>
                <a:cxn ang="0">
                  <a:pos x="53" y="19"/>
                </a:cxn>
                <a:cxn ang="0">
                  <a:pos x="42" y="23"/>
                </a:cxn>
                <a:cxn ang="0">
                  <a:pos x="32" y="25"/>
                </a:cxn>
                <a:cxn ang="0">
                  <a:pos x="23" y="29"/>
                </a:cxn>
                <a:cxn ang="0">
                  <a:pos x="13" y="30"/>
                </a:cxn>
                <a:cxn ang="0">
                  <a:pos x="7" y="32"/>
                </a:cxn>
                <a:cxn ang="0">
                  <a:pos x="4" y="34"/>
                </a:cxn>
                <a:cxn ang="0">
                  <a:pos x="4" y="36"/>
                </a:cxn>
                <a:cxn ang="0">
                  <a:pos x="0" y="42"/>
                </a:cxn>
                <a:cxn ang="0">
                  <a:pos x="6" y="48"/>
                </a:cxn>
                <a:cxn ang="0">
                  <a:pos x="7" y="48"/>
                </a:cxn>
                <a:cxn ang="0">
                  <a:pos x="11" y="48"/>
                </a:cxn>
                <a:cxn ang="0">
                  <a:pos x="17" y="48"/>
                </a:cxn>
                <a:cxn ang="0">
                  <a:pos x="23" y="49"/>
                </a:cxn>
                <a:cxn ang="0">
                  <a:pos x="30" y="49"/>
                </a:cxn>
                <a:cxn ang="0">
                  <a:pos x="38" y="49"/>
                </a:cxn>
                <a:cxn ang="0">
                  <a:pos x="47" y="49"/>
                </a:cxn>
                <a:cxn ang="0">
                  <a:pos x="57" y="51"/>
                </a:cxn>
                <a:cxn ang="0">
                  <a:pos x="65" y="51"/>
                </a:cxn>
                <a:cxn ang="0">
                  <a:pos x="72" y="51"/>
                </a:cxn>
                <a:cxn ang="0">
                  <a:pos x="80" y="51"/>
                </a:cxn>
                <a:cxn ang="0">
                  <a:pos x="87" y="51"/>
                </a:cxn>
                <a:cxn ang="0">
                  <a:pos x="97" y="51"/>
                </a:cxn>
                <a:cxn ang="0">
                  <a:pos x="103" y="51"/>
                </a:cxn>
                <a:cxn ang="0">
                  <a:pos x="95" y="44"/>
                </a:cxn>
                <a:cxn ang="0">
                  <a:pos x="91" y="44"/>
                </a:cxn>
                <a:cxn ang="0">
                  <a:pos x="85" y="44"/>
                </a:cxn>
                <a:cxn ang="0">
                  <a:pos x="74" y="44"/>
                </a:cxn>
                <a:cxn ang="0">
                  <a:pos x="63" y="44"/>
                </a:cxn>
                <a:cxn ang="0">
                  <a:pos x="51" y="42"/>
                </a:cxn>
                <a:cxn ang="0">
                  <a:pos x="42" y="42"/>
                </a:cxn>
                <a:cxn ang="0">
                  <a:pos x="32" y="42"/>
                </a:cxn>
                <a:cxn ang="0">
                  <a:pos x="30" y="42"/>
                </a:cxn>
                <a:cxn ang="0">
                  <a:pos x="32" y="38"/>
                </a:cxn>
                <a:cxn ang="0">
                  <a:pos x="38" y="36"/>
                </a:cxn>
                <a:cxn ang="0">
                  <a:pos x="46" y="32"/>
                </a:cxn>
                <a:cxn ang="0">
                  <a:pos x="57" y="30"/>
                </a:cxn>
                <a:cxn ang="0">
                  <a:pos x="66" y="27"/>
                </a:cxn>
                <a:cxn ang="0">
                  <a:pos x="76" y="25"/>
                </a:cxn>
                <a:cxn ang="0">
                  <a:pos x="82" y="23"/>
                </a:cxn>
                <a:cxn ang="0">
                  <a:pos x="85" y="23"/>
                </a:cxn>
                <a:cxn ang="0">
                  <a:pos x="93" y="13"/>
                </a:cxn>
                <a:cxn ang="0">
                  <a:pos x="122" y="13"/>
                </a:cxn>
                <a:cxn ang="0">
                  <a:pos x="122" y="13"/>
                </a:cxn>
              </a:cxnLst>
              <a:rect l="0" t="0" r="r" b="b"/>
              <a:pathLst>
                <a:path w="137" h="51">
                  <a:moveTo>
                    <a:pt x="122" y="13"/>
                  </a:moveTo>
                  <a:lnTo>
                    <a:pt x="123" y="13"/>
                  </a:lnTo>
                  <a:lnTo>
                    <a:pt x="129" y="13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4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16" y="2"/>
                  </a:lnTo>
                  <a:lnTo>
                    <a:pt x="108" y="6"/>
                  </a:lnTo>
                  <a:lnTo>
                    <a:pt x="97" y="8"/>
                  </a:lnTo>
                  <a:lnTo>
                    <a:pt x="87" y="10"/>
                  </a:lnTo>
                  <a:lnTo>
                    <a:pt x="76" y="13"/>
                  </a:lnTo>
                  <a:lnTo>
                    <a:pt x="66" y="17"/>
                  </a:lnTo>
                  <a:lnTo>
                    <a:pt x="53" y="19"/>
                  </a:lnTo>
                  <a:lnTo>
                    <a:pt x="42" y="23"/>
                  </a:lnTo>
                  <a:lnTo>
                    <a:pt x="32" y="25"/>
                  </a:lnTo>
                  <a:lnTo>
                    <a:pt x="23" y="29"/>
                  </a:lnTo>
                  <a:lnTo>
                    <a:pt x="13" y="30"/>
                  </a:lnTo>
                  <a:lnTo>
                    <a:pt x="7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7" y="48"/>
                  </a:lnTo>
                  <a:lnTo>
                    <a:pt x="11" y="48"/>
                  </a:lnTo>
                  <a:lnTo>
                    <a:pt x="17" y="48"/>
                  </a:lnTo>
                  <a:lnTo>
                    <a:pt x="23" y="49"/>
                  </a:lnTo>
                  <a:lnTo>
                    <a:pt x="30" y="49"/>
                  </a:lnTo>
                  <a:lnTo>
                    <a:pt x="38" y="49"/>
                  </a:lnTo>
                  <a:lnTo>
                    <a:pt x="47" y="49"/>
                  </a:lnTo>
                  <a:lnTo>
                    <a:pt x="57" y="51"/>
                  </a:lnTo>
                  <a:lnTo>
                    <a:pt x="65" y="51"/>
                  </a:lnTo>
                  <a:lnTo>
                    <a:pt x="72" y="51"/>
                  </a:lnTo>
                  <a:lnTo>
                    <a:pt x="80" y="51"/>
                  </a:lnTo>
                  <a:lnTo>
                    <a:pt x="87" y="51"/>
                  </a:lnTo>
                  <a:lnTo>
                    <a:pt x="97" y="51"/>
                  </a:lnTo>
                  <a:lnTo>
                    <a:pt x="103" y="51"/>
                  </a:lnTo>
                  <a:lnTo>
                    <a:pt x="95" y="44"/>
                  </a:lnTo>
                  <a:lnTo>
                    <a:pt x="91" y="44"/>
                  </a:lnTo>
                  <a:lnTo>
                    <a:pt x="85" y="44"/>
                  </a:lnTo>
                  <a:lnTo>
                    <a:pt x="74" y="44"/>
                  </a:lnTo>
                  <a:lnTo>
                    <a:pt x="63" y="44"/>
                  </a:lnTo>
                  <a:lnTo>
                    <a:pt x="51" y="42"/>
                  </a:lnTo>
                  <a:lnTo>
                    <a:pt x="42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2" y="38"/>
                  </a:lnTo>
                  <a:lnTo>
                    <a:pt x="38" y="36"/>
                  </a:lnTo>
                  <a:lnTo>
                    <a:pt x="46" y="32"/>
                  </a:lnTo>
                  <a:lnTo>
                    <a:pt x="57" y="30"/>
                  </a:lnTo>
                  <a:lnTo>
                    <a:pt x="66" y="27"/>
                  </a:lnTo>
                  <a:lnTo>
                    <a:pt x="76" y="25"/>
                  </a:lnTo>
                  <a:lnTo>
                    <a:pt x="82" y="23"/>
                  </a:lnTo>
                  <a:lnTo>
                    <a:pt x="85" y="23"/>
                  </a:lnTo>
                  <a:lnTo>
                    <a:pt x="93" y="13"/>
                  </a:lnTo>
                  <a:lnTo>
                    <a:pt x="122" y="13"/>
                  </a:lnTo>
                  <a:lnTo>
                    <a:pt x="12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974"/>
            <p:cNvSpPr>
              <a:spLocks/>
            </p:cNvSpPr>
            <p:nvPr/>
          </p:nvSpPr>
          <p:spPr bwMode="auto">
            <a:xfrm>
              <a:off x="1820337" y="4508501"/>
              <a:ext cx="95250" cy="182563"/>
            </a:xfrm>
            <a:custGeom>
              <a:avLst/>
              <a:gdLst/>
              <a:ahLst/>
              <a:cxnLst>
                <a:cxn ang="0">
                  <a:pos x="41" y="197"/>
                </a:cxn>
                <a:cxn ang="0">
                  <a:pos x="51" y="186"/>
                </a:cxn>
                <a:cxn ang="0">
                  <a:pos x="55" y="171"/>
                </a:cxn>
                <a:cxn ang="0">
                  <a:pos x="55" y="148"/>
                </a:cxn>
                <a:cxn ang="0">
                  <a:pos x="49" y="137"/>
                </a:cxn>
                <a:cxn ang="0">
                  <a:pos x="43" y="127"/>
                </a:cxn>
                <a:cxn ang="0">
                  <a:pos x="30" y="121"/>
                </a:cxn>
                <a:cxn ang="0">
                  <a:pos x="17" y="120"/>
                </a:cxn>
                <a:cxn ang="0">
                  <a:pos x="13" y="121"/>
                </a:cxn>
                <a:cxn ang="0">
                  <a:pos x="13" y="108"/>
                </a:cxn>
                <a:cxn ang="0">
                  <a:pos x="13" y="95"/>
                </a:cxn>
                <a:cxn ang="0">
                  <a:pos x="17" y="81"/>
                </a:cxn>
                <a:cxn ang="0">
                  <a:pos x="20" y="64"/>
                </a:cxn>
                <a:cxn ang="0">
                  <a:pos x="24" y="51"/>
                </a:cxn>
                <a:cxn ang="0">
                  <a:pos x="34" y="34"/>
                </a:cxn>
                <a:cxn ang="0">
                  <a:pos x="49" y="24"/>
                </a:cxn>
                <a:cxn ang="0">
                  <a:pos x="70" y="17"/>
                </a:cxn>
                <a:cxn ang="0">
                  <a:pos x="91" y="11"/>
                </a:cxn>
                <a:cxn ang="0">
                  <a:pos x="104" y="13"/>
                </a:cxn>
                <a:cxn ang="0">
                  <a:pos x="104" y="19"/>
                </a:cxn>
                <a:cxn ang="0">
                  <a:pos x="106" y="34"/>
                </a:cxn>
                <a:cxn ang="0">
                  <a:pos x="106" y="51"/>
                </a:cxn>
                <a:cxn ang="0">
                  <a:pos x="108" y="74"/>
                </a:cxn>
                <a:cxn ang="0">
                  <a:pos x="108" y="93"/>
                </a:cxn>
                <a:cxn ang="0">
                  <a:pos x="108" y="112"/>
                </a:cxn>
                <a:cxn ang="0">
                  <a:pos x="108" y="125"/>
                </a:cxn>
                <a:cxn ang="0">
                  <a:pos x="108" y="131"/>
                </a:cxn>
                <a:cxn ang="0">
                  <a:pos x="119" y="125"/>
                </a:cxn>
                <a:cxn ang="0">
                  <a:pos x="119" y="116"/>
                </a:cxn>
                <a:cxn ang="0">
                  <a:pos x="117" y="101"/>
                </a:cxn>
                <a:cxn ang="0">
                  <a:pos x="117" y="81"/>
                </a:cxn>
                <a:cxn ang="0">
                  <a:pos x="117" y="61"/>
                </a:cxn>
                <a:cxn ang="0">
                  <a:pos x="116" y="40"/>
                </a:cxn>
                <a:cxn ang="0">
                  <a:pos x="114" y="23"/>
                </a:cxn>
                <a:cxn ang="0">
                  <a:pos x="114" y="11"/>
                </a:cxn>
                <a:cxn ang="0">
                  <a:pos x="110" y="4"/>
                </a:cxn>
                <a:cxn ang="0">
                  <a:pos x="104" y="0"/>
                </a:cxn>
                <a:cxn ang="0">
                  <a:pos x="87" y="0"/>
                </a:cxn>
                <a:cxn ang="0">
                  <a:pos x="64" y="4"/>
                </a:cxn>
                <a:cxn ang="0">
                  <a:pos x="39" y="11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5" y="36"/>
                </a:cxn>
                <a:cxn ang="0">
                  <a:pos x="11" y="51"/>
                </a:cxn>
                <a:cxn ang="0">
                  <a:pos x="7" y="68"/>
                </a:cxn>
                <a:cxn ang="0">
                  <a:pos x="5" y="87"/>
                </a:cxn>
                <a:cxn ang="0">
                  <a:pos x="1" y="104"/>
                </a:cxn>
                <a:cxn ang="0">
                  <a:pos x="0" y="118"/>
                </a:cxn>
                <a:cxn ang="0">
                  <a:pos x="0" y="125"/>
                </a:cxn>
                <a:cxn ang="0">
                  <a:pos x="9" y="127"/>
                </a:cxn>
                <a:cxn ang="0">
                  <a:pos x="32" y="133"/>
                </a:cxn>
                <a:cxn ang="0">
                  <a:pos x="41" y="152"/>
                </a:cxn>
                <a:cxn ang="0">
                  <a:pos x="43" y="169"/>
                </a:cxn>
                <a:cxn ang="0">
                  <a:pos x="34" y="182"/>
                </a:cxn>
                <a:cxn ang="0">
                  <a:pos x="24" y="196"/>
                </a:cxn>
                <a:cxn ang="0">
                  <a:pos x="32" y="207"/>
                </a:cxn>
                <a:cxn ang="0">
                  <a:pos x="51" y="226"/>
                </a:cxn>
                <a:cxn ang="0">
                  <a:pos x="62" y="222"/>
                </a:cxn>
              </a:cxnLst>
              <a:rect l="0" t="0" r="r" b="b"/>
              <a:pathLst>
                <a:path w="119" h="230">
                  <a:moveTo>
                    <a:pt x="62" y="222"/>
                  </a:moveTo>
                  <a:lnTo>
                    <a:pt x="41" y="197"/>
                  </a:lnTo>
                  <a:lnTo>
                    <a:pt x="43" y="194"/>
                  </a:lnTo>
                  <a:lnTo>
                    <a:pt x="51" y="186"/>
                  </a:lnTo>
                  <a:lnTo>
                    <a:pt x="53" y="177"/>
                  </a:lnTo>
                  <a:lnTo>
                    <a:pt x="55" y="171"/>
                  </a:lnTo>
                  <a:lnTo>
                    <a:pt x="55" y="158"/>
                  </a:lnTo>
                  <a:lnTo>
                    <a:pt x="55" y="148"/>
                  </a:lnTo>
                  <a:lnTo>
                    <a:pt x="53" y="140"/>
                  </a:lnTo>
                  <a:lnTo>
                    <a:pt x="49" y="137"/>
                  </a:lnTo>
                  <a:lnTo>
                    <a:pt x="45" y="131"/>
                  </a:lnTo>
                  <a:lnTo>
                    <a:pt x="43" y="127"/>
                  </a:lnTo>
                  <a:lnTo>
                    <a:pt x="38" y="123"/>
                  </a:lnTo>
                  <a:lnTo>
                    <a:pt x="30" y="121"/>
                  </a:lnTo>
                  <a:lnTo>
                    <a:pt x="22" y="120"/>
                  </a:lnTo>
                  <a:lnTo>
                    <a:pt x="17" y="120"/>
                  </a:lnTo>
                  <a:lnTo>
                    <a:pt x="13" y="120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08"/>
                  </a:lnTo>
                  <a:lnTo>
                    <a:pt x="13" y="101"/>
                  </a:lnTo>
                  <a:lnTo>
                    <a:pt x="13" y="95"/>
                  </a:lnTo>
                  <a:lnTo>
                    <a:pt x="15" y="87"/>
                  </a:lnTo>
                  <a:lnTo>
                    <a:pt x="17" y="81"/>
                  </a:lnTo>
                  <a:lnTo>
                    <a:pt x="19" y="72"/>
                  </a:lnTo>
                  <a:lnTo>
                    <a:pt x="20" y="64"/>
                  </a:lnTo>
                  <a:lnTo>
                    <a:pt x="22" y="57"/>
                  </a:lnTo>
                  <a:lnTo>
                    <a:pt x="24" y="51"/>
                  </a:lnTo>
                  <a:lnTo>
                    <a:pt x="28" y="40"/>
                  </a:lnTo>
                  <a:lnTo>
                    <a:pt x="34" y="34"/>
                  </a:lnTo>
                  <a:lnTo>
                    <a:pt x="39" y="28"/>
                  </a:lnTo>
                  <a:lnTo>
                    <a:pt x="49" y="24"/>
                  </a:lnTo>
                  <a:lnTo>
                    <a:pt x="59" y="21"/>
                  </a:lnTo>
                  <a:lnTo>
                    <a:pt x="70" y="17"/>
                  </a:lnTo>
                  <a:lnTo>
                    <a:pt x="79" y="13"/>
                  </a:lnTo>
                  <a:lnTo>
                    <a:pt x="91" y="11"/>
                  </a:lnTo>
                  <a:lnTo>
                    <a:pt x="98" y="11"/>
                  </a:lnTo>
                  <a:lnTo>
                    <a:pt x="104" y="13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26"/>
                  </a:lnTo>
                  <a:lnTo>
                    <a:pt x="106" y="34"/>
                  </a:lnTo>
                  <a:lnTo>
                    <a:pt x="106" y="42"/>
                  </a:lnTo>
                  <a:lnTo>
                    <a:pt x="106" y="51"/>
                  </a:lnTo>
                  <a:lnTo>
                    <a:pt x="106" y="62"/>
                  </a:lnTo>
                  <a:lnTo>
                    <a:pt x="108" y="74"/>
                  </a:lnTo>
                  <a:lnTo>
                    <a:pt x="108" y="83"/>
                  </a:lnTo>
                  <a:lnTo>
                    <a:pt x="108" y="93"/>
                  </a:lnTo>
                  <a:lnTo>
                    <a:pt x="108" y="102"/>
                  </a:lnTo>
                  <a:lnTo>
                    <a:pt x="108" y="112"/>
                  </a:lnTo>
                  <a:lnTo>
                    <a:pt x="108" y="120"/>
                  </a:lnTo>
                  <a:lnTo>
                    <a:pt x="108" y="125"/>
                  </a:lnTo>
                  <a:lnTo>
                    <a:pt x="108" y="129"/>
                  </a:lnTo>
                  <a:lnTo>
                    <a:pt x="108" y="131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9" y="121"/>
                  </a:lnTo>
                  <a:lnTo>
                    <a:pt x="119" y="116"/>
                  </a:lnTo>
                  <a:lnTo>
                    <a:pt x="119" y="110"/>
                  </a:lnTo>
                  <a:lnTo>
                    <a:pt x="117" y="101"/>
                  </a:lnTo>
                  <a:lnTo>
                    <a:pt x="117" y="91"/>
                  </a:lnTo>
                  <a:lnTo>
                    <a:pt x="117" y="81"/>
                  </a:lnTo>
                  <a:lnTo>
                    <a:pt x="117" y="72"/>
                  </a:lnTo>
                  <a:lnTo>
                    <a:pt x="117" y="61"/>
                  </a:lnTo>
                  <a:lnTo>
                    <a:pt x="117" y="49"/>
                  </a:lnTo>
                  <a:lnTo>
                    <a:pt x="116" y="40"/>
                  </a:lnTo>
                  <a:lnTo>
                    <a:pt x="116" y="32"/>
                  </a:lnTo>
                  <a:lnTo>
                    <a:pt x="114" y="23"/>
                  </a:lnTo>
                  <a:lnTo>
                    <a:pt x="114" y="17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7" y="0"/>
                  </a:lnTo>
                  <a:lnTo>
                    <a:pt x="76" y="2"/>
                  </a:lnTo>
                  <a:lnTo>
                    <a:pt x="64" y="4"/>
                  </a:lnTo>
                  <a:lnTo>
                    <a:pt x="53" y="7"/>
                  </a:lnTo>
                  <a:lnTo>
                    <a:pt x="39" y="11"/>
                  </a:lnTo>
                  <a:lnTo>
                    <a:pt x="32" y="13"/>
                  </a:lnTo>
                  <a:lnTo>
                    <a:pt x="22" y="19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28"/>
                  </a:lnTo>
                  <a:lnTo>
                    <a:pt x="15" y="36"/>
                  </a:lnTo>
                  <a:lnTo>
                    <a:pt x="13" y="43"/>
                  </a:lnTo>
                  <a:lnTo>
                    <a:pt x="11" y="51"/>
                  </a:lnTo>
                  <a:lnTo>
                    <a:pt x="9" y="59"/>
                  </a:lnTo>
                  <a:lnTo>
                    <a:pt x="7" y="68"/>
                  </a:lnTo>
                  <a:lnTo>
                    <a:pt x="7" y="78"/>
                  </a:lnTo>
                  <a:lnTo>
                    <a:pt x="5" y="87"/>
                  </a:lnTo>
                  <a:lnTo>
                    <a:pt x="3" y="97"/>
                  </a:lnTo>
                  <a:lnTo>
                    <a:pt x="1" y="104"/>
                  </a:lnTo>
                  <a:lnTo>
                    <a:pt x="1" y="112"/>
                  </a:lnTo>
                  <a:lnTo>
                    <a:pt x="0" y="118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3" y="127"/>
                  </a:lnTo>
                  <a:lnTo>
                    <a:pt x="9" y="127"/>
                  </a:lnTo>
                  <a:lnTo>
                    <a:pt x="19" y="129"/>
                  </a:lnTo>
                  <a:lnTo>
                    <a:pt x="32" y="133"/>
                  </a:lnTo>
                  <a:lnTo>
                    <a:pt x="39" y="142"/>
                  </a:lnTo>
                  <a:lnTo>
                    <a:pt x="41" y="152"/>
                  </a:lnTo>
                  <a:lnTo>
                    <a:pt x="43" y="161"/>
                  </a:lnTo>
                  <a:lnTo>
                    <a:pt x="43" y="169"/>
                  </a:lnTo>
                  <a:lnTo>
                    <a:pt x="41" y="177"/>
                  </a:lnTo>
                  <a:lnTo>
                    <a:pt x="34" y="182"/>
                  </a:lnTo>
                  <a:lnTo>
                    <a:pt x="28" y="190"/>
                  </a:lnTo>
                  <a:lnTo>
                    <a:pt x="24" y="196"/>
                  </a:lnTo>
                  <a:lnTo>
                    <a:pt x="24" y="201"/>
                  </a:lnTo>
                  <a:lnTo>
                    <a:pt x="32" y="207"/>
                  </a:lnTo>
                  <a:lnTo>
                    <a:pt x="41" y="217"/>
                  </a:lnTo>
                  <a:lnTo>
                    <a:pt x="51" y="226"/>
                  </a:lnTo>
                  <a:lnTo>
                    <a:pt x="55" y="230"/>
                  </a:lnTo>
                  <a:lnTo>
                    <a:pt x="62" y="222"/>
                  </a:lnTo>
                  <a:lnTo>
                    <a:pt x="62" y="2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975"/>
            <p:cNvSpPr>
              <a:spLocks/>
            </p:cNvSpPr>
            <p:nvPr/>
          </p:nvSpPr>
          <p:spPr bwMode="auto">
            <a:xfrm>
              <a:off x="1796525" y="4602163"/>
              <a:ext cx="47625" cy="71438"/>
            </a:xfrm>
            <a:custGeom>
              <a:avLst/>
              <a:gdLst/>
              <a:ahLst/>
              <a:cxnLst>
                <a:cxn ang="0">
                  <a:pos x="38" y="7"/>
                </a:cxn>
                <a:cxn ang="0">
                  <a:pos x="36" y="7"/>
                </a:cxn>
                <a:cxn ang="0">
                  <a:pos x="32" y="9"/>
                </a:cxn>
                <a:cxn ang="0">
                  <a:pos x="27" y="13"/>
                </a:cxn>
                <a:cxn ang="0">
                  <a:pos x="21" y="19"/>
                </a:cxn>
                <a:cxn ang="0">
                  <a:pos x="15" y="24"/>
                </a:cxn>
                <a:cxn ang="0">
                  <a:pos x="12" y="32"/>
                </a:cxn>
                <a:cxn ang="0">
                  <a:pos x="10" y="41"/>
                </a:cxn>
                <a:cxn ang="0">
                  <a:pos x="12" y="53"/>
                </a:cxn>
                <a:cxn ang="0">
                  <a:pos x="15" y="62"/>
                </a:cxn>
                <a:cxn ang="0">
                  <a:pos x="19" y="68"/>
                </a:cxn>
                <a:cxn ang="0">
                  <a:pos x="23" y="74"/>
                </a:cxn>
                <a:cxn ang="0">
                  <a:pos x="31" y="79"/>
                </a:cxn>
                <a:cxn ang="0">
                  <a:pos x="36" y="79"/>
                </a:cxn>
                <a:cxn ang="0">
                  <a:pos x="44" y="79"/>
                </a:cxn>
                <a:cxn ang="0">
                  <a:pos x="51" y="78"/>
                </a:cxn>
                <a:cxn ang="0">
                  <a:pos x="61" y="76"/>
                </a:cxn>
                <a:cxn ang="0">
                  <a:pos x="61" y="87"/>
                </a:cxn>
                <a:cxn ang="0">
                  <a:pos x="59" y="87"/>
                </a:cxn>
                <a:cxn ang="0">
                  <a:pos x="53" y="89"/>
                </a:cxn>
                <a:cxn ang="0">
                  <a:pos x="44" y="89"/>
                </a:cxn>
                <a:cxn ang="0">
                  <a:pos x="34" y="89"/>
                </a:cxn>
                <a:cxn ang="0">
                  <a:pos x="25" y="85"/>
                </a:cxn>
                <a:cxn ang="0">
                  <a:pos x="15" y="81"/>
                </a:cxn>
                <a:cxn ang="0">
                  <a:pos x="10" y="78"/>
                </a:cxn>
                <a:cxn ang="0">
                  <a:pos x="8" y="72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0" y="49"/>
                </a:cxn>
                <a:cxn ang="0">
                  <a:pos x="0" y="43"/>
                </a:cxn>
                <a:cxn ang="0">
                  <a:pos x="0" y="36"/>
                </a:cxn>
                <a:cxn ang="0">
                  <a:pos x="2" y="30"/>
                </a:cxn>
                <a:cxn ang="0">
                  <a:pos x="8" y="21"/>
                </a:cxn>
                <a:cxn ang="0">
                  <a:pos x="15" y="13"/>
                </a:cxn>
                <a:cxn ang="0">
                  <a:pos x="21" y="5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8" y="7"/>
                </a:cxn>
              </a:cxnLst>
              <a:rect l="0" t="0" r="r" b="b"/>
              <a:pathLst>
                <a:path w="61" h="89">
                  <a:moveTo>
                    <a:pt x="38" y="7"/>
                  </a:moveTo>
                  <a:lnTo>
                    <a:pt x="36" y="7"/>
                  </a:lnTo>
                  <a:lnTo>
                    <a:pt x="32" y="9"/>
                  </a:lnTo>
                  <a:lnTo>
                    <a:pt x="27" y="13"/>
                  </a:lnTo>
                  <a:lnTo>
                    <a:pt x="21" y="19"/>
                  </a:lnTo>
                  <a:lnTo>
                    <a:pt x="15" y="24"/>
                  </a:lnTo>
                  <a:lnTo>
                    <a:pt x="12" y="32"/>
                  </a:lnTo>
                  <a:lnTo>
                    <a:pt x="10" y="41"/>
                  </a:lnTo>
                  <a:lnTo>
                    <a:pt x="12" y="53"/>
                  </a:lnTo>
                  <a:lnTo>
                    <a:pt x="15" y="62"/>
                  </a:lnTo>
                  <a:lnTo>
                    <a:pt x="19" y="68"/>
                  </a:lnTo>
                  <a:lnTo>
                    <a:pt x="23" y="74"/>
                  </a:lnTo>
                  <a:lnTo>
                    <a:pt x="31" y="79"/>
                  </a:lnTo>
                  <a:lnTo>
                    <a:pt x="36" y="79"/>
                  </a:lnTo>
                  <a:lnTo>
                    <a:pt x="44" y="79"/>
                  </a:lnTo>
                  <a:lnTo>
                    <a:pt x="51" y="78"/>
                  </a:lnTo>
                  <a:lnTo>
                    <a:pt x="61" y="76"/>
                  </a:lnTo>
                  <a:lnTo>
                    <a:pt x="61" y="87"/>
                  </a:lnTo>
                  <a:lnTo>
                    <a:pt x="59" y="87"/>
                  </a:lnTo>
                  <a:lnTo>
                    <a:pt x="53" y="89"/>
                  </a:lnTo>
                  <a:lnTo>
                    <a:pt x="44" y="89"/>
                  </a:lnTo>
                  <a:lnTo>
                    <a:pt x="34" y="89"/>
                  </a:lnTo>
                  <a:lnTo>
                    <a:pt x="25" y="85"/>
                  </a:lnTo>
                  <a:lnTo>
                    <a:pt x="15" y="81"/>
                  </a:lnTo>
                  <a:lnTo>
                    <a:pt x="10" y="78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6"/>
                  </a:lnTo>
                  <a:lnTo>
                    <a:pt x="2" y="30"/>
                  </a:lnTo>
                  <a:lnTo>
                    <a:pt x="8" y="21"/>
                  </a:lnTo>
                  <a:lnTo>
                    <a:pt x="15" y="13"/>
                  </a:lnTo>
                  <a:lnTo>
                    <a:pt x="21" y="5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976"/>
            <p:cNvSpPr>
              <a:spLocks/>
            </p:cNvSpPr>
            <p:nvPr/>
          </p:nvSpPr>
          <p:spPr bwMode="auto">
            <a:xfrm>
              <a:off x="1858437" y="4603751"/>
              <a:ext cx="74612" cy="46038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4" y="22"/>
                </a:cxn>
                <a:cxn ang="0">
                  <a:pos x="13" y="20"/>
                </a:cxn>
                <a:cxn ang="0">
                  <a:pos x="17" y="17"/>
                </a:cxn>
                <a:cxn ang="0">
                  <a:pos x="25" y="15"/>
                </a:cxn>
                <a:cxn ang="0">
                  <a:pos x="30" y="13"/>
                </a:cxn>
                <a:cxn ang="0">
                  <a:pos x="38" y="11"/>
                </a:cxn>
                <a:cxn ang="0">
                  <a:pos x="46" y="7"/>
                </a:cxn>
                <a:cxn ang="0">
                  <a:pos x="51" y="7"/>
                </a:cxn>
                <a:cxn ang="0">
                  <a:pos x="59" y="3"/>
                </a:cxn>
                <a:cxn ang="0">
                  <a:pos x="65" y="3"/>
                </a:cxn>
                <a:cxn ang="0">
                  <a:pos x="74" y="0"/>
                </a:cxn>
                <a:cxn ang="0">
                  <a:pos x="82" y="1"/>
                </a:cxn>
                <a:cxn ang="0">
                  <a:pos x="86" y="5"/>
                </a:cxn>
                <a:cxn ang="0">
                  <a:pos x="89" y="17"/>
                </a:cxn>
                <a:cxn ang="0">
                  <a:pos x="91" y="26"/>
                </a:cxn>
                <a:cxn ang="0">
                  <a:pos x="93" y="34"/>
                </a:cxn>
                <a:cxn ang="0">
                  <a:pos x="91" y="34"/>
                </a:cxn>
                <a:cxn ang="0">
                  <a:pos x="87" y="36"/>
                </a:cxn>
                <a:cxn ang="0">
                  <a:pos x="82" y="36"/>
                </a:cxn>
                <a:cxn ang="0">
                  <a:pos x="76" y="38"/>
                </a:cxn>
                <a:cxn ang="0">
                  <a:pos x="68" y="39"/>
                </a:cxn>
                <a:cxn ang="0">
                  <a:pos x="61" y="43"/>
                </a:cxn>
                <a:cxn ang="0">
                  <a:pos x="53" y="43"/>
                </a:cxn>
                <a:cxn ang="0">
                  <a:pos x="46" y="47"/>
                </a:cxn>
                <a:cxn ang="0">
                  <a:pos x="36" y="49"/>
                </a:cxn>
                <a:cxn ang="0">
                  <a:pos x="27" y="51"/>
                </a:cxn>
                <a:cxn ang="0">
                  <a:pos x="19" y="53"/>
                </a:cxn>
                <a:cxn ang="0">
                  <a:pos x="13" y="55"/>
                </a:cxn>
                <a:cxn ang="0">
                  <a:pos x="6" y="57"/>
                </a:cxn>
                <a:cxn ang="0">
                  <a:pos x="0" y="58"/>
                </a:cxn>
                <a:cxn ang="0">
                  <a:pos x="0" y="51"/>
                </a:cxn>
                <a:cxn ang="0">
                  <a:pos x="4" y="49"/>
                </a:cxn>
                <a:cxn ang="0">
                  <a:pos x="13" y="47"/>
                </a:cxn>
                <a:cxn ang="0">
                  <a:pos x="17" y="43"/>
                </a:cxn>
                <a:cxn ang="0">
                  <a:pos x="25" y="43"/>
                </a:cxn>
                <a:cxn ang="0">
                  <a:pos x="30" y="41"/>
                </a:cxn>
                <a:cxn ang="0">
                  <a:pos x="40" y="41"/>
                </a:cxn>
                <a:cxn ang="0">
                  <a:pos x="46" y="38"/>
                </a:cxn>
                <a:cxn ang="0">
                  <a:pos x="53" y="38"/>
                </a:cxn>
                <a:cxn ang="0">
                  <a:pos x="59" y="36"/>
                </a:cxn>
                <a:cxn ang="0">
                  <a:pos x="67" y="34"/>
                </a:cxn>
                <a:cxn ang="0">
                  <a:pos x="76" y="30"/>
                </a:cxn>
                <a:cxn ang="0">
                  <a:pos x="80" y="30"/>
                </a:cxn>
                <a:cxn ang="0">
                  <a:pos x="80" y="24"/>
                </a:cxn>
                <a:cxn ang="0">
                  <a:pos x="80" y="19"/>
                </a:cxn>
                <a:cxn ang="0">
                  <a:pos x="76" y="13"/>
                </a:cxn>
                <a:cxn ang="0">
                  <a:pos x="74" y="11"/>
                </a:cxn>
                <a:cxn ang="0">
                  <a:pos x="68" y="11"/>
                </a:cxn>
                <a:cxn ang="0">
                  <a:pos x="61" y="13"/>
                </a:cxn>
                <a:cxn ang="0">
                  <a:pos x="55" y="15"/>
                </a:cxn>
                <a:cxn ang="0">
                  <a:pos x="49" y="17"/>
                </a:cxn>
                <a:cxn ang="0">
                  <a:pos x="44" y="19"/>
                </a:cxn>
                <a:cxn ang="0">
                  <a:pos x="36" y="22"/>
                </a:cxn>
                <a:cxn ang="0">
                  <a:pos x="30" y="22"/>
                </a:cxn>
                <a:cxn ang="0">
                  <a:pos x="23" y="26"/>
                </a:cxn>
                <a:cxn ang="0">
                  <a:pos x="17" y="26"/>
                </a:cxn>
                <a:cxn ang="0">
                  <a:pos x="13" y="28"/>
                </a:cxn>
                <a:cxn ang="0">
                  <a:pos x="6" y="32"/>
                </a:cxn>
                <a:cxn ang="0">
                  <a:pos x="4" y="3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93" h="58">
                  <a:moveTo>
                    <a:pt x="0" y="24"/>
                  </a:moveTo>
                  <a:lnTo>
                    <a:pt x="4" y="22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25" y="15"/>
                  </a:lnTo>
                  <a:lnTo>
                    <a:pt x="30" y="13"/>
                  </a:lnTo>
                  <a:lnTo>
                    <a:pt x="38" y="11"/>
                  </a:lnTo>
                  <a:lnTo>
                    <a:pt x="46" y="7"/>
                  </a:lnTo>
                  <a:lnTo>
                    <a:pt x="51" y="7"/>
                  </a:lnTo>
                  <a:lnTo>
                    <a:pt x="59" y="3"/>
                  </a:lnTo>
                  <a:lnTo>
                    <a:pt x="65" y="3"/>
                  </a:lnTo>
                  <a:lnTo>
                    <a:pt x="74" y="0"/>
                  </a:lnTo>
                  <a:lnTo>
                    <a:pt x="82" y="1"/>
                  </a:lnTo>
                  <a:lnTo>
                    <a:pt x="86" y="5"/>
                  </a:lnTo>
                  <a:lnTo>
                    <a:pt x="89" y="17"/>
                  </a:lnTo>
                  <a:lnTo>
                    <a:pt x="91" y="26"/>
                  </a:lnTo>
                  <a:lnTo>
                    <a:pt x="93" y="34"/>
                  </a:lnTo>
                  <a:lnTo>
                    <a:pt x="91" y="34"/>
                  </a:lnTo>
                  <a:lnTo>
                    <a:pt x="87" y="36"/>
                  </a:lnTo>
                  <a:lnTo>
                    <a:pt x="82" y="36"/>
                  </a:lnTo>
                  <a:lnTo>
                    <a:pt x="76" y="38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3" y="43"/>
                  </a:lnTo>
                  <a:lnTo>
                    <a:pt x="46" y="47"/>
                  </a:lnTo>
                  <a:lnTo>
                    <a:pt x="36" y="49"/>
                  </a:lnTo>
                  <a:lnTo>
                    <a:pt x="27" y="51"/>
                  </a:lnTo>
                  <a:lnTo>
                    <a:pt x="19" y="53"/>
                  </a:lnTo>
                  <a:lnTo>
                    <a:pt x="13" y="55"/>
                  </a:lnTo>
                  <a:lnTo>
                    <a:pt x="6" y="57"/>
                  </a:lnTo>
                  <a:lnTo>
                    <a:pt x="0" y="58"/>
                  </a:lnTo>
                  <a:lnTo>
                    <a:pt x="0" y="51"/>
                  </a:lnTo>
                  <a:lnTo>
                    <a:pt x="4" y="49"/>
                  </a:lnTo>
                  <a:lnTo>
                    <a:pt x="13" y="47"/>
                  </a:lnTo>
                  <a:lnTo>
                    <a:pt x="17" y="43"/>
                  </a:lnTo>
                  <a:lnTo>
                    <a:pt x="25" y="43"/>
                  </a:lnTo>
                  <a:lnTo>
                    <a:pt x="30" y="41"/>
                  </a:lnTo>
                  <a:lnTo>
                    <a:pt x="40" y="41"/>
                  </a:lnTo>
                  <a:lnTo>
                    <a:pt x="46" y="38"/>
                  </a:lnTo>
                  <a:lnTo>
                    <a:pt x="53" y="38"/>
                  </a:lnTo>
                  <a:lnTo>
                    <a:pt x="59" y="36"/>
                  </a:lnTo>
                  <a:lnTo>
                    <a:pt x="67" y="34"/>
                  </a:lnTo>
                  <a:lnTo>
                    <a:pt x="76" y="30"/>
                  </a:lnTo>
                  <a:lnTo>
                    <a:pt x="80" y="30"/>
                  </a:lnTo>
                  <a:lnTo>
                    <a:pt x="80" y="24"/>
                  </a:lnTo>
                  <a:lnTo>
                    <a:pt x="80" y="19"/>
                  </a:lnTo>
                  <a:lnTo>
                    <a:pt x="76" y="13"/>
                  </a:lnTo>
                  <a:lnTo>
                    <a:pt x="74" y="11"/>
                  </a:lnTo>
                  <a:lnTo>
                    <a:pt x="68" y="11"/>
                  </a:lnTo>
                  <a:lnTo>
                    <a:pt x="61" y="13"/>
                  </a:lnTo>
                  <a:lnTo>
                    <a:pt x="55" y="15"/>
                  </a:lnTo>
                  <a:lnTo>
                    <a:pt x="49" y="17"/>
                  </a:lnTo>
                  <a:lnTo>
                    <a:pt x="44" y="19"/>
                  </a:lnTo>
                  <a:lnTo>
                    <a:pt x="36" y="22"/>
                  </a:lnTo>
                  <a:lnTo>
                    <a:pt x="30" y="22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13" y="28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977"/>
            <p:cNvSpPr>
              <a:spLocks/>
            </p:cNvSpPr>
            <p:nvPr/>
          </p:nvSpPr>
          <p:spPr bwMode="auto">
            <a:xfrm>
              <a:off x="1906062" y="4633913"/>
              <a:ext cx="11112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39"/>
                </a:cxn>
                <a:cxn ang="0">
                  <a:pos x="13" y="38"/>
                </a:cxn>
                <a:cxn ang="0">
                  <a:pos x="11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3" h="39">
                  <a:moveTo>
                    <a:pt x="0" y="5"/>
                  </a:moveTo>
                  <a:lnTo>
                    <a:pt x="2" y="39"/>
                  </a:lnTo>
                  <a:lnTo>
                    <a:pt x="13" y="38"/>
                  </a:lnTo>
                  <a:lnTo>
                    <a:pt x="11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978"/>
            <p:cNvSpPr>
              <a:spLocks/>
            </p:cNvSpPr>
            <p:nvPr/>
          </p:nvSpPr>
          <p:spPr bwMode="auto">
            <a:xfrm>
              <a:off x="1839387" y="4579938"/>
              <a:ext cx="14287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14" y="13"/>
                </a:cxn>
                <a:cxn ang="0">
                  <a:pos x="17" y="8"/>
                </a:cxn>
                <a:cxn ang="0">
                  <a:pos x="15" y="2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3">
                  <a:moveTo>
                    <a:pt x="8" y="0"/>
                  </a:moveTo>
                  <a:lnTo>
                    <a:pt x="0" y="6"/>
                  </a:lnTo>
                  <a:lnTo>
                    <a:pt x="4" y="13"/>
                  </a:lnTo>
                  <a:lnTo>
                    <a:pt x="14" y="13"/>
                  </a:lnTo>
                  <a:lnTo>
                    <a:pt x="17" y="8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979"/>
            <p:cNvSpPr>
              <a:spLocks/>
            </p:cNvSpPr>
            <p:nvPr/>
          </p:nvSpPr>
          <p:spPr bwMode="auto">
            <a:xfrm>
              <a:off x="1844150" y="4560888"/>
              <a:ext cx="12700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9" y="12"/>
                </a:cxn>
                <a:cxn ang="0">
                  <a:pos x="15" y="6"/>
                </a:cxn>
                <a:cxn ang="0">
                  <a:pos x="13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5" h="12">
                  <a:moveTo>
                    <a:pt x="6" y="0"/>
                  </a:moveTo>
                  <a:lnTo>
                    <a:pt x="0" y="6"/>
                  </a:lnTo>
                  <a:lnTo>
                    <a:pt x="2" y="12"/>
                  </a:lnTo>
                  <a:lnTo>
                    <a:pt x="9" y="12"/>
                  </a:lnTo>
                  <a:lnTo>
                    <a:pt x="15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980"/>
            <p:cNvSpPr>
              <a:spLocks/>
            </p:cNvSpPr>
            <p:nvPr/>
          </p:nvSpPr>
          <p:spPr bwMode="auto">
            <a:xfrm>
              <a:off x="1847325" y="4538663"/>
              <a:ext cx="11112" cy="111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2" y="13"/>
                </a:cxn>
                <a:cxn ang="0">
                  <a:pos x="9" y="13"/>
                </a:cxn>
                <a:cxn ang="0">
                  <a:pos x="15" y="9"/>
                </a:cxn>
                <a:cxn ang="0">
                  <a:pos x="11" y="4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5" h="13">
                  <a:moveTo>
                    <a:pt x="5" y="0"/>
                  </a:moveTo>
                  <a:lnTo>
                    <a:pt x="0" y="5"/>
                  </a:lnTo>
                  <a:lnTo>
                    <a:pt x="2" y="13"/>
                  </a:lnTo>
                  <a:lnTo>
                    <a:pt x="9" y="13"/>
                  </a:lnTo>
                  <a:lnTo>
                    <a:pt x="15" y="9"/>
                  </a:lnTo>
                  <a:lnTo>
                    <a:pt x="11" y="4"/>
                  </a:lnTo>
                  <a:lnTo>
                    <a:pt x="9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981"/>
            <p:cNvSpPr>
              <a:spLocks/>
            </p:cNvSpPr>
            <p:nvPr/>
          </p:nvSpPr>
          <p:spPr bwMode="auto">
            <a:xfrm>
              <a:off x="1855262" y="4594226"/>
              <a:ext cx="11112" cy="111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3"/>
                </a:cxn>
                <a:cxn ang="0">
                  <a:pos x="10" y="13"/>
                </a:cxn>
                <a:cxn ang="0">
                  <a:pos x="16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6" h="13">
                  <a:moveTo>
                    <a:pt x="6" y="0"/>
                  </a:moveTo>
                  <a:lnTo>
                    <a:pt x="0" y="6"/>
                  </a:lnTo>
                  <a:lnTo>
                    <a:pt x="2" y="13"/>
                  </a:lnTo>
                  <a:lnTo>
                    <a:pt x="10" y="13"/>
                  </a:lnTo>
                  <a:lnTo>
                    <a:pt x="16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982"/>
            <p:cNvSpPr>
              <a:spLocks/>
            </p:cNvSpPr>
            <p:nvPr/>
          </p:nvSpPr>
          <p:spPr bwMode="auto">
            <a:xfrm>
              <a:off x="1856850" y="4573588"/>
              <a:ext cx="12700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2" y="14"/>
                </a:cxn>
                <a:cxn ang="0">
                  <a:pos x="17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4">
                  <a:moveTo>
                    <a:pt x="8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2" y="14"/>
                  </a:lnTo>
                  <a:lnTo>
                    <a:pt x="17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984"/>
            <p:cNvSpPr>
              <a:spLocks/>
            </p:cNvSpPr>
            <p:nvPr/>
          </p:nvSpPr>
          <p:spPr bwMode="auto">
            <a:xfrm>
              <a:off x="1860025" y="4552950"/>
              <a:ext cx="11112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"/>
                </a:cxn>
                <a:cxn ang="0">
                  <a:pos x="4" y="9"/>
                </a:cxn>
                <a:cxn ang="0">
                  <a:pos x="11" y="11"/>
                </a:cxn>
                <a:cxn ang="0">
                  <a:pos x="13" y="5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3" y="5"/>
                  </a:lnTo>
                  <a:lnTo>
                    <a:pt x="11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985"/>
            <p:cNvSpPr>
              <a:spLocks/>
            </p:cNvSpPr>
            <p:nvPr/>
          </p:nvSpPr>
          <p:spPr bwMode="auto">
            <a:xfrm>
              <a:off x="1863200" y="4530725"/>
              <a:ext cx="12700" cy="111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1" y="14"/>
                </a:cxn>
                <a:cxn ang="0">
                  <a:pos x="15" y="8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1" y="14"/>
                  </a:lnTo>
                  <a:lnTo>
                    <a:pt x="15" y="8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986"/>
            <p:cNvSpPr>
              <a:spLocks/>
            </p:cNvSpPr>
            <p:nvPr/>
          </p:nvSpPr>
          <p:spPr bwMode="auto">
            <a:xfrm>
              <a:off x="1888600" y="4738688"/>
              <a:ext cx="31750" cy="5032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633"/>
                </a:cxn>
                <a:cxn ang="0">
                  <a:pos x="40" y="633"/>
                </a:cxn>
                <a:cxn ang="0">
                  <a:pos x="19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633">
                  <a:moveTo>
                    <a:pt x="0" y="0"/>
                  </a:moveTo>
                  <a:lnTo>
                    <a:pt x="23" y="633"/>
                  </a:lnTo>
                  <a:lnTo>
                    <a:pt x="40" y="633"/>
                  </a:lnTo>
                  <a:lnTo>
                    <a:pt x="19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987"/>
            <p:cNvSpPr>
              <a:spLocks/>
            </p:cNvSpPr>
            <p:nvPr/>
          </p:nvSpPr>
          <p:spPr bwMode="auto">
            <a:xfrm>
              <a:off x="1906063" y="5270500"/>
              <a:ext cx="38100" cy="8858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4" y="1115"/>
                </a:cxn>
                <a:cxn ang="0">
                  <a:pos x="47" y="1116"/>
                </a:cxn>
                <a:cxn ang="0">
                  <a:pos x="19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47" h="1116">
                  <a:moveTo>
                    <a:pt x="0" y="10"/>
                  </a:moveTo>
                  <a:lnTo>
                    <a:pt x="34" y="1115"/>
                  </a:lnTo>
                  <a:lnTo>
                    <a:pt x="47" y="1116"/>
                  </a:lnTo>
                  <a:lnTo>
                    <a:pt x="19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988"/>
            <p:cNvSpPr>
              <a:spLocks/>
            </p:cNvSpPr>
            <p:nvPr/>
          </p:nvSpPr>
          <p:spPr bwMode="auto">
            <a:xfrm>
              <a:off x="1469500" y="5629275"/>
              <a:ext cx="266700" cy="561975"/>
            </a:xfrm>
            <a:custGeom>
              <a:avLst/>
              <a:gdLst/>
              <a:ahLst/>
              <a:cxnLst>
                <a:cxn ang="0">
                  <a:pos x="23" y="28"/>
                </a:cxn>
                <a:cxn ang="0">
                  <a:pos x="54" y="104"/>
                </a:cxn>
                <a:cxn ang="0">
                  <a:pos x="88" y="201"/>
                </a:cxn>
                <a:cxn ang="0">
                  <a:pos x="114" y="289"/>
                </a:cxn>
                <a:cxn ang="0">
                  <a:pos x="130" y="355"/>
                </a:cxn>
                <a:cxn ang="0">
                  <a:pos x="147" y="430"/>
                </a:cxn>
                <a:cxn ang="0">
                  <a:pos x="164" y="496"/>
                </a:cxn>
                <a:cxn ang="0">
                  <a:pos x="173" y="532"/>
                </a:cxn>
                <a:cxn ang="0">
                  <a:pos x="183" y="551"/>
                </a:cxn>
                <a:cxn ang="0">
                  <a:pos x="215" y="587"/>
                </a:cxn>
                <a:cxn ang="0">
                  <a:pos x="253" y="597"/>
                </a:cxn>
                <a:cxn ang="0">
                  <a:pos x="274" y="589"/>
                </a:cxn>
                <a:cxn ang="0">
                  <a:pos x="255" y="561"/>
                </a:cxn>
                <a:cxn ang="0">
                  <a:pos x="229" y="515"/>
                </a:cxn>
                <a:cxn ang="0">
                  <a:pos x="202" y="469"/>
                </a:cxn>
                <a:cxn ang="0">
                  <a:pos x="192" y="447"/>
                </a:cxn>
                <a:cxn ang="0">
                  <a:pos x="185" y="403"/>
                </a:cxn>
                <a:cxn ang="0">
                  <a:pos x="175" y="333"/>
                </a:cxn>
                <a:cxn ang="0">
                  <a:pos x="166" y="262"/>
                </a:cxn>
                <a:cxn ang="0">
                  <a:pos x="164" y="218"/>
                </a:cxn>
                <a:cxn ang="0">
                  <a:pos x="160" y="161"/>
                </a:cxn>
                <a:cxn ang="0">
                  <a:pos x="156" y="93"/>
                </a:cxn>
                <a:cxn ang="0">
                  <a:pos x="153" y="38"/>
                </a:cxn>
                <a:cxn ang="0">
                  <a:pos x="173" y="0"/>
                </a:cxn>
                <a:cxn ang="0">
                  <a:pos x="173" y="53"/>
                </a:cxn>
                <a:cxn ang="0">
                  <a:pos x="177" y="182"/>
                </a:cxn>
                <a:cxn ang="0">
                  <a:pos x="189" y="331"/>
                </a:cxn>
                <a:cxn ang="0">
                  <a:pos x="210" y="445"/>
                </a:cxn>
                <a:cxn ang="0">
                  <a:pos x="225" y="477"/>
                </a:cxn>
                <a:cxn ang="0">
                  <a:pos x="253" y="530"/>
                </a:cxn>
                <a:cxn ang="0">
                  <a:pos x="276" y="576"/>
                </a:cxn>
                <a:cxn ang="0">
                  <a:pos x="289" y="597"/>
                </a:cxn>
                <a:cxn ang="0">
                  <a:pos x="305" y="625"/>
                </a:cxn>
                <a:cxn ang="0">
                  <a:pos x="322" y="665"/>
                </a:cxn>
                <a:cxn ang="0">
                  <a:pos x="335" y="696"/>
                </a:cxn>
                <a:cxn ang="0">
                  <a:pos x="324" y="707"/>
                </a:cxn>
                <a:cxn ang="0">
                  <a:pos x="289" y="705"/>
                </a:cxn>
                <a:cxn ang="0">
                  <a:pos x="263" y="700"/>
                </a:cxn>
                <a:cxn ang="0">
                  <a:pos x="248" y="677"/>
                </a:cxn>
                <a:cxn ang="0">
                  <a:pos x="229" y="642"/>
                </a:cxn>
                <a:cxn ang="0">
                  <a:pos x="208" y="606"/>
                </a:cxn>
                <a:cxn ang="0">
                  <a:pos x="198" y="587"/>
                </a:cxn>
                <a:cxn ang="0">
                  <a:pos x="185" y="582"/>
                </a:cxn>
                <a:cxn ang="0">
                  <a:pos x="185" y="618"/>
                </a:cxn>
                <a:cxn ang="0">
                  <a:pos x="187" y="656"/>
                </a:cxn>
                <a:cxn ang="0">
                  <a:pos x="185" y="679"/>
                </a:cxn>
                <a:cxn ang="0">
                  <a:pos x="164" y="662"/>
                </a:cxn>
                <a:cxn ang="0">
                  <a:pos x="162" y="637"/>
                </a:cxn>
                <a:cxn ang="0">
                  <a:pos x="166" y="606"/>
                </a:cxn>
                <a:cxn ang="0">
                  <a:pos x="168" y="574"/>
                </a:cxn>
                <a:cxn ang="0">
                  <a:pos x="170" y="553"/>
                </a:cxn>
                <a:cxn ang="0">
                  <a:pos x="160" y="523"/>
                </a:cxn>
                <a:cxn ang="0">
                  <a:pos x="151" y="502"/>
                </a:cxn>
                <a:cxn ang="0">
                  <a:pos x="135" y="428"/>
                </a:cxn>
                <a:cxn ang="0">
                  <a:pos x="111" y="323"/>
                </a:cxn>
                <a:cxn ang="0">
                  <a:pos x="84" y="228"/>
                </a:cxn>
                <a:cxn ang="0">
                  <a:pos x="63" y="171"/>
                </a:cxn>
                <a:cxn ang="0">
                  <a:pos x="38" y="112"/>
                </a:cxn>
                <a:cxn ang="0">
                  <a:pos x="16" y="57"/>
                </a:cxn>
                <a:cxn ang="0">
                  <a:pos x="2" y="21"/>
                </a:cxn>
              </a:cxnLst>
              <a:rect l="0" t="0" r="r" b="b"/>
              <a:pathLst>
                <a:path w="337" h="707">
                  <a:moveTo>
                    <a:pt x="18" y="11"/>
                  </a:moveTo>
                  <a:lnTo>
                    <a:pt x="18" y="11"/>
                  </a:lnTo>
                  <a:lnTo>
                    <a:pt x="19" y="19"/>
                  </a:lnTo>
                  <a:lnTo>
                    <a:pt x="23" y="28"/>
                  </a:lnTo>
                  <a:lnTo>
                    <a:pt x="31" y="43"/>
                  </a:lnTo>
                  <a:lnTo>
                    <a:pt x="37" y="61"/>
                  </a:lnTo>
                  <a:lnTo>
                    <a:pt x="44" y="81"/>
                  </a:lnTo>
                  <a:lnTo>
                    <a:pt x="54" y="104"/>
                  </a:lnTo>
                  <a:lnTo>
                    <a:pt x="63" y="129"/>
                  </a:lnTo>
                  <a:lnTo>
                    <a:pt x="73" y="152"/>
                  </a:lnTo>
                  <a:lnTo>
                    <a:pt x="80" y="177"/>
                  </a:lnTo>
                  <a:lnTo>
                    <a:pt x="88" y="201"/>
                  </a:lnTo>
                  <a:lnTo>
                    <a:pt x="97" y="226"/>
                  </a:lnTo>
                  <a:lnTo>
                    <a:pt x="103" y="249"/>
                  </a:lnTo>
                  <a:lnTo>
                    <a:pt x="111" y="270"/>
                  </a:lnTo>
                  <a:lnTo>
                    <a:pt x="114" y="289"/>
                  </a:lnTo>
                  <a:lnTo>
                    <a:pt x="120" y="306"/>
                  </a:lnTo>
                  <a:lnTo>
                    <a:pt x="122" y="321"/>
                  </a:lnTo>
                  <a:lnTo>
                    <a:pt x="126" y="336"/>
                  </a:lnTo>
                  <a:lnTo>
                    <a:pt x="130" y="355"/>
                  </a:lnTo>
                  <a:lnTo>
                    <a:pt x="133" y="372"/>
                  </a:lnTo>
                  <a:lnTo>
                    <a:pt x="137" y="391"/>
                  </a:lnTo>
                  <a:lnTo>
                    <a:pt x="143" y="410"/>
                  </a:lnTo>
                  <a:lnTo>
                    <a:pt x="147" y="430"/>
                  </a:lnTo>
                  <a:lnTo>
                    <a:pt x="153" y="449"/>
                  </a:lnTo>
                  <a:lnTo>
                    <a:pt x="156" y="466"/>
                  </a:lnTo>
                  <a:lnTo>
                    <a:pt x="160" y="481"/>
                  </a:lnTo>
                  <a:lnTo>
                    <a:pt x="164" y="496"/>
                  </a:lnTo>
                  <a:lnTo>
                    <a:pt x="168" y="509"/>
                  </a:lnTo>
                  <a:lnTo>
                    <a:pt x="170" y="519"/>
                  </a:lnTo>
                  <a:lnTo>
                    <a:pt x="173" y="526"/>
                  </a:lnTo>
                  <a:lnTo>
                    <a:pt x="173" y="532"/>
                  </a:lnTo>
                  <a:lnTo>
                    <a:pt x="175" y="536"/>
                  </a:lnTo>
                  <a:lnTo>
                    <a:pt x="175" y="536"/>
                  </a:lnTo>
                  <a:lnTo>
                    <a:pt x="179" y="542"/>
                  </a:lnTo>
                  <a:lnTo>
                    <a:pt x="183" y="551"/>
                  </a:lnTo>
                  <a:lnTo>
                    <a:pt x="191" y="561"/>
                  </a:lnTo>
                  <a:lnTo>
                    <a:pt x="198" y="570"/>
                  </a:lnTo>
                  <a:lnTo>
                    <a:pt x="206" y="582"/>
                  </a:lnTo>
                  <a:lnTo>
                    <a:pt x="215" y="587"/>
                  </a:lnTo>
                  <a:lnTo>
                    <a:pt x="227" y="595"/>
                  </a:lnTo>
                  <a:lnTo>
                    <a:pt x="236" y="595"/>
                  </a:lnTo>
                  <a:lnTo>
                    <a:pt x="246" y="597"/>
                  </a:lnTo>
                  <a:lnTo>
                    <a:pt x="253" y="597"/>
                  </a:lnTo>
                  <a:lnTo>
                    <a:pt x="261" y="597"/>
                  </a:lnTo>
                  <a:lnTo>
                    <a:pt x="270" y="593"/>
                  </a:lnTo>
                  <a:lnTo>
                    <a:pt x="276" y="591"/>
                  </a:lnTo>
                  <a:lnTo>
                    <a:pt x="274" y="589"/>
                  </a:lnTo>
                  <a:lnTo>
                    <a:pt x="270" y="585"/>
                  </a:lnTo>
                  <a:lnTo>
                    <a:pt x="267" y="580"/>
                  </a:lnTo>
                  <a:lnTo>
                    <a:pt x="263" y="572"/>
                  </a:lnTo>
                  <a:lnTo>
                    <a:pt x="255" y="561"/>
                  </a:lnTo>
                  <a:lnTo>
                    <a:pt x="249" y="551"/>
                  </a:lnTo>
                  <a:lnTo>
                    <a:pt x="244" y="540"/>
                  </a:lnTo>
                  <a:lnTo>
                    <a:pt x="236" y="526"/>
                  </a:lnTo>
                  <a:lnTo>
                    <a:pt x="229" y="515"/>
                  </a:lnTo>
                  <a:lnTo>
                    <a:pt x="221" y="502"/>
                  </a:lnTo>
                  <a:lnTo>
                    <a:pt x="213" y="490"/>
                  </a:lnTo>
                  <a:lnTo>
                    <a:pt x="208" y="479"/>
                  </a:lnTo>
                  <a:lnTo>
                    <a:pt x="202" y="469"/>
                  </a:lnTo>
                  <a:lnTo>
                    <a:pt x="198" y="462"/>
                  </a:lnTo>
                  <a:lnTo>
                    <a:pt x="194" y="456"/>
                  </a:lnTo>
                  <a:lnTo>
                    <a:pt x="194" y="452"/>
                  </a:lnTo>
                  <a:lnTo>
                    <a:pt x="192" y="447"/>
                  </a:lnTo>
                  <a:lnTo>
                    <a:pt x="191" y="441"/>
                  </a:lnTo>
                  <a:lnTo>
                    <a:pt x="189" y="430"/>
                  </a:lnTo>
                  <a:lnTo>
                    <a:pt x="189" y="418"/>
                  </a:lnTo>
                  <a:lnTo>
                    <a:pt x="185" y="403"/>
                  </a:lnTo>
                  <a:lnTo>
                    <a:pt x="183" y="386"/>
                  </a:lnTo>
                  <a:lnTo>
                    <a:pt x="181" y="369"/>
                  </a:lnTo>
                  <a:lnTo>
                    <a:pt x="179" y="352"/>
                  </a:lnTo>
                  <a:lnTo>
                    <a:pt x="175" y="333"/>
                  </a:lnTo>
                  <a:lnTo>
                    <a:pt x="173" y="313"/>
                  </a:lnTo>
                  <a:lnTo>
                    <a:pt x="170" y="296"/>
                  </a:lnTo>
                  <a:lnTo>
                    <a:pt x="168" y="279"/>
                  </a:lnTo>
                  <a:lnTo>
                    <a:pt x="166" y="262"/>
                  </a:lnTo>
                  <a:lnTo>
                    <a:pt x="164" y="249"/>
                  </a:lnTo>
                  <a:lnTo>
                    <a:pt x="164" y="237"/>
                  </a:lnTo>
                  <a:lnTo>
                    <a:pt x="164" y="228"/>
                  </a:lnTo>
                  <a:lnTo>
                    <a:pt x="164" y="218"/>
                  </a:lnTo>
                  <a:lnTo>
                    <a:pt x="162" y="207"/>
                  </a:lnTo>
                  <a:lnTo>
                    <a:pt x="160" y="192"/>
                  </a:lnTo>
                  <a:lnTo>
                    <a:pt x="160" y="178"/>
                  </a:lnTo>
                  <a:lnTo>
                    <a:pt x="160" y="161"/>
                  </a:lnTo>
                  <a:lnTo>
                    <a:pt x="158" y="144"/>
                  </a:lnTo>
                  <a:lnTo>
                    <a:pt x="158" y="127"/>
                  </a:lnTo>
                  <a:lnTo>
                    <a:pt x="158" y="112"/>
                  </a:lnTo>
                  <a:lnTo>
                    <a:pt x="156" y="93"/>
                  </a:lnTo>
                  <a:lnTo>
                    <a:pt x="154" y="78"/>
                  </a:lnTo>
                  <a:lnTo>
                    <a:pt x="154" y="62"/>
                  </a:lnTo>
                  <a:lnTo>
                    <a:pt x="154" y="51"/>
                  </a:lnTo>
                  <a:lnTo>
                    <a:pt x="153" y="38"/>
                  </a:lnTo>
                  <a:lnTo>
                    <a:pt x="153" y="32"/>
                  </a:lnTo>
                  <a:lnTo>
                    <a:pt x="153" y="26"/>
                  </a:lnTo>
                  <a:lnTo>
                    <a:pt x="153" y="26"/>
                  </a:lnTo>
                  <a:lnTo>
                    <a:pt x="173" y="0"/>
                  </a:lnTo>
                  <a:lnTo>
                    <a:pt x="173" y="4"/>
                  </a:lnTo>
                  <a:lnTo>
                    <a:pt x="173" y="13"/>
                  </a:lnTo>
                  <a:lnTo>
                    <a:pt x="173" y="30"/>
                  </a:lnTo>
                  <a:lnTo>
                    <a:pt x="173" y="53"/>
                  </a:lnTo>
                  <a:lnTo>
                    <a:pt x="173" y="81"/>
                  </a:lnTo>
                  <a:lnTo>
                    <a:pt x="173" y="112"/>
                  </a:lnTo>
                  <a:lnTo>
                    <a:pt x="175" y="146"/>
                  </a:lnTo>
                  <a:lnTo>
                    <a:pt x="177" y="182"/>
                  </a:lnTo>
                  <a:lnTo>
                    <a:pt x="179" y="220"/>
                  </a:lnTo>
                  <a:lnTo>
                    <a:pt x="181" y="256"/>
                  </a:lnTo>
                  <a:lnTo>
                    <a:pt x="185" y="294"/>
                  </a:lnTo>
                  <a:lnTo>
                    <a:pt x="189" y="331"/>
                  </a:lnTo>
                  <a:lnTo>
                    <a:pt x="191" y="365"/>
                  </a:lnTo>
                  <a:lnTo>
                    <a:pt x="198" y="395"/>
                  </a:lnTo>
                  <a:lnTo>
                    <a:pt x="204" y="422"/>
                  </a:lnTo>
                  <a:lnTo>
                    <a:pt x="210" y="445"/>
                  </a:lnTo>
                  <a:lnTo>
                    <a:pt x="213" y="450"/>
                  </a:lnTo>
                  <a:lnTo>
                    <a:pt x="215" y="456"/>
                  </a:lnTo>
                  <a:lnTo>
                    <a:pt x="221" y="466"/>
                  </a:lnTo>
                  <a:lnTo>
                    <a:pt x="225" y="477"/>
                  </a:lnTo>
                  <a:lnTo>
                    <a:pt x="232" y="490"/>
                  </a:lnTo>
                  <a:lnTo>
                    <a:pt x="240" y="502"/>
                  </a:lnTo>
                  <a:lnTo>
                    <a:pt x="246" y="517"/>
                  </a:lnTo>
                  <a:lnTo>
                    <a:pt x="253" y="530"/>
                  </a:lnTo>
                  <a:lnTo>
                    <a:pt x="259" y="542"/>
                  </a:lnTo>
                  <a:lnTo>
                    <a:pt x="265" y="555"/>
                  </a:lnTo>
                  <a:lnTo>
                    <a:pt x="270" y="566"/>
                  </a:lnTo>
                  <a:lnTo>
                    <a:pt x="276" y="576"/>
                  </a:lnTo>
                  <a:lnTo>
                    <a:pt x="280" y="584"/>
                  </a:lnTo>
                  <a:lnTo>
                    <a:pt x="284" y="587"/>
                  </a:lnTo>
                  <a:lnTo>
                    <a:pt x="286" y="591"/>
                  </a:lnTo>
                  <a:lnTo>
                    <a:pt x="289" y="597"/>
                  </a:lnTo>
                  <a:lnTo>
                    <a:pt x="291" y="601"/>
                  </a:lnTo>
                  <a:lnTo>
                    <a:pt x="295" y="608"/>
                  </a:lnTo>
                  <a:lnTo>
                    <a:pt x="299" y="616"/>
                  </a:lnTo>
                  <a:lnTo>
                    <a:pt x="305" y="625"/>
                  </a:lnTo>
                  <a:lnTo>
                    <a:pt x="308" y="635"/>
                  </a:lnTo>
                  <a:lnTo>
                    <a:pt x="314" y="646"/>
                  </a:lnTo>
                  <a:lnTo>
                    <a:pt x="318" y="656"/>
                  </a:lnTo>
                  <a:lnTo>
                    <a:pt x="322" y="665"/>
                  </a:lnTo>
                  <a:lnTo>
                    <a:pt x="326" y="675"/>
                  </a:lnTo>
                  <a:lnTo>
                    <a:pt x="331" y="682"/>
                  </a:lnTo>
                  <a:lnTo>
                    <a:pt x="333" y="690"/>
                  </a:lnTo>
                  <a:lnTo>
                    <a:pt x="335" y="696"/>
                  </a:lnTo>
                  <a:lnTo>
                    <a:pt x="335" y="701"/>
                  </a:lnTo>
                  <a:lnTo>
                    <a:pt x="337" y="705"/>
                  </a:lnTo>
                  <a:lnTo>
                    <a:pt x="331" y="705"/>
                  </a:lnTo>
                  <a:lnTo>
                    <a:pt x="324" y="707"/>
                  </a:lnTo>
                  <a:lnTo>
                    <a:pt x="312" y="707"/>
                  </a:lnTo>
                  <a:lnTo>
                    <a:pt x="301" y="707"/>
                  </a:lnTo>
                  <a:lnTo>
                    <a:pt x="295" y="705"/>
                  </a:lnTo>
                  <a:lnTo>
                    <a:pt x="289" y="705"/>
                  </a:lnTo>
                  <a:lnTo>
                    <a:pt x="282" y="703"/>
                  </a:lnTo>
                  <a:lnTo>
                    <a:pt x="276" y="703"/>
                  </a:lnTo>
                  <a:lnTo>
                    <a:pt x="269" y="701"/>
                  </a:lnTo>
                  <a:lnTo>
                    <a:pt x="263" y="700"/>
                  </a:lnTo>
                  <a:lnTo>
                    <a:pt x="259" y="696"/>
                  </a:lnTo>
                  <a:lnTo>
                    <a:pt x="255" y="690"/>
                  </a:lnTo>
                  <a:lnTo>
                    <a:pt x="251" y="682"/>
                  </a:lnTo>
                  <a:lnTo>
                    <a:pt x="248" y="677"/>
                  </a:lnTo>
                  <a:lnTo>
                    <a:pt x="242" y="669"/>
                  </a:lnTo>
                  <a:lnTo>
                    <a:pt x="236" y="662"/>
                  </a:lnTo>
                  <a:lnTo>
                    <a:pt x="232" y="652"/>
                  </a:lnTo>
                  <a:lnTo>
                    <a:pt x="229" y="642"/>
                  </a:lnTo>
                  <a:lnTo>
                    <a:pt x="221" y="631"/>
                  </a:lnTo>
                  <a:lnTo>
                    <a:pt x="217" y="622"/>
                  </a:lnTo>
                  <a:lnTo>
                    <a:pt x="211" y="612"/>
                  </a:lnTo>
                  <a:lnTo>
                    <a:pt x="208" y="606"/>
                  </a:lnTo>
                  <a:lnTo>
                    <a:pt x="204" y="599"/>
                  </a:lnTo>
                  <a:lnTo>
                    <a:pt x="200" y="593"/>
                  </a:lnTo>
                  <a:lnTo>
                    <a:pt x="198" y="589"/>
                  </a:lnTo>
                  <a:lnTo>
                    <a:pt x="198" y="587"/>
                  </a:lnTo>
                  <a:lnTo>
                    <a:pt x="189" y="578"/>
                  </a:lnTo>
                  <a:lnTo>
                    <a:pt x="185" y="574"/>
                  </a:lnTo>
                  <a:lnTo>
                    <a:pt x="185" y="578"/>
                  </a:lnTo>
                  <a:lnTo>
                    <a:pt x="185" y="582"/>
                  </a:lnTo>
                  <a:lnTo>
                    <a:pt x="185" y="591"/>
                  </a:lnTo>
                  <a:lnTo>
                    <a:pt x="185" y="597"/>
                  </a:lnTo>
                  <a:lnTo>
                    <a:pt x="185" y="606"/>
                  </a:lnTo>
                  <a:lnTo>
                    <a:pt x="185" y="618"/>
                  </a:lnTo>
                  <a:lnTo>
                    <a:pt x="187" y="627"/>
                  </a:lnTo>
                  <a:lnTo>
                    <a:pt x="187" y="637"/>
                  </a:lnTo>
                  <a:lnTo>
                    <a:pt x="187" y="648"/>
                  </a:lnTo>
                  <a:lnTo>
                    <a:pt x="187" y="656"/>
                  </a:lnTo>
                  <a:lnTo>
                    <a:pt x="187" y="665"/>
                  </a:lnTo>
                  <a:lnTo>
                    <a:pt x="185" y="671"/>
                  </a:lnTo>
                  <a:lnTo>
                    <a:pt x="185" y="677"/>
                  </a:lnTo>
                  <a:lnTo>
                    <a:pt x="185" y="679"/>
                  </a:lnTo>
                  <a:lnTo>
                    <a:pt x="185" y="681"/>
                  </a:lnTo>
                  <a:lnTo>
                    <a:pt x="177" y="675"/>
                  </a:lnTo>
                  <a:lnTo>
                    <a:pt x="170" y="669"/>
                  </a:lnTo>
                  <a:lnTo>
                    <a:pt x="164" y="662"/>
                  </a:lnTo>
                  <a:lnTo>
                    <a:pt x="162" y="652"/>
                  </a:lnTo>
                  <a:lnTo>
                    <a:pt x="162" y="648"/>
                  </a:lnTo>
                  <a:lnTo>
                    <a:pt x="162" y="644"/>
                  </a:lnTo>
                  <a:lnTo>
                    <a:pt x="162" y="637"/>
                  </a:lnTo>
                  <a:lnTo>
                    <a:pt x="164" y="631"/>
                  </a:lnTo>
                  <a:lnTo>
                    <a:pt x="164" y="622"/>
                  </a:lnTo>
                  <a:lnTo>
                    <a:pt x="164" y="614"/>
                  </a:lnTo>
                  <a:lnTo>
                    <a:pt x="166" y="606"/>
                  </a:lnTo>
                  <a:lnTo>
                    <a:pt x="166" y="599"/>
                  </a:lnTo>
                  <a:lnTo>
                    <a:pt x="166" y="589"/>
                  </a:lnTo>
                  <a:lnTo>
                    <a:pt x="168" y="582"/>
                  </a:lnTo>
                  <a:lnTo>
                    <a:pt x="168" y="574"/>
                  </a:lnTo>
                  <a:lnTo>
                    <a:pt x="170" y="568"/>
                  </a:lnTo>
                  <a:lnTo>
                    <a:pt x="170" y="557"/>
                  </a:lnTo>
                  <a:lnTo>
                    <a:pt x="172" y="555"/>
                  </a:lnTo>
                  <a:lnTo>
                    <a:pt x="170" y="553"/>
                  </a:lnTo>
                  <a:lnTo>
                    <a:pt x="164" y="549"/>
                  </a:lnTo>
                  <a:lnTo>
                    <a:pt x="160" y="540"/>
                  </a:lnTo>
                  <a:lnTo>
                    <a:pt x="160" y="532"/>
                  </a:lnTo>
                  <a:lnTo>
                    <a:pt x="160" y="523"/>
                  </a:lnTo>
                  <a:lnTo>
                    <a:pt x="158" y="517"/>
                  </a:lnTo>
                  <a:lnTo>
                    <a:pt x="154" y="513"/>
                  </a:lnTo>
                  <a:lnTo>
                    <a:pt x="154" y="509"/>
                  </a:lnTo>
                  <a:lnTo>
                    <a:pt x="151" y="502"/>
                  </a:lnTo>
                  <a:lnTo>
                    <a:pt x="149" y="488"/>
                  </a:lnTo>
                  <a:lnTo>
                    <a:pt x="145" y="471"/>
                  </a:lnTo>
                  <a:lnTo>
                    <a:pt x="139" y="450"/>
                  </a:lnTo>
                  <a:lnTo>
                    <a:pt x="135" y="428"/>
                  </a:lnTo>
                  <a:lnTo>
                    <a:pt x="130" y="403"/>
                  </a:lnTo>
                  <a:lnTo>
                    <a:pt x="124" y="378"/>
                  </a:lnTo>
                  <a:lnTo>
                    <a:pt x="118" y="350"/>
                  </a:lnTo>
                  <a:lnTo>
                    <a:pt x="111" y="323"/>
                  </a:lnTo>
                  <a:lnTo>
                    <a:pt x="103" y="296"/>
                  </a:lnTo>
                  <a:lnTo>
                    <a:pt x="97" y="272"/>
                  </a:lnTo>
                  <a:lnTo>
                    <a:pt x="90" y="247"/>
                  </a:lnTo>
                  <a:lnTo>
                    <a:pt x="84" y="228"/>
                  </a:lnTo>
                  <a:lnTo>
                    <a:pt x="78" y="211"/>
                  </a:lnTo>
                  <a:lnTo>
                    <a:pt x="75" y="197"/>
                  </a:lnTo>
                  <a:lnTo>
                    <a:pt x="69" y="184"/>
                  </a:lnTo>
                  <a:lnTo>
                    <a:pt x="63" y="171"/>
                  </a:lnTo>
                  <a:lnTo>
                    <a:pt x="56" y="158"/>
                  </a:lnTo>
                  <a:lnTo>
                    <a:pt x="50" y="142"/>
                  </a:lnTo>
                  <a:lnTo>
                    <a:pt x="44" y="127"/>
                  </a:lnTo>
                  <a:lnTo>
                    <a:pt x="38" y="112"/>
                  </a:lnTo>
                  <a:lnTo>
                    <a:pt x="33" y="97"/>
                  </a:lnTo>
                  <a:lnTo>
                    <a:pt x="27" y="83"/>
                  </a:lnTo>
                  <a:lnTo>
                    <a:pt x="19" y="68"/>
                  </a:lnTo>
                  <a:lnTo>
                    <a:pt x="16" y="57"/>
                  </a:lnTo>
                  <a:lnTo>
                    <a:pt x="12" y="43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989"/>
            <p:cNvSpPr>
              <a:spLocks/>
            </p:cNvSpPr>
            <p:nvPr/>
          </p:nvSpPr>
          <p:spPr bwMode="auto">
            <a:xfrm>
              <a:off x="1404413" y="5645150"/>
              <a:ext cx="141287" cy="501650"/>
            </a:xfrm>
            <a:custGeom>
              <a:avLst/>
              <a:gdLst/>
              <a:ahLst/>
              <a:cxnLst>
                <a:cxn ang="0">
                  <a:pos x="146" y="186"/>
                </a:cxn>
                <a:cxn ang="0">
                  <a:pos x="131" y="247"/>
                </a:cxn>
                <a:cxn ang="0">
                  <a:pos x="110" y="319"/>
                </a:cxn>
                <a:cxn ang="0">
                  <a:pos x="99" y="372"/>
                </a:cxn>
                <a:cxn ang="0">
                  <a:pos x="100" y="399"/>
                </a:cxn>
                <a:cxn ang="0">
                  <a:pos x="108" y="439"/>
                </a:cxn>
                <a:cxn ang="0">
                  <a:pos x="118" y="481"/>
                </a:cxn>
                <a:cxn ang="0">
                  <a:pos x="123" y="504"/>
                </a:cxn>
                <a:cxn ang="0">
                  <a:pos x="104" y="496"/>
                </a:cxn>
                <a:cxn ang="0">
                  <a:pos x="62" y="469"/>
                </a:cxn>
                <a:cxn ang="0">
                  <a:pos x="55" y="437"/>
                </a:cxn>
                <a:cxn ang="0">
                  <a:pos x="60" y="409"/>
                </a:cxn>
                <a:cxn ang="0">
                  <a:pos x="66" y="388"/>
                </a:cxn>
                <a:cxn ang="0">
                  <a:pos x="68" y="348"/>
                </a:cxn>
                <a:cxn ang="0">
                  <a:pos x="70" y="296"/>
                </a:cxn>
                <a:cxn ang="0">
                  <a:pos x="74" y="190"/>
                </a:cxn>
                <a:cxn ang="0">
                  <a:pos x="78" y="74"/>
                </a:cxn>
                <a:cxn ang="0">
                  <a:pos x="81" y="7"/>
                </a:cxn>
                <a:cxn ang="0">
                  <a:pos x="66" y="17"/>
                </a:cxn>
                <a:cxn ang="0">
                  <a:pos x="62" y="121"/>
                </a:cxn>
                <a:cxn ang="0">
                  <a:pos x="57" y="262"/>
                </a:cxn>
                <a:cxn ang="0">
                  <a:pos x="51" y="374"/>
                </a:cxn>
                <a:cxn ang="0">
                  <a:pos x="45" y="409"/>
                </a:cxn>
                <a:cxn ang="0">
                  <a:pos x="30" y="437"/>
                </a:cxn>
                <a:cxn ang="0">
                  <a:pos x="21" y="462"/>
                </a:cxn>
                <a:cxn ang="0">
                  <a:pos x="13" y="498"/>
                </a:cxn>
                <a:cxn ang="0">
                  <a:pos x="3" y="538"/>
                </a:cxn>
                <a:cxn ang="0">
                  <a:pos x="0" y="568"/>
                </a:cxn>
                <a:cxn ang="0">
                  <a:pos x="15" y="585"/>
                </a:cxn>
                <a:cxn ang="0">
                  <a:pos x="22" y="568"/>
                </a:cxn>
                <a:cxn ang="0">
                  <a:pos x="24" y="540"/>
                </a:cxn>
                <a:cxn ang="0">
                  <a:pos x="26" y="507"/>
                </a:cxn>
                <a:cxn ang="0">
                  <a:pos x="30" y="481"/>
                </a:cxn>
                <a:cxn ang="0">
                  <a:pos x="38" y="462"/>
                </a:cxn>
                <a:cxn ang="0">
                  <a:pos x="45" y="477"/>
                </a:cxn>
                <a:cxn ang="0">
                  <a:pos x="51" y="511"/>
                </a:cxn>
                <a:cxn ang="0">
                  <a:pos x="60" y="555"/>
                </a:cxn>
                <a:cxn ang="0">
                  <a:pos x="70" y="591"/>
                </a:cxn>
                <a:cxn ang="0">
                  <a:pos x="81" y="606"/>
                </a:cxn>
                <a:cxn ang="0">
                  <a:pos x="110" y="618"/>
                </a:cxn>
                <a:cxn ang="0">
                  <a:pos x="146" y="627"/>
                </a:cxn>
                <a:cxn ang="0">
                  <a:pos x="173" y="631"/>
                </a:cxn>
                <a:cxn ang="0">
                  <a:pos x="175" y="620"/>
                </a:cxn>
                <a:cxn ang="0">
                  <a:pos x="165" y="593"/>
                </a:cxn>
                <a:cxn ang="0">
                  <a:pos x="154" y="561"/>
                </a:cxn>
                <a:cxn ang="0">
                  <a:pos x="144" y="528"/>
                </a:cxn>
                <a:cxn ang="0">
                  <a:pos x="138" y="504"/>
                </a:cxn>
                <a:cxn ang="0">
                  <a:pos x="129" y="464"/>
                </a:cxn>
                <a:cxn ang="0">
                  <a:pos x="119" y="420"/>
                </a:cxn>
                <a:cxn ang="0">
                  <a:pos x="112" y="384"/>
                </a:cxn>
                <a:cxn ang="0">
                  <a:pos x="114" y="363"/>
                </a:cxn>
                <a:cxn ang="0">
                  <a:pos x="127" y="308"/>
                </a:cxn>
                <a:cxn ang="0">
                  <a:pos x="146" y="241"/>
                </a:cxn>
                <a:cxn ang="0">
                  <a:pos x="161" y="192"/>
                </a:cxn>
                <a:cxn ang="0">
                  <a:pos x="154" y="171"/>
                </a:cxn>
              </a:cxnLst>
              <a:rect l="0" t="0" r="r" b="b"/>
              <a:pathLst>
                <a:path w="176" h="631">
                  <a:moveTo>
                    <a:pt x="154" y="171"/>
                  </a:moveTo>
                  <a:lnTo>
                    <a:pt x="154" y="173"/>
                  </a:lnTo>
                  <a:lnTo>
                    <a:pt x="150" y="178"/>
                  </a:lnTo>
                  <a:lnTo>
                    <a:pt x="146" y="186"/>
                  </a:lnTo>
                  <a:lnTo>
                    <a:pt x="144" y="199"/>
                  </a:lnTo>
                  <a:lnTo>
                    <a:pt x="140" y="213"/>
                  </a:lnTo>
                  <a:lnTo>
                    <a:pt x="135" y="230"/>
                  </a:lnTo>
                  <a:lnTo>
                    <a:pt x="131" y="247"/>
                  </a:lnTo>
                  <a:lnTo>
                    <a:pt x="125" y="266"/>
                  </a:lnTo>
                  <a:lnTo>
                    <a:pt x="119" y="283"/>
                  </a:lnTo>
                  <a:lnTo>
                    <a:pt x="116" y="302"/>
                  </a:lnTo>
                  <a:lnTo>
                    <a:pt x="110" y="319"/>
                  </a:lnTo>
                  <a:lnTo>
                    <a:pt x="106" y="336"/>
                  </a:lnTo>
                  <a:lnTo>
                    <a:pt x="102" y="352"/>
                  </a:lnTo>
                  <a:lnTo>
                    <a:pt x="100" y="363"/>
                  </a:lnTo>
                  <a:lnTo>
                    <a:pt x="99" y="372"/>
                  </a:lnTo>
                  <a:lnTo>
                    <a:pt x="99" y="380"/>
                  </a:lnTo>
                  <a:lnTo>
                    <a:pt x="99" y="384"/>
                  </a:lnTo>
                  <a:lnTo>
                    <a:pt x="99" y="391"/>
                  </a:lnTo>
                  <a:lnTo>
                    <a:pt x="100" y="399"/>
                  </a:lnTo>
                  <a:lnTo>
                    <a:pt x="102" y="409"/>
                  </a:lnTo>
                  <a:lnTo>
                    <a:pt x="104" y="418"/>
                  </a:lnTo>
                  <a:lnTo>
                    <a:pt x="106" y="430"/>
                  </a:lnTo>
                  <a:lnTo>
                    <a:pt x="108" y="439"/>
                  </a:lnTo>
                  <a:lnTo>
                    <a:pt x="112" y="452"/>
                  </a:lnTo>
                  <a:lnTo>
                    <a:pt x="114" y="462"/>
                  </a:lnTo>
                  <a:lnTo>
                    <a:pt x="116" y="471"/>
                  </a:lnTo>
                  <a:lnTo>
                    <a:pt x="118" y="481"/>
                  </a:lnTo>
                  <a:lnTo>
                    <a:pt x="119" y="488"/>
                  </a:lnTo>
                  <a:lnTo>
                    <a:pt x="121" y="496"/>
                  </a:lnTo>
                  <a:lnTo>
                    <a:pt x="121" y="502"/>
                  </a:lnTo>
                  <a:lnTo>
                    <a:pt x="123" y="504"/>
                  </a:lnTo>
                  <a:lnTo>
                    <a:pt x="125" y="506"/>
                  </a:lnTo>
                  <a:lnTo>
                    <a:pt x="121" y="504"/>
                  </a:lnTo>
                  <a:lnTo>
                    <a:pt x="114" y="502"/>
                  </a:lnTo>
                  <a:lnTo>
                    <a:pt x="104" y="496"/>
                  </a:lnTo>
                  <a:lnTo>
                    <a:pt x="95" y="490"/>
                  </a:lnTo>
                  <a:lnTo>
                    <a:pt x="81" y="483"/>
                  </a:lnTo>
                  <a:lnTo>
                    <a:pt x="72" y="477"/>
                  </a:lnTo>
                  <a:lnTo>
                    <a:pt x="62" y="469"/>
                  </a:lnTo>
                  <a:lnTo>
                    <a:pt x="57" y="464"/>
                  </a:lnTo>
                  <a:lnTo>
                    <a:pt x="55" y="456"/>
                  </a:lnTo>
                  <a:lnTo>
                    <a:pt x="55" y="447"/>
                  </a:lnTo>
                  <a:lnTo>
                    <a:pt x="55" y="437"/>
                  </a:lnTo>
                  <a:lnTo>
                    <a:pt x="55" y="430"/>
                  </a:lnTo>
                  <a:lnTo>
                    <a:pt x="57" y="422"/>
                  </a:lnTo>
                  <a:lnTo>
                    <a:pt x="59" y="414"/>
                  </a:lnTo>
                  <a:lnTo>
                    <a:pt x="60" y="409"/>
                  </a:lnTo>
                  <a:lnTo>
                    <a:pt x="64" y="407"/>
                  </a:lnTo>
                  <a:lnTo>
                    <a:pt x="64" y="401"/>
                  </a:lnTo>
                  <a:lnTo>
                    <a:pt x="64" y="395"/>
                  </a:lnTo>
                  <a:lnTo>
                    <a:pt x="66" y="388"/>
                  </a:lnTo>
                  <a:lnTo>
                    <a:pt x="66" y="380"/>
                  </a:lnTo>
                  <a:lnTo>
                    <a:pt x="66" y="369"/>
                  </a:lnTo>
                  <a:lnTo>
                    <a:pt x="68" y="359"/>
                  </a:lnTo>
                  <a:lnTo>
                    <a:pt x="68" y="348"/>
                  </a:lnTo>
                  <a:lnTo>
                    <a:pt x="70" y="338"/>
                  </a:lnTo>
                  <a:lnTo>
                    <a:pt x="70" y="329"/>
                  </a:lnTo>
                  <a:lnTo>
                    <a:pt x="70" y="314"/>
                  </a:lnTo>
                  <a:lnTo>
                    <a:pt x="70" y="296"/>
                  </a:lnTo>
                  <a:lnTo>
                    <a:pt x="70" y="274"/>
                  </a:lnTo>
                  <a:lnTo>
                    <a:pt x="70" y="247"/>
                  </a:lnTo>
                  <a:lnTo>
                    <a:pt x="72" y="218"/>
                  </a:lnTo>
                  <a:lnTo>
                    <a:pt x="74" y="190"/>
                  </a:lnTo>
                  <a:lnTo>
                    <a:pt x="76" y="161"/>
                  </a:lnTo>
                  <a:lnTo>
                    <a:pt x="76" y="129"/>
                  </a:lnTo>
                  <a:lnTo>
                    <a:pt x="78" y="102"/>
                  </a:lnTo>
                  <a:lnTo>
                    <a:pt x="78" y="74"/>
                  </a:lnTo>
                  <a:lnTo>
                    <a:pt x="79" y="53"/>
                  </a:lnTo>
                  <a:lnTo>
                    <a:pt x="79" y="32"/>
                  </a:lnTo>
                  <a:lnTo>
                    <a:pt x="81" y="17"/>
                  </a:lnTo>
                  <a:lnTo>
                    <a:pt x="81" y="7"/>
                  </a:lnTo>
                  <a:lnTo>
                    <a:pt x="81" y="4"/>
                  </a:lnTo>
                  <a:lnTo>
                    <a:pt x="66" y="0"/>
                  </a:lnTo>
                  <a:lnTo>
                    <a:pt x="66" y="4"/>
                  </a:lnTo>
                  <a:lnTo>
                    <a:pt x="66" y="17"/>
                  </a:lnTo>
                  <a:lnTo>
                    <a:pt x="64" y="34"/>
                  </a:lnTo>
                  <a:lnTo>
                    <a:pt x="64" y="59"/>
                  </a:lnTo>
                  <a:lnTo>
                    <a:pt x="62" y="87"/>
                  </a:lnTo>
                  <a:lnTo>
                    <a:pt x="62" y="121"/>
                  </a:lnTo>
                  <a:lnTo>
                    <a:pt x="60" y="154"/>
                  </a:lnTo>
                  <a:lnTo>
                    <a:pt x="60" y="192"/>
                  </a:lnTo>
                  <a:lnTo>
                    <a:pt x="57" y="228"/>
                  </a:lnTo>
                  <a:lnTo>
                    <a:pt x="57" y="262"/>
                  </a:lnTo>
                  <a:lnTo>
                    <a:pt x="55" y="296"/>
                  </a:lnTo>
                  <a:lnTo>
                    <a:pt x="55" y="327"/>
                  </a:lnTo>
                  <a:lnTo>
                    <a:pt x="51" y="352"/>
                  </a:lnTo>
                  <a:lnTo>
                    <a:pt x="51" y="374"/>
                  </a:lnTo>
                  <a:lnTo>
                    <a:pt x="51" y="388"/>
                  </a:lnTo>
                  <a:lnTo>
                    <a:pt x="51" y="397"/>
                  </a:lnTo>
                  <a:lnTo>
                    <a:pt x="47" y="403"/>
                  </a:lnTo>
                  <a:lnTo>
                    <a:pt x="45" y="409"/>
                  </a:lnTo>
                  <a:lnTo>
                    <a:pt x="41" y="416"/>
                  </a:lnTo>
                  <a:lnTo>
                    <a:pt x="38" y="424"/>
                  </a:lnTo>
                  <a:lnTo>
                    <a:pt x="34" y="430"/>
                  </a:lnTo>
                  <a:lnTo>
                    <a:pt x="30" y="437"/>
                  </a:lnTo>
                  <a:lnTo>
                    <a:pt x="26" y="443"/>
                  </a:lnTo>
                  <a:lnTo>
                    <a:pt x="24" y="452"/>
                  </a:lnTo>
                  <a:lnTo>
                    <a:pt x="22" y="456"/>
                  </a:lnTo>
                  <a:lnTo>
                    <a:pt x="21" y="462"/>
                  </a:lnTo>
                  <a:lnTo>
                    <a:pt x="19" y="469"/>
                  </a:lnTo>
                  <a:lnTo>
                    <a:pt x="17" y="479"/>
                  </a:lnTo>
                  <a:lnTo>
                    <a:pt x="13" y="487"/>
                  </a:lnTo>
                  <a:lnTo>
                    <a:pt x="13" y="498"/>
                  </a:lnTo>
                  <a:lnTo>
                    <a:pt x="9" y="507"/>
                  </a:lnTo>
                  <a:lnTo>
                    <a:pt x="9" y="519"/>
                  </a:lnTo>
                  <a:lnTo>
                    <a:pt x="5" y="528"/>
                  </a:lnTo>
                  <a:lnTo>
                    <a:pt x="3" y="538"/>
                  </a:lnTo>
                  <a:lnTo>
                    <a:pt x="2" y="546"/>
                  </a:lnTo>
                  <a:lnTo>
                    <a:pt x="2" y="555"/>
                  </a:lnTo>
                  <a:lnTo>
                    <a:pt x="0" y="561"/>
                  </a:lnTo>
                  <a:lnTo>
                    <a:pt x="0" y="568"/>
                  </a:lnTo>
                  <a:lnTo>
                    <a:pt x="0" y="572"/>
                  </a:lnTo>
                  <a:lnTo>
                    <a:pt x="3" y="576"/>
                  </a:lnTo>
                  <a:lnTo>
                    <a:pt x="9" y="582"/>
                  </a:lnTo>
                  <a:lnTo>
                    <a:pt x="15" y="585"/>
                  </a:lnTo>
                  <a:lnTo>
                    <a:pt x="21" y="585"/>
                  </a:lnTo>
                  <a:lnTo>
                    <a:pt x="24" y="578"/>
                  </a:lnTo>
                  <a:lnTo>
                    <a:pt x="22" y="574"/>
                  </a:lnTo>
                  <a:lnTo>
                    <a:pt x="22" y="568"/>
                  </a:lnTo>
                  <a:lnTo>
                    <a:pt x="22" y="563"/>
                  </a:lnTo>
                  <a:lnTo>
                    <a:pt x="22" y="557"/>
                  </a:lnTo>
                  <a:lnTo>
                    <a:pt x="22" y="547"/>
                  </a:lnTo>
                  <a:lnTo>
                    <a:pt x="24" y="540"/>
                  </a:lnTo>
                  <a:lnTo>
                    <a:pt x="24" y="532"/>
                  </a:lnTo>
                  <a:lnTo>
                    <a:pt x="24" y="525"/>
                  </a:lnTo>
                  <a:lnTo>
                    <a:pt x="24" y="515"/>
                  </a:lnTo>
                  <a:lnTo>
                    <a:pt x="26" y="507"/>
                  </a:lnTo>
                  <a:lnTo>
                    <a:pt x="26" y="498"/>
                  </a:lnTo>
                  <a:lnTo>
                    <a:pt x="28" y="492"/>
                  </a:lnTo>
                  <a:lnTo>
                    <a:pt x="28" y="485"/>
                  </a:lnTo>
                  <a:lnTo>
                    <a:pt x="30" y="481"/>
                  </a:lnTo>
                  <a:lnTo>
                    <a:pt x="30" y="475"/>
                  </a:lnTo>
                  <a:lnTo>
                    <a:pt x="32" y="473"/>
                  </a:lnTo>
                  <a:lnTo>
                    <a:pt x="34" y="468"/>
                  </a:lnTo>
                  <a:lnTo>
                    <a:pt x="38" y="462"/>
                  </a:lnTo>
                  <a:lnTo>
                    <a:pt x="40" y="462"/>
                  </a:lnTo>
                  <a:lnTo>
                    <a:pt x="43" y="471"/>
                  </a:lnTo>
                  <a:lnTo>
                    <a:pt x="43" y="473"/>
                  </a:lnTo>
                  <a:lnTo>
                    <a:pt x="45" y="477"/>
                  </a:lnTo>
                  <a:lnTo>
                    <a:pt x="45" y="485"/>
                  </a:lnTo>
                  <a:lnTo>
                    <a:pt x="49" y="492"/>
                  </a:lnTo>
                  <a:lnTo>
                    <a:pt x="49" y="502"/>
                  </a:lnTo>
                  <a:lnTo>
                    <a:pt x="51" y="511"/>
                  </a:lnTo>
                  <a:lnTo>
                    <a:pt x="53" y="523"/>
                  </a:lnTo>
                  <a:lnTo>
                    <a:pt x="57" y="534"/>
                  </a:lnTo>
                  <a:lnTo>
                    <a:pt x="57" y="544"/>
                  </a:lnTo>
                  <a:lnTo>
                    <a:pt x="60" y="555"/>
                  </a:lnTo>
                  <a:lnTo>
                    <a:pt x="62" y="565"/>
                  </a:lnTo>
                  <a:lnTo>
                    <a:pt x="64" y="576"/>
                  </a:lnTo>
                  <a:lnTo>
                    <a:pt x="66" y="582"/>
                  </a:lnTo>
                  <a:lnTo>
                    <a:pt x="70" y="591"/>
                  </a:lnTo>
                  <a:lnTo>
                    <a:pt x="72" y="597"/>
                  </a:lnTo>
                  <a:lnTo>
                    <a:pt x="74" y="601"/>
                  </a:lnTo>
                  <a:lnTo>
                    <a:pt x="76" y="603"/>
                  </a:lnTo>
                  <a:lnTo>
                    <a:pt x="81" y="606"/>
                  </a:lnTo>
                  <a:lnTo>
                    <a:pt x="87" y="608"/>
                  </a:lnTo>
                  <a:lnTo>
                    <a:pt x="95" y="612"/>
                  </a:lnTo>
                  <a:lnTo>
                    <a:pt x="100" y="614"/>
                  </a:lnTo>
                  <a:lnTo>
                    <a:pt x="110" y="618"/>
                  </a:lnTo>
                  <a:lnTo>
                    <a:pt x="119" y="620"/>
                  </a:lnTo>
                  <a:lnTo>
                    <a:pt x="129" y="623"/>
                  </a:lnTo>
                  <a:lnTo>
                    <a:pt x="137" y="625"/>
                  </a:lnTo>
                  <a:lnTo>
                    <a:pt x="146" y="627"/>
                  </a:lnTo>
                  <a:lnTo>
                    <a:pt x="154" y="627"/>
                  </a:lnTo>
                  <a:lnTo>
                    <a:pt x="161" y="631"/>
                  </a:lnTo>
                  <a:lnTo>
                    <a:pt x="169" y="631"/>
                  </a:lnTo>
                  <a:lnTo>
                    <a:pt x="173" y="631"/>
                  </a:lnTo>
                  <a:lnTo>
                    <a:pt x="175" y="629"/>
                  </a:lnTo>
                  <a:lnTo>
                    <a:pt x="176" y="627"/>
                  </a:lnTo>
                  <a:lnTo>
                    <a:pt x="176" y="623"/>
                  </a:lnTo>
                  <a:lnTo>
                    <a:pt x="175" y="620"/>
                  </a:lnTo>
                  <a:lnTo>
                    <a:pt x="173" y="614"/>
                  </a:lnTo>
                  <a:lnTo>
                    <a:pt x="171" y="608"/>
                  </a:lnTo>
                  <a:lnTo>
                    <a:pt x="169" y="601"/>
                  </a:lnTo>
                  <a:lnTo>
                    <a:pt x="165" y="593"/>
                  </a:lnTo>
                  <a:lnTo>
                    <a:pt x="163" y="585"/>
                  </a:lnTo>
                  <a:lnTo>
                    <a:pt x="161" y="578"/>
                  </a:lnTo>
                  <a:lnTo>
                    <a:pt x="157" y="568"/>
                  </a:lnTo>
                  <a:lnTo>
                    <a:pt x="154" y="561"/>
                  </a:lnTo>
                  <a:lnTo>
                    <a:pt x="150" y="551"/>
                  </a:lnTo>
                  <a:lnTo>
                    <a:pt x="148" y="544"/>
                  </a:lnTo>
                  <a:lnTo>
                    <a:pt x="144" y="536"/>
                  </a:lnTo>
                  <a:lnTo>
                    <a:pt x="144" y="528"/>
                  </a:lnTo>
                  <a:lnTo>
                    <a:pt x="142" y="521"/>
                  </a:lnTo>
                  <a:lnTo>
                    <a:pt x="142" y="517"/>
                  </a:lnTo>
                  <a:lnTo>
                    <a:pt x="140" y="511"/>
                  </a:lnTo>
                  <a:lnTo>
                    <a:pt x="138" y="504"/>
                  </a:lnTo>
                  <a:lnTo>
                    <a:pt x="137" y="496"/>
                  </a:lnTo>
                  <a:lnTo>
                    <a:pt x="135" y="487"/>
                  </a:lnTo>
                  <a:lnTo>
                    <a:pt x="131" y="475"/>
                  </a:lnTo>
                  <a:lnTo>
                    <a:pt x="129" y="464"/>
                  </a:lnTo>
                  <a:lnTo>
                    <a:pt x="127" y="454"/>
                  </a:lnTo>
                  <a:lnTo>
                    <a:pt x="125" y="443"/>
                  </a:lnTo>
                  <a:lnTo>
                    <a:pt x="121" y="431"/>
                  </a:lnTo>
                  <a:lnTo>
                    <a:pt x="119" y="420"/>
                  </a:lnTo>
                  <a:lnTo>
                    <a:pt x="116" y="409"/>
                  </a:lnTo>
                  <a:lnTo>
                    <a:pt x="116" y="401"/>
                  </a:lnTo>
                  <a:lnTo>
                    <a:pt x="114" y="391"/>
                  </a:lnTo>
                  <a:lnTo>
                    <a:pt x="112" y="384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1"/>
                  </a:lnTo>
                  <a:lnTo>
                    <a:pt x="114" y="363"/>
                  </a:lnTo>
                  <a:lnTo>
                    <a:pt x="116" y="353"/>
                  </a:lnTo>
                  <a:lnTo>
                    <a:pt x="119" y="340"/>
                  </a:lnTo>
                  <a:lnTo>
                    <a:pt x="121" y="325"/>
                  </a:lnTo>
                  <a:lnTo>
                    <a:pt x="127" y="308"/>
                  </a:lnTo>
                  <a:lnTo>
                    <a:pt x="131" y="291"/>
                  </a:lnTo>
                  <a:lnTo>
                    <a:pt x="137" y="274"/>
                  </a:lnTo>
                  <a:lnTo>
                    <a:pt x="140" y="256"/>
                  </a:lnTo>
                  <a:lnTo>
                    <a:pt x="146" y="241"/>
                  </a:lnTo>
                  <a:lnTo>
                    <a:pt x="150" y="224"/>
                  </a:lnTo>
                  <a:lnTo>
                    <a:pt x="156" y="211"/>
                  </a:lnTo>
                  <a:lnTo>
                    <a:pt x="157" y="199"/>
                  </a:lnTo>
                  <a:lnTo>
                    <a:pt x="161" y="192"/>
                  </a:lnTo>
                  <a:lnTo>
                    <a:pt x="163" y="184"/>
                  </a:lnTo>
                  <a:lnTo>
                    <a:pt x="165" y="184"/>
                  </a:lnTo>
                  <a:lnTo>
                    <a:pt x="154" y="171"/>
                  </a:lnTo>
                  <a:lnTo>
                    <a:pt x="154" y="1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990"/>
            <p:cNvSpPr>
              <a:spLocks/>
            </p:cNvSpPr>
            <p:nvPr/>
          </p:nvSpPr>
          <p:spPr bwMode="auto">
            <a:xfrm>
              <a:off x="1803978" y="6103938"/>
              <a:ext cx="266700" cy="98425"/>
            </a:xfrm>
            <a:custGeom>
              <a:avLst/>
              <a:gdLst/>
              <a:ahLst/>
              <a:cxnLst>
                <a:cxn ang="0">
                  <a:pos x="165" y="17"/>
                </a:cxn>
                <a:cxn ang="0">
                  <a:pos x="148" y="21"/>
                </a:cxn>
                <a:cxn ang="0">
                  <a:pos x="123" y="28"/>
                </a:cxn>
                <a:cxn ang="0">
                  <a:pos x="95" y="38"/>
                </a:cxn>
                <a:cxn ang="0">
                  <a:pos x="64" y="49"/>
                </a:cxn>
                <a:cxn ang="0">
                  <a:pos x="40" y="63"/>
                </a:cxn>
                <a:cxn ang="0">
                  <a:pos x="25" y="78"/>
                </a:cxn>
                <a:cxn ang="0">
                  <a:pos x="23" y="91"/>
                </a:cxn>
                <a:cxn ang="0">
                  <a:pos x="40" y="104"/>
                </a:cxn>
                <a:cxn ang="0">
                  <a:pos x="70" y="110"/>
                </a:cxn>
                <a:cxn ang="0">
                  <a:pos x="108" y="110"/>
                </a:cxn>
                <a:cxn ang="0">
                  <a:pos x="150" y="108"/>
                </a:cxn>
                <a:cxn ang="0">
                  <a:pos x="196" y="99"/>
                </a:cxn>
                <a:cxn ang="0">
                  <a:pos x="236" y="89"/>
                </a:cxn>
                <a:cxn ang="0">
                  <a:pos x="274" y="78"/>
                </a:cxn>
                <a:cxn ang="0">
                  <a:pos x="300" y="66"/>
                </a:cxn>
                <a:cxn ang="0">
                  <a:pos x="315" y="57"/>
                </a:cxn>
                <a:cxn ang="0">
                  <a:pos x="314" y="47"/>
                </a:cxn>
                <a:cxn ang="0">
                  <a:pos x="298" y="40"/>
                </a:cxn>
                <a:cxn ang="0">
                  <a:pos x="274" y="32"/>
                </a:cxn>
                <a:cxn ang="0">
                  <a:pos x="245" y="26"/>
                </a:cxn>
                <a:cxn ang="0">
                  <a:pos x="217" y="21"/>
                </a:cxn>
                <a:cxn ang="0">
                  <a:pos x="194" y="19"/>
                </a:cxn>
                <a:cxn ang="0">
                  <a:pos x="180" y="17"/>
                </a:cxn>
                <a:cxn ang="0">
                  <a:pos x="179" y="0"/>
                </a:cxn>
                <a:cxn ang="0">
                  <a:pos x="184" y="0"/>
                </a:cxn>
                <a:cxn ang="0">
                  <a:pos x="203" y="2"/>
                </a:cxn>
                <a:cxn ang="0">
                  <a:pos x="230" y="6"/>
                </a:cxn>
                <a:cxn ang="0">
                  <a:pos x="260" y="11"/>
                </a:cxn>
                <a:cxn ang="0">
                  <a:pos x="289" y="17"/>
                </a:cxn>
                <a:cxn ang="0">
                  <a:pos x="315" y="28"/>
                </a:cxn>
                <a:cxn ang="0">
                  <a:pos x="331" y="38"/>
                </a:cxn>
                <a:cxn ang="0">
                  <a:pos x="335" y="53"/>
                </a:cxn>
                <a:cxn ang="0">
                  <a:pos x="325" y="66"/>
                </a:cxn>
                <a:cxn ang="0">
                  <a:pos x="310" y="78"/>
                </a:cxn>
                <a:cxn ang="0">
                  <a:pos x="287" y="89"/>
                </a:cxn>
                <a:cxn ang="0">
                  <a:pos x="262" y="97"/>
                </a:cxn>
                <a:cxn ang="0">
                  <a:pos x="234" y="103"/>
                </a:cxn>
                <a:cxn ang="0">
                  <a:pos x="203" y="108"/>
                </a:cxn>
                <a:cxn ang="0">
                  <a:pos x="173" y="114"/>
                </a:cxn>
                <a:cxn ang="0">
                  <a:pos x="146" y="118"/>
                </a:cxn>
                <a:cxn ang="0">
                  <a:pos x="118" y="120"/>
                </a:cxn>
                <a:cxn ang="0">
                  <a:pos x="93" y="123"/>
                </a:cxn>
                <a:cxn ang="0">
                  <a:pos x="68" y="122"/>
                </a:cxn>
                <a:cxn ang="0">
                  <a:pos x="47" y="122"/>
                </a:cxn>
                <a:cxn ang="0">
                  <a:pos x="26" y="118"/>
                </a:cxn>
                <a:cxn ang="0">
                  <a:pos x="13" y="112"/>
                </a:cxn>
                <a:cxn ang="0">
                  <a:pos x="2" y="103"/>
                </a:cxn>
                <a:cxn ang="0">
                  <a:pos x="0" y="91"/>
                </a:cxn>
                <a:cxn ang="0">
                  <a:pos x="6" y="74"/>
                </a:cxn>
                <a:cxn ang="0">
                  <a:pos x="25" y="59"/>
                </a:cxn>
                <a:cxn ang="0">
                  <a:pos x="49" y="45"/>
                </a:cxn>
                <a:cxn ang="0">
                  <a:pos x="82" y="32"/>
                </a:cxn>
                <a:cxn ang="0">
                  <a:pos x="110" y="19"/>
                </a:cxn>
                <a:cxn ang="0">
                  <a:pos x="139" y="9"/>
                </a:cxn>
                <a:cxn ang="0">
                  <a:pos x="156" y="4"/>
                </a:cxn>
                <a:cxn ang="0">
                  <a:pos x="165" y="4"/>
                </a:cxn>
                <a:cxn ang="0">
                  <a:pos x="167" y="17"/>
                </a:cxn>
              </a:cxnLst>
              <a:rect l="0" t="0" r="r" b="b"/>
              <a:pathLst>
                <a:path w="335" h="123">
                  <a:moveTo>
                    <a:pt x="167" y="17"/>
                  </a:moveTo>
                  <a:lnTo>
                    <a:pt x="165" y="17"/>
                  </a:lnTo>
                  <a:lnTo>
                    <a:pt x="160" y="19"/>
                  </a:lnTo>
                  <a:lnTo>
                    <a:pt x="148" y="21"/>
                  </a:lnTo>
                  <a:lnTo>
                    <a:pt x="139" y="25"/>
                  </a:lnTo>
                  <a:lnTo>
                    <a:pt x="123" y="28"/>
                  </a:lnTo>
                  <a:lnTo>
                    <a:pt x="110" y="32"/>
                  </a:lnTo>
                  <a:lnTo>
                    <a:pt x="95" y="38"/>
                  </a:lnTo>
                  <a:lnTo>
                    <a:pt x="80" y="44"/>
                  </a:lnTo>
                  <a:lnTo>
                    <a:pt x="64" y="49"/>
                  </a:lnTo>
                  <a:lnTo>
                    <a:pt x="53" y="55"/>
                  </a:lnTo>
                  <a:lnTo>
                    <a:pt x="40" y="63"/>
                  </a:lnTo>
                  <a:lnTo>
                    <a:pt x="32" y="70"/>
                  </a:lnTo>
                  <a:lnTo>
                    <a:pt x="25" y="78"/>
                  </a:lnTo>
                  <a:lnTo>
                    <a:pt x="23" y="84"/>
                  </a:lnTo>
                  <a:lnTo>
                    <a:pt x="23" y="91"/>
                  </a:lnTo>
                  <a:lnTo>
                    <a:pt x="32" y="99"/>
                  </a:lnTo>
                  <a:lnTo>
                    <a:pt x="40" y="104"/>
                  </a:lnTo>
                  <a:lnTo>
                    <a:pt x="55" y="108"/>
                  </a:lnTo>
                  <a:lnTo>
                    <a:pt x="70" y="110"/>
                  </a:lnTo>
                  <a:lnTo>
                    <a:pt x="89" y="112"/>
                  </a:lnTo>
                  <a:lnTo>
                    <a:pt x="108" y="110"/>
                  </a:lnTo>
                  <a:lnTo>
                    <a:pt x="129" y="110"/>
                  </a:lnTo>
                  <a:lnTo>
                    <a:pt x="150" y="108"/>
                  </a:lnTo>
                  <a:lnTo>
                    <a:pt x="175" y="104"/>
                  </a:lnTo>
                  <a:lnTo>
                    <a:pt x="196" y="99"/>
                  </a:lnTo>
                  <a:lnTo>
                    <a:pt x="217" y="95"/>
                  </a:lnTo>
                  <a:lnTo>
                    <a:pt x="236" y="89"/>
                  </a:lnTo>
                  <a:lnTo>
                    <a:pt x="257" y="84"/>
                  </a:lnTo>
                  <a:lnTo>
                    <a:pt x="274" y="78"/>
                  </a:lnTo>
                  <a:lnTo>
                    <a:pt x="289" y="72"/>
                  </a:lnTo>
                  <a:lnTo>
                    <a:pt x="300" y="66"/>
                  </a:lnTo>
                  <a:lnTo>
                    <a:pt x="312" y="63"/>
                  </a:lnTo>
                  <a:lnTo>
                    <a:pt x="315" y="57"/>
                  </a:lnTo>
                  <a:lnTo>
                    <a:pt x="317" y="53"/>
                  </a:lnTo>
                  <a:lnTo>
                    <a:pt x="314" y="47"/>
                  </a:lnTo>
                  <a:lnTo>
                    <a:pt x="308" y="44"/>
                  </a:lnTo>
                  <a:lnTo>
                    <a:pt x="298" y="40"/>
                  </a:lnTo>
                  <a:lnTo>
                    <a:pt x="287" y="36"/>
                  </a:lnTo>
                  <a:lnTo>
                    <a:pt x="274" y="32"/>
                  </a:lnTo>
                  <a:lnTo>
                    <a:pt x="260" y="30"/>
                  </a:lnTo>
                  <a:lnTo>
                    <a:pt x="245" y="26"/>
                  </a:lnTo>
                  <a:lnTo>
                    <a:pt x="230" y="23"/>
                  </a:lnTo>
                  <a:lnTo>
                    <a:pt x="217" y="21"/>
                  </a:lnTo>
                  <a:lnTo>
                    <a:pt x="205" y="19"/>
                  </a:lnTo>
                  <a:lnTo>
                    <a:pt x="194" y="19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9" y="17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3" y="2"/>
                  </a:lnTo>
                  <a:lnTo>
                    <a:pt x="215" y="4"/>
                  </a:lnTo>
                  <a:lnTo>
                    <a:pt x="230" y="6"/>
                  </a:lnTo>
                  <a:lnTo>
                    <a:pt x="245" y="7"/>
                  </a:lnTo>
                  <a:lnTo>
                    <a:pt x="260" y="11"/>
                  </a:lnTo>
                  <a:lnTo>
                    <a:pt x="276" y="13"/>
                  </a:lnTo>
                  <a:lnTo>
                    <a:pt x="289" y="17"/>
                  </a:lnTo>
                  <a:lnTo>
                    <a:pt x="302" y="23"/>
                  </a:lnTo>
                  <a:lnTo>
                    <a:pt x="315" y="28"/>
                  </a:lnTo>
                  <a:lnTo>
                    <a:pt x="323" y="32"/>
                  </a:lnTo>
                  <a:lnTo>
                    <a:pt x="331" y="38"/>
                  </a:lnTo>
                  <a:lnTo>
                    <a:pt x="335" y="45"/>
                  </a:lnTo>
                  <a:lnTo>
                    <a:pt x="335" y="53"/>
                  </a:lnTo>
                  <a:lnTo>
                    <a:pt x="331" y="59"/>
                  </a:lnTo>
                  <a:lnTo>
                    <a:pt x="325" y="66"/>
                  </a:lnTo>
                  <a:lnTo>
                    <a:pt x="317" y="72"/>
                  </a:lnTo>
                  <a:lnTo>
                    <a:pt x="310" y="78"/>
                  </a:lnTo>
                  <a:lnTo>
                    <a:pt x="298" y="84"/>
                  </a:lnTo>
                  <a:lnTo>
                    <a:pt x="287" y="89"/>
                  </a:lnTo>
                  <a:lnTo>
                    <a:pt x="274" y="93"/>
                  </a:lnTo>
                  <a:lnTo>
                    <a:pt x="262" y="97"/>
                  </a:lnTo>
                  <a:lnTo>
                    <a:pt x="247" y="99"/>
                  </a:lnTo>
                  <a:lnTo>
                    <a:pt x="234" y="103"/>
                  </a:lnTo>
                  <a:lnTo>
                    <a:pt x="219" y="104"/>
                  </a:lnTo>
                  <a:lnTo>
                    <a:pt x="203" y="108"/>
                  </a:lnTo>
                  <a:lnTo>
                    <a:pt x="188" y="110"/>
                  </a:lnTo>
                  <a:lnTo>
                    <a:pt x="173" y="114"/>
                  </a:lnTo>
                  <a:lnTo>
                    <a:pt x="160" y="114"/>
                  </a:lnTo>
                  <a:lnTo>
                    <a:pt x="146" y="118"/>
                  </a:lnTo>
                  <a:lnTo>
                    <a:pt x="133" y="120"/>
                  </a:lnTo>
                  <a:lnTo>
                    <a:pt x="118" y="120"/>
                  </a:lnTo>
                  <a:lnTo>
                    <a:pt x="104" y="12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68" y="122"/>
                  </a:lnTo>
                  <a:lnTo>
                    <a:pt x="57" y="122"/>
                  </a:lnTo>
                  <a:lnTo>
                    <a:pt x="47" y="122"/>
                  </a:lnTo>
                  <a:lnTo>
                    <a:pt x="36" y="120"/>
                  </a:lnTo>
                  <a:lnTo>
                    <a:pt x="26" y="118"/>
                  </a:lnTo>
                  <a:lnTo>
                    <a:pt x="19" y="114"/>
                  </a:lnTo>
                  <a:lnTo>
                    <a:pt x="13" y="112"/>
                  </a:lnTo>
                  <a:lnTo>
                    <a:pt x="6" y="108"/>
                  </a:lnTo>
                  <a:lnTo>
                    <a:pt x="2" y="103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6" y="74"/>
                  </a:lnTo>
                  <a:lnTo>
                    <a:pt x="13" y="66"/>
                  </a:lnTo>
                  <a:lnTo>
                    <a:pt x="25" y="59"/>
                  </a:lnTo>
                  <a:lnTo>
                    <a:pt x="36" y="53"/>
                  </a:lnTo>
                  <a:lnTo>
                    <a:pt x="49" y="45"/>
                  </a:lnTo>
                  <a:lnTo>
                    <a:pt x="64" y="38"/>
                  </a:lnTo>
                  <a:lnTo>
                    <a:pt x="82" y="32"/>
                  </a:lnTo>
                  <a:lnTo>
                    <a:pt x="95" y="25"/>
                  </a:lnTo>
                  <a:lnTo>
                    <a:pt x="110" y="19"/>
                  </a:lnTo>
                  <a:lnTo>
                    <a:pt x="123" y="13"/>
                  </a:lnTo>
                  <a:lnTo>
                    <a:pt x="139" y="9"/>
                  </a:lnTo>
                  <a:lnTo>
                    <a:pt x="148" y="7"/>
                  </a:lnTo>
                  <a:lnTo>
                    <a:pt x="156" y="4"/>
                  </a:lnTo>
                  <a:lnTo>
                    <a:pt x="163" y="4"/>
                  </a:lnTo>
                  <a:lnTo>
                    <a:pt x="165" y="4"/>
                  </a:lnTo>
                  <a:lnTo>
                    <a:pt x="167" y="17"/>
                  </a:lnTo>
                  <a:lnTo>
                    <a:pt x="167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991"/>
            <p:cNvSpPr>
              <a:spLocks/>
            </p:cNvSpPr>
            <p:nvPr/>
          </p:nvSpPr>
          <p:spPr bwMode="auto">
            <a:xfrm>
              <a:off x="1842563" y="5114925"/>
              <a:ext cx="28575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2" y="29"/>
                </a:cxn>
                <a:cxn ang="0">
                  <a:pos x="4" y="34"/>
                </a:cxn>
                <a:cxn ang="0">
                  <a:pos x="6" y="40"/>
                </a:cxn>
                <a:cxn ang="0">
                  <a:pos x="10" y="46"/>
                </a:cxn>
                <a:cxn ang="0">
                  <a:pos x="15" y="48"/>
                </a:cxn>
                <a:cxn ang="0">
                  <a:pos x="21" y="48"/>
                </a:cxn>
                <a:cxn ang="0">
                  <a:pos x="27" y="48"/>
                </a:cxn>
                <a:cxn ang="0">
                  <a:pos x="32" y="44"/>
                </a:cxn>
                <a:cxn ang="0">
                  <a:pos x="36" y="40"/>
                </a:cxn>
                <a:cxn ang="0">
                  <a:pos x="36" y="36"/>
                </a:cxn>
                <a:cxn ang="0">
                  <a:pos x="31" y="36"/>
                </a:cxn>
                <a:cxn ang="0">
                  <a:pos x="21" y="33"/>
                </a:cxn>
                <a:cxn ang="0">
                  <a:pos x="15" y="29"/>
                </a:cxn>
                <a:cxn ang="0">
                  <a:pos x="10" y="23"/>
                </a:cxn>
                <a:cxn ang="0">
                  <a:pos x="10" y="19"/>
                </a:cxn>
                <a:cxn ang="0">
                  <a:pos x="11" y="14"/>
                </a:cxn>
                <a:cxn ang="0">
                  <a:pos x="17" y="10"/>
                </a:cxn>
                <a:cxn ang="0">
                  <a:pos x="25" y="6"/>
                </a:cxn>
                <a:cxn ang="0">
                  <a:pos x="27" y="4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36" h="48">
                  <a:moveTo>
                    <a:pt x="8" y="0"/>
                  </a:moveTo>
                  <a:lnTo>
                    <a:pt x="4" y="4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2" y="29"/>
                  </a:lnTo>
                  <a:lnTo>
                    <a:pt x="4" y="34"/>
                  </a:lnTo>
                  <a:lnTo>
                    <a:pt x="6" y="40"/>
                  </a:lnTo>
                  <a:lnTo>
                    <a:pt x="10" y="46"/>
                  </a:lnTo>
                  <a:lnTo>
                    <a:pt x="15" y="48"/>
                  </a:lnTo>
                  <a:lnTo>
                    <a:pt x="21" y="48"/>
                  </a:lnTo>
                  <a:lnTo>
                    <a:pt x="27" y="48"/>
                  </a:lnTo>
                  <a:lnTo>
                    <a:pt x="32" y="44"/>
                  </a:lnTo>
                  <a:lnTo>
                    <a:pt x="36" y="40"/>
                  </a:lnTo>
                  <a:lnTo>
                    <a:pt x="36" y="36"/>
                  </a:lnTo>
                  <a:lnTo>
                    <a:pt x="31" y="36"/>
                  </a:lnTo>
                  <a:lnTo>
                    <a:pt x="21" y="33"/>
                  </a:lnTo>
                  <a:lnTo>
                    <a:pt x="15" y="29"/>
                  </a:lnTo>
                  <a:lnTo>
                    <a:pt x="10" y="23"/>
                  </a:lnTo>
                  <a:lnTo>
                    <a:pt x="10" y="19"/>
                  </a:lnTo>
                  <a:lnTo>
                    <a:pt x="11" y="14"/>
                  </a:lnTo>
                  <a:lnTo>
                    <a:pt x="17" y="10"/>
                  </a:lnTo>
                  <a:lnTo>
                    <a:pt x="25" y="6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992"/>
            <p:cNvSpPr>
              <a:spLocks/>
            </p:cNvSpPr>
            <p:nvPr/>
          </p:nvSpPr>
          <p:spPr bwMode="auto">
            <a:xfrm>
              <a:off x="1861613" y="4419600"/>
              <a:ext cx="96837" cy="155575"/>
            </a:xfrm>
            <a:custGeom>
              <a:avLst/>
              <a:gdLst/>
              <a:ahLst/>
              <a:cxnLst>
                <a:cxn ang="0">
                  <a:pos x="40" y="85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11" y="3"/>
                </a:cxn>
                <a:cxn ang="0">
                  <a:pos x="17" y="11"/>
                </a:cxn>
                <a:cxn ang="0">
                  <a:pos x="21" y="15"/>
                </a:cxn>
                <a:cxn ang="0">
                  <a:pos x="25" y="24"/>
                </a:cxn>
                <a:cxn ang="0">
                  <a:pos x="26" y="30"/>
                </a:cxn>
                <a:cxn ang="0">
                  <a:pos x="30" y="36"/>
                </a:cxn>
                <a:cxn ang="0">
                  <a:pos x="32" y="43"/>
                </a:cxn>
                <a:cxn ang="0">
                  <a:pos x="36" y="49"/>
                </a:cxn>
                <a:cxn ang="0">
                  <a:pos x="42" y="60"/>
                </a:cxn>
                <a:cxn ang="0">
                  <a:pos x="47" y="72"/>
                </a:cxn>
                <a:cxn ang="0">
                  <a:pos x="49" y="79"/>
                </a:cxn>
                <a:cxn ang="0">
                  <a:pos x="51" y="83"/>
                </a:cxn>
                <a:cxn ang="0">
                  <a:pos x="102" y="28"/>
                </a:cxn>
                <a:cxn ang="0">
                  <a:pos x="64" y="89"/>
                </a:cxn>
                <a:cxn ang="0">
                  <a:pos x="121" y="123"/>
                </a:cxn>
                <a:cxn ang="0">
                  <a:pos x="57" y="102"/>
                </a:cxn>
                <a:cxn ang="0">
                  <a:pos x="102" y="195"/>
                </a:cxn>
                <a:cxn ang="0">
                  <a:pos x="101" y="193"/>
                </a:cxn>
                <a:cxn ang="0">
                  <a:pos x="97" y="193"/>
                </a:cxn>
                <a:cxn ang="0">
                  <a:pos x="91" y="190"/>
                </a:cxn>
                <a:cxn ang="0">
                  <a:pos x="87" y="184"/>
                </a:cxn>
                <a:cxn ang="0">
                  <a:pos x="82" y="178"/>
                </a:cxn>
                <a:cxn ang="0">
                  <a:pos x="78" y="169"/>
                </a:cxn>
                <a:cxn ang="0">
                  <a:pos x="70" y="155"/>
                </a:cxn>
                <a:cxn ang="0">
                  <a:pos x="64" y="144"/>
                </a:cxn>
                <a:cxn ang="0">
                  <a:pos x="61" y="138"/>
                </a:cxn>
                <a:cxn ang="0">
                  <a:pos x="57" y="131"/>
                </a:cxn>
                <a:cxn ang="0">
                  <a:pos x="55" y="125"/>
                </a:cxn>
                <a:cxn ang="0">
                  <a:pos x="53" y="121"/>
                </a:cxn>
                <a:cxn ang="0">
                  <a:pos x="47" y="114"/>
                </a:cxn>
                <a:cxn ang="0">
                  <a:pos x="47" y="112"/>
                </a:cxn>
                <a:cxn ang="0">
                  <a:pos x="19" y="165"/>
                </a:cxn>
                <a:cxn ang="0">
                  <a:pos x="38" y="100"/>
                </a:cxn>
                <a:cxn ang="0">
                  <a:pos x="0" y="100"/>
                </a:cxn>
                <a:cxn ang="0">
                  <a:pos x="40" y="85"/>
                </a:cxn>
                <a:cxn ang="0">
                  <a:pos x="40" y="85"/>
                </a:cxn>
              </a:cxnLst>
              <a:rect l="0" t="0" r="r" b="b"/>
              <a:pathLst>
                <a:path w="121" h="195">
                  <a:moveTo>
                    <a:pt x="40" y="85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7" y="11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6" y="30"/>
                  </a:lnTo>
                  <a:lnTo>
                    <a:pt x="30" y="36"/>
                  </a:lnTo>
                  <a:lnTo>
                    <a:pt x="32" y="43"/>
                  </a:lnTo>
                  <a:lnTo>
                    <a:pt x="36" y="49"/>
                  </a:lnTo>
                  <a:lnTo>
                    <a:pt x="42" y="60"/>
                  </a:lnTo>
                  <a:lnTo>
                    <a:pt x="47" y="72"/>
                  </a:lnTo>
                  <a:lnTo>
                    <a:pt x="49" y="79"/>
                  </a:lnTo>
                  <a:lnTo>
                    <a:pt x="51" y="83"/>
                  </a:lnTo>
                  <a:lnTo>
                    <a:pt x="102" y="28"/>
                  </a:lnTo>
                  <a:lnTo>
                    <a:pt x="64" y="89"/>
                  </a:lnTo>
                  <a:lnTo>
                    <a:pt x="121" y="123"/>
                  </a:lnTo>
                  <a:lnTo>
                    <a:pt x="57" y="102"/>
                  </a:lnTo>
                  <a:lnTo>
                    <a:pt x="102" y="195"/>
                  </a:lnTo>
                  <a:lnTo>
                    <a:pt x="101" y="193"/>
                  </a:lnTo>
                  <a:lnTo>
                    <a:pt x="97" y="193"/>
                  </a:lnTo>
                  <a:lnTo>
                    <a:pt x="91" y="190"/>
                  </a:lnTo>
                  <a:lnTo>
                    <a:pt x="87" y="184"/>
                  </a:lnTo>
                  <a:lnTo>
                    <a:pt x="82" y="178"/>
                  </a:lnTo>
                  <a:lnTo>
                    <a:pt x="78" y="169"/>
                  </a:lnTo>
                  <a:lnTo>
                    <a:pt x="70" y="155"/>
                  </a:lnTo>
                  <a:lnTo>
                    <a:pt x="64" y="144"/>
                  </a:lnTo>
                  <a:lnTo>
                    <a:pt x="61" y="138"/>
                  </a:lnTo>
                  <a:lnTo>
                    <a:pt x="57" y="131"/>
                  </a:lnTo>
                  <a:lnTo>
                    <a:pt x="55" y="125"/>
                  </a:lnTo>
                  <a:lnTo>
                    <a:pt x="53" y="121"/>
                  </a:lnTo>
                  <a:lnTo>
                    <a:pt x="47" y="114"/>
                  </a:lnTo>
                  <a:lnTo>
                    <a:pt x="47" y="112"/>
                  </a:lnTo>
                  <a:lnTo>
                    <a:pt x="19" y="165"/>
                  </a:lnTo>
                  <a:lnTo>
                    <a:pt x="38" y="100"/>
                  </a:lnTo>
                  <a:lnTo>
                    <a:pt x="0" y="100"/>
                  </a:lnTo>
                  <a:lnTo>
                    <a:pt x="40" y="85"/>
                  </a:lnTo>
                  <a:lnTo>
                    <a:pt x="40" y="8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993"/>
            <p:cNvSpPr>
              <a:spLocks/>
            </p:cNvSpPr>
            <p:nvPr/>
          </p:nvSpPr>
          <p:spPr bwMode="auto">
            <a:xfrm>
              <a:off x="1914000" y="4662488"/>
              <a:ext cx="49212" cy="76200"/>
            </a:xfrm>
            <a:custGeom>
              <a:avLst/>
              <a:gdLst/>
              <a:ahLst/>
              <a:cxnLst>
                <a:cxn ang="0">
                  <a:pos x="23" y="4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2" y="5"/>
                </a:cxn>
                <a:cxn ang="0">
                  <a:pos x="12" y="7"/>
                </a:cxn>
                <a:cxn ang="0">
                  <a:pos x="16" y="13"/>
                </a:cxn>
                <a:cxn ang="0">
                  <a:pos x="18" y="19"/>
                </a:cxn>
                <a:cxn ang="0">
                  <a:pos x="21" y="24"/>
                </a:cxn>
                <a:cxn ang="0">
                  <a:pos x="27" y="34"/>
                </a:cxn>
                <a:cxn ang="0">
                  <a:pos x="29" y="42"/>
                </a:cxn>
                <a:cxn ang="0">
                  <a:pos x="56" y="15"/>
                </a:cxn>
                <a:cxn ang="0">
                  <a:pos x="33" y="45"/>
                </a:cxn>
                <a:cxn ang="0">
                  <a:pos x="63" y="61"/>
                </a:cxn>
                <a:cxn ang="0">
                  <a:pos x="31" y="51"/>
                </a:cxn>
                <a:cxn ang="0">
                  <a:pos x="56" y="97"/>
                </a:cxn>
                <a:cxn ang="0">
                  <a:pos x="52" y="97"/>
                </a:cxn>
                <a:cxn ang="0">
                  <a:pos x="46" y="93"/>
                </a:cxn>
                <a:cxn ang="0">
                  <a:pos x="42" y="89"/>
                </a:cxn>
                <a:cxn ang="0">
                  <a:pos x="40" y="83"/>
                </a:cxn>
                <a:cxn ang="0">
                  <a:pos x="37" y="78"/>
                </a:cxn>
                <a:cxn ang="0">
                  <a:pos x="35" y="72"/>
                </a:cxn>
                <a:cxn ang="0">
                  <a:pos x="29" y="61"/>
                </a:cxn>
                <a:cxn ang="0">
                  <a:pos x="27" y="57"/>
                </a:cxn>
                <a:cxn ang="0">
                  <a:pos x="12" y="81"/>
                </a:cxn>
                <a:cxn ang="0">
                  <a:pos x="21" y="51"/>
                </a:cxn>
                <a:cxn ang="0">
                  <a:pos x="0" y="51"/>
                </a:cxn>
                <a:cxn ang="0">
                  <a:pos x="23" y="42"/>
                </a:cxn>
                <a:cxn ang="0">
                  <a:pos x="23" y="42"/>
                </a:cxn>
              </a:cxnLst>
              <a:rect l="0" t="0" r="r" b="b"/>
              <a:pathLst>
                <a:path w="63" h="97">
                  <a:moveTo>
                    <a:pt x="23" y="42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6" y="13"/>
                  </a:lnTo>
                  <a:lnTo>
                    <a:pt x="18" y="19"/>
                  </a:lnTo>
                  <a:lnTo>
                    <a:pt x="21" y="24"/>
                  </a:lnTo>
                  <a:lnTo>
                    <a:pt x="27" y="34"/>
                  </a:lnTo>
                  <a:lnTo>
                    <a:pt x="29" y="42"/>
                  </a:lnTo>
                  <a:lnTo>
                    <a:pt x="56" y="15"/>
                  </a:lnTo>
                  <a:lnTo>
                    <a:pt x="33" y="45"/>
                  </a:lnTo>
                  <a:lnTo>
                    <a:pt x="63" y="61"/>
                  </a:lnTo>
                  <a:lnTo>
                    <a:pt x="31" y="51"/>
                  </a:lnTo>
                  <a:lnTo>
                    <a:pt x="56" y="97"/>
                  </a:lnTo>
                  <a:lnTo>
                    <a:pt x="52" y="97"/>
                  </a:lnTo>
                  <a:lnTo>
                    <a:pt x="46" y="93"/>
                  </a:lnTo>
                  <a:lnTo>
                    <a:pt x="42" y="89"/>
                  </a:lnTo>
                  <a:lnTo>
                    <a:pt x="40" y="83"/>
                  </a:lnTo>
                  <a:lnTo>
                    <a:pt x="37" y="78"/>
                  </a:lnTo>
                  <a:lnTo>
                    <a:pt x="35" y="72"/>
                  </a:lnTo>
                  <a:lnTo>
                    <a:pt x="29" y="61"/>
                  </a:lnTo>
                  <a:lnTo>
                    <a:pt x="27" y="57"/>
                  </a:lnTo>
                  <a:lnTo>
                    <a:pt x="12" y="81"/>
                  </a:lnTo>
                  <a:lnTo>
                    <a:pt x="21" y="51"/>
                  </a:lnTo>
                  <a:lnTo>
                    <a:pt x="0" y="51"/>
                  </a:lnTo>
                  <a:lnTo>
                    <a:pt x="23" y="42"/>
                  </a:lnTo>
                  <a:lnTo>
                    <a:pt x="23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994"/>
            <p:cNvSpPr>
              <a:spLocks/>
            </p:cNvSpPr>
            <p:nvPr/>
          </p:nvSpPr>
          <p:spPr bwMode="auto">
            <a:xfrm>
              <a:off x="1693338" y="4799013"/>
              <a:ext cx="46037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1" y="5"/>
                </a:cxn>
                <a:cxn ang="0">
                  <a:pos x="21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6" y="40"/>
                </a:cxn>
                <a:cxn ang="0">
                  <a:pos x="26" y="43"/>
                </a:cxn>
                <a:cxn ang="0">
                  <a:pos x="26" y="45"/>
                </a:cxn>
                <a:cxn ang="0">
                  <a:pos x="59" y="28"/>
                </a:cxn>
                <a:cxn ang="0">
                  <a:pos x="30" y="53"/>
                </a:cxn>
                <a:cxn ang="0">
                  <a:pos x="55" y="78"/>
                </a:cxn>
                <a:cxn ang="0">
                  <a:pos x="26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1"/>
                </a:cxn>
                <a:cxn ang="0">
                  <a:pos x="26" y="95"/>
                </a:cxn>
                <a:cxn ang="0">
                  <a:pos x="26" y="91"/>
                </a:cxn>
                <a:cxn ang="0">
                  <a:pos x="25" y="83"/>
                </a:cxn>
                <a:cxn ang="0">
                  <a:pos x="23" y="78"/>
                </a:cxn>
                <a:cxn ang="0">
                  <a:pos x="23" y="70"/>
                </a:cxn>
                <a:cxn ang="0">
                  <a:pos x="21" y="64"/>
                </a:cxn>
                <a:cxn ang="0">
                  <a:pos x="21" y="61"/>
                </a:cxn>
                <a:cxn ang="0">
                  <a:pos x="0" y="80"/>
                </a:cxn>
                <a:cxn ang="0">
                  <a:pos x="17" y="53"/>
                </a:cxn>
                <a:cxn ang="0">
                  <a:pos x="0" y="47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59" h="108">
                  <a:moveTo>
                    <a:pt x="21" y="45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21" y="5"/>
                  </a:lnTo>
                  <a:lnTo>
                    <a:pt x="21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6" y="40"/>
                  </a:lnTo>
                  <a:lnTo>
                    <a:pt x="26" y="43"/>
                  </a:lnTo>
                  <a:lnTo>
                    <a:pt x="26" y="45"/>
                  </a:lnTo>
                  <a:lnTo>
                    <a:pt x="59" y="28"/>
                  </a:lnTo>
                  <a:lnTo>
                    <a:pt x="30" y="53"/>
                  </a:lnTo>
                  <a:lnTo>
                    <a:pt x="55" y="78"/>
                  </a:lnTo>
                  <a:lnTo>
                    <a:pt x="26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1"/>
                  </a:lnTo>
                  <a:lnTo>
                    <a:pt x="26" y="95"/>
                  </a:lnTo>
                  <a:lnTo>
                    <a:pt x="26" y="91"/>
                  </a:lnTo>
                  <a:lnTo>
                    <a:pt x="25" y="83"/>
                  </a:lnTo>
                  <a:lnTo>
                    <a:pt x="23" y="78"/>
                  </a:lnTo>
                  <a:lnTo>
                    <a:pt x="23" y="70"/>
                  </a:lnTo>
                  <a:lnTo>
                    <a:pt x="21" y="64"/>
                  </a:lnTo>
                  <a:lnTo>
                    <a:pt x="21" y="61"/>
                  </a:lnTo>
                  <a:lnTo>
                    <a:pt x="0" y="80"/>
                  </a:lnTo>
                  <a:lnTo>
                    <a:pt x="17" y="53"/>
                  </a:lnTo>
                  <a:lnTo>
                    <a:pt x="0" y="47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995"/>
            <p:cNvSpPr>
              <a:spLocks/>
            </p:cNvSpPr>
            <p:nvPr/>
          </p:nvSpPr>
          <p:spPr bwMode="auto">
            <a:xfrm>
              <a:off x="1559988" y="5046663"/>
              <a:ext cx="49212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1" y="3"/>
                </a:cxn>
                <a:cxn ang="0">
                  <a:pos x="21" y="7"/>
                </a:cxn>
                <a:cxn ang="0">
                  <a:pos x="23" y="13"/>
                </a:cxn>
                <a:cxn ang="0">
                  <a:pos x="25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9" y="45"/>
                </a:cxn>
                <a:cxn ang="0">
                  <a:pos x="61" y="28"/>
                </a:cxn>
                <a:cxn ang="0">
                  <a:pos x="31" y="51"/>
                </a:cxn>
                <a:cxn ang="0">
                  <a:pos x="56" y="76"/>
                </a:cxn>
                <a:cxn ang="0">
                  <a:pos x="29" y="57"/>
                </a:cxn>
                <a:cxn ang="0">
                  <a:pos x="35" y="108"/>
                </a:cxn>
                <a:cxn ang="0">
                  <a:pos x="33" y="106"/>
                </a:cxn>
                <a:cxn ang="0">
                  <a:pos x="31" y="100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1" y="62"/>
                </a:cxn>
                <a:cxn ang="0">
                  <a:pos x="21" y="59"/>
                </a:cxn>
                <a:cxn ang="0">
                  <a:pos x="0" y="80"/>
                </a:cxn>
                <a:cxn ang="0">
                  <a:pos x="19" y="51"/>
                </a:cxn>
                <a:cxn ang="0">
                  <a:pos x="0" y="45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61" h="108">
                  <a:moveTo>
                    <a:pt x="21" y="4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1" y="3"/>
                  </a:lnTo>
                  <a:lnTo>
                    <a:pt x="21" y="7"/>
                  </a:lnTo>
                  <a:lnTo>
                    <a:pt x="23" y="13"/>
                  </a:lnTo>
                  <a:lnTo>
                    <a:pt x="25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9" y="45"/>
                  </a:lnTo>
                  <a:lnTo>
                    <a:pt x="61" y="28"/>
                  </a:lnTo>
                  <a:lnTo>
                    <a:pt x="31" y="51"/>
                  </a:lnTo>
                  <a:lnTo>
                    <a:pt x="56" y="76"/>
                  </a:lnTo>
                  <a:lnTo>
                    <a:pt x="29" y="57"/>
                  </a:lnTo>
                  <a:lnTo>
                    <a:pt x="35" y="108"/>
                  </a:lnTo>
                  <a:lnTo>
                    <a:pt x="33" y="106"/>
                  </a:lnTo>
                  <a:lnTo>
                    <a:pt x="31" y="100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1" y="62"/>
                  </a:lnTo>
                  <a:lnTo>
                    <a:pt x="21" y="59"/>
                  </a:lnTo>
                  <a:lnTo>
                    <a:pt x="0" y="80"/>
                  </a:lnTo>
                  <a:lnTo>
                    <a:pt x="19" y="51"/>
                  </a:lnTo>
                  <a:lnTo>
                    <a:pt x="0" y="45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996"/>
            <p:cNvSpPr>
              <a:spLocks/>
            </p:cNvSpPr>
            <p:nvPr/>
          </p:nvSpPr>
          <p:spPr bwMode="auto">
            <a:xfrm>
              <a:off x="1644125" y="5216525"/>
              <a:ext cx="49212" cy="85725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19" y="0"/>
                </a:cxn>
                <a:cxn ang="0">
                  <a:pos x="23" y="7"/>
                </a:cxn>
                <a:cxn ang="0">
                  <a:pos x="23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8" y="45"/>
                </a:cxn>
                <a:cxn ang="0">
                  <a:pos x="61" y="28"/>
                </a:cxn>
                <a:cxn ang="0">
                  <a:pos x="32" y="51"/>
                </a:cxn>
                <a:cxn ang="0">
                  <a:pos x="55" y="74"/>
                </a:cxn>
                <a:cxn ang="0">
                  <a:pos x="28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0"/>
                </a:cxn>
                <a:cxn ang="0">
                  <a:pos x="28" y="95"/>
                </a:cxn>
                <a:cxn ang="0">
                  <a:pos x="27" y="89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3" y="62"/>
                </a:cxn>
                <a:cxn ang="0">
                  <a:pos x="23" y="59"/>
                </a:cxn>
                <a:cxn ang="0">
                  <a:pos x="0" y="80"/>
                </a:cxn>
                <a:cxn ang="0">
                  <a:pos x="19" y="53"/>
                </a:cxn>
                <a:cxn ang="0">
                  <a:pos x="0" y="45"/>
                </a:cxn>
                <a:cxn ang="0">
                  <a:pos x="23" y="45"/>
                </a:cxn>
                <a:cxn ang="0">
                  <a:pos x="23" y="45"/>
                </a:cxn>
              </a:cxnLst>
              <a:rect l="0" t="0" r="r" b="b"/>
              <a:pathLst>
                <a:path w="61" h="108">
                  <a:moveTo>
                    <a:pt x="23" y="45"/>
                  </a:moveTo>
                  <a:lnTo>
                    <a:pt x="19" y="0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8" y="45"/>
                  </a:lnTo>
                  <a:lnTo>
                    <a:pt x="61" y="28"/>
                  </a:lnTo>
                  <a:lnTo>
                    <a:pt x="32" y="51"/>
                  </a:lnTo>
                  <a:lnTo>
                    <a:pt x="55" y="74"/>
                  </a:lnTo>
                  <a:lnTo>
                    <a:pt x="28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0"/>
                  </a:lnTo>
                  <a:lnTo>
                    <a:pt x="28" y="95"/>
                  </a:lnTo>
                  <a:lnTo>
                    <a:pt x="27" y="89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3" y="62"/>
                  </a:lnTo>
                  <a:lnTo>
                    <a:pt x="23" y="59"/>
                  </a:lnTo>
                  <a:lnTo>
                    <a:pt x="0" y="80"/>
                  </a:lnTo>
                  <a:lnTo>
                    <a:pt x="19" y="53"/>
                  </a:lnTo>
                  <a:lnTo>
                    <a:pt x="0" y="45"/>
                  </a:lnTo>
                  <a:lnTo>
                    <a:pt x="23" y="45"/>
                  </a:lnTo>
                  <a:lnTo>
                    <a:pt x="2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997"/>
            <p:cNvSpPr>
              <a:spLocks/>
            </p:cNvSpPr>
            <p:nvPr/>
          </p:nvSpPr>
          <p:spPr bwMode="auto">
            <a:xfrm>
              <a:off x="1518713" y="5378450"/>
              <a:ext cx="47625" cy="85725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5" y="6"/>
                </a:cxn>
                <a:cxn ang="0">
                  <a:pos x="25" y="8"/>
                </a:cxn>
                <a:cxn ang="0">
                  <a:pos x="25" y="13"/>
                </a:cxn>
                <a:cxn ang="0">
                  <a:pos x="27" y="21"/>
                </a:cxn>
                <a:cxn ang="0">
                  <a:pos x="27" y="27"/>
                </a:cxn>
                <a:cxn ang="0">
                  <a:pos x="27" y="34"/>
                </a:cxn>
                <a:cxn ang="0">
                  <a:pos x="29" y="40"/>
                </a:cxn>
                <a:cxn ang="0">
                  <a:pos x="29" y="44"/>
                </a:cxn>
                <a:cxn ang="0">
                  <a:pos x="29" y="46"/>
                </a:cxn>
                <a:cxn ang="0">
                  <a:pos x="61" y="29"/>
                </a:cxn>
                <a:cxn ang="0">
                  <a:pos x="33" y="51"/>
                </a:cxn>
                <a:cxn ang="0">
                  <a:pos x="57" y="74"/>
                </a:cxn>
                <a:cxn ang="0">
                  <a:pos x="29" y="57"/>
                </a:cxn>
                <a:cxn ang="0">
                  <a:pos x="36" y="109"/>
                </a:cxn>
                <a:cxn ang="0">
                  <a:pos x="33" y="105"/>
                </a:cxn>
                <a:cxn ang="0">
                  <a:pos x="29" y="101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7" y="84"/>
                </a:cxn>
                <a:cxn ang="0">
                  <a:pos x="27" y="76"/>
                </a:cxn>
                <a:cxn ang="0">
                  <a:pos x="23" y="70"/>
                </a:cxn>
                <a:cxn ang="0">
                  <a:pos x="23" y="65"/>
                </a:cxn>
                <a:cxn ang="0">
                  <a:pos x="23" y="59"/>
                </a:cxn>
                <a:cxn ang="0">
                  <a:pos x="23" y="59"/>
                </a:cxn>
                <a:cxn ang="0">
                  <a:pos x="2" y="80"/>
                </a:cxn>
                <a:cxn ang="0">
                  <a:pos x="19" y="51"/>
                </a:cxn>
                <a:cxn ang="0">
                  <a:pos x="0" y="46"/>
                </a:cxn>
                <a:cxn ang="0">
                  <a:pos x="23" y="46"/>
                </a:cxn>
                <a:cxn ang="0">
                  <a:pos x="23" y="46"/>
                </a:cxn>
              </a:cxnLst>
              <a:rect l="0" t="0" r="r" b="b"/>
              <a:pathLst>
                <a:path w="61" h="109">
                  <a:moveTo>
                    <a:pt x="23" y="46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13"/>
                  </a:lnTo>
                  <a:lnTo>
                    <a:pt x="27" y="21"/>
                  </a:lnTo>
                  <a:lnTo>
                    <a:pt x="27" y="27"/>
                  </a:lnTo>
                  <a:lnTo>
                    <a:pt x="27" y="34"/>
                  </a:lnTo>
                  <a:lnTo>
                    <a:pt x="29" y="40"/>
                  </a:lnTo>
                  <a:lnTo>
                    <a:pt x="29" y="44"/>
                  </a:lnTo>
                  <a:lnTo>
                    <a:pt x="29" y="46"/>
                  </a:lnTo>
                  <a:lnTo>
                    <a:pt x="61" y="29"/>
                  </a:lnTo>
                  <a:lnTo>
                    <a:pt x="33" y="51"/>
                  </a:lnTo>
                  <a:lnTo>
                    <a:pt x="57" y="74"/>
                  </a:lnTo>
                  <a:lnTo>
                    <a:pt x="29" y="57"/>
                  </a:lnTo>
                  <a:lnTo>
                    <a:pt x="36" y="109"/>
                  </a:lnTo>
                  <a:lnTo>
                    <a:pt x="33" y="105"/>
                  </a:lnTo>
                  <a:lnTo>
                    <a:pt x="29" y="101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7" y="84"/>
                  </a:lnTo>
                  <a:lnTo>
                    <a:pt x="27" y="76"/>
                  </a:lnTo>
                  <a:lnTo>
                    <a:pt x="23" y="70"/>
                  </a:lnTo>
                  <a:lnTo>
                    <a:pt x="23" y="65"/>
                  </a:lnTo>
                  <a:lnTo>
                    <a:pt x="23" y="59"/>
                  </a:lnTo>
                  <a:lnTo>
                    <a:pt x="23" y="59"/>
                  </a:lnTo>
                  <a:lnTo>
                    <a:pt x="2" y="80"/>
                  </a:lnTo>
                  <a:lnTo>
                    <a:pt x="19" y="51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998"/>
            <p:cNvSpPr>
              <a:spLocks/>
            </p:cNvSpPr>
            <p:nvPr/>
          </p:nvSpPr>
          <p:spPr bwMode="auto">
            <a:xfrm>
              <a:off x="1672700" y="487521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8" y="15"/>
                </a:cxn>
                <a:cxn ang="0">
                  <a:pos x="15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8" y="15"/>
                  </a:lnTo>
                  <a:lnTo>
                    <a:pt x="15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999"/>
            <p:cNvSpPr>
              <a:spLocks/>
            </p:cNvSpPr>
            <p:nvPr/>
          </p:nvSpPr>
          <p:spPr bwMode="auto">
            <a:xfrm>
              <a:off x="1683813" y="4889500"/>
              <a:ext cx="11112" cy="15875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9"/>
                </a:cxn>
                <a:cxn ang="0">
                  <a:pos x="14" y="9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4" h="19">
                  <a:moveTo>
                    <a:pt x="0" y="9"/>
                  </a:moveTo>
                  <a:lnTo>
                    <a:pt x="8" y="19"/>
                  </a:lnTo>
                  <a:lnTo>
                    <a:pt x="14" y="9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000"/>
            <p:cNvSpPr>
              <a:spLocks/>
            </p:cNvSpPr>
            <p:nvPr/>
          </p:nvSpPr>
          <p:spPr bwMode="auto">
            <a:xfrm>
              <a:off x="1664763" y="49053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7" y="19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9">
                  <a:moveTo>
                    <a:pt x="0" y="11"/>
                  </a:moveTo>
                  <a:lnTo>
                    <a:pt x="7" y="19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001"/>
            <p:cNvSpPr>
              <a:spLocks/>
            </p:cNvSpPr>
            <p:nvPr/>
          </p:nvSpPr>
          <p:spPr bwMode="auto">
            <a:xfrm>
              <a:off x="1650475" y="4922838"/>
              <a:ext cx="20637" cy="30163"/>
            </a:xfrm>
            <a:custGeom>
              <a:avLst/>
              <a:gdLst/>
              <a:ahLst/>
              <a:cxnLst>
                <a:cxn ang="0">
                  <a:pos x="7" y="17"/>
                </a:cxn>
                <a:cxn ang="0">
                  <a:pos x="7" y="0"/>
                </a:cxn>
                <a:cxn ang="0">
                  <a:pos x="11" y="17"/>
                </a:cxn>
                <a:cxn ang="0">
                  <a:pos x="24" y="13"/>
                </a:cxn>
                <a:cxn ang="0">
                  <a:pos x="15" y="23"/>
                </a:cxn>
                <a:cxn ang="0">
                  <a:pos x="24" y="28"/>
                </a:cxn>
                <a:cxn ang="0">
                  <a:pos x="15" y="24"/>
                </a:cxn>
                <a:cxn ang="0">
                  <a:pos x="15" y="38"/>
                </a:cxn>
                <a:cxn ang="0">
                  <a:pos x="11" y="26"/>
                </a:cxn>
                <a:cxn ang="0">
                  <a:pos x="1" y="30"/>
                </a:cxn>
                <a:cxn ang="0">
                  <a:pos x="7" y="23"/>
                </a:cxn>
                <a:cxn ang="0">
                  <a:pos x="0" y="23"/>
                </a:cxn>
                <a:cxn ang="0">
                  <a:pos x="7" y="17"/>
                </a:cxn>
                <a:cxn ang="0">
                  <a:pos x="7" y="17"/>
                </a:cxn>
              </a:cxnLst>
              <a:rect l="0" t="0" r="r" b="b"/>
              <a:pathLst>
                <a:path w="24" h="38">
                  <a:moveTo>
                    <a:pt x="7" y="17"/>
                  </a:moveTo>
                  <a:lnTo>
                    <a:pt x="7" y="0"/>
                  </a:lnTo>
                  <a:lnTo>
                    <a:pt x="11" y="17"/>
                  </a:lnTo>
                  <a:lnTo>
                    <a:pt x="24" y="13"/>
                  </a:lnTo>
                  <a:lnTo>
                    <a:pt x="15" y="23"/>
                  </a:lnTo>
                  <a:lnTo>
                    <a:pt x="24" y="28"/>
                  </a:lnTo>
                  <a:lnTo>
                    <a:pt x="15" y="24"/>
                  </a:lnTo>
                  <a:lnTo>
                    <a:pt x="15" y="38"/>
                  </a:lnTo>
                  <a:lnTo>
                    <a:pt x="11" y="26"/>
                  </a:lnTo>
                  <a:lnTo>
                    <a:pt x="1" y="3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7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002"/>
            <p:cNvSpPr>
              <a:spLocks/>
            </p:cNvSpPr>
            <p:nvPr/>
          </p:nvSpPr>
          <p:spPr bwMode="auto">
            <a:xfrm>
              <a:off x="1613963" y="5086350"/>
              <a:ext cx="12700" cy="1428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10"/>
                </a:cxn>
                <a:cxn ang="0">
                  <a:pos x="10" y="17"/>
                </a:cxn>
                <a:cxn ang="0">
                  <a:pos x="17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7" h="17">
                  <a:moveTo>
                    <a:pt x="4" y="4"/>
                  </a:moveTo>
                  <a:lnTo>
                    <a:pt x="0" y="10"/>
                  </a:lnTo>
                  <a:lnTo>
                    <a:pt x="10" y="17"/>
                  </a:lnTo>
                  <a:lnTo>
                    <a:pt x="17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003"/>
            <p:cNvSpPr>
              <a:spLocks/>
            </p:cNvSpPr>
            <p:nvPr/>
          </p:nvSpPr>
          <p:spPr bwMode="auto">
            <a:xfrm>
              <a:off x="1626663" y="5102225"/>
              <a:ext cx="11112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3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8" y="19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004"/>
            <p:cNvSpPr>
              <a:spLocks/>
            </p:cNvSpPr>
            <p:nvPr/>
          </p:nvSpPr>
          <p:spPr bwMode="auto">
            <a:xfrm>
              <a:off x="1609200" y="5118100"/>
              <a:ext cx="6350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0" y="13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0" h="17">
                  <a:moveTo>
                    <a:pt x="0" y="11"/>
                  </a:moveTo>
                  <a:lnTo>
                    <a:pt x="6" y="17"/>
                  </a:lnTo>
                  <a:lnTo>
                    <a:pt x="10" y="13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1005"/>
            <p:cNvSpPr>
              <a:spLocks/>
            </p:cNvSpPr>
            <p:nvPr/>
          </p:nvSpPr>
          <p:spPr bwMode="auto">
            <a:xfrm>
              <a:off x="1606025" y="5035550"/>
              <a:ext cx="20637" cy="30163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9" y="0"/>
                </a:cxn>
                <a:cxn ang="0">
                  <a:pos x="13" y="18"/>
                </a:cxn>
                <a:cxn ang="0">
                  <a:pos x="22" y="16"/>
                </a:cxn>
                <a:cxn ang="0">
                  <a:pos x="17" y="19"/>
                </a:cxn>
                <a:cxn ang="0">
                  <a:pos x="26" y="29"/>
                </a:cxn>
                <a:cxn ang="0">
                  <a:pos x="17" y="27"/>
                </a:cxn>
                <a:cxn ang="0">
                  <a:pos x="17" y="38"/>
                </a:cxn>
                <a:cxn ang="0">
                  <a:pos x="13" y="27"/>
                </a:cxn>
                <a:cxn ang="0">
                  <a:pos x="3" y="33"/>
                </a:cxn>
                <a:cxn ang="0">
                  <a:pos x="9" y="23"/>
                </a:cxn>
                <a:cxn ang="0">
                  <a:pos x="0" y="19"/>
                </a:cxn>
                <a:cxn ang="0">
                  <a:pos x="9" y="19"/>
                </a:cxn>
                <a:cxn ang="0">
                  <a:pos x="9" y="19"/>
                </a:cxn>
              </a:cxnLst>
              <a:rect l="0" t="0" r="r" b="b"/>
              <a:pathLst>
                <a:path w="26" h="38">
                  <a:moveTo>
                    <a:pt x="9" y="19"/>
                  </a:moveTo>
                  <a:lnTo>
                    <a:pt x="9" y="0"/>
                  </a:lnTo>
                  <a:lnTo>
                    <a:pt x="13" y="18"/>
                  </a:lnTo>
                  <a:lnTo>
                    <a:pt x="22" y="16"/>
                  </a:lnTo>
                  <a:lnTo>
                    <a:pt x="17" y="19"/>
                  </a:lnTo>
                  <a:lnTo>
                    <a:pt x="26" y="29"/>
                  </a:lnTo>
                  <a:lnTo>
                    <a:pt x="17" y="27"/>
                  </a:lnTo>
                  <a:lnTo>
                    <a:pt x="17" y="38"/>
                  </a:lnTo>
                  <a:lnTo>
                    <a:pt x="13" y="27"/>
                  </a:lnTo>
                  <a:lnTo>
                    <a:pt x="3" y="33"/>
                  </a:lnTo>
                  <a:lnTo>
                    <a:pt x="9" y="23"/>
                  </a:lnTo>
                  <a:lnTo>
                    <a:pt x="0" y="19"/>
                  </a:lnTo>
                  <a:lnTo>
                    <a:pt x="9" y="19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1006"/>
            <p:cNvSpPr>
              <a:spLocks/>
            </p:cNvSpPr>
            <p:nvPr/>
          </p:nvSpPr>
          <p:spPr bwMode="auto">
            <a:xfrm>
              <a:off x="1626663" y="5129213"/>
              <a:ext cx="11112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10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13" h="16">
                  <a:moveTo>
                    <a:pt x="2" y="4"/>
                  </a:moveTo>
                  <a:lnTo>
                    <a:pt x="0" y="10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1007"/>
            <p:cNvSpPr>
              <a:spLocks/>
            </p:cNvSpPr>
            <p:nvPr/>
          </p:nvSpPr>
          <p:spPr bwMode="auto">
            <a:xfrm>
              <a:off x="1639363" y="5143500"/>
              <a:ext cx="9525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4" h="19">
                  <a:moveTo>
                    <a:pt x="0" y="12"/>
                  </a:moveTo>
                  <a:lnTo>
                    <a:pt x="8" y="19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008"/>
            <p:cNvSpPr>
              <a:spLocks/>
            </p:cNvSpPr>
            <p:nvPr/>
          </p:nvSpPr>
          <p:spPr bwMode="auto">
            <a:xfrm>
              <a:off x="1618725" y="5160963"/>
              <a:ext cx="9525" cy="12700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5" y="17"/>
                </a:cxn>
                <a:cxn ang="0">
                  <a:pos x="11" y="14"/>
                </a:cxn>
                <a:cxn ang="0">
                  <a:pos x="11" y="4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1" h="17">
                  <a:moveTo>
                    <a:pt x="2" y="12"/>
                  </a:moveTo>
                  <a:lnTo>
                    <a:pt x="5" y="17"/>
                  </a:lnTo>
                  <a:lnTo>
                    <a:pt x="11" y="14"/>
                  </a:lnTo>
                  <a:lnTo>
                    <a:pt x="11" y="4"/>
                  </a:lnTo>
                  <a:lnTo>
                    <a:pt x="5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1009"/>
            <p:cNvSpPr>
              <a:spLocks/>
            </p:cNvSpPr>
            <p:nvPr/>
          </p:nvSpPr>
          <p:spPr bwMode="auto">
            <a:xfrm>
              <a:off x="1607613" y="5180013"/>
              <a:ext cx="11112" cy="111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  <a:cxn ang="0">
                  <a:pos x="8" y="13"/>
                </a:cxn>
                <a:cxn ang="0">
                  <a:pos x="16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6" h="13">
                  <a:moveTo>
                    <a:pt x="4" y="0"/>
                  </a:moveTo>
                  <a:lnTo>
                    <a:pt x="0" y="6"/>
                  </a:lnTo>
                  <a:lnTo>
                    <a:pt x="8" y="13"/>
                  </a:lnTo>
                  <a:lnTo>
                    <a:pt x="16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1010"/>
            <p:cNvSpPr>
              <a:spLocks/>
            </p:cNvSpPr>
            <p:nvPr/>
          </p:nvSpPr>
          <p:spPr bwMode="auto">
            <a:xfrm>
              <a:off x="1620313" y="5194300"/>
              <a:ext cx="7937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" y="19"/>
                </a:cxn>
                <a:cxn ang="0">
                  <a:pos x="9" y="12"/>
                </a:cxn>
                <a:cxn ang="0">
                  <a:pos x="7" y="0"/>
                </a:cxn>
                <a:cxn ang="0">
                  <a:pos x="3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9" h="19">
                  <a:moveTo>
                    <a:pt x="0" y="12"/>
                  </a:moveTo>
                  <a:lnTo>
                    <a:pt x="3" y="19"/>
                  </a:lnTo>
                  <a:lnTo>
                    <a:pt x="9" y="12"/>
                  </a:lnTo>
                  <a:lnTo>
                    <a:pt x="7" y="0"/>
                  </a:lnTo>
                  <a:lnTo>
                    <a:pt x="3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1011"/>
            <p:cNvSpPr>
              <a:spLocks/>
            </p:cNvSpPr>
            <p:nvPr/>
          </p:nvSpPr>
          <p:spPr bwMode="auto">
            <a:xfrm>
              <a:off x="1599675" y="52101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012"/>
            <p:cNvSpPr>
              <a:spLocks/>
            </p:cNvSpPr>
            <p:nvPr/>
          </p:nvSpPr>
          <p:spPr bwMode="auto">
            <a:xfrm>
              <a:off x="1636188" y="5187950"/>
              <a:ext cx="11112" cy="11113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10"/>
                </a:cxn>
                <a:cxn ang="0">
                  <a:pos x="9" y="16"/>
                </a:cxn>
                <a:cxn ang="0">
                  <a:pos x="15" y="8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lnTo>
                    <a:pt x="0" y="10"/>
                  </a:lnTo>
                  <a:lnTo>
                    <a:pt x="9" y="16"/>
                  </a:lnTo>
                  <a:lnTo>
                    <a:pt x="15" y="8"/>
                  </a:lnTo>
                  <a:lnTo>
                    <a:pt x="9" y="0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013"/>
            <p:cNvSpPr>
              <a:spLocks/>
            </p:cNvSpPr>
            <p:nvPr/>
          </p:nvSpPr>
          <p:spPr bwMode="auto">
            <a:xfrm>
              <a:off x="1648888" y="5203825"/>
              <a:ext cx="11112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5" y="19"/>
                </a:cxn>
                <a:cxn ang="0">
                  <a:pos x="13" y="1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5" y="19"/>
                  </a:lnTo>
                  <a:lnTo>
                    <a:pt x="13" y="1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014"/>
            <p:cNvSpPr>
              <a:spLocks/>
            </p:cNvSpPr>
            <p:nvPr/>
          </p:nvSpPr>
          <p:spPr bwMode="auto">
            <a:xfrm>
              <a:off x="1628250" y="5219700"/>
              <a:ext cx="11112" cy="14288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6" y="19"/>
                </a:cxn>
                <a:cxn ang="0">
                  <a:pos x="13" y="16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13" h="19">
                  <a:moveTo>
                    <a:pt x="4" y="12"/>
                  </a:moveTo>
                  <a:lnTo>
                    <a:pt x="6" y="19"/>
                  </a:lnTo>
                  <a:lnTo>
                    <a:pt x="13" y="16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015"/>
            <p:cNvSpPr>
              <a:spLocks/>
            </p:cNvSpPr>
            <p:nvPr/>
          </p:nvSpPr>
          <p:spPr bwMode="auto">
            <a:xfrm>
              <a:off x="1620313" y="5241925"/>
              <a:ext cx="12700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8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5">
                  <a:moveTo>
                    <a:pt x="3" y="2"/>
                  </a:moveTo>
                  <a:lnTo>
                    <a:pt x="0" y="8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016"/>
            <p:cNvSpPr>
              <a:spLocks/>
            </p:cNvSpPr>
            <p:nvPr/>
          </p:nvSpPr>
          <p:spPr bwMode="auto">
            <a:xfrm>
              <a:off x="1634600" y="5256213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8"/>
                </a:cxn>
                <a:cxn ang="0">
                  <a:pos x="9" y="0"/>
                </a:cxn>
                <a:cxn ang="0">
                  <a:pos x="3" y="2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8"/>
                  </a:lnTo>
                  <a:lnTo>
                    <a:pt x="9" y="0"/>
                  </a:lnTo>
                  <a:lnTo>
                    <a:pt x="3" y="2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1017"/>
            <p:cNvSpPr>
              <a:spLocks/>
            </p:cNvSpPr>
            <p:nvPr/>
          </p:nvSpPr>
          <p:spPr bwMode="auto">
            <a:xfrm>
              <a:off x="1613963" y="5272088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8" y="17"/>
                </a:cxn>
                <a:cxn ang="0">
                  <a:pos x="13" y="15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3" h="17">
                  <a:moveTo>
                    <a:pt x="0" y="11"/>
                  </a:moveTo>
                  <a:lnTo>
                    <a:pt x="8" y="17"/>
                  </a:lnTo>
                  <a:lnTo>
                    <a:pt x="13" y="15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1018"/>
            <p:cNvSpPr>
              <a:spLocks/>
            </p:cNvSpPr>
            <p:nvPr/>
          </p:nvSpPr>
          <p:spPr bwMode="auto">
            <a:xfrm>
              <a:off x="1633013" y="528796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019"/>
            <p:cNvSpPr>
              <a:spLocks/>
            </p:cNvSpPr>
            <p:nvPr/>
          </p:nvSpPr>
          <p:spPr bwMode="auto">
            <a:xfrm>
              <a:off x="1644125" y="5303838"/>
              <a:ext cx="11112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7"/>
                </a:cxn>
                <a:cxn ang="0">
                  <a:pos x="13" y="9"/>
                </a:cxn>
                <a:cxn ang="0">
                  <a:pos x="11" y="0"/>
                </a:cxn>
                <a:cxn ang="0">
                  <a:pos x="6" y="4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3" h="17">
                  <a:moveTo>
                    <a:pt x="0" y="9"/>
                  </a:moveTo>
                  <a:lnTo>
                    <a:pt x="8" y="17"/>
                  </a:lnTo>
                  <a:lnTo>
                    <a:pt x="13" y="9"/>
                  </a:lnTo>
                  <a:lnTo>
                    <a:pt x="11" y="0"/>
                  </a:lnTo>
                  <a:lnTo>
                    <a:pt x="6" y="4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1020"/>
            <p:cNvSpPr>
              <a:spLocks/>
            </p:cNvSpPr>
            <p:nvPr/>
          </p:nvSpPr>
          <p:spPr bwMode="auto">
            <a:xfrm>
              <a:off x="1626663" y="5318125"/>
              <a:ext cx="7937" cy="1587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6" y="19"/>
                </a:cxn>
                <a:cxn ang="0">
                  <a:pos x="10" y="15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10" h="19">
                  <a:moveTo>
                    <a:pt x="0" y="13"/>
                  </a:moveTo>
                  <a:lnTo>
                    <a:pt x="6" y="19"/>
                  </a:lnTo>
                  <a:lnTo>
                    <a:pt x="10" y="15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1021"/>
            <p:cNvSpPr>
              <a:spLocks/>
            </p:cNvSpPr>
            <p:nvPr/>
          </p:nvSpPr>
          <p:spPr bwMode="auto">
            <a:xfrm>
              <a:off x="1594913" y="5338763"/>
              <a:ext cx="12700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5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5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1022"/>
            <p:cNvSpPr>
              <a:spLocks/>
            </p:cNvSpPr>
            <p:nvPr/>
          </p:nvSpPr>
          <p:spPr bwMode="auto">
            <a:xfrm>
              <a:off x="1609200" y="5353050"/>
              <a:ext cx="6350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6" y="17"/>
                </a:cxn>
                <a:cxn ang="0">
                  <a:pos x="10" y="7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0" h="17">
                  <a:moveTo>
                    <a:pt x="0" y="9"/>
                  </a:moveTo>
                  <a:lnTo>
                    <a:pt x="6" y="17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023"/>
            <p:cNvSpPr>
              <a:spLocks/>
            </p:cNvSpPr>
            <p:nvPr/>
          </p:nvSpPr>
          <p:spPr bwMode="auto">
            <a:xfrm>
              <a:off x="1586975" y="5368925"/>
              <a:ext cx="9525" cy="127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13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13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024"/>
            <p:cNvSpPr>
              <a:spLocks/>
            </p:cNvSpPr>
            <p:nvPr/>
          </p:nvSpPr>
          <p:spPr bwMode="auto">
            <a:xfrm>
              <a:off x="1583800" y="5405438"/>
              <a:ext cx="11112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3" h="16">
                  <a:moveTo>
                    <a:pt x="4" y="2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1025"/>
            <p:cNvSpPr>
              <a:spLocks/>
            </p:cNvSpPr>
            <p:nvPr/>
          </p:nvSpPr>
          <p:spPr bwMode="auto">
            <a:xfrm>
              <a:off x="1596500" y="5419725"/>
              <a:ext cx="9525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17"/>
                </a:cxn>
                <a:cxn ang="0">
                  <a:pos x="12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2" h="17">
                  <a:moveTo>
                    <a:pt x="0" y="12"/>
                  </a:moveTo>
                  <a:lnTo>
                    <a:pt x="6" y="17"/>
                  </a:lnTo>
                  <a:lnTo>
                    <a:pt x="12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026"/>
            <p:cNvSpPr>
              <a:spLocks/>
            </p:cNvSpPr>
            <p:nvPr/>
          </p:nvSpPr>
          <p:spPr bwMode="auto">
            <a:xfrm>
              <a:off x="1577450" y="5437188"/>
              <a:ext cx="6350" cy="1111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15"/>
                </a:cxn>
                <a:cxn ang="0">
                  <a:pos x="10" y="14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0" h="15">
                  <a:moveTo>
                    <a:pt x="0" y="10"/>
                  </a:moveTo>
                  <a:lnTo>
                    <a:pt x="4" y="15"/>
                  </a:lnTo>
                  <a:lnTo>
                    <a:pt x="10" y="14"/>
                  </a:lnTo>
                  <a:lnTo>
                    <a:pt x="10" y="2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027"/>
            <p:cNvSpPr>
              <a:spLocks/>
            </p:cNvSpPr>
            <p:nvPr/>
          </p:nvSpPr>
          <p:spPr bwMode="auto">
            <a:xfrm>
              <a:off x="1556813" y="5465763"/>
              <a:ext cx="12700" cy="11113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6"/>
                </a:cxn>
                <a:cxn ang="0">
                  <a:pos x="7" y="16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6">
                  <a:moveTo>
                    <a:pt x="3" y="2"/>
                  </a:moveTo>
                  <a:lnTo>
                    <a:pt x="0" y="6"/>
                  </a:lnTo>
                  <a:lnTo>
                    <a:pt x="7" y="16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028"/>
            <p:cNvSpPr>
              <a:spLocks/>
            </p:cNvSpPr>
            <p:nvPr/>
          </p:nvSpPr>
          <p:spPr bwMode="auto">
            <a:xfrm>
              <a:off x="1571100" y="5480050"/>
              <a:ext cx="9525" cy="142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5" y="18"/>
                </a:cxn>
                <a:cxn ang="0">
                  <a:pos x="11" y="10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1" h="18">
                  <a:moveTo>
                    <a:pt x="0" y="10"/>
                  </a:moveTo>
                  <a:lnTo>
                    <a:pt x="5" y="18"/>
                  </a:lnTo>
                  <a:lnTo>
                    <a:pt x="11" y="1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1029"/>
            <p:cNvSpPr>
              <a:spLocks/>
            </p:cNvSpPr>
            <p:nvPr/>
          </p:nvSpPr>
          <p:spPr bwMode="auto">
            <a:xfrm>
              <a:off x="1552050" y="5495925"/>
              <a:ext cx="63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18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0" h="18">
                  <a:moveTo>
                    <a:pt x="0" y="12"/>
                  </a:moveTo>
                  <a:lnTo>
                    <a:pt x="4" y="18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1030"/>
            <p:cNvSpPr>
              <a:spLocks/>
            </p:cNvSpPr>
            <p:nvPr/>
          </p:nvSpPr>
          <p:spPr bwMode="auto">
            <a:xfrm>
              <a:off x="1574275" y="5503863"/>
              <a:ext cx="9525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3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3" h="15">
                  <a:moveTo>
                    <a:pt x="3" y="2"/>
                  </a:moveTo>
                  <a:lnTo>
                    <a:pt x="0" y="7"/>
                  </a:lnTo>
                  <a:lnTo>
                    <a:pt x="7" y="15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1031"/>
            <p:cNvSpPr>
              <a:spLocks/>
            </p:cNvSpPr>
            <p:nvPr/>
          </p:nvSpPr>
          <p:spPr bwMode="auto">
            <a:xfrm>
              <a:off x="1586975" y="5519738"/>
              <a:ext cx="7937" cy="1270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17"/>
                </a:cxn>
                <a:cxn ang="0">
                  <a:pos x="9" y="7"/>
                </a:cxn>
                <a:cxn ang="0">
                  <a:pos x="7" y="0"/>
                </a:cxn>
                <a:cxn ang="0">
                  <a:pos x="2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9" h="17">
                  <a:moveTo>
                    <a:pt x="0" y="9"/>
                  </a:moveTo>
                  <a:lnTo>
                    <a:pt x="4" y="17"/>
                  </a:lnTo>
                  <a:lnTo>
                    <a:pt x="9" y="7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1032"/>
            <p:cNvSpPr>
              <a:spLocks/>
            </p:cNvSpPr>
            <p:nvPr/>
          </p:nvSpPr>
          <p:spPr bwMode="auto">
            <a:xfrm>
              <a:off x="1566338" y="553402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83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afar\Desktop\head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14600"/>
            <a:ext cx="2286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Auditory segregation </a:t>
            </a:r>
            <a:r>
              <a:rPr lang="en-US" dirty="0" smtClean="0"/>
              <a:t>in human listeners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377035" y="2329129"/>
            <a:ext cx="914400" cy="914400"/>
            <a:chOff x="6845215" y="2553005"/>
            <a:chExt cx="914400" cy="914400"/>
          </a:xfrm>
        </p:grpSpPr>
        <p:sp>
          <p:nvSpPr>
            <p:cNvPr id="32" name="Cloud Callout 31"/>
            <p:cNvSpPr/>
            <p:nvPr/>
          </p:nvSpPr>
          <p:spPr>
            <a:xfrm>
              <a:off x="6845215" y="2553005"/>
              <a:ext cx="914400" cy="914400"/>
            </a:xfrm>
            <a:prstGeom prst="cloudCallout">
              <a:avLst>
                <a:gd name="adj1" fmla="val -147545"/>
                <a:gd name="adj2" fmla="val 6936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eart 47"/>
            <p:cNvSpPr/>
            <p:nvPr/>
          </p:nvSpPr>
          <p:spPr>
            <a:xfrm>
              <a:off x="7075645" y="2776115"/>
              <a:ext cx="457200" cy="457200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8" name="TextBox 1327"/>
          <p:cNvSpPr txBox="1"/>
          <p:nvPr/>
        </p:nvSpPr>
        <p:spPr>
          <a:xfrm>
            <a:off x="979490" y="5782270"/>
            <a:ext cx="2593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Unknown audio mixtures </a:t>
            </a:r>
          </a:p>
          <a:p>
            <a:pPr algn="ctr"/>
            <a:r>
              <a:rPr lang="en-US" dirty="0" smtClean="0"/>
              <a:t>with the same target</a:t>
            </a:r>
          </a:p>
          <a:p>
            <a:pPr algn="ctr"/>
            <a:r>
              <a:rPr lang="en-US" dirty="0" smtClean="0"/>
              <a:t>and different distractors</a:t>
            </a:r>
            <a:endParaRPr lang="en-US" dirty="0"/>
          </a:p>
        </p:txBody>
      </p:sp>
      <p:sp>
        <p:nvSpPr>
          <p:cNvPr id="401" name="TextBox 400"/>
          <p:cNvSpPr txBox="1"/>
          <p:nvPr/>
        </p:nvSpPr>
        <p:spPr>
          <a:xfrm>
            <a:off x="5839365" y="3429000"/>
            <a:ext cx="2091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Target identified as</a:t>
            </a:r>
          </a:p>
          <a:p>
            <a:pPr algn="ctr"/>
            <a:r>
              <a:rPr lang="en-US" dirty="0" smtClean="0"/>
              <a:t>the repeating object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31720" y="2315255"/>
            <a:ext cx="914400" cy="914400"/>
            <a:chOff x="1384385" y="2360980"/>
            <a:chExt cx="914400" cy="914400"/>
          </a:xfrm>
        </p:grpSpPr>
        <p:sp>
          <p:nvSpPr>
            <p:cNvPr id="454" name="Heart 453"/>
            <p:cNvSpPr/>
            <p:nvPr/>
          </p:nvSpPr>
          <p:spPr>
            <a:xfrm>
              <a:off x="1510580" y="2509330"/>
              <a:ext cx="457200" cy="457200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5" name="Sun 454"/>
            <p:cNvSpPr/>
            <p:nvPr/>
          </p:nvSpPr>
          <p:spPr>
            <a:xfrm>
              <a:off x="1737350" y="2736100"/>
              <a:ext cx="457200" cy="457200"/>
            </a:xfrm>
            <a:prstGeom prst="sun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Callout 3"/>
            <p:cNvSpPr/>
            <p:nvPr/>
          </p:nvSpPr>
          <p:spPr>
            <a:xfrm>
              <a:off x="1384385" y="2360980"/>
              <a:ext cx="914400" cy="914400"/>
            </a:xfrm>
            <a:prstGeom prst="wedgeEllipse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 smtClean="0">
                  <a:ln>
                    <a:solidFill>
                      <a:schemeClr val="tx1"/>
                    </a:solidFill>
                  </a:ln>
                </a:rPr>
                <a:t>?</a:t>
              </a:r>
              <a:endParaRPr lang="en-US" sz="4400" b="1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24445" y="3436320"/>
            <a:ext cx="914400" cy="914400"/>
            <a:chOff x="1384430" y="3390595"/>
            <a:chExt cx="914400" cy="914400"/>
          </a:xfrm>
        </p:grpSpPr>
        <p:grpSp>
          <p:nvGrpSpPr>
            <p:cNvPr id="15" name="Group 14"/>
            <p:cNvGrpSpPr/>
            <p:nvPr/>
          </p:nvGrpSpPr>
          <p:grpSpPr>
            <a:xfrm>
              <a:off x="1510580" y="3546265"/>
              <a:ext cx="670645" cy="683970"/>
              <a:chOff x="1741010" y="3546265"/>
              <a:chExt cx="670645" cy="683970"/>
            </a:xfrm>
          </p:grpSpPr>
          <p:sp>
            <p:nvSpPr>
              <p:cNvPr id="460" name="Heart 459"/>
              <p:cNvSpPr/>
              <p:nvPr/>
            </p:nvSpPr>
            <p:spPr>
              <a:xfrm>
                <a:off x="1741010" y="3546265"/>
                <a:ext cx="457200" cy="457200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Cloud 462"/>
              <p:cNvSpPr/>
              <p:nvPr/>
            </p:nvSpPr>
            <p:spPr>
              <a:xfrm>
                <a:off x="1954455" y="3773035"/>
                <a:ext cx="457200" cy="457200"/>
              </a:xfrm>
              <a:prstGeom prst="cloud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Callout 30"/>
            <p:cNvSpPr/>
            <p:nvPr/>
          </p:nvSpPr>
          <p:spPr>
            <a:xfrm>
              <a:off x="1384430" y="3390595"/>
              <a:ext cx="914400" cy="914400"/>
            </a:xfrm>
            <a:prstGeom prst="wedgeEllipse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 smtClean="0">
                  <a:ln>
                    <a:solidFill>
                      <a:schemeClr val="tx1"/>
                    </a:solidFill>
                  </a:ln>
                </a:rPr>
                <a:t>?</a:t>
              </a:r>
              <a:endParaRPr lang="en-US" sz="4400" b="1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24400" y="4550065"/>
            <a:ext cx="914400" cy="914400"/>
            <a:chOff x="1384385" y="4434850"/>
            <a:chExt cx="914400" cy="914400"/>
          </a:xfrm>
        </p:grpSpPr>
        <p:grpSp>
          <p:nvGrpSpPr>
            <p:cNvPr id="16" name="Group 15"/>
            <p:cNvGrpSpPr/>
            <p:nvPr/>
          </p:nvGrpSpPr>
          <p:grpSpPr>
            <a:xfrm>
              <a:off x="1504575" y="4583200"/>
              <a:ext cx="671865" cy="683970"/>
              <a:chOff x="1735005" y="4583200"/>
              <a:chExt cx="671865" cy="683970"/>
            </a:xfrm>
          </p:grpSpPr>
          <p:sp>
            <p:nvSpPr>
              <p:cNvPr id="467" name="Heart 466"/>
              <p:cNvSpPr/>
              <p:nvPr/>
            </p:nvSpPr>
            <p:spPr>
              <a:xfrm>
                <a:off x="1735005" y="4583200"/>
                <a:ext cx="457200" cy="457200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Smiley Face 469"/>
              <p:cNvSpPr/>
              <p:nvPr/>
            </p:nvSpPr>
            <p:spPr>
              <a:xfrm>
                <a:off x="1949670" y="4809970"/>
                <a:ext cx="457200" cy="457200"/>
              </a:xfrm>
              <a:prstGeom prst="smileyFac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Oval Callout 33"/>
            <p:cNvSpPr/>
            <p:nvPr/>
          </p:nvSpPr>
          <p:spPr>
            <a:xfrm>
              <a:off x="1384385" y="4434850"/>
              <a:ext cx="914400" cy="914400"/>
            </a:xfrm>
            <a:prstGeom prst="wedgeEllipse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 smtClean="0">
                  <a:ln>
                    <a:solidFill>
                      <a:schemeClr val="tx1"/>
                    </a:solidFill>
                  </a:ln>
                </a:rPr>
                <a:t>?</a:t>
              </a:r>
              <a:endParaRPr lang="en-US" sz="4400" b="1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09563" y="5650468"/>
            <a:ext cx="21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Handsome professor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95600" y="2819400"/>
            <a:ext cx="914400" cy="9144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95600" y="4038600"/>
            <a:ext cx="914400" cy="9144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895600" y="3886200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02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Auditory segregation </a:t>
            </a:r>
            <a:r>
              <a:rPr lang="en-US" dirty="0" smtClean="0"/>
              <a:t>in human listeners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4" name="E2a_num1mix_targ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25858" y="2468875"/>
            <a:ext cx="609600" cy="609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15208" y="2533497"/>
            <a:ext cx="13525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mixture:</a:t>
            </a:r>
          </a:p>
          <a:p>
            <a:endParaRPr lang="en-US" dirty="0" smtClean="0"/>
          </a:p>
          <a:p>
            <a:r>
              <a:rPr lang="en-US" dirty="0" smtClean="0"/>
              <a:t>2 mixtures:</a:t>
            </a:r>
          </a:p>
          <a:p>
            <a:endParaRPr lang="en-US" dirty="0" smtClean="0"/>
          </a:p>
          <a:p>
            <a:r>
              <a:rPr lang="en-US" dirty="0" smtClean="0"/>
              <a:t>3 mixtures:</a:t>
            </a:r>
          </a:p>
          <a:p>
            <a:endParaRPr lang="en-US" dirty="0" smtClean="0"/>
          </a:p>
          <a:p>
            <a:r>
              <a:rPr lang="en-US" dirty="0" smtClean="0"/>
              <a:t>5 mixtures:</a:t>
            </a:r>
          </a:p>
          <a:p>
            <a:endParaRPr lang="en-US" dirty="0"/>
          </a:p>
          <a:p>
            <a:r>
              <a:rPr lang="en-US" dirty="0" smtClean="0"/>
              <a:t>10 mixtures:</a:t>
            </a:r>
          </a:p>
        </p:txBody>
      </p:sp>
      <p:pic>
        <p:nvPicPr>
          <p:cNvPr id="27" name="E2a_num2mix_targ5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20978" y="3011425"/>
            <a:ext cx="609600" cy="609600"/>
          </a:xfrm>
          <a:prstGeom prst="rect">
            <a:avLst/>
          </a:prstGeom>
        </p:spPr>
      </p:pic>
      <p:pic>
        <p:nvPicPr>
          <p:cNvPr id="28" name="E2a_num3mix_targ7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720978" y="3549095"/>
            <a:ext cx="609600" cy="609600"/>
          </a:xfrm>
          <a:prstGeom prst="rect">
            <a:avLst/>
          </a:prstGeom>
        </p:spPr>
      </p:pic>
      <p:pic>
        <p:nvPicPr>
          <p:cNvPr id="29" name="E2a_num5mix_targ11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25858" y="4086765"/>
            <a:ext cx="609600" cy="609600"/>
          </a:xfrm>
          <a:prstGeom prst="rect">
            <a:avLst/>
          </a:prstGeom>
        </p:spPr>
      </p:pic>
      <p:pic>
        <p:nvPicPr>
          <p:cNvPr id="448" name="E2a_num10mix_targ13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725858" y="4662840"/>
            <a:ext cx="609600" cy="609600"/>
          </a:xfrm>
          <a:prstGeom prst="rect">
            <a:avLst/>
          </a:prstGeom>
        </p:spPr>
      </p:pic>
      <p:pic>
        <p:nvPicPr>
          <p:cNvPr id="2050" name="Picture 2" descr="J:\Coursework\19 - Spring 2013\TGS 500 - Advanced Doctoral Study\Week 03\Advanced Cognitive Science Fellowship presentation\Fig2.jpe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t="5323" r="54820"/>
          <a:stretch/>
        </p:blipFill>
        <p:spPr bwMode="auto">
          <a:xfrm>
            <a:off x="1516977" y="2276850"/>
            <a:ext cx="2440543" cy="327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9" name="TextBox 448"/>
          <p:cNvSpPr txBox="1"/>
          <p:nvPr/>
        </p:nvSpPr>
        <p:spPr>
          <a:xfrm>
            <a:off x="4612107" y="5424450"/>
            <a:ext cx="3723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the number of mixtures increases, </a:t>
            </a:r>
          </a:p>
          <a:p>
            <a:r>
              <a:rPr lang="en-US" dirty="0" smtClean="0"/>
              <a:t>the target becomes more apparent…</a:t>
            </a:r>
          </a:p>
          <a:p>
            <a:r>
              <a:rPr lang="en-US" dirty="0" smtClean="0"/>
              <a:t>[courtesy of Josh McDermott]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45980" y="5694895"/>
            <a:ext cx="265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red/black = target/probe, </a:t>
            </a:r>
          </a:p>
          <a:p>
            <a:r>
              <a:rPr lang="en-US" dirty="0" smtClean="0"/>
              <a:t>other colors  = distractors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3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3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4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56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110" fill="hold"/>
                                        <p:tgtEl>
                                          <p:spTgt spid="4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3352800" y="4953000"/>
            <a:ext cx="2689860" cy="1455448"/>
            <a:chOff x="3657600" y="4445165"/>
            <a:chExt cx="2689860" cy="1455448"/>
          </a:xfrm>
        </p:grpSpPr>
        <p:pic>
          <p:nvPicPr>
            <p:cNvPr id="87" name="Picture 5"/>
            <p:cNvPicPr>
              <a:picLocks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3" t="5221" r="7103" b="10969"/>
            <a:stretch/>
          </p:blipFill>
          <p:spPr bwMode="auto">
            <a:xfrm>
              <a:off x="3735920" y="4781227"/>
              <a:ext cx="2576902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3657600" y="4445165"/>
              <a:ext cx="2689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Repeating Spectrogram </a:t>
              </a:r>
              <a:r>
                <a:rPr lang="en-US" b="1" dirty="0" smtClean="0"/>
                <a:t>W</a:t>
              </a:r>
              <a:endParaRPr lang="en-US" b="1" dirty="0"/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316914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319674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-76200" y="3200401"/>
            <a:ext cx="615553" cy="17389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2</a:t>
            </a:r>
            <a:endParaRPr lang="en-US" sz="2800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400" y="3200400"/>
            <a:ext cx="8503920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400" y="4953000"/>
            <a:ext cx="8503920" cy="540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8025" y="1790946"/>
            <a:ext cx="2492375" cy="1028454"/>
            <a:chOff x="784225" y="229209"/>
            <a:chExt cx="2492375" cy="1028454"/>
          </a:xfrm>
        </p:grpSpPr>
        <p:sp>
          <p:nvSpPr>
            <p:cNvPr id="45" name="TextBox 44"/>
            <p:cNvSpPr txBox="1"/>
            <p:nvPr/>
          </p:nvSpPr>
          <p:spPr>
            <a:xfrm>
              <a:off x="784225" y="229209"/>
              <a:ext cx="2492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Signal </a:t>
              </a:r>
              <a:r>
                <a:rPr lang="en-US" b="1" dirty="0" smtClean="0"/>
                <a:t>x</a:t>
              </a:r>
              <a:endParaRPr lang="en-US" b="1" dirty="0"/>
            </a:p>
          </p:txBody>
        </p:sp>
        <p:pic>
          <p:nvPicPr>
            <p:cNvPr id="46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7464" r="9373" b="10287"/>
            <a:stretch/>
          </p:blipFill>
          <p:spPr bwMode="auto">
            <a:xfrm>
              <a:off x="784225" y="598541"/>
              <a:ext cx="2492375" cy="65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6248400" y="1737044"/>
            <a:ext cx="2606039" cy="1023602"/>
            <a:chOff x="6537961" y="271548"/>
            <a:chExt cx="2606039" cy="1023602"/>
          </a:xfrm>
        </p:grpSpPr>
        <p:sp>
          <p:nvSpPr>
            <p:cNvPr id="52" name="TextBox 51"/>
            <p:cNvSpPr txBox="1"/>
            <p:nvPr/>
          </p:nvSpPr>
          <p:spPr>
            <a:xfrm>
              <a:off x="6537961" y="271548"/>
              <a:ext cx="2606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Beat Spectrum </a:t>
              </a:r>
              <a:r>
                <a:rPr lang="en-US" b="1" dirty="0" smtClean="0"/>
                <a:t>b</a:t>
              </a:r>
              <a:endParaRPr lang="en-US" b="1" dirty="0"/>
            </a:p>
          </p:txBody>
        </p:sp>
        <p:pic>
          <p:nvPicPr>
            <p:cNvPr id="53" name="Picture 6"/>
            <p:cNvPicPr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8" t="6539" r="9048" b="10956"/>
            <a:stretch/>
          </p:blipFill>
          <p:spPr bwMode="auto">
            <a:xfrm>
              <a:off x="6583680" y="633977"/>
              <a:ext cx="2506397" cy="661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704075" y="3240431"/>
            <a:ext cx="2504122" cy="1407769"/>
            <a:chOff x="3752850" y="319523"/>
            <a:chExt cx="2504122" cy="1407769"/>
          </a:xfrm>
        </p:grpSpPr>
        <p:sp>
          <p:nvSpPr>
            <p:cNvPr id="58" name="TextBox 57"/>
            <p:cNvSpPr txBox="1"/>
            <p:nvPr/>
          </p:nvSpPr>
          <p:spPr>
            <a:xfrm>
              <a:off x="3772529" y="319523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5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35046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1271609" y="3550920"/>
            <a:ext cx="1263317" cy="1402080"/>
            <a:chOff x="897466" y="2305811"/>
            <a:chExt cx="1403685" cy="1402080"/>
          </a:xfrm>
        </p:grpSpPr>
        <p:grpSp>
          <p:nvGrpSpPr>
            <p:cNvPr id="61" name="Group 60"/>
            <p:cNvGrpSpPr/>
            <p:nvPr/>
          </p:nvGrpSpPr>
          <p:grpSpPr>
            <a:xfrm>
              <a:off x="1151467" y="2305811"/>
              <a:ext cx="935675" cy="1097280"/>
              <a:chOff x="1151467" y="2305811"/>
              <a:chExt cx="935675" cy="109728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5400000">
                <a:off x="604998" y="2852280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536331" y="2852280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/>
            <p:cNvSpPr txBox="1"/>
            <p:nvPr/>
          </p:nvSpPr>
          <p:spPr>
            <a:xfrm>
              <a:off x="897466" y="3338559"/>
              <a:ext cx="47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1p</a:t>
              </a:r>
              <a:endParaRPr lang="en-US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3338559"/>
              <a:ext cx="47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2p</a:t>
              </a:r>
              <a:endParaRPr lang="en-US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10000" y="3200400"/>
            <a:ext cx="1920240" cy="1600200"/>
            <a:chOff x="4040430" y="3198570"/>
            <a:chExt cx="1920240" cy="1600200"/>
          </a:xfrm>
        </p:grpSpPr>
        <p:grpSp>
          <p:nvGrpSpPr>
            <p:cNvPr id="67" name="Group 66"/>
            <p:cNvGrpSpPr/>
            <p:nvPr/>
          </p:nvGrpSpPr>
          <p:grpSpPr>
            <a:xfrm>
              <a:off x="4345230" y="3198570"/>
              <a:ext cx="1286860" cy="1590130"/>
              <a:chOff x="4654301" y="2275827"/>
              <a:chExt cx="1286860" cy="1590130"/>
            </a:xfrm>
          </p:grpSpPr>
          <p:pic>
            <p:nvPicPr>
              <p:cNvPr id="69" name="Picture 9"/>
              <p:cNvPicPr>
                <a:picLocks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60" t="7143" r="9226" b="10317"/>
              <a:stretch/>
            </p:blipFill>
            <p:spPr bwMode="auto">
              <a:xfrm>
                <a:off x="5105695" y="2570557"/>
                <a:ext cx="835466" cy="11024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" name="Picture 8"/>
              <p:cNvPicPr>
                <a:picLocks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59" t="5920" r="9107" b="10317"/>
              <a:stretch/>
            </p:blipFill>
            <p:spPr bwMode="auto">
              <a:xfrm>
                <a:off x="4882901" y="2646757"/>
                <a:ext cx="836748" cy="11187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7"/>
              <p:cNvPicPr>
                <a:picLocks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38" t="6924" r="8690" b="9845"/>
              <a:stretch/>
            </p:blipFill>
            <p:spPr bwMode="auto">
              <a:xfrm>
                <a:off x="4654301" y="2754305"/>
                <a:ext cx="839290" cy="1111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4654301" y="2275827"/>
                <a:ext cx="128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Median</a:t>
                </a:r>
                <a:endParaRPr lang="en-US" b="1" dirty="0"/>
              </a:p>
            </p:txBody>
          </p:sp>
        </p:grpSp>
        <p:sp>
          <p:nvSpPr>
            <p:cNvPr id="68" name="Double Brace 67"/>
            <p:cNvSpPr/>
            <p:nvPr/>
          </p:nvSpPr>
          <p:spPr>
            <a:xfrm>
              <a:off x="4040430" y="3472890"/>
              <a:ext cx="1920240" cy="1325880"/>
            </a:xfrm>
            <a:prstGeom prst="bracePair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5800" y="4949249"/>
            <a:ext cx="2504122" cy="1451551"/>
            <a:chOff x="762000" y="2301314"/>
            <a:chExt cx="2504122" cy="1451551"/>
          </a:xfrm>
        </p:grpSpPr>
        <p:grpSp>
          <p:nvGrpSpPr>
            <p:cNvPr id="77" name="Group 76"/>
            <p:cNvGrpSpPr/>
            <p:nvPr/>
          </p:nvGrpSpPr>
          <p:grpSpPr>
            <a:xfrm>
              <a:off x="762000" y="2301314"/>
              <a:ext cx="2504122" cy="1447752"/>
              <a:chOff x="3752850" y="330294"/>
              <a:chExt cx="2504122" cy="1447752"/>
            </a:xfrm>
          </p:grpSpPr>
          <p:pic>
            <p:nvPicPr>
              <p:cNvPr id="81" name="Picture 5"/>
              <p:cNvPicPr>
                <a:picLocks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57" t="7500" r="9000" b="10722"/>
              <a:stretch/>
            </p:blipFill>
            <p:spPr bwMode="auto">
              <a:xfrm>
                <a:off x="3752850" y="685800"/>
                <a:ext cx="2504122" cy="1092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3770566" y="330294"/>
                <a:ext cx="2476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V</a:t>
                </a:r>
                <a:endParaRPr lang="en-US" b="1" dirty="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600200" y="2651786"/>
              <a:ext cx="842107" cy="1101079"/>
              <a:chOff x="1151467" y="2363225"/>
              <a:chExt cx="935675" cy="1101079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rot="5400000">
                <a:off x="604998" y="2909694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1536331" y="2913493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/>
          <p:cNvGrpSpPr/>
          <p:nvPr/>
        </p:nvGrpSpPr>
        <p:grpSpPr>
          <a:xfrm>
            <a:off x="6286805" y="4939388"/>
            <a:ext cx="2509217" cy="1461412"/>
            <a:chOff x="6642938" y="4445165"/>
            <a:chExt cx="2509217" cy="1461412"/>
          </a:xfrm>
        </p:grpSpPr>
        <p:pic>
          <p:nvPicPr>
            <p:cNvPr id="90" name="Picture 3"/>
            <p:cNvPicPr>
              <a:picLocks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41" t="6190" r="8957" b="10000"/>
            <a:stretch/>
          </p:blipFill>
          <p:spPr bwMode="auto">
            <a:xfrm>
              <a:off x="6642938" y="4787191"/>
              <a:ext cx="2509217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642939" y="4445165"/>
              <a:ext cx="250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Time-Frequency Mask </a:t>
              </a:r>
              <a:r>
                <a:rPr lang="en-US" b="1" dirty="0" smtClean="0"/>
                <a:t>M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828800" y="6090510"/>
            <a:ext cx="551754" cy="691290"/>
            <a:chOff x="961538" y="5578151"/>
            <a:chExt cx="551754" cy="691290"/>
          </a:xfrm>
        </p:grpSpPr>
        <p:sp>
          <p:nvSpPr>
            <p:cNvPr id="96" name="Left-Up Arrow 95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667000" y="6090510"/>
            <a:ext cx="551754" cy="691290"/>
            <a:chOff x="961538" y="5578151"/>
            <a:chExt cx="551754" cy="691290"/>
          </a:xfrm>
        </p:grpSpPr>
        <p:sp>
          <p:nvSpPr>
            <p:cNvPr id="99" name="Left-Up Arrow 98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59436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4360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592797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496660" y="1524000"/>
            <a:ext cx="2504122" cy="1457365"/>
            <a:chOff x="3752850" y="320681"/>
            <a:chExt cx="2504122" cy="1457365"/>
          </a:xfrm>
        </p:grpSpPr>
        <p:sp>
          <p:nvSpPr>
            <p:cNvPr id="48" name="TextBox 47"/>
            <p:cNvSpPr txBox="1"/>
            <p:nvPr/>
          </p:nvSpPr>
          <p:spPr>
            <a:xfrm>
              <a:off x="3762107" y="320681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Spectrogram </a:t>
              </a:r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4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85800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Right Arrow 49"/>
          <p:cNvSpPr/>
          <p:nvPr/>
        </p:nvSpPr>
        <p:spPr>
          <a:xfrm>
            <a:off x="32004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584460" y="2724090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</a:t>
            </a:r>
            <a:endParaRPr lang="en-US" sz="2000" b="1" dirty="0"/>
          </a:p>
        </p:txBody>
      </p:sp>
      <p:sp>
        <p:nvSpPr>
          <p:cNvPr id="107" name="Curved Up Arrow 106"/>
          <p:cNvSpPr/>
          <p:nvPr/>
        </p:nvSpPr>
        <p:spPr>
          <a:xfrm>
            <a:off x="8024445" y="2760646"/>
            <a:ext cx="822960" cy="320040"/>
          </a:xfrm>
          <a:prstGeom prst="curvedUpArrow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6400800" y="3282377"/>
            <a:ext cx="2168927" cy="1594423"/>
            <a:chOff x="6804173" y="2444177"/>
            <a:chExt cx="2168927" cy="1594423"/>
          </a:xfrm>
        </p:grpSpPr>
        <p:pic>
          <p:nvPicPr>
            <p:cNvPr id="112" name="Picture 2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821" y="2702977"/>
              <a:ext cx="1068179" cy="1335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6804173" y="2444177"/>
              <a:ext cx="2168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Repeating Segment </a:t>
              </a:r>
              <a:r>
                <a:rPr lang="en-US" b="1" dirty="0" smtClean="0"/>
                <a:t>S</a:t>
              </a:r>
              <a:endParaRPr lang="en-US" sz="1600" b="1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04800" y="5175812"/>
            <a:ext cx="1068179" cy="1594423"/>
            <a:chOff x="7313821" y="2444177"/>
            <a:chExt cx="1068179" cy="1594423"/>
          </a:xfrm>
        </p:grpSpPr>
        <p:pic>
          <p:nvPicPr>
            <p:cNvPr id="115" name="Picture 2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821" y="2702977"/>
              <a:ext cx="1068179" cy="1335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6" name="TextBox 115"/>
            <p:cNvSpPr txBox="1"/>
            <p:nvPr/>
          </p:nvSpPr>
          <p:spPr>
            <a:xfrm>
              <a:off x="7741801" y="244417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S</a:t>
              </a:r>
              <a:endParaRPr lang="en-US" sz="1600" b="1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90600" y="6090510"/>
            <a:ext cx="551754" cy="691290"/>
            <a:chOff x="961538" y="5578151"/>
            <a:chExt cx="551754" cy="691290"/>
          </a:xfrm>
        </p:grpSpPr>
        <p:sp>
          <p:nvSpPr>
            <p:cNvPr id="93" name="Left-Up Arrow 92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105" name="Curved Up Arrow 104"/>
          <p:cNvSpPr/>
          <p:nvPr/>
        </p:nvSpPr>
        <p:spPr>
          <a:xfrm>
            <a:off x="7178040" y="2760646"/>
            <a:ext cx="82296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Curved Up Arrow 103"/>
          <p:cNvSpPr/>
          <p:nvPr/>
        </p:nvSpPr>
        <p:spPr>
          <a:xfrm>
            <a:off x="6339840" y="2760646"/>
            <a:ext cx="82296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-76200" y="1447801"/>
            <a:ext cx="615553" cy="17525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1</a:t>
            </a:r>
            <a:endParaRPr lang="en-US" sz="28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-76200" y="4953000"/>
            <a:ext cx="615553" cy="1752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3</a:t>
            </a:r>
            <a:endParaRPr lang="en-US" sz="28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0" y="1447800"/>
            <a:ext cx="9144000" cy="173736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Repetition </a:t>
            </a:r>
            <a:r>
              <a:rPr lang="en-US" dirty="0" smtClean="0"/>
              <a:t>is a fundamental element in generating and perceiving structure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Zafar Rafii, Winter 2014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9" name="Picture 5" descr="C:\Users\Zafar\AppData\Local\Microsoft\Windows\Temporary Internet Files\Content.IE5\8MXRP56I\MP900314342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66" y="3028505"/>
            <a:ext cx="174650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Zafar\AppData\Local\Microsoft\Windows\Temporary Internet Files\Content.IE5\GW7VG2C3\MP900406985[1]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7"/>
          <a:stretch/>
        </p:blipFill>
        <p:spPr bwMode="auto">
          <a:xfrm>
            <a:off x="899760" y="3119945"/>
            <a:ext cx="182880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J:\Northwestern\Coursework\17 - Fall 2012\TGS 500 - Advanced Doctoral Study\Week 10\Proposal\12-12-04 - Presentation\Campbells_Soup_Cans_MO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95" y="3505810"/>
            <a:ext cx="3119438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92360" y="5694895"/>
            <a:ext cx="124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in nature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11140" y="528715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in art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84275" y="5671208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in audio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5574268"/>
            <a:ext cx="305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>
                <a:hlinkClick r:id="rId5"/>
              </a:rPr>
              <a:t>http://http://</a:t>
            </a:r>
            <a:r>
              <a:rPr lang="en-US" dirty="0" smtClean="0">
                <a:hlinkClick r:id="rId5"/>
              </a:rPr>
              <a:t>en.wikipedia.org/wiki/Campbell's_Soup_Cans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50292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2496325" y="5334000"/>
            <a:ext cx="685800" cy="685800"/>
            <a:chOff x="2503620" y="2315255"/>
            <a:chExt cx="685800" cy="685800"/>
          </a:xfrm>
        </p:grpSpPr>
        <p:sp>
          <p:nvSpPr>
            <p:cNvPr id="28" name="Right Arrow 27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22314" y="2445188"/>
              <a:ext cx="656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x</a:t>
              </a:r>
              <a:r>
                <a:rPr lang="en-US" dirty="0" err="1" smtClean="0">
                  <a:solidFill>
                    <a:schemeClr val="bg1"/>
                  </a:solidFill>
                </a:rPr>
                <a:t>corr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503620" y="3375955"/>
            <a:ext cx="685800" cy="685800"/>
            <a:chOff x="2503620" y="2315255"/>
            <a:chExt cx="685800" cy="685800"/>
          </a:xfrm>
        </p:grpSpPr>
        <p:sp>
          <p:nvSpPr>
            <p:cNvPr id="22" name="Right Arrow 21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22314" y="2445188"/>
              <a:ext cx="656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x</a:t>
              </a:r>
              <a:r>
                <a:rPr lang="en-US" dirty="0" err="1" smtClean="0">
                  <a:solidFill>
                    <a:schemeClr val="bg1"/>
                  </a:solidFill>
                </a:rPr>
                <a:t>corr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Repeating Period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compute the </a:t>
            </a:r>
            <a:r>
              <a:rPr lang="en-US" b="1" dirty="0" smtClean="0"/>
              <a:t>autocorrelations</a:t>
            </a:r>
            <a:r>
              <a:rPr lang="en-US" dirty="0" smtClean="0"/>
              <a:t> of the frequency rows of the mixture spectrogram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33400" y="3680755"/>
            <a:ext cx="2057400" cy="740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657600" y="3680755"/>
            <a:ext cx="2057400" cy="740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6" name="Straight Arrow Connector 5"/>
          <p:cNvCxnSpPr>
            <a:stCxn id="32" idx="2"/>
            <a:endCxn id="8196" idx="0"/>
          </p:cNvCxnSpPr>
          <p:nvPr/>
        </p:nvCxnSpPr>
        <p:spPr>
          <a:xfrm flipH="1">
            <a:off x="1428750" y="3754820"/>
            <a:ext cx="133350" cy="12743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47538" y="5334000"/>
            <a:ext cx="2143261" cy="6619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14669" y="5334000"/>
            <a:ext cx="2100331" cy="6619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8197" idx="0"/>
            <a:endCxn id="33" idx="2"/>
          </p:cNvCxnSpPr>
          <p:nvPr/>
        </p:nvCxnSpPr>
        <p:spPr>
          <a:xfrm flipV="1">
            <a:off x="4572000" y="3754820"/>
            <a:ext cx="114300" cy="12743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94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9908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Repeating </a:t>
            </a:r>
            <a:r>
              <a:rPr lang="en-US" dirty="0"/>
              <a:t>Period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take the mean of the autocorrelation rows and obtain the </a:t>
            </a:r>
            <a:r>
              <a:rPr lang="en-US" b="1" dirty="0" smtClean="0"/>
              <a:t>beat spectrum</a:t>
            </a:r>
            <a:endParaRPr lang="en-US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5652157" y="3375955"/>
            <a:ext cx="724878" cy="685800"/>
            <a:chOff x="2503620" y="2315255"/>
            <a:chExt cx="724878" cy="685800"/>
          </a:xfrm>
        </p:grpSpPr>
        <p:sp>
          <p:nvSpPr>
            <p:cNvPr id="19" name="Right Arrow 18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3620" y="2445188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mean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03620" y="3375955"/>
            <a:ext cx="685800" cy="685800"/>
            <a:chOff x="2503620" y="2315255"/>
            <a:chExt cx="685800" cy="685800"/>
          </a:xfrm>
        </p:grpSpPr>
        <p:sp>
          <p:nvSpPr>
            <p:cNvPr id="22" name="Right Arrow 21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22314" y="2445188"/>
              <a:ext cx="656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x</a:t>
              </a:r>
              <a:r>
                <a:rPr lang="en-US" dirty="0" err="1" smtClean="0">
                  <a:solidFill>
                    <a:schemeClr val="bg1"/>
                  </a:solidFill>
                </a:rPr>
                <a:t>corr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1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Repeating </a:t>
            </a:r>
            <a:r>
              <a:rPr lang="en-US" dirty="0"/>
              <a:t>Period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beat spectrum reveals the </a:t>
            </a:r>
            <a:r>
              <a:rPr lang="en-US" b="1" dirty="0" smtClean="0"/>
              <a:t>repeating period p </a:t>
            </a:r>
            <a:r>
              <a:rPr lang="en-US" dirty="0" smtClean="0"/>
              <a:t>of the underlying repeating structure</a:t>
            </a:r>
            <a:endParaRPr 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572000"/>
            <a:ext cx="571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82180" y="6107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667000"/>
            <a:ext cx="571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repeating_click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7467600" y="3276600"/>
            <a:ext cx="609600" cy="6096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3352800" y="4953000"/>
            <a:ext cx="2689860" cy="1455448"/>
            <a:chOff x="3657600" y="4445165"/>
            <a:chExt cx="2689860" cy="1455448"/>
          </a:xfrm>
        </p:grpSpPr>
        <p:pic>
          <p:nvPicPr>
            <p:cNvPr id="87" name="Picture 5"/>
            <p:cNvPicPr>
              <a:picLocks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3" t="5221" r="7103" b="10969"/>
            <a:stretch/>
          </p:blipFill>
          <p:spPr bwMode="auto">
            <a:xfrm>
              <a:off x="3735920" y="4781227"/>
              <a:ext cx="2576902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3657600" y="4445165"/>
              <a:ext cx="2689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Repeating Spectrogram </a:t>
              </a:r>
              <a:r>
                <a:rPr lang="en-US" b="1" dirty="0" smtClean="0"/>
                <a:t>W</a:t>
              </a:r>
              <a:endParaRPr lang="en-US" b="1" dirty="0"/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316914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319674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-76200" y="3200401"/>
            <a:ext cx="615553" cy="17389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2</a:t>
            </a:r>
            <a:endParaRPr lang="en-US" sz="2800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400" y="3200400"/>
            <a:ext cx="8503920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400" y="4953000"/>
            <a:ext cx="8503920" cy="540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8025" y="1790946"/>
            <a:ext cx="2492375" cy="1028454"/>
            <a:chOff x="784225" y="229209"/>
            <a:chExt cx="2492375" cy="1028454"/>
          </a:xfrm>
        </p:grpSpPr>
        <p:sp>
          <p:nvSpPr>
            <p:cNvPr id="45" name="TextBox 44"/>
            <p:cNvSpPr txBox="1"/>
            <p:nvPr/>
          </p:nvSpPr>
          <p:spPr>
            <a:xfrm>
              <a:off x="784225" y="229209"/>
              <a:ext cx="2492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Signal </a:t>
              </a:r>
              <a:r>
                <a:rPr lang="en-US" b="1" dirty="0" smtClean="0"/>
                <a:t>x</a:t>
              </a:r>
              <a:endParaRPr lang="en-US" b="1" dirty="0"/>
            </a:p>
          </p:txBody>
        </p:sp>
        <p:pic>
          <p:nvPicPr>
            <p:cNvPr id="46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7464" r="9373" b="10287"/>
            <a:stretch/>
          </p:blipFill>
          <p:spPr bwMode="auto">
            <a:xfrm>
              <a:off x="784225" y="598541"/>
              <a:ext cx="2492375" cy="65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6248400" y="1737044"/>
            <a:ext cx="2606039" cy="1023602"/>
            <a:chOff x="6537961" y="271548"/>
            <a:chExt cx="2606039" cy="1023602"/>
          </a:xfrm>
        </p:grpSpPr>
        <p:sp>
          <p:nvSpPr>
            <p:cNvPr id="52" name="TextBox 51"/>
            <p:cNvSpPr txBox="1"/>
            <p:nvPr/>
          </p:nvSpPr>
          <p:spPr>
            <a:xfrm>
              <a:off x="6537961" y="271548"/>
              <a:ext cx="2606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Beat Spectrum </a:t>
              </a:r>
              <a:r>
                <a:rPr lang="en-US" b="1" dirty="0" smtClean="0"/>
                <a:t>b</a:t>
              </a:r>
              <a:endParaRPr lang="en-US" b="1" dirty="0"/>
            </a:p>
          </p:txBody>
        </p:sp>
        <p:pic>
          <p:nvPicPr>
            <p:cNvPr id="53" name="Picture 6"/>
            <p:cNvPicPr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8" t="6539" r="9048" b="10956"/>
            <a:stretch/>
          </p:blipFill>
          <p:spPr bwMode="auto">
            <a:xfrm>
              <a:off x="6583680" y="633977"/>
              <a:ext cx="2506397" cy="661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704075" y="3240431"/>
            <a:ext cx="2504122" cy="1407769"/>
            <a:chOff x="3752850" y="319523"/>
            <a:chExt cx="2504122" cy="1407769"/>
          </a:xfrm>
        </p:grpSpPr>
        <p:sp>
          <p:nvSpPr>
            <p:cNvPr id="58" name="TextBox 57"/>
            <p:cNvSpPr txBox="1"/>
            <p:nvPr/>
          </p:nvSpPr>
          <p:spPr>
            <a:xfrm>
              <a:off x="3772529" y="319523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5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35046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1271609" y="3550920"/>
            <a:ext cx="1263317" cy="1402080"/>
            <a:chOff x="897466" y="2305811"/>
            <a:chExt cx="1403685" cy="1402080"/>
          </a:xfrm>
        </p:grpSpPr>
        <p:grpSp>
          <p:nvGrpSpPr>
            <p:cNvPr id="61" name="Group 60"/>
            <p:cNvGrpSpPr/>
            <p:nvPr/>
          </p:nvGrpSpPr>
          <p:grpSpPr>
            <a:xfrm>
              <a:off x="1151467" y="2305811"/>
              <a:ext cx="935675" cy="1097280"/>
              <a:chOff x="1151467" y="2305811"/>
              <a:chExt cx="935675" cy="109728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5400000">
                <a:off x="604998" y="2852280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536331" y="2852280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/>
            <p:cNvSpPr txBox="1"/>
            <p:nvPr/>
          </p:nvSpPr>
          <p:spPr>
            <a:xfrm>
              <a:off x="897466" y="3338559"/>
              <a:ext cx="47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1p</a:t>
              </a:r>
              <a:endParaRPr lang="en-US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3338559"/>
              <a:ext cx="47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2p</a:t>
              </a:r>
              <a:endParaRPr lang="en-US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10000" y="3200400"/>
            <a:ext cx="1920240" cy="1600200"/>
            <a:chOff x="4040430" y="3198570"/>
            <a:chExt cx="1920240" cy="1600200"/>
          </a:xfrm>
        </p:grpSpPr>
        <p:grpSp>
          <p:nvGrpSpPr>
            <p:cNvPr id="67" name="Group 66"/>
            <p:cNvGrpSpPr/>
            <p:nvPr/>
          </p:nvGrpSpPr>
          <p:grpSpPr>
            <a:xfrm>
              <a:off x="4345230" y="3198570"/>
              <a:ext cx="1286860" cy="1590130"/>
              <a:chOff x="4654301" y="2275827"/>
              <a:chExt cx="1286860" cy="1590130"/>
            </a:xfrm>
          </p:grpSpPr>
          <p:pic>
            <p:nvPicPr>
              <p:cNvPr id="69" name="Picture 9"/>
              <p:cNvPicPr>
                <a:picLocks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60" t="7143" r="9226" b="10317"/>
              <a:stretch/>
            </p:blipFill>
            <p:spPr bwMode="auto">
              <a:xfrm>
                <a:off x="5105695" y="2570557"/>
                <a:ext cx="835466" cy="11024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" name="Picture 8"/>
              <p:cNvPicPr>
                <a:picLocks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59" t="5920" r="9107" b="10317"/>
              <a:stretch/>
            </p:blipFill>
            <p:spPr bwMode="auto">
              <a:xfrm>
                <a:off x="4882901" y="2646757"/>
                <a:ext cx="836748" cy="11187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7"/>
              <p:cNvPicPr>
                <a:picLocks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38" t="6924" r="8690" b="9845"/>
              <a:stretch/>
            </p:blipFill>
            <p:spPr bwMode="auto">
              <a:xfrm>
                <a:off x="4654301" y="2754305"/>
                <a:ext cx="839290" cy="1111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4654301" y="2275827"/>
                <a:ext cx="128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Median</a:t>
                </a:r>
                <a:endParaRPr lang="en-US" b="1" dirty="0"/>
              </a:p>
            </p:txBody>
          </p:sp>
        </p:grpSp>
        <p:sp>
          <p:nvSpPr>
            <p:cNvPr id="68" name="Double Brace 67"/>
            <p:cNvSpPr/>
            <p:nvPr/>
          </p:nvSpPr>
          <p:spPr>
            <a:xfrm>
              <a:off x="4040430" y="3472890"/>
              <a:ext cx="1920240" cy="1325880"/>
            </a:xfrm>
            <a:prstGeom prst="bracePair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5800" y="4949249"/>
            <a:ext cx="2504122" cy="1451551"/>
            <a:chOff x="762000" y="2301314"/>
            <a:chExt cx="2504122" cy="1451551"/>
          </a:xfrm>
        </p:grpSpPr>
        <p:grpSp>
          <p:nvGrpSpPr>
            <p:cNvPr id="77" name="Group 76"/>
            <p:cNvGrpSpPr/>
            <p:nvPr/>
          </p:nvGrpSpPr>
          <p:grpSpPr>
            <a:xfrm>
              <a:off x="762000" y="2301314"/>
              <a:ext cx="2504122" cy="1447752"/>
              <a:chOff x="3752850" y="330294"/>
              <a:chExt cx="2504122" cy="1447752"/>
            </a:xfrm>
          </p:grpSpPr>
          <p:pic>
            <p:nvPicPr>
              <p:cNvPr id="81" name="Picture 5"/>
              <p:cNvPicPr>
                <a:picLocks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57" t="7500" r="9000" b="10722"/>
              <a:stretch/>
            </p:blipFill>
            <p:spPr bwMode="auto">
              <a:xfrm>
                <a:off x="3752850" y="685800"/>
                <a:ext cx="2504122" cy="1092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3770566" y="330294"/>
                <a:ext cx="2476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V</a:t>
                </a:r>
                <a:endParaRPr lang="en-US" b="1" dirty="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600200" y="2651786"/>
              <a:ext cx="842107" cy="1101079"/>
              <a:chOff x="1151467" y="2363225"/>
              <a:chExt cx="935675" cy="1101079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rot="5400000">
                <a:off x="604998" y="2909694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1536331" y="2913493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/>
          <p:cNvGrpSpPr/>
          <p:nvPr/>
        </p:nvGrpSpPr>
        <p:grpSpPr>
          <a:xfrm>
            <a:off x="6286805" y="4939388"/>
            <a:ext cx="2509217" cy="1461412"/>
            <a:chOff x="6642938" y="4445165"/>
            <a:chExt cx="2509217" cy="1461412"/>
          </a:xfrm>
        </p:grpSpPr>
        <p:pic>
          <p:nvPicPr>
            <p:cNvPr id="90" name="Picture 3"/>
            <p:cNvPicPr>
              <a:picLocks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41" t="6190" r="8957" b="10000"/>
            <a:stretch/>
          </p:blipFill>
          <p:spPr bwMode="auto">
            <a:xfrm>
              <a:off x="6642938" y="4787191"/>
              <a:ext cx="2509217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642939" y="4445165"/>
              <a:ext cx="250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Time-Frequency Mask </a:t>
              </a:r>
              <a:r>
                <a:rPr lang="en-US" b="1" dirty="0" smtClean="0"/>
                <a:t>M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828800" y="6090510"/>
            <a:ext cx="551754" cy="691290"/>
            <a:chOff x="961538" y="5578151"/>
            <a:chExt cx="551754" cy="691290"/>
          </a:xfrm>
        </p:grpSpPr>
        <p:sp>
          <p:nvSpPr>
            <p:cNvPr id="96" name="Left-Up Arrow 95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667000" y="6090510"/>
            <a:ext cx="551754" cy="691290"/>
            <a:chOff x="961538" y="5578151"/>
            <a:chExt cx="551754" cy="691290"/>
          </a:xfrm>
        </p:grpSpPr>
        <p:sp>
          <p:nvSpPr>
            <p:cNvPr id="99" name="Left-Up Arrow 98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59436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4360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592797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496660" y="1524000"/>
            <a:ext cx="2504122" cy="1457365"/>
            <a:chOff x="3752850" y="320681"/>
            <a:chExt cx="2504122" cy="1457365"/>
          </a:xfrm>
        </p:grpSpPr>
        <p:sp>
          <p:nvSpPr>
            <p:cNvPr id="48" name="TextBox 47"/>
            <p:cNvSpPr txBox="1"/>
            <p:nvPr/>
          </p:nvSpPr>
          <p:spPr>
            <a:xfrm>
              <a:off x="3762107" y="320681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Spectrogram </a:t>
              </a:r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4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85800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Right Arrow 49"/>
          <p:cNvSpPr/>
          <p:nvPr/>
        </p:nvSpPr>
        <p:spPr>
          <a:xfrm>
            <a:off x="32004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584460" y="2724090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</a:t>
            </a:r>
            <a:endParaRPr lang="en-US" sz="2000" b="1" dirty="0"/>
          </a:p>
        </p:txBody>
      </p:sp>
      <p:sp>
        <p:nvSpPr>
          <p:cNvPr id="107" name="Curved Up Arrow 106"/>
          <p:cNvSpPr/>
          <p:nvPr/>
        </p:nvSpPr>
        <p:spPr>
          <a:xfrm>
            <a:off x="8024445" y="2760646"/>
            <a:ext cx="822960" cy="320040"/>
          </a:xfrm>
          <a:prstGeom prst="curvedUpArrow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6400800" y="3282377"/>
            <a:ext cx="2168927" cy="1594423"/>
            <a:chOff x="6804173" y="2444177"/>
            <a:chExt cx="2168927" cy="1594423"/>
          </a:xfrm>
        </p:grpSpPr>
        <p:pic>
          <p:nvPicPr>
            <p:cNvPr id="112" name="Picture 2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821" y="2702977"/>
              <a:ext cx="1068179" cy="1335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6804173" y="2444177"/>
              <a:ext cx="2168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Repeating Segment </a:t>
              </a:r>
              <a:r>
                <a:rPr lang="en-US" b="1" dirty="0" smtClean="0"/>
                <a:t>S</a:t>
              </a:r>
              <a:endParaRPr lang="en-US" sz="1600" b="1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04800" y="5175812"/>
            <a:ext cx="1068179" cy="1594423"/>
            <a:chOff x="7313821" y="2444177"/>
            <a:chExt cx="1068179" cy="1594423"/>
          </a:xfrm>
        </p:grpSpPr>
        <p:pic>
          <p:nvPicPr>
            <p:cNvPr id="115" name="Picture 2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821" y="2702977"/>
              <a:ext cx="1068179" cy="1335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6" name="TextBox 115"/>
            <p:cNvSpPr txBox="1"/>
            <p:nvPr/>
          </p:nvSpPr>
          <p:spPr>
            <a:xfrm>
              <a:off x="7741801" y="244417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S</a:t>
              </a:r>
              <a:endParaRPr lang="en-US" sz="1600" b="1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90600" y="6090510"/>
            <a:ext cx="551754" cy="691290"/>
            <a:chOff x="961538" y="5578151"/>
            <a:chExt cx="551754" cy="691290"/>
          </a:xfrm>
        </p:grpSpPr>
        <p:sp>
          <p:nvSpPr>
            <p:cNvPr id="93" name="Left-Up Arrow 92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105" name="Curved Up Arrow 104"/>
          <p:cNvSpPr/>
          <p:nvPr/>
        </p:nvSpPr>
        <p:spPr>
          <a:xfrm>
            <a:off x="7178040" y="2760646"/>
            <a:ext cx="82296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Curved Up Arrow 103"/>
          <p:cNvSpPr/>
          <p:nvPr/>
        </p:nvSpPr>
        <p:spPr>
          <a:xfrm>
            <a:off x="6339840" y="2760646"/>
            <a:ext cx="82296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-76200" y="1447801"/>
            <a:ext cx="615553" cy="17525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1</a:t>
            </a:r>
            <a:endParaRPr lang="en-US" sz="28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-76200" y="4953000"/>
            <a:ext cx="615553" cy="1752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3</a:t>
            </a:r>
            <a:endParaRPr lang="en-US" sz="28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0" y="3200400"/>
            <a:ext cx="9144000" cy="173736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2503620" y="338025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434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Repeating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then use the repeating period to </a:t>
            </a:r>
            <a:r>
              <a:rPr lang="en-US" b="1" dirty="0" smtClean="0"/>
              <a:t>segment</a:t>
            </a:r>
            <a:r>
              <a:rPr lang="en-US" dirty="0" smtClean="0"/>
              <a:t> the mixture spectrogram at period rate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 flipV="1">
            <a:off x="3496660" y="2819400"/>
            <a:ext cx="2103120" cy="1689820"/>
            <a:chOff x="3496660" y="1777583"/>
            <a:chExt cx="2103120" cy="1689820"/>
          </a:xfrm>
        </p:grpSpPr>
        <p:grpSp>
          <p:nvGrpSpPr>
            <p:cNvPr id="9" name="Group 8"/>
            <p:cNvGrpSpPr/>
            <p:nvPr/>
          </p:nvGrpSpPr>
          <p:grpSpPr>
            <a:xfrm>
              <a:off x="3573470" y="1777583"/>
              <a:ext cx="1987353" cy="1382584"/>
              <a:chOff x="3299886" y="1669214"/>
              <a:chExt cx="1987353" cy="1604463"/>
            </a:xfrm>
          </p:grpSpPr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14214" t="7262" r="74860" b="18175"/>
              <a:stretch>
                <a:fillRect/>
              </a:stretch>
            </p:blipFill>
            <p:spPr bwMode="auto">
              <a:xfrm>
                <a:off x="3299886" y="1853249"/>
                <a:ext cx="312198" cy="1420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5683" t="7262" r="64065" b="18175"/>
              <a:stretch>
                <a:fillRect/>
              </a:stretch>
            </p:blipFill>
            <p:spPr bwMode="auto">
              <a:xfrm>
                <a:off x="3568721" y="1758353"/>
                <a:ext cx="292963" cy="142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6764" t="9523" r="52984" b="18175"/>
              <a:stretch>
                <a:fillRect/>
              </a:stretch>
            </p:blipFill>
            <p:spPr bwMode="auto">
              <a:xfrm>
                <a:off x="3837556" y="1713784"/>
                <a:ext cx="292963" cy="1377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7508" t="9299" r="42240" b="18175"/>
              <a:stretch>
                <a:fillRect/>
              </a:stretch>
            </p:blipFill>
            <p:spPr bwMode="auto">
              <a:xfrm>
                <a:off x="4106391" y="1669215"/>
                <a:ext cx="292963" cy="1381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8201" t="7262" r="31235" b="18175"/>
              <a:stretch>
                <a:fillRect/>
              </a:stretch>
            </p:blipFill>
            <p:spPr bwMode="auto">
              <a:xfrm>
                <a:off x="4380625" y="1669214"/>
                <a:ext cx="301841" cy="142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69385" t="7262" r="20362" b="18175"/>
              <a:stretch>
                <a:fillRect/>
              </a:stretch>
            </p:blipFill>
            <p:spPr bwMode="auto">
              <a:xfrm>
                <a:off x="4644061" y="1758351"/>
                <a:ext cx="292963" cy="1420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80026" t="7262" r="6874" b="18175"/>
              <a:stretch>
                <a:fillRect/>
              </a:stretch>
            </p:blipFill>
            <p:spPr bwMode="auto">
              <a:xfrm>
                <a:off x="4912896" y="1853250"/>
                <a:ext cx="374343" cy="1420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94" r="7606" b="87888"/>
            <a:stretch/>
          </p:blipFill>
          <p:spPr bwMode="auto">
            <a:xfrm flipV="1">
              <a:off x="3496660" y="3236673"/>
              <a:ext cx="2103120" cy="230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5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Repeating </a:t>
            </a:r>
            <a:r>
              <a:rPr lang="en-US" dirty="0"/>
              <a:t>Segment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derive a </a:t>
            </a:r>
            <a:r>
              <a:rPr lang="en-US" b="1" dirty="0" smtClean="0"/>
              <a:t>repeating segment model</a:t>
            </a:r>
            <a:r>
              <a:rPr lang="en-US" dirty="0" smtClean="0"/>
              <a:t> by taking the element-wise median of segments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2503620" y="338025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flipV="1">
            <a:off x="3496660" y="2819400"/>
            <a:ext cx="2103120" cy="1689820"/>
            <a:chOff x="3496660" y="1777583"/>
            <a:chExt cx="2103120" cy="1689820"/>
          </a:xfrm>
        </p:grpSpPr>
        <p:grpSp>
          <p:nvGrpSpPr>
            <p:cNvPr id="9" name="Group 8"/>
            <p:cNvGrpSpPr/>
            <p:nvPr/>
          </p:nvGrpSpPr>
          <p:grpSpPr>
            <a:xfrm>
              <a:off x="3573470" y="1777583"/>
              <a:ext cx="1987353" cy="1382584"/>
              <a:chOff x="3299886" y="1669214"/>
              <a:chExt cx="1987353" cy="1604463"/>
            </a:xfrm>
          </p:grpSpPr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4214" t="7262" r="74860" b="18175"/>
              <a:stretch>
                <a:fillRect/>
              </a:stretch>
            </p:blipFill>
            <p:spPr bwMode="auto">
              <a:xfrm>
                <a:off x="3299886" y="1853249"/>
                <a:ext cx="312198" cy="1420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5683" t="7262" r="64065" b="18175"/>
              <a:stretch>
                <a:fillRect/>
              </a:stretch>
            </p:blipFill>
            <p:spPr bwMode="auto">
              <a:xfrm>
                <a:off x="3568721" y="1758353"/>
                <a:ext cx="292963" cy="142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6764" t="9523" r="52984" b="18175"/>
              <a:stretch>
                <a:fillRect/>
              </a:stretch>
            </p:blipFill>
            <p:spPr bwMode="auto">
              <a:xfrm>
                <a:off x="3837556" y="1713784"/>
                <a:ext cx="292963" cy="1377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47508" t="9299" r="42240" b="18175"/>
              <a:stretch>
                <a:fillRect/>
              </a:stretch>
            </p:blipFill>
            <p:spPr bwMode="auto">
              <a:xfrm>
                <a:off x="4106391" y="1669215"/>
                <a:ext cx="292963" cy="1381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58201" t="7262" r="31235" b="18175"/>
              <a:stretch>
                <a:fillRect/>
              </a:stretch>
            </p:blipFill>
            <p:spPr bwMode="auto">
              <a:xfrm>
                <a:off x="4380625" y="1669214"/>
                <a:ext cx="301841" cy="142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69385" t="7262" r="20362" b="18175"/>
              <a:stretch>
                <a:fillRect/>
              </a:stretch>
            </p:blipFill>
            <p:spPr bwMode="auto">
              <a:xfrm>
                <a:off x="4644061" y="1758351"/>
                <a:ext cx="292963" cy="1420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80026" t="7262" r="6874" b="18175"/>
              <a:stretch>
                <a:fillRect/>
              </a:stretch>
            </p:blipFill>
            <p:spPr bwMode="auto">
              <a:xfrm>
                <a:off x="4912896" y="1853250"/>
                <a:ext cx="374343" cy="1420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94" r="7606" b="87888"/>
            <a:stretch/>
          </p:blipFill>
          <p:spPr bwMode="auto">
            <a:xfrm flipV="1">
              <a:off x="3496660" y="3236673"/>
              <a:ext cx="2103120" cy="230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6788989" y="2934765"/>
            <a:ext cx="1811548" cy="1436085"/>
            <a:chOff x="6788989" y="2934765"/>
            <a:chExt cx="1811548" cy="143608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03" t="792" r="15101" b="88768"/>
            <a:stretch/>
          </p:blipFill>
          <p:spPr bwMode="auto">
            <a:xfrm>
              <a:off x="6788989" y="2934765"/>
              <a:ext cx="1811548" cy="198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5621" t="10324" r="8939" b="17631"/>
            <a:stretch>
              <a:fillRect/>
            </a:stretch>
          </p:blipFill>
          <p:spPr bwMode="auto">
            <a:xfrm flipV="1">
              <a:off x="7529185" y="3191555"/>
              <a:ext cx="317375" cy="1179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5" name="Group 24"/>
          <p:cNvGrpSpPr/>
          <p:nvPr/>
        </p:nvGrpSpPr>
        <p:grpSpPr>
          <a:xfrm>
            <a:off x="5715000" y="3410724"/>
            <a:ext cx="809837" cy="685800"/>
            <a:chOff x="5605603" y="2315255"/>
            <a:chExt cx="809837" cy="685800"/>
          </a:xfrm>
        </p:grpSpPr>
        <p:sp>
          <p:nvSpPr>
            <p:cNvPr id="26" name="Right Arrow 25"/>
            <p:cNvSpPr/>
            <p:nvPr/>
          </p:nvSpPr>
          <p:spPr>
            <a:xfrm>
              <a:off x="5685745" y="2315255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05603" y="2475966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median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5715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Repeating </a:t>
            </a:r>
            <a:r>
              <a:rPr lang="en-US" dirty="0"/>
              <a:t>Segment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median</a:t>
            </a:r>
            <a:r>
              <a:rPr lang="en-US" dirty="0" smtClean="0"/>
              <a:t> helps to derive a clean repeating segment, removing the non-repeating outliers</a:t>
            </a:r>
            <a:endParaRPr lang="en-US" dirty="0"/>
          </a:p>
        </p:txBody>
      </p:sp>
      <p:grpSp>
        <p:nvGrpSpPr>
          <p:cNvPr id="483" name="Group 482"/>
          <p:cNvGrpSpPr/>
          <p:nvPr/>
        </p:nvGrpSpPr>
        <p:grpSpPr>
          <a:xfrm>
            <a:off x="5490388" y="4343400"/>
            <a:ext cx="809837" cy="685800"/>
            <a:chOff x="5605603" y="2315255"/>
            <a:chExt cx="809837" cy="685800"/>
          </a:xfrm>
        </p:grpSpPr>
        <p:sp>
          <p:nvSpPr>
            <p:cNvPr id="484" name="Right Arrow 483"/>
            <p:cNvSpPr/>
            <p:nvPr/>
          </p:nvSpPr>
          <p:spPr>
            <a:xfrm>
              <a:off x="5685745" y="2315255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5605603" y="2475966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median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24600" y="2743200"/>
            <a:ext cx="1811548" cy="3839708"/>
            <a:chOff x="6324600" y="2743200"/>
            <a:chExt cx="1811548" cy="3839708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20"/>
            <a:stretch/>
          </p:blipFill>
          <p:spPr bwMode="auto">
            <a:xfrm>
              <a:off x="6400800" y="2971800"/>
              <a:ext cx="1238250" cy="3611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55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03" t="792" r="15101" b="88768"/>
            <a:stretch/>
          </p:blipFill>
          <p:spPr bwMode="auto">
            <a:xfrm>
              <a:off x="6324600" y="2743200"/>
              <a:ext cx="1811548" cy="198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89" name="Group 488"/>
          <p:cNvGrpSpPr/>
          <p:nvPr/>
        </p:nvGrpSpPr>
        <p:grpSpPr>
          <a:xfrm>
            <a:off x="762000" y="3015662"/>
            <a:ext cx="4424480" cy="3076680"/>
            <a:chOff x="762000" y="2349382"/>
            <a:chExt cx="4424480" cy="3076680"/>
          </a:xfrm>
        </p:grpSpPr>
        <p:grpSp>
          <p:nvGrpSpPr>
            <p:cNvPr id="490" name="Group 489"/>
            <p:cNvGrpSpPr/>
            <p:nvPr/>
          </p:nvGrpSpPr>
          <p:grpSpPr>
            <a:xfrm>
              <a:off x="762000" y="2353659"/>
              <a:ext cx="4424480" cy="3072403"/>
              <a:chOff x="762000" y="2353659"/>
              <a:chExt cx="4424480" cy="3072403"/>
            </a:xfrm>
          </p:grpSpPr>
          <p:sp>
            <p:nvSpPr>
              <p:cNvPr id="492" name="Rectangle 491"/>
              <p:cNvSpPr/>
              <p:nvPr/>
            </p:nvSpPr>
            <p:spPr>
              <a:xfrm flipV="1">
                <a:off x="762000" y="2362200"/>
                <a:ext cx="4424480" cy="3063860"/>
              </a:xfrm>
              <a:prstGeom prst="rect">
                <a:avLst/>
              </a:prstGeom>
              <a:gradFill flip="none" rotWithShape="1">
                <a:gsLst>
                  <a:gs pos="20000">
                    <a:srgbClr val="FFF200"/>
                  </a:gs>
                  <a:gs pos="70000">
                    <a:srgbClr val="FF7A00"/>
                  </a:gs>
                  <a:gs pos="70000">
                    <a:srgbClr val="FF03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771125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963150" y="235365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1155174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1347201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1539226" y="23536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1731250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1923274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2115299" y="235365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2307323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2499350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2691375" y="23536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2883399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3075424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3267449" y="235365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3459473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3651500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843525" y="23536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4035549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4227574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4419599" y="235365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4611623" y="235365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4803650" y="23536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995675" y="23536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769905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961930" y="254568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1153954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1345981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1538006" y="25456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1730030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1922054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114079" y="254568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306103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498130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690155" y="25456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82179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3074204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3266229" y="254568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3458253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3650280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3842305" y="25456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4034329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4226354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4418379" y="254568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610403" y="254568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02430" y="25456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4994455" y="25456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771125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963150" y="273770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1155174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1347201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1539226" y="27377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1731250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1923274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2115299" y="273770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2307323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2499350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691375" y="27377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883399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75424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267449" y="273770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459473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3651500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3843525" y="27377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4035549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4227574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4419599" y="2737709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4611623" y="2737709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4803650" y="27377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4995675" y="27377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769905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961930" y="292973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1153954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345981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538006" y="29297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1730030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1922054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114079" y="292973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306103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498130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690155" y="29297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82179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3074204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266229" y="292973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458253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650280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3842305" y="29297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034329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4226354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4418379" y="2929734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4610403" y="2929734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4802430" y="29297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4994455" y="29297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71125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963150" y="31217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1155174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1347201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539226" y="31217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731250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1923274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115299" y="31217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2307323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2499350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2691375" y="31217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2883399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3075424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3267449" y="31217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459473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3651500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3843525" y="31217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4035549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4227574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4419599" y="31217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4611623" y="31217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4803650" y="31217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4995675" y="31217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769905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961930" y="33137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1153954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1345981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1538006" y="33137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1730030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1922054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2114079" y="33137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2306103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2498130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2690155" y="33137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2882179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3074204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3266229" y="33137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3458253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3650280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3842305" y="33137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4034329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4226354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4418379" y="33137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4610403" y="33137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4802430" y="33137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4994455" y="33137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771125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963150" y="35058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155174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1347201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1539226" y="35058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1731250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1923274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2115299" y="35058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2307323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2499350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2691375" y="35058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2883399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3075424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3267449" y="35058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3459473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3651500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3843525" y="35058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4035549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4227574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4419599" y="35058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4611623" y="35058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4803650" y="35058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4995675" y="35058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769905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961930" y="36978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1153954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1345981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1538006" y="36978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1730030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1922054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2114079" y="36978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2306103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2498130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2690155" y="36978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2882179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3074204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3266229" y="36978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3458253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3650280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3842305" y="36978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4034329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4226354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4418379" y="36978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4610403" y="36978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4802430" y="36978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4994455" y="36978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771125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963150" y="38898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155174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1347201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1539226" y="38898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1731250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1923274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2115299" y="38898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2307323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2499350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2691375" y="38898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2883399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3075424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3267449" y="38898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3459473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3651500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3843525" y="38898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4035549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4227574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4419599" y="388986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4611623" y="388986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4803650" y="38898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4995675" y="38898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769905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961930" y="40818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1153954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1345981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1538006" y="40818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1730030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1922054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2114079" y="40818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2306103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2498130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2690155" y="40818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2882179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3074204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266229" y="40818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3458253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3650280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3842305" y="40818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4034329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4226354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4418379" y="408188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4610403" y="408188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4802430" y="40818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4994455" y="40818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771125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963150" y="42739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1155174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1347201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1539226" y="42739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1731250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1923274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2115299" y="42739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2307323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2499350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2691375" y="42739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Rectangle 733"/>
              <p:cNvSpPr/>
              <p:nvPr/>
            </p:nvSpPr>
            <p:spPr>
              <a:xfrm>
                <a:off x="2883399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3075424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3267449" y="42739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3459473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3651500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3843525" y="42739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4035549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4227574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4419599" y="4273910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4611623" y="4273910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4803650" y="42739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4995675" y="42739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769905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961930" y="44659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1153954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1345981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1538006" y="44659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1730030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1922054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2114079" y="44659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2306103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2498130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2690155" y="44659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2882179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3074204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3266229" y="44659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3458253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3650280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3842305" y="44659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4034329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4226354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4418379" y="4465935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4610403" y="4465935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4802430" y="44659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4994455" y="44659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771125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963150" y="46579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1" name="Rectangle 770"/>
              <p:cNvSpPr/>
              <p:nvPr/>
            </p:nvSpPr>
            <p:spPr>
              <a:xfrm>
                <a:off x="1155174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2" name="Rectangle 771"/>
              <p:cNvSpPr/>
              <p:nvPr/>
            </p:nvSpPr>
            <p:spPr>
              <a:xfrm>
                <a:off x="1347201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1539226" y="465796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1731250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1923274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2115299" y="46579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2307323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2499350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2691375" y="465796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2883399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3075424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3267449" y="46579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3459473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3651500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3843525" y="465796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4035549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4227574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4419599" y="465796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4611623" y="465796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4803650" y="465796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4995675" y="465796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769905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961930" y="48499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1153954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1345981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1538006" y="484998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1730030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1922054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2114079" y="48499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2306103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2498130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2690155" y="484998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2882179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3074204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3266229" y="48499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3458253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3650280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3842305" y="484998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4034329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4226354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4418379" y="484998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4610403" y="484998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4802430" y="484998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4994455" y="484998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771125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963150" y="50420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1155174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1347201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1539226" y="504201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Rectangle 819"/>
              <p:cNvSpPr/>
              <p:nvPr/>
            </p:nvSpPr>
            <p:spPr>
              <a:xfrm>
                <a:off x="1731250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Rectangle 820"/>
              <p:cNvSpPr/>
              <p:nvPr/>
            </p:nvSpPr>
            <p:spPr>
              <a:xfrm>
                <a:off x="1923274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2115299" y="50420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2307323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499350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691375" y="504201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2883399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075424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267449" y="50420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3459473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3651500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3843525" y="504201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4035549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4227574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4419599" y="5042011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4611623" y="5042011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4803650" y="5042012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4995675" y="5042012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769905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961930" y="52340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153954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345981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1538006" y="523403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1730030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1922054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2114079" y="52340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2306103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2498130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2690155" y="523403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2882179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3074204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3266229" y="52340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3458253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3650280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3842305" y="523403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4034329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4226354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4418379" y="5234036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4610403" y="5234036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4802430" y="5234037"/>
                <a:ext cx="19202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4994455" y="5234037"/>
                <a:ext cx="190805" cy="1920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1" name="Straight Connector 860"/>
              <p:cNvCxnSpPr/>
              <p:nvPr/>
            </p:nvCxnSpPr>
            <p:spPr>
              <a:xfrm rot="16200000" flipH="1">
                <a:off x="-185640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Connector 861"/>
              <p:cNvCxnSpPr/>
              <p:nvPr/>
            </p:nvCxnSpPr>
            <p:spPr>
              <a:xfrm rot="16200000" flipH="1">
                <a:off x="390434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Straight Connector 862"/>
              <p:cNvCxnSpPr/>
              <p:nvPr/>
            </p:nvCxnSpPr>
            <p:spPr>
              <a:xfrm rot="16200000" flipH="1">
                <a:off x="966510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Connector 863"/>
              <p:cNvCxnSpPr/>
              <p:nvPr/>
            </p:nvCxnSpPr>
            <p:spPr>
              <a:xfrm rot="16200000" flipH="1">
                <a:off x="1542585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Connector 864"/>
              <p:cNvCxnSpPr/>
              <p:nvPr/>
            </p:nvCxnSpPr>
            <p:spPr>
              <a:xfrm rot="16200000" flipH="1">
                <a:off x="2118660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Straight Connector 865"/>
              <p:cNvCxnSpPr/>
              <p:nvPr/>
            </p:nvCxnSpPr>
            <p:spPr>
              <a:xfrm rot="16200000" flipH="1">
                <a:off x="2694735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Straight Connector 866"/>
              <p:cNvCxnSpPr/>
              <p:nvPr/>
            </p:nvCxnSpPr>
            <p:spPr>
              <a:xfrm rot="16200000" flipH="1">
                <a:off x="3270810" y="3894440"/>
                <a:ext cx="30632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1" name="Rectangle 490"/>
            <p:cNvSpPr/>
            <p:nvPr/>
          </p:nvSpPr>
          <p:spPr>
            <a:xfrm>
              <a:off x="762000" y="2349382"/>
              <a:ext cx="4423260" cy="3076679"/>
            </a:xfrm>
            <a:prstGeom prst="rect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8" name="Group 867"/>
          <p:cNvGrpSpPr/>
          <p:nvPr/>
        </p:nvGrpSpPr>
        <p:grpSpPr>
          <a:xfrm>
            <a:off x="769905" y="4727450"/>
            <a:ext cx="4224550" cy="192025"/>
            <a:chOff x="769905" y="2353660"/>
            <a:chExt cx="4224550" cy="192025"/>
          </a:xfrm>
        </p:grpSpPr>
        <p:sp>
          <p:nvSpPr>
            <p:cNvPr id="869" name="Rectangle 868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192205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2498130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307420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3650280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422635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4802430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7" name="Group 876"/>
          <p:cNvGrpSpPr/>
          <p:nvPr/>
        </p:nvGrpSpPr>
        <p:grpSpPr>
          <a:xfrm>
            <a:off x="961930" y="4343400"/>
            <a:ext cx="4224550" cy="192025"/>
            <a:chOff x="769905" y="2353660"/>
            <a:chExt cx="4224550" cy="192025"/>
          </a:xfrm>
        </p:grpSpPr>
        <p:sp>
          <p:nvSpPr>
            <p:cNvPr id="878" name="Rectangle 877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Rectangle 878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Rectangle 879"/>
            <p:cNvSpPr/>
            <p:nvPr/>
          </p:nvSpPr>
          <p:spPr>
            <a:xfrm>
              <a:off x="192205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Rectangle 880"/>
            <p:cNvSpPr/>
            <p:nvPr/>
          </p:nvSpPr>
          <p:spPr>
            <a:xfrm>
              <a:off x="2498130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Rectangle 881"/>
            <p:cNvSpPr/>
            <p:nvPr/>
          </p:nvSpPr>
          <p:spPr>
            <a:xfrm>
              <a:off x="307420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Rectangle 882"/>
            <p:cNvSpPr/>
            <p:nvPr/>
          </p:nvSpPr>
          <p:spPr>
            <a:xfrm>
              <a:off x="3650280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Rectangle 883"/>
            <p:cNvSpPr/>
            <p:nvPr/>
          </p:nvSpPr>
          <p:spPr>
            <a:xfrm>
              <a:off x="422635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Rectangle 884"/>
            <p:cNvSpPr/>
            <p:nvPr/>
          </p:nvSpPr>
          <p:spPr>
            <a:xfrm>
              <a:off x="4802430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6" name="Group 885"/>
          <p:cNvGrpSpPr/>
          <p:nvPr/>
        </p:nvGrpSpPr>
        <p:grpSpPr>
          <a:xfrm>
            <a:off x="6990296" y="3019940"/>
            <a:ext cx="581538" cy="3085838"/>
            <a:chOff x="6990296" y="2353660"/>
            <a:chExt cx="581538" cy="3085838"/>
          </a:xfrm>
        </p:grpSpPr>
        <p:sp>
          <p:nvSpPr>
            <p:cNvPr id="887" name="Rectangle 886"/>
            <p:cNvSpPr/>
            <p:nvPr/>
          </p:nvSpPr>
          <p:spPr>
            <a:xfrm flipV="1">
              <a:off x="6991515" y="2353660"/>
              <a:ext cx="580319" cy="307240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Rectangle 887"/>
            <p:cNvSpPr/>
            <p:nvPr/>
          </p:nvSpPr>
          <p:spPr>
            <a:xfrm>
              <a:off x="6991516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Rectangle 888"/>
            <p:cNvSpPr/>
            <p:nvPr/>
          </p:nvSpPr>
          <p:spPr>
            <a:xfrm>
              <a:off x="7183541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Rectangle 889"/>
            <p:cNvSpPr/>
            <p:nvPr/>
          </p:nvSpPr>
          <p:spPr>
            <a:xfrm>
              <a:off x="7375565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Rectangle 890"/>
            <p:cNvSpPr/>
            <p:nvPr/>
          </p:nvSpPr>
          <p:spPr>
            <a:xfrm>
              <a:off x="6990296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Rectangle 891"/>
            <p:cNvSpPr/>
            <p:nvPr/>
          </p:nvSpPr>
          <p:spPr>
            <a:xfrm>
              <a:off x="7182321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Rectangle 892"/>
            <p:cNvSpPr/>
            <p:nvPr/>
          </p:nvSpPr>
          <p:spPr>
            <a:xfrm>
              <a:off x="7374345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Rectangle 893"/>
            <p:cNvSpPr/>
            <p:nvPr/>
          </p:nvSpPr>
          <p:spPr>
            <a:xfrm>
              <a:off x="6991516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Rectangle 894"/>
            <p:cNvSpPr/>
            <p:nvPr/>
          </p:nvSpPr>
          <p:spPr>
            <a:xfrm>
              <a:off x="7183541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Rectangle 895"/>
            <p:cNvSpPr/>
            <p:nvPr/>
          </p:nvSpPr>
          <p:spPr>
            <a:xfrm>
              <a:off x="7375565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Rectangle 896"/>
            <p:cNvSpPr/>
            <p:nvPr/>
          </p:nvSpPr>
          <p:spPr>
            <a:xfrm>
              <a:off x="6990296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Rectangle 897"/>
            <p:cNvSpPr/>
            <p:nvPr/>
          </p:nvSpPr>
          <p:spPr>
            <a:xfrm>
              <a:off x="7182321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Rectangle 898"/>
            <p:cNvSpPr/>
            <p:nvPr/>
          </p:nvSpPr>
          <p:spPr>
            <a:xfrm>
              <a:off x="7374345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Rectangle 899"/>
            <p:cNvSpPr/>
            <p:nvPr/>
          </p:nvSpPr>
          <p:spPr>
            <a:xfrm>
              <a:off x="6991516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Rectangle 900"/>
            <p:cNvSpPr/>
            <p:nvPr/>
          </p:nvSpPr>
          <p:spPr>
            <a:xfrm>
              <a:off x="7183541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Rectangle 901"/>
            <p:cNvSpPr/>
            <p:nvPr/>
          </p:nvSpPr>
          <p:spPr>
            <a:xfrm>
              <a:off x="7375565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Rectangle 902"/>
            <p:cNvSpPr/>
            <p:nvPr/>
          </p:nvSpPr>
          <p:spPr>
            <a:xfrm>
              <a:off x="6990296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Rectangle 903"/>
            <p:cNvSpPr/>
            <p:nvPr/>
          </p:nvSpPr>
          <p:spPr>
            <a:xfrm>
              <a:off x="7182321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Rectangle 904"/>
            <p:cNvSpPr/>
            <p:nvPr/>
          </p:nvSpPr>
          <p:spPr>
            <a:xfrm>
              <a:off x="7374345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Rectangle 905"/>
            <p:cNvSpPr/>
            <p:nvPr/>
          </p:nvSpPr>
          <p:spPr>
            <a:xfrm>
              <a:off x="6991516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Rectangle 906"/>
            <p:cNvSpPr/>
            <p:nvPr/>
          </p:nvSpPr>
          <p:spPr>
            <a:xfrm>
              <a:off x="7183541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Rectangle 907"/>
            <p:cNvSpPr/>
            <p:nvPr/>
          </p:nvSpPr>
          <p:spPr>
            <a:xfrm>
              <a:off x="7375565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Rectangle 908"/>
            <p:cNvSpPr/>
            <p:nvPr/>
          </p:nvSpPr>
          <p:spPr>
            <a:xfrm>
              <a:off x="6990296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Rectangle 909"/>
            <p:cNvSpPr/>
            <p:nvPr/>
          </p:nvSpPr>
          <p:spPr>
            <a:xfrm>
              <a:off x="7182321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Rectangle 910"/>
            <p:cNvSpPr/>
            <p:nvPr/>
          </p:nvSpPr>
          <p:spPr>
            <a:xfrm>
              <a:off x="7374345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Rectangle 911"/>
            <p:cNvSpPr/>
            <p:nvPr/>
          </p:nvSpPr>
          <p:spPr>
            <a:xfrm>
              <a:off x="6991516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Rectangle 912"/>
            <p:cNvSpPr/>
            <p:nvPr/>
          </p:nvSpPr>
          <p:spPr>
            <a:xfrm>
              <a:off x="7183541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Rectangle 913"/>
            <p:cNvSpPr/>
            <p:nvPr/>
          </p:nvSpPr>
          <p:spPr>
            <a:xfrm>
              <a:off x="7375565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6990296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Rectangle 915"/>
            <p:cNvSpPr/>
            <p:nvPr/>
          </p:nvSpPr>
          <p:spPr>
            <a:xfrm>
              <a:off x="7182321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Rectangle 916"/>
            <p:cNvSpPr/>
            <p:nvPr/>
          </p:nvSpPr>
          <p:spPr>
            <a:xfrm>
              <a:off x="7374345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Rectangle 917"/>
            <p:cNvSpPr/>
            <p:nvPr/>
          </p:nvSpPr>
          <p:spPr>
            <a:xfrm>
              <a:off x="6991516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Rectangle 918"/>
            <p:cNvSpPr/>
            <p:nvPr/>
          </p:nvSpPr>
          <p:spPr>
            <a:xfrm>
              <a:off x="7183541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Rectangle 919"/>
            <p:cNvSpPr/>
            <p:nvPr/>
          </p:nvSpPr>
          <p:spPr>
            <a:xfrm>
              <a:off x="7375565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Rectangle 920"/>
            <p:cNvSpPr/>
            <p:nvPr/>
          </p:nvSpPr>
          <p:spPr>
            <a:xfrm>
              <a:off x="6990296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Rectangle 921"/>
            <p:cNvSpPr/>
            <p:nvPr/>
          </p:nvSpPr>
          <p:spPr>
            <a:xfrm>
              <a:off x="7182321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Rectangle 922"/>
            <p:cNvSpPr/>
            <p:nvPr/>
          </p:nvSpPr>
          <p:spPr>
            <a:xfrm>
              <a:off x="7374345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Rectangle 923"/>
            <p:cNvSpPr/>
            <p:nvPr/>
          </p:nvSpPr>
          <p:spPr>
            <a:xfrm>
              <a:off x="6991516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Rectangle 924"/>
            <p:cNvSpPr/>
            <p:nvPr/>
          </p:nvSpPr>
          <p:spPr>
            <a:xfrm>
              <a:off x="7183541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Rectangle 925"/>
            <p:cNvSpPr/>
            <p:nvPr/>
          </p:nvSpPr>
          <p:spPr>
            <a:xfrm>
              <a:off x="7375565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Rectangle 926"/>
            <p:cNvSpPr/>
            <p:nvPr/>
          </p:nvSpPr>
          <p:spPr>
            <a:xfrm>
              <a:off x="6990296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Rectangle 927"/>
            <p:cNvSpPr/>
            <p:nvPr/>
          </p:nvSpPr>
          <p:spPr>
            <a:xfrm>
              <a:off x="7182321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Rectangle 928"/>
            <p:cNvSpPr/>
            <p:nvPr/>
          </p:nvSpPr>
          <p:spPr>
            <a:xfrm>
              <a:off x="7374345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Rectangle 929"/>
            <p:cNvSpPr/>
            <p:nvPr/>
          </p:nvSpPr>
          <p:spPr>
            <a:xfrm>
              <a:off x="6991516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Rectangle 930"/>
            <p:cNvSpPr/>
            <p:nvPr/>
          </p:nvSpPr>
          <p:spPr>
            <a:xfrm>
              <a:off x="7183541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Rectangle 931"/>
            <p:cNvSpPr/>
            <p:nvPr/>
          </p:nvSpPr>
          <p:spPr>
            <a:xfrm>
              <a:off x="7375565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Rectangle 932"/>
            <p:cNvSpPr/>
            <p:nvPr/>
          </p:nvSpPr>
          <p:spPr>
            <a:xfrm>
              <a:off x="6990296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Rectangle 933"/>
            <p:cNvSpPr/>
            <p:nvPr/>
          </p:nvSpPr>
          <p:spPr>
            <a:xfrm>
              <a:off x="7182321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Rectangle 934"/>
            <p:cNvSpPr/>
            <p:nvPr/>
          </p:nvSpPr>
          <p:spPr>
            <a:xfrm>
              <a:off x="7374345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Rectangle 935"/>
            <p:cNvSpPr/>
            <p:nvPr/>
          </p:nvSpPr>
          <p:spPr>
            <a:xfrm>
              <a:off x="6990296" y="2362819"/>
              <a:ext cx="558994" cy="3076679"/>
            </a:xfrm>
            <a:prstGeom prst="rect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7" name="Rectangle 936"/>
          <p:cNvSpPr/>
          <p:nvPr/>
        </p:nvSpPr>
        <p:spPr>
          <a:xfrm>
            <a:off x="6991515" y="4727450"/>
            <a:ext cx="192025" cy="19202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8" name="Rectangle 937"/>
          <p:cNvSpPr/>
          <p:nvPr/>
        </p:nvSpPr>
        <p:spPr>
          <a:xfrm>
            <a:off x="7183540" y="4343400"/>
            <a:ext cx="192025" cy="19202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1" name="Group 950"/>
          <p:cNvGrpSpPr/>
          <p:nvPr/>
        </p:nvGrpSpPr>
        <p:grpSpPr>
          <a:xfrm>
            <a:off x="7765320" y="5248870"/>
            <a:ext cx="1226280" cy="923330"/>
            <a:chOff x="7068325" y="3889861"/>
            <a:chExt cx="1226280" cy="923330"/>
          </a:xfrm>
        </p:grpSpPr>
        <p:sp>
          <p:nvSpPr>
            <p:cNvPr id="952" name="Rectangle 951"/>
            <p:cNvSpPr/>
            <p:nvPr/>
          </p:nvSpPr>
          <p:spPr>
            <a:xfrm>
              <a:off x="7145135" y="3981300"/>
              <a:ext cx="182880" cy="7315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FFFF00"/>
                </a:gs>
                <a:gs pos="70000">
                  <a:srgbClr val="FF0300"/>
                </a:gs>
                <a:gs pos="100000">
                  <a:schemeClr val="tx1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TextBox 952"/>
            <p:cNvSpPr txBox="1"/>
            <p:nvPr/>
          </p:nvSpPr>
          <p:spPr>
            <a:xfrm>
              <a:off x="7298755" y="3889861"/>
              <a:ext cx="9958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energy</a:t>
              </a:r>
            </a:p>
            <a:p>
              <a:endParaRPr lang="en-US" dirty="0" smtClean="0"/>
            </a:p>
            <a:p>
              <a:r>
                <a:rPr lang="en-US" dirty="0" smtClean="0"/>
                <a:t>- energy</a:t>
              </a:r>
              <a:endParaRPr lang="en-US" dirty="0"/>
            </a:p>
          </p:txBody>
        </p:sp>
        <p:sp>
          <p:nvSpPr>
            <p:cNvPr id="954" name="Rectangle 953"/>
            <p:cNvSpPr/>
            <p:nvPr/>
          </p:nvSpPr>
          <p:spPr>
            <a:xfrm>
              <a:off x="7068325" y="3889861"/>
              <a:ext cx="1226280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3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3352800" y="4953000"/>
            <a:ext cx="2689860" cy="1455448"/>
            <a:chOff x="3657600" y="4445165"/>
            <a:chExt cx="2689860" cy="1455448"/>
          </a:xfrm>
        </p:grpSpPr>
        <p:pic>
          <p:nvPicPr>
            <p:cNvPr id="87" name="Picture 5"/>
            <p:cNvPicPr>
              <a:picLocks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3" t="5221" r="7103" b="10969"/>
            <a:stretch/>
          </p:blipFill>
          <p:spPr bwMode="auto">
            <a:xfrm>
              <a:off x="3735920" y="4781227"/>
              <a:ext cx="2576902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3657600" y="4445165"/>
              <a:ext cx="2689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Repeating Spectrogram </a:t>
              </a:r>
              <a:r>
                <a:rPr lang="en-US" b="1" dirty="0" smtClean="0"/>
                <a:t>W</a:t>
              </a:r>
              <a:endParaRPr lang="en-US" b="1" dirty="0"/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316914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319674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-76200" y="3200401"/>
            <a:ext cx="615553" cy="17389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2</a:t>
            </a:r>
            <a:endParaRPr lang="en-US" sz="2800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400" y="3200400"/>
            <a:ext cx="8503920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400" y="4953000"/>
            <a:ext cx="8503920" cy="540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8025" y="1790946"/>
            <a:ext cx="2492375" cy="1028454"/>
            <a:chOff x="784225" y="229209"/>
            <a:chExt cx="2492375" cy="1028454"/>
          </a:xfrm>
        </p:grpSpPr>
        <p:sp>
          <p:nvSpPr>
            <p:cNvPr id="45" name="TextBox 44"/>
            <p:cNvSpPr txBox="1"/>
            <p:nvPr/>
          </p:nvSpPr>
          <p:spPr>
            <a:xfrm>
              <a:off x="784225" y="229209"/>
              <a:ext cx="2492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Signal </a:t>
              </a:r>
              <a:r>
                <a:rPr lang="en-US" b="1" dirty="0" smtClean="0"/>
                <a:t>x</a:t>
              </a:r>
              <a:endParaRPr lang="en-US" b="1" dirty="0"/>
            </a:p>
          </p:txBody>
        </p:sp>
        <p:pic>
          <p:nvPicPr>
            <p:cNvPr id="46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7464" r="9373" b="10287"/>
            <a:stretch/>
          </p:blipFill>
          <p:spPr bwMode="auto">
            <a:xfrm>
              <a:off x="784225" y="598541"/>
              <a:ext cx="2492375" cy="65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6248400" y="1737044"/>
            <a:ext cx="2606039" cy="1023602"/>
            <a:chOff x="6537961" y="271548"/>
            <a:chExt cx="2606039" cy="1023602"/>
          </a:xfrm>
        </p:grpSpPr>
        <p:sp>
          <p:nvSpPr>
            <p:cNvPr id="52" name="TextBox 51"/>
            <p:cNvSpPr txBox="1"/>
            <p:nvPr/>
          </p:nvSpPr>
          <p:spPr>
            <a:xfrm>
              <a:off x="6537961" y="271548"/>
              <a:ext cx="2606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Beat Spectrum </a:t>
              </a:r>
              <a:r>
                <a:rPr lang="en-US" b="1" dirty="0" smtClean="0"/>
                <a:t>b</a:t>
              </a:r>
              <a:endParaRPr lang="en-US" b="1" dirty="0"/>
            </a:p>
          </p:txBody>
        </p:sp>
        <p:pic>
          <p:nvPicPr>
            <p:cNvPr id="53" name="Picture 6"/>
            <p:cNvPicPr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8" t="6539" r="9048" b="10956"/>
            <a:stretch/>
          </p:blipFill>
          <p:spPr bwMode="auto">
            <a:xfrm>
              <a:off x="6583680" y="633977"/>
              <a:ext cx="2506397" cy="661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704075" y="3240431"/>
            <a:ext cx="2504122" cy="1407769"/>
            <a:chOff x="3752850" y="319523"/>
            <a:chExt cx="2504122" cy="1407769"/>
          </a:xfrm>
        </p:grpSpPr>
        <p:sp>
          <p:nvSpPr>
            <p:cNvPr id="58" name="TextBox 57"/>
            <p:cNvSpPr txBox="1"/>
            <p:nvPr/>
          </p:nvSpPr>
          <p:spPr>
            <a:xfrm>
              <a:off x="3772529" y="319523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5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35046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1271609" y="3550920"/>
            <a:ext cx="1263317" cy="1402080"/>
            <a:chOff x="897466" y="2305811"/>
            <a:chExt cx="1403685" cy="1402080"/>
          </a:xfrm>
        </p:grpSpPr>
        <p:grpSp>
          <p:nvGrpSpPr>
            <p:cNvPr id="61" name="Group 60"/>
            <p:cNvGrpSpPr/>
            <p:nvPr/>
          </p:nvGrpSpPr>
          <p:grpSpPr>
            <a:xfrm>
              <a:off x="1151467" y="2305811"/>
              <a:ext cx="935675" cy="1097280"/>
              <a:chOff x="1151467" y="2305811"/>
              <a:chExt cx="935675" cy="109728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5400000">
                <a:off x="604998" y="2852280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536331" y="2852280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/>
            <p:cNvSpPr txBox="1"/>
            <p:nvPr/>
          </p:nvSpPr>
          <p:spPr>
            <a:xfrm>
              <a:off x="897466" y="3338559"/>
              <a:ext cx="47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1p</a:t>
              </a:r>
              <a:endParaRPr lang="en-US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3338559"/>
              <a:ext cx="47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2p</a:t>
              </a:r>
              <a:endParaRPr lang="en-US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10000" y="3200400"/>
            <a:ext cx="1920240" cy="1600200"/>
            <a:chOff x="4040430" y="3198570"/>
            <a:chExt cx="1920240" cy="1600200"/>
          </a:xfrm>
        </p:grpSpPr>
        <p:grpSp>
          <p:nvGrpSpPr>
            <p:cNvPr id="67" name="Group 66"/>
            <p:cNvGrpSpPr/>
            <p:nvPr/>
          </p:nvGrpSpPr>
          <p:grpSpPr>
            <a:xfrm>
              <a:off x="4345230" y="3198570"/>
              <a:ext cx="1286860" cy="1590130"/>
              <a:chOff x="4654301" y="2275827"/>
              <a:chExt cx="1286860" cy="1590130"/>
            </a:xfrm>
          </p:grpSpPr>
          <p:pic>
            <p:nvPicPr>
              <p:cNvPr id="69" name="Picture 9"/>
              <p:cNvPicPr>
                <a:picLocks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60" t="7143" r="9226" b="10317"/>
              <a:stretch/>
            </p:blipFill>
            <p:spPr bwMode="auto">
              <a:xfrm>
                <a:off x="5105695" y="2570557"/>
                <a:ext cx="835466" cy="11024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" name="Picture 8"/>
              <p:cNvPicPr>
                <a:picLocks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59" t="5920" r="9107" b="10317"/>
              <a:stretch/>
            </p:blipFill>
            <p:spPr bwMode="auto">
              <a:xfrm>
                <a:off x="4882901" y="2646757"/>
                <a:ext cx="836748" cy="11187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7"/>
              <p:cNvPicPr>
                <a:picLocks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38" t="6924" r="8690" b="9845"/>
              <a:stretch/>
            </p:blipFill>
            <p:spPr bwMode="auto">
              <a:xfrm>
                <a:off x="4654301" y="2754305"/>
                <a:ext cx="839290" cy="1111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4654301" y="2275827"/>
                <a:ext cx="128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Median</a:t>
                </a:r>
                <a:endParaRPr lang="en-US" b="1" dirty="0"/>
              </a:p>
            </p:txBody>
          </p:sp>
        </p:grpSp>
        <p:sp>
          <p:nvSpPr>
            <p:cNvPr id="68" name="Double Brace 67"/>
            <p:cNvSpPr/>
            <p:nvPr/>
          </p:nvSpPr>
          <p:spPr>
            <a:xfrm>
              <a:off x="4040430" y="3472890"/>
              <a:ext cx="1920240" cy="1325880"/>
            </a:xfrm>
            <a:prstGeom prst="bracePair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5800" y="4949249"/>
            <a:ext cx="2504122" cy="1451551"/>
            <a:chOff x="762000" y="2301314"/>
            <a:chExt cx="2504122" cy="1451551"/>
          </a:xfrm>
        </p:grpSpPr>
        <p:grpSp>
          <p:nvGrpSpPr>
            <p:cNvPr id="77" name="Group 76"/>
            <p:cNvGrpSpPr/>
            <p:nvPr/>
          </p:nvGrpSpPr>
          <p:grpSpPr>
            <a:xfrm>
              <a:off x="762000" y="2301314"/>
              <a:ext cx="2504122" cy="1447752"/>
              <a:chOff x="3752850" y="330294"/>
              <a:chExt cx="2504122" cy="1447752"/>
            </a:xfrm>
          </p:grpSpPr>
          <p:pic>
            <p:nvPicPr>
              <p:cNvPr id="81" name="Picture 5"/>
              <p:cNvPicPr>
                <a:picLocks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57" t="7500" r="9000" b="10722"/>
              <a:stretch/>
            </p:blipFill>
            <p:spPr bwMode="auto">
              <a:xfrm>
                <a:off x="3752850" y="685800"/>
                <a:ext cx="2504122" cy="1092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3770566" y="330294"/>
                <a:ext cx="2476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V</a:t>
                </a:r>
                <a:endParaRPr lang="en-US" b="1" dirty="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600200" y="2651786"/>
              <a:ext cx="842107" cy="1101079"/>
              <a:chOff x="1151467" y="2363225"/>
              <a:chExt cx="935675" cy="1101079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rot="5400000">
                <a:off x="604998" y="2909694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1536331" y="2913493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/>
          <p:cNvGrpSpPr/>
          <p:nvPr/>
        </p:nvGrpSpPr>
        <p:grpSpPr>
          <a:xfrm>
            <a:off x="6286805" y="4939388"/>
            <a:ext cx="2509217" cy="1461412"/>
            <a:chOff x="6642938" y="4445165"/>
            <a:chExt cx="2509217" cy="1461412"/>
          </a:xfrm>
        </p:grpSpPr>
        <p:pic>
          <p:nvPicPr>
            <p:cNvPr id="90" name="Picture 3"/>
            <p:cNvPicPr>
              <a:picLocks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41" t="6190" r="8957" b="10000"/>
            <a:stretch/>
          </p:blipFill>
          <p:spPr bwMode="auto">
            <a:xfrm>
              <a:off x="6642938" y="4787191"/>
              <a:ext cx="2509217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642939" y="4445165"/>
              <a:ext cx="250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Time-Frequency Mask </a:t>
              </a:r>
              <a:r>
                <a:rPr lang="en-US" b="1" dirty="0" smtClean="0"/>
                <a:t>M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828800" y="6090510"/>
            <a:ext cx="551754" cy="691290"/>
            <a:chOff x="961538" y="5578151"/>
            <a:chExt cx="551754" cy="691290"/>
          </a:xfrm>
        </p:grpSpPr>
        <p:sp>
          <p:nvSpPr>
            <p:cNvPr id="96" name="Left-Up Arrow 95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667000" y="6090510"/>
            <a:ext cx="551754" cy="691290"/>
            <a:chOff x="961538" y="5578151"/>
            <a:chExt cx="551754" cy="691290"/>
          </a:xfrm>
        </p:grpSpPr>
        <p:sp>
          <p:nvSpPr>
            <p:cNvPr id="99" name="Left-Up Arrow 98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59436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4360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592797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496660" y="1524000"/>
            <a:ext cx="2504122" cy="1457365"/>
            <a:chOff x="3752850" y="320681"/>
            <a:chExt cx="2504122" cy="1457365"/>
          </a:xfrm>
        </p:grpSpPr>
        <p:sp>
          <p:nvSpPr>
            <p:cNvPr id="48" name="TextBox 47"/>
            <p:cNvSpPr txBox="1"/>
            <p:nvPr/>
          </p:nvSpPr>
          <p:spPr>
            <a:xfrm>
              <a:off x="3762107" y="320681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Spectrogram </a:t>
              </a:r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4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85800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Right Arrow 49"/>
          <p:cNvSpPr/>
          <p:nvPr/>
        </p:nvSpPr>
        <p:spPr>
          <a:xfrm>
            <a:off x="32004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584460" y="2724090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</a:t>
            </a:r>
            <a:endParaRPr lang="en-US" sz="2000" b="1" dirty="0"/>
          </a:p>
        </p:txBody>
      </p:sp>
      <p:sp>
        <p:nvSpPr>
          <p:cNvPr id="107" name="Curved Up Arrow 106"/>
          <p:cNvSpPr/>
          <p:nvPr/>
        </p:nvSpPr>
        <p:spPr>
          <a:xfrm>
            <a:off x="8024445" y="2760646"/>
            <a:ext cx="822960" cy="320040"/>
          </a:xfrm>
          <a:prstGeom prst="curvedUpArrow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6400800" y="3282377"/>
            <a:ext cx="2168927" cy="1594423"/>
            <a:chOff x="6804173" y="2444177"/>
            <a:chExt cx="2168927" cy="1594423"/>
          </a:xfrm>
        </p:grpSpPr>
        <p:pic>
          <p:nvPicPr>
            <p:cNvPr id="112" name="Picture 2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821" y="2702977"/>
              <a:ext cx="1068179" cy="1335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6804173" y="2444177"/>
              <a:ext cx="2168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Repeating Segment </a:t>
              </a:r>
              <a:r>
                <a:rPr lang="en-US" b="1" dirty="0" smtClean="0"/>
                <a:t>S</a:t>
              </a:r>
              <a:endParaRPr lang="en-US" sz="1600" b="1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04800" y="5175812"/>
            <a:ext cx="1068179" cy="1594423"/>
            <a:chOff x="7313821" y="2444177"/>
            <a:chExt cx="1068179" cy="1594423"/>
          </a:xfrm>
        </p:grpSpPr>
        <p:pic>
          <p:nvPicPr>
            <p:cNvPr id="115" name="Picture 2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821" y="2702977"/>
              <a:ext cx="1068179" cy="1335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6" name="TextBox 115"/>
            <p:cNvSpPr txBox="1"/>
            <p:nvPr/>
          </p:nvSpPr>
          <p:spPr>
            <a:xfrm>
              <a:off x="7741801" y="244417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S</a:t>
              </a:r>
              <a:endParaRPr lang="en-US" sz="1600" b="1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90600" y="6090510"/>
            <a:ext cx="551754" cy="691290"/>
            <a:chOff x="961538" y="5578151"/>
            <a:chExt cx="551754" cy="691290"/>
          </a:xfrm>
        </p:grpSpPr>
        <p:sp>
          <p:nvSpPr>
            <p:cNvPr id="93" name="Left-Up Arrow 92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105" name="Curved Up Arrow 104"/>
          <p:cNvSpPr/>
          <p:nvPr/>
        </p:nvSpPr>
        <p:spPr>
          <a:xfrm>
            <a:off x="7178040" y="2760646"/>
            <a:ext cx="82296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Curved Up Arrow 103"/>
          <p:cNvSpPr/>
          <p:nvPr/>
        </p:nvSpPr>
        <p:spPr>
          <a:xfrm>
            <a:off x="6339840" y="2760646"/>
            <a:ext cx="82296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-76200" y="1447801"/>
            <a:ext cx="615553" cy="17525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1</a:t>
            </a:r>
            <a:endParaRPr lang="en-US" sz="28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-76200" y="4953000"/>
            <a:ext cx="615553" cy="1752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3</a:t>
            </a:r>
            <a:endParaRPr lang="en-US" sz="28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0" y="4953000"/>
            <a:ext cx="9144000" cy="173736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2503620" y="338025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take the element-wise </a:t>
            </a:r>
            <a:r>
              <a:rPr lang="en-US" b="1" dirty="0"/>
              <a:t>min</a:t>
            </a:r>
            <a:r>
              <a:rPr lang="en-US" dirty="0"/>
              <a:t> between the repeating segment model and the segments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Repeating Structure</a:t>
            </a:r>
            <a:endParaRPr lang="en-US" dirty="0"/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/>
          <a:srcRect l="35621" t="10324" r="8939" b="17631"/>
          <a:stretch>
            <a:fillRect/>
          </a:stretch>
        </p:blipFill>
        <p:spPr bwMode="auto">
          <a:xfrm flipV="1">
            <a:off x="304800" y="3316505"/>
            <a:ext cx="317375" cy="117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/>
          <p:cNvGrpSpPr/>
          <p:nvPr/>
        </p:nvGrpSpPr>
        <p:grpSpPr>
          <a:xfrm>
            <a:off x="343205" y="4109920"/>
            <a:ext cx="551754" cy="614480"/>
            <a:chOff x="347450" y="3083355"/>
            <a:chExt cx="551754" cy="614480"/>
          </a:xfrm>
        </p:grpSpPr>
        <p:sp>
          <p:nvSpPr>
            <p:cNvPr id="27" name="Left-Up Arrow 26"/>
            <p:cNvSpPr/>
            <p:nvPr/>
          </p:nvSpPr>
          <p:spPr>
            <a:xfrm>
              <a:off x="442550" y="3083355"/>
              <a:ext cx="365760" cy="36576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7450" y="3328503"/>
              <a:ext cx="5517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8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503620" y="338025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Repeating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obtain a </a:t>
            </a:r>
            <a:r>
              <a:rPr lang="en-US" b="1" dirty="0"/>
              <a:t>repeating spectrogram model</a:t>
            </a:r>
            <a:r>
              <a:rPr lang="en-US" dirty="0"/>
              <a:t> for the repeating </a:t>
            </a:r>
            <a:r>
              <a:rPr lang="en-US" dirty="0" smtClean="0"/>
              <a:t>background</a:t>
            </a:r>
            <a:endParaRPr lang="en-US" b="1" dirty="0"/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/>
          <a:srcRect l="35621" t="10324" r="8939" b="17631"/>
          <a:stretch>
            <a:fillRect/>
          </a:stretch>
        </p:blipFill>
        <p:spPr bwMode="auto">
          <a:xfrm flipV="1">
            <a:off x="2153041" y="3316505"/>
            <a:ext cx="317375" cy="117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/>
          <p:cNvGrpSpPr/>
          <p:nvPr/>
        </p:nvGrpSpPr>
        <p:grpSpPr>
          <a:xfrm>
            <a:off x="2191446" y="4109920"/>
            <a:ext cx="551754" cy="614480"/>
            <a:chOff x="347450" y="3083355"/>
            <a:chExt cx="551754" cy="614480"/>
          </a:xfrm>
        </p:grpSpPr>
        <p:sp>
          <p:nvSpPr>
            <p:cNvPr id="27" name="Left-Up Arrow 26"/>
            <p:cNvSpPr/>
            <p:nvPr/>
          </p:nvSpPr>
          <p:spPr>
            <a:xfrm>
              <a:off x="442550" y="3083355"/>
              <a:ext cx="365760" cy="36576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7450" y="3328503"/>
              <a:ext cx="5517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Musical works are often characterized by an </a:t>
            </a:r>
            <a:r>
              <a:rPr lang="en-US" b="1" dirty="0" smtClean="0"/>
              <a:t>underlying repeating structure </a:t>
            </a:r>
            <a:r>
              <a:rPr lang="en-US" dirty="0" smtClean="0"/>
              <a:t>over which varying elements are superimposed</a:t>
            </a:r>
            <a:endParaRPr lang="en-US" dirty="0"/>
          </a:p>
        </p:txBody>
      </p: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0" y="3200400"/>
            <a:ext cx="2318861" cy="2184559"/>
            <a:chOff x="3265488" y="3889375"/>
            <a:chExt cx="2576512" cy="2427288"/>
          </a:xfrm>
        </p:grpSpPr>
        <p:sp>
          <p:nvSpPr>
            <p:cNvPr id="261" name="AutoShape 781"/>
            <p:cNvSpPr>
              <a:spLocks noChangeAspect="1" noChangeArrowheads="1" noTextEdit="1"/>
            </p:cNvSpPr>
            <p:nvPr/>
          </p:nvSpPr>
          <p:spPr bwMode="auto">
            <a:xfrm>
              <a:off x="3265488" y="3889375"/>
              <a:ext cx="2576512" cy="2427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83"/>
            <p:cNvSpPr>
              <a:spLocks/>
            </p:cNvSpPr>
            <p:nvPr/>
          </p:nvSpPr>
          <p:spPr bwMode="auto">
            <a:xfrm>
              <a:off x="3295650" y="4256088"/>
              <a:ext cx="2516187" cy="1128713"/>
            </a:xfrm>
            <a:custGeom>
              <a:avLst/>
              <a:gdLst/>
              <a:ahLst/>
              <a:cxnLst>
                <a:cxn ang="0">
                  <a:pos x="1557" y="99"/>
                </a:cxn>
                <a:cxn ang="0">
                  <a:pos x="1504" y="97"/>
                </a:cxn>
                <a:cxn ang="0">
                  <a:pos x="1422" y="95"/>
                </a:cxn>
                <a:cxn ang="0">
                  <a:pos x="1320" y="93"/>
                </a:cxn>
                <a:cxn ang="0">
                  <a:pos x="1202" y="88"/>
                </a:cxn>
                <a:cxn ang="0">
                  <a:pos x="1082" y="78"/>
                </a:cxn>
                <a:cxn ang="0">
                  <a:pos x="966" y="61"/>
                </a:cxn>
                <a:cxn ang="0">
                  <a:pos x="861" y="36"/>
                </a:cxn>
                <a:cxn ang="0">
                  <a:pos x="776" y="6"/>
                </a:cxn>
                <a:cxn ang="0">
                  <a:pos x="685" y="2"/>
                </a:cxn>
                <a:cxn ang="0">
                  <a:pos x="584" y="25"/>
                </a:cxn>
                <a:cxn ang="0">
                  <a:pos x="483" y="74"/>
                </a:cxn>
                <a:cxn ang="0">
                  <a:pos x="384" y="141"/>
                </a:cxn>
                <a:cxn ang="0">
                  <a:pos x="293" y="226"/>
                </a:cxn>
                <a:cxn ang="0">
                  <a:pos x="213" y="325"/>
                </a:cxn>
                <a:cxn ang="0">
                  <a:pos x="146" y="436"/>
                </a:cxn>
                <a:cxn ang="0">
                  <a:pos x="99" y="550"/>
                </a:cxn>
                <a:cxn ang="0">
                  <a:pos x="57" y="658"/>
                </a:cxn>
                <a:cxn ang="0">
                  <a:pos x="27" y="763"/>
                </a:cxn>
                <a:cxn ang="0">
                  <a:pos x="6" y="862"/>
                </a:cxn>
                <a:cxn ang="0">
                  <a:pos x="0" y="953"/>
                </a:cxn>
                <a:cxn ang="0">
                  <a:pos x="13" y="1035"/>
                </a:cxn>
                <a:cxn ang="0">
                  <a:pos x="48" y="1107"/>
                </a:cxn>
                <a:cxn ang="0">
                  <a:pos x="108" y="1172"/>
                </a:cxn>
                <a:cxn ang="0">
                  <a:pos x="204" y="1221"/>
                </a:cxn>
                <a:cxn ang="0">
                  <a:pos x="369" y="1248"/>
                </a:cxn>
                <a:cxn ang="0">
                  <a:pos x="593" y="1253"/>
                </a:cxn>
                <a:cxn ang="0">
                  <a:pos x="850" y="1250"/>
                </a:cxn>
                <a:cxn ang="0">
                  <a:pos x="1120" y="1244"/>
                </a:cxn>
                <a:cxn ang="0">
                  <a:pos x="1377" y="1246"/>
                </a:cxn>
                <a:cxn ang="0">
                  <a:pos x="1601" y="1261"/>
                </a:cxn>
                <a:cxn ang="0">
                  <a:pos x="1769" y="1299"/>
                </a:cxn>
                <a:cxn ang="0">
                  <a:pos x="1869" y="1360"/>
                </a:cxn>
                <a:cxn ang="0">
                  <a:pos x="1972" y="1402"/>
                </a:cxn>
                <a:cxn ang="0">
                  <a:pos x="2088" y="1421"/>
                </a:cxn>
                <a:cxn ang="0">
                  <a:pos x="2210" y="1417"/>
                </a:cxn>
                <a:cxn ang="0">
                  <a:pos x="2335" y="1394"/>
                </a:cxn>
                <a:cxn ang="0">
                  <a:pos x="2457" y="1352"/>
                </a:cxn>
                <a:cxn ang="0">
                  <a:pos x="2571" y="1293"/>
                </a:cxn>
                <a:cxn ang="0">
                  <a:pos x="2676" y="1221"/>
                </a:cxn>
                <a:cxn ang="0">
                  <a:pos x="2765" y="1139"/>
                </a:cxn>
                <a:cxn ang="0">
                  <a:pos x="2864" y="1069"/>
                </a:cxn>
                <a:cxn ang="0">
                  <a:pos x="2968" y="1008"/>
                </a:cxn>
                <a:cxn ang="0">
                  <a:pos x="3062" y="945"/>
                </a:cxn>
                <a:cxn ang="0">
                  <a:pos x="3134" y="877"/>
                </a:cxn>
                <a:cxn ang="0">
                  <a:pos x="3170" y="793"/>
                </a:cxn>
                <a:cxn ang="0">
                  <a:pos x="3155" y="689"/>
                </a:cxn>
                <a:cxn ang="0">
                  <a:pos x="3079" y="554"/>
                </a:cxn>
                <a:cxn ang="0">
                  <a:pos x="2932" y="396"/>
                </a:cxn>
                <a:cxn ang="0">
                  <a:pos x="2733" y="270"/>
                </a:cxn>
                <a:cxn ang="0">
                  <a:pos x="2503" y="186"/>
                </a:cxn>
                <a:cxn ang="0">
                  <a:pos x="2259" y="133"/>
                </a:cxn>
                <a:cxn ang="0">
                  <a:pos x="2027" y="105"/>
                </a:cxn>
                <a:cxn ang="0">
                  <a:pos x="1824" y="95"/>
                </a:cxn>
                <a:cxn ang="0">
                  <a:pos x="1668" y="95"/>
                </a:cxn>
                <a:cxn ang="0">
                  <a:pos x="1580" y="99"/>
                </a:cxn>
                <a:cxn ang="0">
                  <a:pos x="1569" y="101"/>
                </a:cxn>
              </a:cxnLst>
              <a:rect l="0" t="0" r="r" b="b"/>
              <a:pathLst>
                <a:path w="3170" h="1423">
                  <a:moveTo>
                    <a:pt x="1569" y="101"/>
                  </a:moveTo>
                  <a:lnTo>
                    <a:pt x="1557" y="99"/>
                  </a:lnTo>
                  <a:lnTo>
                    <a:pt x="1537" y="97"/>
                  </a:lnTo>
                  <a:lnTo>
                    <a:pt x="1504" y="97"/>
                  </a:lnTo>
                  <a:lnTo>
                    <a:pt x="1468" y="97"/>
                  </a:lnTo>
                  <a:lnTo>
                    <a:pt x="1422" y="95"/>
                  </a:lnTo>
                  <a:lnTo>
                    <a:pt x="1373" y="95"/>
                  </a:lnTo>
                  <a:lnTo>
                    <a:pt x="1320" y="93"/>
                  </a:lnTo>
                  <a:lnTo>
                    <a:pt x="1263" y="91"/>
                  </a:lnTo>
                  <a:lnTo>
                    <a:pt x="1202" y="88"/>
                  </a:lnTo>
                  <a:lnTo>
                    <a:pt x="1143" y="84"/>
                  </a:lnTo>
                  <a:lnTo>
                    <a:pt x="1082" y="78"/>
                  </a:lnTo>
                  <a:lnTo>
                    <a:pt x="1025" y="72"/>
                  </a:lnTo>
                  <a:lnTo>
                    <a:pt x="966" y="61"/>
                  </a:lnTo>
                  <a:lnTo>
                    <a:pt x="913" y="51"/>
                  </a:lnTo>
                  <a:lnTo>
                    <a:pt x="861" y="36"/>
                  </a:lnTo>
                  <a:lnTo>
                    <a:pt x="820" y="21"/>
                  </a:lnTo>
                  <a:lnTo>
                    <a:pt x="776" y="6"/>
                  </a:lnTo>
                  <a:lnTo>
                    <a:pt x="730" y="0"/>
                  </a:lnTo>
                  <a:lnTo>
                    <a:pt x="685" y="2"/>
                  </a:lnTo>
                  <a:lnTo>
                    <a:pt x="635" y="12"/>
                  </a:lnTo>
                  <a:lnTo>
                    <a:pt x="584" y="25"/>
                  </a:lnTo>
                  <a:lnTo>
                    <a:pt x="534" y="46"/>
                  </a:lnTo>
                  <a:lnTo>
                    <a:pt x="483" y="74"/>
                  </a:lnTo>
                  <a:lnTo>
                    <a:pt x="434" y="107"/>
                  </a:lnTo>
                  <a:lnTo>
                    <a:pt x="384" y="141"/>
                  </a:lnTo>
                  <a:lnTo>
                    <a:pt x="339" y="183"/>
                  </a:lnTo>
                  <a:lnTo>
                    <a:pt x="293" y="226"/>
                  </a:lnTo>
                  <a:lnTo>
                    <a:pt x="251" y="276"/>
                  </a:lnTo>
                  <a:lnTo>
                    <a:pt x="213" y="325"/>
                  </a:lnTo>
                  <a:lnTo>
                    <a:pt x="177" y="380"/>
                  </a:lnTo>
                  <a:lnTo>
                    <a:pt x="146" y="436"/>
                  </a:lnTo>
                  <a:lnTo>
                    <a:pt x="124" y="495"/>
                  </a:lnTo>
                  <a:lnTo>
                    <a:pt x="99" y="550"/>
                  </a:lnTo>
                  <a:lnTo>
                    <a:pt x="78" y="605"/>
                  </a:lnTo>
                  <a:lnTo>
                    <a:pt x="57" y="658"/>
                  </a:lnTo>
                  <a:lnTo>
                    <a:pt x="42" y="713"/>
                  </a:lnTo>
                  <a:lnTo>
                    <a:pt x="27" y="763"/>
                  </a:lnTo>
                  <a:lnTo>
                    <a:pt x="13" y="814"/>
                  </a:lnTo>
                  <a:lnTo>
                    <a:pt x="6" y="862"/>
                  </a:lnTo>
                  <a:lnTo>
                    <a:pt x="2" y="909"/>
                  </a:lnTo>
                  <a:lnTo>
                    <a:pt x="0" y="953"/>
                  </a:lnTo>
                  <a:lnTo>
                    <a:pt x="4" y="995"/>
                  </a:lnTo>
                  <a:lnTo>
                    <a:pt x="13" y="1035"/>
                  </a:lnTo>
                  <a:lnTo>
                    <a:pt x="29" y="1073"/>
                  </a:lnTo>
                  <a:lnTo>
                    <a:pt x="48" y="1107"/>
                  </a:lnTo>
                  <a:lnTo>
                    <a:pt x="74" y="1141"/>
                  </a:lnTo>
                  <a:lnTo>
                    <a:pt x="108" y="1172"/>
                  </a:lnTo>
                  <a:lnTo>
                    <a:pt x="148" y="1200"/>
                  </a:lnTo>
                  <a:lnTo>
                    <a:pt x="204" y="1221"/>
                  </a:lnTo>
                  <a:lnTo>
                    <a:pt x="278" y="1236"/>
                  </a:lnTo>
                  <a:lnTo>
                    <a:pt x="369" y="1248"/>
                  </a:lnTo>
                  <a:lnTo>
                    <a:pt x="475" y="1253"/>
                  </a:lnTo>
                  <a:lnTo>
                    <a:pt x="593" y="1253"/>
                  </a:lnTo>
                  <a:lnTo>
                    <a:pt x="719" y="1253"/>
                  </a:lnTo>
                  <a:lnTo>
                    <a:pt x="850" y="1250"/>
                  </a:lnTo>
                  <a:lnTo>
                    <a:pt x="987" y="1248"/>
                  </a:lnTo>
                  <a:lnTo>
                    <a:pt x="1120" y="1244"/>
                  </a:lnTo>
                  <a:lnTo>
                    <a:pt x="1251" y="1244"/>
                  </a:lnTo>
                  <a:lnTo>
                    <a:pt x="1377" y="1246"/>
                  </a:lnTo>
                  <a:lnTo>
                    <a:pt x="1495" y="1251"/>
                  </a:lnTo>
                  <a:lnTo>
                    <a:pt x="1601" y="1261"/>
                  </a:lnTo>
                  <a:lnTo>
                    <a:pt x="1692" y="1278"/>
                  </a:lnTo>
                  <a:lnTo>
                    <a:pt x="1769" y="1299"/>
                  </a:lnTo>
                  <a:lnTo>
                    <a:pt x="1824" y="1329"/>
                  </a:lnTo>
                  <a:lnTo>
                    <a:pt x="1869" y="1360"/>
                  </a:lnTo>
                  <a:lnTo>
                    <a:pt x="1919" y="1385"/>
                  </a:lnTo>
                  <a:lnTo>
                    <a:pt x="1972" y="1402"/>
                  </a:lnTo>
                  <a:lnTo>
                    <a:pt x="2029" y="1415"/>
                  </a:lnTo>
                  <a:lnTo>
                    <a:pt x="2088" y="1421"/>
                  </a:lnTo>
                  <a:lnTo>
                    <a:pt x="2149" y="1423"/>
                  </a:lnTo>
                  <a:lnTo>
                    <a:pt x="2210" y="1417"/>
                  </a:lnTo>
                  <a:lnTo>
                    <a:pt x="2274" y="1409"/>
                  </a:lnTo>
                  <a:lnTo>
                    <a:pt x="2335" y="1394"/>
                  </a:lnTo>
                  <a:lnTo>
                    <a:pt x="2396" y="1375"/>
                  </a:lnTo>
                  <a:lnTo>
                    <a:pt x="2457" y="1352"/>
                  </a:lnTo>
                  <a:lnTo>
                    <a:pt x="2516" y="1326"/>
                  </a:lnTo>
                  <a:lnTo>
                    <a:pt x="2571" y="1293"/>
                  </a:lnTo>
                  <a:lnTo>
                    <a:pt x="2626" y="1259"/>
                  </a:lnTo>
                  <a:lnTo>
                    <a:pt x="2676" y="1221"/>
                  </a:lnTo>
                  <a:lnTo>
                    <a:pt x="2721" y="1181"/>
                  </a:lnTo>
                  <a:lnTo>
                    <a:pt x="2765" y="1139"/>
                  </a:lnTo>
                  <a:lnTo>
                    <a:pt x="2812" y="1103"/>
                  </a:lnTo>
                  <a:lnTo>
                    <a:pt x="2864" y="1069"/>
                  </a:lnTo>
                  <a:lnTo>
                    <a:pt x="2917" y="1038"/>
                  </a:lnTo>
                  <a:lnTo>
                    <a:pt x="2968" y="1008"/>
                  </a:lnTo>
                  <a:lnTo>
                    <a:pt x="3018" y="978"/>
                  </a:lnTo>
                  <a:lnTo>
                    <a:pt x="3062" y="945"/>
                  </a:lnTo>
                  <a:lnTo>
                    <a:pt x="3103" y="913"/>
                  </a:lnTo>
                  <a:lnTo>
                    <a:pt x="3134" y="877"/>
                  </a:lnTo>
                  <a:lnTo>
                    <a:pt x="3157" y="837"/>
                  </a:lnTo>
                  <a:lnTo>
                    <a:pt x="3170" y="793"/>
                  </a:lnTo>
                  <a:lnTo>
                    <a:pt x="3170" y="744"/>
                  </a:lnTo>
                  <a:lnTo>
                    <a:pt x="3155" y="689"/>
                  </a:lnTo>
                  <a:lnTo>
                    <a:pt x="3126" y="626"/>
                  </a:lnTo>
                  <a:lnTo>
                    <a:pt x="3079" y="554"/>
                  </a:lnTo>
                  <a:lnTo>
                    <a:pt x="3016" y="476"/>
                  </a:lnTo>
                  <a:lnTo>
                    <a:pt x="2932" y="396"/>
                  </a:lnTo>
                  <a:lnTo>
                    <a:pt x="2837" y="329"/>
                  </a:lnTo>
                  <a:lnTo>
                    <a:pt x="2733" y="270"/>
                  </a:lnTo>
                  <a:lnTo>
                    <a:pt x="2620" y="225"/>
                  </a:lnTo>
                  <a:lnTo>
                    <a:pt x="2503" y="186"/>
                  </a:lnTo>
                  <a:lnTo>
                    <a:pt x="2381" y="156"/>
                  </a:lnTo>
                  <a:lnTo>
                    <a:pt x="2259" y="133"/>
                  </a:lnTo>
                  <a:lnTo>
                    <a:pt x="2141" y="116"/>
                  </a:lnTo>
                  <a:lnTo>
                    <a:pt x="2027" y="105"/>
                  </a:lnTo>
                  <a:lnTo>
                    <a:pt x="1921" y="99"/>
                  </a:lnTo>
                  <a:lnTo>
                    <a:pt x="1824" y="95"/>
                  </a:lnTo>
                  <a:lnTo>
                    <a:pt x="1738" y="95"/>
                  </a:lnTo>
                  <a:lnTo>
                    <a:pt x="1668" y="95"/>
                  </a:lnTo>
                  <a:lnTo>
                    <a:pt x="1614" y="97"/>
                  </a:lnTo>
                  <a:lnTo>
                    <a:pt x="1580" y="99"/>
                  </a:lnTo>
                  <a:lnTo>
                    <a:pt x="1569" y="101"/>
                  </a:lnTo>
                  <a:lnTo>
                    <a:pt x="1569" y="101"/>
                  </a:lnTo>
                  <a:close/>
                </a:path>
              </a:pathLst>
            </a:custGeom>
            <a:solidFill>
              <a:srgbClr val="D9D6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785"/>
            <p:cNvSpPr>
              <a:spLocks/>
            </p:cNvSpPr>
            <p:nvPr/>
          </p:nvSpPr>
          <p:spPr bwMode="auto">
            <a:xfrm>
              <a:off x="5449887" y="5207001"/>
              <a:ext cx="90487" cy="1619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6"/>
                </a:cxn>
                <a:cxn ang="0">
                  <a:pos x="49" y="12"/>
                </a:cxn>
                <a:cxn ang="0">
                  <a:pos x="51" y="21"/>
                </a:cxn>
                <a:cxn ang="0">
                  <a:pos x="53" y="31"/>
                </a:cxn>
                <a:cxn ang="0">
                  <a:pos x="57" y="40"/>
                </a:cxn>
                <a:cxn ang="0">
                  <a:pos x="59" y="52"/>
                </a:cxn>
                <a:cxn ang="0">
                  <a:pos x="62" y="65"/>
                </a:cxn>
                <a:cxn ang="0">
                  <a:pos x="64" y="74"/>
                </a:cxn>
                <a:cxn ang="0">
                  <a:pos x="68" y="86"/>
                </a:cxn>
                <a:cxn ang="0">
                  <a:pos x="70" y="95"/>
                </a:cxn>
                <a:cxn ang="0">
                  <a:pos x="72" y="107"/>
                </a:cxn>
                <a:cxn ang="0">
                  <a:pos x="74" y="114"/>
                </a:cxn>
                <a:cxn ang="0">
                  <a:pos x="76" y="120"/>
                </a:cxn>
                <a:cxn ang="0">
                  <a:pos x="78" y="124"/>
                </a:cxn>
                <a:cxn ang="0">
                  <a:pos x="78" y="126"/>
                </a:cxn>
                <a:cxn ang="0">
                  <a:pos x="114" y="190"/>
                </a:cxn>
                <a:cxn ang="0">
                  <a:pos x="74" y="204"/>
                </a:cxn>
                <a:cxn ang="0">
                  <a:pos x="0" y="204"/>
                </a:cxn>
                <a:cxn ang="0">
                  <a:pos x="19" y="120"/>
                </a:cxn>
                <a:cxn ang="0">
                  <a:pos x="47" y="0"/>
                </a:cxn>
                <a:cxn ang="0">
                  <a:pos x="47" y="0"/>
                </a:cxn>
              </a:cxnLst>
              <a:rect l="0" t="0" r="r" b="b"/>
              <a:pathLst>
                <a:path w="114" h="204">
                  <a:moveTo>
                    <a:pt x="47" y="0"/>
                  </a:moveTo>
                  <a:lnTo>
                    <a:pt x="47" y="6"/>
                  </a:lnTo>
                  <a:lnTo>
                    <a:pt x="49" y="12"/>
                  </a:lnTo>
                  <a:lnTo>
                    <a:pt x="51" y="21"/>
                  </a:lnTo>
                  <a:lnTo>
                    <a:pt x="53" y="31"/>
                  </a:lnTo>
                  <a:lnTo>
                    <a:pt x="57" y="40"/>
                  </a:lnTo>
                  <a:lnTo>
                    <a:pt x="59" y="52"/>
                  </a:lnTo>
                  <a:lnTo>
                    <a:pt x="62" y="65"/>
                  </a:lnTo>
                  <a:lnTo>
                    <a:pt x="64" y="74"/>
                  </a:lnTo>
                  <a:lnTo>
                    <a:pt x="68" y="86"/>
                  </a:lnTo>
                  <a:lnTo>
                    <a:pt x="70" y="95"/>
                  </a:lnTo>
                  <a:lnTo>
                    <a:pt x="72" y="107"/>
                  </a:lnTo>
                  <a:lnTo>
                    <a:pt x="74" y="114"/>
                  </a:lnTo>
                  <a:lnTo>
                    <a:pt x="76" y="120"/>
                  </a:lnTo>
                  <a:lnTo>
                    <a:pt x="78" y="124"/>
                  </a:lnTo>
                  <a:lnTo>
                    <a:pt x="78" y="126"/>
                  </a:lnTo>
                  <a:lnTo>
                    <a:pt x="114" y="190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19" y="120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786"/>
            <p:cNvSpPr>
              <a:spLocks/>
            </p:cNvSpPr>
            <p:nvPr/>
          </p:nvSpPr>
          <p:spPr bwMode="auto">
            <a:xfrm>
              <a:off x="4899025" y="4084638"/>
              <a:ext cx="301625" cy="266700"/>
            </a:xfrm>
            <a:custGeom>
              <a:avLst/>
              <a:gdLst/>
              <a:ahLst/>
              <a:cxnLst>
                <a:cxn ang="0">
                  <a:pos x="349" y="248"/>
                </a:cxn>
                <a:cxn ang="0">
                  <a:pos x="357" y="236"/>
                </a:cxn>
                <a:cxn ang="0">
                  <a:pos x="367" y="219"/>
                </a:cxn>
                <a:cxn ang="0">
                  <a:pos x="376" y="204"/>
                </a:cxn>
                <a:cxn ang="0">
                  <a:pos x="380" y="189"/>
                </a:cxn>
                <a:cxn ang="0">
                  <a:pos x="376" y="173"/>
                </a:cxn>
                <a:cxn ang="0">
                  <a:pos x="370" y="151"/>
                </a:cxn>
                <a:cxn ang="0">
                  <a:pos x="363" y="126"/>
                </a:cxn>
                <a:cxn ang="0">
                  <a:pos x="357" y="99"/>
                </a:cxn>
                <a:cxn ang="0">
                  <a:pos x="349" y="74"/>
                </a:cxn>
                <a:cxn ang="0">
                  <a:pos x="342" y="54"/>
                </a:cxn>
                <a:cxn ang="0">
                  <a:pos x="336" y="42"/>
                </a:cxn>
                <a:cxn ang="0">
                  <a:pos x="330" y="33"/>
                </a:cxn>
                <a:cxn ang="0">
                  <a:pos x="313" y="23"/>
                </a:cxn>
                <a:cxn ang="0">
                  <a:pos x="294" y="14"/>
                </a:cxn>
                <a:cxn ang="0">
                  <a:pos x="277" y="10"/>
                </a:cxn>
                <a:cxn ang="0">
                  <a:pos x="195" y="0"/>
                </a:cxn>
                <a:cxn ang="0">
                  <a:pos x="64" y="19"/>
                </a:cxn>
                <a:cxn ang="0">
                  <a:pos x="49" y="36"/>
                </a:cxn>
                <a:cxn ang="0">
                  <a:pos x="49" y="50"/>
                </a:cxn>
                <a:cxn ang="0">
                  <a:pos x="49" y="57"/>
                </a:cxn>
                <a:cxn ang="0">
                  <a:pos x="43" y="59"/>
                </a:cxn>
                <a:cxn ang="0">
                  <a:pos x="30" y="73"/>
                </a:cxn>
                <a:cxn ang="0">
                  <a:pos x="22" y="82"/>
                </a:cxn>
                <a:cxn ang="0">
                  <a:pos x="17" y="97"/>
                </a:cxn>
                <a:cxn ang="0">
                  <a:pos x="9" y="114"/>
                </a:cxn>
                <a:cxn ang="0">
                  <a:pos x="5" y="135"/>
                </a:cxn>
                <a:cxn ang="0">
                  <a:pos x="1" y="156"/>
                </a:cxn>
                <a:cxn ang="0">
                  <a:pos x="0" y="177"/>
                </a:cxn>
                <a:cxn ang="0">
                  <a:pos x="0" y="194"/>
                </a:cxn>
                <a:cxn ang="0">
                  <a:pos x="1" y="213"/>
                </a:cxn>
                <a:cxn ang="0">
                  <a:pos x="3" y="230"/>
                </a:cxn>
                <a:cxn ang="0">
                  <a:pos x="7" y="248"/>
                </a:cxn>
                <a:cxn ang="0">
                  <a:pos x="11" y="263"/>
                </a:cxn>
                <a:cxn ang="0">
                  <a:pos x="19" y="278"/>
                </a:cxn>
                <a:cxn ang="0">
                  <a:pos x="26" y="291"/>
                </a:cxn>
                <a:cxn ang="0">
                  <a:pos x="38" y="303"/>
                </a:cxn>
                <a:cxn ang="0">
                  <a:pos x="51" y="314"/>
                </a:cxn>
                <a:cxn ang="0">
                  <a:pos x="64" y="322"/>
                </a:cxn>
                <a:cxn ang="0">
                  <a:pos x="87" y="333"/>
                </a:cxn>
                <a:cxn ang="0">
                  <a:pos x="98" y="337"/>
                </a:cxn>
                <a:cxn ang="0">
                  <a:pos x="349" y="249"/>
                </a:cxn>
              </a:cxnLst>
              <a:rect l="0" t="0" r="r" b="b"/>
              <a:pathLst>
                <a:path w="380" h="337">
                  <a:moveTo>
                    <a:pt x="349" y="249"/>
                  </a:moveTo>
                  <a:lnTo>
                    <a:pt x="349" y="248"/>
                  </a:lnTo>
                  <a:lnTo>
                    <a:pt x="351" y="244"/>
                  </a:lnTo>
                  <a:lnTo>
                    <a:pt x="357" y="236"/>
                  </a:lnTo>
                  <a:lnTo>
                    <a:pt x="363" y="229"/>
                  </a:lnTo>
                  <a:lnTo>
                    <a:pt x="367" y="219"/>
                  </a:lnTo>
                  <a:lnTo>
                    <a:pt x="372" y="211"/>
                  </a:lnTo>
                  <a:lnTo>
                    <a:pt x="376" y="204"/>
                  </a:lnTo>
                  <a:lnTo>
                    <a:pt x="380" y="196"/>
                  </a:lnTo>
                  <a:lnTo>
                    <a:pt x="380" y="189"/>
                  </a:lnTo>
                  <a:lnTo>
                    <a:pt x="378" y="183"/>
                  </a:lnTo>
                  <a:lnTo>
                    <a:pt x="376" y="173"/>
                  </a:lnTo>
                  <a:lnTo>
                    <a:pt x="374" y="164"/>
                  </a:lnTo>
                  <a:lnTo>
                    <a:pt x="370" y="151"/>
                  </a:lnTo>
                  <a:lnTo>
                    <a:pt x="367" y="139"/>
                  </a:lnTo>
                  <a:lnTo>
                    <a:pt x="363" y="126"/>
                  </a:lnTo>
                  <a:lnTo>
                    <a:pt x="361" y="113"/>
                  </a:lnTo>
                  <a:lnTo>
                    <a:pt x="357" y="99"/>
                  </a:lnTo>
                  <a:lnTo>
                    <a:pt x="351" y="86"/>
                  </a:lnTo>
                  <a:lnTo>
                    <a:pt x="349" y="74"/>
                  </a:lnTo>
                  <a:lnTo>
                    <a:pt x="346" y="63"/>
                  </a:lnTo>
                  <a:lnTo>
                    <a:pt x="342" y="54"/>
                  </a:lnTo>
                  <a:lnTo>
                    <a:pt x="338" y="48"/>
                  </a:lnTo>
                  <a:lnTo>
                    <a:pt x="336" y="42"/>
                  </a:lnTo>
                  <a:lnTo>
                    <a:pt x="336" y="38"/>
                  </a:lnTo>
                  <a:lnTo>
                    <a:pt x="330" y="33"/>
                  </a:lnTo>
                  <a:lnTo>
                    <a:pt x="325" y="29"/>
                  </a:lnTo>
                  <a:lnTo>
                    <a:pt x="313" y="23"/>
                  </a:lnTo>
                  <a:lnTo>
                    <a:pt x="304" y="19"/>
                  </a:lnTo>
                  <a:lnTo>
                    <a:pt x="294" y="14"/>
                  </a:lnTo>
                  <a:lnTo>
                    <a:pt x="285" y="12"/>
                  </a:lnTo>
                  <a:lnTo>
                    <a:pt x="277" y="10"/>
                  </a:lnTo>
                  <a:lnTo>
                    <a:pt x="277" y="10"/>
                  </a:lnTo>
                  <a:lnTo>
                    <a:pt x="195" y="0"/>
                  </a:lnTo>
                  <a:lnTo>
                    <a:pt x="74" y="33"/>
                  </a:lnTo>
                  <a:lnTo>
                    <a:pt x="64" y="19"/>
                  </a:lnTo>
                  <a:lnTo>
                    <a:pt x="43" y="33"/>
                  </a:lnTo>
                  <a:lnTo>
                    <a:pt x="49" y="36"/>
                  </a:lnTo>
                  <a:lnTo>
                    <a:pt x="49" y="42"/>
                  </a:lnTo>
                  <a:lnTo>
                    <a:pt x="49" y="50"/>
                  </a:lnTo>
                  <a:lnTo>
                    <a:pt x="49" y="54"/>
                  </a:lnTo>
                  <a:lnTo>
                    <a:pt x="49" y="57"/>
                  </a:lnTo>
                  <a:lnTo>
                    <a:pt x="45" y="57"/>
                  </a:lnTo>
                  <a:lnTo>
                    <a:pt x="43" y="59"/>
                  </a:lnTo>
                  <a:lnTo>
                    <a:pt x="36" y="65"/>
                  </a:lnTo>
                  <a:lnTo>
                    <a:pt x="30" y="73"/>
                  </a:lnTo>
                  <a:lnTo>
                    <a:pt x="26" y="76"/>
                  </a:lnTo>
                  <a:lnTo>
                    <a:pt x="22" y="82"/>
                  </a:lnTo>
                  <a:lnTo>
                    <a:pt x="19" y="88"/>
                  </a:lnTo>
                  <a:lnTo>
                    <a:pt x="17" y="97"/>
                  </a:lnTo>
                  <a:lnTo>
                    <a:pt x="13" y="103"/>
                  </a:lnTo>
                  <a:lnTo>
                    <a:pt x="9" y="114"/>
                  </a:lnTo>
                  <a:lnTo>
                    <a:pt x="7" y="124"/>
                  </a:lnTo>
                  <a:lnTo>
                    <a:pt x="5" y="135"/>
                  </a:lnTo>
                  <a:lnTo>
                    <a:pt x="3" y="147"/>
                  </a:lnTo>
                  <a:lnTo>
                    <a:pt x="1" y="156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7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1" y="213"/>
                  </a:lnTo>
                  <a:lnTo>
                    <a:pt x="1" y="223"/>
                  </a:lnTo>
                  <a:lnTo>
                    <a:pt x="3" y="230"/>
                  </a:lnTo>
                  <a:lnTo>
                    <a:pt x="3" y="238"/>
                  </a:lnTo>
                  <a:lnTo>
                    <a:pt x="7" y="248"/>
                  </a:lnTo>
                  <a:lnTo>
                    <a:pt x="9" y="253"/>
                  </a:lnTo>
                  <a:lnTo>
                    <a:pt x="11" y="263"/>
                  </a:lnTo>
                  <a:lnTo>
                    <a:pt x="15" y="270"/>
                  </a:lnTo>
                  <a:lnTo>
                    <a:pt x="19" y="278"/>
                  </a:lnTo>
                  <a:lnTo>
                    <a:pt x="22" y="284"/>
                  </a:lnTo>
                  <a:lnTo>
                    <a:pt x="26" y="291"/>
                  </a:lnTo>
                  <a:lnTo>
                    <a:pt x="32" y="297"/>
                  </a:lnTo>
                  <a:lnTo>
                    <a:pt x="38" y="303"/>
                  </a:lnTo>
                  <a:lnTo>
                    <a:pt x="43" y="308"/>
                  </a:lnTo>
                  <a:lnTo>
                    <a:pt x="51" y="314"/>
                  </a:lnTo>
                  <a:lnTo>
                    <a:pt x="58" y="318"/>
                  </a:lnTo>
                  <a:lnTo>
                    <a:pt x="64" y="322"/>
                  </a:lnTo>
                  <a:lnTo>
                    <a:pt x="76" y="327"/>
                  </a:lnTo>
                  <a:lnTo>
                    <a:pt x="87" y="333"/>
                  </a:lnTo>
                  <a:lnTo>
                    <a:pt x="95" y="335"/>
                  </a:lnTo>
                  <a:lnTo>
                    <a:pt x="98" y="337"/>
                  </a:lnTo>
                  <a:lnTo>
                    <a:pt x="136" y="331"/>
                  </a:lnTo>
                  <a:lnTo>
                    <a:pt x="349" y="249"/>
                  </a:lnTo>
                  <a:lnTo>
                    <a:pt x="349" y="249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787"/>
            <p:cNvSpPr>
              <a:spLocks/>
            </p:cNvSpPr>
            <p:nvPr/>
          </p:nvSpPr>
          <p:spPr bwMode="auto">
            <a:xfrm>
              <a:off x="5070475" y="5394326"/>
              <a:ext cx="715962" cy="155575"/>
            </a:xfrm>
            <a:custGeom>
              <a:avLst/>
              <a:gdLst/>
              <a:ahLst/>
              <a:cxnLst>
                <a:cxn ang="0">
                  <a:pos x="497" y="194"/>
                </a:cxn>
                <a:cxn ang="0">
                  <a:pos x="582" y="190"/>
                </a:cxn>
                <a:cxn ang="0">
                  <a:pos x="664" y="183"/>
                </a:cxn>
                <a:cxn ang="0">
                  <a:pos x="736" y="171"/>
                </a:cxn>
                <a:cxn ang="0">
                  <a:pos x="797" y="158"/>
                </a:cxn>
                <a:cxn ang="0">
                  <a:pos x="845" y="143"/>
                </a:cxn>
                <a:cxn ang="0">
                  <a:pos x="879" y="126"/>
                </a:cxn>
                <a:cxn ang="0">
                  <a:pos x="898" y="107"/>
                </a:cxn>
                <a:cxn ang="0">
                  <a:pos x="898" y="88"/>
                </a:cxn>
                <a:cxn ang="0">
                  <a:pos x="879" y="68"/>
                </a:cxn>
                <a:cxn ang="0">
                  <a:pos x="845" y="49"/>
                </a:cxn>
                <a:cxn ang="0">
                  <a:pos x="797" y="34"/>
                </a:cxn>
                <a:cxn ang="0">
                  <a:pos x="736" y="23"/>
                </a:cxn>
                <a:cxn ang="0">
                  <a:pos x="664" y="11"/>
                </a:cxn>
                <a:cxn ang="0">
                  <a:pos x="582" y="4"/>
                </a:cxn>
                <a:cxn ang="0">
                  <a:pos x="497" y="0"/>
                </a:cxn>
                <a:cxn ang="0">
                  <a:pos x="405" y="0"/>
                </a:cxn>
                <a:cxn ang="0">
                  <a:pos x="316" y="4"/>
                </a:cxn>
                <a:cxn ang="0">
                  <a:pos x="236" y="11"/>
                </a:cxn>
                <a:cxn ang="0">
                  <a:pos x="164" y="23"/>
                </a:cxn>
                <a:cxn ang="0">
                  <a:pos x="103" y="34"/>
                </a:cxn>
                <a:cxn ang="0">
                  <a:pos x="54" y="49"/>
                </a:cxn>
                <a:cxn ang="0">
                  <a:pos x="19" y="68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4" y="143"/>
                </a:cxn>
                <a:cxn ang="0">
                  <a:pos x="103" y="158"/>
                </a:cxn>
                <a:cxn ang="0">
                  <a:pos x="164" y="171"/>
                </a:cxn>
                <a:cxn ang="0">
                  <a:pos x="236" y="183"/>
                </a:cxn>
                <a:cxn ang="0">
                  <a:pos x="316" y="190"/>
                </a:cxn>
                <a:cxn ang="0">
                  <a:pos x="405" y="194"/>
                </a:cxn>
                <a:cxn ang="0">
                  <a:pos x="451" y="196"/>
                </a:cxn>
              </a:cxnLst>
              <a:rect l="0" t="0" r="r" b="b"/>
              <a:pathLst>
                <a:path w="902" h="196">
                  <a:moveTo>
                    <a:pt x="451" y="196"/>
                  </a:moveTo>
                  <a:lnTo>
                    <a:pt x="497" y="194"/>
                  </a:lnTo>
                  <a:lnTo>
                    <a:pt x="540" y="194"/>
                  </a:lnTo>
                  <a:lnTo>
                    <a:pt x="582" y="190"/>
                  </a:lnTo>
                  <a:lnTo>
                    <a:pt x="626" y="188"/>
                  </a:lnTo>
                  <a:lnTo>
                    <a:pt x="664" y="183"/>
                  </a:lnTo>
                  <a:lnTo>
                    <a:pt x="702" y="177"/>
                  </a:lnTo>
                  <a:lnTo>
                    <a:pt x="736" y="171"/>
                  </a:lnTo>
                  <a:lnTo>
                    <a:pt x="769" y="165"/>
                  </a:lnTo>
                  <a:lnTo>
                    <a:pt x="797" y="158"/>
                  </a:lnTo>
                  <a:lnTo>
                    <a:pt x="824" y="150"/>
                  </a:lnTo>
                  <a:lnTo>
                    <a:pt x="845" y="143"/>
                  </a:lnTo>
                  <a:lnTo>
                    <a:pt x="864" y="135"/>
                  </a:lnTo>
                  <a:lnTo>
                    <a:pt x="879" y="126"/>
                  </a:lnTo>
                  <a:lnTo>
                    <a:pt x="892" y="116"/>
                  </a:lnTo>
                  <a:lnTo>
                    <a:pt x="898" y="107"/>
                  </a:lnTo>
                  <a:lnTo>
                    <a:pt x="902" y="99"/>
                  </a:lnTo>
                  <a:lnTo>
                    <a:pt x="898" y="88"/>
                  </a:lnTo>
                  <a:lnTo>
                    <a:pt x="892" y="78"/>
                  </a:lnTo>
                  <a:lnTo>
                    <a:pt x="879" y="68"/>
                  </a:lnTo>
                  <a:lnTo>
                    <a:pt x="864" y="59"/>
                  </a:lnTo>
                  <a:lnTo>
                    <a:pt x="845" y="49"/>
                  </a:lnTo>
                  <a:lnTo>
                    <a:pt x="824" y="42"/>
                  </a:lnTo>
                  <a:lnTo>
                    <a:pt x="797" y="34"/>
                  </a:lnTo>
                  <a:lnTo>
                    <a:pt x="769" y="29"/>
                  </a:lnTo>
                  <a:lnTo>
                    <a:pt x="736" y="23"/>
                  </a:lnTo>
                  <a:lnTo>
                    <a:pt x="702" y="15"/>
                  </a:lnTo>
                  <a:lnTo>
                    <a:pt x="664" y="11"/>
                  </a:lnTo>
                  <a:lnTo>
                    <a:pt x="626" y="8"/>
                  </a:lnTo>
                  <a:lnTo>
                    <a:pt x="582" y="4"/>
                  </a:lnTo>
                  <a:lnTo>
                    <a:pt x="540" y="2"/>
                  </a:lnTo>
                  <a:lnTo>
                    <a:pt x="497" y="0"/>
                  </a:lnTo>
                  <a:lnTo>
                    <a:pt x="451" y="0"/>
                  </a:lnTo>
                  <a:lnTo>
                    <a:pt x="405" y="0"/>
                  </a:lnTo>
                  <a:lnTo>
                    <a:pt x="360" y="2"/>
                  </a:lnTo>
                  <a:lnTo>
                    <a:pt x="316" y="4"/>
                  </a:lnTo>
                  <a:lnTo>
                    <a:pt x="276" y="8"/>
                  </a:lnTo>
                  <a:lnTo>
                    <a:pt x="236" y="11"/>
                  </a:lnTo>
                  <a:lnTo>
                    <a:pt x="198" y="15"/>
                  </a:lnTo>
                  <a:lnTo>
                    <a:pt x="164" y="23"/>
                  </a:lnTo>
                  <a:lnTo>
                    <a:pt x="133" y="2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54" y="49"/>
                  </a:lnTo>
                  <a:lnTo>
                    <a:pt x="36" y="59"/>
                  </a:lnTo>
                  <a:lnTo>
                    <a:pt x="19" y="68"/>
                  </a:lnTo>
                  <a:lnTo>
                    <a:pt x="10" y="78"/>
                  </a:lnTo>
                  <a:lnTo>
                    <a:pt x="2" y="88"/>
                  </a:lnTo>
                  <a:lnTo>
                    <a:pt x="0" y="99"/>
                  </a:lnTo>
                  <a:lnTo>
                    <a:pt x="2" y="107"/>
                  </a:lnTo>
                  <a:lnTo>
                    <a:pt x="10" y="116"/>
                  </a:lnTo>
                  <a:lnTo>
                    <a:pt x="19" y="126"/>
                  </a:lnTo>
                  <a:lnTo>
                    <a:pt x="36" y="135"/>
                  </a:lnTo>
                  <a:lnTo>
                    <a:pt x="54" y="143"/>
                  </a:lnTo>
                  <a:lnTo>
                    <a:pt x="78" y="150"/>
                  </a:lnTo>
                  <a:lnTo>
                    <a:pt x="103" y="158"/>
                  </a:lnTo>
                  <a:lnTo>
                    <a:pt x="133" y="165"/>
                  </a:lnTo>
                  <a:lnTo>
                    <a:pt x="164" y="171"/>
                  </a:lnTo>
                  <a:lnTo>
                    <a:pt x="198" y="177"/>
                  </a:lnTo>
                  <a:lnTo>
                    <a:pt x="236" y="183"/>
                  </a:lnTo>
                  <a:lnTo>
                    <a:pt x="276" y="188"/>
                  </a:lnTo>
                  <a:lnTo>
                    <a:pt x="316" y="190"/>
                  </a:lnTo>
                  <a:lnTo>
                    <a:pt x="360" y="194"/>
                  </a:lnTo>
                  <a:lnTo>
                    <a:pt x="405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788"/>
            <p:cNvSpPr>
              <a:spLocks/>
            </p:cNvSpPr>
            <p:nvPr/>
          </p:nvSpPr>
          <p:spPr bwMode="auto">
            <a:xfrm>
              <a:off x="5451475" y="5362576"/>
              <a:ext cx="165100" cy="809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31"/>
                </a:cxn>
                <a:cxn ang="0">
                  <a:pos x="0" y="51"/>
                </a:cxn>
                <a:cxn ang="0">
                  <a:pos x="6" y="80"/>
                </a:cxn>
                <a:cxn ang="0">
                  <a:pos x="48" y="86"/>
                </a:cxn>
                <a:cxn ang="0">
                  <a:pos x="50" y="59"/>
                </a:cxn>
                <a:cxn ang="0">
                  <a:pos x="82" y="63"/>
                </a:cxn>
                <a:cxn ang="0">
                  <a:pos x="84" y="78"/>
                </a:cxn>
                <a:cxn ang="0">
                  <a:pos x="210" y="103"/>
                </a:cxn>
                <a:cxn ang="0">
                  <a:pos x="202" y="51"/>
                </a:cxn>
                <a:cxn ang="0">
                  <a:pos x="198" y="48"/>
                </a:cxn>
                <a:cxn ang="0">
                  <a:pos x="196" y="42"/>
                </a:cxn>
                <a:cxn ang="0">
                  <a:pos x="193" y="36"/>
                </a:cxn>
                <a:cxn ang="0">
                  <a:pos x="191" y="34"/>
                </a:cxn>
                <a:cxn ang="0">
                  <a:pos x="187" y="32"/>
                </a:cxn>
                <a:cxn ang="0">
                  <a:pos x="177" y="31"/>
                </a:cxn>
                <a:cxn ang="0">
                  <a:pos x="170" y="29"/>
                </a:cxn>
                <a:cxn ang="0">
                  <a:pos x="164" y="29"/>
                </a:cxn>
                <a:cxn ang="0">
                  <a:pos x="156" y="27"/>
                </a:cxn>
                <a:cxn ang="0">
                  <a:pos x="151" y="27"/>
                </a:cxn>
                <a:cxn ang="0">
                  <a:pos x="143" y="25"/>
                </a:cxn>
                <a:cxn ang="0">
                  <a:pos x="137" y="23"/>
                </a:cxn>
                <a:cxn ang="0">
                  <a:pos x="130" y="21"/>
                </a:cxn>
                <a:cxn ang="0">
                  <a:pos x="124" y="21"/>
                </a:cxn>
                <a:cxn ang="0">
                  <a:pos x="116" y="21"/>
                </a:cxn>
                <a:cxn ang="0">
                  <a:pos x="113" y="21"/>
                </a:cxn>
                <a:cxn ang="0">
                  <a:pos x="107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210" h="103">
                  <a:moveTo>
                    <a:pt x="0" y="10"/>
                  </a:moveTo>
                  <a:lnTo>
                    <a:pt x="4" y="31"/>
                  </a:lnTo>
                  <a:lnTo>
                    <a:pt x="0" y="51"/>
                  </a:lnTo>
                  <a:lnTo>
                    <a:pt x="6" y="80"/>
                  </a:lnTo>
                  <a:lnTo>
                    <a:pt x="48" y="86"/>
                  </a:lnTo>
                  <a:lnTo>
                    <a:pt x="50" y="59"/>
                  </a:lnTo>
                  <a:lnTo>
                    <a:pt x="82" y="63"/>
                  </a:lnTo>
                  <a:lnTo>
                    <a:pt x="84" y="78"/>
                  </a:lnTo>
                  <a:lnTo>
                    <a:pt x="210" y="103"/>
                  </a:lnTo>
                  <a:lnTo>
                    <a:pt x="202" y="51"/>
                  </a:lnTo>
                  <a:lnTo>
                    <a:pt x="198" y="48"/>
                  </a:lnTo>
                  <a:lnTo>
                    <a:pt x="196" y="42"/>
                  </a:lnTo>
                  <a:lnTo>
                    <a:pt x="193" y="36"/>
                  </a:lnTo>
                  <a:lnTo>
                    <a:pt x="191" y="34"/>
                  </a:lnTo>
                  <a:lnTo>
                    <a:pt x="187" y="32"/>
                  </a:lnTo>
                  <a:lnTo>
                    <a:pt x="177" y="31"/>
                  </a:lnTo>
                  <a:lnTo>
                    <a:pt x="170" y="29"/>
                  </a:lnTo>
                  <a:lnTo>
                    <a:pt x="164" y="29"/>
                  </a:lnTo>
                  <a:lnTo>
                    <a:pt x="156" y="27"/>
                  </a:lnTo>
                  <a:lnTo>
                    <a:pt x="151" y="27"/>
                  </a:lnTo>
                  <a:lnTo>
                    <a:pt x="143" y="25"/>
                  </a:lnTo>
                  <a:lnTo>
                    <a:pt x="137" y="23"/>
                  </a:lnTo>
                  <a:lnTo>
                    <a:pt x="130" y="21"/>
                  </a:lnTo>
                  <a:lnTo>
                    <a:pt x="124" y="21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07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789"/>
            <p:cNvSpPr>
              <a:spLocks/>
            </p:cNvSpPr>
            <p:nvPr/>
          </p:nvSpPr>
          <p:spPr bwMode="auto">
            <a:xfrm>
              <a:off x="3465512" y="5511801"/>
              <a:ext cx="714375" cy="155575"/>
            </a:xfrm>
            <a:custGeom>
              <a:avLst/>
              <a:gdLst/>
              <a:ahLst/>
              <a:cxnLst>
                <a:cxn ang="0">
                  <a:pos x="496" y="194"/>
                </a:cxn>
                <a:cxn ang="0">
                  <a:pos x="584" y="191"/>
                </a:cxn>
                <a:cxn ang="0">
                  <a:pos x="664" y="181"/>
                </a:cxn>
                <a:cxn ang="0">
                  <a:pos x="736" y="172"/>
                </a:cxn>
                <a:cxn ang="0">
                  <a:pos x="797" y="158"/>
                </a:cxn>
                <a:cxn ang="0">
                  <a:pos x="842" y="143"/>
                </a:cxn>
                <a:cxn ang="0">
                  <a:pos x="878" y="126"/>
                </a:cxn>
                <a:cxn ang="0">
                  <a:pos x="896" y="107"/>
                </a:cxn>
                <a:cxn ang="0">
                  <a:pos x="896" y="88"/>
                </a:cxn>
                <a:cxn ang="0">
                  <a:pos x="878" y="67"/>
                </a:cxn>
                <a:cxn ang="0">
                  <a:pos x="842" y="50"/>
                </a:cxn>
                <a:cxn ang="0">
                  <a:pos x="797" y="35"/>
                </a:cxn>
                <a:cxn ang="0">
                  <a:pos x="736" y="21"/>
                </a:cxn>
                <a:cxn ang="0">
                  <a:pos x="664" y="10"/>
                </a:cxn>
                <a:cxn ang="0">
                  <a:pos x="584" y="2"/>
                </a:cxn>
                <a:cxn ang="0">
                  <a:pos x="496" y="0"/>
                </a:cxn>
                <a:cxn ang="0">
                  <a:pos x="403" y="0"/>
                </a:cxn>
                <a:cxn ang="0">
                  <a:pos x="316" y="2"/>
                </a:cxn>
                <a:cxn ang="0">
                  <a:pos x="234" y="10"/>
                </a:cxn>
                <a:cxn ang="0">
                  <a:pos x="162" y="21"/>
                </a:cxn>
                <a:cxn ang="0">
                  <a:pos x="101" y="35"/>
                </a:cxn>
                <a:cxn ang="0">
                  <a:pos x="53" y="50"/>
                </a:cxn>
                <a:cxn ang="0">
                  <a:pos x="19" y="67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3" y="143"/>
                </a:cxn>
                <a:cxn ang="0">
                  <a:pos x="101" y="158"/>
                </a:cxn>
                <a:cxn ang="0">
                  <a:pos x="162" y="172"/>
                </a:cxn>
                <a:cxn ang="0">
                  <a:pos x="234" y="181"/>
                </a:cxn>
                <a:cxn ang="0">
                  <a:pos x="316" y="191"/>
                </a:cxn>
                <a:cxn ang="0">
                  <a:pos x="403" y="194"/>
                </a:cxn>
                <a:cxn ang="0">
                  <a:pos x="451" y="196"/>
                </a:cxn>
              </a:cxnLst>
              <a:rect l="0" t="0" r="r" b="b"/>
              <a:pathLst>
                <a:path w="899" h="196">
                  <a:moveTo>
                    <a:pt x="451" y="196"/>
                  </a:moveTo>
                  <a:lnTo>
                    <a:pt x="496" y="194"/>
                  </a:lnTo>
                  <a:lnTo>
                    <a:pt x="540" y="192"/>
                  </a:lnTo>
                  <a:lnTo>
                    <a:pt x="584" y="191"/>
                  </a:lnTo>
                  <a:lnTo>
                    <a:pt x="626" y="187"/>
                  </a:lnTo>
                  <a:lnTo>
                    <a:pt x="664" y="181"/>
                  </a:lnTo>
                  <a:lnTo>
                    <a:pt x="702" y="177"/>
                  </a:lnTo>
                  <a:lnTo>
                    <a:pt x="736" y="172"/>
                  </a:lnTo>
                  <a:lnTo>
                    <a:pt x="768" y="166"/>
                  </a:lnTo>
                  <a:lnTo>
                    <a:pt x="797" y="158"/>
                  </a:lnTo>
                  <a:lnTo>
                    <a:pt x="821" y="151"/>
                  </a:lnTo>
                  <a:lnTo>
                    <a:pt x="842" y="143"/>
                  </a:lnTo>
                  <a:lnTo>
                    <a:pt x="863" y="135"/>
                  </a:lnTo>
                  <a:lnTo>
                    <a:pt x="878" y="126"/>
                  </a:lnTo>
                  <a:lnTo>
                    <a:pt x="890" y="116"/>
                  </a:lnTo>
                  <a:lnTo>
                    <a:pt x="896" y="107"/>
                  </a:lnTo>
                  <a:lnTo>
                    <a:pt x="899" y="97"/>
                  </a:lnTo>
                  <a:lnTo>
                    <a:pt x="896" y="88"/>
                  </a:lnTo>
                  <a:lnTo>
                    <a:pt x="890" y="76"/>
                  </a:lnTo>
                  <a:lnTo>
                    <a:pt x="878" y="67"/>
                  </a:lnTo>
                  <a:lnTo>
                    <a:pt x="863" y="59"/>
                  </a:lnTo>
                  <a:lnTo>
                    <a:pt x="842" y="50"/>
                  </a:lnTo>
                  <a:lnTo>
                    <a:pt x="821" y="42"/>
                  </a:lnTo>
                  <a:lnTo>
                    <a:pt x="797" y="35"/>
                  </a:lnTo>
                  <a:lnTo>
                    <a:pt x="768" y="27"/>
                  </a:lnTo>
                  <a:lnTo>
                    <a:pt x="736" y="21"/>
                  </a:lnTo>
                  <a:lnTo>
                    <a:pt x="702" y="16"/>
                  </a:lnTo>
                  <a:lnTo>
                    <a:pt x="664" y="10"/>
                  </a:lnTo>
                  <a:lnTo>
                    <a:pt x="626" y="6"/>
                  </a:lnTo>
                  <a:lnTo>
                    <a:pt x="584" y="2"/>
                  </a:lnTo>
                  <a:lnTo>
                    <a:pt x="540" y="0"/>
                  </a:lnTo>
                  <a:lnTo>
                    <a:pt x="496" y="0"/>
                  </a:lnTo>
                  <a:lnTo>
                    <a:pt x="451" y="0"/>
                  </a:lnTo>
                  <a:lnTo>
                    <a:pt x="403" y="0"/>
                  </a:lnTo>
                  <a:lnTo>
                    <a:pt x="359" y="0"/>
                  </a:lnTo>
                  <a:lnTo>
                    <a:pt x="316" y="2"/>
                  </a:lnTo>
                  <a:lnTo>
                    <a:pt x="274" y="6"/>
                  </a:lnTo>
                  <a:lnTo>
                    <a:pt x="234" y="10"/>
                  </a:lnTo>
                  <a:lnTo>
                    <a:pt x="198" y="16"/>
                  </a:lnTo>
                  <a:lnTo>
                    <a:pt x="162" y="21"/>
                  </a:lnTo>
                  <a:lnTo>
                    <a:pt x="131" y="27"/>
                  </a:lnTo>
                  <a:lnTo>
                    <a:pt x="101" y="35"/>
                  </a:lnTo>
                  <a:lnTo>
                    <a:pt x="76" y="42"/>
                  </a:lnTo>
                  <a:lnTo>
                    <a:pt x="53" y="50"/>
                  </a:lnTo>
                  <a:lnTo>
                    <a:pt x="34" y="59"/>
                  </a:lnTo>
                  <a:lnTo>
                    <a:pt x="19" y="67"/>
                  </a:lnTo>
                  <a:lnTo>
                    <a:pt x="8" y="76"/>
                  </a:lnTo>
                  <a:lnTo>
                    <a:pt x="2" y="88"/>
                  </a:lnTo>
                  <a:lnTo>
                    <a:pt x="0" y="97"/>
                  </a:lnTo>
                  <a:lnTo>
                    <a:pt x="2" y="107"/>
                  </a:lnTo>
                  <a:lnTo>
                    <a:pt x="8" y="116"/>
                  </a:lnTo>
                  <a:lnTo>
                    <a:pt x="19" y="126"/>
                  </a:lnTo>
                  <a:lnTo>
                    <a:pt x="34" y="135"/>
                  </a:lnTo>
                  <a:lnTo>
                    <a:pt x="53" y="143"/>
                  </a:lnTo>
                  <a:lnTo>
                    <a:pt x="76" y="151"/>
                  </a:lnTo>
                  <a:lnTo>
                    <a:pt x="101" y="158"/>
                  </a:lnTo>
                  <a:lnTo>
                    <a:pt x="131" y="166"/>
                  </a:lnTo>
                  <a:lnTo>
                    <a:pt x="162" y="172"/>
                  </a:lnTo>
                  <a:lnTo>
                    <a:pt x="198" y="177"/>
                  </a:lnTo>
                  <a:lnTo>
                    <a:pt x="234" y="181"/>
                  </a:lnTo>
                  <a:lnTo>
                    <a:pt x="274" y="187"/>
                  </a:lnTo>
                  <a:lnTo>
                    <a:pt x="316" y="191"/>
                  </a:lnTo>
                  <a:lnTo>
                    <a:pt x="359" y="192"/>
                  </a:lnTo>
                  <a:lnTo>
                    <a:pt x="403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792"/>
            <p:cNvSpPr>
              <a:spLocks/>
            </p:cNvSpPr>
            <p:nvPr/>
          </p:nvSpPr>
          <p:spPr bwMode="auto">
            <a:xfrm>
              <a:off x="5364162" y="4213226"/>
              <a:ext cx="31750" cy="42863"/>
            </a:xfrm>
            <a:custGeom>
              <a:avLst/>
              <a:gdLst/>
              <a:ahLst/>
              <a:cxnLst>
                <a:cxn ang="0">
                  <a:pos x="27" y="53"/>
                </a:cxn>
                <a:cxn ang="0">
                  <a:pos x="25" y="49"/>
                </a:cxn>
                <a:cxn ang="0">
                  <a:pos x="21" y="47"/>
                </a:cxn>
                <a:cxn ang="0">
                  <a:pos x="17" y="40"/>
                </a:cxn>
                <a:cxn ang="0">
                  <a:pos x="12" y="34"/>
                </a:cxn>
                <a:cxn ang="0">
                  <a:pos x="6" y="25"/>
                </a:cxn>
                <a:cxn ang="0">
                  <a:pos x="2" y="19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6" y="2"/>
                </a:cxn>
                <a:cxn ang="0">
                  <a:pos x="12" y="0"/>
                </a:cxn>
                <a:cxn ang="0">
                  <a:pos x="40" y="9"/>
                </a:cxn>
                <a:cxn ang="0">
                  <a:pos x="27" y="53"/>
                </a:cxn>
                <a:cxn ang="0">
                  <a:pos x="27" y="53"/>
                </a:cxn>
              </a:cxnLst>
              <a:rect l="0" t="0" r="r" b="b"/>
              <a:pathLst>
                <a:path w="40" h="53">
                  <a:moveTo>
                    <a:pt x="27" y="53"/>
                  </a:moveTo>
                  <a:lnTo>
                    <a:pt x="25" y="49"/>
                  </a:lnTo>
                  <a:lnTo>
                    <a:pt x="21" y="47"/>
                  </a:lnTo>
                  <a:lnTo>
                    <a:pt x="17" y="40"/>
                  </a:lnTo>
                  <a:lnTo>
                    <a:pt x="12" y="34"/>
                  </a:lnTo>
                  <a:lnTo>
                    <a:pt x="6" y="25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6" y="2"/>
                  </a:lnTo>
                  <a:lnTo>
                    <a:pt x="12" y="0"/>
                  </a:lnTo>
                  <a:lnTo>
                    <a:pt x="40" y="9"/>
                  </a:lnTo>
                  <a:lnTo>
                    <a:pt x="27" y="53"/>
                  </a:lnTo>
                  <a:lnTo>
                    <a:pt x="27" y="53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793"/>
            <p:cNvSpPr>
              <a:spLocks/>
            </p:cNvSpPr>
            <p:nvPr/>
          </p:nvSpPr>
          <p:spPr bwMode="auto">
            <a:xfrm>
              <a:off x="3711575" y="5440363"/>
              <a:ext cx="288925" cy="147638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89" y="68"/>
                </a:cxn>
                <a:cxn ang="0">
                  <a:pos x="0" y="164"/>
                </a:cxn>
                <a:cxn ang="0">
                  <a:pos x="9" y="179"/>
                </a:cxn>
                <a:cxn ang="0">
                  <a:pos x="133" y="105"/>
                </a:cxn>
                <a:cxn ang="0">
                  <a:pos x="144" y="116"/>
                </a:cxn>
                <a:cxn ang="0">
                  <a:pos x="165" y="108"/>
                </a:cxn>
                <a:cxn ang="0">
                  <a:pos x="163" y="32"/>
                </a:cxn>
                <a:cxn ang="0">
                  <a:pos x="184" y="40"/>
                </a:cxn>
                <a:cxn ang="0">
                  <a:pos x="184" y="106"/>
                </a:cxn>
                <a:cxn ang="0">
                  <a:pos x="201" y="110"/>
                </a:cxn>
                <a:cxn ang="0">
                  <a:pos x="213" y="99"/>
                </a:cxn>
                <a:cxn ang="0">
                  <a:pos x="340" y="184"/>
                </a:cxn>
                <a:cxn ang="0">
                  <a:pos x="363" y="165"/>
                </a:cxn>
                <a:cxn ang="0">
                  <a:pos x="276" y="87"/>
                </a:cxn>
                <a:cxn ang="0">
                  <a:pos x="270" y="46"/>
                </a:cxn>
                <a:cxn ang="0">
                  <a:pos x="181" y="0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363" h="184">
                  <a:moveTo>
                    <a:pt x="91" y="44"/>
                  </a:moveTo>
                  <a:lnTo>
                    <a:pt x="89" y="68"/>
                  </a:lnTo>
                  <a:lnTo>
                    <a:pt x="0" y="164"/>
                  </a:lnTo>
                  <a:lnTo>
                    <a:pt x="9" y="179"/>
                  </a:lnTo>
                  <a:lnTo>
                    <a:pt x="133" y="105"/>
                  </a:lnTo>
                  <a:lnTo>
                    <a:pt x="144" y="116"/>
                  </a:lnTo>
                  <a:lnTo>
                    <a:pt x="165" y="108"/>
                  </a:lnTo>
                  <a:lnTo>
                    <a:pt x="163" y="32"/>
                  </a:lnTo>
                  <a:lnTo>
                    <a:pt x="184" y="40"/>
                  </a:lnTo>
                  <a:lnTo>
                    <a:pt x="184" y="106"/>
                  </a:lnTo>
                  <a:lnTo>
                    <a:pt x="201" y="110"/>
                  </a:lnTo>
                  <a:lnTo>
                    <a:pt x="213" y="99"/>
                  </a:lnTo>
                  <a:lnTo>
                    <a:pt x="340" y="184"/>
                  </a:lnTo>
                  <a:lnTo>
                    <a:pt x="363" y="165"/>
                  </a:lnTo>
                  <a:lnTo>
                    <a:pt x="276" y="87"/>
                  </a:lnTo>
                  <a:lnTo>
                    <a:pt x="270" y="46"/>
                  </a:lnTo>
                  <a:lnTo>
                    <a:pt x="181" y="0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796"/>
            <p:cNvSpPr>
              <a:spLocks/>
            </p:cNvSpPr>
            <p:nvPr/>
          </p:nvSpPr>
          <p:spPr bwMode="auto">
            <a:xfrm>
              <a:off x="5418137" y="4291013"/>
              <a:ext cx="150812" cy="277813"/>
            </a:xfrm>
            <a:custGeom>
              <a:avLst/>
              <a:gdLst/>
              <a:ahLst/>
              <a:cxnLst>
                <a:cxn ang="0">
                  <a:pos x="43" y="103"/>
                </a:cxn>
                <a:cxn ang="0">
                  <a:pos x="45" y="101"/>
                </a:cxn>
                <a:cxn ang="0">
                  <a:pos x="55" y="104"/>
                </a:cxn>
                <a:cxn ang="0">
                  <a:pos x="59" y="106"/>
                </a:cxn>
                <a:cxn ang="0">
                  <a:pos x="62" y="114"/>
                </a:cxn>
                <a:cxn ang="0">
                  <a:pos x="64" y="118"/>
                </a:cxn>
                <a:cxn ang="0">
                  <a:pos x="66" y="125"/>
                </a:cxn>
                <a:cxn ang="0">
                  <a:pos x="68" y="131"/>
                </a:cxn>
                <a:cxn ang="0">
                  <a:pos x="70" y="139"/>
                </a:cxn>
                <a:cxn ang="0">
                  <a:pos x="70" y="146"/>
                </a:cxn>
                <a:cxn ang="0">
                  <a:pos x="70" y="152"/>
                </a:cxn>
                <a:cxn ang="0">
                  <a:pos x="68" y="160"/>
                </a:cxn>
                <a:cxn ang="0">
                  <a:pos x="68" y="167"/>
                </a:cxn>
                <a:cxn ang="0">
                  <a:pos x="68" y="173"/>
                </a:cxn>
                <a:cxn ang="0">
                  <a:pos x="66" y="179"/>
                </a:cxn>
                <a:cxn ang="0">
                  <a:pos x="64" y="184"/>
                </a:cxn>
                <a:cxn ang="0">
                  <a:pos x="64" y="190"/>
                </a:cxn>
                <a:cxn ang="0">
                  <a:pos x="61" y="198"/>
                </a:cxn>
                <a:cxn ang="0">
                  <a:pos x="59" y="205"/>
                </a:cxn>
                <a:cxn ang="0">
                  <a:pos x="55" y="207"/>
                </a:cxn>
                <a:cxn ang="0">
                  <a:pos x="55" y="211"/>
                </a:cxn>
                <a:cxn ang="0">
                  <a:pos x="0" y="232"/>
                </a:cxn>
                <a:cxn ang="0">
                  <a:pos x="21" y="295"/>
                </a:cxn>
                <a:cxn ang="0">
                  <a:pos x="59" y="350"/>
                </a:cxn>
                <a:cxn ang="0">
                  <a:pos x="99" y="335"/>
                </a:cxn>
                <a:cxn ang="0">
                  <a:pos x="157" y="264"/>
                </a:cxn>
                <a:cxn ang="0">
                  <a:pos x="180" y="215"/>
                </a:cxn>
                <a:cxn ang="0">
                  <a:pos x="180" y="213"/>
                </a:cxn>
                <a:cxn ang="0">
                  <a:pos x="182" y="207"/>
                </a:cxn>
                <a:cxn ang="0">
                  <a:pos x="182" y="201"/>
                </a:cxn>
                <a:cxn ang="0">
                  <a:pos x="184" y="196"/>
                </a:cxn>
                <a:cxn ang="0">
                  <a:pos x="186" y="186"/>
                </a:cxn>
                <a:cxn ang="0">
                  <a:pos x="188" y="177"/>
                </a:cxn>
                <a:cxn ang="0">
                  <a:pos x="188" y="169"/>
                </a:cxn>
                <a:cxn ang="0">
                  <a:pos x="190" y="163"/>
                </a:cxn>
                <a:cxn ang="0">
                  <a:pos x="188" y="152"/>
                </a:cxn>
                <a:cxn ang="0">
                  <a:pos x="184" y="141"/>
                </a:cxn>
                <a:cxn ang="0">
                  <a:pos x="182" y="133"/>
                </a:cxn>
                <a:cxn ang="0">
                  <a:pos x="178" y="125"/>
                </a:cxn>
                <a:cxn ang="0">
                  <a:pos x="177" y="118"/>
                </a:cxn>
                <a:cxn ang="0">
                  <a:pos x="175" y="112"/>
                </a:cxn>
                <a:cxn ang="0">
                  <a:pos x="173" y="103"/>
                </a:cxn>
                <a:cxn ang="0">
                  <a:pos x="169" y="97"/>
                </a:cxn>
                <a:cxn ang="0">
                  <a:pos x="167" y="89"/>
                </a:cxn>
                <a:cxn ang="0">
                  <a:pos x="165" y="85"/>
                </a:cxn>
                <a:cxn ang="0">
                  <a:pos x="163" y="74"/>
                </a:cxn>
                <a:cxn ang="0">
                  <a:pos x="159" y="70"/>
                </a:cxn>
                <a:cxn ang="0">
                  <a:pos x="156" y="65"/>
                </a:cxn>
                <a:cxn ang="0">
                  <a:pos x="152" y="61"/>
                </a:cxn>
                <a:cxn ang="0">
                  <a:pos x="144" y="57"/>
                </a:cxn>
                <a:cxn ang="0">
                  <a:pos x="138" y="53"/>
                </a:cxn>
                <a:cxn ang="0">
                  <a:pos x="127" y="46"/>
                </a:cxn>
                <a:cxn ang="0">
                  <a:pos x="121" y="44"/>
                </a:cxn>
                <a:cxn ang="0">
                  <a:pos x="119" y="38"/>
                </a:cxn>
                <a:cxn ang="0">
                  <a:pos x="119" y="32"/>
                </a:cxn>
                <a:cxn ang="0">
                  <a:pos x="118" y="23"/>
                </a:cxn>
                <a:cxn ang="0">
                  <a:pos x="118" y="17"/>
                </a:cxn>
                <a:cxn ang="0">
                  <a:pos x="108" y="11"/>
                </a:cxn>
                <a:cxn ang="0">
                  <a:pos x="100" y="7"/>
                </a:cxn>
                <a:cxn ang="0">
                  <a:pos x="91" y="2"/>
                </a:cxn>
                <a:cxn ang="0">
                  <a:pos x="89" y="0"/>
                </a:cxn>
                <a:cxn ang="0">
                  <a:pos x="43" y="103"/>
                </a:cxn>
                <a:cxn ang="0">
                  <a:pos x="43" y="103"/>
                </a:cxn>
              </a:cxnLst>
              <a:rect l="0" t="0" r="r" b="b"/>
              <a:pathLst>
                <a:path w="190" h="350">
                  <a:moveTo>
                    <a:pt x="43" y="103"/>
                  </a:moveTo>
                  <a:lnTo>
                    <a:pt x="45" y="101"/>
                  </a:lnTo>
                  <a:lnTo>
                    <a:pt x="55" y="104"/>
                  </a:lnTo>
                  <a:lnTo>
                    <a:pt x="59" y="106"/>
                  </a:lnTo>
                  <a:lnTo>
                    <a:pt x="62" y="114"/>
                  </a:lnTo>
                  <a:lnTo>
                    <a:pt x="64" y="118"/>
                  </a:lnTo>
                  <a:lnTo>
                    <a:pt x="66" y="125"/>
                  </a:lnTo>
                  <a:lnTo>
                    <a:pt x="68" y="131"/>
                  </a:lnTo>
                  <a:lnTo>
                    <a:pt x="70" y="139"/>
                  </a:lnTo>
                  <a:lnTo>
                    <a:pt x="70" y="146"/>
                  </a:lnTo>
                  <a:lnTo>
                    <a:pt x="70" y="152"/>
                  </a:lnTo>
                  <a:lnTo>
                    <a:pt x="68" y="160"/>
                  </a:lnTo>
                  <a:lnTo>
                    <a:pt x="68" y="167"/>
                  </a:lnTo>
                  <a:lnTo>
                    <a:pt x="68" y="173"/>
                  </a:lnTo>
                  <a:lnTo>
                    <a:pt x="66" y="179"/>
                  </a:lnTo>
                  <a:lnTo>
                    <a:pt x="64" y="184"/>
                  </a:lnTo>
                  <a:lnTo>
                    <a:pt x="64" y="190"/>
                  </a:lnTo>
                  <a:lnTo>
                    <a:pt x="61" y="198"/>
                  </a:lnTo>
                  <a:lnTo>
                    <a:pt x="59" y="205"/>
                  </a:lnTo>
                  <a:lnTo>
                    <a:pt x="55" y="207"/>
                  </a:lnTo>
                  <a:lnTo>
                    <a:pt x="55" y="211"/>
                  </a:lnTo>
                  <a:lnTo>
                    <a:pt x="0" y="232"/>
                  </a:lnTo>
                  <a:lnTo>
                    <a:pt x="21" y="295"/>
                  </a:lnTo>
                  <a:lnTo>
                    <a:pt x="59" y="350"/>
                  </a:lnTo>
                  <a:lnTo>
                    <a:pt x="99" y="335"/>
                  </a:lnTo>
                  <a:lnTo>
                    <a:pt x="157" y="264"/>
                  </a:lnTo>
                  <a:lnTo>
                    <a:pt x="180" y="215"/>
                  </a:lnTo>
                  <a:lnTo>
                    <a:pt x="180" y="213"/>
                  </a:lnTo>
                  <a:lnTo>
                    <a:pt x="182" y="207"/>
                  </a:lnTo>
                  <a:lnTo>
                    <a:pt x="182" y="201"/>
                  </a:lnTo>
                  <a:lnTo>
                    <a:pt x="184" y="196"/>
                  </a:lnTo>
                  <a:lnTo>
                    <a:pt x="186" y="186"/>
                  </a:lnTo>
                  <a:lnTo>
                    <a:pt x="188" y="177"/>
                  </a:lnTo>
                  <a:lnTo>
                    <a:pt x="188" y="169"/>
                  </a:lnTo>
                  <a:lnTo>
                    <a:pt x="190" y="163"/>
                  </a:lnTo>
                  <a:lnTo>
                    <a:pt x="188" y="152"/>
                  </a:lnTo>
                  <a:lnTo>
                    <a:pt x="184" y="141"/>
                  </a:lnTo>
                  <a:lnTo>
                    <a:pt x="182" y="133"/>
                  </a:lnTo>
                  <a:lnTo>
                    <a:pt x="178" y="125"/>
                  </a:lnTo>
                  <a:lnTo>
                    <a:pt x="177" y="118"/>
                  </a:lnTo>
                  <a:lnTo>
                    <a:pt x="175" y="112"/>
                  </a:lnTo>
                  <a:lnTo>
                    <a:pt x="173" y="103"/>
                  </a:lnTo>
                  <a:lnTo>
                    <a:pt x="169" y="97"/>
                  </a:lnTo>
                  <a:lnTo>
                    <a:pt x="167" y="89"/>
                  </a:lnTo>
                  <a:lnTo>
                    <a:pt x="165" y="85"/>
                  </a:lnTo>
                  <a:lnTo>
                    <a:pt x="163" y="74"/>
                  </a:lnTo>
                  <a:lnTo>
                    <a:pt x="159" y="70"/>
                  </a:lnTo>
                  <a:lnTo>
                    <a:pt x="156" y="65"/>
                  </a:lnTo>
                  <a:lnTo>
                    <a:pt x="152" y="61"/>
                  </a:lnTo>
                  <a:lnTo>
                    <a:pt x="144" y="57"/>
                  </a:lnTo>
                  <a:lnTo>
                    <a:pt x="138" y="53"/>
                  </a:lnTo>
                  <a:lnTo>
                    <a:pt x="127" y="46"/>
                  </a:lnTo>
                  <a:lnTo>
                    <a:pt x="121" y="44"/>
                  </a:lnTo>
                  <a:lnTo>
                    <a:pt x="119" y="38"/>
                  </a:lnTo>
                  <a:lnTo>
                    <a:pt x="119" y="32"/>
                  </a:lnTo>
                  <a:lnTo>
                    <a:pt x="118" y="23"/>
                  </a:lnTo>
                  <a:lnTo>
                    <a:pt x="118" y="17"/>
                  </a:lnTo>
                  <a:lnTo>
                    <a:pt x="108" y="11"/>
                  </a:lnTo>
                  <a:lnTo>
                    <a:pt x="100" y="7"/>
                  </a:lnTo>
                  <a:lnTo>
                    <a:pt x="91" y="2"/>
                  </a:lnTo>
                  <a:lnTo>
                    <a:pt x="89" y="0"/>
                  </a:lnTo>
                  <a:lnTo>
                    <a:pt x="43" y="103"/>
                  </a:lnTo>
                  <a:lnTo>
                    <a:pt x="43" y="10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797"/>
            <p:cNvSpPr>
              <a:spLocks/>
            </p:cNvSpPr>
            <p:nvPr/>
          </p:nvSpPr>
          <p:spPr bwMode="auto">
            <a:xfrm>
              <a:off x="4895850" y="3968751"/>
              <a:ext cx="631825" cy="1592263"/>
            </a:xfrm>
            <a:custGeom>
              <a:avLst/>
              <a:gdLst/>
              <a:ahLst/>
              <a:cxnLst>
                <a:cxn ang="0">
                  <a:pos x="777" y="2"/>
                </a:cxn>
                <a:cxn ang="0">
                  <a:pos x="762" y="0"/>
                </a:cxn>
                <a:cxn ang="0">
                  <a:pos x="743" y="2"/>
                </a:cxn>
                <a:cxn ang="0">
                  <a:pos x="734" y="9"/>
                </a:cxn>
                <a:cxn ang="0">
                  <a:pos x="726" y="19"/>
                </a:cxn>
                <a:cxn ang="0">
                  <a:pos x="713" y="32"/>
                </a:cxn>
                <a:cxn ang="0">
                  <a:pos x="698" y="45"/>
                </a:cxn>
                <a:cxn ang="0">
                  <a:pos x="680" y="59"/>
                </a:cxn>
                <a:cxn ang="0">
                  <a:pos x="667" y="70"/>
                </a:cxn>
                <a:cxn ang="0">
                  <a:pos x="656" y="85"/>
                </a:cxn>
                <a:cxn ang="0">
                  <a:pos x="652" y="102"/>
                </a:cxn>
                <a:cxn ang="0">
                  <a:pos x="656" y="118"/>
                </a:cxn>
                <a:cxn ang="0">
                  <a:pos x="661" y="131"/>
                </a:cxn>
                <a:cxn ang="0">
                  <a:pos x="667" y="144"/>
                </a:cxn>
                <a:cxn ang="0">
                  <a:pos x="675" y="152"/>
                </a:cxn>
                <a:cxn ang="0">
                  <a:pos x="593" y="454"/>
                </a:cxn>
                <a:cxn ang="0">
                  <a:pos x="456" y="650"/>
                </a:cxn>
                <a:cxn ang="0">
                  <a:pos x="332" y="736"/>
                </a:cxn>
                <a:cxn ang="0">
                  <a:pos x="251" y="896"/>
                </a:cxn>
                <a:cxn ang="0">
                  <a:pos x="306" y="1082"/>
                </a:cxn>
                <a:cxn ang="0">
                  <a:pos x="281" y="1183"/>
                </a:cxn>
                <a:cxn ang="0">
                  <a:pos x="180" y="1198"/>
                </a:cxn>
                <a:cxn ang="0">
                  <a:pos x="171" y="1205"/>
                </a:cxn>
                <a:cxn ang="0">
                  <a:pos x="148" y="1234"/>
                </a:cxn>
                <a:cxn ang="0">
                  <a:pos x="118" y="1274"/>
                </a:cxn>
                <a:cxn ang="0">
                  <a:pos x="83" y="1331"/>
                </a:cxn>
                <a:cxn ang="0">
                  <a:pos x="47" y="1396"/>
                </a:cxn>
                <a:cxn ang="0">
                  <a:pos x="21" y="1470"/>
                </a:cxn>
                <a:cxn ang="0">
                  <a:pos x="4" y="1550"/>
                </a:cxn>
                <a:cxn ang="0">
                  <a:pos x="4" y="1635"/>
                </a:cxn>
                <a:cxn ang="0">
                  <a:pos x="15" y="1713"/>
                </a:cxn>
                <a:cxn ang="0">
                  <a:pos x="30" y="1780"/>
                </a:cxn>
                <a:cxn ang="0">
                  <a:pos x="53" y="1835"/>
                </a:cxn>
                <a:cxn ang="0">
                  <a:pos x="81" y="1884"/>
                </a:cxn>
                <a:cxn ang="0">
                  <a:pos x="120" y="1922"/>
                </a:cxn>
                <a:cxn ang="0">
                  <a:pos x="167" y="1955"/>
                </a:cxn>
                <a:cxn ang="0">
                  <a:pos x="226" y="1981"/>
                </a:cxn>
                <a:cxn ang="0">
                  <a:pos x="300" y="2004"/>
                </a:cxn>
                <a:cxn ang="0">
                  <a:pos x="547" y="1949"/>
                </a:cxn>
                <a:cxn ang="0">
                  <a:pos x="667" y="1835"/>
                </a:cxn>
                <a:cxn ang="0">
                  <a:pos x="745" y="1548"/>
                </a:cxn>
                <a:cxn ang="0">
                  <a:pos x="682" y="1280"/>
                </a:cxn>
                <a:cxn ang="0">
                  <a:pos x="625" y="1166"/>
                </a:cxn>
                <a:cxn ang="0">
                  <a:pos x="669" y="1095"/>
                </a:cxn>
                <a:cxn ang="0">
                  <a:pos x="732" y="1097"/>
                </a:cxn>
                <a:cxn ang="0">
                  <a:pos x="770" y="890"/>
                </a:cxn>
                <a:cxn ang="0">
                  <a:pos x="707" y="740"/>
                </a:cxn>
                <a:cxn ang="0">
                  <a:pos x="648" y="572"/>
                </a:cxn>
                <a:cxn ang="0">
                  <a:pos x="696" y="336"/>
                </a:cxn>
                <a:cxn ang="0">
                  <a:pos x="757" y="171"/>
                </a:cxn>
                <a:cxn ang="0">
                  <a:pos x="768" y="165"/>
                </a:cxn>
                <a:cxn ang="0">
                  <a:pos x="781" y="158"/>
                </a:cxn>
                <a:cxn ang="0">
                  <a:pos x="793" y="148"/>
                </a:cxn>
                <a:cxn ang="0">
                  <a:pos x="795" y="137"/>
                </a:cxn>
                <a:cxn ang="0">
                  <a:pos x="793" y="120"/>
                </a:cxn>
                <a:cxn ang="0">
                  <a:pos x="787" y="102"/>
                </a:cxn>
                <a:cxn ang="0">
                  <a:pos x="783" y="93"/>
                </a:cxn>
                <a:cxn ang="0">
                  <a:pos x="781" y="4"/>
                </a:cxn>
              </a:cxnLst>
              <a:rect l="0" t="0" r="r" b="b"/>
              <a:pathLst>
                <a:path w="796" h="2004">
                  <a:moveTo>
                    <a:pt x="781" y="4"/>
                  </a:moveTo>
                  <a:lnTo>
                    <a:pt x="777" y="2"/>
                  </a:lnTo>
                  <a:lnTo>
                    <a:pt x="772" y="2"/>
                  </a:lnTo>
                  <a:lnTo>
                    <a:pt x="762" y="0"/>
                  </a:lnTo>
                  <a:lnTo>
                    <a:pt x="753" y="2"/>
                  </a:lnTo>
                  <a:lnTo>
                    <a:pt x="743" y="2"/>
                  </a:lnTo>
                  <a:lnTo>
                    <a:pt x="738" y="7"/>
                  </a:lnTo>
                  <a:lnTo>
                    <a:pt x="734" y="9"/>
                  </a:lnTo>
                  <a:lnTo>
                    <a:pt x="730" y="13"/>
                  </a:lnTo>
                  <a:lnTo>
                    <a:pt x="726" y="19"/>
                  </a:lnTo>
                  <a:lnTo>
                    <a:pt x="720" y="26"/>
                  </a:lnTo>
                  <a:lnTo>
                    <a:pt x="713" y="32"/>
                  </a:lnTo>
                  <a:lnTo>
                    <a:pt x="705" y="40"/>
                  </a:lnTo>
                  <a:lnTo>
                    <a:pt x="698" y="45"/>
                  </a:lnTo>
                  <a:lnTo>
                    <a:pt x="690" y="53"/>
                  </a:lnTo>
                  <a:lnTo>
                    <a:pt x="680" y="59"/>
                  </a:lnTo>
                  <a:lnTo>
                    <a:pt x="675" y="64"/>
                  </a:lnTo>
                  <a:lnTo>
                    <a:pt x="667" y="70"/>
                  </a:lnTo>
                  <a:lnTo>
                    <a:pt x="661" y="76"/>
                  </a:lnTo>
                  <a:lnTo>
                    <a:pt x="656" y="85"/>
                  </a:lnTo>
                  <a:lnTo>
                    <a:pt x="652" y="95"/>
                  </a:lnTo>
                  <a:lnTo>
                    <a:pt x="652" y="102"/>
                  </a:lnTo>
                  <a:lnTo>
                    <a:pt x="656" y="112"/>
                  </a:lnTo>
                  <a:lnTo>
                    <a:pt x="656" y="118"/>
                  </a:lnTo>
                  <a:lnTo>
                    <a:pt x="660" y="123"/>
                  </a:lnTo>
                  <a:lnTo>
                    <a:pt x="661" y="131"/>
                  </a:lnTo>
                  <a:lnTo>
                    <a:pt x="665" y="139"/>
                  </a:lnTo>
                  <a:lnTo>
                    <a:pt x="667" y="144"/>
                  </a:lnTo>
                  <a:lnTo>
                    <a:pt x="671" y="150"/>
                  </a:lnTo>
                  <a:lnTo>
                    <a:pt x="675" y="152"/>
                  </a:lnTo>
                  <a:lnTo>
                    <a:pt x="675" y="156"/>
                  </a:lnTo>
                  <a:lnTo>
                    <a:pt x="593" y="454"/>
                  </a:lnTo>
                  <a:lnTo>
                    <a:pt x="542" y="549"/>
                  </a:lnTo>
                  <a:lnTo>
                    <a:pt x="456" y="650"/>
                  </a:lnTo>
                  <a:lnTo>
                    <a:pt x="391" y="696"/>
                  </a:lnTo>
                  <a:lnTo>
                    <a:pt x="332" y="736"/>
                  </a:lnTo>
                  <a:lnTo>
                    <a:pt x="279" y="808"/>
                  </a:lnTo>
                  <a:lnTo>
                    <a:pt x="251" y="896"/>
                  </a:lnTo>
                  <a:lnTo>
                    <a:pt x="245" y="966"/>
                  </a:lnTo>
                  <a:lnTo>
                    <a:pt x="306" y="1082"/>
                  </a:lnTo>
                  <a:lnTo>
                    <a:pt x="310" y="1148"/>
                  </a:lnTo>
                  <a:lnTo>
                    <a:pt x="281" y="1183"/>
                  </a:lnTo>
                  <a:lnTo>
                    <a:pt x="222" y="1202"/>
                  </a:lnTo>
                  <a:lnTo>
                    <a:pt x="180" y="1198"/>
                  </a:lnTo>
                  <a:lnTo>
                    <a:pt x="177" y="1200"/>
                  </a:lnTo>
                  <a:lnTo>
                    <a:pt x="171" y="1205"/>
                  </a:lnTo>
                  <a:lnTo>
                    <a:pt x="159" y="1219"/>
                  </a:lnTo>
                  <a:lnTo>
                    <a:pt x="148" y="1234"/>
                  </a:lnTo>
                  <a:lnTo>
                    <a:pt x="133" y="1251"/>
                  </a:lnTo>
                  <a:lnTo>
                    <a:pt x="118" y="1274"/>
                  </a:lnTo>
                  <a:lnTo>
                    <a:pt x="99" y="1301"/>
                  </a:lnTo>
                  <a:lnTo>
                    <a:pt x="83" y="1331"/>
                  </a:lnTo>
                  <a:lnTo>
                    <a:pt x="64" y="1361"/>
                  </a:lnTo>
                  <a:lnTo>
                    <a:pt x="47" y="1396"/>
                  </a:lnTo>
                  <a:lnTo>
                    <a:pt x="32" y="1432"/>
                  </a:lnTo>
                  <a:lnTo>
                    <a:pt x="21" y="1470"/>
                  </a:lnTo>
                  <a:lnTo>
                    <a:pt x="9" y="1510"/>
                  </a:lnTo>
                  <a:lnTo>
                    <a:pt x="4" y="1550"/>
                  </a:lnTo>
                  <a:lnTo>
                    <a:pt x="0" y="1592"/>
                  </a:lnTo>
                  <a:lnTo>
                    <a:pt x="4" y="1635"/>
                  </a:lnTo>
                  <a:lnTo>
                    <a:pt x="7" y="1673"/>
                  </a:lnTo>
                  <a:lnTo>
                    <a:pt x="15" y="1713"/>
                  </a:lnTo>
                  <a:lnTo>
                    <a:pt x="21" y="1746"/>
                  </a:lnTo>
                  <a:lnTo>
                    <a:pt x="30" y="1780"/>
                  </a:lnTo>
                  <a:lnTo>
                    <a:pt x="40" y="1808"/>
                  </a:lnTo>
                  <a:lnTo>
                    <a:pt x="53" y="1835"/>
                  </a:lnTo>
                  <a:lnTo>
                    <a:pt x="64" y="1860"/>
                  </a:lnTo>
                  <a:lnTo>
                    <a:pt x="81" y="1884"/>
                  </a:lnTo>
                  <a:lnTo>
                    <a:pt x="99" y="1903"/>
                  </a:lnTo>
                  <a:lnTo>
                    <a:pt x="120" y="1922"/>
                  </a:lnTo>
                  <a:lnTo>
                    <a:pt x="140" y="1940"/>
                  </a:lnTo>
                  <a:lnTo>
                    <a:pt x="167" y="1955"/>
                  </a:lnTo>
                  <a:lnTo>
                    <a:pt x="196" y="1968"/>
                  </a:lnTo>
                  <a:lnTo>
                    <a:pt x="226" y="1981"/>
                  </a:lnTo>
                  <a:lnTo>
                    <a:pt x="262" y="1993"/>
                  </a:lnTo>
                  <a:lnTo>
                    <a:pt x="300" y="2004"/>
                  </a:lnTo>
                  <a:lnTo>
                    <a:pt x="456" y="1995"/>
                  </a:lnTo>
                  <a:lnTo>
                    <a:pt x="547" y="1949"/>
                  </a:lnTo>
                  <a:lnTo>
                    <a:pt x="601" y="1917"/>
                  </a:lnTo>
                  <a:lnTo>
                    <a:pt x="667" y="1835"/>
                  </a:lnTo>
                  <a:lnTo>
                    <a:pt x="705" y="1749"/>
                  </a:lnTo>
                  <a:lnTo>
                    <a:pt x="745" y="1548"/>
                  </a:lnTo>
                  <a:lnTo>
                    <a:pt x="743" y="1316"/>
                  </a:lnTo>
                  <a:lnTo>
                    <a:pt x="682" y="1280"/>
                  </a:lnTo>
                  <a:lnTo>
                    <a:pt x="635" y="1232"/>
                  </a:lnTo>
                  <a:lnTo>
                    <a:pt x="625" y="1166"/>
                  </a:lnTo>
                  <a:lnTo>
                    <a:pt x="648" y="1120"/>
                  </a:lnTo>
                  <a:lnTo>
                    <a:pt x="669" y="1095"/>
                  </a:lnTo>
                  <a:lnTo>
                    <a:pt x="717" y="1107"/>
                  </a:lnTo>
                  <a:lnTo>
                    <a:pt x="732" y="1097"/>
                  </a:lnTo>
                  <a:lnTo>
                    <a:pt x="766" y="993"/>
                  </a:lnTo>
                  <a:lnTo>
                    <a:pt x="770" y="890"/>
                  </a:lnTo>
                  <a:lnTo>
                    <a:pt x="757" y="818"/>
                  </a:lnTo>
                  <a:lnTo>
                    <a:pt x="707" y="740"/>
                  </a:lnTo>
                  <a:lnTo>
                    <a:pt x="652" y="631"/>
                  </a:lnTo>
                  <a:lnTo>
                    <a:pt x="648" y="572"/>
                  </a:lnTo>
                  <a:lnTo>
                    <a:pt x="660" y="508"/>
                  </a:lnTo>
                  <a:lnTo>
                    <a:pt x="696" y="336"/>
                  </a:lnTo>
                  <a:lnTo>
                    <a:pt x="757" y="171"/>
                  </a:lnTo>
                  <a:lnTo>
                    <a:pt x="757" y="171"/>
                  </a:lnTo>
                  <a:lnTo>
                    <a:pt x="762" y="169"/>
                  </a:lnTo>
                  <a:lnTo>
                    <a:pt x="768" y="165"/>
                  </a:lnTo>
                  <a:lnTo>
                    <a:pt x="776" y="163"/>
                  </a:lnTo>
                  <a:lnTo>
                    <a:pt x="781" y="158"/>
                  </a:lnTo>
                  <a:lnTo>
                    <a:pt x="787" y="154"/>
                  </a:lnTo>
                  <a:lnTo>
                    <a:pt x="793" y="148"/>
                  </a:lnTo>
                  <a:lnTo>
                    <a:pt x="796" y="144"/>
                  </a:lnTo>
                  <a:lnTo>
                    <a:pt x="795" y="137"/>
                  </a:lnTo>
                  <a:lnTo>
                    <a:pt x="795" y="129"/>
                  </a:lnTo>
                  <a:lnTo>
                    <a:pt x="793" y="120"/>
                  </a:lnTo>
                  <a:lnTo>
                    <a:pt x="791" y="112"/>
                  </a:lnTo>
                  <a:lnTo>
                    <a:pt x="787" y="102"/>
                  </a:lnTo>
                  <a:lnTo>
                    <a:pt x="785" y="97"/>
                  </a:lnTo>
                  <a:lnTo>
                    <a:pt x="783" y="93"/>
                  </a:lnTo>
                  <a:lnTo>
                    <a:pt x="789" y="15"/>
                  </a:lnTo>
                  <a:lnTo>
                    <a:pt x="781" y="4"/>
                  </a:lnTo>
                  <a:lnTo>
                    <a:pt x="781" y="4"/>
                  </a:lnTo>
                  <a:close/>
                </a:path>
              </a:pathLst>
            </a:custGeom>
            <a:solidFill>
              <a:srgbClr val="CC80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798"/>
            <p:cNvSpPr>
              <a:spLocks/>
            </p:cNvSpPr>
            <p:nvPr/>
          </p:nvSpPr>
          <p:spPr bwMode="auto">
            <a:xfrm>
              <a:off x="3527425" y="4524376"/>
              <a:ext cx="566737" cy="641350"/>
            </a:xfrm>
            <a:custGeom>
              <a:avLst/>
              <a:gdLst/>
              <a:ahLst/>
              <a:cxnLst>
                <a:cxn ang="0">
                  <a:pos x="257" y="26"/>
                </a:cxn>
                <a:cxn ang="0">
                  <a:pos x="251" y="30"/>
                </a:cxn>
                <a:cxn ang="0">
                  <a:pos x="236" y="41"/>
                </a:cxn>
                <a:cxn ang="0">
                  <a:pos x="215" y="59"/>
                </a:cxn>
                <a:cxn ang="0">
                  <a:pos x="192" y="80"/>
                </a:cxn>
                <a:cxn ang="0">
                  <a:pos x="165" y="100"/>
                </a:cxn>
                <a:cxn ang="0">
                  <a:pos x="144" y="119"/>
                </a:cxn>
                <a:cxn ang="0">
                  <a:pos x="125" y="135"/>
                </a:cxn>
                <a:cxn ang="0">
                  <a:pos x="116" y="146"/>
                </a:cxn>
                <a:cxn ang="0">
                  <a:pos x="106" y="157"/>
                </a:cxn>
                <a:cxn ang="0">
                  <a:pos x="95" y="182"/>
                </a:cxn>
                <a:cxn ang="0">
                  <a:pos x="80" y="216"/>
                </a:cxn>
                <a:cxn ang="0">
                  <a:pos x="65" y="254"/>
                </a:cxn>
                <a:cxn ang="0">
                  <a:pos x="47" y="293"/>
                </a:cxn>
                <a:cxn ang="0">
                  <a:pos x="34" y="327"/>
                </a:cxn>
                <a:cxn ang="0">
                  <a:pos x="23" y="355"/>
                </a:cxn>
                <a:cxn ang="0">
                  <a:pos x="17" y="370"/>
                </a:cxn>
                <a:cxn ang="0">
                  <a:pos x="9" y="389"/>
                </a:cxn>
                <a:cxn ang="0">
                  <a:pos x="6" y="401"/>
                </a:cxn>
                <a:cxn ang="0">
                  <a:pos x="4" y="416"/>
                </a:cxn>
                <a:cxn ang="0">
                  <a:pos x="0" y="429"/>
                </a:cxn>
                <a:cxn ang="0">
                  <a:pos x="0" y="441"/>
                </a:cxn>
                <a:cxn ang="0">
                  <a:pos x="6" y="466"/>
                </a:cxn>
                <a:cxn ang="0">
                  <a:pos x="15" y="485"/>
                </a:cxn>
                <a:cxn ang="0">
                  <a:pos x="30" y="496"/>
                </a:cxn>
                <a:cxn ang="0">
                  <a:pos x="44" y="504"/>
                </a:cxn>
                <a:cxn ang="0">
                  <a:pos x="51" y="507"/>
                </a:cxn>
                <a:cxn ang="0">
                  <a:pos x="163" y="466"/>
                </a:cxn>
                <a:cxn ang="0">
                  <a:pos x="205" y="766"/>
                </a:cxn>
                <a:cxn ang="0">
                  <a:pos x="312" y="711"/>
                </a:cxn>
                <a:cxn ang="0">
                  <a:pos x="338" y="720"/>
                </a:cxn>
                <a:cxn ang="0">
                  <a:pos x="477" y="808"/>
                </a:cxn>
                <a:cxn ang="0">
                  <a:pos x="544" y="597"/>
                </a:cxn>
                <a:cxn ang="0">
                  <a:pos x="603" y="454"/>
                </a:cxn>
                <a:cxn ang="0">
                  <a:pos x="606" y="441"/>
                </a:cxn>
                <a:cxn ang="0">
                  <a:pos x="620" y="414"/>
                </a:cxn>
                <a:cxn ang="0">
                  <a:pos x="637" y="372"/>
                </a:cxn>
                <a:cxn ang="0">
                  <a:pos x="658" y="327"/>
                </a:cxn>
                <a:cxn ang="0">
                  <a:pos x="677" y="277"/>
                </a:cxn>
                <a:cxn ang="0">
                  <a:pos x="694" y="235"/>
                </a:cxn>
                <a:cxn ang="0">
                  <a:pos x="707" y="205"/>
                </a:cxn>
                <a:cxn ang="0">
                  <a:pos x="713" y="192"/>
                </a:cxn>
                <a:cxn ang="0">
                  <a:pos x="709" y="173"/>
                </a:cxn>
                <a:cxn ang="0">
                  <a:pos x="703" y="161"/>
                </a:cxn>
                <a:cxn ang="0">
                  <a:pos x="506" y="3"/>
                </a:cxn>
                <a:cxn ang="0">
                  <a:pos x="340" y="0"/>
                </a:cxn>
              </a:cxnLst>
              <a:rect l="0" t="0" r="r" b="b"/>
              <a:pathLst>
                <a:path w="713" h="808">
                  <a:moveTo>
                    <a:pt x="340" y="0"/>
                  </a:moveTo>
                  <a:lnTo>
                    <a:pt x="257" y="26"/>
                  </a:lnTo>
                  <a:lnTo>
                    <a:pt x="255" y="26"/>
                  </a:lnTo>
                  <a:lnTo>
                    <a:pt x="251" y="30"/>
                  </a:lnTo>
                  <a:lnTo>
                    <a:pt x="243" y="34"/>
                  </a:lnTo>
                  <a:lnTo>
                    <a:pt x="236" y="41"/>
                  </a:lnTo>
                  <a:lnTo>
                    <a:pt x="226" y="49"/>
                  </a:lnTo>
                  <a:lnTo>
                    <a:pt x="215" y="59"/>
                  </a:lnTo>
                  <a:lnTo>
                    <a:pt x="203" y="70"/>
                  </a:lnTo>
                  <a:lnTo>
                    <a:pt x="192" y="80"/>
                  </a:lnTo>
                  <a:lnTo>
                    <a:pt x="177" y="89"/>
                  </a:lnTo>
                  <a:lnTo>
                    <a:pt x="165" y="100"/>
                  </a:lnTo>
                  <a:lnTo>
                    <a:pt x="154" y="110"/>
                  </a:lnTo>
                  <a:lnTo>
                    <a:pt x="144" y="119"/>
                  </a:lnTo>
                  <a:lnTo>
                    <a:pt x="133" y="127"/>
                  </a:lnTo>
                  <a:lnTo>
                    <a:pt x="125" y="135"/>
                  </a:lnTo>
                  <a:lnTo>
                    <a:pt x="120" y="140"/>
                  </a:lnTo>
                  <a:lnTo>
                    <a:pt x="116" y="146"/>
                  </a:lnTo>
                  <a:lnTo>
                    <a:pt x="112" y="150"/>
                  </a:lnTo>
                  <a:lnTo>
                    <a:pt x="106" y="157"/>
                  </a:lnTo>
                  <a:lnTo>
                    <a:pt x="101" y="167"/>
                  </a:lnTo>
                  <a:lnTo>
                    <a:pt x="95" y="182"/>
                  </a:lnTo>
                  <a:lnTo>
                    <a:pt x="87" y="197"/>
                  </a:lnTo>
                  <a:lnTo>
                    <a:pt x="80" y="216"/>
                  </a:lnTo>
                  <a:lnTo>
                    <a:pt x="70" y="235"/>
                  </a:lnTo>
                  <a:lnTo>
                    <a:pt x="65" y="254"/>
                  </a:lnTo>
                  <a:lnTo>
                    <a:pt x="55" y="273"/>
                  </a:lnTo>
                  <a:lnTo>
                    <a:pt x="47" y="293"/>
                  </a:lnTo>
                  <a:lnTo>
                    <a:pt x="40" y="310"/>
                  </a:lnTo>
                  <a:lnTo>
                    <a:pt x="34" y="327"/>
                  </a:lnTo>
                  <a:lnTo>
                    <a:pt x="26" y="342"/>
                  </a:lnTo>
                  <a:lnTo>
                    <a:pt x="23" y="355"/>
                  </a:lnTo>
                  <a:lnTo>
                    <a:pt x="17" y="365"/>
                  </a:lnTo>
                  <a:lnTo>
                    <a:pt x="17" y="370"/>
                  </a:lnTo>
                  <a:lnTo>
                    <a:pt x="13" y="380"/>
                  </a:lnTo>
                  <a:lnTo>
                    <a:pt x="9" y="389"/>
                  </a:lnTo>
                  <a:lnTo>
                    <a:pt x="7" y="395"/>
                  </a:lnTo>
                  <a:lnTo>
                    <a:pt x="6" y="401"/>
                  </a:lnTo>
                  <a:lnTo>
                    <a:pt x="4" y="409"/>
                  </a:lnTo>
                  <a:lnTo>
                    <a:pt x="4" y="416"/>
                  </a:lnTo>
                  <a:lnTo>
                    <a:pt x="2" y="422"/>
                  </a:lnTo>
                  <a:lnTo>
                    <a:pt x="0" y="429"/>
                  </a:lnTo>
                  <a:lnTo>
                    <a:pt x="0" y="435"/>
                  </a:lnTo>
                  <a:lnTo>
                    <a:pt x="0" y="441"/>
                  </a:lnTo>
                  <a:lnTo>
                    <a:pt x="2" y="454"/>
                  </a:lnTo>
                  <a:lnTo>
                    <a:pt x="6" y="466"/>
                  </a:lnTo>
                  <a:lnTo>
                    <a:pt x="7" y="475"/>
                  </a:lnTo>
                  <a:lnTo>
                    <a:pt x="15" y="485"/>
                  </a:lnTo>
                  <a:lnTo>
                    <a:pt x="21" y="490"/>
                  </a:lnTo>
                  <a:lnTo>
                    <a:pt x="30" y="496"/>
                  </a:lnTo>
                  <a:lnTo>
                    <a:pt x="36" y="500"/>
                  </a:lnTo>
                  <a:lnTo>
                    <a:pt x="44" y="504"/>
                  </a:lnTo>
                  <a:lnTo>
                    <a:pt x="49" y="505"/>
                  </a:lnTo>
                  <a:lnTo>
                    <a:pt x="51" y="507"/>
                  </a:lnTo>
                  <a:lnTo>
                    <a:pt x="95" y="502"/>
                  </a:lnTo>
                  <a:lnTo>
                    <a:pt x="163" y="466"/>
                  </a:lnTo>
                  <a:lnTo>
                    <a:pt x="173" y="644"/>
                  </a:lnTo>
                  <a:lnTo>
                    <a:pt x="205" y="766"/>
                  </a:lnTo>
                  <a:lnTo>
                    <a:pt x="222" y="772"/>
                  </a:lnTo>
                  <a:lnTo>
                    <a:pt x="312" y="711"/>
                  </a:lnTo>
                  <a:lnTo>
                    <a:pt x="319" y="694"/>
                  </a:lnTo>
                  <a:lnTo>
                    <a:pt x="338" y="720"/>
                  </a:lnTo>
                  <a:lnTo>
                    <a:pt x="420" y="789"/>
                  </a:lnTo>
                  <a:lnTo>
                    <a:pt x="477" y="808"/>
                  </a:lnTo>
                  <a:lnTo>
                    <a:pt x="534" y="806"/>
                  </a:lnTo>
                  <a:lnTo>
                    <a:pt x="544" y="597"/>
                  </a:lnTo>
                  <a:lnTo>
                    <a:pt x="572" y="570"/>
                  </a:lnTo>
                  <a:lnTo>
                    <a:pt x="603" y="454"/>
                  </a:lnTo>
                  <a:lnTo>
                    <a:pt x="603" y="450"/>
                  </a:lnTo>
                  <a:lnTo>
                    <a:pt x="606" y="441"/>
                  </a:lnTo>
                  <a:lnTo>
                    <a:pt x="612" y="429"/>
                  </a:lnTo>
                  <a:lnTo>
                    <a:pt x="620" y="414"/>
                  </a:lnTo>
                  <a:lnTo>
                    <a:pt x="627" y="393"/>
                  </a:lnTo>
                  <a:lnTo>
                    <a:pt x="637" y="372"/>
                  </a:lnTo>
                  <a:lnTo>
                    <a:pt x="646" y="350"/>
                  </a:lnTo>
                  <a:lnTo>
                    <a:pt x="658" y="327"/>
                  </a:lnTo>
                  <a:lnTo>
                    <a:pt x="667" y="302"/>
                  </a:lnTo>
                  <a:lnTo>
                    <a:pt x="677" y="277"/>
                  </a:lnTo>
                  <a:lnTo>
                    <a:pt x="686" y="256"/>
                  </a:lnTo>
                  <a:lnTo>
                    <a:pt x="694" y="235"/>
                  </a:lnTo>
                  <a:lnTo>
                    <a:pt x="702" y="218"/>
                  </a:lnTo>
                  <a:lnTo>
                    <a:pt x="707" y="205"/>
                  </a:lnTo>
                  <a:lnTo>
                    <a:pt x="709" y="196"/>
                  </a:lnTo>
                  <a:lnTo>
                    <a:pt x="713" y="192"/>
                  </a:lnTo>
                  <a:lnTo>
                    <a:pt x="713" y="182"/>
                  </a:lnTo>
                  <a:lnTo>
                    <a:pt x="709" y="173"/>
                  </a:lnTo>
                  <a:lnTo>
                    <a:pt x="703" y="165"/>
                  </a:lnTo>
                  <a:lnTo>
                    <a:pt x="703" y="161"/>
                  </a:lnTo>
                  <a:lnTo>
                    <a:pt x="540" y="13"/>
                  </a:lnTo>
                  <a:lnTo>
                    <a:pt x="506" y="3"/>
                  </a:lnTo>
                  <a:lnTo>
                    <a:pt x="340" y="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799"/>
            <p:cNvSpPr>
              <a:spLocks/>
            </p:cNvSpPr>
            <p:nvPr/>
          </p:nvSpPr>
          <p:spPr bwMode="auto">
            <a:xfrm>
              <a:off x="3706812" y="5073651"/>
              <a:ext cx="231775" cy="406400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78" y="498"/>
                </a:cxn>
                <a:cxn ang="0">
                  <a:pos x="111" y="502"/>
                </a:cxn>
                <a:cxn ang="0">
                  <a:pos x="156" y="487"/>
                </a:cxn>
                <a:cxn ang="0">
                  <a:pos x="232" y="511"/>
                </a:cxn>
                <a:cxn ang="0">
                  <a:pos x="293" y="511"/>
                </a:cxn>
                <a:cxn ang="0">
                  <a:pos x="249" y="106"/>
                </a:cxn>
                <a:cxn ang="0">
                  <a:pos x="95" y="0"/>
                </a:cxn>
                <a:cxn ang="0">
                  <a:pos x="0" y="63"/>
                </a:cxn>
                <a:cxn ang="0">
                  <a:pos x="0" y="63"/>
                </a:cxn>
              </a:cxnLst>
              <a:rect l="0" t="0" r="r" b="b"/>
              <a:pathLst>
                <a:path w="293" h="511">
                  <a:moveTo>
                    <a:pt x="0" y="63"/>
                  </a:moveTo>
                  <a:lnTo>
                    <a:pt x="78" y="498"/>
                  </a:lnTo>
                  <a:lnTo>
                    <a:pt x="111" y="502"/>
                  </a:lnTo>
                  <a:lnTo>
                    <a:pt x="156" y="487"/>
                  </a:lnTo>
                  <a:lnTo>
                    <a:pt x="232" y="511"/>
                  </a:lnTo>
                  <a:lnTo>
                    <a:pt x="293" y="511"/>
                  </a:lnTo>
                  <a:lnTo>
                    <a:pt x="249" y="106"/>
                  </a:lnTo>
                  <a:lnTo>
                    <a:pt x="95" y="0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6363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801"/>
            <p:cNvSpPr>
              <a:spLocks/>
            </p:cNvSpPr>
            <p:nvPr/>
          </p:nvSpPr>
          <p:spPr bwMode="auto">
            <a:xfrm>
              <a:off x="4994275" y="4624388"/>
              <a:ext cx="153987" cy="295275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49" y="0"/>
                </a:cxn>
                <a:cxn ang="0">
                  <a:pos x="126" y="93"/>
                </a:cxn>
                <a:cxn ang="0">
                  <a:pos x="120" y="135"/>
                </a:cxn>
                <a:cxn ang="0">
                  <a:pos x="145" y="126"/>
                </a:cxn>
                <a:cxn ang="0">
                  <a:pos x="149" y="129"/>
                </a:cxn>
                <a:cxn ang="0">
                  <a:pos x="158" y="110"/>
                </a:cxn>
                <a:cxn ang="0">
                  <a:pos x="183" y="107"/>
                </a:cxn>
                <a:cxn ang="0">
                  <a:pos x="194" y="120"/>
                </a:cxn>
                <a:cxn ang="0">
                  <a:pos x="194" y="244"/>
                </a:cxn>
                <a:cxn ang="0">
                  <a:pos x="177" y="251"/>
                </a:cxn>
                <a:cxn ang="0">
                  <a:pos x="187" y="327"/>
                </a:cxn>
                <a:cxn ang="0">
                  <a:pos x="158" y="365"/>
                </a:cxn>
                <a:cxn ang="0">
                  <a:pos x="128" y="373"/>
                </a:cxn>
                <a:cxn ang="0">
                  <a:pos x="0" y="53"/>
                </a:cxn>
                <a:cxn ang="0">
                  <a:pos x="0" y="53"/>
                </a:cxn>
              </a:cxnLst>
              <a:rect l="0" t="0" r="r" b="b"/>
              <a:pathLst>
                <a:path w="194" h="373">
                  <a:moveTo>
                    <a:pt x="0" y="53"/>
                  </a:moveTo>
                  <a:lnTo>
                    <a:pt x="149" y="0"/>
                  </a:lnTo>
                  <a:lnTo>
                    <a:pt x="126" y="93"/>
                  </a:lnTo>
                  <a:lnTo>
                    <a:pt x="120" y="135"/>
                  </a:lnTo>
                  <a:lnTo>
                    <a:pt x="145" y="126"/>
                  </a:lnTo>
                  <a:lnTo>
                    <a:pt x="149" y="129"/>
                  </a:lnTo>
                  <a:lnTo>
                    <a:pt x="158" y="110"/>
                  </a:lnTo>
                  <a:lnTo>
                    <a:pt x="183" y="107"/>
                  </a:lnTo>
                  <a:lnTo>
                    <a:pt x="194" y="120"/>
                  </a:lnTo>
                  <a:lnTo>
                    <a:pt x="194" y="244"/>
                  </a:lnTo>
                  <a:lnTo>
                    <a:pt x="177" y="251"/>
                  </a:lnTo>
                  <a:lnTo>
                    <a:pt x="187" y="327"/>
                  </a:lnTo>
                  <a:lnTo>
                    <a:pt x="158" y="365"/>
                  </a:lnTo>
                  <a:lnTo>
                    <a:pt x="128" y="373"/>
                  </a:lnTo>
                  <a:lnTo>
                    <a:pt x="0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802"/>
            <p:cNvSpPr>
              <a:spLocks/>
            </p:cNvSpPr>
            <p:nvPr/>
          </p:nvSpPr>
          <p:spPr bwMode="auto">
            <a:xfrm>
              <a:off x="5395912" y="4854576"/>
              <a:ext cx="53975" cy="1397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6" y="6"/>
                </a:cxn>
                <a:cxn ang="0">
                  <a:pos x="38" y="10"/>
                </a:cxn>
                <a:cxn ang="0">
                  <a:pos x="42" y="17"/>
                </a:cxn>
                <a:cxn ang="0">
                  <a:pos x="46" y="27"/>
                </a:cxn>
                <a:cxn ang="0">
                  <a:pos x="50" y="38"/>
                </a:cxn>
                <a:cxn ang="0">
                  <a:pos x="51" y="44"/>
                </a:cxn>
                <a:cxn ang="0">
                  <a:pos x="53" y="50"/>
                </a:cxn>
                <a:cxn ang="0">
                  <a:pos x="55" y="57"/>
                </a:cxn>
                <a:cxn ang="0">
                  <a:pos x="57" y="65"/>
                </a:cxn>
                <a:cxn ang="0">
                  <a:pos x="57" y="71"/>
                </a:cxn>
                <a:cxn ang="0">
                  <a:pos x="59" y="76"/>
                </a:cxn>
                <a:cxn ang="0">
                  <a:pos x="61" y="86"/>
                </a:cxn>
                <a:cxn ang="0">
                  <a:pos x="61" y="95"/>
                </a:cxn>
                <a:cxn ang="0">
                  <a:pos x="61" y="105"/>
                </a:cxn>
                <a:cxn ang="0">
                  <a:pos x="63" y="112"/>
                </a:cxn>
                <a:cxn ang="0">
                  <a:pos x="63" y="122"/>
                </a:cxn>
                <a:cxn ang="0">
                  <a:pos x="65" y="131"/>
                </a:cxn>
                <a:cxn ang="0">
                  <a:pos x="65" y="141"/>
                </a:cxn>
                <a:cxn ang="0">
                  <a:pos x="67" y="149"/>
                </a:cxn>
                <a:cxn ang="0">
                  <a:pos x="67" y="156"/>
                </a:cxn>
                <a:cxn ang="0">
                  <a:pos x="67" y="162"/>
                </a:cxn>
                <a:cxn ang="0">
                  <a:pos x="67" y="171"/>
                </a:cxn>
                <a:cxn ang="0">
                  <a:pos x="69" y="177"/>
                </a:cxn>
                <a:cxn ang="0">
                  <a:pos x="19" y="139"/>
                </a:cxn>
                <a:cxn ang="0">
                  <a:pos x="0" y="93"/>
                </a:cxn>
                <a:cxn ang="0">
                  <a:pos x="2" y="36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69" h="177">
                  <a:moveTo>
                    <a:pt x="32" y="0"/>
                  </a:moveTo>
                  <a:lnTo>
                    <a:pt x="36" y="6"/>
                  </a:lnTo>
                  <a:lnTo>
                    <a:pt x="38" y="10"/>
                  </a:lnTo>
                  <a:lnTo>
                    <a:pt x="42" y="17"/>
                  </a:lnTo>
                  <a:lnTo>
                    <a:pt x="46" y="27"/>
                  </a:lnTo>
                  <a:lnTo>
                    <a:pt x="50" y="38"/>
                  </a:lnTo>
                  <a:lnTo>
                    <a:pt x="51" y="44"/>
                  </a:lnTo>
                  <a:lnTo>
                    <a:pt x="53" y="50"/>
                  </a:lnTo>
                  <a:lnTo>
                    <a:pt x="55" y="57"/>
                  </a:lnTo>
                  <a:lnTo>
                    <a:pt x="57" y="65"/>
                  </a:lnTo>
                  <a:lnTo>
                    <a:pt x="57" y="71"/>
                  </a:lnTo>
                  <a:lnTo>
                    <a:pt x="59" y="76"/>
                  </a:lnTo>
                  <a:lnTo>
                    <a:pt x="61" y="86"/>
                  </a:lnTo>
                  <a:lnTo>
                    <a:pt x="61" y="95"/>
                  </a:lnTo>
                  <a:lnTo>
                    <a:pt x="61" y="105"/>
                  </a:lnTo>
                  <a:lnTo>
                    <a:pt x="63" y="112"/>
                  </a:lnTo>
                  <a:lnTo>
                    <a:pt x="63" y="122"/>
                  </a:lnTo>
                  <a:lnTo>
                    <a:pt x="65" y="131"/>
                  </a:lnTo>
                  <a:lnTo>
                    <a:pt x="65" y="141"/>
                  </a:lnTo>
                  <a:lnTo>
                    <a:pt x="67" y="149"/>
                  </a:lnTo>
                  <a:lnTo>
                    <a:pt x="67" y="156"/>
                  </a:lnTo>
                  <a:lnTo>
                    <a:pt x="67" y="162"/>
                  </a:lnTo>
                  <a:lnTo>
                    <a:pt x="67" y="171"/>
                  </a:lnTo>
                  <a:lnTo>
                    <a:pt x="69" y="177"/>
                  </a:lnTo>
                  <a:lnTo>
                    <a:pt x="19" y="139"/>
                  </a:lnTo>
                  <a:lnTo>
                    <a:pt x="0" y="93"/>
                  </a:lnTo>
                  <a:lnTo>
                    <a:pt x="2" y="3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803"/>
            <p:cNvSpPr>
              <a:spLocks/>
            </p:cNvSpPr>
            <p:nvPr/>
          </p:nvSpPr>
          <p:spPr bwMode="auto">
            <a:xfrm>
              <a:off x="3789362" y="4151313"/>
              <a:ext cx="290512" cy="233363"/>
            </a:xfrm>
            <a:custGeom>
              <a:avLst/>
              <a:gdLst/>
              <a:ahLst/>
              <a:cxnLst>
                <a:cxn ang="0">
                  <a:pos x="32" y="127"/>
                </a:cxn>
                <a:cxn ang="0">
                  <a:pos x="28" y="124"/>
                </a:cxn>
                <a:cxn ang="0">
                  <a:pos x="19" y="118"/>
                </a:cxn>
                <a:cxn ang="0">
                  <a:pos x="13" y="112"/>
                </a:cxn>
                <a:cxn ang="0">
                  <a:pos x="7" y="106"/>
                </a:cxn>
                <a:cxn ang="0">
                  <a:pos x="4" y="97"/>
                </a:cxn>
                <a:cxn ang="0">
                  <a:pos x="2" y="91"/>
                </a:cxn>
                <a:cxn ang="0">
                  <a:pos x="0" y="80"/>
                </a:cxn>
                <a:cxn ang="0">
                  <a:pos x="2" y="70"/>
                </a:cxn>
                <a:cxn ang="0">
                  <a:pos x="2" y="61"/>
                </a:cxn>
                <a:cxn ang="0">
                  <a:pos x="4" y="51"/>
                </a:cxn>
                <a:cxn ang="0">
                  <a:pos x="7" y="40"/>
                </a:cxn>
                <a:cxn ang="0">
                  <a:pos x="11" y="32"/>
                </a:cxn>
                <a:cxn ang="0">
                  <a:pos x="17" y="25"/>
                </a:cxn>
                <a:cxn ang="0">
                  <a:pos x="23" y="19"/>
                </a:cxn>
                <a:cxn ang="0">
                  <a:pos x="30" y="11"/>
                </a:cxn>
                <a:cxn ang="0">
                  <a:pos x="42" y="8"/>
                </a:cxn>
                <a:cxn ang="0">
                  <a:pos x="47" y="6"/>
                </a:cxn>
                <a:cxn ang="0">
                  <a:pos x="55" y="4"/>
                </a:cxn>
                <a:cxn ang="0">
                  <a:pos x="63" y="2"/>
                </a:cxn>
                <a:cxn ang="0">
                  <a:pos x="68" y="2"/>
                </a:cxn>
                <a:cxn ang="0">
                  <a:pos x="74" y="2"/>
                </a:cxn>
                <a:cxn ang="0">
                  <a:pos x="82" y="0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101" y="0"/>
                </a:cxn>
                <a:cxn ang="0">
                  <a:pos x="104" y="0"/>
                </a:cxn>
                <a:cxn ang="0">
                  <a:pos x="268" y="84"/>
                </a:cxn>
                <a:cxn ang="0">
                  <a:pos x="268" y="80"/>
                </a:cxn>
                <a:cxn ang="0">
                  <a:pos x="274" y="76"/>
                </a:cxn>
                <a:cxn ang="0">
                  <a:pos x="279" y="70"/>
                </a:cxn>
                <a:cxn ang="0">
                  <a:pos x="285" y="66"/>
                </a:cxn>
                <a:cxn ang="0">
                  <a:pos x="293" y="68"/>
                </a:cxn>
                <a:cxn ang="0">
                  <a:pos x="298" y="72"/>
                </a:cxn>
                <a:cxn ang="0">
                  <a:pos x="304" y="78"/>
                </a:cxn>
                <a:cxn ang="0">
                  <a:pos x="310" y="87"/>
                </a:cxn>
                <a:cxn ang="0">
                  <a:pos x="310" y="95"/>
                </a:cxn>
                <a:cxn ang="0">
                  <a:pos x="310" y="104"/>
                </a:cxn>
                <a:cxn ang="0">
                  <a:pos x="310" y="112"/>
                </a:cxn>
                <a:cxn ang="0">
                  <a:pos x="310" y="116"/>
                </a:cxn>
                <a:cxn ang="0">
                  <a:pos x="348" y="167"/>
                </a:cxn>
                <a:cxn ang="0">
                  <a:pos x="367" y="260"/>
                </a:cxn>
                <a:cxn ang="0">
                  <a:pos x="338" y="293"/>
                </a:cxn>
                <a:cxn ang="0">
                  <a:pos x="295" y="293"/>
                </a:cxn>
                <a:cxn ang="0">
                  <a:pos x="32" y="127"/>
                </a:cxn>
                <a:cxn ang="0">
                  <a:pos x="32" y="127"/>
                </a:cxn>
              </a:cxnLst>
              <a:rect l="0" t="0" r="r" b="b"/>
              <a:pathLst>
                <a:path w="367" h="293">
                  <a:moveTo>
                    <a:pt x="32" y="127"/>
                  </a:moveTo>
                  <a:lnTo>
                    <a:pt x="28" y="124"/>
                  </a:lnTo>
                  <a:lnTo>
                    <a:pt x="19" y="118"/>
                  </a:lnTo>
                  <a:lnTo>
                    <a:pt x="13" y="112"/>
                  </a:lnTo>
                  <a:lnTo>
                    <a:pt x="7" y="106"/>
                  </a:lnTo>
                  <a:lnTo>
                    <a:pt x="4" y="97"/>
                  </a:lnTo>
                  <a:lnTo>
                    <a:pt x="2" y="91"/>
                  </a:lnTo>
                  <a:lnTo>
                    <a:pt x="0" y="80"/>
                  </a:lnTo>
                  <a:lnTo>
                    <a:pt x="2" y="70"/>
                  </a:lnTo>
                  <a:lnTo>
                    <a:pt x="2" y="61"/>
                  </a:lnTo>
                  <a:lnTo>
                    <a:pt x="4" y="51"/>
                  </a:lnTo>
                  <a:lnTo>
                    <a:pt x="7" y="40"/>
                  </a:lnTo>
                  <a:lnTo>
                    <a:pt x="11" y="32"/>
                  </a:lnTo>
                  <a:lnTo>
                    <a:pt x="17" y="25"/>
                  </a:lnTo>
                  <a:lnTo>
                    <a:pt x="23" y="19"/>
                  </a:lnTo>
                  <a:lnTo>
                    <a:pt x="30" y="11"/>
                  </a:lnTo>
                  <a:lnTo>
                    <a:pt x="42" y="8"/>
                  </a:lnTo>
                  <a:lnTo>
                    <a:pt x="47" y="6"/>
                  </a:lnTo>
                  <a:lnTo>
                    <a:pt x="55" y="4"/>
                  </a:lnTo>
                  <a:lnTo>
                    <a:pt x="63" y="2"/>
                  </a:lnTo>
                  <a:lnTo>
                    <a:pt x="68" y="2"/>
                  </a:lnTo>
                  <a:lnTo>
                    <a:pt x="74" y="2"/>
                  </a:lnTo>
                  <a:lnTo>
                    <a:pt x="82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4" y="0"/>
                  </a:lnTo>
                  <a:lnTo>
                    <a:pt x="268" y="84"/>
                  </a:lnTo>
                  <a:lnTo>
                    <a:pt x="268" y="80"/>
                  </a:lnTo>
                  <a:lnTo>
                    <a:pt x="274" y="76"/>
                  </a:lnTo>
                  <a:lnTo>
                    <a:pt x="279" y="70"/>
                  </a:lnTo>
                  <a:lnTo>
                    <a:pt x="285" y="66"/>
                  </a:lnTo>
                  <a:lnTo>
                    <a:pt x="293" y="68"/>
                  </a:lnTo>
                  <a:lnTo>
                    <a:pt x="298" y="72"/>
                  </a:lnTo>
                  <a:lnTo>
                    <a:pt x="304" y="78"/>
                  </a:lnTo>
                  <a:lnTo>
                    <a:pt x="310" y="87"/>
                  </a:lnTo>
                  <a:lnTo>
                    <a:pt x="310" y="95"/>
                  </a:lnTo>
                  <a:lnTo>
                    <a:pt x="310" y="104"/>
                  </a:lnTo>
                  <a:lnTo>
                    <a:pt x="310" y="112"/>
                  </a:lnTo>
                  <a:lnTo>
                    <a:pt x="310" y="116"/>
                  </a:lnTo>
                  <a:lnTo>
                    <a:pt x="348" y="167"/>
                  </a:lnTo>
                  <a:lnTo>
                    <a:pt x="367" y="260"/>
                  </a:lnTo>
                  <a:lnTo>
                    <a:pt x="338" y="293"/>
                  </a:lnTo>
                  <a:lnTo>
                    <a:pt x="295" y="293"/>
                  </a:lnTo>
                  <a:lnTo>
                    <a:pt x="32" y="127"/>
                  </a:lnTo>
                  <a:lnTo>
                    <a:pt x="32" y="127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804"/>
            <p:cNvSpPr>
              <a:spLocks/>
            </p:cNvSpPr>
            <p:nvPr/>
          </p:nvSpPr>
          <p:spPr bwMode="auto">
            <a:xfrm>
              <a:off x="5137150" y="5053013"/>
              <a:ext cx="169862" cy="101600"/>
            </a:xfrm>
            <a:custGeom>
              <a:avLst/>
              <a:gdLst/>
              <a:ahLst/>
              <a:cxnLst>
                <a:cxn ang="0">
                  <a:pos x="70" y="52"/>
                </a:cxn>
                <a:cxn ang="0">
                  <a:pos x="36" y="0"/>
                </a:cxn>
                <a:cxn ang="0">
                  <a:pos x="30" y="4"/>
                </a:cxn>
                <a:cxn ang="0">
                  <a:pos x="19" y="15"/>
                </a:cxn>
                <a:cxn ang="0">
                  <a:pos x="13" y="21"/>
                </a:cxn>
                <a:cxn ang="0">
                  <a:pos x="8" y="27"/>
                </a:cxn>
                <a:cxn ang="0">
                  <a:pos x="4" y="31"/>
                </a:cxn>
                <a:cxn ang="0">
                  <a:pos x="2" y="36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2" y="52"/>
                </a:cxn>
                <a:cxn ang="0">
                  <a:pos x="4" y="59"/>
                </a:cxn>
                <a:cxn ang="0">
                  <a:pos x="6" y="67"/>
                </a:cxn>
                <a:cxn ang="0">
                  <a:pos x="8" y="74"/>
                </a:cxn>
                <a:cxn ang="0">
                  <a:pos x="9" y="80"/>
                </a:cxn>
                <a:cxn ang="0">
                  <a:pos x="13" y="86"/>
                </a:cxn>
                <a:cxn ang="0">
                  <a:pos x="15" y="86"/>
                </a:cxn>
                <a:cxn ang="0">
                  <a:pos x="21" y="88"/>
                </a:cxn>
                <a:cxn ang="0">
                  <a:pos x="30" y="92"/>
                </a:cxn>
                <a:cxn ang="0">
                  <a:pos x="42" y="95"/>
                </a:cxn>
                <a:cxn ang="0">
                  <a:pos x="53" y="97"/>
                </a:cxn>
                <a:cxn ang="0">
                  <a:pos x="67" y="101"/>
                </a:cxn>
                <a:cxn ang="0">
                  <a:pos x="82" y="105"/>
                </a:cxn>
                <a:cxn ang="0">
                  <a:pos x="99" y="109"/>
                </a:cxn>
                <a:cxn ang="0">
                  <a:pos x="112" y="111"/>
                </a:cxn>
                <a:cxn ang="0">
                  <a:pos x="127" y="114"/>
                </a:cxn>
                <a:cxn ang="0">
                  <a:pos x="141" y="118"/>
                </a:cxn>
                <a:cxn ang="0">
                  <a:pos x="156" y="122"/>
                </a:cxn>
                <a:cxn ang="0">
                  <a:pos x="165" y="124"/>
                </a:cxn>
                <a:cxn ang="0">
                  <a:pos x="173" y="126"/>
                </a:cxn>
                <a:cxn ang="0">
                  <a:pos x="179" y="126"/>
                </a:cxn>
                <a:cxn ang="0">
                  <a:pos x="181" y="128"/>
                </a:cxn>
                <a:cxn ang="0">
                  <a:pos x="211" y="95"/>
                </a:cxn>
                <a:cxn ang="0">
                  <a:pos x="215" y="59"/>
                </a:cxn>
                <a:cxn ang="0">
                  <a:pos x="150" y="74"/>
                </a:cxn>
                <a:cxn ang="0">
                  <a:pos x="70" y="52"/>
                </a:cxn>
                <a:cxn ang="0">
                  <a:pos x="70" y="52"/>
                </a:cxn>
              </a:cxnLst>
              <a:rect l="0" t="0" r="r" b="b"/>
              <a:pathLst>
                <a:path w="215" h="128">
                  <a:moveTo>
                    <a:pt x="70" y="52"/>
                  </a:moveTo>
                  <a:lnTo>
                    <a:pt x="36" y="0"/>
                  </a:lnTo>
                  <a:lnTo>
                    <a:pt x="30" y="4"/>
                  </a:lnTo>
                  <a:lnTo>
                    <a:pt x="19" y="15"/>
                  </a:lnTo>
                  <a:lnTo>
                    <a:pt x="13" y="21"/>
                  </a:lnTo>
                  <a:lnTo>
                    <a:pt x="8" y="27"/>
                  </a:lnTo>
                  <a:lnTo>
                    <a:pt x="4" y="31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2" y="52"/>
                  </a:lnTo>
                  <a:lnTo>
                    <a:pt x="4" y="59"/>
                  </a:lnTo>
                  <a:lnTo>
                    <a:pt x="6" y="67"/>
                  </a:lnTo>
                  <a:lnTo>
                    <a:pt x="8" y="74"/>
                  </a:lnTo>
                  <a:lnTo>
                    <a:pt x="9" y="80"/>
                  </a:lnTo>
                  <a:lnTo>
                    <a:pt x="13" y="86"/>
                  </a:lnTo>
                  <a:lnTo>
                    <a:pt x="15" y="86"/>
                  </a:lnTo>
                  <a:lnTo>
                    <a:pt x="21" y="88"/>
                  </a:lnTo>
                  <a:lnTo>
                    <a:pt x="30" y="92"/>
                  </a:lnTo>
                  <a:lnTo>
                    <a:pt x="42" y="95"/>
                  </a:lnTo>
                  <a:lnTo>
                    <a:pt x="53" y="97"/>
                  </a:lnTo>
                  <a:lnTo>
                    <a:pt x="67" y="101"/>
                  </a:lnTo>
                  <a:lnTo>
                    <a:pt x="82" y="105"/>
                  </a:lnTo>
                  <a:lnTo>
                    <a:pt x="99" y="109"/>
                  </a:lnTo>
                  <a:lnTo>
                    <a:pt x="112" y="111"/>
                  </a:lnTo>
                  <a:lnTo>
                    <a:pt x="127" y="114"/>
                  </a:lnTo>
                  <a:lnTo>
                    <a:pt x="141" y="118"/>
                  </a:lnTo>
                  <a:lnTo>
                    <a:pt x="156" y="122"/>
                  </a:lnTo>
                  <a:lnTo>
                    <a:pt x="165" y="124"/>
                  </a:lnTo>
                  <a:lnTo>
                    <a:pt x="173" y="126"/>
                  </a:lnTo>
                  <a:lnTo>
                    <a:pt x="179" y="126"/>
                  </a:lnTo>
                  <a:lnTo>
                    <a:pt x="181" y="128"/>
                  </a:lnTo>
                  <a:lnTo>
                    <a:pt x="211" y="95"/>
                  </a:lnTo>
                  <a:lnTo>
                    <a:pt x="215" y="59"/>
                  </a:lnTo>
                  <a:lnTo>
                    <a:pt x="150" y="74"/>
                  </a:lnTo>
                  <a:lnTo>
                    <a:pt x="70" y="52"/>
                  </a:lnTo>
                  <a:lnTo>
                    <a:pt x="70" y="52"/>
                  </a:lnTo>
                  <a:close/>
                </a:path>
              </a:pathLst>
            </a:custGeom>
            <a:solidFill>
              <a:srgbClr val="E6BFA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805"/>
            <p:cNvSpPr>
              <a:spLocks/>
            </p:cNvSpPr>
            <p:nvPr/>
          </p:nvSpPr>
          <p:spPr bwMode="auto">
            <a:xfrm>
              <a:off x="3754437" y="4510088"/>
              <a:ext cx="193675" cy="344488"/>
            </a:xfrm>
            <a:custGeom>
              <a:avLst/>
              <a:gdLst/>
              <a:ahLst/>
              <a:cxnLst>
                <a:cxn ang="0">
                  <a:pos x="40" y="156"/>
                </a:cxn>
                <a:cxn ang="0">
                  <a:pos x="42" y="123"/>
                </a:cxn>
                <a:cxn ang="0">
                  <a:pos x="67" y="55"/>
                </a:cxn>
                <a:cxn ang="0">
                  <a:pos x="238" y="0"/>
                </a:cxn>
                <a:cxn ang="0">
                  <a:pos x="244" y="26"/>
                </a:cxn>
                <a:cxn ang="0">
                  <a:pos x="211" y="51"/>
                </a:cxn>
                <a:cxn ang="0">
                  <a:pos x="145" y="146"/>
                </a:cxn>
                <a:cxn ang="0">
                  <a:pos x="103" y="237"/>
                </a:cxn>
                <a:cxn ang="0">
                  <a:pos x="112" y="253"/>
                </a:cxn>
                <a:cxn ang="0">
                  <a:pos x="131" y="283"/>
                </a:cxn>
                <a:cxn ang="0">
                  <a:pos x="69" y="359"/>
                </a:cxn>
                <a:cxn ang="0">
                  <a:pos x="40" y="433"/>
                </a:cxn>
                <a:cxn ang="0">
                  <a:pos x="0" y="216"/>
                </a:cxn>
                <a:cxn ang="0">
                  <a:pos x="40" y="156"/>
                </a:cxn>
                <a:cxn ang="0">
                  <a:pos x="40" y="156"/>
                </a:cxn>
              </a:cxnLst>
              <a:rect l="0" t="0" r="r" b="b"/>
              <a:pathLst>
                <a:path w="244" h="433">
                  <a:moveTo>
                    <a:pt x="40" y="156"/>
                  </a:moveTo>
                  <a:lnTo>
                    <a:pt x="42" y="123"/>
                  </a:lnTo>
                  <a:lnTo>
                    <a:pt x="67" y="55"/>
                  </a:lnTo>
                  <a:lnTo>
                    <a:pt x="238" y="0"/>
                  </a:lnTo>
                  <a:lnTo>
                    <a:pt x="244" y="26"/>
                  </a:lnTo>
                  <a:lnTo>
                    <a:pt x="211" y="51"/>
                  </a:lnTo>
                  <a:lnTo>
                    <a:pt x="145" y="146"/>
                  </a:lnTo>
                  <a:lnTo>
                    <a:pt x="103" y="237"/>
                  </a:lnTo>
                  <a:lnTo>
                    <a:pt x="112" y="253"/>
                  </a:lnTo>
                  <a:lnTo>
                    <a:pt x="131" y="283"/>
                  </a:lnTo>
                  <a:lnTo>
                    <a:pt x="69" y="359"/>
                  </a:lnTo>
                  <a:lnTo>
                    <a:pt x="40" y="433"/>
                  </a:lnTo>
                  <a:lnTo>
                    <a:pt x="0" y="216"/>
                  </a:lnTo>
                  <a:lnTo>
                    <a:pt x="40" y="156"/>
                  </a:lnTo>
                  <a:lnTo>
                    <a:pt x="40" y="156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806"/>
            <p:cNvSpPr>
              <a:spLocks/>
            </p:cNvSpPr>
            <p:nvPr/>
          </p:nvSpPr>
          <p:spPr bwMode="auto">
            <a:xfrm>
              <a:off x="5124450" y="4679951"/>
              <a:ext cx="146050" cy="131763"/>
            </a:xfrm>
            <a:custGeom>
              <a:avLst/>
              <a:gdLst/>
              <a:ahLst/>
              <a:cxnLst>
                <a:cxn ang="0">
                  <a:pos x="26" y="36"/>
                </a:cxn>
                <a:cxn ang="0">
                  <a:pos x="61" y="24"/>
                </a:cxn>
                <a:cxn ang="0">
                  <a:pos x="66" y="0"/>
                </a:cxn>
                <a:cxn ang="0">
                  <a:pos x="78" y="0"/>
                </a:cxn>
                <a:cxn ang="0">
                  <a:pos x="101" y="13"/>
                </a:cxn>
                <a:cxn ang="0">
                  <a:pos x="137" y="26"/>
                </a:cxn>
                <a:cxn ang="0">
                  <a:pos x="140" y="43"/>
                </a:cxn>
                <a:cxn ang="0">
                  <a:pos x="131" y="51"/>
                </a:cxn>
                <a:cxn ang="0">
                  <a:pos x="89" y="32"/>
                </a:cxn>
                <a:cxn ang="0">
                  <a:pos x="85" y="49"/>
                </a:cxn>
                <a:cxn ang="0">
                  <a:pos x="120" y="58"/>
                </a:cxn>
                <a:cxn ang="0">
                  <a:pos x="175" y="64"/>
                </a:cxn>
                <a:cxn ang="0">
                  <a:pos x="182" y="79"/>
                </a:cxn>
                <a:cxn ang="0">
                  <a:pos x="137" y="89"/>
                </a:cxn>
                <a:cxn ang="0">
                  <a:pos x="158" y="98"/>
                </a:cxn>
                <a:cxn ang="0">
                  <a:pos x="156" y="110"/>
                </a:cxn>
                <a:cxn ang="0">
                  <a:pos x="104" y="114"/>
                </a:cxn>
                <a:cxn ang="0">
                  <a:pos x="112" y="129"/>
                </a:cxn>
                <a:cxn ang="0">
                  <a:pos x="110" y="136"/>
                </a:cxn>
                <a:cxn ang="0">
                  <a:pos x="66" y="123"/>
                </a:cxn>
                <a:cxn ang="0">
                  <a:pos x="64" y="138"/>
                </a:cxn>
                <a:cxn ang="0">
                  <a:pos x="30" y="165"/>
                </a:cxn>
                <a:cxn ang="0">
                  <a:pos x="21" y="155"/>
                </a:cxn>
                <a:cxn ang="0">
                  <a:pos x="0" y="110"/>
                </a:cxn>
                <a:cxn ang="0">
                  <a:pos x="5" y="83"/>
                </a:cxn>
                <a:cxn ang="0">
                  <a:pos x="26" y="36"/>
                </a:cxn>
                <a:cxn ang="0">
                  <a:pos x="26" y="36"/>
                </a:cxn>
              </a:cxnLst>
              <a:rect l="0" t="0" r="r" b="b"/>
              <a:pathLst>
                <a:path w="182" h="165">
                  <a:moveTo>
                    <a:pt x="26" y="36"/>
                  </a:moveTo>
                  <a:lnTo>
                    <a:pt x="61" y="24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101" y="13"/>
                  </a:lnTo>
                  <a:lnTo>
                    <a:pt x="137" y="26"/>
                  </a:lnTo>
                  <a:lnTo>
                    <a:pt x="140" y="43"/>
                  </a:lnTo>
                  <a:lnTo>
                    <a:pt x="131" y="51"/>
                  </a:lnTo>
                  <a:lnTo>
                    <a:pt x="89" y="32"/>
                  </a:lnTo>
                  <a:lnTo>
                    <a:pt x="85" y="49"/>
                  </a:lnTo>
                  <a:lnTo>
                    <a:pt x="120" y="58"/>
                  </a:lnTo>
                  <a:lnTo>
                    <a:pt x="175" y="64"/>
                  </a:lnTo>
                  <a:lnTo>
                    <a:pt x="182" y="79"/>
                  </a:lnTo>
                  <a:lnTo>
                    <a:pt x="137" y="89"/>
                  </a:lnTo>
                  <a:lnTo>
                    <a:pt x="158" y="98"/>
                  </a:lnTo>
                  <a:lnTo>
                    <a:pt x="156" y="110"/>
                  </a:lnTo>
                  <a:lnTo>
                    <a:pt x="104" y="114"/>
                  </a:lnTo>
                  <a:lnTo>
                    <a:pt x="112" y="129"/>
                  </a:lnTo>
                  <a:lnTo>
                    <a:pt x="110" y="136"/>
                  </a:lnTo>
                  <a:lnTo>
                    <a:pt x="66" y="123"/>
                  </a:lnTo>
                  <a:lnTo>
                    <a:pt x="64" y="138"/>
                  </a:lnTo>
                  <a:lnTo>
                    <a:pt x="30" y="165"/>
                  </a:lnTo>
                  <a:lnTo>
                    <a:pt x="21" y="155"/>
                  </a:lnTo>
                  <a:lnTo>
                    <a:pt x="0" y="110"/>
                  </a:lnTo>
                  <a:lnTo>
                    <a:pt x="5" y="83"/>
                  </a:lnTo>
                  <a:lnTo>
                    <a:pt x="26" y="36"/>
                  </a:lnTo>
                  <a:lnTo>
                    <a:pt x="26" y="36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808"/>
            <p:cNvSpPr>
              <a:spLocks/>
            </p:cNvSpPr>
            <p:nvPr/>
          </p:nvSpPr>
          <p:spPr bwMode="auto">
            <a:xfrm>
              <a:off x="3789362" y="4252913"/>
              <a:ext cx="239712" cy="319088"/>
            </a:xfrm>
            <a:custGeom>
              <a:avLst/>
              <a:gdLst/>
              <a:ahLst/>
              <a:cxnLst>
                <a:cxn ang="0">
                  <a:pos x="42" y="10"/>
                </a:cxn>
                <a:cxn ang="0">
                  <a:pos x="42" y="40"/>
                </a:cxn>
                <a:cxn ang="0">
                  <a:pos x="0" y="143"/>
                </a:cxn>
                <a:cxn ang="0">
                  <a:pos x="7" y="307"/>
                </a:cxn>
                <a:cxn ang="0">
                  <a:pos x="38" y="379"/>
                </a:cxn>
                <a:cxn ang="0">
                  <a:pos x="68" y="402"/>
                </a:cxn>
                <a:cxn ang="0">
                  <a:pos x="141" y="352"/>
                </a:cxn>
                <a:cxn ang="0">
                  <a:pos x="192" y="329"/>
                </a:cxn>
                <a:cxn ang="0">
                  <a:pos x="234" y="270"/>
                </a:cxn>
                <a:cxn ang="0">
                  <a:pos x="270" y="274"/>
                </a:cxn>
                <a:cxn ang="0">
                  <a:pos x="302" y="234"/>
                </a:cxn>
                <a:cxn ang="0">
                  <a:pos x="302" y="215"/>
                </a:cxn>
                <a:cxn ang="0">
                  <a:pos x="283" y="190"/>
                </a:cxn>
                <a:cxn ang="0">
                  <a:pos x="289" y="137"/>
                </a:cxn>
                <a:cxn ang="0">
                  <a:pos x="224" y="46"/>
                </a:cxn>
                <a:cxn ang="0">
                  <a:pos x="65" y="0"/>
                </a:cxn>
                <a:cxn ang="0">
                  <a:pos x="42" y="10"/>
                </a:cxn>
                <a:cxn ang="0">
                  <a:pos x="42" y="10"/>
                </a:cxn>
              </a:cxnLst>
              <a:rect l="0" t="0" r="r" b="b"/>
              <a:pathLst>
                <a:path w="302" h="402">
                  <a:moveTo>
                    <a:pt x="42" y="10"/>
                  </a:moveTo>
                  <a:lnTo>
                    <a:pt x="42" y="40"/>
                  </a:lnTo>
                  <a:lnTo>
                    <a:pt x="0" y="143"/>
                  </a:lnTo>
                  <a:lnTo>
                    <a:pt x="7" y="307"/>
                  </a:lnTo>
                  <a:lnTo>
                    <a:pt x="38" y="379"/>
                  </a:lnTo>
                  <a:lnTo>
                    <a:pt x="68" y="402"/>
                  </a:lnTo>
                  <a:lnTo>
                    <a:pt x="141" y="352"/>
                  </a:lnTo>
                  <a:lnTo>
                    <a:pt x="192" y="329"/>
                  </a:lnTo>
                  <a:lnTo>
                    <a:pt x="234" y="270"/>
                  </a:lnTo>
                  <a:lnTo>
                    <a:pt x="270" y="274"/>
                  </a:lnTo>
                  <a:lnTo>
                    <a:pt x="302" y="234"/>
                  </a:lnTo>
                  <a:lnTo>
                    <a:pt x="302" y="215"/>
                  </a:lnTo>
                  <a:lnTo>
                    <a:pt x="283" y="190"/>
                  </a:lnTo>
                  <a:lnTo>
                    <a:pt x="289" y="137"/>
                  </a:lnTo>
                  <a:lnTo>
                    <a:pt x="224" y="46"/>
                  </a:lnTo>
                  <a:lnTo>
                    <a:pt x="65" y="0"/>
                  </a:lnTo>
                  <a:lnTo>
                    <a:pt x="42" y="10"/>
                  </a:lnTo>
                  <a:lnTo>
                    <a:pt x="42" y="1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809"/>
            <p:cNvSpPr>
              <a:spLocks/>
            </p:cNvSpPr>
            <p:nvPr/>
          </p:nvSpPr>
          <p:spPr bwMode="auto">
            <a:xfrm>
              <a:off x="4878387" y="4319588"/>
              <a:ext cx="428625" cy="536575"/>
            </a:xfrm>
            <a:custGeom>
              <a:avLst/>
              <a:gdLst/>
              <a:ahLst/>
              <a:cxnLst>
                <a:cxn ang="0">
                  <a:pos x="158" y="36"/>
                </a:cxn>
                <a:cxn ang="0">
                  <a:pos x="142" y="48"/>
                </a:cxn>
                <a:cxn ang="0">
                  <a:pos x="137" y="67"/>
                </a:cxn>
                <a:cxn ang="0">
                  <a:pos x="142" y="82"/>
                </a:cxn>
                <a:cxn ang="0">
                  <a:pos x="154" y="93"/>
                </a:cxn>
                <a:cxn ang="0">
                  <a:pos x="154" y="101"/>
                </a:cxn>
                <a:cxn ang="0">
                  <a:pos x="154" y="114"/>
                </a:cxn>
                <a:cxn ang="0">
                  <a:pos x="160" y="126"/>
                </a:cxn>
                <a:cxn ang="0">
                  <a:pos x="160" y="127"/>
                </a:cxn>
                <a:cxn ang="0">
                  <a:pos x="154" y="131"/>
                </a:cxn>
                <a:cxn ang="0">
                  <a:pos x="139" y="141"/>
                </a:cxn>
                <a:cxn ang="0">
                  <a:pos x="121" y="154"/>
                </a:cxn>
                <a:cxn ang="0">
                  <a:pos x="101" y="171"/>
                </a:cxn>
                <a:cxn ang="0">
                  <a:pos x="80" y="194"/>
                </a:cxn>
                <a:cxn ang="0">
                  <a:pos x="57" y="223"/>
                </a:cxn>
                <a:cxn ang="0">
                  <a:pos x="36" y="253"/>
                </a:cxn>
                <a:cxn ang="0">
                  <a:pos x="21" y="287"/>
                </a:cxn>
                <a:cxn ang="0">
                  <a:pos x="9" y="321"/>
                </a:cxn>
                <a:cxn ang="0">
                  <a:pos x="2" y="356"/>
                </a:cxn>
                <a:cxn ang="0">
                  <a:pos x="0" y="390"/>
                </a:cxn>
                <a:cxn ang="0">
                  <a:pos x="2" y="424"/>
                </a:cxn>
                <a:cxn ang="0">
                  <a:pos x="4" y="460"/>
                </a:cxn>
                <a:cxn ang="0">
                  <a:pos x="9" y="494"/>
                </a:cxn>
                <a:cxn ang="0">
                  <a:pos x="13" y="531"/>
                </a:cxn>
                <a:cxn ang="0">
                  <a:pos x="19" y="565"/>
                </a:cxn>
                <a:cxn ang="0">
                  <a:pos x="28" y="593"/>
                </a:cxn>
                <a:cxn ang="0">
                  <a:pos x="44" y="616"/>
                </a:cxn>
                <a:cxn ang="0">
                  <a:pos x="61" y="635"/>
                </a:cxn>
                <a:cxn ang="0">
                  <a:pos x="78" y="650"/>
                </a:cxn>
                <a:cxn ang="0">
                  <a:pos x="93" y="660"/>
                </a:cxn>
                <a:cxn ang="0">
                  <a:pos x="106" y="666"/>
                </a:cxn>
                <a:cxn ang="0">
                  <a:pos x="114" y="669"/>
                </a:cxn>
                <a:cxn ang="0">
                  <a:pos x="161" y="675"/>
                </a:cxn>
                <a:cxn ang="0">
                  <a:pos x="207" y="552"/>
                </a:cxn>
                <a:cxn ang="0">
                  <a:pos x="120" y="504"/>
                </a:cxn>
                <a:cxn ang="0">
                  <a:pos x="101" y="337"/>
                </a:cxn>
                <a:cxn ang="0">
                  <a:pos x="540" y="139"/>
                </a:cxn>
                <a:cxn ang="0">
                  <a:pos x="450" y="82"/>
                </a:cxn>
                <a:cxn ang="0">
                  <a:pos x="388" y="78"/>
                </a:cxn>
                <a:cxn ang="0">
                  <a:pos x="386" y="65"/>
                </a:cxn>
                <a:cxn ang="0">
                  <a:pos x="376" y="51"/>
                </a:cxn>
                <a:cxn ang="0">
                  <a:pos x="373" y="0"/>
                </a:cxn>
                <a:cxn ang="0">
                  <a:pos x="161" y="36"/>
                </a:cxn>
              </a:cxnLst>
              <a:rect l="0" t="0" r="r" b="b"/>
              <a:pathLst>
                <a:path w="540" h="675">
                  <a:moveTo>
                    <a:pt x="161" y="36"/>
                  </a:moveTo>
                  <a:lnTo>
                    <a:pt x="158" y="36"/>
                  </a:lnTo>
                  <a:lnTo>
                    <a:pt x="150" y="42"/>
                  </a:lnTo>
                  <a:lnTo>
                    <a:pt x="142" y="48"/>
                  </a:lnTo>
                  <a:lnTo>
                    <a:pt x="139" y="57"/>
                  </a:lnTo>
                  <a:lnTo>
                    <a:pt x="137" y="67"/>
                  </a:lnTo>
                  <a:lnTo>
                    <a:pt x="139" y="76"/>
                  </a:lnTo>
                  <a:lnTo>
                    <a:pt x="142" y="82"/>
                  </a:lnTo>
                  <a:lnTo>
                    <a:pt x="146" y="86"/>
                  </a:lnTo>
                  <a:lnTo>
                    <a:pt x="154" y="93"/>
                  </a:lnTo>
                  <a:lnTo>
                    <a:pt x="160" y="97"/>
                  </a:lnTo>
                  <a:lnTo>
                    <a:pt x="154" y="101"/>
                  </a:lnTo>
                  <a:lnTo>
                    <a:pt x="152" y="108"/>
                  </a:lnTo>
                  <a:lnTo>
                    <a:pt x="154" y="114"/>
                  </a:lnTo>
                  <a:lnTo>
                    <a:pt x="156" y="120"/>
                  </a:lnTo>
                  <a:lnTo>
                    <a:pt x="160" y="126"/>
                  </a:lnTo>
                  <a:lnTo>
                    <a:pt x="161" y="127"/>
                  </a:lnTo>
                  <a:lnTo>
                    <a:pt x="160" y="127"/>
                  </a:lnTo>
                  <a:lnTo>
                    <a:pt x="158" y="129"/>
                  </a:lnTo>
                  <a:lnTo>
                    <a:pt x="154" y="131"/>
                  </a:lnTo>
                  <a:lnTo>
                    <a:pt x="146" y="137"/>
                  </a:lnTo>
                  <a:lnTo>
                    <a:pt x="139" y="141"/>
                  </a:lnTo>
                  <a:lnTo>
                    <a:pt x="131" y="146"/>
                  </a:lnTo>
                  <a:lnTo>
                    <a:pt x="121" y="154"/>
                  </a:lnTo>
                  <a:lnTo>
                    <a:pt x="112" y="164"/>
                  </a:lnTo>
                  <a:lnTo>
                    <a:pt x="101" y="171"/>
                  </a:lnTo>
                  <a:lnTo>
                    <a:pt x="89" y="184"/>
                  </a:lnTo>
                  <a:lnTo>
                    <a:pt x="80" y="194"/>
                  </a:lnTo>
                  <a:lnTo>
                    <a:pt x="68" y="209"/>
                  </a:lnTo>
                  <a:lnTo>
                    <a:pt x="57" y="223"/>
                  </a:lnTo>
                  <a:lnTo>
                    <a:pt x="45" y="238"/>
                  </a:lnTo>
                  <a:lnTo>
                    <a:pt x="36" y="253"/>
                  </a:lnTo>
                  <a:lnTo>
                    <a:pt x="28" y="270"/>
                  </a:lnTo>
                  <a:lnTo>
                    <a:pt x="21" y="287"/>
                  </a:lnTo>
                  <a:lnTo>
                    <a:pt x="13" y="304"/>
                  </a:lnTo>
                  <a:lnTo>
                    <a:pt x="9" y="321"/>
                  </a:lnTo>
                  <a:lnTo>
                    <a:pt x="5" y="339"/>
                  </a:lnTo>
                  <a:lnTo>
                    <a:pt x="2" y="356"/>
                  </a:lnTo>
                  <a:lnTo>
                    <a:pt x="2" y="373"/>
                  </a:lnTo>
                  <a:lnTo>
                    <a:pt x="0" y="390"/>
                  </a:lnTo>
                  <a:lnTo>
                    <a:pt x="2" y="409"/>
                  </a:lnTo>
                  <a:lnTo>
                    <a:pt x="2" y="424"/>
                  </a:lnTo>
                  <a:lnTo>
                    <a:pt x="4" y="441"/>
                  </a:lnTo>
                  <a:lnTo>
                    <a:pt x="4" y="460"/>
                  </a:lnTo>
                  <a:lnTo>
                    <a:pt x="5" y="477"/>
                  </a:lnTo>
                  <a:lnTo>
                    <a:pt x="9" y="494"/>
                  </a:lnTo>
                  <a:lnTo>
                    <a:pt x="11" y="513"/>
                  </a:lnTo>
                  <a:lnTo>
                    <a:pt x="13" y="531"/>
                  </a:lnTo>
                  <a:lnTo>
                    <a:pt x="15" y="550"/>
                  </a:lnTo>
                  <a:lnTo>
                    <a:pt x="19" y="565"/>
                  </a:lnTo>
                  <a:lnTo>
                    <a:pt x="23" y="580"/>
                  </a:lnTo>
                  <a:lnTo>
                    <a:pt x="28" y="593"/>
                  </a:lnTo>
                  <a:lnTo>
                    <a:pt x="36" y="607"/>
                  </a:lnTo>
                  <a:lnTo>
                    <a:pt x="44" y="616"/>
                  </a:lnTo>
                  <a:lnTo>
                    <a:pt x="51" y="628"/>
                  </a:lnTo>
                  <a:lnTo>
                    <a:pt x="61" y="635"/>
                  </a:lnTo>
                  <a:lnTo>
                    <a:pt x="70" y="645"/>
                  </a:lnTo>
                  <a:lnTo>
                    <a:pt x="78" y="650"/>
                  </a:lnTo>
                  <a:lnTo>
                    <a:pt x="85" y="656"/>
                  </a:lnTo>
                  <a:lnTo>
                    <a:pt x="93" y="660"/>
                  </a:lnTo>
                  <a:lnTo>
                    <a:pt x="101" y="664"/>
                  </a:lnTo>
                  <a:lnTo>
                    <a:pt x="106" y="666"/>
                  </a:lnTo>
                  <a:lnTo>
                    <a:pt x="112" y="668"/>
                  </a:lnTo>
                  <a:lnTo>
                    <a:pt x="114" y="669"/>
                  </a:lnTo>
                  <a:lnTo>
                    <a:pt x="116" y="669"/>
                  </a:lnTo>
                  <a:lnTo>
                    <a:pt x="161" y="675"/>
                  </a:lnTo>
                  <a:lnTo>
                    <a:pt x="230" y="654"/>
                  </a:lnTo>
                  <a:lnTo>
                    <a:pt x="207" y="552"/>
                  </a:lnTo>
                  <a:lnTo>
                    <a:pt x="160" y="550"/>
                  </a:lnTo>
                  <a:lnTo>
                    <a:pt x="120" y="504"/>
                  </a:lnTo>
                  <a:lnTo>
                    <a:pt x="97" y="426"/>
                  </a:lnTo>
                  <a:lnTo>
                    <a:pt x="101" y="337"/>
                  </a:lnTo>
                  <a:lnTo>
                    <a:pt x="477" y="211"/>
                  </a:lnTo>
                  <a:lnTo>
                    <a:pt x="540" y="139"/>
                  </a:lnTo>
                  <a:lnTo>
                    <a:pt x="487" y="97"/>
                  </a:lnTo>
                  <a:lnTo>
                    <a:pt x="450" y="82"/>
                  </a:lnTo>
                  <a:lnTo>
                    <a:pt x="403" y="76"/>
                  </a:lnTo>
                  <a:lnTo>
                    <a:pt x="388" y="78"/>
                  </a:lnTo>
                  <a:lnTo>
                    <a:pt x="388" y="74"/>
                  </a:lnTo>
                  <a:lnTo>
                    <a:pt x="386" y="65"/>
                  </a:lnTo>
                  <a:lnTo>
                    <a:pt x="382" y="55"/>
                  </a:lnTo>
                  <a:lnTo>
                    <a:pt x="376" y="51"/>
                  </a:lnTo>
                  <a:lnTo>
                    <a:pt x="386" y="23"/>
                  </a:lnTo>
                  <a:lnTo>
                    <a:pt x="373" y="0"/>
                  </a:lnTo>
                  <a:lnTo>
                    <a:pt x="161" y="36"/>
                  </a:lnTo>
                  <a:lnTo>
                    <a:pt x="161" y="36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810"/>
            <p:cNvSpPr>
              <a:spLocks/>
            </p:cNvSpPr>
            <p:nvPr/>
          </p:nvSpPr>
          <p:spPr bwMode="auto">
            <a:xfrm>
              <a:off x="3563937" y="4402138"/>
              <a:ext cx="263525" cy="514350"/>
            </a:xfrm>
            <a:custGeom>
              <a:avLst/>
              <a:gdLst/>
              <a:ahLst/>
              <a:cxnLst>
                <a:cxn ang="0">
                  <a:pos x="233" y="51"/>
                </a:cxn>
                <a:cxn ang="0">
                  <a:pos x="218" y="277"/>
                </a:cxn>
                <a:cxn ang="0">
                  <a:pos x="273" y="585"/>
                </a:cxn>
                <a:cxn ang="0">
                  <a:pos x="211" y="646"/>
                </a:cxn>
                <a:cxn ang="0">
                  <a:pos x="199" y="642"/>
                </a:cxn>
                <a:cxn ang="0">
                  <a:pos x="176" y="635"/>
                </a:cxn>
                <a:cxn ang="0">
                  <a:pos x="163" y="629"/>
                </a:cxn>
                <a:cxn ang="0">
                  <a:pos x="152" y="625"/>
                </a:cxn>
                <a:cxn ang="0">
                  <a:pos x="133" y="614"/>
                </a:cxn>
                <a:cxn ang="0">
                  <a:pos x="121" y="602"/>
                </a:cxn>
                <a:cxn ang="0">
                  <a:pos x="106" y="583"/>
                </a:cxn>
                <a:cxn ang="0">
                  <a:pos x="85" y="559"/>
                </a:cxn>
                <a:cxn ang="0">
                  <a:pos x="62" y="534"/>
                </a:cxn>
                <a:cxn ang="0">
                  <a:pos x="39" y="507"/>
                </a:cxn>
                <a:cxn ang="0">
                  <a:pos x="22" y="486"/>
                </a:cxn>
                <a:cxn ang="0">
                  <a:pos x="9" y="471"/>
                </a:cxn>
                <a:cxn ang="0">
                  <a:pos x="0" y="443"/>
                </a:cxn>
                <a:cxn ang="0">
                  <a:pos x="133" y="334"/>
                </a:cxn>
                <a:cxn ang="0">
                  <a:pos x="114" y="300"/>
                </a:cxn>
                <a:cxn ang="0">
                  <a:pos x="146" y="133"/>
                </a:cxn>
                <a:cxn ang="0">
                  <a:pos x="136" y="100"/>
                </a:cxn>
                <a:cxn ang="0">
                  <a:pos x="133" y="95"/>
                </a:cxn>
                <a:cxn ang="0">
                  <a:pos x="133" y="81"/>
                </a:cxn>
                <a:cxn ang="0">
                  <a:pos x="140" y="70"/>
                </a:cxn>
                <a:cxn ang="0">
                  <a:pos x="146" y="62"/>
                </a:cxn>
                <a:cxn ang="0">
                  <a:pos x="159" y="60"/>
                </a:cxn>
                <a:cxn ang="0">
                  <a:pos x="165" y="40"/>
                </a:cxn>
                <a:cxn ang="0">
                  <a:pos x="155" y="28"/>
                </a:cxn>
                <a:cxn ang="0">
                  <a:pos x="155" y="13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5" y="5"/>
                </a:cxn>
                <a:cxn ang="0">
                  <a:pos x="226" y="1"/>
                </a:cxn>
                <a:cxn ang="0">
                  <a:pos x="330" y="22"/>
                </a:cxn>
              </a:cxnLst>
              <a:rect l="0" t="0" r="r" b="b"/>
              <a:pathLst>
                <a:path w="330" h="646">
                  <a:moveTo>
                    <a:pt x="330" y="22"/>
                  </a:moveTo>
                  <a:lnTo>
                    <a:pt x="233" y="51"/>
                  </a:lnTo>
                  <a:lnTo>
                    <a:pt x="216" y="232"/>
                  </a:lnTo>
                  <a:lnTo>
                    <a:pt x="218" y="277"/>
                  </a:lnTo>
                  <a:lnTo>
                    <a:pt x="270" y="511"/>
                  </a:lnTo>
                  <a:lnTo>
                    <a:pt x="273" y="585"/>
                  </a:lnTo>
                  <a:lnTo>
                    <a:pt x="243" y="635"/>
                  </a:lnTo>
                  <a:lnTo>
                    <a:pt x="211" y="646"/>
                  </a:lnTo>
                  <a:lnTo>
                    <a:pt x="207" y="644"/>
                  </a:lnTo>
                  <a:lnTo>
                    <a:pt x="199" y="642"/>
                  </a:lnTo>
                  <a:lnTo>
                    <a:pt x="190" y="639"/>
                  </a:lnTo>
                  <a:lnTo>
                    <a:pt x="176" y="635"/>
                  </a:lnTo>
                  <a:lnTo>
                    <a:pt x="171" y="633"/>
                  </a:lnTo>
                  <a:lnTo>
                    <a:pt x="163" y="629"/>
                  </a:lnTo>
                  <a:lnTo>
                    <a:pt x="155" y="627"/>
                  </a:lnTo>
                  <a:lnTo>
                    <a:pt x="152" y="625"/>
                  </a:lnTo>
                  <a:lnTo>
                    <a:pt x="140" y="620"/>
                  </a:lnTo>
                  <a:lnTo>
                    <a:pt x="133" y="614"/>
                  </a:lnTo>
                  <a:lnTo>
                    <a:pt x="129" y="608"/>
                  </a:lnTo>
                  <a:lnTo>
                    <a:pt x="121" y="602"/>
                  </a:lnTo>
                  <a:lnTo>
                    <a:pt x="114" y="593"/>
                  </a:lnTo>
                  <a:lnTo>
                    <a:pt x="106" y="583"/>
                  </a:lnTo>
                  <a:lnTo>
                    <a:pt x="95" y="570"/>
                  </a:lnTo>
                  <a:lnTo>
                    <a:pt x="85" y="559"/>
                  </a:lnTo>
                  <a:lnTo>
                    <a:pt x="74" y="545"/>
                  </a:lnTo>
                  <a:lnTo>
                    <a:pt x="62" y="534"/>
                  </a:lnTo>
                  <a:lnTo>
                    <a:pt x="51" y="519"/>
                  </a:lnTo>
                  <a:lnTo>
                    <a:pt x="39" y="507"/>
                  </a:lnTo>
                  <a:lnTo>
                    <a:pt x="30" y="496"/>
                  </a:lnTo>
                  <a:lnTo>
                    <a:pt x="22" y="486"/>
                  </a:lnTo>
                  <a:lnTo>
                    <a:pt x="15" y="477"/>
                  </a:lnTo>
                  <a:lnTo>
                    <a:pt x="9" y="471"/>
                  </a:lnTo>
                  <a:lnTo>
                    <a:pt x="5" y="466"/>
                  </a:lnTo>
                  <a:lnTo>
                    <a:pt x="0" y="443"/>
                  </a:lnTo>
                  <a:lnTo>
                    <a:pt x="43" y="374"/>
                  </a:lnTo>
                  <a:lnTo>
                    <a:pt x="133" y="334"/>
                  </a:lnTo>
                  <a:lnTo>
                    <a:pt x="136" y="315"/>
                  </a:lnTo>
                  <a:lnTo>
                    <a:pt x="114" y="300"/>
                  </a:lnTo>
                  <a:lnTo>
                    <a:pt x="110" y="270"/>
                  </a:lnTo>
                  <a:lnTo>
                    <a:pt x="146" y="133"/>
                  </a:lnTo>
                  <a:lnTo>
                    <a:pt x="150" y="108"/>
                  </a:lnTo>
                  <a:lnTo>
                    <a:pt x="136" y="100"/>
                  </a:lnTo>
                  <a:lnTo>
                    <a:pt x="135" y="98"/>
                  </a:lnTo>
                  <a:lnTo>
                    <a:pt x="133" y="95"/>
                  </a:lnTo>
                  <a:lnTo>
                    <a:pt x="131" y="87"/>
                  </a:lnTo>
                  <a:lnTo>
                    <a:pt x="133" y="81"/>
                  </a:lnTo>
                  <a:lnTo>
                    <a:pt x="135" y="76"/>
                  </a:lnTo>
                  <a:lnTo>
                    <a:pt x="140" y="70"/>
                  </a:lnTo>
                  <a:lnTo>
                    <a:pt x="144" y="64"/>
                  </a:lnTo>
                  <a:lnTo>
                    <a:pt x="146" y="62"/>
                  </a:lnTo>
                  <a:lnTo>
                    <a:pt x="155" y="60"/>
                  </a:lnTo>
                  <a:lnTo>
                    <a:pt x="159" y="60"/>
                  </a:lnTo>
                  <a:lnTo>
                    <a:pt x="167" y="41"/>
                  </a:lnTo>
                  <a:lnTo>
                    <a:pt x="165" y="40"/>
                  </a:lnTo>
                  <a:lnTo>
                    <a:pt x="161" y="36"/>
                  </a:lnTo>
                  <a:lnTo>
                    <a:pt x="155" y="28"/>
                  </a:lnTo>
                  <a:lnTo>
                    <a:pt x="155" y="22"/>
                  </a:lnTo>
                  <a:lnTo>
                    <a:pt x="155" y="13"/>
                  </a:lnTo>
                  <a:lnTo>
                    <a:pt x="161" y="7"/>
                  </a:lnTo>
                  <a:lnTo>
                    <a:pt x="167" y="1"/>
                  </a:lnTo>
                  <a:lnTo>
                    <a:pt x="173" y="0"/>
                  </a:lnTo>
                  <a:lnTo>
                    <a:pt x="180" y="0"/>
                  </a:lnTo>
                  <a:lnTo>
                    <a:pt x="190" y="1"/>
                  </a:lnTo>
                  <a:lnTo>
                    <a:pt x="195" y="5"/>
                  </a:lnTo>
                  <a:lnTo>
                    <a:pt x="201" y="7"/>
                  </a:lnTo>
                  <a:lnTo>
                    <a:pt x="226" y="1"/>
                  </a:lnTo>
                  <a:lnTo>
                    <a:pt x="330" y="17"/>
                  </a:lnTo>
                  <a:lnTo>
                    <a:pt x="330" y="22"/>
                  </a:lnTo>
                  <a:lnTo>
                    <a:pt x="330" y="22"/>
                  </a:lnTo>
                  <a:close/>
                </a:path>
              </a:pathLst>
            </a:custGeom>
            <a:solidFill>
              <a:srgbClr val="FFDB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811"/>
            <p:cNvSpPr>
              <a:spLocks/>
            </p:cNvSpPr>
            <p:nvPr/>
          </p:nvSpPr>
          <p:spPr bwMode="auto">
            <a:xfrm>
              <a:off x="4964112" y="4486276"/>
              <a:ext cx="293687" cy="185738"/>
            </a:xfrm>
            <a:custGeom>
              <a:avLst/>
              <a:gdLst/>
              <a:ahLst/>
              <a:cxnLst>
                <a:cxn ang="0">
                  <a:pos x="0" y="126"/>
                </a:cxn>
                <a:cxn ang="0">
                  <a:pos x="36" y="97"/>
                </a:cxn>
                <a:cxn ang="0">
                  <a:pos x="74" y="95"/>
                </a:cxn>
                <a:cxn ang="0">
                  <a:pos x="114" y="72"/>
                </a:cxn>
                <a:cxn ang="0">
                  <a:pos x="147" y="72"/>
                </a:cxn>
                <a:cxn ang="0">
                  <a:pos x="187" y="46"/>
                </a:cxn>
                <a:cxn ang="0">
                  <a:pos x="225" y="46"/>
                </a:cxn>
                <a:cxn ang="0">
                  <a:pos x="259" y="23"/>
                </a:cxn>
                <a:cxn ang="0">
                  <a:pos x="297" y="21"/>
                </a:cxn>
                <a:cxn ang="0">
                  <a:pos x="339" y="0"/>
                </a:cxn>
                <a:cxn ang="0">
                  <a:pos x="371" y="0"/>
                </a:cxn>
                <a:cxn ang="0">
                  <a:pos x="308" y="46"/>
                </a:cxn>
                <a:cxn ang="0">
                  <a:pos x="261" y="65"/>
                </a:cxn>
                <a:cxn ang="0">
                  <a:pos x="213" y="128"/>
                </a:cxn>
                <a:cxn ang="0">
                  <a:pos x="183" y="185"/>
                </a:cxn>
                <a:cxn ang="0">
                  <a:pos x="156" y="190"/>
                </a:cxn>
                <a:cxn ang="0">
                  <a:pos x="133" y="211"/>
                </a:cxn>
                <a:cxn ang="0">
                  <a:pos x="95" y="211"/>
                </a:cxn>
                <a:cxn ang="0">
                  <a:pos x="74" y="234"/>
                </a:cxn>
                <a:cxn ang="0">
                  <a:pos x="42" y="234"/>
                </a:cxn>
                <a:cxn ang="0">
                  <a:pos x="0" y="126"/>
                </a:cxn>
                <a:cxn ang="0">
                  <a:pos x="0" y="126"/>
                </a:cxn>
              </a:cxnLst>
              <a:rect l="0" t="0" r="r" b="b"/>
              <a:pathLst>
                <a:path w="371" h="234">
                  <a:moveTo>
                    <a:pt x="0" y="126"/>
                  </a:moveTo>
                  <a:lnTo>
                    <a:pt x="36" y="97"/>
                  </a:lnTo>
                  <a:lnTo>
                    <a:pt x="74" y="95"/>
                  </a:lnTo>
                  <a:lnTo>
                    <a:pt x="114" y="72"/>
                  </a:lnTo>
                  <a:lnTo>
                    <a:pt x="147" y="72"/>
                  </a:lnTo>
                  <a:lnTo>
                    <a:pt x="187" y="46"/>
                  </a:lnTo>
                  <a:lnTo>
                    <a:pt x="225" y="46"/>
                  </a:lnTo>
                  <a:lnTo>
                    <a:pt x="259" y="23"/>
                  </a:lnTo>
                  <a:lnTo>
                    <a:pt x="297" y="21"/>
                  </a:lnTo>
                  <a:lnTo>
                    <a:pt x="339" y="0"/>
                  </a:lnTo>
                  <a:lnTo>
                    <a:pt x="371" y="0"/>
                  </a:lnTo>
                  <a:lnTo>
                    <a:pt x="308" y="46"/>
                  </a:lnTo>
                  <a:lnTo>
                    <a:pt x="261" y="65"/>
                  </a:lnTo>
                  <a:lnTo>
                    <a:pt x="213" y="128"/>
                  </a:lnTo>
                  <a:lnTo>
                    <a:pt x="183" y="185"/>
                  </a:lnTo>
                  <a:lnTo>
                    <a:pt x="156" y="190"/>
                  </a:lnTo>
                  <a:lnTo>
                    <a:pt x="133" y="211"/>
                  </a:lnTo>
                  <a:lnTo>
                    <a:pt x="95" y="211"/>
                  </a:lnTo>
                  <a:lnTo>
                    <a:pt x="74" y="234"/>
                  </a:lnTo>
                  <a:lnTo>
                    <a:pt x="42" y="234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4275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812"/>
            <p:cNvSpPr>
              <a:spLocks/>
            </p:cNvSpPr>
            <p:nvPr/>
          </p:nvSpPr>
          <p:spPr bwMode="auto">
            <a:xfrm>
              <a:off x="4970462" y="4168776"/>
              <a:ext cx="206375" cy="207963"/>
            </a:xfrm>
            <a:custGeom>
              <a:avLst/>
              <a:gdLst/>
              <a:ahLst/>
              <a:cxnLst>
                <a:cxn ang="0">
                  <a:pos x="13" y="80"/>
                </a:cxn>
                <a:cxn ang="0">
                  <a:pos x="4" y="104"/>
                </a:cxn>
                <a:cxn ang="0">
                  <a:pos x="23" y="160"/>
                </a:cxn>
                <a:cxn ang="0">
                  <a:pos x="0" y="150"/>
                </a:cxn>
                <a:cxn ang="0">
                  <a:pos x="17" y="190"/>
                </a:cxn>
                <a:cxn ang="0">
                  <a:pos x="49" y="234"/>
                </a:cxn>
                <a:cxn ang="0">
                  <a:pos x="68" y="245"/>
                </a:cxn>
                <a:cxn ang="0">
                  <a:pos x="133" y="262"/>
                </a:cxn>
                <a:cxn ang="0">
                  <a:pos x="192" y="257"/>
                </a:cxn>
                <a:cxn ang="0">
                  <a:pos x="232" y="226"/>
                </a:cxn>
                <a:cxn ang="0">
                  <a:pos x="251" y="198"/>
                </a:cxn>
                <a:cxn ang="0">
                  <a:pos x="258" y="125"/>
                </a:cxn>
                <a:cxn ang="0">
                  <a:pos x="215" y="0"/>
                </a:cxn>
                <a:cxn ang="0">
                  <a:pos x="179" y="26"/>
                </a:cxn>
                <a:cxn ang="0">
                  <a:pos x="163" y="30"/>
                </a:cxn>
                <a:cxn ang="0">
                  <a:pos x="152" y="21"/>
                </a:cxn>
                <a:cxn ang="0">
                  <a:pos x="127" y="32"/>
                </a:cxn>
                <a:cxn ang="0">
                  <a:pos x="104" y="34"/>
                </a:cxn>
                <a:cxn ang="0">
                  <a:pos x="80" y="57"/>
                </a:cxn>
                <a:cxn ang="0">
                  <a:pos x="42" y="63"/>
                </a:cxn>
                <a:cxn ang="0">
                  <a:pos x="13" y="80"/>
                </a:cxn>
                <a:cxn ang="0">
                  <a:pos x="13" y="80"/>
                </a:cxn>
              </a:cxnLst>
              <a:rect l="0" t="0" r="r" b="b"/>
              <a:pathLst>
                <a:path w="258" h="262">
                  <a:moveTo>
                    <a:pt x="13" y="80"/>
                  </a:moveTo>
                  <a:lnTo>
                    <a:pt x="4" y="104"/>
                  </a:lnTo>
                  <a:lnTo>
                    <a:pt x="23" y="160"/>
                  </a:lnTo>
                  <a:lnTo>
                    <a:pt x="0" y="150"/>
                  </a:lnTo>
                  <a:lnTo>
                    <a:pt x="17" y="190"/>
                  </a:lnTo>
                  <a:lnTo>
                    <a:pt x="49" y="234"/>
                  </a:lnTo>
                  <a:lnTo>
                    <a:pt x="68" y="245"/>
                  </a:lnTo>
                  <a:lnTo>
                    <a:pt x="133" y="262"/>
                  </a:lnTo>
                  <a:lnTo>
                    <a:pt x="192" y="257"/>
                  </a:lnTo>
                  <a:lnTo>
                    <a:pt x="232" y="226"/>
                  </a:lnTo>
                  <a:lnTo>
                    <a:pt x="251" y="198"/>
                  </a:lnTo>
                  <a:lnTo>
                    <a:pt x="258" y="125"/>
                  </a:lnTo>
                  <a:lnTo>
                    <a:pt x="215" y="0"/>
                  </a:lnTo>
                  <a:lnTo>
                    <a:pt x="179" y="26"/>
                  </a:lnTo>
                  <a:lnTo>
                    <a:pt x="163" y="30"/>
                  </a:lnTo>
                  <a:lnTo>
                    <a:pt x="152" y="21"/>
                  </a:lnTo>
                  <a:lnTo>
                    <a:pt x="127" y="32"/>
                  </a:lnTo>
                  <a:lnTo>
                    <a:pt x="104" y="34"/>
                  </a:lnTo>
                  <a:lnTo>
                    <a:pt x="80" y="57"/>
                  </a:lnTo>
                  <a:lnTo>
                    <a:pt x="42" y="63"/>
                  </a:lnTo>
                  <a:lnTo>
                    <a:pt x="13" y="8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814"/>
            <p:cNvSpPr>
              <a:spLocks/>
            </p:cNvSpPr>
            <p:nvPr/>
          </p:nvSpPr>
          <p:spPr bwMode="auto">
            <a:xfrm>
              <a:off x="3679825" y="4584701"/>
              <a:ext cx="57150" cy="23812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10" y="32"/>
                </a:cxn>
                <a:cxn ang="0">
                  <a:pos x="11" y="51"/>
                </a:cxn>
                <a:cxn ang="0">
                  <a:pos x="6" y="61"/>
                </a:cxn>
                <a:cxn ang="0">
                  <a:pos x="0" y="66"/>
                </a:cxn>
                <a:cxn ang="0">
                  <a:pos x="27" y="163"/>
                </a:cxn>
                <a:cxn ang="0">
                  <a:pos x="27" y="165"/>
                </a:cxn>
                <a:cxn ang="0">
                  <a:pos x="30" y="177"/>
                </a:cxn>
                <a:cxn ang="0">
                  <a:pos x="32" y="184"/>
                </a:cxn>
                <a:cxn ang="0">
                  <a:pos x="36" y="192"/>
                </a:cxn>
                <a:cxn ang="0">
                  <a:pos x="38" y="201"/>
                </a:cxn>
                <a:cxn ang="0">
                  <a:pos x="42" y="211"/>
                </a:cxn>
                <a:cxn ang="0">
                  <a:pos x="44" y="220"/>
                </a:cxn>
                <a:cxn ang="0">
                  <a:pos x="46" y="230"/>
                </a:cxn>
                <a:cxn ang="0">
                  <a:pos x="48" y="237"/>
                </a:cxn>
                <a:cxn ang="0">
                  <a:pos x="51" y="247"/>
                </a:cxn>
                <a:cxn ang="0">
                  <a:pos x="51" y="253"/>
                </a:cxn>
                <a:cxn ang="0">
                  <a:pos x="55" y="260"/>
                </a:cxn>
                <a:cxn ang="0">
                  <a:pos x="55" y="264"/>
                </a:cxn>
                <a:cxn ang="0">
                  <a:pos x="57" y="270"/>
                </a:cxn>
                <a:cxn ang="0">
                  <a:pos x="53" y="274"/>
                </a:cxn>
                <a:cxn ang="0">
                  <a:pos x="48" y="274"/>
                </a:cxn>
                <a:cxn ang="0">
                  <a:pos x="46" y="274"/>
                </a:cxn>
                <a:cxn ang="0">
                  <a:pos x="44" y="279"/>
                </a:cxn>
                <a:cxn ang="0">
                  <a:pos x="44" y="289"/>
                </a:cxn>
                <a:cxn ang="0">
                  <a:pos x="48" y="294"/>
                </a:cxn>
                <a:cxn ang="0">
                  <a:pos x="55" y="298"/>
                </a:cxn>
                <a:cxn ang="0">
                  <a:pos x="65" y="296"/>
                </a:cxn>
                <a:cxn ang="0">
                  <a:pos x="67" y="293"/>
                </a:cxn>
                <a:cxn ang="0">
                  <a:pos x="70" y="289"/>
                </a:cxn>
                <a:cxn ang="0">
                  <a:pos x="70" y="281"/>
                </a:cxn>
                <a:cxn ang="0">
                  <a:pos x="72" y="275"/>
                </a:cxn>
                <a:cxn ang="0">
                  <a:pos x="72" y="268"/>
                </a:cxn>
                <a:cxn ang="0">
                  <a:pos x="72" y="260"/>
                </a:cxn>
                <a:cxn ang="0">
                  <a:pos x="70" y="255"/>
                </a:cxn>
                <a:cxn ang="0">
                  <a:pos x="70" y="251"/>
                </a:cxn>
                <a:cxn ang="0">
                  <a:pos x="67" y="245"/>
                </a:cxn>
                <a:cxn ang="0">
                  <a:pos x="65" y="236"/>
                </a:cxn>
                <a:cxn ang="0">
                  <a:pos x="61" y="222"/>
                </a:cxn>
                <a:cxn ang="0">
                  <a:pos x="57" y="205"/>
                </a:cxn>
                <a:cxn ang="0">
                  <a:pos x="51" y="186"/>
                </a:cxn>
                <a:cxn ang="0">
                  <a:pos x="48" y="165"/>
                </a:cxn>
                <a:cxn ang="0">
                  <a:pos x="42" y="142"/>
                </a:cxn>
                <a:cxn ang="0">
                  <a:pos x="38" y="120"/>
                </a:cxn>
                <a:cxn ang="0">
                  <a:pos x="32" y="97"/>
                </a:cxn>
                <a:cxn ang="0">
                  <a:pos x="27" y="74"/>
                </a:cxn>
                <a:cxn ang="0">
                  <a:pos x="23" y="53"/>
                </a:cxn>
                <a:cxn ang="0">
                  <a:pos x="19" y="36"/>
                </a:cxn>
                <a:cxn ang="0">
                  <a:pos x="15" y="21"/>
                </a:cxn>
                <a:cxn ang="0">
                  <a:pos x="13" y="9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72" h="298">
                  <a:moveTo>
                    <a:pt x="6" y="5"/>
                  </a:moveTo>
                  <a:lnTo>
                    <a:pt x="10" y="32"/>
                  </a:lnTo>
                  <a:lnTo>
                    <a:pt x="11" y="51"/>
                  </a:lnTo>
                  <a:lnTo>
                    <a:pt x="6" y="61"/>
                  </a:lnTo>
                  <a:lnTo>
                    <a:pt x="0" y="66"/>
                  </a:lnTo>
                  <a:lnTo>
                    <a:pt x="27" y="163"/>
                  </a:lnTo>
                  <a:lnTo>
                    <a:pt x="27" y="165"/>
                  </a:lnTo>
                  <a:lnTo>
                    <a:pt x="30" y="177"/>
                  </a:lnTo>
                  <a:lnTo>
                    <a:pt x="32" y="184"/>
                  </a:lnTo>
                  <a:lnTo>
                    <a:pt x="36" y="192"/>
                  </a:lnTo>
                  <a:lnTo>
                    <a:pt x="38" y="201"/>
                  </a:lnTo>
                  <a:lnTo>
                    <a:pt x="42" y="211"/>
                  </a:lnTo>
                  <a:lnTo>
                    <a:pt x="44" y="220"/>
                  </a:lnTo>
                  <a:lnTo>
                    <a:pt x="46" y="230"/>
                  </a:lnTo>
                  <a:lnTo>
                    <a:pt x="48" y="237"/>
                  </a:lnTo>
                  <a:lnTo>
                    <a:pt x="51" y="247"/>
                  </a:lnTo>
                  <a:lnTo>
                    <a:pt x="51" y="253"/>
                  </a:lnTo>
                  <a:lnTo>
                    <a:pt x="55" y="260"/>
                  </a:lnTo>
                  <a:lnTo>
                    <a:pt x="55" y="264"/>
                  </a:lnTo>
                  <a:lnTo>
                    <a:pt x="57" y="270"/>
                  </a:lnTo>
                  <a:lnTo>
                    <a:pt x="53" y="274"/>
                  </a:lnTo>
                  <a:lnTo>
                    <a:pt x="48" y="274"/>
                  </a:lnTo>
                  <a:lnTo>
                    <a:pt x="46" y="274"/>
                  </a:lnTo>
                  <a:lnTo>
                    <a:pt x="44" y="279"/>
                  </a:lnTo>
                  <a:lnTo>
                    <a:pt x="44" y="289"/>
                  </a:lnTo>
                  <a:lnTo>
                    <a:pt x="48" y="294"/>
                  </a:lnTo>
                  <a:lnTo>
                    <a:pt x="55" y="298"/>
                  </a:lnTo>
                  <a:lnTo>
                    <a:pt x="65" y="296"/>
                  </a:lnTo>
                  <a:lnTo>
                    <a:pt x="67" y="293"/>
                  </a:lnTo>
                  <a:lnTo>
                    <a:pt x="70" y="289"/>
                  </a:lnTo>
                  <a:lnTo>
                    <a:pt x="70" y="281"/>
                  </a:lnTo>
                  <a:lnTo>
                    <a:pt x="72" y="275"/>
                  </a:lnTo>
                  <a:lnTo>
                    <a:pt x="72" y="268"/>
                  </a:lnTo>
                  <a:lnTo>
                    <a:pt x="72" y="260"/>
                  </a:lnTo>
                  <a:lnTo>
                    <a:pt x="70" y="255"/>
                  </a:lnTo>
                  <a:lnTo>
                    <a:pt x="70" y="251"/>
                  </a:lnTo>
                  <a:lnTo>
                    <a:pt x="67" y="245"/>
                  </a:lnTo>
                  <a:lnTo>
                    <a:pt x="65" y="236"/>
                  </a:lnTo>
                  <a:lnTo>
                    <a:pt x="61" y="222"/>
                  </a:lnTo>
                  <a:lnTo>
                    <a:pt x="57" y="205"/>
                  </a:lnTo>
                  <a:lnTo>
                    <a:pt x="51" y="186"/>
                  </a:lnTo>
                  <a:lnTo>
                    <a:pt x="48" y="165"/>
                  </a:lnTo>
                  <a:lnTo>
                    <a:pt x="42" y="142"/>
                  </a:lnTo>
                  <a:lnTo>
                    <a:pt x="38" y="120"/>
                  </a:lnTo>
                  <a:lnTo>
                    <a:pt x="32" y="97"/>
                  </a:lnTo>
                  <a:lnTo>
                    <a:pt x="27" y="74"/>
                  </a:lnTo>
                  <a:lnTo>
                    <a:pt x="23" y="53"/>
                  </a:lnTo>
                  <a:lnTo>
                    <a:pt x="19" y="36"/>
                  </a:lnTo>
                  <a:lnTo>
                    <a:pt x="15" y="21"/>
                  </a:lnTo>
                  <a:lnTo>
                    <a:pt x="13" y="9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816"/>
            <p:cNvSpPr>
              <a:spLocks/>
            </p:cNvSpPr>
            <p:nvPr/>
          </p:nvSpPr>
          <p:spPr bwMode="auto">
            <a:xfrm>
              <a:off x="3690937" y="4411663"/>
              <a:ext cx="66675" cy="109538"/>
            </a:xfrm>
            <a:custGeom>
              <a:avLst/>
              <a:gdLst/>
              <a:ahLst/>
              <a:cxnLst>
                <a:cxn ang="0">
                  <a:pos x="29" y="25"/>
                </a:cxn>
                <a:cxn ang="0">
                  <a:pos x="25" y="29"/>
                </a:cxn>
                <a:cxn ang="0">
                  <a:pos x="19" y="40"/>
                </a:cxn>
                <a:cxn ang="0">
                  <a:pos x="15" y="46"/>
                </a:cxn>
                <a:cxn ang="0">
                  <a:pos x="14" y="51"/>
                </a:cxn>
                <a:cxn ang="0">
                  <a:pos x="10" y="57"/>
                </a:cxn>
                <a:cxn ang="0">
                  <a:pos x="10" y="63"/>
                </a:cxn>
                <a:cxn ang="0">
                  <a:pos x="6" y="80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12" y="139"/>
                </a:cxn>
                <a:cxn ang="0">
                  <a:pos x="12" y="95"/>
                </a:cxn>
                <a:cxn ang="0">
                  <a:pos x="12" y="93"/>
                </a:cxn>
                <a:cxn ang="0">
                  <a:pos x="14" y="89"/>
                </a:cxn>
                <a:cxn ang="0">
                  <a:pos x="15" y="80"/>
                </a:cxn>
                <a:cxn ang="0">
                  <a:pos x="17" y="74"/>
                </a:cxn>
                <a:cxn ang="0">
                  <a:pos x="17" y="65"/>
                </a:cxn>
                <a:cxn ang="0">
                  <a:pos x="21" y="55"/>
                </a:cxn>
                <a:cxn ang="0">
                  <a:pos x="23" y="49"/>
                </a:cxn>
                <a:cxn ang="0">
                  <a:pos x="25" y="46"/>
                </a:cxn>
                <a:cxn ang="0">
                  <a:pos x="27" y="38"/>
                </a:cxn>
                <a:cxn ang="0">
                  <a:pos x="36" y="27"/>
                </a:cxn>
                <a:cxn ang="0">
                  <a:pos x="46" y="17"/>
                </a:cxn>
                <a:cxn ang="0">
                  <a:pos x="57" y="11"/>
                </a:cxn>
                <a:cxn ang="0">
                  <a:pos x="67" y="6"/>
                </a:cxn>
                <a:cxn ang="0">
                  <a:pos x="76" y="4"/>
                </a:cxn>
                <a:cxn ang="0">
                  <a:pos x="82" y="0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1" y="0"/>
                </a:cxn>
                <a:cxn ang="0">
                  <a:pos x="61" y="2"/>
                </a:cxn>
                <a:cxn ang="0">
                  <a:pos x="52" y="4"/>
                </a:cxn>
                <a:cxn ang="0">
                  <a:pos x="42" y="8"/>
                </a:cxn>
                <a:cxn ang="0">
                  <a:pos x="36" y="15"/>
                </a:cxn>
                <a:cxn ang="0">
                  <a:pos x="31" y="23"/>
                </a:cxn>
                <a:cxn ang="0">
                  <a:pos x="29" y="25"/>
                </a:cxn>
                <a:cxn ang="0">
                  <a:pos x="29" y="25"/>
                </a:cxn>
              </a:cxnLst>
              <a:rect l="0" t="0" r="r" b="b"/>
              <a:pathLst>
                <a:path w="84" h="139">
                  <a:moveTo>
                    <a:pt x="29" y="25"/>
                  </a:moveTo>
                  <a:lnTo>
                    <a:pt x="25" y="29"/>
                  </a:lnTo>
                  <a:lnTo>
                    <a:pt x="19" y="40"/>
                  </a:lnTo>
                  <a:lnTo>
                    <a:pt x="15" y="46"/>
                  </a:lnTo>
                  <a:lnTo>
                    <a:pt x="14" y="51"/>
                  </a:lnTo>
                  <a:lnTo>
                    <a:pt x="10" y="57"/>
                  </a:lnTo>
                  <a:lnTo>
                    <a:pt x="10" y="63"/>
                  </a:lnTo>
                  <a:lnTo>
                    <a:pt x="6" y="80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12" y="139"/>
                  </a:lnTo>
                  <a:lnTo>
                    <a:pt x="12" y="95"/>
                  </a:lnTo>
                  <a:lnTo>
                    <a:pt x="12" y="93"/>
                  </a:lnTo>
                  <a:lnTo>
                    <a:pt x="14" y="89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65"/>
                  </a:lnTo>
                  <a:lnTo>
                    <a:pt x="21" y="55"/>
                  </a:lnTo>
                  <a:lnTo>
                    <a:pt x="23" y="49"/>
                  </a:lnTo>
                  <a:lnTo>
                    <a:pt x="25" y="46"/>
                  </a:lnTo>
                  <a:lnTo>
                    <a:pt x="27" y="38"/>
                  </a:lnTo>
                  <a:lnTo>
                    <a:pt x="36" y="27"/>
                  </a:lnTo>
                  <a:lnTo>
                    <a:pt x="46" y="17"/>
                  </a:lnTo>
                  <a:lnTo>
                    <a:pt x="57" y="11"/>
                  </a:lnTo>
                  <a:lnTo>
                    <a:pt x="67" y="6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1" y="0"/>
                  </a:lnTo>
                  <a:lnTo>
                    <a:pt x="61" y="2"/>
                  </a:lnTo>
                  <a:lnTo>
                    <a:pt x="52" y="4"/>
                  </a:lnTo>
                  <a:lnTo>
                    <a:pt x="42" y="8"/>
                  </a:lnTo>
                  <a:lnTo>
                    <a:pt x="36" y="15"/>
                  </a:lnTo>
                  <a:lnTo>
                    <a:pt x="31" y="23"/>
                  </a:lnTo>
                  <a:lnTo>
                    <a:pt x="29" y="25"/>
                  </a:lnTo>
                  <a:lnTo>
                    <a:pt x="29" y="2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817"/>
            <p:cNvSpPr>
              <a:spLocks/>
            </p:cNvSpPr>
            <p:nvPr/>
          </p:nvSpPr>
          <p:spPr bwMode="auto">
            <a:xfrm>
              <a:off x="3595687" y="4721226"/>
              <a:ext cx="106362" cy="1587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61" y="144"/>
                </a:cxn>
                <a:cxn ang="0">
                  <a:pos x="80" y="135"/>
                </a:cxn>
                <a:cxn ang="0">
                  <a:pos x="103" y="139"/>
                </a:cxn>
                <a:cxn ang="0">
                  <a:pos x="111" y="160"/>
                </a:cxn>
                <a:cxn ang="0">
                  <a:pos x="103" y="173"/>
                </a:cxn>
                <a:cxn ang="0">
                  <a:pos x="115" y="192"/>
                </a:cxn>
                <a:cxn ang="0">
                  <a:pos x="126" y="200"/>
                </a:cxn>
                <a:cxn ang="0">
                  <a:pos x="134" y="192"/>
                </a:cxn>
                <a:cxn ang="0">
                  <a:pos x="116" y="177"/>
                </a:cxn>
                <a:cxn ang="0">
                  <a:pos x="120" y="146"/>
                </a:cxn>
                <a:cxn ang="0">
                  <a:pos x="116" y="141"/>
                </a:cxn>
                <a:cxn ang="0">
                  <a:pos x="113" y="131"/>
                </a:cxn>
                <a:cxn ang="0">
                  <a:pos x="105" y="120"/>
                </a:cxn>
                <a:cxn ang="0">
                  <a:pos x="99" y="114"/>
                </a:cxn>
                <a:cxn ang="0">
                  <a:pos x="90" y="112"/>
                </a:cxn>
                <a:cxn ang="0">
                  <a:pos x="80" y="112"/>
                </a:cxn>
                <a:cxn ang="0">
                  <a:pos x="75" y="112"/>
                </a:cxn>
                <a:cxn ang="0">
                  <a:pos x="71" y="114"/>
                </a:cxn>
                <a:cxn ang="0">
                  <a:pos x="38" y="0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134" h="200">
                  <a:moveTo>
                    <a:pt x="0" y="47"/>
                  </a:moveTo>
                  <a:lnTo>
                    <a:pt x="61" y="144"/>
                  </a:lnTo>
                  <a:lnTo>
                    <a:pt x="80" y="135"/>
                  </a:lnTo>
                  <a:lnTo>
                    <a:pt x="103" y="139"/>
                  </a:lnTo>
                  <a:lnTo>
                    <a:pt x="111" y="160"/>
                  </a:lnTo>
                  <a:lnTo>
                    <a:pt x="103" y="173"/>
                  </a:lnTo>
                  <a:lnTo>
                    <a:pt x="115" y="192"/>
                  </a:lnTo>
                  <a:lnTo>
                    <a:pt x="126" y="200"/>
                  </a:lnTo>
                  <a:lnTo>
                    <a:pt x="134" y="192"/>
                  </a:lnTo>
                  <a:lnTo>
                    <a:pt x="116" y="177"/>
                  </a:lnTo>
                  <a:lnTo>
                    <a:pt x="120" y="146"/>
                  </a:lnTo>
                  <a:lnTo>
                    <a:pt x="116" y="141"/>
                  </a:lnTo>
                  <a:lnTo>
                    <a:pt x="113" y="131"/>
                  </a:lnTo>
                  <a:lnTo>
                    <a:pt x="105" y="120"/>
                  </a:lnTo>
                  <a:lnTo>
                    <a:pt x="99" y="114"/>
                  </a:lnTo>
                  <a:lnTo>
                    <a:pt x="90" y="112"/>
                  </a:lnTo>
                  <a:lnTo>
                    <a:pt x="80" y="112"/>
                  </a:lnTo>
                  <a:lnTo>
                    <a:pt x="75" y="112"/>
                  </a:lnTo>
                  <a:lnTo>
                    <a:pt x="71" y="114"/>
                  </a:lnTo>
                  <a:lnTo>
                    <a:pt x="38" y="0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818"/>
            <p:cNvSpPr>
              <a:spLocks/>
            </p:cNvSpPr>
            <p:nvPr/>
          </p:nvSpPr>
          <p:spPr bwMode="auto">
            <a:xfrm>
              <a:off x="3468687" y="4173538"/>
              <a:ext cx="142875" cy="161925"/>
            </a:xfrm>
            <a:custGeom>
              <a:avLst/>
              <a:gdLst/>
              <a:ahLst/>
              <a:cxnLst>
                <a:cxn ang="0">
                  <a:pos x="80" y="20"/>
                </a:cxn>
                <a:cxn ang="0">
                  <a:pos x="74" y="19"/>
                </a:cxn>
                <a:cxn ang="0">
                  <a:pos x="70" y="11"/>
                </a:cxn>
                <a:cxn ang="0">
                  <a:pos x="74" y="1"/>
                </a:cxn>
                <a:cxn ang="0">
                  <a:pos x="85" y="1"/>
                </a:cxn>
                <a:cxn ang="0">
                  <a:pos x="93" y="1"/>
                </a:cxn>
                <a:cxn ang="0">
                  <a:pos x="97" y="11"/>
                </a:cxn>
                <a:cxn ang="0">
                  <a:pos x="91" y="19"/>
                </a:cxn>
                <a:cxn ang="0">
                  <a:pos x="85" y="20"/>
                </a:cxn>
                <a:cxn ang="0">
                  <a:pos x="140" y="57"/>
                </a:cxn>
                <a:cxn ang="0">
                  <a:pos x="142" y="51"/>
                </a:cxn>
                <a:cxn ang="0">
                  <a:pos x="148" y="45"/>
                </a:cxn>
                <a:cxn ang="0">
                  <a:pos x="158" y="51"/>
                </a:cxn>
                <a:cxn ang="0">
                  <a:pos x="154" y="58"/>
                </a:cxn>
                <a:cxn ang="0">
                  <a:pos x="148" y="60"/>
                </a:cxn>
                <a:cxn ang="0">
                  <a:pos x="161" y="102"/>
                </a:cxn>
                <a:cxn ang="0">
                  <a:pos x="173" y="98"/>
                </a:cxn>
                <a:cxn ang="0">
                  <a:pos x="178" y="104"/>
                </a:cxn>
                <a:cxn ang="0">
                  <a:pos x="175" y="116"/>
                </a:cxn>
                <a:cxn ang="0">
                  <a:pos x="163" y="112"/>
                </a:cxn>
                <a:cxn ang="0">
                  <a:pos x="95" y="110"/>
                </a:cxn>
                <a:cxn ang="0">
                  <a:pos x="150" y="157"/>
                </a:cxn>
                <a:cxn ang="0">
                  <a:pos x="158" y="159"/>
                </a:cxn>
                <a:cxn ang="0">
                  <a:pos x="165" y="163"/>
                </a:cxn>
                <a:cxn ang="0">
                  <a:pos x="163" y="169"/>
                </a:cxn>
                <a:cxn ang="0">
                  <a:pos x="152" y="176"/>
                </a:cxn>
                <a:cxn ang="0">
                  <a:pos x="146" y="171"/>
                </a:cxn>
                <a:cxn ang="0">
                  <a:pos x="85" y="129"/>
                </a:cxn>
                <a:cxn ang="0">
                  <a:pos x="89" y="188"/>
                </a:cxn>
                <a:cxn ang="0">
                  <a:pos x="93" y="195"/>
                </a:cxn>
                <a:cxn ang="0">
                  <a:pos x="91" y="203"/>
                </a:cxn>
                <a:cxn ang="0">
                  <a:pos x="80" y="199"/>
                </a:cxn>
                <a:cxn ang="0">
                  <a:pos x="74" y="194"/>
                </a:cxn>
                <a:cxn ang="0">
                  <a:pos x="83" y="186"/>
                </a:cxn>
                <a:cxn ang="0">
                  <a:pos x="42" y="165"/>
                </a:cxn>
                <a:cxn ang="0">
                  <a:pos x="43" y="171"/>
                </a:cxn>
                <a:cxn ang="0">
                  <a:pos x="38" y="178"/>
                </a:cxn>
                <a:cxn ang="0">
                  <a:pos x="24" y="174"/>
                </a:cxn>
                <a:cxn ang="0">
                  <a:pos x="21" y="169"/>
                </a:cxn>
                <a:cxn ang="0">
                  <a:pos x="30" y="161"/>
                </a:cxn>
                <a:cxn ang="0">
                  <a:pos x="38" y="161"/>
                </a:cxn>
                <a:cxn ang="0">
                  <a:pos x="15" y="116"/>
                </a:cxn>
                <a:cxn ang="0">
                  <a:pos x="5" y="123"/>
                </a:cxn>
                <a:cxn ang="0">
                  <a:pos x="0" y="117"/>
                </a:cxn>
                <a:cxn ang="0">
                  <a:pos x="0" y="114"/>
                </a:cxn>
                <a:cxn ang="0">
                  <a:pos x="15" y="110"/>
                </a:cxn>
                <a:cxn ang="0">
                  <a:pos x="45" y="70"/>
                </a:cxn>
                <a:cxn ang="0">
                  <a:pos x="38" y="68"/>
                </a:cxn>
                <a:cxn ang="0">
                  <a:pos x="40" y="60"/>
                </a:cxn>
                <a:cxn ang="0">
                  <a:pos x="51" y="60"/>
                </a:cxn>
                <a:cxn ang="0">
                  <a:pos x="51" y="70"/>
                </a:cxn>
                <a:cxn ang="0">
                  <a:pos x="80" y="98"/>
                </a:cxn>
              </a:cxnLst>
              <a:rect l="0" t="0" r="r" b="b"/>
              <a:pathLst>
                <a:path w="178" h="203">
                  <a:moveTo>
                    <a:pt x="80" y="98"/>
                  </a:moveTo>
                  <a:lnTo>
                    <a:pt x="80" y="20"/>
                  </a:lnTo>
                  <a:lnTo>
                    <a:pt x="78" y="19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70" y="11"/>
                  </a:lnTo>
                  <a:lnTo>
                    <a:pt x="70" y="5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85" y="1"/>
                  </a:lnTo>
                  <a:lnTo>
                    <a:pt x="89" y="1"/>
                  </a:lnTo>
                  <a:lnTo>
                    <a:pt x="93" y="1"/>
                  </a:lnTo>
                  <a:lnTo>
                    <a:pt x="95" y="5"/>
                  </a:lnTo>
                  <a:lnTo>
                    <a:pt x="97" y="11"/>
                  </a:lnTo>
                  <a:lnTo>
                    <a:pt x="93" y="15"/>
                  </a:lnTo>
                  <a:lnTo>
                    <a:pt x="91" y="19"/>
                  </a:lnTo>
                  <a:lnTo>
                    <a:pt x="87" y="20"/>
                  </a:lnTo>
                  <a:lnTo>
                    <a:pt x="85" y="20"/>
                  </a:lnTo>
                  <a:lnTo>
                    <a:pt x="87" y="98"/>
                  </a:lnTo>
                  <a:lnTo>
                    <a:pt x="140" y="57"/>
                  </a:lnTo>
                  <a:lnTo>
                    <a:pt x="140" y="55"/>
                  </a:lnTo>
                  <a:lnTo>
                    <a:pt x="142" y="51"/>
                  </a:lnTo>
                  <a:lnTo>
                    <a:pt x="144" y="47"/>
                  </a:lnTo>
                  <a:lnTo>
                    <a:pt x="148" y="45"/>
                  </a:lnTo>
                  <a:lnTo>
                    <a:pt x="154" y="45"/>
                  </a:lnTo>
                  <a:lnTo>
                    <a:pt x="158" y="51"/>
                  </a:lnTo>
                  <a:lnTo>
                    <a:pt x="156" y="57"/>
                  </a:lnTo>
                  <a:lnTo>
                    <a:pt x="154" y="58"/>
                  </a:lnTo>
                  <a:lnTo>
                    <a:pt x="150" y="58"/>
                  </a:lnTo>
                  <a:lnTo>
                    <a:pt x="148" y="60"/>
                  </a:lnTo>
                  <a:lnTo>
                    <a:pt x="97" y="102"/>
                  </a:lnTo>
                  <a:lnTo>
                    <a:pt x="161" y="102"/>
                  </a:lnTo>
                  <a:lnTo>
                    <a:pt x="171" y="98"/>
                  </a:lnTo>
                  <a:lnTo>
                    <a:pt x="173" y="98"/>
                  </a:lnTo>
                  <a:lnTo>
                    <a:pt x="175" y="100"/>
                  </a:lnTo>
                  <a:lnTo>
                    <a:pt x="178" y="104"/>
                  </a:lnTo>
                  <a:lnTo>
                    <a:pt x="178" y="106"/>
                  </a:lnTo>
                  <a:lnTo>
                    <a:pt x="175" y="116"/>
                  </a:lnTo>
                  <a:lnTo>
                    <a:pt x="171" y="116"/>
                  </a:lnTo>
                  <a:lnTo>
                    <a:pt x="163" y="112"/>
                  </a:lnTo>
                  <a:lnTo>
                    <a:pt x="161" y="110"/>
                  </a:lnTo>
                  <a:lnTo>
                    <a:pt x="95" y="110"/>
                  </a:lnTo>
                  <a:lnTo>
                    <a:pt x="148" y="157"/>
                  </a:lnTo>
                  <a:lnTo>
                    <a:pt x="150" y="157"/>
                  </a:lnTo>
                  <a:lnTo>
                    <a:pt x="154" y="157"/>
                  </a:lnTo>
                  <a:lnTo>
                    <a:pt x="158" y="159"/>
                  </a:lnTo>
                  <a:lnTo>
                    <a:pt x="163" y="161"/>
                  </a:lnTo>
                  <a:lnTo>
                    <a:pt x="165" y="163"/>
                  </a:lnTo>
                  <a:lnTo>
                    <a:pt x="165" y="165"/>
                  </a:lnTo>
                  <a:lnTo>
                    <a:pt x="163" y="169"/>
                  </a:lnTo>
                  <a:lnTo>
                    <a:pt x="159" y="174"/>
                  </a:lnTo>
                  <a:lnTo>
                    <a:pt x="152" y="176"/>
                  </a:lnTo>
                  <a:lnTo>
                    <a:pt x="150" y="174"/>
                  </a:lnTo>
                  <a:lnTo>
                    <a:pt x="146" y="171"/>
                  </a:lnTo>
                  <a:lnTo>
                    <a:pt x="144" y="165"/>
                  </a:lnTo>
                  <a:lnTo>
                    <a:pt x="85" y="129"/>
                  </a:lnTo>
                  <a:lnTo>
                    <a:pt x="87" y="186"/>
                  </a:lnTo>
                  <a:lnTo>
                    <a:pt x="89" y="188"/>
                  </a:lnTo>
                  <a:lnTo>
                    <a:pt x="93" y="194"/>
                  </a:lnTo>
                  <a:lnTo>
                    <a:pt x="93" y="195"/>
                  </a:lnTo>
                  <a:lnTo>
                    <a:pt x="93" y="199"/>
                  </a:lnTo>
                  <a:lnTo>
                    <a:pt x="91" y="203"/>
                  </a:lnTo>
                  <a:lnTo>
                    <a:pt x="85" y="203"/>
                  </a:lnTo>
                  <a:lnTo>
                    <a:pt x="80" y="199"/>
                  </a:lnTo>
                  <a:lnTo>
                    <a:pt x="76" y="195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3" y="186"/>
                  </a:lnTo>
                  <a:lnTo>
                    <a:pt x="80" y="129"/>
                  </a:lnTo>
                  <a:lnTo>
                    <a:pt x="42" y="165"/>
                  </a:lnTo>
                  <a:lnTo>
                    <a:pt x="42" y="167"/>
                  </a:lnTo>
                  <a:lnTo>
                    <a:pt x="43" y="171"/>
                  </a:lnTo>
                  <a:lnTo>
                    <a:pt x="42" y="174"/>
                  </a:lnTo>
                  <a:lnTo>
                    <a:pt x="38" y="178"/>
                  </a:lnTo>
                  <a:lnTo>
                    <a:pt x="30" y="176"/>
                  </a:lnTo>
                  <a:lnTo>
                    <a:pt x="24" y="174"/>
                  </a:lnTo>
                  <a:lnTo>
                    <a:pt x="19" y="171"/>
                  </a:lnTo>
                  <a:lnTo>
                    <a:pt x="21" y="169"/>
                  </a:lnTo>
                  <a:lnTo>
                    <a:pt x="24" y="163"/>
                  </a:lnTo>
                  <a:lnTo>
                    <a:pt x="30" y="161"/>
                  </a:lnTo>
                  <a:lnTo>
                    <a:pt x="34" y="161"/>
                  </a:lnTo>
                  <a:lnTo>
                    <a:pt x="38" y="161"/>
                  </a:lnTo>
                  <a:lnTo>
                    <a:pt x="70" y="114"/>
                  </a:lnTo>
                  <a:lnTo>
                    <a:pt x="15" y="116"/>
                  </a:lnTo>
                  <a:lnTo>
                    <a:pt x="13" y="119"/>
                  </a:lnTo>
                  <a:lnTo>
                    <a:pt x="5" y="123"/>
                  </a:lnTo>
                  <a:lnTo>
                    <a:pt x="2" y="119"/>
                  </a:lnTo>
                  <a:lnTo>
                    <a:pt x="0" y="117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5" y="110"/>
                  </a:lnTo>
                  <a:lnTo>
                    <a:pt x="70" y="100"/>
                  </a:lnTo>
                  <a:lnTo>
                    <a:pt x="45" y="70"/>
                  </a:lnTo>
                  <a:lnTo>
                    <a:pt x="38" y="70"/>
                  </a:lnTo>
                  <a:lnTo>
                    <a:pt x="38" y="68"/>
                  </a:lnTo>
                  <a:lnTo>
                    <a:pt x="38" y="64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51" y="60"/>
                  </a:lnTo>
                  <a:lnTo>
                    <a:pt x="55" y="64"/>
                  </a:lnTo>
                  <a:lnTo>
                    <a:pt x="51" y="70"/>
                  </a:lnTo>
                  <a:lnTo>
                    <a:pt x="80" y="98"/>
                  </a:lnTo>
                  <a:lnTo>
                    <a:pt x="80" y="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819"/>
            <p:cNvSpPr>
              <a:spLocks/>
            </p:cNvSpPr>
            <p:nvPr/>
          </p:nvSpPr>
          <p:spPr bwMode="auto">
            <a:xfrm>
              <a:off x="3594100" y="4197351"/>
              <a:ext cx="17462" cy="142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3" y="13"/>
                </a:cxn>
                <a:cxn ang="0">
                  <a:pos x="7" y="17"/>
                </a:cxn>
                <a:cxn ang="0">
                  <a:pos x="13" y="19"/>
                </a:cxn>
                <a:cxn ang="0">
                  <a:pos x="17" y="19"/>
                </a:cxn>
                <a:cxn ang="0">
                  <a:pos x="20" y="15"/>
                </a:cxn>
                <a:cxn ang="0">
                  <a:pos x="17" y="8"/>
                </a:cxn>
                <a:cxn ang="0">
                  <a:pos x="15" y="4"/>
                </a:cxn>
                <a:cxn ang="0">
                  <a:pos x="9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0" h="19">
                  <a:moveTo>
                    <a:pt x="5" y="2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3" y="13"/>
                  </a:lnTo>
                  <a:lnTo>
                    <a:pt x="7" y="17"/>
                  </a:lnTo>
                  <a:lnTo>
                    <a:pt x="13" y="19"/>
                  </a:lnTo>
                  <a:lnTo>
                    <a:pt x="17" y="19"/>
                  </a:lnTo>
                  <a:lnTo>
                    <a:pt x="20" y="15"/>
                  </a:lnTo>
                  <a:lnTo>
                    <a:pt x="17" y="8"/>
                  </a:lnTo>
                  <a:lnTo>
                    <a:pt x="15" y="4"/>
                  </a:lnTo>
                  <a:lnTo>
                    <a:pt x="9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821"/>
            <p:cNvSpPr>
              <a:spLocks/>
            </p:cNvSpPr>
            <p:nvPr/>
          </p:nvSpPr>
          <p:spPr bwMode="auto">
            <a:xfrm>
              <a:off x="4068762" y="3919538"/>
              <a:ext cx="214312" cy="241300"/>
            </a:xfrm>
            <a:custGeom>
              <a:avLst/>
              <a:gdLst/>
              <a:ahLst/>
              <a:cxnLst>
                <a:cxn ang="0">
                  <a:pos x="121" y="32"/>
                </a:cxn>
                <a:cxn ang="0">
                  <a:pos x="112" y="29"/>
                </a:cxn>
                <a:cxn ang="0">
                  <a:pos x="104" y="15"/>
                </a:cxn>
                <a:cxn ang="0">
                  <a:pos x="112" y="4"/>
                </a:cxn>
                <a:cxn ang="0">
                  <a:pos x="127" y="2"/>
                </a:cxn>
                <a:cxn ang="0">
                  <a:pos x="140" y="6"/>
                </a:cxn>
                <a:cxn ang="0">
                  <a:pos x="146" y="19"/>
                </a:cxn>
                <a:cxn ang="0">
                  <a:pos x="137" y="30"/>
                </a:cxn>
                <a:cxn ang="0">
                  <a:pos x="129" y="32"/>
                </a:cxn>
                <a:cxn ang="0">
                  <a:pos x="213" y="86"/>
                </a:cxn>
                <a:cxn ang="0">
                  <a:pos x="215" y="78"/>
                </a:cxn>
                <a:cxn ang="0">
                  <a:pos x="222" y="67"/>
                </a:cxn>
                <a:cxn ang="0">
                  <a:pos x="232" y="67"/>
                </a:cxn>
                <a:cxn ang="0">
                  <a:pos x="237" y="78"/>
                </a:cxn>
                <a:cxn ang="0">
                  <a:pos x="228" y="89"/>
                </a:cxn>
                <a:cxn ang="0">
                  <a:pos x="222" y="91"/>
                </a:cxn>
                <a:cxn ang="0">
                  <a:pos x="241" y="154"/>
                </a:cxn>
                <a:cxn ang="0">
                  <a:pos x="258" y="148"/>
                </a:cxn>
                <a:cxn ang="0">
                  <a:pos x="268" y="156"/>
                </a:cxn>
                <a:cxn ang="0">
                  <a:pos x="266" y="169"/>
                </a:cxn>
                <a:cxn ang="0">
                  <a:pos x="258" y="179"/>
                </a:cxn>
                <a:cxn ang="0">
                  <a:pos x="247" y="173"/>
                </a:cxn>
                <a:cxn ang="0">
                  <a:pos x="243" y="165"/>
                </a:cxn>
                <a:cxn ang="0">
                  <a:pos x="224" y="236"/>
                </a:cxn>
                <a:cxn ang="0">
                  <a:pos x="232" y="238"/>
                </a:cxn>
                <a:cxn ang="0">
                  <a:pos x="245" y="243"/>
                </a:cxn>
                <a:cxn ang="0">
                  <a:pos x="249" y="251"/>
                </a:cxn>
                <a:cxn ang="0">
                  <a:pos x="237" y="262"/>
                </a:cxn>
                <a:cxn ang="0">
                  <a:pos x="224" y="264"/>
                </a:cxn>
                <a:cxn ang="0">
                  <a:pos x="218" y="249"/>
                </a:cxn>
                <a:cxn ang="0">
                  <a:pos x="133" y="280"/>
                </a:cxn>
                <a:cxn ang="0">
                  <a:pos x="138" y="285"/>
                </a:cxn>
                <a:cxn ang="0">
                  <a:pos x="140" y="299"/>
                </a:cxn>
                <a:cxn ang="0">
                  <a:pos x="137" y="304"/>
                </a:cxn>
                <a:cxn ang="0">
                  <a:pos x="121" y="301"/>
                </a:cxn>
                <a:cxn ang="0">
                  <a:pos x="114" y="291"/>
                </a:cxn>
                <a:cxn ang="0">
                  <a:pos x="123" y="280"/>
                </a:cxn>
                <a:cxn ang="0">
                  <a:pos x="62" y="249"/>
                </a:cxn>
                <a:cxn ang="0">
                  <a:pos x="64" y="257"/>
                </a:cxn>
                <a:cxn ang="0">
                  <a:pos x="60" y="266"/>
                </a:cxn>
                <a:cxn ang="0">
                  <a:pos x="38" y="262"/>
                </a:cxn>
                <a:cxn ang="0">
                  <a:pos x="32" y="253"/>
                </a:cxn>
                <a:cxn ang="0">
                  <a:pos x="45" y="245"/>
                </a:cxn>
                <a:cxn ang="0">
                  <a:pos x="55" y="245"/>
                </a:cxn>
                <a:cxn ang="0">
                  <a:pos x="26" y="171"/>
                </a:cxn>
                <a:cxn ang="0">
                  <a:pos x="21" y="179"/>
                </a:cxn>
                <a:cxn ang="0">
                  <a:pos x="9" y="185"/>
                </a:cxn>
                <a:cxn ang="0">
                  <a:pos x="2" y="179"/>
                </a:cxn>
                <a:cxn ang="0">
                  <a:pos x="0" y="171"/>
                </a:cxn>
                <a:cxn ang="0">
                  <a:pos x="26" y="165"/>
                </a:cxn>
                <a:cxn ang="0">
                  <a:pos x="68" y="107"/>
                </a:cxn>
                <a:cxn ang="0">
                  <a:pos x="57" y="103"/>
                </a:cxn>
                <a:cxn ang="0">
                  <a:pos x="60" y="91"/>
                </a:cxn>
                <a:cxn ang="0">
                  <a:pos x="74" y="89"/>
                </a:cxn>
                <a:cxn ang="0">
                  <a:pos x="81" y="95"/>
                </a:cxn>
                <a:cxn ang="0">
                  <a:pos x="78" y="108"/>
                </a:cxn>
                <a:cxn ang="0">
                  <a:pos x="121" y="148"/>
                </a:cxn>
              </a:cxnLst>
              <a:rect l="0" t="0" r="r" b="b"/>
              <a:pathLst>
                <a:path w="270" h="304">
                  <a:moveTo>
                    <a:pt x="121" y="148"/>
                  </a:moveTo>
                  <a:lnTo>
                    <a:pt x="121" y="32"/>
                  </a:lnTo>
                  <a:lnTo>
                    <a:pt x="118" y="30"/>
                  </a:lnTo>
                  <a:lnTo>
                    <a:pt x="112" y="29"/>
                  </a:lnTo>
                  <a:lnTo>
                    <a:pt x="106" y="21"/>
                  </a:lnTo>
                  <a:lnTo>
                    <a:pt x="104" y="15"/>
                  </a:lnTo>
                  <a:lnTo>
                    <a:pt x="106" y="10"/>
                  </a:lnTo>
                  <a:lnTo>
                    <a:pt x="112" y="4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3" y="2"/>
                  </a:lnTo>
                  <a:lnTo>
                    <a:pt x="140" y="6"/>
                  </a:lnTo>
                  <a:lnTo>
                    <a:pt x="144" y="10"/>
                  </a:lnTo>
                  <a:lnTo>
                    <a:pt x="146" y="19"/>
                  </a:lnTo>
                  <a:lnTo>
                    <a:pt x="140" y="25"/>
                  </a:lnTo>
                  <a:lnTo>
                    <a:pt x="137" y="30"/>
                  </a:lnTo>
                  <a:lnTo>
                    <a:pt x="131" y="30"/>
                  </a:lnTo>
                  <a:lnTo>
                    <a:pt x="129" y="32"/>
                  </a:lnTo>
                  <a:lnTo>
                    <a:pt x="133" y="150"/>
                  </a:lnTo>
                  <a:lnTo>
                    <a:pt x="213" y="86"/>
                  </a:lnTo>
                  <a:lnTo>
                    <a:pt x="213" y="84"/>
                  </a:lnTo>
                  <a:lnTo>
                    <a:pt x="215" y="78"/>
                  </a:lnTo>
                  <a:lnTo>
                    <a:pt x="216" y="70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32" y="67"/>
                  </a:lnTo>
                  <a:lnTo>
                    <a:pt x="234" y="70"/>
                  </a:lnTo>
                  <a:lnTo>
                    <a:pt x="237" y="78"/>
                  </a:lnTo>
                  <a:lnTo>
                    <a:pt x="234" y="86"/>
                  </a:lnTo>
                  <a:lnTo>
                    <a:pt x="228" y="89"/>
                  </a:lnTo>
                  <a:lnTo>
                    <a:pt x="222" y="89"/>
                  </a:lnTo>
                  <a:lnTo>
                    <a:pt x="222" y="91"/>
                  </a:lnTo>
                  <a:lnTo>
                    <a:pt x="146" y="154"/>
                  </a:lnTo>
                  <a:lnTo>
                    <a:pt x="241" y="154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64" y="152"/>
                  </a:lnTo>
                  <a:lnTo>
                    <a:pt x="268" y="156"/>
                  </a:lnTo>
                  <a:lnTo>
                    <a:pt x="270" y="164"/>
                  </a:lnTo>
                  <a:lnTo>
                    <a:pt x="266" y="169"/>
                  </a:lnTo>
                  <a:lnTo>
                    <a:pt x="264" y="175"/>
                  </a:lnTo>
                  <a:lnTo>
                    <a:pt x="258" y="179"/>
                  </a:lnTo>
                  <a:lnTo>
                    <a:pt x="254" y="179"/>
                  </a:lnTo>
                  <a:lnTo>
                    <a:pt x="247" y="173"/>
                  </a:lnTo>
                  <a:lnTo>
                    <a:pt x="245" y="169"/>
                  </a:lnTo>
                  <a:lnTo>
                    <a:pt x="243" y="165"/>
                  </a:lnTo>
                  <a:lnTo>
                    <a:pt x="146" y="169"/>
                  </a:lnTo>
                  <a:lnTo>
                    <a:pt x="224" y="236"/>
                  </a:lnTo>
                  <a:lnTo>
                    <a:pt x="226" y="236"/>
                  </a:lnTo>
                  <a:lnTo>
                    <a:pt x="232" y="238"/>
                  </a:lnTo>
                  <a:lnTo>
                    <a:pt x="237" y="240"/>
                  </a:lnTo>
                  <a:lnTo>
                    <a:pt x="245" y="243"/>
                  </a:lnTo>
                  <a:lnTo>
                    <a:pt x="247" y="245"/>
                  </a:lnTo>
                  <a:lnTo>
                    <a:pt x="249" y="251"/>
                  </a:lnTo>
                  <a:lnTo>
                    <a:pt x="245" y="255"/>
                  </a:lnTo>
                  <a:lnTo>
                    <a:pt x="237" y="262"/>
                  </a:lnTo>
                  <a:lnTo>
                    <a:pt x="228" y="266"/>
                  </a:lnTo>
                  <a:lnTo>
                    <a:pt x="224" y="264"/>
                  </a:lnTo>
                  <a:lnTo>
                    <a:pt x="220" y="259"/>
                  </a:lnTo>
                  <a:lnTo>
                    <a:pt x="218" y="249"/>
                  </a:lnTo>
                  <a:lnTo>
                    <a:pt x="129" y="192"/>
                  </a:lnTo>
                  <a:lnTo>
                    <a:pt x="133" y="280"/>
                  </a:lnTo>
                  <a:lnTo>
                    <a:pt x="137" y="281"/>
                  </a:lnTo>
                  <a:lnTo>
                    <a:pt x="138" y="285"/>
                  </a:lnTo>
                  <a:lnTo>
                    <a:pt x="140" y="291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37" y="304"/>
                  </a:lnTo>
                  <a:lnTo>
                    <a:pt x="129" y="304"/>
                  </a:lnTo>
                  <a:lnTo>
                    <a:pt x="121" y="301"/>
                  </a:lnTo>
                  <a:lnTo>
                    <a:pt x="118" y="297"/>
                  </a:lnTo>
                  <a:lnTo>
                    <a:pt x="114" y="291"/>
                  </a:lnTo>
                  <a:lnTo>
                    <a:pt x="114" y="289"/>
                  </a:lnTo>
                  <a:lnTo>
                    <a:pt x="123" y="280"/>
                  </a:lnTo>
                  <a:lnTo>
                    <a:pt x="119" y="194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7"/>
                  </a:lnTo>
                  <a:lnTo>
                    <a:pt x="64" y="261"/>
                  </a:lnTo>
                  <a:lnTo>
                    <a:pt x="60" y="266"/>
                  </a:lnTo>
                  <a:lnTo>
                    <a:pt x="49" y="264"/>
                  </a:lnTo>
                  <a:lnTo>
                    <a:pt x="38" y="262"/>
                  </a:lnTo>
                  <a:lnTo>
                    <a:pt x="32" y="259"/>
                  </a:lnTo>
                  <a:lnTo>
                    <a:pt x="32" y="253"/>
                  </a:lnTo>
                  <a:lnTo>
                    <a:pt x="38" y="247"/>
                  </a:lnTo>
                  <a:lnTo>
                    <a:pt x="45" y="245"/>
                  </a:lnTo>
                  <a:lnTo>
                    <a:pt x="51" y="245"/>
                  </a:lnTo>
                  <a:lnTo>
                    <a:pt x="55" y="245"/>
                  </a:lnTo>
                  <a:lnTo>
                    <a:pt x="110" y="169"/>
                  </a:lnTo>
                  <a:lnTo>
                    <a:pt x="26" y="171"/>
                  </a:lnTo>
                  <a:lnTo>
                    <a:pt x="22" y="173"/>
                  </a:lnTo>
                  <a:lnTo>
                    <a:pt x="21" y="179"/>
                  </a:lnTo>
                  <a:lnTo>
                    <a:pt x="15" y="183"/>
                  </a:lnTo>
                  <a:lnTo>
                    <a:pt x="9" y="185"/>
                  </a:lnTo>
                  <a:lnTo>
                    <a:pt x="5" y="183"/>
                  </a:lnTo>
                  <a:lnTo>
                    <a:pt x="2" y="179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9" y="154"/>
                  </a:lnTo>
                  <a:lnTo>
                    <a:pt x="26" y="165"/>
                  </a:lnTo>
                  <a:lnTo>
                    <a:pt x="108" y="152"/>
                  </a:lnTo>
                  <a:lnTo>
                    <a:pt x="68" y="107"/>
                  </a:lnTo>
                  <a:lnTo>
                    <a:pt x="59" y="107"/>
                  </a:lnTo>
                  <a:lnTo>
                    <a:pt x="57" y="103"/>
                  </a:lnTo>
                  <a:lnTo>
                    <a:pt x="59" y="99"/>
                  </a:lnTo>
                  <a:lnTo>
                    <a:pt x="60" y="91"/>
                  </a:lnTo>
                  <a:lnTo>
                    <a:pt x="68" y="91"/>
                  </a:lnTo>
                  <a:lnTo>
                    <a:pt x="74" y="89"/>
                  </a:lnTo>
                  <a:lnTo>
                    <a:pt x="78" y="93"/>
                  </a:lnTo>
                  <a:lnTo>
                    <a:pt x="81" y="95"/>
                  </a:lnTo>
                  <a:lnTo>
                    <a:pt x="81" y="97"/>
                  </a:lnTo>
                  <a:lnTo>
                    <a:pt x="78" y="108"/>
                  </a:lnTo>
                  <a:lnTo>
                    <a:pt x="121" y="148"/>
                  </a:lnTo>
                  <a:lnTo>
                    <a:pt x="121" y="148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822"/>
            <p:cNvSpPr>
              <a:spLocks/>
            </p:cNvSpPr>
            <p:nvPr/>
          </p:nvSpPr>
          <p:spPr bwMode="auto">
            <a:xfrm>
              <a:off x="4262437" y="3951288"/>
              <a:ext cx="23812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4" y="17"/>
                </a:cxn>
                <a:cxn ang="0">
                  <a:pos x="11" y="25"/>
                </a:cxn>
                <a:cxn ang="0">
                  <a:pos x="19" y="27"/>
                </a:cxn>
                <a:cxn ang="0">
                  <a:pos x="25" y="27"/>
                </a:cxn>
                <a:cxn ang="0">
                  <a:pos x="28" y="21"/>
                </a:cxn>
                <a:cxn ang="0">
                  <a:pos x="25" y="11"/>
                </a:cxn>
                <a:cxn ang="0">
                  <a:pos x="21" y="6"/>
                </a:cxn>
                <a:cxn ang="0">
                  <a:pos x="13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27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4" y="17"/>
                  </a:lnTo>
                  <a:lnTo>
                    <a:pt x="11" y="25"/>
                  </a:lnTo>
                  <a:lnTo>
                    <a:pt x="19" y="27"/>
                  </a:lnTo>
                  <a:lnTo>
                    <a:pt x="25" y="27"/>
                  </a:lnTo>
                  <a:lnTo>
                    <a:pt x="28" y="21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13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823"/>
            <p:cNvSpPr>
              <a:spLocks/>
            </p:cNvSpPr>
            <p:nvPr/>
          </p:nvSpPr>
          <p:spPr bwMode="auto">
            <a:xfrm>
              <a:off x="4845050" y="5619751"/>
              <a:ext cx="214312" cy="241300"/>
            </a:xfrm>
            <a:custGeom>
              <a:avLst/>
              <a:gdLst/>
              <a:ahLst/>
              <a:cxnLst>
                <a:cxn ang="0">
                  <a:pos x="118" y="31"/>
                </a:cxn>
                <a:cxn ang="0">
                  <a:pos x="110" y="27"/>
                </a:cxn>
                <a:cxn ang="0">
                  <a:pos x="103" y="16"/>
                </a:cxn>
                <a:cxn ang="0">
                  <a:pos x="112" y="2"/>
                </a:cxn>
                <a:cxn ang="0">
                  <a:pos x="127" y="0"/>
                </a:cxn>
                <a:cxn ang="0">
                  <a:pos x="141" y="4"/>
                </a:cxn>
                <a:cxn ang="0">
                  <a:pos x="144" y="18"/>
                </a:cxn>
                <a:cxn ang="0">
                  <a:pos x="133" y="27"/>
                </a:cxn>
                <a:cxn ang="0">
                  <a:pos x="127" y="31"/>
                </a:cxn>
                <a:cxn ang="0">
                  <a:pos x="213" y="86"/>
                </a:cxn>
                <a:cxn ang="0">
                  <a:pos x="213" y="76"/>
                </a:cxn>
                <a:cxn ang="0">
                  <a:pos x="222" y="67"/>
                </a:cxn>
                <a:cxn ang="0">
                  <a:pos x="228" y="65"/>
                </a:cxn>
                <a:cxn ang="0">
                  <a:pos x="234" y="76"/>
                </a:cxn>
                <a:cxn ang="0">
                  <a:pos x="228" y="88"/>
                </a:cxn>
                <a:cxn ang="0">
                  <a:pos x="222" y="90"/>
                </a:cxn>
                <a:cxn ang="0">
                  <a:pos x="240" y="153"/>
                </a:cxn>
                <a:cxn ang="0">
                  <a:pos x="257" y="147"/>
                </a:cxn>
                <a:cxn ang="0">
                  <a:pos x="266" y="156"/>
                </a:cxn>
                <a:cxn ang="0">
                  <a:pos x="264" y="166"/>
                </a:cxn>
                <a:cxn ang="0">
                  <a:pos x="259" y="175"/>
                </a:cxn>
                <a:cxn ang="0">
                  <a:pos x="247" y="172"/>
                </a:cxn>
                <a:cxn ang="0">
                  <a:pos x="241" y="164"/>
                </a:cxn>
                <a:cxn ang="0">
                  <a:pos x="222" y="236"/>
                </a:cxn>
                <a:cxn ang="0">
                  <a:pos x="230" y="236"/>
                </a:cxn>
                <a:cxn ang="0">
                  <a:pos x="243" y="240"/>
                </a:cxn>
                <a:cxn ang="0">
                  <a:pos x="247" y="250"/>
                </a:cxn>
                <a:cxn ang="0">
                  <a:pos x="238" y="261"/>
                </a:cxn>
                <a:cxn ang="0">
                  <a:pos x="222" y="261"/>
                </a:cxn>
                <a:cxn ang="0">
                  <a:pos x="217" y="250"/>
                </a:cxn>
                <a:cxn ang="0">
                  <a:pos x="131" y="278"/>
                </a:cxn>
                <a:cxn ang="0">
                  <a:pos x="137" y="284"/>
                </a:cxn>
                <a:cxn ang="0">
                  <a:pos x="139" y="295"/>
                </a:cxn>
                <a:cxn ang="0">
                  <a:pos x="135" y="303"/>
                </a:cxn>
                <a:cxn ang="0">
                  <a:pos x="120" y="299"/>
                </a:cxn>
                <a:cxn ang="0">
                  <a:pos x="112" y="289"/>
                </a:cxn>
                <a:cxn ang="0">
                  <a:pos x="122" y="280"/>
                </a:cxn>
                <a:cxn ang="0">
                  <a:pos x="61" y="250"/>
                </a:cxn>
                <a:cxn ang="0">
                  <a:pos x="63" y="255"/>
                </a:cxn>
                <a:cxn ang="0">
                  <a:pos x="57" y="265"/>
                </a:cxn>
                <a:cxn ang="0">
                  <a:pos x="36" y="261"/>
                </a:cxn>
                <a:cxn ang="0">
                  <a:pos x="30" y="250"/>
                </a:cxn>
                <a:cxn ang="0">
                  <a:pos x="44" y="242"/>
                </a:cxn>
                <a:cxn ang="0">
                  <a:pos x="53" y="246"/>
                </a:cxn>
                <a:cxn ang="0">
                  <a:pos x="23" y="172"/>
                </a:cxn>
                <a:cxn ang="0">
                  <a:pos x="19" y="175"/>
                </a:cxn>
                <a:cxn ang="0">
                  <a:pos x="8" y="181"/>
                </a:cxn>
                <a:cxn ang="0">
                  <a:pos x="0" y="175"/>
                </a:cxn>
                <a:cxn ang="0">
                  <a:pos x="0" y="170"/>
                </a:cxn>
                <a:cxn ang="0">
                  <a:pos x="23" y="162"/>
                </a:cxn>
                <a:cxn ang="0">
                  <a:pos x="67" y="103"/>
                </a:cxn>
                <a:cxn ang="0">
                  <a:pos x="55" y="101"/>
                </a:cxn>
                <a:cxn ang="0">
                  <a:pos x="59" y="90"/>
                </a:cxn>
                <a:cxn ang="0">
                  <a:pos x="72" y="88"/>
                </a:cxn>
                <a:cxn ang="0">
                  <a:pos x="78" y="92"/>
                </a:cxn>
                <a:cxn ang="0">
                  <a:pos x="76" y="105"/>
                </a:cxn>
                <a:cxn ang="0">
                  <a:pos x="118" y="145"/>
                </a:cxn>
              </a:cxnLst>
              <a:rect l="0" t="0" r="r" b="b"/>
              <a:pathLst>
                <a:path w="268" h="305">
                  <a:moveTo>
                    <a:pt x="118" y="145"/>
                  </a:moveTo>
                  <a:lnTo>
                    <a:pt x="118" y="31"/>
                  </a:lnTo>
                  <a:lnTo>
                    <a:pt x="116" y="29"/>
                  </a:lnTo>
                  <a:lnTo>
                    <a:pt x="110" y="27"/>
                  </a:lnTo>
                  <a:lnTo>
                    <a:pt x="105" y="21"/>
                  </a:lnTo>
                  <a:lnTo>
                    <a:pt x="103" y="16"/>
                  </a:lnTo>
                  <a:lnTo>
                    <a:pt x="105" y="8"/>
                  </a:lnTo>
                  <a:lnTo>
                    <a:pt x="112" y="2"/>
                  </a:lnTo>
                  <a:lnTo>
                    <a:pt x="120" y="0"/>
                  </a:lnTo>
                  <a:lnTo>
                    <a:pt x="127" y="0"/>
                  </a:lnTo>
                  <a:lnTo>
                    <a:pt x="133" y="0"/>
                  </a:lnTo>
                  <a:lnTo>
                    <a:pt x="141" y="4"/>
                  </a:lnTo>
                  <a:lnTo>
                    <a:pt x="143" y="10"/>
                  </a:lnTo>
                  <a:lnTo>
                    <a:pt x="144" y="18"/>
                  </a:lnTo>
                  <a:lnTo>
                    <a:pt x="141" y="23"/>
                  </a:lnTo>
                  <a:lnTo>
                    <a:pt x="133" y="27"/>
                  </a:lnTo>
                  <a:lnTo>
                    <a:pt x="129" y="29"/>
                  </a:lnTo>
                  <a:lnTo>
                    <a:pt x="127" y="31"/>
                  </a:lnTo>
                  <a:lnTo>
                    <a:pt x="131" y="147"/>
                  </a:lnTo>
                  <a:lnTo>
                    <a:pt x="213" y="86"/>
                  </a:lnTo>
                  <a:lnTo>
                    <a:pt x="213" y="82"/>
                  </a:lnTo>
                  <a:lnTo>
                    <a:pt x="213" y="76"/>
                  </a:lnTo>
                  <a:lnTo>
                    <a:pt x="217" y="71"/>
                  </a:lnTo>
                  <a:lnTo>
                    <a:pt x="222" y="67"/>
                  </a:lnTo>
                  <a:lnTo>
                    <a:pt x="226" y="63"/>
                  </a:lnTo>
                  <a:lnTo>
                    <a:pt x="228" y="65"/>
                  </a:lnTo>
                  <a:lnTo>
                    <a:pt x="232" y="69"/>
                  </a:lnTo>
                  <a:lnTo>
                    <a:pt x="234" y="76"/>
                  </a:lnTo>
                  <a:lnTo>
                    <a:pt x="232" y="84"/>
                  </a:lnTo>
                  <a:lnTo>
                    <a:pt x="228" y="88"/>
                  </a:lnTo>
                  <a:lnTo>
                    <a:pt x="222" y="88"/>
                  </a:lnTo>
                  <a:lnTo>
                    <a:pt x="222" y="90"/>
                  </a:lnTo>
                  <a:lnTo>
                    <a:pt x="144" y="153"/>
                  </a:lnTo>
                  <a:lnTo>
                    <a:pt x="240" y="153"/>
                  </a:lnTo>
                  <a:lnTo>
                    <a:pt x="257" y="145"/>
                  </a:lnTo>
                  <a:lnTo>
                    <a:pt x="257" y="147"/>
                  </a:lnTo>
                  <a:lnTo>
                    <a:pt x="262" y="151"/>
                  </a:lnTo>
                  <a:lnTo>
                    <a:pt x="266" y="156"/>
                  </a:lnTo>
                  <a:lnTo>
                    <a:pt x="268" y="162"/>
                  </a:lnTo>
                  <a:lnTo>
                    <a:pt x="264" y="166"/>
                  </a:lnTo>
                  <a:lnTo>
                    <a:pt x="262" y="172"/>
                  </a:lnTo>
                  <a:lnTo>
                    <a:pt x="259" y="175"/>
                  </a:lnTo>
                  <a:lnTo>
                    <a:pt x="255" y="175"/>
                  </a:lnTo>
                  <a:lnTo>
                    <a:pt x="247" y="172"/>
                  </a:lnTo>
                  <a:lnTo>
                    <a:pt x="243" y="168"/>
                  </a:lnTo>
                  <a:lnTo>
                    <a:pt x="241" y="164"/>
                  </a:lnTo>
                  <a:lnTo>
                    <a:pt x="143" y="166"/>
                  </a:lnTo>
                  <a:lnTo>
                    <a:pt x="222" y="236"/>
                  </a:lnTo>
                  <a:lnTo>
                    <a:pt x="224" y="236"/>
                  </a:lnTo>
                  <a:lnTo>
                    <a:pt x="230" y="236"/>
                  </a:lnTo>
                  <a:lnTo>
                    <a:pt x="238" y="236"/>
                  </a:lnTo>
                  <a:lnTo>
                    <a:pt x="243" y="240"/>
                  </a:lnTo>
                  <a:lnTo>
                    <a:pt x="245" y="244"/>
                  </a:lnTo>
                  <a:lnTo>
                    <a:pt x="247" y="250"/>
                  </a:lnTo>
                  <a:lnTo>
                    <a:pt x="243" y="255"/>
                  </a:lnTo>
                  <a:lnTo>
                    <a:pt x="238" y="261"/>
                  </a:lnTo>
                  <a:lnTo>
                    <a:pt x="228" y="265"/>
                  </a:lnTo>
                  <a:lnTo>
                    <a:pt x="222" y="261"/>
                  </a:lnTo>
                  <a:lnTo>
                    <a:pt x="221" y="255"/>
                  </a:lnTo>
                  <a:lnTo>
                    <a:pt x="217" y="250"/>
                  </a:lnTo>
                  <a:lnTo>
                    <a:pt x="127" y="191"/>
                  </a:lnTo>
                  <a:lnTo>
                    <a:pt x="131" y="278"/>
                  </a:lnTo>
                  <a:lnTo>
                    <a:pt x="133" y="280"/>
                  </a:lnTo>
                  <a:lnTo>
                    <a:pt x="137" y="284"/>
                  </a:lnTo>
                  <a:lnTo>
                    <a:pt x="139" y="291"/>
                  </a:lnTo>
                  <a:lnTo>
                    <a:pt x="139" y="295"/>
                  </a:lnTo>
                  <a:lnTo>
                    <a:pt x="139" y="301"/>
                  </a:lnTo>
                  <a:lnTo>
                    <a:pt x="135" y="303"/>
                  </a:lnTo>
                  <a:lnTo>
                    <a:pt x="127" y="305"/>
                  </a:lnTo>
                  <a:lnTo>
                    <a:pt x="120" y="299"/>
                  </a:lnTo>
                  <a:lnTo>
                    <a:pt x="116" y="295"/>
                  </a:lnTo>
                  <a:lnTo>
                    <a:pt x="112" y="289"/>
                  </a:lnTo>
                  <a:lnTo>
                    <a:pt x="112" y="289"/>
                  </a:lnTo>
                  <a:lnTo>
                    <a:pt x="122" y="280"/>
                  </a:lnTo>
                  <a:lnTo>
                    <a:pt x="118" y="191"/>
                  </a:lnTo>
                  <a:lnTo>
                    <a:pt x="61" y="250"/>
                  </a:lnTo>
                  <a:lnTo>
                    <a:pt x="61" y="250"/>
                  </a:lnTo>
                  <a:lnTo>
                    <a:pt x="63" y="255"/>
                  </a:lnTo>
                  <a:lnTo>
                    <a:pt x="63" y="261"/>
                  </a:lnTo>
                  <a:lnTo>
                    <a:pt x="57" y="265"/>
                  </a:lnTo>
                  <a:lnTo>
                    <a:pt x="47" y="265"/>
                  </a:lnTo>
                  <a:lnTo>
                    <a:pt x="36" y="261"/>
                  </a:lnTo>
                  <a:lnTo>
                    <a:pt x="30" y="257"/>
                  </a:lnTo>
                  <a:lnTo>
                    <a:pt x="30" y="250"/>
                  </a:lnTo>
                  <a:lnTo>
                    <a:pt x="36" y="244"/>
                  </a:lnTo>
                  <a:lnTo>
                    <a:pt x="44" y="242"/>
                  </a:lnTo>
                  <a:lnTo>
                    <a:pt x="49" y="244"/>
                  </a:lnTo>
                  <a:lnTo>
                    <a:pt x="53" y="246"/>
                  </a:lnTo>
                  <a:lnTo>
                    <a:pt x="108" y="168"/>
                  </a:lnTo>
                  <a:lnTo>
                    <a:pt x="23" y="172"/>
                  </a:lnTo>
                  <a:lnTo>
                    <a:pt x="21" y="172"/>
                  </a:lnTo>
                  <a:lnTo>
                    <a:pt x="19" y="175"/>
                  </a:lnTo>
                  <a:lnTo>
                    <a:pt x="13" y="179"/>
                  </a:lnTo>
                  <a:lnTo>
                    <a:pt x="8" y="181"/>
                  </a:lnTo>
                  <a:lnTo>
                    <a:pt x="4" y="179"/>
                  </a:lnTo>
                  <a:lnTo>
                    <a:pt x="0" y="175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17" y="153"/>
                  </a:lnTo>
                  <a:lnTo>
                    <a:pt x="23" y="162"/>
                  </a:lnTo>
                  <a:lnTo>
                    <a:pt x="106" y="151"/>
                  </a:lnTo>
                  <a:lnTo>
                    <a:pt x="67" y="103"/>
                  </a:lnTo>
                  <a:lnTo>
                    <a:pt x="57" y="103"/>
                  </a:lnTo>
                  <a:lnTo>
                    <a:pt x="55" y="101"/>
                  </a:lnTo>
                  <a:lnTo>
                    <a:pt x="57" y="95"/>
                  </a:lnTo>
                  <a:lnTo>
                    <a:pt x="59" y="90"/>
                  </a:lnTo>
                  <a:lnTo>
                    <a:pt x="67" y="90"/>
                  </a:lnTo>
                  <a:lnTo>
                    <a:pt x="72" y="88"/>
                  </a:lnTo>
                  <a:lnTo>
                    <a:pt x="76" y="90"/>
                  </a:lnTo>
                  <a:lnTo>
                    <a:pt x="78" y="92"/>
                  </a:lnTo>
                  <a:lnTo>
                    <a:pt x="80" y="94"/>
                  </a:lnTo>
                  <a:lnTo>
                    <a:pt x="76" y="105"/>
                  </a:lnTo>
                  <a:lnTo>
                    <a:pt x="118" y="145"/>
                  </a:lnTo>
                  <a:lnTo>
                    <a:pt x="118" y="145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824"/>
            <p:cNvSpPr>
              <a:spLocks/>
            </p:cNvSpPr>
            <p:nvPr/>
          </p:nvSpPr>
          <p:spPr bwMode="auto">
            <a:xfrm>
              <a:off x="5033962" y="5656263"/>
              <a:ext cx="23812" cy="22225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3" y="17"/>
                </a:cxn>
                <a:cxn ang="0">
                  <a:pos x="9" y="25"/>
                </a:cxn>
                <a:cxn ang="0">
                  <a:pos x="17" y="29"/>
                </a:cxn>
                <a:cxn ang="0">
                  <a:pos x="24" y="29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21" y="6"/>
                </a:cxn>
                <a:cxn ang="0">
                  <a:pos x="13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8" h="29">
                  <a:moveTo>
                    <a:pt x="5" y="2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9" y="25"/>
                  </a:lnTo>
                  <a:lnTo>
                    <a:pt x="17" y="29"/>
                  </a:lnTo>
                  <a:lnTo>
                    <a:pt x="24" y="29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21" y="6"/>
                  </a:lnTo>
                  <a:lnTo>
                    <a:pt x="13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825"/>
            <p:cNvSpPr>
              <a:spLocks/>
            </p:cNvSpPr>
            <p:nvPr/>
          </p:nvSpPr>
          <p:spPr bwMode="auto">
            <a:xfrm>
              <a:off x="5538787" y="4799013"/>
              <a:ext cx="139700" cy="161925"/>
            </a:xfrm>
            <a:custGeom>
              <a:avLst/>
              <a:gdLst/>
              <a:ahLst/>
              <a:cxnLst>
                <a:cxn ang="0">
                  <a:pos x="80" y="23"/>
                </a:cxn>
                <a:cxn ang="0">
                  <a:pos x="74" y="19"/>
                </a:cxn>
                <a:cxn ang="0">
                  <a:pos x="68" y="9"/>
                </a:cxn>
                <a:cxn ang="0">
                  <a:pos x="72" y="4"/>
                </a:cxn>
                <a:cxn ang="0">
                  <a:pos x="83" y="2"/>
                </a:cxn>
                <a:cxn ang="0">
                  <a:pos x="93" y="11"/>
                </a:cxn>
                <a:cxn ang="0">
                  <a:pos x="85" y="21"/>
                </a:cxn>
                <a:cxn ang="0">
                  <a:pos x="140" y="59"/>
                </a:cxn>
                <a:cxn ang="0">
                  <a:pos x="140" y="53"/>
                </a:cxn>
                <a:cxn ang="0">
                  <a:pos x="146" y="45"/>
                </a:cxn>
                <a:cxn ang="0">
                  <a:pos x="156" y="53"/>
                </a:cxn>
                <a:cxn ang="0">
                  <a:pos x="150" y="59"/>
                </a:cxn>
                <a:cxn ang="0">
                  <a:pos x="146" y="61"/>
                </a:cxn>
                <a:cxn ang="0">
                  <a:pos x="158" y="102"/>
                </a:cxn>
                <a:cxn ang="0">
                  <a:pos x="173" y="101"/>
                </a:cxn>
                <a:cxn ang="0">
                  <a:pos x="173" y="116"/>
                </a:cxn>
                <a:cxn ang="0">
                  <a:pos x="161" y="114"/>
                </a:cxn>
                <a:cxn ang="0">
                  <a:pos x="93" y="110"/>
                </a:cxn>
                <a:cxn ang="0">
                  <a:pos x="148" y="156"/>
                </a:cxn>
                <a:cxn ang="0">
                  <a:pos x="156" y="159"/>
                </a:cxn>
                <a:cxn ang="0">
                  <a:pos x="163" y="167"/>
                </a:cxn>
                <a:cxn ang="0">
                  <a:pos x="150" y="177"/>
                </a:cxn>
                <a:cxn ang="0">
                  <a:pos x="144" y="171"/>
                </a:cxn>
                <a:cxn ang="0">
                  <a:pos x="85" y="127"/>
                </a:cxn>
                <a:cxn ang="0">
                  <a:pos x="87" y="188"/>
                </a:cxn>
                <a:cxn ang="0">
                  <a:pos x="91" y="201"/>
                </a:cxn>
                <a:cxn ang="0">
                  <a:pos x="78" y="199"/>
                </a:cxn>
                <a:cxn ang="0">
                  <a:pos x="74" y="194"/>
                </a:cxn>
                <a:cxn ang="0">
                  <a:pos x="78" y="129"/>
                </a:cxn>
                <a:cxn ang="0">
                  <a:pos x="40" y="167"/>
                </a:cxn>
                <a:cxn ang="0">
                  <a:pos x="40" y="175"/>
                </a:cxn>
                <a:cxn ang="0">
                  <a:pos x="30" y="177"/>
                </a:cxn>
                <a:cxn ang="0">
                  <a:pos x="19" y="173"/>
                </a:cxn>
                <a:cxn ang="0">
                  <a:pos x="23" y="163"/>
                </a:cxn>
                <a:cxn ang="0">
                  <a:pos x="32" y="163"/>
                </a:cxn>
                <a:cxn ang="0">
                  <a:pos x="70" y="114"/>
                </a:cxn>
                <a:cxn ang="0">
                  <a:pos x="11" y="118"/>
                </a:cxn>
                <a:cxn ang="0">
                  <a:pos x="0" y="120"/>
                </a:cxn>
                <a:cxn ang="0">
                  <a:pos x="0" y="114"/>
                </a:cxn>
                <a:cxn ang="0">
                  <a:pos x="11" y="102"/>
                </a:cxn>
                <a:cxn ang="0">
                  <a:pos x="70" y="102"/>
                </a:cxn>
                <a:cxn ang="0">
                  <a:pos x="38" y="70"/>
                </a:cxn>
                <a:cxn ang="0">
                  <a:pos x="36" y="64"/>
                </a:cxn>
                <a:cxn ang="0">
                  <a:pos x="44" y="61"/>
                </a:cxn>
                <a:cxn ang="0">
                  <a:pos x="53" y="64"/>
                </a:cxn>
                <a:cxn ang="0">
                  <a:pos x="80" y="99"/>
                </a:cxn>
              </a:cxnLst>
              <a:rect l="0" t="0" r="r" b="b"/>
              <a:pathLst>
                <a:path w="177" h="203">
                  <a:moveTo>
                    <a:pt x="80" y="99"/>
                  </a:moveTo>
                  <a:lnTo>
                    <a:pt x="80" y="23"/>
                  </a:lnTo>
                  <a:lnTo>
                    <a:pt x="78" y="21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68" y="9"/>
                  </a:lnTo>
                  <a:lnTo>
                    <a:pt x="68" y="5"/>
                  </a:lnTo>
                  <a:lnTo>
                    <a:pt x="72" y="4"/>
                  </a:lnTo>
                  <a:lnTo>
                    <a:pt x="78" y="0"/>
                  </a:lnTo>
                  <a:lnTo>
                    <a:pt x="83" y="2"/>
                  </a:lnTo>
                  <a:lnTo>
                    <a:pt x="91" y="4"/>
                  </a:lnTo>
                  <a:lnTo>
                    <a:pt x="93" y="11"/>
                  </a:lnTo>
                  <a:lnTo>
                    <a:pt x="89" y="19"/>
                  </a:lnTo>
                  <a:lnTo>
                    <a:pt x="85" y="21"/>
                  </a:lnTo>
                  <a:lnTo>
                    <a:pt x="87" y="101"/>
                  </a:lnTo>
                  <a:lnTo>
                    <a:pt x="140" y="59"/>
                  </a:lnTo>
                  <a:lnTo>
                    <a:pt x="140" y="55"/>
                  </a:lnTo>
                  <a:lnTo>
                    <a:pt x="140" y="53"/>
                  </a:lnTo>
                  <a:lnTo>
                    <a:pt x="142" y="47"/>
                  </a:lnTo>
                  <a:lnTo>
                    <a:pt x="146" y="45"/>
                  </a:lnTo>
                  <a:lnTo>
                    <a:pt x="152" y="45"/>
                  </a:lnTo>
                  <a:lnTo>
                    <a:pt x="156" y="53"/>
                  </a:lnTo>
                  <a:lnTo>
                    <a:pt x="154" y="57"/>
                  </a:lnTo>
                  <a:lnTo>
                    <a:pt x="150" y="59"/>
                  </a:lnTo>
                  <a:lnTo>
                    <a:pt x="146" y="59"/>
                  </a:lnTo>
                  <a:lnTo>
                    <a:pt x="146" y="61"/>
                  </a:lnTo>
                  <a:lnTo>
                    <a:pt x="97" y="102"/>
                  </a:lnTo>
                  <a:lnTo>
                    <a:pt x="158" y="102"/>
                  </a:lnTo>
                  <a:lnTo>
                    <a:pt x="171" y="99"/>
                  </a:lnTo>
                  <a:lnTo>
                    <a:pt x="173" y="101"/>
                  </a:lnTo>
                  <a:lnTo>
                    <a:pt x="177" y="110"/>
                  </a:lnTo>
                  <a:lnTo>
                    <a:pt x="173" y="116"/>
                  </a:lnTo>
                  <a:lnTo>
                    <a:pt x="167" y="120"/>
                  </a:lnTo>
                  <a:lnTo>
                    <a:pt x="161" y="114"/>
                  </a:lnTo>
                  <a:lnTo>
                    <a:pt x="161" y="110"/>
                  </a:lnTo>
                  <a:lnTo>
                    <a:pt x="93" y="110"/>
                  </a:lnTo>
                  <a:lnTo>
                    <a:pt x="148" y="156"/>
                  </a:lnTo>
                  <a:lnTo>
                    <a:pt x="148" y="156"/>
                  </a:lnTo>
                  <a:lnTo>
                    <a:pt x="152" y="158"/>
                  </a:lnTo>
                  <a:lnTo>
                    <a:pt x="156" y="159"/>
                  </a:lnTo>
                  <a:lnTo>
                    <a:pt x="161" y="163"/>
                  </a:lnTo>
                  <a:lnTo>
                    <a:pt x="163" y="167"/>
                  </a:lnTo>
                  <a:lnTo>
                    <a:pt x="158" y="175"/>
                  </a:lnTo>
                  <a:lnTo>
                    <a:pt x="150" y="177"/>
                  </a:lnTo>
                  <a:lnTo>
                    <a:pt x="146" y="175"/>
                  </a:lnTo>
                  <a:lnTo>
                    <a:pt x="144" y="171"/>
                  </a:lnTo>
                  <a:lnTo>
                    <a:pt x="144" y="165"/>
                  </a:lnTo>
                  <a:lnTo>
                    <a:pt x="85" y="127"/>
                  </a:lnTo>
                  <a:lnTo>
                    <a:pt x="87" y="186"/>
                  </a:lnTo>
                  <a:lnTo>
                    <a:pt x="87" y="188"/>
                  </a:lnTo>
                  <a:lnTo>
                    <a:pt x="93" y="194"/>
                  </a:lnTo>
                  <a:lnTo>
                    <a:pt x="91" y="201"/>
                  </a:lnTo>
                  <a:lnTo>
                    <a:pt x="85" y="203"/>
                  </a:lnTo>
                  <a:lnTo>
                    <a:pt x="78" y="199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82" y="186"/>
                  </a:lnTo>
                  <a:lnTo>
                    <a:pt x="78" y="129"/>
                  </a:lnTo>
                  <a:lnTo>
                    <a:pt x="40" y="165"/>
                  </a:lnTo>
                  <a:lnTo>
                    <a:pt x="40" y="167"/>
                  </a:lnTo>
                  <a:lnTo>
                    <a:pt x="42" y="171"/>
                  </a:lnTo>
                  <a:lnTo>
                    <a:pt x="40" y="175"/>
                  </a:lnTo>
                  <a:lnTo>
                    <a:pt x="38" y="179"/>
                  </a:lnTo>
                  <a:lnTo>
                    <a:pt x="30" y="177"/>
                  </a:lnTo>
                  <a:lnTo>
                    <a:pt x="23" y="175"/>
                  </a:lnTo>
                  <a:lnTo>
                    <a:pt x="19" y="173"/>
                  </a:lnTo>
                  <a:lnTo>
                    <a:pt x="19" y="169"/>
                  </a:lnTo>
                  <a:lnTo>
                    <a:pt x="23" y="163"/>
                  </a:lnTo>
                  <a:lnTo>
                    <a:pt x="28" y="163"/>
                  </a:lnTo>
                  <a:lnTo>
                    <a:pt x="32" y="163"/>
                  </a:lnTo>
                  <a:lnTo>
                    <a:pt x="34" y="165"/>
                  </a:lnTo>
                  <a:lnTo>
                    <a:pt x="70" y="114"/>
                  </a:lnTo>
                  <a:lnTo>
                    <a:pt x="13" y="114"/>
                  </a:lnTo>
                  <a:lnTo>
                    <a:pt x="11" y="118"/>
                  </a:lnTo>
                  <a:lnTo>
                    <a:pt x="5" y="123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3" y="110"/>
                  </a:lnTo>
                  <a:lnTo>
                    <a:pt x="70" y="102"/>
                  </a:lnTo>
                  <a:lnTo>
                    <a:pt x="44" y="70"/>
                  </a:lnTo>
                  <a:lnTo>
                    <a:pt x="38" y="70"/>
                  </a:lnTo>
                  <a:lnTo>
                    <a:pt x="36" y="68"/>
                  </a:lnTo>
                  <a:lnTo>
                    <a:pt x="36" y="64"/>
                  </a:lnTo>
                  <a:lnTo>
                    <a:pt x="38" y="61"/>
                  </a:lnTo>
                  <a:lnTo>
                    <a:pt x="44" y="61"/>
                  </a:lnTo>
                  <a:lnTo>
                    <a:pt x="51" y="63"/>
                  </a:lnTo>
                  <a:lnTo>
                    <a:pt x="53" y="64"/>
                  </a:lnTo>
                  <a:lnTo>
                    <a:pt x="51" y="70"/>
                  </a:lnTo>
                  <a:lnTo>
                    <a:pt x="80" y="99"/>
                  </a:lnTo>
                  <a:lnTo>
                    <a:pt x="80" y="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26"/>
            <p:cNvSpPr>
              <a:spLocks/>
            </p:cNvSpPr>
            <p:nvPr/>
          </p:nvSpPr>
          <p:spPr bwMode="auto">
            <a:xfrm>
              <a:off x="5664200" y="4826001"/>
              <a:ext cx="14287" cy="142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3" y="11"/>
                </a:cxn>
                <a:cxn ang="0">
                  <a:pos x="5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9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9" h="19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3" y="11"/>
                  </a:lnTo>
                  <a:lnTo>
                    <a:pt x="5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9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27"/>
            <p:cNvSpPr>
              <a:spLocks/>
            </p:cNvSpPr>
            <p:nvPr/>
          </p:nvSpPr>
          <p:spPr bwMode="auto">
            <a:xfrm>
              <a:off x="4075112" y="4884738"/>
              <a:ext cx="141287" cy="158750"/>
            </a:xfrm>
            <a:custGeom>
              <a:avLst/>
              <a:gdLst/>
              <a:ahLst/>
              <a:cxnLst>
                <a:cxn ang="0">
                  <a:pos x="80" y="21"/>
                </a:cxn>
                <a:cxn ang="0">
                  <a:pos x="74" y="17"/>
                </a:cxn>
                <a:cxn ang="0">
                  <a:pos x="71" y="10"/>
                </a:cxn>
                <a:cxn ang="0">
                  <a:pos x="74" y="2"/>
                </a:cxn>
                <a:cxn ang="0">
                  <a:pos x="86" y="0"/>
                </a:cxn>
                <a:cxn ang="0">
                  <a:pos x="97" y="10"/>
                </a:cxn>
                <a:cxn ang="0">
                  <a:pos x="92" y="17"/>
                </a:cxn>
                <a:cxn ang="0">
                  <a:pos x="86" y="19"/>
                </a:cxn>
                <a:cxn ang="0">
                  <a:pos x="141" y="57"/>
                </a:cxn>
                <a:cxn ang="0">
                  <a:pos x="143" y="50"/>
                </a:cxn>
                <a:cxn ang="0">
                  <a:pos x="149" y="44"/>
                </a:cxn>
                <a:cxn ang="0">
                  <a:pos x="158" y="50"/>
                </a:cxn>
                <a:cxn ang="0">
                  <a:pos x="154" y="57"/>
                </a:cxn>
                <a:cxn ang="0">
                  <a:pos x="149" y="59"/>
                </a:cxn>
                <a:cxn ang="0">
                  <a:pos x="162" y="101"/>
                </a:cxn>
                <a:cxn ang="0">
                  <a:pos x="173" y="97"/>
                </a:cxn>
                <a:cxn ang="0">
                  <a:pos x="177" y="103"/>
                </a:cxn>
                <a:cxn ang="0">
                  <a:pos x="175" y="114"/>
                </a:cxn>
                <a:cxn ang="0">
                  <a:pos x="164" y="112"/>
                </a:cxn>
                <a:cxn ang="0">
                  <a:pos x="95" y="109"/>
                </a:cxn>
                <a:cxn ang="0">
                  <a:pos x="150" y="158"/>
                </a:cxn>
                <a:cxn ang="0">
                  <a:pos x="158" y="158"/>
                </a:cxn>
                <a:cxn ang="0">
                  <a:pos x="166" y="162"/>
                </a:cxn>
                <a:cxn ang="0">
                  <a:pos x="164" y="170"/>
                </a:cxn>
                <a:cxn ang="0">
                  <a:pos x="152" y="175"/>
                </a:cxn>
                <a:cxn ang="0">
                  <a:pos x="147" y="170"/>
                </a:cxn>
                <a:cxn ang="0">
                  <a:pos x="86" y="126"/>
                </a:cxn>
                <a:cxn ang="0">
                  <a:pos x="90" y="185"/>
                </a:cxn>
                <a:cxn ang="0">
                  <a:pos x="93" y="196"/>
                </a:cxn>
                <a:cxn ang="0">
                  <a:pos x="92" y="202"/>
                </a:cxn>
                <a:cxn ang="0">
                  <a:pos x="80" y="200"/>
                </a:cxn>
                <a:cxn ang="0">
                  <a:pos x="74" y="194"/>
                </a:cxn>
                <a:cxn ang="0">
                  <a:pos x="84" y="185"/>
                </a:cxn>
                <a:cxn ang="0">
                  <a:pos x="42" y="164"/>
                </a:cxn>
                <a:cxn ang="0">
                  <a:pos x="44" y="170"/>
                </a:cxn>
                <a:cxn ang="0">
                  <a:pos x="38" y="177"/>
                </a:cxn>
                <a:cxn ang="0">
                  <a:pos x="25" y="173"/>
                </a:cxn>
                <a:cxn ang="0">
                  <a:pos x="21" y="168"/>
                </a:cxn>
                <a:cxn ang="0">
                  <a:pos x="31" y="162"/>
                </a:cxn>
                <a:cxn ang="0">
                  <a:pos x="36" y="164"/>
                </a:cxn>
                <a:cxn ang="0">
                  <a:pos x="15" y="114"/>
                </a:cxn>
                <a:cxn ang="0">
                  <a:pos x="6" y="122"/>
                </a:cxn>
                <a:cxn ang="0">
                  <a:pos x="0" y="116"/>
                </a:cxn>
                <a:cxn ang="0">
                  <a:pos x="0" y="112"/>
                </a:cxn>
                <a:cxn ang="0">
                  <a:pos x="15" y="109"/>
                </a:cxn>
                <a:cxn ang="0">
                  <a:pos x="46" y="69"/>
                </a:cxn>
                <a:cxn ang="0">
                  <a:pos x="36" y="67"/>
                </a:cxn>
                <a:cxn ang="0">
                  <a:pos x="40" y="59"/>
                </a:cxn>
                <a:cxn ang="0">
                  <a:pos x="52" y="61"/>
                </a:cxn>
                <a:cxn ang="0">
                  <a:pos x="52" y="69"/>
                </a:cxn>
                <a:cxn ang="0">
                  <a:pos x="80" y="97"/>
                </a:cxn>
              </a:cxnLst>
              <a:rect l="0" t="0" r="r" b="b"/>
              <a:pathLst>
                <a:path w="179" h="202">
                  <a:moveTo>
                    <a:pt x="80" y="97"/>
                  </a:moveTo>
                  <a:lnTo>
                    <a:pt x="80" y="21"/>
                  </a:lnTo>
                  <a:lnTo>
                    <a:pt x="78" y="19"/>
                  </a:lnTo>
                  <a:lnTo>
                    <a:pt x="74" y="17"/>
                  </a:lnTo>
                  <a:lnTo>
                    <a:pt x="71" y="14"/>
                  </a:lnTo>
                  <a:lnTo>
                    <a:pt x="71" y="10"/>
                  </a:lnTo>
                  <a:lnTo>
                    <a:pt x="71" y="4"/>
                  </a:lnTo>
                  <a:lnTo>
                    <a:pt x="74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3" y="2"/>
                  </a:lnTo>
                  <a:lnTo>
                    <a:pt x="97" y="10"/>
                  </a:lnTo>
                  <a:lnTo>
                    <a:pt x="93" y="14"/>
                  </a:lnTo>
                  <a:lnTo>
                    <a:pt x="92" y="17"/>
                  </a:lnTo>
                  <a:lnTo>
                    <a:pt x="88" y="19"/>
                  </a:lnTo>
                  <a:lnTo>
                    <a:pt x="86" y="19"/>
                  </a:lnTo>
                  <a:lnTo>
                    <a:pt x="88" y="99"/>
                  </a:lnTo>
                  <a:lnTo>
                    <a:pt x="141" y="57"/>
                  </a:lnTo>
                  <a:lnTo>
                    <a:pt x="141" y="53"/>
                  </a:lnTo>
                  <a:lnTo>
                    <a:pt x="143" y="50"/>
                  </a:lnTo>
                  <a:lnTo>
                    <a:pt x="145" y="46"/>
                  </a:lnTo>
                  <a:lnTo>
                    <a:pt x="149" y="44"/>
                  </a:lnTo>
                  <a:lnTo>
                    <a:pt x="154" y="44"/>
                  </a:lnTo>
                  <a:lnTo>
                    <a:pt x="158" y="50"/>
                  </a:lnTo>
                  <a:lnTo>
                    <a:pt x="156" y="55"/>
                  </a:lnTo>
                  <a:lnTo>
                    <a:pt x="154" y="57"/>
                  </a:lnTo>
                  <a:lnTo>
                    <a:pt x="150" y="57"/>
                  </a:lnTo>
                  <a:lnTo>
                    <a:pt x="149" y="59"/>
                  </a:lnTo>
                  <a:lnTo>
                    <a:pt x="97" y="101"/>
                  </a:lnTo>
                  <a:lnTo>
                    <a:pt x="162" y="101"/>
                  </a:lnTo>
                  <a:lnTo>
                    <a:pt x="171" y="97"/>
                  </a:lnTo>
                  <a:lnTo>
                    <a:pt x="173" y="97"/>
                  </a:lnTo>
                  <a:lnTo>
                    <a:pt x="175" y="99"/>
                  </a:lnTo>
                  <a:lnTo>
                    <a:pt x="177" y="103"/>
                  </a:lnTo>
                  <a:lnTo>
                    <a:pt x="179" y="109"/>
                  </a:lnTo>
                  <a:lnTo>
                    <a:pt x="175" y="114"/>
                  </a:lnTo>
                  <a:lnTo>
                    <a:pt x="171" y="118"/>
                  </a:lnTo>
                  <a:lnTo>
                    <a:pt x="164" y="112"/>
                  </a:lnTo>
                  <a:lnTo>
                    <a:pt x="162" y="109"/>
                  </a:lnTo>
                  <a:lnTo>
                    <a:pt x="95" y="109"/>
                  </a:lnTo>
                  <a:lnTo>
                    <a:pt x="149" y="158"/>
                  </a:lnTo>
                  <a:lnTo>
                    <a:pt x="150" y="158"/>
                  </a:lnTo>
                  <a:lnTo>
                    <a:pt x="154" y="158"/>
                  </a:lnTo>
                  <a:lnTo>
                    <a:pt x="158" y="158"/>
                  </a:lnTo>
                  <a:lnTo>
                    <a:pt x="164" y="162"/>
                  </a:lnTo>
                  <a:lnTo>
                    <a:pt x="166" y="162"/>
                  </a:lnTo>
                  <a:lnTo>
                    <a:pt x="166" y="166"/>
                  </a:lnTo>
                  <a:lnTo>
                    <a:pt x="164" y="170"/>
                  </a:lnTo>
                  <a:lnTo>
                    <a:pt x="160" y="173"/>
                  </a:lnTo>
                  <a:lnTo>
                    <a:pt x="152" y="175"/>
                  </a:lnTo>
                  <a:lnTo>
                    <a:pt x="150" y="173"/>
                  </a:lnTo>
                  <a:lnTo>
                    <a:pt x="147" y="170"/>
                  </a:lnTo>
                  <a:lnTo>
                    <a:pt x="145" y="164"/>
                  </a:lnTo>
                  <a:lnTo>
                    <a:pt x="86" y="126"/>
                  </a:lnTo>
                  <a:lnTo>
                    <a:pt x="88" y="185"/>
                  </a:lnTo>
                  <a:lnTo>
                    <a:pt x="90" y="185"/>
                  </a:lnTo>
                  <a:lnTo>
                    <a:pt x="93" y="192"/>
                  </a:lnTo>
                  <a:lnTo>
                    <a:pt x="93" y="196"/>
                  </a:lnTo>
                  <a:lnTo>
                    <a:pt x="93" y="200"/>
                  </a:lnTo>
                  <a:lnTo>
                    <a:pt x="92" y="202"/>
                  </a:lnTo>
                  <a:lnTo>
                    <a:pt x="86" y="202"/>
                  </a:lnTo>
                  <a:lnTo>
                    <a:pt x="80" y="200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4" y="185"/>
                  </a:lnTo>
                  <a:lnTo>
                    <a:pt x="80" y="128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4" y="170"/>
                  </a:lnTo>
                  <a:lnTo>
                    <a:pt x="42" y="173"/>
                  </a:lnTo>
                  <a:lnTo>
                    <a:pt x="38" y="177"/>
                  </a:lnTo>
                  <a:lnTo>
                    <a:pt x="31" y="175"/>
                  </a:lnTo>
                  <a:lnTo>
                    <a:pt x="25" y="173"/>
                  </a:lnTo>
                  <a:lnTo>
                    <a:pt x="19" y="170"/>
                  </a:lnTo>
                  <a:lnTo>
                    <a:pt x="21" y="168"/>
                  </a:lnTo>
                  <a:lnTo>
                    <a:pt x="25" y="162"/>
                  </a:lnTo>
                  <a:lnTo>
                    <a:pt x="31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74" y="112"/>
                  </a:lnTo>
                  <a:lnTo>
                    <a:pt x="15" y="114"/>
                  </a:lnTo>
                  <a:lnTo>
                    <a:pt x="14" y="118"/>
                  </a:lnTo>
                  <a:lnTo>
                    <a:pt x="6" y="122"/>
                  </a:lnTo>
                  <a:lnTo>
                    <a:pt x="2" y="118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2" y="101"/>
                  </a:lnTo>
                  <a:lnTo>
                    <a:pt x="15" y="109"/>
                  </a:lnTo>
                  <a:lnTo>
                    <a:pt x="71" y="101"/>
                  </a:lnTo>
                  <a:lnTo>
                    <a:pt x="46" y="69"/>
                  </a:lnTo>
                  <a:lnTo>
                    <a:pt x="38" y="69"/>
                  </a:lnTo>
                  <a:lnTo>
                    <a:pt x="36" y="67"/>
                  </a:lnTo>
                  <a:lnTo>
                    <a:pt x="38" y="63"/>
                  </a:lnTo>
                  <a:lnTo>
                    <a:pt x="40" y="59"/>
                  </a:lnTo>
                  <a:lnTo>
                    <a:pt x="44" y="59"/>
                  </a:lnTo>
                  <a:lnTo>
                    <a:pt x="52" y="61"/>
                  </a:lnTo>
                  <a:lnTo>
                    <a:pt x="55" y="63"/>
                  </a:lnTo>
                  <a:lnTo>
                    <a:pt x="52" y="69"/>
                  </a:lnTo>
                  <a:lnTo>
                    <a:pt x="80" y="97"/>
                  </a:lnTo>
                  <a:lnTo>
                    <a:pt x="8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828"/>
            <p:cNvSpPr>
              <a:spLocks/>
            </p:cNvSpPr>
            <p:nvPr/>
          </p:nvSpPr>
          <p:spPr bwMode="auto">
            <a:xfrm>
              <a:off x="4187950" y="4908551"/>
              <a:ext cx="14287" cy="1428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4" y="11"/>
                </a:cxn>
                <a:cxn ang="0">
                  <a:pos x="8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5"/>
                </a:cxn>
                <a:cxn ang="0">
                  <a:pos x="15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9" h="19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4" y="11"/>
                  </a:lnTo>
                  <a:lnTo>
                    <a:pt x="8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5"/>
                  </a:lnTo>
                  <a:lnTo>
                    <a:pt x="15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836"/>
            <p:cNvSpPr>
              <a:spLocks/>
            </p:cNvSpPr>
            <p:nvPr/>
          </p:nvSpPr>
          <p:spPr bwMode="auto">
            <a:xfrm>
              <a:off x="3592512" y="4510088"/>
              <a:ext cx="112712" cy="109538"/>
            </a:xfrm>
            <a:custGeom>
              <a:avLst/>
              <a:gdLst/>
              <a:ahLst/>
              <a:cxnLst>
                <a:cxn ang="0">
                  <a:pos x="108" y="119"/>
                </a:cxn>
                <a:cxn ang="0">
                  <a:pos x="106" y="100"/>
                </a:cxn>
                <a:cxn ang="0">
                  <a:pos x="116" y="97"/>
                </a:cxn>
                <a:cxn ang="0">
                  <a:pos x="119" y="78"/>
                </a:cxn>
                <a:cxn ang="0">
                  <a:pos x="135" y="74"/>
                </a:cxn>
                <a:cxn ang="0">
                  <a:pos x="138" y="60"/>
                </a:cxn>
                <a:cxn ang="0">
                  <a:pos x="123" y="45"/>
                </a:cxn>
                <a:cxn ang="0">
                  <a:pos x="138" y="40"/>
                </a:cxn>
                <a:cxn ang="0">
                  <a:pos x="140" y="15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0" y="0"/>
                </a:cxn>
                <a:cxn ang="0">
                  <a:pos x="74" y="3"/>
                </a:cxn>
                <a:cxn ang="0">
                  <a:pos x="74" y="9"/>
                </a:cxn>
                <a:cxn ang="0">
                  <a:pos x="70" y="11"/>
                </a:cxn>
                <a:cxn ang="0">
                  <a:pos x="70" y="15"/>
                </a:cxn>
                <a:cxn ang="0">
                  <a:pos x="72" y="22"/>
                </a:cxn>
                <a:cxn ang="0">
                  <a:pos x="74" y="30"/>
                </a:cxn>
                <a:cxn ang="0">
                  <a:pos x="74" y="36"/>
                </a:cxn>
                <a:cxn ang="0">
                  <a:pos x="74" y="41"/>
                </a:cxn>
                <a:cxn ang="0">
                  <a:pos x="76" y="45"/>
                </a:cxn>
                <a:cxn ang="0">
                  <a:pos x="78" y="47"/>
                </a:cxn>
                <a:cxn ang="0">
                  <a:pos x="72" y="49"/>
                </a:cxn>
                <a:cxn ang="0">
                  <a:pos x="68" y="57"/>
                </a:cxn>
                <a:cxn ang="0">
                  <a:pos x="68" y="59"/>
                </a:cxn>
                <a:cxn ang="0">
                  <a:pos x="68" y="62"/>
                </a:cxn>
                <a:cxn ang="0">
                  <a:pos x="70" y="66"/>
                </a:cxn>
                <a:cxn ang="0">
                  <a:pos x="70" y="68"/>
                </a:cxn>
                <a:cxn ang="0">
                  <a:pos x="68" y="70"/>
                </a:cxn>
                <a:cxn ang="0">
                  <a:pos x="64" y="76"/>
                </a:cxn>
                <a:cxn ang="0">
                  <a:pos x="62" y="83"/>
                </a:cxn>
                <a:cxn ang="0">
                  <a:pos x="64" y="93"/>
                </a:cxn>
                <a:cxn ang="0">
                  <a:pos x="68" y="102"/>
                </a:cxn>
                <a:cxn ang="0">
                  <a:pos x="70" y="106"/>
                </a:cxn>
                <a:cxn ang="0">
                  <a:pos x="60" y="110"/>
                </a:cxn>
                <a:cxn ang="0">
                  <a:pos x="11" y="97"/>
                </a:cxn>
                <a:cxn ang="0">
                  <a:pos x="0" y="106"/>
                </a:cxn>
                <a:cxn ang="0">
                  <a:pos x="7" y="129"/>
                </a:cxn>
                <a:cxn ang="0">
                  <a:pos x="22" y="138"/>
                </a:cxn>
                <a:cxn ang="0">
                  <a:pos x="78" y="135"/>
                </a:cxn>
                <a:cxn ang="0">
                  <a:pos x="104" y="123"/>
                </a:cxn>
                <a:cxn ang="0">
                  <a:pos x="108" y="119"/>
                </a:cxn>
                <a:cxn ang="0">
                  <a:pos x="108" y="119"/>
                </a:cxn>
              </a:cxnLst>
              <a:rect l="0" t="0" r="r" b="b"/>
              <a:pathLst>
                <a:path w="140" h="138">
                  <a:moveTo>
                    <a:pt x="108" y="119"/>
                  </a:moveTo>
                  <a:lnTo>
                    <a:pt x="106" y="100"/>
                  </a:lnTo>
                  <a:lnTo>
                    <a:pt x="116" y="97"/>
                  </a:lnTo>
                  <a:lnTo>
                    <a:pt x="119" y="78"/>
                  </a:lnTo>
                  <a:lnTo>
                    <a:pt x="135" y="74"/>
                  </a:lnTo>
                  <a:lnTo>
                    <a:pt x="138" y="60"/>
                  </a:lnTo>
                  <a:lnTo>
                    <a:pt x="123" y="45"/>
                  </a:lnTo>
                  <a:lnTo>
                    <a:pt x="138" y="40"/>
                  </a:lnTo>
                  <a:lnTo>
                    <a:pt x="140" y="1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4" y="3"/>
                  </a:lnTo>
                  <a:lnTo>
                    <a:pt x="74" y="9"/>
                  </a:lnTo>
                  <a:lnTo>
                    <a:pt x="70" y="11"/>
                  </a:lnTo>
                  <a:lnTo>
                    <a:pt x="70" y="15"/>
                  </a:lnTo>
                  <a:lnTo>
                    <a:pt x="72" y="22"/>
                  </a:lnTo>
                  <a:lnTo>
                    <a:pt x="74" y="30"/>
                  </a:lnTo>
                  <a:lnTo>
                    <a:pt x="74" y="36"/>
                  </a:lnTo>
                  <a:lnTo>
                    <a:pt x="74" y="41"/>
                  </a:lnTo>
                  <a:lnTo>
                    <a:pt x="76" y="45"/>
                  </a:lnTo>
                  <a:lnTo>
                    <a:pt x="78" y="47"/>
                  </a:lnTo>
                  <a:lnTo>
                    <a:pt x="72" y="49"/>
                  </a:lnTo>
                  <a:lnTo>
                    <a:pt x="68" y="57"/>
                  </a:lnTo>
                  <a:lnTo>
                    <a:pt x="68" y="59"/>
                  </a:lnTo>
                  <a:lnTo>
                    <a:pt x="68" y="62"/>
                  </a:lnTo>
                  <a:lnTo>
                    <a:pt x="70" y="66"/>
                  </a:lnTo>
                  <a:lnTo>
                    <a:pt x="70" y="68"/>
                  </a:lnTo>
                  <a:lnTo>
                    <a:pt x="68" y="70"/>
                  </a:lnTo>
                  <a:lnTo>
                    <a:pt x="64" y="76"/>
                  </a:lnTo>
                  <a:lnTo>
                    <a:pt x="62" y="83"/>
                  </a:lnTo>
                  <a:lnTo>
                    <a:pt x="64" y="93"/>
                  </a:lnTo>
                  <a:lnTo>
                    <a:pt x="68" y="102"/>
                  </a:lnTo>
                  <a:lnTo>
                    <a:pt x="70" y="106"/>
                  </a:lnTo>
                  <a:lnTo>
                    <a:pt x="60" y="110"/>
                  </a:lnTo>
                  <a:lnTo>
                    <a:pt x="11" y="97"/>
                  </a:lnTo>
                  <a:lnTo>
                    <a:pt x="0" y="106"/>
                  </a:lnTo>
                  <a:lnTo>
                    <a:pt x="7" y="129"/>
                  </a:lnTo>
                  <a:lnTo>
                    <a:pt x="22" y="138"/>
                  </a:lnTo>
                  <a:lnTo>
                    <a:pt x="78" y="135"/>
                  </a:lnTo>
                  <a:lnTo>
                    <a:pt x="104" y="123"/>
                  </a:lnTo>
                  <a:lnTo>
                    <a:pt x="108" y="119"/>
                  </a:lnTo>
                  <a:lnTo>
                    <a:pt x="108" y="119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37"/>
            <p:cNvSpPr>
              <a:spLocks/>
            </p:cNvSpPr>
            <p:nvPr/>
          </p:nvSpPr>
          <p:spPr bwMode="auto">
            <a:xfrm>
              <a:off x="3692525" y="4584701"/>
              <a:ext cx="139700" cy="17145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76" y="2"/>
                </a:cxn>
                <a:cxn ang="0">
                  <a:pos x="86" y="21"/>
                </a:cxn>
                <a:cxn ang="0">
                  <a:pos x="95" y="47"/>
                </a:cxn>
                <a:cxn ang="0">
                  <a:pos x="122" y="70"/>
                </a:cxn>
                <a:cxn ang="0">
                  <a:pos x="135" y="121"/>
                </a:cxn>
                <a:cxn ang="0">
                  <a:pos x="175" y="163"/>
                </a:cxn>
                <a:cxn ang="0">
                  <a:pos x="141" y="215"/>
                </a:cxn>
                <a:cxn ang="0">
                  <a:pos x="109" y="186"/>
                </a:cxn>
                <a:cxn ang="0">
                  <a:pos x="84" y="186"/>
                </a:cxn>
                <a:cxn ang="0">
                  <a:pos x="72" y="175"/>
                </a:cxn>
                <a:cxn ang="0">
                  <a:pos x="38" y="188"/>
                </a:cxn>
                <a:cxn ang="0">
                  <a:pos x="23" y="178"/>
                </a:cxn>
                <a:cxn ang="0">
                  <a:pos x="15" y="163"/>
                </a:cxn>
                <a:cxn ang="0">
                  <a:pos x="40" y="158"/>
                </a:cxn>
                <a:cxn ang="0">
                  <a:pos x="31" y="140"/>
                </a:cxn>
                <a:cxn ang="0">
                  <a:pos x="44" y="116"/>
                </a:cxn>
                <a:cxn ang="0">
                  <a:pos x="38" y="97"/>
                </a:cxn>
                <a:cxn ang="0">
                  <a:pos x="50" y="83"/>
                </a:cxn>
                <a:cxn ang="0">
                  <a:pos x="44" y="70"/>
                </a:cxn>
                <a:cxn ang="0">
                  <a:pos x="13" y="83"/>
                </a:cxn>
                <a:cxn ang="0">
                  <a:pos x="0" y="76"/>
                </a:cxn>
                <a:cxn ang="0">
                  <a:pos x="4" y="66"/>
                </a:cxn>
                <a:cxn ang="0">
                  <a:pos x="25" y="51"/>
                </a:cxn>
                <a:cxn ang="0">
                  <a:pos x="55" y="38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175" h="215">
                  <a:moveTo>
                    <a:pt x="53" y="0"/>
                  </a:moveTo>
                  <a:lnTo>
                    <a:pt x="76" y="2"/>
                  </a:lnTo>
                  <a:lnTo>
                    <a:pt x="86" y="21"/>
                  </a:lnTo>
                  <a:lnTo>
                    <a:pt x="95" y="47"/>
                  </a:lnTo>
                  <a:lnTo>
                    <a:pt x="122" y="70"/>
                  </a:lnTo>
                  <a:lnTo>
                    <a:pt x="135" y="121"/>
                  </a:lnTo>
                  <a:lnTo>
                    <a:pt x="175" y="163"/>
                  </a:lnTo>
                  <a:lnTo>
                    <a:pt x="141" y="215"/>
                  </a:lnTo>
                  <a:lnTo>
                    <a:pt x="109" y="186"/>
                  </a:lnTo>
                  <a:lnTo>
                    <a:pt x="84" y="186"/>
                  </a:lnTo>
                  <a:lnTo>
                    <a:pt x="72" y="175"/>
                  </a:lnTo>
                  <a:lnTo>
                    <a:pt x="38" y="188"/>
                  </a:lnTo>
                  <a:lnTo>
                    <a:pt x="23" y="178"/>
                  </a:lnTo>
                  <a:lnTo>
                    <a:pt x="15" y="163"/>
                  </a:lnTo>
                  <a:lnTo>
                    <a:pt x="40" y="158"/>
                  </a:lnTo>
                  <a:lnTo>
                    <a:pt x="31" y="140"/>
                  </a:lnTo>
                  <a:lnTo>
                    <a:pt x="44" y="116"/>
                  </a:lnTo>
                  <a:lnTo>
                    <a:pt x="38" y="97"/>
                  </a:lnTo>
                  <a:lnTo>
                    <a:pt x="50" y="83"/>
                  </a:lnTo>
                  <a:lnTo>
                    <a:pt x="44" y="70"/>
                  </a:lnTo>
                  <a:lnTo>
                    <a:pt x="13" y="83"/>
                  </a:lnTo>
                  <a:lnTo>
                    <a:pt x="0" y="76"/>
                  </a:lnTo>
                  <a:lnTo>
                    <a:pt x="4" y="66"/>
                  </a:lnTo>
                  <a:lnTo>
                    <a:pt x="25" y="51"/>
                  </a:lnTo>
                  <a:lnTo>
                    <a:pt x="55" y="38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38"/>
            <p:cNvSpPr>
              <a:spLocks/>
            </p:cNvSpPr>
            <p:nvPr/>
          </p:nvSpPr>
          <p:spPr bwMode="auto">
            <a:xfrm>
              <a:off x="5141912" y="4594226"/>
              <a:ext cx="163512" cy="765175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3" y="964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4">
                  <a:moveTo>
                    <a:pt x="0" y="947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3" y="964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839"/>
            <p:cNvSpPr>
              <a:spLocks/>
            </p:cNvSpPr>
            <p:nvPr/>
          </p:nvSpPr>
          <p:spPr bwMode="auto">
            <a:xfrm>
              <a:off x="5154612" y="4600576"/>
              <a:ext cx="161925" cy="765175"/>
            </a:xfrm>
            <a:custGeom>
              <a:avLst/>
              <a:gdLst/>
              <a:ahLst/>
              <a:cxnLst>
                <a:cxn ang="0">
                  <a:pos x="0" y="945"/>
                </a:cxn>
                <a:cxn ang="0">
                  <a:pos x="196" y="0"/>
                </a:cxn>
                <a:cxn ang="0">
                  <a:pos x="203" y="9"/>
                </a:cxn>
                <a:cxn ang="0">
                  <a:pos x="4" y="964"/>
                </a:cxn>
                <a:cxn ang="0">
                  <a:pos x="0" y="945"/>
                </a:cxn>
                <a:cxn ang="0">
                  <a:pos x="0" y="945"/>
                </a:cxn>
              </a:cxnLst>
              <a:rect l="0" t="0" r="r" b="b"/>
              <a:pathLst>
                <a:path w="203" h="964">
                  <a:moveTo>
                    <a:pt x="0" y="945"/>
                  </a:moveTo>
                  <a:lnTo>
                    <a:pt x="196" y="0"/>
                  </a:lnTo>
                  <a:lnTo>
                    <a:pt x="203" y="9"/>
                  </a:lnTo>
                  <a:lnTo>
                    <a:pt x="4" y="964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840"/>
            <p:cNvSpPr>
              <a:spLocks/>
            </p:cNvSpPr>
            <p:nvPr/>
          </p:nvSpPr>
          <p:spPr bwMode="auto">
            <a:xfrm>
              <a:off x="5170487" y="4605338"/>
              <a:ext cx="163512" cy="765175"/>
            </a:xfrm>
            <a:custGeom>
              <a:avLst/>
              <a:gdLst/>
              <a:ahLst/>
              <a:cxnLst>
                <a:cxn ang="0">
                  <a:pos x="0" y="946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6" y="965"/>
                </a:cxn>
                <a:cxn ang="0">
                  <a:pos x="0" y="946"/>
                </a:cxn>
                <a:cxn ang="0">
                  <a:pos x="0" y="946"/>
                </a:cxn>
              </a:cxnLst>
              <a:rect l="0" t="0" r="r" b="b"/>
              <a:pathLst>
                <a:path w="205" h="965">
                  <a:moveTo>
                    <a:pt x="0" y="946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6" y="965"/>
                  </a:lnTo>
                  <a:lnTo>
                    <a:pt x="0" y="946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841"/>
            <p:cNvSpPr>
              <a:spLocks/>
            </p:cNvSpPr>
            <p:nvPr/>
          </p:nvSpPr>
          <p:spPr bwMode="auto">
            <a:xfrm>
              <a:off x="5184775" y="4605338"/>
              <a:ext cx="163512" cy="768350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2"/>
                </a:cxn>
                <a:cxn ang="0">
                  <a:pos x="4" y="968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8">
                  <a:moveTo>
                    <a:pt x="0" y="947"/>
                  </a:moveTo>
                  <a:lnTo>
                    <a:pt x="196" y="0"/>
                  </a:lnTo>
                  <a:lnTo>
                    <a:pt x="205" y="12"/>
                  </a:lnTo>
                  <a:lnTo>
                    <a:pt x="4" y="968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842"/>
            <p:cNvSpPr>
              <a:spLocks/>
            </p:cNvSpPr>
            <p:nvPr/>
          </p:nvSpPr>
          <p:spPr bwMode="auto">
            <a:xfrm>
              <a:off x="5375275" y="4238626"/>
              <a:ext cx="117475" cy="131763"/>
            </a:xfrm>
            <a:custGeom>
              <a:avLst/>
              <a:gdLst/>
              <a:ahLst/>
              <a:cxnLst>
                <a:cxn ang="0">
                  <a:pos x="78" y="25"/>
                </a:cxn>
                <a:cxn ang="0">
                  <a:pos x="90" y="0"/>
                </a:cxn>
                <a:cxn ang="0">
                  <a:pos x="107" y="12"/>
                </a:cxn>
                <a:cxn ang="0">
                  <a:pos x="126" y="6"/>
                </a:cxn>
                <a:cxn ang="0">
                  <a:pos x="128" y="6"/>
                </a:cxn>
                <a:cxn ang="0">
                  <a:pos x="134" y="10"/>
                </a:cxn>
                <a:cxn ang="0">
                  <a:pos x="137" y="14"/>
                </a:cxn>
                <a:cxn ang="0">
                  <a:pos x="139" y="19"/>
                </a:cxn>
                <a:cxn ang="0">
                  <a:pos x="134" y="25"/>
                </a:cxn>
                <a:cxn ang="0">
                  <a:pos x="126" y="36"/>
                </a:cxn>
                <a:cxn ang="0">
                  <a:pos x="118" y="48"/>
                </a:cxn>
                <a:cxn ang="0">
                  <a:pos x="116" y="52"/>
                </a:cxn>
                <a:cxn ang="0">
                  <a:pos x="143" y="78"/>
                </a:cxn>
                <a:cxn ang="0">
                  <a:pos x="145" y="118"/>
                </a:cxn>
                <a:cxn ang="0">
                  <a:pos x="141" y="139"/>
                </a:cxn>
                <a:cxn ang="0">
                  <a:pos x="149" y="156"/>
                </a:cxn>
                <a:cxn ang="0">
                  <a:pos x="141" y="162"/>
                </a:cxn>
                <a:cxn ang="0">
                  <a:pos x="46" y="168"/>
                </a:cxn>
                <a:cxn ang="0">
                  <a:pos x="40" y="152"/>
                </a:cxn>
                <a:cxn ang="0">
                  <a:pos x="76" y="145"/>
                </a:cxn>
                <a:cxn ang="0">
                  <a:pos x="75" y="135"/>
                </a:cxn>
                <a:cxn ang="0">
                  <a:pos x="8" y="135"/>
                </a:cxn>
                <a:cxn ang="0">
                  <a:pos x="12" y="111"/>
                </a:cxn>
                <a:cxn ang="0">
                  <a:pos x="0" y="97"/>
                </a:cxn>
                <a:cxn ang="0">
                  <a:pos x="6" y="84"/>
                </a:cxn>
                <a:cxn ang="0">
                  <a:pos x="0" y="73"/>
                </a:cxn>
                <a:cxn ang="0">
                  <a:pos x="12" y="55"/>
                </a:cxn>
                <a:cxn ang="0">
                  <a:pos x="78" y="25"/>
                </a:cxn>
                <a:cxn ang="0">
                  <a:pos x="78" y="25"/>
                </a:cxn>
              </a:cxnLst>
              <a:rect l="0" t="0" r="r" b="b"/>
              <a:pathLst>
                <a:path w="149" h="168">
                  <a:moveTo>
                    <a:pt x="78" y="25"/>
                  </a:moveTo>
                  <a:lnTo>
                    <a:pt x="90" y="0"/>
                  </a:lnTo>
                  <a:lnTo>
                    <a:pt x="107" y="12"/>
                  </a:lnTo>
                  <a:lnTo>
                    <a:pt x="126" y="6"/>
                  </a:lnTo>
                  <a:lnTo>
                    <a:pt x="128" y="6"/>
                  </a:lnTo>
                  <a:lnTo>
                    <a:pt x="134" y="10"/>
                  </a:lnTo>
                  <a:lnTo>
                    <a:pt x="137" y="14"/>
                  </a:lnTo>
                  <a:lnTo>
                    <a:pt x="139" y="19"/>
                  </a:lnTo>
                  <a:lnTo>
                    <a:pt x="134" y="25"/>
                  </a:lnTo>
                  <a:lnTo>
                    <a:pt x="126" y="36"/>
                  </a:lnTo>
                  <a:lnTo>
                    <a:pt x="118" y="48"/>
                  </a:lnTo>
                  <a:lnTo>
                    <a:pt x="116" y="52"/>
                  </a:lnTo>
                  <a:lnTo>
                    <a:pt x="143" y="78"/>
                  </a:lnTo>
                  <a:lnTo>
                    <a:pt x="145" y="118"/>
                  </a:lnTo>
                  <a:lnTo>
                    <a:pt x="141" y="139"/>
                  </a:lnTo>
                  <a:lnTo>
                    <a:pt x="149" y="156"/>
                  </a:lnTo>
                  <a:lnTo>
                    <a:pt x="141" y="162"/>
                  </a:lnTo>
                  <a:lnTo>
                    <a:pt x="46" y="168"/>
                  </a:lnTo>
                  <a:lnTo>
                    <a:pt x="40" y="152"/>
                  </a:lnTo>
                  <a:lnTo>
                    <a:pt x="76" y="145"/>
                  </a:lnTo>
                  <a:lnTo>
                    <a:pt x="75" y="135"/>
                  </a:lnTo>
                  <a:lnTo>
                    <a:pt x="8" y="135"/>
                  </a:lnTo>
                  <a:lnTo>
                    <a:pt x="12" y="111"/>
                  </a:lnTo>
                  <a:lnTo>
                    <a:pt x="0" y="97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12" y="55"/>
                  </a:lnTo>
                  <a:lnTo>
                    <a:pt x="78" y="25"/>
                  </a:lnTo>
                  <a:lnTo>
                    <a:pt x="78" y="25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43"/>
            <p:cNvSpPr>
              <a:spLocks/>
            </p:cNvSpPr>
            <p:nvPr/>
          </p:nvSpPr>
          <p:spPr bwMode="auto">
            <a:xfrm>
              <a:off x="4886325" y="4416426"/>
              <a:ext cx="219075" cy="441325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141" y="7"/>
                </a:cxn>
                <a:cxn ang="0">
                  <a:pos x="116" y="24"/>
                </a:cxn>
                <a:cxn ang="0">
                  <a:pos x="86" y="53"/>
                </a:cxn>
                <a:cxn ang="0">
                  <a:pos x="55" y="95"/>
                </a:cxn>
                <a:cxn ang="0">
                  <a:pos x="27" y="146"/>
                </a:cxn>
                <a:cxn ang="0">
                  <a:pos x="10" y="213"/>
                </a:cxn>
                <a:cxn ang="0">
                  <a:pos x="0" y="293"/>
                </a:cxn>
                <a:cxn ang="0">
                  <a:pos x="6" y="380"/>
                </a:cxn>
                <a:cxn ang="0">
                  <a:pos x="25" y="450"/>
                </a:cxn>
                <a:cxn ang="0">
                  <a:pos x="50" y="500"/>
                </a:cxn>
                <a:cxn ang="0">
                  <a:pos x="80" y="532"/>
                </a:cxn>
                <a:cxn ang="0">
                  <a:pos x="111" y="551"/>
                </a:cxn>
                <a:cxn ang="0">
                  <a:pos x="139" y="557"/>
                </a:cxn>
                <a:cxn ang="0">
                  <a:pos x="166" y="557"/>
                </a:cxn>
                <a:cxn ang="0">
                  <a:pos x="185" y="553"/>
                </a:cxn>
                <a:cxn ang="0">
                  <a:pos x="196" y="547"/>
                </a:cxn>
                <a:cxn ang="0">
                  <a:pos x="208" y="542"/>
                </a:cxn>
                <a:cxn ang="0">
                  <a:pos x="221" y="536"/>
                </a:cxn>
                <a:cxn ang="0">
                  <a:pos x="236" y="528"/>
                </a:cxn>
                <a:cxn ang="0">
                  <a:pos x="255" y="519"/>
                </a:cxn>
                <a:cxn ang="0">
                  <a:pos x="272" y="509"/>
                </a:cxn>
                <a:cxn ang="0">
                  <a:pos x="270" y="498"/>
                </a:cxn>
                <a:cxn ang="0">
                  <a:pos x="257" y="504"/>
                </a:cxn>
                <a:cxn ang="0">
                  <a:pos x="242" y="511"/>
                </a:cxn>
                <a:cxn ang="0">
                  <a:pos x="227" y="519"/>
                </a:cxn>
                <a:cxn ang="0">
                  <a:pos x="206" y="525"/>
                </a:cxn>
                <a:cxn ang="0">
                  <a:pos x="187" y="532"/>
                </a:cxn>
                <a:cxn ang="0">
                  <a:pos x="166" y="534"/>
                </a:cxn>
                <a:cxn ang="0">
                  <a:pos x="149" y="534"/>
                </a:cxn>
                <a:cxn ang="0">
                  <a:pos x="128" y="528"/>
                </a:cxn>
                <a:cxn ang="0">
                  <a:pos x="107" y="519"/>
                </a:cxn>
                <a:cxn ang="0">
                  <a:pos x="88" y="507"/>
                </a:cxn>
                <a:cxn ang="0">
                  <a:pos x="67" y="488"/>
                </a:cxn>
                <a:cxn ang="0">
                  <a:pos x="50" y="464"/>
                </a:cxn>
                <a:cxn ang="0">
                  <a:pos x="35" y="431"/>
                </a:cxn>
                <a:cxn ang="0">
                  <a:pos x="21" y="388"/>
                </a:cxn>
                <a:cxn ang="0">
                  <a:pos x="16" y="333"/>
                </a:cxn>
                <a:cxn ang="0">
                  <a:pos x="16" y="274"/>
                </a:cxn>
                <a:cxn ang="0">
                  <a:pos x="21" y="222"/>
                </a:cxn>
                <a:cxn ang="0">
                  <a:pos x="35" y="173"/>
                </a:cxn>
                <a:cxn ang="0">
                  <a:pos x="52" y="129"/>
                </a:cxn>
                <a:cxn ang="0">
                  <a:pos x="74" y="89"/>
                </a:cxn>
                <a:cxn ang="0">
                  <a:pos x="103" y="57"/>
                </a:cxn>
                <a:cxn ang="0">
                  <a:pos x="135" y="28"/>
                </a:cxn>
                <a:cxn ang="0">
                  <a:pos x="171" y="5"/>
                </a:cxn>
                <a:cxn ang="0">
                  <a:pos x="158" y="0"/>
                </a:cxn>
              </a:cxnLst>
              <a:rect l="0" t="0" r="r" b="b"/>
              <a:pathLst>
                <a:path w="276" h="557">
                  <a:moveTo>
                    <a:pt x="158" y="0"/>
                  </a:moveTo>
                  <a:lnTo>
                    <a:pt x="156" y="0"/>
                  </a:lnTo>
                  <a:lnTo>
                    <a:pt x="151" y="4"/>
                  </a:lnTo>
                  <a:lnTo>
                    <a:pt x="141" y="7"/>
                  </a:lnTo>
                  <a:lnTo>
                    <a:pt x="130" y="17"/>
                  </a:lnTo>
                  <a:lnTo>
                    <a:pt x="116" y="24"/>
                  </a:lnTo>
                  <a:lnTo>
                    <a:pt x="101" y="38"/>
                  </a:lnTo>
                  <a:lnTo>
                    <a:pt x="86" y="53"/>
                  </a:lnTo>
                  <a:lnTo>
                    <a:pt x="73" y="74"/>
                  </a:lnTo>
                  <a:lnTo>
                    <a:pt x="55" y="95"/>
                  </a:lnTo>
                  <a:lnTo>
                    <a:pt x="42" y="120"/>
                  </a:lnTo>
                  <a:lnTo>
                    <a:pt x="27" y="146"/>
                  </a:lnTo>
                  <a:lnTo>
                    <a:pt x="19" y="178"/>
                  </a:lnTo>
                  <a:lnTo>
                    <a:pt x="10" y="213"/>
                  </a:lnTo>
                  <a:lnTo>
                    <a:pt x="4" y="249"/>
                  </a:lnTo>
                  <a:lnTo>
                    <a:pt x="0" y="293"/>
                  </a:lnTo>
                  <a:lnTo>
                    <a:pt x="4" y="338"/>
                  </a:lnTo>
                  <a:lnTo>
                    <a:pt x="6" y="380"/>
                  </a:lnTo>
                  <a:lnTo>
                    <a:pt x="16" y="418"/>
                  </a:lnTo>
                  <a:lnTo>
                    <a:pt x="25" y="450"/>
                  </a:lnTo>
                  <a:lnTo>
                    <a:pt x="36" y="479"/>
                  </a:lnTo>
                  <a:lnTo>
                    <a:pt x="50" y="500"/>
                  </a:lnTo>
                  <a:lnTo>
                    <a:pt x="65" y="519"/>
                  </a:lnTo>
                  <a:lnTo>
                    <a:pt x="80" y="532"/>
                  </a:lnTo>
                  <a:lnTo>
                    <a:pt x="95" y="544"/>
                  </a:lnTo>
                  <a:lnTo>
                    <a:pt x="111" y="551"/>
                  </a:lnTo>
                  <a:lnTo>
                    <a:pt x="126" y="555"/>
                  </a:lnTo>
                  <a:lnTo>
                    <a:pt x="139" y="557"/>
                  </a:lnTo>
                  <a:lnTo>
                    <a:pt x="154" y="557"/>
                  </a:lnTo>
                  <a:lnTo>
                    <a:pt x="166" y="557"/>
                  </a:lnTo>
                  <a:lnTo>
                    <a:pt x="177" y="555"/>
                  </a:lnTo>
                  <a:lnTo>
                    <a:pt x="185" y="553"/>
                  </a:lnTo>
                  <a:lnTo>
                    <a:pt x="192" y="551"/>
                  </a:lnTo>
                  <a:lnTo>
                    <a:pt x="196" y="547"/>
                  </a:lnTo>
                  <a:lnTo>
                    <a:pt x="202" y="546"/>
                  </a:lnTo>
                  <a:lnTo>
                    <a:pt x="208" y="542"/>
                  </a:lnTo>
                  <a:lnTo>
                    <a:pt x="215" y="540"/>
                  </a:lnTo>
                  <a:lnTo>
                    <a:pt x="221" y="536"/>
                  </a:lnTo>
                  <a:lnTo>
                    <a:pt x="228" y="532"/>
                  </a:lnTo>
                  <a:lnTo>
                    <a:pt x="236" y="528"/>
                  </a:lnTo>
                  <a:lnTo>
                    <a:pt x="242" y="526"/>
                  </a:lnTo>
                  <a:lnTo>
                    <a:pt x="255" y="519"/>
                  </a:lnTo>
                  <a:lnTo>
                    <a:pt x="265" y="513"/>
                  </a:lnTo>
                  <a:lnTo>
                    <a:pt x="272" y="509"/>
                  </a:lnTo>
                  <a:lnTo>
                    <a:pt x="276" y="509"/>
                  </a:lnTo>
                  <a:lnTo>
                    <a:pt x="270" y="498"/>
                  </a:lnTo>
                  <a:lnTo>
                    <a:pt x="267" y="498"/>
                  </a:lnTo>
                  <a:lnTo>
                    <a:pt x="257" y="504"/>
                  </a:lnTo>
                  <a:lnTo>
                    <a:pt x="249" y="507"/>
                  </a:lnTo>
                  <a:lnTo>
                    <a:pt x="242" y="511"/>
                  </a:lnTo>
                  <a:lnTo>
                    <a:pt x="234" y="513"/>
                  </a:lnTo>
                  <a:lnTo>
                    <a:pt x="227" y="519"/>
                  </a:lnTo>
                  <a:lnTo>
                    <a:pt x="215" y="521"/>
                  </a:lnTo>
                  <a:lnTo>
                    <a:pt x="206" y="525"/>
                  </a:lnTo>
                  <a:lnTo>
                    <a:pt x="196" y="528"/>
                  </a:lnTo>
                  <a:lnTo>
                    <a:pt x="187" y="532"/>
                  </a:lnTo>
                  <a:lnTo>
                    <a:pt x="175" y="532"/>
                  </a:lnTo>
                  <a:lnTo>
                    <a:pt x="166" y="534"/>
                  </a:lnTo>
                  <a:lnTo>
                    <a:pt x="156" y="534"/>
                  </a:lnTo>
                  <a:lnTo>
                    <a:pt x="149" y="534"/>
                  </a:lnTo>
                  <a:lnTo>
                    <a:pt x="137" y="530"/>
                  </a:lnTo>
                  <a:lnTo>
                    <a:pt x="128" y="528"/>
                  </a:lnTo>
                  <a:lnTo>
                    <a:pt x="116" y="523"/>
                  </a:lnTo>
                  <a:lnTo>
                    <a:pt x="107" y="519"/>
                  </a:lnTo>
                  <a:lnTo>
                    <a:pt x="97" y="513"/>
                  </a:lnTo>
                  <a:lnTo>
                    <a:pt x="88" y="507"/>
                  </a:lnTo>
                  <a:lnTo>
                    <a:pt x="76" y="498"/>
                  </a:lnTo>
                  <a:lnTo>
                    <a:pt x="67" y="488"/>
                  </a:lnTo>
                  <a:lnTo>
                    <a:pt x="57" y="477"/>
                  </a:lnTo>
                  <a:lnTo>
                    <a:pt x="50" y="464"/>
                  </a:lnTo>
                  <a:lnTo>
                    <a:pt x="40" y="449"/>
                  </a:lnTo>
                  <a:lnTo>
                    <a:pt x="35" y="431"/>
                  </a:lnTo>
                  <a:lnTo>
                    <a:pt x="27" y="409"/>
                  </a:lnTo>
                  <a:lnTo>
                    <a:pt x="21" y="388"/>
                  </a:lnTo>
                  <a:lnTo>
                    <a:pt x="17" y="361"/>
                  </a:lnTo>
                  <a:lnTo>
                    <a:pt x="16" y="333"/>
                  </a:lnTo>
                  <a:lnTo>
                    <a:pt x="16" y="302"/>
                  </a:lnTo>
                  <a:lnTo>
                    <a:pt x="16" y="274"/>
                  </a:lnTo>
                  <a:lnTo>
                    <a:pt x="17" y="247"/>
                  </a:lnTo>
                  <a:lnTo>
                    <a:pt x="21" y="222"/>
                  </a:lnTo>
                  <a:lnTo>
                    <a:pt x="27" y="196"/>
                  </a:lnTo>
                  <a:lnTo>
                    <a:pt x="35" y="173"/>
                  </a:lnTo>
                  <a:lnTo>
                    <a:pt x="42" y="150"/>
                  </a:lnTo>
                  <a:lnTo>
                    <a:pt x="52" y="129"/>
                  </a:lnTo>
                  <a:lnTo>
                    <a:pt x="63" y="108"/>
                  </a:lnTo>
                  <a:lnTo>
                    <a:pt x="74" y="89"/>
                  </a:lnTo>
                  <a:lnTo>
                    <a:pt x="88" y="72"/>
                  </a:lnTo>
                  <a:lnTo>
                    <a:pt x="103" y="57"/>
                  </a:lnTo>
                  <a:lnTo>
                    <a:pt x="116" y="42"/>
                  </a:lnTo>
                  <a:lnTo>
                    <a:pt x="135" y="28"/>
                  </a:lnTo>
                  <a:lnTo>
                    <a:pt x="152" y="15"/>
                  </a:lnTo>
                  <a:lnTo>
                    <a:pt x="171" y="5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44"/>
            <p:cNvSpPr>
              <a:spLocks/>
            </p:cNvSpPr>
            <p:nvPr/>
          </p:nvSpPr>
          <p:spPr bwMode="auto">
            <a:xfrm>
              <a:off x="4954587" y="4210051"/>
              <a:ext cx="74612" cy="123825"/>
            </a:xfrm>
            <a:custGeom>
              <a:avLst/>
              <a:gdLst/>
              <a:ahLst/>
              <a:cxnLst>
                <a:cxn ang="0">
                  <a:pos x="91" y="61"/>
                </a:cxn>
                <a:cxn ang="0">
                  <a:pos x="38" y="78"/>
                </a:cxn>
                <a:cxn ang="0">
                  <a:pos x="40" y="84"/>
                </a:cxn>
                <a:cxn ang="0">
                  <a:pos x="46" y="97"/>
                </a:cxn>
                <a:cxn ang="0">
                  <a:pos x="49" y="110"/>
                </a:cxn>
                <a:cxn ang="0">
                  <a:pos x="49" y="116"/>
                </a:cxn>
                <a:cxn ang="0">
                  <a:pos x="38" y="110"/>
                </a:cxn>
                <a:cxn ang="0">
                  <a:pos x="30" y="105"/>
                </a:cxn>
                <a:cxn ang="0">
                  <a:pos x="34" y="114"/>
                </a:cxn>
                <a:cxn ang="0">
                  <a:pos x="44" y="129"/>
                </a:cxn>
                <a:cxn ang="0">
                  <a:pos x="46" y="141"/>
                </a:cxn>
                <a:cxn ang="0">
                  <a:pos x="49" y="147"/>
                </a:cxn>
                <a:cxn ang="0">
                  <a:pos x="53" y="150"/>
                </a:cxn>
                <a:cxn ang="0">
                  <a:pos x="51" y="156"/>
                </a:cxn>
                <a:cxn ang="0">
                  <a:pos x="42" y="150"/>
                </a:cxn>
                <a:cxn ang="0">
                  <a:pos x="28" y="141"/>
                </a:cxn>
                <a:cxn ang="0">
                  <a:pos x="13" y="129"/>
                </a:cxn>
                <a:cxn ang="0">
                  <a:pos x="6" y="120"/>
                </a:cxn>
                <a:cxn ang="0">
                  <a:pos x="0" y="107"/>
                </a:cxn>
                <a:cxn ang="0">
                  <a:pos x="4" y="107"/>
                </a:cxn>
                <a:cxn ang="0">
                  <a:pos x="21" y="124"/>
                </a:cxn>
                <a:cxn ang="0">
                  <a:pos x="36" y="137"/>
                </a:cxn>
                <a:cxn ang="0">
                  <a:pos x="32" y="129"/>
                </a:cxn>
                <a:cxn ang="0">
                  <a:pos x="23" y="112"/>
                </a:cxn>
                <a:cxn ang="0">
                  <a:pos x="13" y="95"/>
                </a:cxn>
                <a:cxn ang="0">
                  <a:pos x="11" y="84"/>
                </a:cxn>
                <a:cxn ang="0">
                  <a:pos x="15" y="80"/>
                </a:cxn>
                <a:cxn ang="0">
                  <a:pos x="21" y="84"/>
                </a:cxn>
                <a:cxn ang="0">
                  <a:pos x="30" y="93"/>
                </a:cxn>
                <a:cxn ang="0">
                  <a:pos x="36" y="103"/>
                </a:cxn>
                <a:cxn ang="0">
                  <a:pos x="32" y="93"/>
                </a:cxn>
                <a:cxn ang="0">
                  <a:pos x="25" y="74"/>
                </a:cxn>
                <a:cxn ang="0">
                  <a:pos x="17" y="52"/>
                </a:cxn>
                <a:cxn ang="0">
                  <a:pos x="15" y="38"/>
                </a:cxn>
                <a:cxn ang="0">
                  <a:pos x="11" y="25"/>
                </a:cxn>
                <a:cxn ang="0">
                  <a:pos x="11" y="12"/>
                </a:cxn>
                <a:cxn ang="0">
                  <a:pos x="19" y="0"/>
                </a:cxn>
                <a:cxn ang="0">
                  <a:pos x="21" y="6"/>
                </a:cxn>
                <a:cxn ang="0">
                  <a:pos x="21" y="19"/>
                </a:cxn>
                <a:cxn ang="0">
                  <a:pos x="21" y="36"/>
                </a:cxn>
                <a:cxn ang="0">
                  <a:pos x="34" y="74"/>
                </a:cxn>
              </a:cxnLst>
              <a:rect l="0" t="0" r="r" b="b"/>
              <a:pathLst>
                <a:path w="93" h="156">
                  <a:moveTo>
                    <a:pt x="34" y="74"/>
                  </a:moveTo>
                  <a:lnTo>
                    <a:pt x="91" y="61"/>
                  </a:lnTo>
                  <a:lnTo>
                    <a:pt x="93" y="69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2" y="90"/>
                  </a:lnTo>
                  <a:lnTo>
                    <a:pt x="46" y="97"/>
                  </a:lnTo>
                  <a:lnTo>
                    <a:pt x="46" y="103"/>
                  </a:lnTo>
                  <a:lnTo>
                    <a:pt x="49" y="110"/>
                  </a:lnTo>
                  <a:lnTo>
                    <a:pt x="49" y="114"/>
                  </a:lnTo>
                  <a:lnTo>
                    <a:pt x="49" y="116"/>
                  </a:lnTo>
                  <a:lnTo>
                    <a:pt x="44" y="114"/>
                  </a:lnTo>
                  <a:lnTo>
                    <a:pt x="38" y="110"/>
                  </a:lnTo>
                  <a:lnTo>
                    <a:pt x="32" y="105"/>
                  </a:lnTo>
                  <a:lnTo>
                    <a:pt x="30" y="105"/>
                  </a:lnTo>
                  <a:lnTo>
                    <a:pt x="30" y="107"/>
                  </a:lnTo>
                  <a:lnTo>
                    <a:pt x="34" y="114"/>
                  </a:lnTo>
                  <a:lnTo>
                    <a:pt x="38" y="124"/>
                  </a:lnTo>
                  <a:lnTo>
                    <a:pt x="44" y="129"/>
                  </a:lnTo>
                  <a:lnTo>
                    <a:pt x="44" y="135"/>
                  </a:lnTo>
                  <a:lnTo>
                    <a:pt x="46" y="141"/>
                  </a:lnTo>
                  <a:lnTo>
                    <a:pt x="47" y="145"/>
                  </a:lnTo>
                  <a:lnTo>
                    <a:pt x="49" y="147"/>
                  </a:lnTo>
                  <a:lnTo>
                    <a:pt x="51" y="149"/>
                  </a:lnTo>
                  <a:lnTo>
                    <a:pt x="53" y="150"/>
                  </a:lnTo>
                  <a:lnTo>
                    <a:pt x="53" y="154"/>
                  </a:lnTo>
                  <a:lnTo>
                    <a:pt x="51" y="156"/>
                  </a:lnTo>
                  <a:lnTo>
                    <a:pt x="47" y="152"/>
                  </a:lnTo>
                  <a:lnTo>
                    <a:pt x="42" y="150"/>
                  </a:lnTo>
                  <a:lnTo>
                    <a:pt x="34" y="145"/>
                  </a:lnTo>
                  <a:lnTo>
                    <a:pt x="28" y="141"/>
                  </a:lnTo>
                  <a:lnTo>
                    <a:pt x="19" y="135"/>
                  </a:lnTo>
                  <a:lnTo>
                    <a:pt x="13" y="129"/>
                  </a:lnTo>
                  <a:lnTo>
                    <a:pt x="7" y="124"/>
                  </a:lnTo>
                  <a:lnTo>
                    <a:pt x="6" y="120"/>
                  </a:lnTo>
                  <a:lnTo>
                    <a:pt x="0" y="112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4" y="107"/>
                  </a:lnTo>
                  <a:lnTo>
                    <a:pt x="11" y="114"/>
                  </a:lnTo>
                  <a:lnTo>
                    <a:pt x="21" y="124"/>
                  </a:lnTo>
                  <a:lnTo>
                    <a:pt x="32" y="133"/>
                  </a:lnTo>
                  <a:lnTo>
                    <a:pt x="36" y="137"/>
                  </a:lnTo>
                  <a:lnTo>
                    <a:pt x="34" y="135"/>
                  </a:lnTo>
                  <a:lnTo>
                    <a:pt x="32" y="129"/>
                  </a:lnTo>
                  <a:lnTo>
                    <a:pt x="28" y="120"/>
                  </a:lnTo>
                  <a:lnTo>
                    <a:pt x="23" y="112"/>
                  </a:lnTo>
                  <a:lnTo>
                    <a:pt x="17" y="103"/>
                  </a:lnTo>
                  <a:lnTo>
                    <a:pt x="13" y="95"/>
                  </a:lnTo>
                  <a:lnTo>
                    <a:pt x="9" y="88"/>
                  </a:lnTo>
                  <a:lnTo>
                    <a:pt x="11" y="84"/>
                  </a:lnTo>
                  <a:lnTo>
                    <a:pt x="11" y="80"/>
                  </a:lnTo>
                  <a:lnTo>
                    <a:pt x="15" y="80"/>
                  </a:lnTo>
                  <a:lnTo>
                    <a:pt x="19" y="80"/>
                  </a:lnTo>
                  <a:lnTo>
                    <a:pt x="21" y="84"/>
                  </a:lnTo>
                  <a:lnTo>
                    <a:pt x="25" y="86"/>
                  </a:lnTo>
                  <a:lnTo>
                    <a:pt x="30" y="93"/>
                  </a:lnTo>
                  <a:lnTo>
                    <a:pt x="34" y="99"/>
                  </a:lnTo>
                  <a:lnTo>
                    <a:pt x="36" y="103"/>
                  </a:lnTo>
                  <a:lnTo>
                    <a:pt x="34" y="99"/>
                  </a:lnTo>
                  <a:lnTo>
                    <a:pt x="32" y="93"/>
                  </a:lnTo>
                  <a:lnTo>
                    <a:pt x="28" y="84"/>
                  </a:lnTo>
                  <a:lnTo>
                    <a:pt x="25" y="74"/>
                  </a:lnTo>
                  <a:lnTo>
                    <a:pt x="21" y="61"/>
                  </a:lnTo>
                  <a:lnTo>
                    <a:pt x="17" y="52"/>
                  </a:lnTo>
                  <a:lnTo>
                    <a:pt x="15" y="44"/>
                  </a:lnTo>
                  <a:lnTo>
                    <a:pt x="15" y="38"/>
                  </a:lnTo>
                  <a:lnTo>
                    <a:pt x="13" y="31"/>
                  </a:lnTo>
                  <a:lnTo>
                    <a:pt x="11" y="25"/>
                  </a:lnTo>
                  <a:lnTo>
                    <a:pt x="11" y="19"/>
                  </a:lnTo>
                  <a:lnTo>
                    <a:pt x="11" y="1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21" y="6"/>
                  </a:lnTo>
                  <a:lnTo>
                    <a:pt x="21" y="13"/>
                  </a:lnTo>
                  <a:lnTo>
                    <a:pt x="21" y="19"/>
                  </a:lnTo>
                  <a:lnTo>
                    <a:pt x="21" y="31"/>
                  </a:lnTo>
                  <a:lnTo>
                    <a:pt x="21" y="36"/>
                  </a:lnTo>
                  <a:lnTo>
                    <a:pt x="34" y="74"/>
                  </a:lnTo>
                  <a:lnTo>
                    <a:pt x="34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45"/>
            <p:cNvSpPr>
              <a:spLocks/>
            </p:cNvSpPr>
            <p:nvPr/>
          </p:nvSpPr>
          <p:spPr bwMode="auto">
            <a:xfrm>
              <a:off x="5032375" y="4214813"/>
              <a:ext cx="128587" cy="58738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49" y="30"/>
                </a:cxn>
                <a:cxn ang="0">
                  <a:pos x="45" y="26"/>
                </a:cxn>
                <a:cxn ang="0">
                  <a:pos x="38" y="21"/>
                </a:cxn>
                <a:cxn ang="0">
                  <a:pos x="32" y="21"/>
                </a:cxn>
                <a:cxn ang="0">
                  <a:pos x="23" y="21"/>
                </a:cxn>
                <a:cxn ang="0">
                  <a:pos x="13" y="26"/>
                </a:cxn>
                <a:cxn ang="0">
                  <a:pos x="5" y="32"/>
                </a:cxn>
                <a:cxn ang="0">
                  <a:pos x="2" y="44"/>
                </a:cxn>
                <a:cxn ang="0">
                  <a:pos x="0" y="51"/>
                </a:cxn>
                <a:cxn ang="0">
                  <a:pos x="4" y="61"/>
                </a:cxn>
                <a:cxn ang="0">
                  <a:pos x="7" y="66"/>
                </a:cxn>
                <a:cxn ang="0">
                  <a:pos x="17" y="72"/>
                </a:cxn>
                <a:cxn ang="0">
                  <a:pos x="23" y="72"/>
                </a:cxn>
                <a:cxn ang="0">
                  <a:pos x="32" y="72"/>
                </a:cxn>
                <a:cxn ang="0">
                  <a:pos x="40" y="70"/>
                </a:cxn>
                <a:cxn ang="0">
                  <a:pos x="45" y="66"/>
                </a:cxn>
                <a:cxn ang="0">
                  <a:pos x="49" y="63"/>
                </a:cxn>
                <a:cxn ang="0">
                  <a:pos x="53" y="55"/>
                </a:cxn>
                <a:cxn ang="0">
                  <a:pos x="55" y="47"/>
                </a:cxn>
                <a:cxn ang="0">
                  <a:pos x="57" y="45"/>
                </a:cxn>
                <a:cxn ang="0">
                  <a:pos x="57" y="42"/>
                </a:cxn>
                <a:cxn ang="0">
                  <a:pos x="63" y="34"/>
                </a:cxn>
                <a:cxn ang="0">
                  <a:pos x="70" y="26"/>
                </a:cxn>
                <a:cxn ang="0">
                  <a:pos x="78" y="23"/>
                </a:cxn>
                <a:cxn ang="0">
                  <a:pos x="83" y="23"/>
                </a:cxn>
                <a:cxn ang="0">
                  <a:pos x="91" y="26"/>
                </a:cxn>
                <a:cxn ang="0">
                  <a:pos x="97" y="32"/>
                </a:cxn>
                <a:cxn ang="0">
                  <a:pos x="99" y="34"/>
                </a:cxn>
                <a:cxn ang="0">
                  <a:pos x="101" y="36"/>
                </a:cxn>
                <a:cxn ang="0">
                  <a:pos x="108" y="42"/>
                </a:cxn>
                <a:cxn ang="0">
                  <a:pos x="116" y="47"/>
                </a:cxn>
                <a:cxn ang="0">
                  <a:pos x="127" y="51"/>
                </a:cxn>
                <a:cxn ang="0">
                  <a:pos x="137" y="51"/>
                </a:cxn>
                <a:cxn ang="0">
                  <a:pos x="146" y="47"/>
                </a:cxn>
                <a:cxn ang="0">
                  <a:pos x="152" y="42"/>
                </a:cxn>
                <a:cxn ang="0">
                  <a:pos x="159" y="36"/>
                </a:cxn>
                <a:cxn ang="0">
                  <a:pos x="161" y="26"/>
                </a:cxn>
                <a:cxn ang="0">
                  <a:pos x="159" y="17"/>
                </a:cxn>
                <a:cxn ang="0">
                  <a:pos x="154" y="7"/>
                </a:cxn>
                <a:cxn ang="0">
                  <a:pos x="150" y="4"/>
                </a:cxn>
                <a:cxn ang="0">
                  <a:pos x="140" y="0"/>
                </a:cxn>
                <a:cxn ang="0">
                  <a:pos x="133" y="0"/>
                </a:cxn>
                <a:cxn ang="0">
                  <a:pos x="127" y="2"/>
                </a:cxn>
                <a:cxn ang="0">
                  <a:pos x="123" y="4"/>
                </a:cxn>
                <a:cxn ang="0">
                  <a:pos x="118" y="4"/>
                </a:cxn>
                <a:cxn ang="0">
                  <a:pos x="112" y="7"/>
                </a:cxn>
                <a:cxn ang="0">
                  <a:pos x="108" y="11"/>
                </a:cxn>
                <a:cxn ang="0">
                  <a:pos x="108" y="15"/>
                </a:cxn>
                <a:cxn ang="0">
                  <a:pos x="106" y="23"/>
                </a:cxn>
                <a:cxn ang="0">
                  <a:pos x="106" y="30"/>
                </a:cxn>
                <a:cxn ang="0">
                  <a:pos x="102" y="23"/>
                </a:cxn>
                <a:cxn ang="0">
                  <a:pos x="97" y="19"/>
                </a:cxn>
                <a:cxn ang="0">
                  <a:pos x="91" y="15"/>
                </a:cxn>
                <a:cxn ang="0">
                  <a:pos x="85" y="15"/>
                </a:cxn>
                <a:cxn ang="0">
                  <a:pos x="74" y="15"/>
                </a:cxn>
                <a:cxn ang="0">
                  <a:pos x="63" y="23"/>
                </a:cxn>
                <a:cxn ang="0">
                  <a:pos x="53" y="28"/>
                </a:cxn>
                <a:cxn ang="0">
                  <a:pos x="51" y="32"/>
                </a:cxn>
                <a:cxn ang="0">
                  <a:pos x="51" y="32"/>
                </a:cxn>
              </a:cxnLst>
              <a:rect l="0" t="0" r="r" b="b"/>
              <a:pathLst>
                <a:path w="161" h="72">
                  <a:moveTo>
                    <a:pt x="51" y="32"/>
                  </a:moveTo>
                  <a:lnTo>
                    <a:pt x="49" y="30"/>
                  </a:lnTo>
                  <a:lnTo>
                    <a:pt x="45" y="26"/>
                  </a:lnTo>
                  <a:lnTo>
                    <a:pt x="38" y="21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3" y="26"/>
                  </a:lnTo>
                  <a:lnTo>
                    <a:pt x="5" y="32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61"/>
                  </a:lnTo>
                  <a:lnTo>
                    <a:pt x="7" y="66"/>
                  </a:lnTo>
                  <a:lnTo>
                    <a:pt x="17" y="72"/>
                  </a:lnTo>
                  <a:lnTo>
                    <a:pt x="23" y="72"/>
                  </a:lnTo>
                  <a:lnTo>
                    <a:pt x="32" y="72"/>
                  </a:lnTo>
                  <a:lnTo>
                    <a:pt x="40" y="70"/>
                  </a:lnTo>
                  <a:lnTo>
                    <a:pt x="45" y="66"/>
                  </a:lnTo>
                  <a:lnTo>
                    <a:pt x="49" y="63"/>
                  </a:lnTo>
                  <a:lnTo>
                    <a:pt x="53" y="55"/>
                  </a:lnTo>
                  <a:lnTo>
                    <a:pt x="55" y="47"/>
                  </a:lnTo>
                  <a:lnTo>
                    <a:pt x="57" y="45"/>
                  </a:lnTo>
                  <a:lnTo>
                    <a:pt x="57" y="42"/>
                  </a:lnTo>
                  <a:lnTo>
                    <a:pt x="63" y="34"/>
                  </a:lnTo>
                  <a:lnTo>
                    <a:pt x="70" y="26"/>
                  </a:lnTo>
                  <a:lnTo>
                    <a:pt x="78" y="23"/>
                  </a:lnTo>
                  <a:lnTo>
                    <a:pt x="83" y="23"/>
                  </a:lnTo>
                  <a:lnTo>
                    <a:pt x="91" y="26"/>
                  </a:lnTo>
                  <a:lnTo>
                    <a:pt x="97" y="32"/>
                  </a:lnTo>
                  <a:lnTo>
                    <a:pt x="99" y="34"/>
                  </a:lnTo>
                  <a:lnTo>
                    <a:pt x="101" y="36"/>
                  </a:lnTo>
                  <a:lnTo>
                    <a:pt x="108" y="42"/>
                  </a:lnTo>
                  <a:lnTo>
                    <a:pt x="116" y="47"/>
                  </a:lnTo>
                  <a:lnTo>
                    <a:pt x="127" y="51"/>
                  </a:lnTo>
                  <a:lnTo>
                    <a:pt x="137" y="51"/>
                  </a:lnTo>
                  <a:lnTo>
                    <a:pt x="146" y="47"/>
                  </a:lnTo>
                  <a:lnTo>
                    <a:pt x="152" y="42"/>
                  </a:lnTo>
                  <a:lnTo>
                    <a:pt x="159" y="36"/>
                  </a:lnTo>
                  <a:lnTo>
                    <a:pt x="161" y="26"/>
                  </a:lnTo>
                  <a:lnTo>
                    <a:pt x="159" y="17"/>
                  </a:lnTo>
                  <a:lnTo>
                    <a:pt x="154" y="7"/>
                  </a:lnTo>
                  <a:lnTo>
                    <a:pt x="150" y="4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27" y="2"/>
                  </a:lnTo>
                  <a:lnTo>
                    <a:pt x="123" y="4"/>
                  </a:lnTo>
                  <a:lnTo>
                    <a:pt x="118" y="4"/>
                  </a:lnTo>
                  <a:lnTo>
                    <a:pt x="112" y="7"/>
                  </a:lnTo>
                  <a:lnTo>
                    <a:pt x="108" y="11"/>
                  </a:lnTo>
                  <a:lnTo>
                    <a:pt x="108" y="15"/>
                  </a:lnTo>
                  <a:lnTo>
                    <a:pt x="106" y="23"/>
                  </a:lnTo>
                  <a:lnTo>
                    <a:pt x="106" y="30"/>
                  </a:lnTo>
                  <a:lnTo>
                    <a:pt x="102" y="23"/>
                  </a:lnTo>
                  <a:lnTo>
                    <a:pt x="97" y="19"/>
                  </a:lnTo>
                  <a:lnTo>
                    <a:pt x="91" y="15"/>
                  </a:lnTo>
                  <a:lnTo>
                    <a:pt x="85" y="15"/>
                  </a:lnTo>
                  <a:lnTo>
                    <a:pt x="74" y="15"/>
                  </a:lnTo>
                  <a:lnTo>
                    <a:pt x="6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1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846"/>
            <p:cNvSpPr>
              <a:spLocks/>
            </p:cNvSpPr>
            <p:nvPr/>
          </p:nvSpPr>
          <p:spPr bwMode="auto">
            <a:xfrm>
              <a:off x="5033962" y="4213226"/>
              <a:ext cx="30162" cy="206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0" y="21"/>
                </a:cxn>
                <a:cxn ang="0">
                  <a:pos x="2" y="23"/>
                </a:cxn>
                <a:cxn ang="0">
                  <a:pos x="3" y="25"/>
                </a:cxn>
                <a:cxn ang="0">
                  <a:pos x="7" y="23"/>
                </a:cxn>
                <a:cxn ang="0">
                  <a:pos x="15" y="17"/>
                </a:cxn>
                <a:cxn ang="0">
                  <a:pos x="24" y="13"/>
                </a:cxn>
                <a:cxn ang="0">
                  <a:pos x="30" y="13"/>
                </a:cxn>
                <a:cxn ang="0">
                  <a:pos x="34" y="13"/>
                </a:cxn>
                <a:cxn ang="0">
                  <a:pos x="38" y="9"/>
                </a:cxn>
                <a:cxn ang="0">
                  <a:pos x="38" y="7"/>
                </a:cxn>
                <a:cxn ang="0">
                  <a:pos x="38" y="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2"/>
                </a:cxn>
                <a:cxn ang="0">
                  <a:pos x="13" y="7"/>
                </a:cxn>
                <a:cxn ang="0">
                  <a:pos x="3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8" h="25">
                  <a:moveTo>
                    <a:pt x="0" y="17"/>
                  </a:moveTo>
                  <a:lnTo>
                    <a:pt x="0" y="17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3" y="25"/>
                  </a:lnTo>
                  <a:lnTo>
                    <a:pt x="7" y="23"/>
                  </a:lnTo>
                  <a:lnTo>
                    <a:pt x="15" y="17"/>
                  </a:lnTo>
                  <a:lnTo>
                    <a:pt x="24" y="13"/>
                  </a:lnTo>
                  <a:lnTo>
                    <a:pt x="30" y="13"/>
                  </a:lnTo>
                  <a:lnTo>
                    <a:pt x="34" y="13"/>
                  </a:lnTo>
                  <a:lnTo>
                    <a:pt x="38" y="9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2"/>
                  </a:lnTo>
                  <a:lnTo>
                    <a:pt x="13" y="7"/>
                  </a:lnTo>
                  <a:lnTo>
                    <a:pt x="3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847"/>
            <p:cNvSpPr>
              <a:spLocks/>
            </p:cNvSpPr>
            <p:nvPr/>
          </p:nvSpPr>
          <p:spPr bwMode="auto">
            <a:xfrm>
              <a:off x="5126037" y="4200526"/>
              <a:ext cx="23812" cy="111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9"/>
                </a:cxn>
                <a:cxn ang="0">
                  <a:pos x="3" y="15"/>
                </a:cxn>
                <a:cxn ang="0">
                  <a:pos x="7" y="11"/>
                </a:cxn>
                <a:cxn ang="0">
                  <a:pos x="13" y="11"/>
                </a:cxn>
                <a:cxn ang="0">
                  <a:pos x="21" y="9"/>
                </a:cxn>
                <a:cxn ang="0">
                  <a:pos x="24" y="11"/>
                </a:cxn>
                <a:cxn ang="0">
                  <a:pos x="28" y="9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19" y="0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8" h="15">
                  <a:moveTo>
                    <a:pt x="0" y="5"/>
                  </a:moveTo>
                  <a:lnTo>
                    <a:pt x="0" y="9"/>
                  </a:lnTo>
                  <a:lnTo>
                    <a:pt x="3" y="15"/>
                  </a:lnTo>
                  <a:lnTo>
                    <a:pt x="7" y="11"/>
                  </a:lnTo>
                  <a:lnTo>
                    <a:pt x="13" y="11"/>
                  </a:lnTo>
                  <a:lnTo>
                    <a:pt x="21" y="9"/>
                  </a:lnTo>
                  <a:lnTo>
                    <a:pt x="24" y="11"/>
                  </a:lnTo>
                  <a:lnTo>
                    <a:pt x="28" y="9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9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848"/>
            <p:cNvSpPr>
              <a:spLocks/>
            </p:cNvSpPr>
            <p:nvPr/>
          </p:nvSpPr>
          <p:spPr bwMode="auto">
            <a:xfrm>
              <a:off x="5094287" y="4249738"/>
              <a:ext cx="39687" cy="33338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9" y="7"/>
                </a:cxn>
                <a:cxn ang="0">
                  <a:pos x="26" y="13"/>
                </a:cxn>
                <a:cxn ang="0">
                  <a:pos x="32" y="19"/>
                </a:cxn>
                <a:cxn ang="0">
                  <a:pos x="36" y="26"/>
                </a:cxn>
                <a:cxn ang="0">
                  <a:pos x="34" y="28"/>
                </a:cxn>
                <a:cxn ang="0">
                  <a:pos x="30" y="30"/>
                </a:cxn>
                <a:cxn ang="0">
                  <a:pos x="24" y="32"/>
                </a:cxn>
                <a:cxn ang="0">
                  <a:pos x="19" y="32"/>
                </a:cxn>
                <a:cxn ang="0">
                  <a:pos x="7" y="32"/>
                </a:cxn>
                <a:cxn ang="0">
                  <a:pos x="0" y="36"/>
                </a:cxn>
                <a:cxn ang="0">
                  <a:pos x="0" y="38"/>
                </a:cxn>
                <a:cxn ang="0">
                  <a:pos x="2" y="41"/>
                </a:cxn>
                <a:cxn ang="0">
                  <a:pos x="7" y="41"/>
                </a:cxn>
                <a:cxn ang="0">
                  <a:pos x="13" y="41"/>
                </a:cxn>
                <a:cxn ang="0">
                  <a:pos x="17" y="41"/>
                </a:cxn>
                <a:cxn ang="0">
                  <a:pos x="23" y="41"/>
                </a:cxn>
                <a:cxn ang="0">
                  <a:pos x="28" y="39"/>
                </a:cxn>
                <a:cxn ang="0">
                  <a:pos x="34" y="39"/>
                </a:cxn>
                <a:cxn ang="0">
                  <a:pos x="45" y="34"/>
                </a:cxn>
                <a:cxn ang="0">
                  <a:pos x="49" y="26"/>
                </a:cxn>
                <a:cxn ang="0">
                  <a:pos x="43" y="17"/>
                </a:cxn>
                <a:cxn ang="0">
                  <a:pos x="38" y="7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9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49" h="41">
                  <a:moveTo>
                    <a:pt x="17" y="5"/>
                  </a:moveTo>
                  <a:lnTo>
                    <a:pt x="19" y="7"/>
                  </a:lnTo>
                  <a:lnTo>
                    <a:pt x="26" y="13"/>
                  </a:lnTo>
                  <a:lnTo>
                    <a:pt x="32" y="19"/>
                  </a:lnTo>
                  <a:lnTo>
                    <a:pt x="36" y="26"/>
                  </a:lnTo>
                  <a:lnTo>
                    <a:pt x="34" y="28"/>
                  </a:lnTo>
                  <a:lnTo>
                    <a:pt x="30" y="30"/>
                  </a:lnTo>
                  <a:lnTo>
                    <a:pt x="24" y="32"/>
                  </a:lnTo>
                  <a:lnTo>
                    <a:pt x="19" y="32"/>
                  </a:lnTo>
                  <a:lnTo>
                    <a:pt x="7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41"/>
                  </a:lnTo>
                  <a:lnTo>
                    <a:pt x="7" y="41"/>
                  </a:lnTo>
                  <a:lnTo>
                    <a:pt x="13" y="41"/>
                  </a:lnTo>
                  <a:lnTo>
                    <a:pt x="17" y="41"/>
                  </a:lnTo>
                  <a:lnTo>
                    <a:pt x="23" y="41"/>
                  </a:lnTo>
                  <a:lnTo>
                    <a:pt x="28" y="39"/>
                  </a:lnTo>
                  <a:lnTo>
                    <a:pt x="34" y="39"/>
                  </a:lnTo>
                  <a:lnTo>
                    <a:pt x="45" y="34"/>
                  </a:lnTo>
                  <a:lnTo>
                    <a:pt x="49" y="26"/>
                  </a:lnTo>
                  <a:lnTo>
                    <a:pt x="43" y="17"/>
                  </a:lnTo>
                  <a:lnTo>
                    <a:pt x="38" y="7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849"/>
            <p:cNvSpPr>
              <a:spLocks/>
            </p:cNvSpPr>
            <p:nvPr/>
          </p:nvSpPr>
          <p:spPr bwMode="auto">
            <a:xfrm>
              <a:off x="5105400" y="4298951"/>
              <a:ext cx="23812" cy="7938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3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4" y="12"/>
                </a:cxn>
                <a:cxn ang="0">
                  <a:pos x="15" y="12"/>
                </a:cxn>
                <a:cxn ang="0">
                  <a:pos x="19" y="8"/>
                </a:cxn>
                <a:cxn ang="0">
                  <a:pos x="25" y="8"/>
                </a:cxn>
                <a:cxn ang="0">
                  <a:pos x="29" y="4"/>
                </a:cxn>
                <a:cxn ang="0">
                  <a:pos x="30" y="4"/>
                </a:cxn>
                <a:cxn ang="0">
                  <a:pos x="27" y="2"/>
                </a:cxn>
                <a:cxn ang="0">
                  <a:pos x="25" y="0"/>
                </a:cxn>
                <a:cxn ang="0">
                  <a:pos x="21" y="0"/>
                </a:cxn>
                <a:cxn ang="0">
                  <a:pos x="19" y="2"/>
                </a:cxn>
                <a:cxn ang="0">
                  <a:pos x="19" y="2"/>
                </a:cxn>
              </a:cxnLst>
              <a:rect l="0" t="0" r="r" b="b"/>
              <a:pathLst>
                <a:path w="30" h="12">
                  <a:moveTo>
                    <a:pt x="19" y="2"/>
                  </a:moveTo>
                  <a:lnTo>
                    <a:pt x="13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5" y="12"/>
                  </a:lnTo>
                  <a:lnTo>
                    <a:pt x="19" y="8"/>
                  </a:lnTo>
                  <a:lnTo>
                    <a:pt x="25" y="8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9" y="2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850"/>
            <p:cNvSpPr>
              <a:spLocks/>
            </p:cNvSpPr>
            <p:nvPr/>
          </p:nvSpPr>
          <p:spPr bwMode="auto">
            <a:xfrm>
              <a:off x="4970462" y="4151313"/>
              <a:ext cx="207962" cy="225425"/>
            </a:xfrm>
            <a:custGeom>
              <a:avLst/>
              <a:gdLst/>
              <a:ahLst/>
              <a:cxnLst>
                <a:cxn ang="0">
                  <a:pos x="25" y="86"/>
                </a:cxn>
                <a:cxn ang="0">
                  <a:pos x="44" y="74"/>
                </a:cxn>
                <a:cxn ang="0">
                  <a:pos x="64" y="49"/>
                </a:cxn>
                <a:cxn ang="0">
                  <a:pos x="59" y="78"/>
                </a:cxn>
                <a:cxn ang="0">
                  <a:pos x="82" y="68"/>
                </a:cxn>
                <a:cxn ang="0">
                  <a:pos x="110" y="40"/>
                </a:cxn>
                <a:cxn ang="0">
                  <a:pos x="131" y="34"/>
                </a:cxn>
                <a:cxn ang="0">
                  <a:pos x="116" y="49"/>
                </a:cxn>
                <a:cxn ang="0">
                  <a:pos x="133" y="48"/>
                </a:cxn>
                <a:cxn ang="0">
                  <a:pos x="160" y="25"/>
                </a:cxn>
                <a:cxn ang="0">
                  <a:pos x="175" y="17"/>
                </a:cxn>
                <a:cxn ang="0">
                  <a:pos x="161" y="44"/>
                </a:cxn>
                <a:cxn ang="0">
                  <a:pos x="175" y="44"/>
                </a:cxn>
                <a:cxn ang="0">
                  <a:pos x="203" y="23"/>
                </a:cxn>
                <a:cxn ang="0">
                  <a:pos x="228" y="0"/>
                </a:cxn>
                <a:cxn ang="0">
                  <a:pos x="224" y="11"/>
                </a:cxn>
                <a:cxn ang="0">
                  <a:pos x="220" y="23"/>
                </a:cxn>
                <a:cxn ang="0">
                  <a:pos x="234" y="49"/>
                </a:cxn>
                <a:cxn ang="0">
                  <a:pos x="247" y="86"/>
                </a:cxn>
                <a:cxn ang="0">
                  <a:pos x="255" y="122"/>
                </a:cxn>
                <a:cxn ang="0">
                  <a:pos x="258" y="158"/>
                </a:cxn>
                <a:cxn ang="0">
                  <a:pos x="258" y="200"/>
                </a:cxn>
                <a:cxn ang="0">
                  <a:pos x="245" y="242"/>
                </a:cxn>
                <a:cxn ang="0">
                  <a:pos x="211" y="274"/>
                </a:cxn>
                <a:cxn ang="0">
                  <a:pos x="156" y="283"/>
                </a:cxn>
                <a:cxn ang="0">
                  <a:pos x="110" y="281"/>
                </a:cxn>
                <a:cxn ang="0">
                  <a:pos x="76" y="272"/>
                </a:cxn>
                <a:cxn ang="0">
                  <a:pos x="51" y="259"/>
                </a:cxn>
                <a:cxn ang="0">
                  <a:pos x="28" y="232"/>
                </a:cxn>
                <a:cxn ang="0">
                  <a:pos x="17" y="205"/>
                </a:cxn>
                <a:cxn ang="0">
                  <a:pos x="45" y="238"/>
                </a:cxn>
                <a:cxn ang="0">
                  <a:pos x="68" y="262"/>
                </a:cxn>
                <a:cxn ang="0">
                  <a:pos x="93" y="268"/>
                </a:cxn>
                <a:cxn ang="0">
                  <a:pos x="129" y="278"/>
                </a:cxn>
                <a:cxn ang="0">
                  <a:pos x="173" y="276"/>
                </a:cxn>
                <a:cxn ang="0">
                  <a:pos x="209" y="261"/>
                </a:cxn>
                <a:cxn ang="0">
                  <a:pos x="234" y="236"/>
                </a:cxn>
                <a:cxn ang="0">
                  <a:pos x="245" y="209"/>
                </a:cxn>
                <a:cxn ang="0">
                  <a:pos x="249" y="179"/>
                </a:cxn>
                <a:cxn ang="0">
                  <a:pos x="249" y="148"/>
                </a:cxn>
                <a:cxn ang="0">
                  <a:pos x="241" y="110"/>
                </a:cxn>
                <a:cxn ang="0">
                  <a:pos x="230" y="74"/>
                </a:cxn>
                <a:cxn ang="0">
                  <a:pos x="218" y="42"/>
                </a:cxn>
                <a:cxn ang="0">
                  <a:pos x="207" y="30"/>
                </a:cxn>
                <a:cxn ang="0">
                  <a:pos x="179" y="53"/>
                </a:cxn>
                <a:cxn ang="0">
                  <a:pos x="150" y="49"/>
                </a:cxn>
                <a:cxn ang="0">
                  <a:pos x="129" y="61"/>
                </a:cxn>
                <a:cxn ang="0">
                  <a:pos x="102" y="65"/>
                </a:cxn>
                <a:cxn ang="0">
                  <a:pos x="63" y="87"/>
                </a:cxn>
                <a:cxn ang="0">
                  <a:pos x="45" y="89"/>
                </a:cxn>
                <a:cxn ang="0">
                  <a:pos x="21" y="99"/>
                </a:cxn>
                <a:cxn ang="0">
                  <a:pos x="0" y="116"/>
                </a:cxn>
              </a:cxnLst>
              <a:rect l="0" t="0" r="r" b="b"/>
              <a:pathLst>
                <a:path w="260" h="285">
                  <a:moveTo>
                    <a:pt x="0" y="116"/>
                  </a:moveTo>
                  <a:lnTo>
                    <a:pt x="13" y="87"/>
                  </a:lnTo>
                  <a:lnTo>
                    <a:pt x="15" y="86"/>
                  </a:lnTo>
                  <a:lnTo>
                    <a:pt x="25" y="86"/>
                  </a:lnTo>
                  <a:lnTo>
                    <a:pt x="34" y="84"/>
                  </a:lnTo>
                  <a:lnTo>
                    <a:pt x="40" y="84"/>
                  </a:lnTo>
                  <a:lnTo>
                    <a:pt x="40" y="78"/>
                  </a:lnTo>
                  <a:lnTo>
                    <a:pt x="44" y="74"/>
                  </a:lnTo>
                  <a:lnTo>
                    <a:pt x="47" y="68"/>
                  </a:lnTo>
                  <a:lnTo>
                    <a:pt x="51" y="63"/>
                  </a:lnTo>
                  <a:lnTo>
                    <a:pt x="57" y="53"/>
                  </a:lnTo>
                  <a:lnTo>
                    <a:pt x="64" y="49"/>
                  </a:lnTo>
                  <a:lnTo>
                    <a:pt x="68" y="55"/>
                  </a:lnTo>
                  <a:lnTo>
                    <a:pt x="68" y="61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64" y="78"/>
                  </a:lnTo>
                  <a:lnTo>
                    <a:pt x="70" y="76"/>
                  </a:lnTo>
                  <a:lnTo>
                    <a:pt x="78" y="72"/>
                  </a:lnTo>
                  <a:lnTo>
                    <a:pt x="82" y="68"/>
                  </a:lnTo>
                  <a:lnTo>
                    <a:pt x="89" y="63"/>
                  </a:lnTo>
                  <a:lnTo>
                    <a:pt x="95" y="55"/>
                  </a:lnTo>
                  <a:lnTo>
                    <a:pt x="104" y="49"/>
                  </a:lnTo>
                  <a:lnTo>
                    <a:pt x="110" y="40"/>
                  </a:lnTo>
                  <a:lnTo>
                    <a:pt x="118" y="34"/>
                  </a:lnTo>
                  <a:lnTo>
                    <a:pt x="123" y="30"/>
                  </a:lnTo>
                  <a:lnTo>
                    <a:pt x="125" y="30"/>
                  </a:lnTo>
                  <a:lnTo>
                    <a:pt x="131" y="34"/>
                  </a:lnTo>
                  <a:lnTo>
                    <a:pt x="129" y="40"/>
                  </a:lnTo>
                  <a:lnTo>
                    <a:pt x="123" y="44"/>
                  </a:lnTo>
                  <a:lnTo>
                    <a:pt x="120" y="48"/>
                  </a:lnTo>
                  <a:lnTo>
                    <a:pt x="116" y="49"/>
                  </a:lnTo>
                  <a:lnTo>
                    <a:pt x="114" y="51"/>
                  </a:lnTo>
                  <a:lnTo>
                    <a:pt x="118" y="53"/>
                  </a:lnTo>
                  <a:lnTo>
                    <a:pt x="127" y="51"/>
                  </a:lnTo>
                  <a:lnTo>
                    <a:pt x="133" y="48"/>
                  </a:lnTo>
                  <a:lnTo>
                    <a:pt x="142" y="44"/>
                  </a:lnTo>
                  <a:lnTo>
                    <a:pt x="150" y="36"/>
                  </a:lnTo>
                  <a:lnTo>
                    <a:pt x="156" y="30"/>
                  </a:lnTo>
                  <a:lnTo>
                    <a:pt x="160" y="25"/>
                  </a:lnTo>
                  <a:lnTo>
                    <a:pt x="165" y="21"/>
                  </a:lnTo>
                  <a:lnTo>
                    <a:pt x="169" y="17"/>
                  </a:lnTo>
                  <a:lnTo>
                    <a:pt x="173" y="17"/>
                  </a:lnTo>
                  <a:lnTo>
                    <a:pt x="175" y="17"/>
                  </a:lnTo>
                  <a:lnTo>
                    <a:pt x="177" y="25"/>
                  </a:lnTo>
                  <a:lnTo>
                    <a:pt x="173" y="29"/>
                  </a:lnTo>
                  <a:lnTo>
                    <a:pt x="167" y="38"/>
                  </a:lnTo>
                  <a:lnTo>
                    <a:pt x="161" y="44"/>
                  </a:lnTo>
                  <a:lnTo>
                    <a:pt x="160" y="48"/>
                  </a:lnTo>
                  <a:lnTo>
                    <a:pt x="161" y="48"/>
                  </a:lnTo>
                  <a:lnTo>
                    <a:pt x="169" y="48"/>
                  </a:lnTo>
                  <a:lnTo>
                    <a:pt x="175" y="44"/>
                  </a:lnTo>
                  <a:lnTo>
                    <a:pt x="184" y="40"/>
                  </a:lnTo>
                  <a:lnTo>
                    <a:pt x="192" y="34"/>
                  </a:lnTo>
                  <a:lnTo>
                    <a:pt x="198" y="30"/>
                  </a:lnTo>
                  <a:lnTo>
                    <a:pt x="203" y="23"/>
                  </a:lnTo>
                  <a:lnTo>
                    <a:pt x="215" y="13"/>
                  </a:lnTo>
                  <a:lnTo>
                    <a:pt x="222" y="4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30" y="2"/>
                  </a:lnTo>
                  <a:lnTo>
                    <a:pt x="232" y="4"/>
                  </a:lnTo>
                  <a:lnTo>
                    <a:pt x="230" y="8"/>
                  </a:lnTo>
                  <a:lnTo>
                    <a:pt x="224" y="11"/>
                  </a:lnTo>
                  <a:lnTo>
                    <a:pt x="220" y="17"/>
                  </a:lnTo>
                  <a:lnTo>
                    <a:pt x="218" y="19"/>
                  </a:lnTo>
                  <a:lnTo>
                    <a:pt x="218" y="21"/>
                  </a:lnTo>
                  <a:lnTo>
                    <a:pt x="220" y="23"/>
                  </a:lnTo>
                  <a:lnTo>
                    <a:pt x="224" y="30"/>
                  </a:lnTo>
                  <a:lnTo>
                    <a:pt x="228" y="36"/>
                  </a:lnTo>
                  <a:lnTo>
                    <a:pt x="230" y="44"/>
                  </a:lnTo>
                  <a:lnTo>
                    <a:pt x="234" y="49"/>
                  </a:lnTo>
                  <a:lnTo>
                    <a:pt x="237" y="59"/>
                  </a:lnTo>
                  <a:lnTo>
                    <a:pt x="239" y="67"/>
                  </a:lnTo>
                  <a:lnTo>
                    <a:pt x="243" y="76"/>
                  </a:lnTo>
                  <a:lnTo>
                    <a:pt x="247" y="86"/>
                  </a:lnTo>
                  <a:lnTo>
                    <a:pt x="251" y="95"/>
                  </a:lnTo>
                  <a:lnTo>
                    <a:pt x="251" y="105"/>
                  </a:lnTo>
                  <a:lnTo>
                    <a:pt x="255" y="114"/>
                  </a:lnTo>
                  <a:lnTo>
                    <a:pt x="255" y="122"/>
                  </a:lnTo>
                  <a:lnTo>
                    <a:pt x="258" y="131"/>
                  </a:lnTo>
                  <a:lnTo>
                    <a:pt x="258" y="139"/>
                  </a:lnTo>
                  <a:lnTo>
                    <a:pt x="258" y="148"/>
                  </a:lnTo>
                  <a:lnTo>
                    <a:pt x="258" y="158"/>
                  </a:lnTo>
                  <a:lnTo>
                    <a:pt x="260" y="167"/>
                  </a:lnTo>
                  <a:lnTo>
                    <a:pt x="258" y="179"/>
                  </a:lnTo>
                  <a:lnTo>
                    <a:pt x="258" y="188"/>
                  </a:lnTo>
                  <a:lnTo>
                    <a:pt x="258" y="200"/>
                  </a:lnTo>
                  <a:lnTo>
                    <a:pt x="258" y="213"/>
                  </a:lnTo>
                  <a:lnTo>
                    <a:pt x="255" y="223"/>
                  </a:lnTo>
                  <a:lnTo>
                    <a:pt x="251" y="232"/>
                  </a:lnTo>
                  <a:lnTo>
                    <a:pt x="245" y="242"/>
                  </a:lnTo>
                  <a:lnTo>
                    <a:pt x="239" y="253"/>
                  </a:lnTo>
                  <a:lnTo>
                    <a:pt x="232" y="259"/>
                  </a:lnTo>
                  <a:lnTo>
                    <a:pt x="222" y="268"/>
                  </a:lnTo>
                  <a:lnTo>
                    <a:pt x="211" y="274"/>
                  </a:lnTo>
                  <a:lnTo>
                    <a:pt x="199" y="280"/>
                  </a:lnTo>
                  <a:lnTo>
                    <a:pt x="184" y="281"/>
                  </a:lnTo>
                  <a:lnTo>
                    <a:pt x="171" y="283"/>
                  </a:lnTo>
                  <a:lnTo>
                    <a:pt x="156" y="283"/>
                  </a:lnTo>
                  <a:lnTo>
                    <a:pt x="144" y="285"/>
                  </a:lnTo>
                  <a:lnTo>
                    <a:pt x="133" y="283"/>
                  </a:lnTo>
                  <a:lnTo>
                    <a:pt x="121" y="283"/>
                  </a:lnTo>
                  <a:lnTo>
                    <a:pt x="110" y="281"/>
                  </a:lnTo>
                  <a:lnTo>
                    <a:pt x="102" y="280"/>
                  </a:lnTo>
                  <a:lnTo>
                    <a:pt x="93" y="278"/>
                  </a:lnTo>
                  <a:lnTo>
                    <a:pt x="85" y="274"/>
                  </a:lnTo>
                  <a:lnTo>
                    <a:pt x="76" y="272"/>
                  </a:lnTo>
                  <a:lnTo>
                    <a:pt x="70" y="270"/>
                  </a:lnTo>
                  <a:lnTo>
                    <a:pt x="61" y="264"/>
                  </a:lnTo>
                  <a:lnTo>
                    <a:pt x="55" y="262"/>
                  </a:lnTo>
                  <a:lnTo>
                    <a:pt x="51" y="259"/>
                  </a:lnTo>
                  <a:lnTo>
                    <a:pt x="45" y="253"/>
                  </a:lnTo>
                  <a:lnTo>
                    <a:pt x="40" y="245"/>
                  </a:lnTo>
                  <a:lnTo>
                    <a:pt x="36" y="238"/>
                  </a:lnTo>
                  <a:lnTo>
                    <a:pt x="28" y="232"/>
                  </a:lnTo>
                  <a:lnTo>
                    <a:pt x="25" y="224"/>
                  </a:lnTo>
                  <a:lnTo>
                    <a:pt x="23" y="221"/>
                  </a:lnTo>
                  <a:lnTo>
                    <a:pt x="15" y="203"/>
                  </a:lnTo>
                  <a:lnTo>
                    <a:pt x="17" y="205"/>
                  </a:lnTo>
                  <a:lnTo>
                    <a:pt x="23" y="211"/>
                  </a:lnTo>
                  <a:lnTo>
                    <a:pt x="28" y="219"/>
                  </a:lnTo>
                  <a:lnTo>
                    <a:pt x="38" y="228"/>
                  </a:lnTo>
                  <a:lnTo>
                    <a:pt x="45" y="238"/>
                  </a:lnTo>
                  <a:lnTo>
                    <a:pt x="53" y="249"/>
                  </a:lnTo>
                  <a:lnTo>
                    <a:pt x="61" y="255"/>
                  </a:lnTo>
                  <a:lnTo>
                    <a:pt x="68" y="262"/>
                  </a:lnTo>
                  <a:lnTo>
                    <a:pt x="68" y="262"/>
                  </a:lnTo>
                  <a:lnTo>
                    <a:pt x="74" y="264"/>
                  </a:lnTo>
                  <a:lnTo>
                    <a:pt x="78" y="264"/>
                  </a:lnTo>
                  <a:lnTo>
                    <a:pt x="85" y="268"/>
                  </a:lnTo>
                  <a:lnTo>
                    <a:pt x="93" y="268"/>
                  </a:lnTo>
                  <a:lnTo>
                    <a:pt x="101" y="272"/>
                  </a:lnTo>
                  <a:lnTo>
                    <a:pt x="110" y="274"/>
                  </a:lnTo>
                  <a:lnTo>
                    <a:pt x="120" y="276"/>
                  </a:lnTo>
                  <a:lnTo>
                    <a:pt x="129" y="278"/>
                  </a:lnTo>
                  <a:lnTo>
                    <a:pt x="141" y="278"/>
                  </a:lnTo>
                  <a:lnTo>
                    <a:pt x="150" y="278"/>
                  </a:lnTo>
                  <a:lnTo>
                    <a:pt x="163" y="278"/>
                  </a:lnTo>
                  <a:lnTo>
                    <a:pt x="173" y="276"/>
                  </a:lnTo>
                  <a:lnTo>
                    <a:pt x="182" y="274"/>
                  </a:lnTo>
                  <a:lnTo>
                    <a:pt x="192" y="270"/>
                  </a:lnTo>
                  <a:lnTo>
                    <a:pt x="203" y="266"/>
                  </a:lnTo>
                  <a:lnTo>
                    <a:pt x="209" y="261"/>
                  </a:lnTo>
                  <a:lnTo>
                    <a:pt x="217" y="255"/>
                  </a:lnTo>
                  <a:lnTo>
                    <a:pt x="224" y="249"/>
                  </a:lnTo>
                  <a:lnTo>
                    <a:pt x="230" y="243"/>
                  </a:lnTo>
                  <a:lnTo>
                    <a:pt x="234" y="236"/>
                  </a:lnTo>
                  <a:lnTo>
                    <a:pt x="237" y="230"/>
                  </a:lnTo>
                  <a:lnTo>
                    <a:pt x="241" y="223"/>
                  </a:lnTo>
                  <a:lnTo>
                    <a:pt x="245" y="217"/>
                  </a:lnTo>
                  <a:lnTo>
                    <a:pt x="245" y="209"/>
                  </a:lnTo>
                  <a:lnTo>
                    <a:pt x="247" y="202"/>
                  </a:lnTo>
                  <a:lnTo>
                    <a:pt x="249" y="194"/>
                  </a:lnTo>
                  <a:lnTo>
                    <a:pt x="249" y="188"/>
                  </a:lnTo>
                  <a:lnTo>
                    <a:pt x="249" y="179"/>
                  </a:lnTo>
                  <a:lnTo>
                    <a:pt x="249" y="173"/>
                  </a:lnTo>
                  <a:lnTo>
                    <a:pt x="249" y="165"/>
                  </a:lnTo>
                  <a:lnTo>
                    <a:pt x="251" y="158"/>
                  </a:lnTo>
                  <a:lnTo>
                    <a:pt x="249" y="148"/>
                  </a:lnTo>
                  <a:lnTo>
                    <a:pt x="247" y="141"/>
                  </a:lnTo>
                  <a:lnTo>
                    <a:pt x="245" y="131"/>
                  </a:lnTo>
                  <a:lnTo>
                    <a:pt x="245" y="122"/>
                  </a:lnTo>
                  <a:lnTo>
                    <a:pt x="241" y="110"/>
                  </a:lnTo>
                  <a:lnTo>
                    <a:pt x="239" y="103"/>
                  </a:lnTo>
                  <a:lnTo>
                    <a:pt x="236" y="93"/>
                  </a:lnTo>
                  <a:lnTo>
                    <a:pt x="234" y="84"/>
                  </a:lnTo>
                  <a:lnTo>
                    <a:pt x="230" y="74"/>
                  </a:lnTo>
                  <a:lnTo>
                    <a:pt x="228" y="65"/>
                  </a:lnTo>
                  <a:lnTo>
                    <a:pt x="224" y="57"/>
                  </a:lnTo>
                  <a:lnTo>
                    <a:pt x="222" y="49"/>
                  </a:lnTo>
                  <a:lnTo>
                    <a:pt x="218" y="42"/>
                  </a:lnTo>
                  <a:lnTo>
                    <a:pt x="215" y="36"/>
                  </a:lnTo>
                  <a:lnTo>
                    <a:pt x="213" y="30"/>
                  </a:lnTo>
                  <a:lnTo>
                    <a:pt x="211" y="29"/>
                  </a:lnTo>
                  <a:lnTo>
                    <a:pt x="207" y="30"/>
                  </a:lnTo>
                  <a:lnTo>
                    <a:pt x="198" y="40"/>
                  </a:lnTo>
                  <a:lnTo>
                    <a:pt x="190" y="44"/>
                  </a:lnTo>
                  <a:lnTo>
                    <a:pt x="184" y="49"/>
                  </a:lnTo>
                  <a:lnTo>
                    <a:pt x="179" y="53"/>
                  </a:lnTo>
                  <a:lnTo>
                    <a:pt x="173" y="55"/>
                  </a:lnTo>
                  <a:lnTo>
                    <a:pt x="163" y="55"/>
                  </a:lnTo>
                  <a:lnTo>
                    <a:pt x="156" y="53"/>
                  </a:lnTo>
                  <a:lnTo>
                    <a:pt x="150" y="49"/>
                  </a:lnTo>
                  <a:lnTo>
                    <a:pt x="150" y="48"/>
                  </a:lnTo>
                  <a:lnTo>
                    <a:pt x="144" y="51"/>
                  </a:lnTo>
                  <a:lnTo>
                    <a:pt x="137" y="59"/>
                  </a:lnTo>
                  <a:lnTo>
                    <a:pt x="129" y="61"/>
                  </a:lnTo>
                  <a:lnTo>
                    <a:pt x="123" y="65"/>
                  </a:lnTo>
                  <a:lnTo>
                    <a:pt x="114" y="65"/>
                  </a:lnTo>
                  <a:lnTo>
                    <a:pt x="108" y="63"/>
                  </a:lnTo>
                  <a:lnTo>
                    <a:pt x="102" y="65"/>
                  </a:lnTo>
                  <a:lnTo>
                    <a:pt x="93" y="74"/>
                  </a:lnTo>
                  <a:lnTo>
                    <a:pt x="82" y="82"/>
                  </a:lnTo>
                  <a:lnTo>
                    <a:pt x="72" y="87"/>
                  </a:lnTo>
                  <a:lnTo>
                    <a:pt x="63" y="87"/>
                  </a:lnTo>
                  <a:lnTo>
                    <a:pt x="55" y="87"/>
                  </a:lnTo>
                  <a:lnTo>
                    <a:pt x="51" y="86"/>
                  </a:lnTo>
                  <a:lnTo>
                    <a:pt x="49" y="87"/>
                  </a:lnTo>
                  <a:lnTo>
                    <a:pt x="45" y="89"/>
                  </a:lnTo>
                  <a:lnTo>
                    <a:pt x="38" y="95"/>
                  </a:lnTo>
                  <a:lnTo>
                    <a:pt x="32" y="99"/>
                  </a:lnTo>
                  <a:lnTo>
                    <a:pt x="25" y="99"/>
                  </a:lnTo>
                  <a:lnTo>
                    <a:pt x="21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5" y="131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851"/>
            <p:cNvSpPr>
              <a:spLocks/>
            </p:cNvSpPr>
            <p:nvPr/>
          </p:nvSpPr>
          <p:spPr bwMode="auto">
            <a:xfrm>
              <a:off x="4903787" y="4122738"/>
              <a:ext cx="103187" cy="227013"/>
            </a:xfrm>
            <a:custGeom>
              <a:avLst/>
              <a:gdLst/>
              <a:ahLst/>
              <a:cxnLst>
                <a:cxn ang="0">
                  <a:pos x="120" y="274"/>
                </a:cxn>
                <a:cxn ang="0">
                  <a:pos x="107" y="274"/>
                </a:cxn>
                <a:cxn ang="0">
                  <a:pos x="90" y="270"/>
                </a:cxn>
                <a:cxn ang="0">
                  <a:pos x="69" y="260"/>
                </a:cxn>
                <a:cxn ang="0">
                  <a:pos x="53" y="247"/>
                </a:cxn>
                <a:cxn ang="0">
                  <a:pos x="44" y="232"/>
                </a:cxn>
                <a:cxn ang="0">
                  <a:pos x="36" y="217"/>
                </a:cxn>
                <a:cxn ang="0">
                  <a:pos x="29" y="196"/>
                </a:cxn>
                <a:cxn ang="0">
                  <a:pos x="21" y="175"/>
                </a:cxn>
                <a:cxn ang="0">
                  <a:pos x="14" y="152"/>
                </a:cxn>
                <a:cxn ang="0">
                  <a:pos x="10" y="127"/>
                </a:cxn>
                <a:cxn ang="0">
                  <a:pos x="10" y="102"/>
                </a:cxn>
                <a:cxn ang="0">
                  <a:pos x="12" y="78"/>
                </a:cxn>
                <a:cxn ang="0">
                  <a:pos x="15" y="57"/>
                </a:cxn>
                <a:cxn ang="0">
                  <a:pos x="21" y="42"/>
                </a:cxn>
                <a:cxn ang="0">
                  <a:pos x="27" y="30"/>
                </a:cxn>
                <a:cxn ang="0">
                  <a:pos x="34" y="19"/>
                </a:cxn>
                <a:cxn ang="0">
                  <a:pos x="44" y="9"/>
                </a:cxn>
                <a:cxn ang="0">
                  <a:pos x="44" y="5"/>
                </a:cxn>
                <a:cxn ang="0">
                  <a:pos x="42" y="0"/>
                </a:cxn>
                <a:cxn ang="0">
                  <a:pos x="33" y="5"/>
                </a:cxn>
                <a:cxn ang="0">
                  <a:pos x="25" y="17"/>
                </a:cxn>
                <a:cxn ang="0">
                  <a:pos x="17" y="26"/>
                </a:cxn>
                <a:cxn ang="0">
                  <a:pos x="12" y="42"/>
                </a:cxn>
                <a:cxn ang="0">
                  <a:pos x="6" y="57"/>
                </a:cxn>
                <a:cxn ang="0">
                  <a:pos x="0" y="78"/>
                </a:cxn>
                <a:cxn ang="0">
                  <a:pos x="0" y="106"/>
                </a:cxn>
                <a:cxn ang="0">
                  <a:pos x="0" y="135"/>
                </a:cxn>
                <a:cxn ang="0">
                  <a:pos x="4" y="161"/>
                </a:cxn>
                <a:cxn ang="0">
                  <a:pos x="10" y="188"/>
                </a:cxn>
                <a:cxn ang="0">
                  <a:pos x="17" y="211"/>
                </a:cxn>
                <a:cxn ang="0">
                  <a:pos x="25" y="230"/>
                </a:cxn>
                <a:cxn ang="0">
                  <a:pos x="34" y="247"/>
                </a:cxn>
                <a:cxn ang="0">
                  <a:pos x="44" y="258"/>
                </a:cxn>
                <a:cxn ang="0">
                  <a:pos x="53" y="268"/>
                </a:cxn>
                <a:cxn ang="0">
                  <a:pos x="69" y="277"/>
                </a:cxn>
                <a:cxn ang="0">
                  <a:pos x="90" y="283"/>
                </a:cxn>
                <a:cxn ang="0">
                  <a:pos x="109" y="285"/>
                </a:cxn>
                <a:cxn ang="0">
                  <a:pos x="124" y="283"/>
                </a:cxn>
                <a:cxn ang="0">
                  <a:pos x="122" y="274"/>
                </a:cxn>
              </a:cxnLst>
              <a:rect l="0" t="0" r="r" b="b"/>
              <a:pathLst>
                <a:path w="131" h="285">
                  <a:moveTo>
                    <a:pt x="122" y="274"/>
                  </a:moveTo>
                  <a:lnTo>
                    <a:pt x="120" y="274"/>
                  </a:lnTo>
                  <a:lnTo>
                    <a:pt x="114" y="274"/>
                  </a:lnTo>
                  <a:lnTo>
                    <a:pt x="107" y="274"/>
                  </a:lnTo>
                  <a:lnTo>
                    <a:pt x="99" y="274"/>
                  </a:lnTo>
                  <a:lnTo>
                    <a:pt x="90" y="270"/>
                  </a:lnTo>
                  <a:lnTo>
                    <a:pt x="78" y="266"/>
                  </a:lnTo>
                  <a:lnTo>
                    <a:pt x="69" y="260"/>
                  </a:lnTo>
                  <a:lnTo>
                    <a:pt x="59" y="253"/>
                  </a:lnTo>
                  <a:lnTo>
                    <a:pt x="53" y="247"/>
                  </a:lnTo>
                  <a:lnTo>
                    <a:pt x="50" y="241"/>
                  </a:lnTo>
                  <a:lnTo>
                    <a:pt x="44" y="232"/>
                  </a:lnTo>
                  <a:lnTo>
                    <a:pt x="40" y="224"/>
                  </a:lnTo>
                  <a:lnTo>
                    <a:pt x="36" y="217"/>
                  </a:lnTo>
                  <a:lnTo>
                    <a:pt x="31" y="207"/>
                  </a:lnTo>
                  <a:lnTo>
                    <a:pt x="29" y="196"/>
                  </a:lnTo>
                  <a:lnTo>
                    <a:pt x="25" y="186"/>
                  </a:lnTo>
                  <a:lnTo>
                    <a:pt x="21" y="175"/>
                  </a:lnTo>
                  <a:lnTo>
                    <a:pt x="17" y="163"/>
                  </a:lnTo>
                  <a:lnTo>
                    <a:pt x="14" y="152"/>
                  </a:lnTo>
                  <a:lnTo>
                    <a:pt x="14" y="139"/>
                  </a:lnTo>
                  <a:lnTo>
                    <a:pt x="10" y="127"/>
                  </a:lnTo>
                  <a:lnTo>
                    <a:pt x="10" y="114"/>
                  </a:lnTo>
                  <a:lnTo>
                    <a:pt x="10" y="102"/>
                  </a:lnTo>
                  <a:lnTo>
                    <a:pt x="12" y="91"/>
                  </a:lnTo>
                  <a:lnTo>
                    <a:pt x="12" y="78"/>
                  </a:lnTo>
                  <a:lnTo>
                    <a:pt x="14" y="68"/>
                  </a:lnTo>
                  <a:lnTo>
                    <a:pt x="15" y="57"/>
                  </a:lnTo>
                  <a:lnTo>
                    <a:pt x="19" y="51"/>
                  </a:lnTo>
                  <a:lnTo>
                    <a:pt x="21" y="42"/>
                  </a:lnTo>
                  <a:lnTo>
                    <a:pt x="25" y="36"/>
                  </a:lnTo>
                  <a:lnTo>
                    <a:pt x="27" y="30"/>
                  </a:lnTo>
                  <a:lnTo>
                    <a:pt x="31" y="26"/>
                  </a:lnTo>
                  <a:lnTo>
                    <a:pt x="34" y="19"/>
                  </a:lnTo>
                  <a:lnTo>
                    <a:pt x="40" y="13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5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3" y="5"/>
                  </a:lnTo>
                  <a:lnTo>
                    <a:pt x="29" y="13"/>
                  </a:lnTo>
                  <a:lnTo>
                    <a:pt x="25" y="17"/>
                  </a:lnTo>
                  <a:lnTo>
                    <a:pt x="21" y="21"/>
                  </a:lnTo>
                  <a:lnTo>
                    <a:pt x="17" y="26"/>
                  </a:lnTo>
                  <a:lnTo>
                    <a:pt x="15" y="34"/>
                  </a:lnTo>
                  <a:lnTo>
                    <a:pt x="12" y="42"/>
                  </a:lnTo>
                  <a:lnTo>
                    <a:pt x="8" y="49"/>
                  </a:lnTo>
                  <a:lnTo>
                    <a:pt x="6" y="57"/>
                  </a:lnTo>
                  <a:lnTo>
                    <a:pt x="4" y="68"/>
                  </a:lnTo>
                  <a:lnTo>
                    <a:pt x="0" y="78"/>
                  </a:lnTo>
                  <a:lnTo>
                    <a:pt x="0" y="91"/>
                  </a:lnTo>
                  <a:lnTo>
                    <a:pt x="0" y="106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2" y="148"/>
                  </a:lnTo>
                  <a:lnTo>
                    <a:pt x="4" y="161"/>
                  </a:lnTo>
                  <a:lnTo>
                    <a:pt x="8" y="177"/>
                  </a:lnTo>
                  <a:lnTo>
                    <a:pt x="10" y="188"/>
                  </a:lnTo>
                  <a:lnTo>
                    <a:pt x="14" y="199"/>
                  </a:lnTo>
                  <a:lnTo>
                    <a:pt x="17" y="211"/>
                  </a:lnTo>
                  <a:lnTo>
                    <a:pt x="21" y="222"/>
                  </a:lnTo>
                  <a:lnTo>
                    <a:pt x="25" y="230"/>
                  </a:lnTo>
                  <a:lnTo>
                    <a:pt x="31" y="239"/>
                  </a:lnTo>
                  <a:lnTo>
                    <a:pt x="34" y="247"/>
                  </a:lnTo>
                  <a:lnTo>
                    <a:pt x="40" y="253"/>
                  </a:lnTo>
                  <a:lnTo>
                    <a:pt x="44" y="258"/>
                  </a:lnTo>
                  <a:lnTo>
                    <a:pt x="50" y="266"/>
                  </a:lnTo>
                  <a:lnTo>
                    <a:pt x="53" y="268"/>
                  </a:lnTo>
                  <a:lnTo>
                    <a:pt x="59" y="274"/>
                  </a:lnTo>
                  <a:lnTo>
                    <a:pt x="69" y="277"/>
                  </a:lnTo>
                  <a:lnTo>
                    <a:pt x="78" y="281"/>
                  </a:lnTo>
                  <a:lnTo>
                    <a:pt x="90" y="283"/>
                  </a:lnTo>
                  <a:lnTo>
                    <a:pt x="99" y="285"/>
                  </a:lnTo>
                  <a:lnTo>
                    <a:pt x="109" y="285"/>
                  </a:lnTo>
                  <a:lnTo>
                    <a:pt x="118" y="285"/>
                  </a:lnTo>
                  <a:lnTo>
                    <a:pt x="124" y="283"/>
                  </a:lnTo>
                  <a:lnTo>
                    <a:pt x="131" y="283"/>
                  </a:lnTo>
                  <a:lnTo>
                    <a:pt x="122" y="274"/>
                  </a:lnTo>
                  <a:lnTo>
                    <a:pt x="122" y="2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852"/>
            <p:cNvSpPr>
              <a:spLocks/>
            </p:cNvSpPr>
            <p:nvPr/>
          </p:nvSpPr>
          <p:spPr bwMode="auto">
            <a:xfrm>
              <a:off x="4926012" y="4081463"/>
              <a:ext cx="269875" cy="196850"/>
            </a:xfrm>
            <a:custGeom>
              <a:avLst/>
              <a:gdLst/>
              <a:ahLst/>
              <a:cxnLst>
                <a:cxn ang="0">
                  <a:pos x="2" y="38"/>
                </a:cxn>
                <a:cxn ang="0">
                  <a:pos x="23" y="30"/>
                </a:cxn>
                <a:cxn ang="0">
                  <a:pos x="28" y="38"/>
                </a:cxn>
                <a:cxn ang="0">
                  <a:pos x="28" y="53"/>
                </a:cxn>
                <a:cxn ang="0">
                  <a:pos x="38" y="51"/>
                </a:cxn>
                <a:cxn ang="0">
                  <a:pos x="62" y="34"/>
                </a:cxn>
                <a:cxn ang="0">
                  <a:pos x="89" y="22"/>
                </a:cxn>
                <a:cxn ang="0">
                  <a:pos x="125" y="15"/>
                </a:cxn>
                <a:cxn ang="0">
                  <a:pos x="171" y="11"/>
                </a:cxn>
                <a:cxn ang="0">
                  <a:pos x="207" y="11"/>
                </a:cxn>
                <a:cxn ang="0">
                  <a:pos x="241" y="17"/>
                </a:cxn>
                <a:cxn ang="0">
                  <a:pos x="266" y="28"/>
                </a:cxn>
                <a:cxn ang="0">
                  <a:pos x="285" y="49"/>
                </a:cxn>
                <a:cxn ang="0">
                  <a:pos x="300" y="81"/>
                </a:cxn>
                <a:cxn ang="0">
                  <a:pos x="312" y="112"/>
                </a:cxn>
                <a:cxn ang="0">
                  <a:pos x="319" y="136"/>
                </a:cxn>
                <a:cxn ang="0">
                  <a:pos x="325" y="157"/>
                </a:cxn>
                <a:cxn ang="0">
                  <a:pos x="327" y="180"/>
                </a:cxn>
                <a:cxn ang="0">
                  <a:pos x="323" y="203"/>
                </a:cxn>
                <a:cxn ang="0">
                  <a:pos x="315" y="222"/>
                </a:cxn>
                <a:cxn ang="0">
                  <a:pos x="315" y="247"/>
                </a:cxn>
                <a:cxn ang="0">
                  <a:pos x="325" y="230"/>
                </a:cxn>
                <a:cxn ang="0">
                  <a:pos x="336" y="203"/>
                </a:cxn>
                <a:cxn ang="0">
                  <a:pos x="340" y="184"/>
                </a:cxn>
                <a:cxn ang="0">
                  <a:pos x="336" y="155"/>
                </a:cxn>
                <a:cxn ang="0">
                  <a:pos x="327" y="123"/>
                </a:cxn>
                <a:cxn ang="0">
                  <a:pos x="315" y="89"/>
                </a:cxn>
                <a:cxn ang="0">
                  <a:pos x="302" y="57"/>
                </a:cxn>
                <a:cxn ang="0">
                  <a:pos x="287" y="34"/>
                </a:cxn>
                <a:cxn ang="0">
                  <a:pos x="274" y="20"/>
                </a:cxn>
                <a:cxn ang="0">
                  <a:pos x="251" y="9"/>
                </a:cxn>
                <a:cxn ang="0">
                  <a:pos x="226" y="3"/>
                </a:cxn>
                <a:cxn ang="0">
                  <a:pos x="196" y="0"/>
                </a:cxn>
                <a:cxn ang="0">
                  <a:pos x="167" y="0"/>
                </a:cxn>
                <a:cxn ang="0">
                  <a:pos x="140" y="3"/>
                </a:cxn>
                <a:cxn ang="0">
                  <a:pos x="112" y="11"/>
                </a:cxn>
                <a:cxn ang="0">
                  <a:pos x="83" y="19"/>
                </a:cxn>
                <a:cxn ang="0">
                  <a:pos x="61" y="26"/>
                </a:cxn>
                <a:cxn ang="0">
                  <a:pos x="42" y="34"/>
                </a:cxn>
                <a:cxn ang="0">
                  <a:pos x="40" y="30"/>
                </a:cxn>
                <a:cxn ang="0">
                  <a:pos x="23" y="19"/>
                </a:cxn>
                <a:cxn ang="0">
                  <a:pos x="5" y="30"/>
                </a:cxn>
                <a:cxn ang="0">
                  <a:pos x="0" y="39"/>
                </a:cxn>
              </a:cxnLst>
              <a:rect l="0" t="0" r="r" b="b"/>
              <a:pathLst>
                <a:path w="340" h="249">
                  <a:moveTo>
                    <a:pt x="0" y="41"/>
                  </a:moveTo>
                  <a:lnTo>
                    <a:pt x="0" y="39"/>
                  </a:lnTo>
                  <a:lnTo>
                    <a:pt x="2" y="38"/>
                  </a:lnTo>
                  <a:lnTo>
                    <a:pt x="7" y="32"/>
                  </a:lnTo>
                  <a:lnTo>
                    <a:pt x="15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2"/>
                  </a:lnTo>
                  <a:lnTo>
                    <a:pt x="28" y="38"/>
                  </a:lnTo>
                  <a:lnTo>
                    <a:pt x="26" y="43"/>
                  </a:lnTo>
                  <a:lnTo>
                    <a:pt x="26" y="49"/>
                  </a:lnTo>
                  <a:lnTo>
                    <a:pt x="28" y="53"/>
                  </a:lnTo>
                  <a:lnTo>
                    <a:pt x="30" y="57"/>
                  </a:lnTo>
                  <a:lnTo>
                    <a:pt x="32" y="55"/>
                  </a:lnTo>
                  <a:lnTo>
                    <a:pt x="38" y="51"/>
                  </a:lnTo>
                  <a:lnTo>
                    <a:pt x="45" y="45"/>
                  </a:lnTo>
                  <a:lnTo>
                    <a:pt x="57" y="38"/>
                  </a:lnTo>
                  <a:lnTo>
                    <a:pt x="62" y="34"/>
                  </a:lnTo>
                  <a:lnTo>
                    <a:pt x="70" y="30"/>
                  </a:lnTo>
                  <a:lnTo>
                    <a:pt x="80" y="26"/>
                  </a:lnTo>
                  <a:lnTo>
                    <a:pt x="89" y="22"/>
                  </a:lnTo>
                  <a:lnTo>
                    <a:pt x="101" y="20"/>
                  </a:lnTo>
                  <a:lnTo>
                    <a:pt x="112" y="17"/>
                  </a:lnTo>
                  <a:lnTo>
                    <a:pt x="125" y="15"/>
                  </a:lnTo>
                  <a:lnTo>
                    <a:pt x="142" y="15"/>
                  </a:lnTo>
                  <a:lnTo>
                    <a:pt x="156" y="13"/>
                  </a:lnTo>
                  <a:lnTo>
                    <a:pt x="171" y="11"/>
                  </a:lnTo>
                  <a:lnTo>
                    <a:pt x="182" y="11"/>
                  </a:lnTo>
                  <a:lnTo>
                    <a:pt x="198" y="11"/>
                  </a:lnTo>
                  <a:lnTo>
                    <a:pt x="207" y="11"/>
                  </a:lnTo>
                  <a:lnTo>
                    <a:pt x="220" y="13"/>
                  </a:lnTo>
                  <a:lnTo>
                    <a:pt x="230" y="15"/>
                  </a:lnTo>
                  <a:lnTo>
                    <a:pt x="241" y="17"/>
                  </a:lnTo>
                  <a:lnTo>
                    <a:pt x="249" y="20"/>
                  </a:lnTo>
                  <a:lnTo>
                    <a:pt x="258" y="22"/>
                  </a:lnTo>
                  <a:lnTo>
                    <a:pt x="266" y="28"/>
                  </a:lnTo>
                  <a:lnTo>
                    <a:pt x="274" y="36"/>
                  </a:lnTo>
                  <a:lnTo>
                    <a:pt x="279" y="41"/>
                  </a:lnTo>
                  <a:lnTo>
                    <a:pt x="285" y="49"/>
                  </a:lnTo>
                  <a:lnTo>
                    <a:pt x="291" y="60"/>
                  </a:lnTo>
                  <a:lnTo>
                    <a:pt x="296" y="72"/>
                  </a:lnTo>
                  <a:lnTo>
                    <a:pt x="300" y="81"/>
                  </a:lnTo>
                  <a:lnTo>
                    <a:pt x="304" y="91"/>
                  </a:lnTo>
                  <a:lnTo>
                    <a:pt x="308" y="100"/>
                  </a:lnTo>
                  <a:lnTo>
                    <a:pt x="312" y="112"/>
                  </a:lnTo>
                  <a:lnTo>
                    <a:pt x="314" y="119"/>
                  </a:lnTo>
                  <a:lnTo>
                    <a:pt x="317" y="127"/>
                  </a:lnTo>
                  <a:lnTo>
                    <a:pt x="319" y="136"/>
                  </a:lnTo>
                  <a:lnTo>
                    <a:pt x="323" y="144"/>
                  </a:lnTo>
                  <a:lnTo>
                    <a:pt x="323" y="150"/>
                  </a:lnTo>
                  <a:lnTo>
                    <a:pt x="325" y="157"/>
                  </a:lnTo>
                  <a:lnTo>
                    <a:pt x="325" y="163"/>
                  </a:lnTo>
                  <a:lnTo>
                    <a:pt x="327" y="169"/>
                  </a:lnTo>
                  <a:lnTo>
                    <a:pt x="327" y="180"/>
                  </a:lnTo>
                  <a:lnTo>
                    <a:pt x="327" y="190"/>
                  </a:lnTo>
                  <a:lnTo>
                    <a:pt x="325" y="195"/>
                  </a:lnTo>
                  <a:lnTo>
                    <a:pt x="323" y="203"/>
                  </a:lnTo>
                  <a:lnTo>
                    <a:pt x="321" y="209"/>
                  </a:lnTo>
                  <a:lnTo>
                    <a:pt x="317" y="214"/>
                  </a:lnTo>
                  <a:lnTo>
                    <a:pt x="315" y="222"/>
                  </a:lnTo>
                  <a:lnTo>
                    <a:pt x="314" y="226"/>
                  </a:lnTo>
                  <a:lnTo>
                    <a:pt x="315" y="249"/>
                  </a:lnTo>
                  <a:lnTo>
                    <a:pt x="315" y="247"/>
                  </a:lnTo>
                  <a:lnTo>
                    <a:pt x="317" y="243"/>
                  </a:lnTo>
                  <a:lnTo>
                    <a:pt x="321" y="237"/>
                  </a:lnTo>
                  <a:lnTo>
                    <a:pt x="325" y="230"/>
                  </a:lnTo>
                  <a:lnTo>
                    <a:pt x="329" y="220"/>
                  </a:lnTo>
                  <a:lnTo>
                    <a:pt x="334" y="211"/>
                  </a:lnTo>
                  <a:lnTo>
                    <a:pt x="336" y="203"/>
                  </a:lnTo>
                  <a:lnTo>
                    <a:pt x="336" y="195"/>
                  </a:lnTo>
                  <a:lnTo>
                    <a:pt x="338" y="190"/>
                  </a:lnTo>
                  <a:lnTo>
                    <a:pt x="340" y="184"/>
                  </a:lnTo>
                  <a:lnTo>
                    <a:pt x="338" y="174"/>
                  </a:lnTo>
                  <a:lnTo>
                    <a:pt x="338" y="165"/>
                  </a:lnTo>
                  <a:lnTo>
                    <a:pt x="336" y="155"/>
                  </a:lnTo>
                  <a:lnTo>
                    <a:pt x="334" y="146"/>
                  </a:lnTo>
                  <a:lnTo>
                    <a:pt x="331" y="135"/>
                  </a:lnTo>
                  <a:lnTo>
                    <a:pt x="327" y="123"/>
                  </a:lnTo>
                  <a:lnTo>
                    <a:pt x="323" y="112"/>
                  </a:lnTo>
                  <a:lnTo>
                    <a:pt x="321" y="100"/>
                  </a:lnTo>
                  <a:lnTo>
                    <a:pt x="315" y="89"/>
                  </a:lnTo>
                  <a:lnTo>
                    <a:pt x="312" y="77"/>
                  </a:lnTo>
                  <a:lnTo>
                    <a:pt x="306" y="66"/>
                  </a:lnTo>
                  <a:lnTo>
                    <a:pt x="302" y="57"/>
                  </a:lnTo>
                  <a:lnTo>
                    <a:pt x="296" y="47"/>
                  </a:lnTo>
                  <a:lnTo>
                    <a:pt x="291" y="41"/>
                  </a:lnTo>
                  <a:lnTo>
                    <a:pt x="287" y="34"/>
                  </a:lnTo>
                  <a:lnTo>
                    <a:pt x="285" y="30"/>
                  </a:lnTo>
                  <a:lnTo>
                    <a:pt x="277" y="22"/>
                  </a:lnTo>
                  <a:lnTo>
                    <a:pt x="274" y="20"/>
                  </a:lnTo>
                  <a:lnTo>
                    <a:pt x="266" y="17"/>
                  </a:lnTo>
                  <a:lnTo>
                    <a:pt x="260" y="13"/>
                  </a:lnTo>
                  <a:lnTo>
                    <a:pt x="251" y="9"/>
                  </a:lnTo>
                  <a:lnTo>
                    <a:pt x="243" y="7"/>
                  </a:lnTo>
                  <a:lnTo>
                    <a:pt x="234" y="5"/>
                  </a:lnTo>
                  <a:lnTo>
                    <a:pt x="226" y="3"/>
                  </a:lnTo>
                  <a:lnTo>
                    <a:pt x="215" y="1"/>
                  </a:lnTo>
                  <a:lnTo>
                    <a:pt x="205" y="0"/>
                  </a:lnTo>
                  <a:lnTo>
                    <a:pt x="196" y="0"/>
                  </a:lnTo>
                  <a:lnTo>
                    <a:pt x="186" y="0"/>
                  </a:lnTo>
                  <a:lnTo>
                    <a:pt x="177" y="0"/>
                  </a:lnTo>
                  <a:lnTo>
                    <a:pt x="167" y="0"/>
                  </a:lnTo>
                  <a:lnTo>
                    <a:pt x="158" y="1"/>
                  </a:lnTo>
                  <a:lnTo>
                    <a:pt x="150" y="3"/>
                  </a:lnTo>
                  <a:lnTo>
                    <a:pt x="140" y="3"/>
                  </a:lnTo>
                  <a:lnTo>
                    <a:pt x="131" y="5"/>
                  </a:lnTo>
                  <a:lnTo>
                    <a:pt x="121" y="7"/>
                  </a:lnTo>
                  <a:lnTo>
                    <a:pt x="112" y="11"/>
                  </a:lnTo>
                  <a:lnTo>
                    <a:pt x="102" y="13"/>
                  </a:lnTo>
                  <a:lnTo>
                    <a:pt x="93" y="17"/>
                  </a:lnTo>
                  <a:lnTo>
                    <a:pt x="83" y="19"/>
                  </a:lnTo>
                  <a:lnTo>
                    <a:pt x="76" y="22"/>
                  </a:lnTo>
                  <a:lnTo>
                    <a:pt x="68" y="24"/>
                  </a:lnTo>
                  <a:lnTo>
                    <a:pt x="61" y="26"/>
                  </a:lnTo>
                  <a:lnTo>
                    <a:pt x="55" y="30"/>
                  </a:lnTo>
                  <a:lnTo>
                    <a:pt x="49" y="32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38" y="24"/>
                  </a:lnTo>
                  <a:lnTo>
                    <a:pt x="32" y="20"/>
                  </a:lnTo>
                  <a:lnTo>
                    <a:pt x="23" y="19"/>
                  </a:lnTo>
                  <a:lnTo>
                    <a:pt x="15" y="20"/>
                  </a:lnTo>
                  <a:lnTo>
                    <a:pt x="9" y="24"/>
                  </a:lnTo>
                  <a:lnTo>
                    <a:pt x="5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853"/>
            <p:cNvSpPr>
              <a:spLocks/>
            </p:cNvSpPr>
            <p:nvPr/>
          </p:nvSpPr>
          <p:spPr bwMode="auto">
            <a:xfrm>
              <a:off x="4995862" y="4316413"/>
              <a:ext cx="188912" cy="142875"/>
            </a:xfrm>
            <a:custGeom>
              <a:avLst/>
              <a:gdLst/>
              <a:ahLst/>
              <a:cxnLst>
                <a:cxn ang="0">
                  <a:pos x="17" y="55"/>
                </a:cxn>
                <a:cxn ang="0">
                  <a:pos x="12" y="76"/>
                </a:cxn>
                <a:cxn ang="0">
                  <a:pos x="31" y="90"/>
                </a:cxn>
                <a:cxn ang="0">
                  <a:pos x="50" y="99"/>
                </a:cxn>
                <a:cxn ang="0">
                  <a:pos x="48" y="107"/>
                </a:cxn>
                <a:cxn ang="0">
                  <a:pos x="34" y="105"/>
                </a:cxn>
                <a:cxn ang="0">
                  <a:pos x="25" y="116"/>
                </a:cxn>
                <a:cxn ang="0">
                  <a:pos x="40" y="126"/>
                </a:cxn>
                <a:cxn ang="0">
                  <a:pos x="40" y="139"/>
                </a:cxn>
                <a:cxn ang="0">
                  <a:pos x="34" y="147"/>
                </a:cxn>
                <a:cxn ang="0">
                  <a:pos x="52" y="162"/>
                </a:cxn>
                <a:cxn ang="0">
                  <a:pos x="63" y="166"/>
                </a:cxn>
                <a:cxn ang="0">
                  <a:pos x="84" y="169"/>
                </a:cxn>
                <a:cxn ang="0">
                  <a:pos x="111" y="171"/>
                </a:cxn>
                <a:cxn ang="0">
                  <a:pos x="139" y="171"/>
                </a:cxn>
                <a:cxn ang="0">
                  <a:pos x="166" y="164"/>
                </a:cxn>
                <a:cxn ang="0">
                  <a:pos x="188" y="154"/>
                </a:cxn>
                <a:cxn ang="0">
                  <a:pos x="209" y="143"/>
                </a:cxn>
                <a:cxn ang="0">
                  <a:pos x="227" y="128"/>
                </a:cxn>
                <a:cxn ang="0">
                  <a:pos x="225" y="110"/>
                </a:cxn>
                <a:cxn ang="0">
                  <a:pos x="215" y="105"/>
                </a:cxn>
                <a:cxn ang="0">
                  <a:pos x="211" y="97"/>
                </a:cxn>
                <a:cxn ang="0">
                  <a:pos x="228" y="76"/>
                </a:cxn>
                <a:cxn ang="0">
                  <a:pos x="219" y="69"/>
                </a:cxn>
                <a:cxn ang="0">
                  <a:pos x="211" y="76"/>
                </a:cxn>
                <a:cxn ang="0">
                  <a:pos x="200" y="74"/>
                </a:cxn>
                <a:cxn ang="0">
                  <a:pos x="217" y="55"/>
                </a:cxn>
                <a:cxn ang="0">
                  <a:pos x="228" y="25"/>
                </a:cxn>
                <a:cxn ang="0">
                  <a:pos x="221" y="17"/>
                </a:cxn>
                <a:cxn ang="0">
                  <a:pos x="234" y="8"/>
                </a:cxn>
                <a:cxn ang="0">
                  <a:pos x="238" y="23"/>
                </a:cxn>
                <a:cxn ang="0">
                  <a:pos x="236" y="44"/>
                </a:cxn>
                <a:cxn ang="0">
                  <a:pos x="228" y="59"/>
                </a:cxn>
                <a:cxn ang="0">
                  <a:pos x="230" y="63"/>
                </a:cxn>
                <a:cxn ang="0">
                  <a:pos x="234" y="82"/>
                </a:cxn>
                <a:cxn ang="0">
                  <a:pos x="225" y="99"/>
                </a:cxn>
                <a:cxn ang="0">
                  <a:pos x="234" y="109"/>
                </a:cxn>
                <a:cxn ang="0">
                  <a:pos x="232" y="135"/>
                </a:cxn>
                <a:cxn ang="0">
                  <a:pos x="213" y="154"/>
                </a:cxn>
                <a:cxn ang="0">
                  <a:pos x="194" y="164"/>
                </a:cxn>
                <a:cxn ang="0">
                  <a:pos x="173" y="171"/>
                </a:cxn>
                <a:cxn ang="0">
                  <a:pos x="147" y="179"/>
                </a:cxn>
                <a:cxn ang="0">
                  <a:pos x="114" y="179"/>
                </a:cxn>
                <a:cxn ang="0">
                  <a:pos x="80" y="177"/>
                </a:cxn>
                <a:cxn ang="0">
                  <a:pos x="55" y="173"/>
                </a:cxn>
                <a:cxn ang="0">
                  <a:pos x="40" y="168"/>
                </a:cxn>
                <a:cxn ang="0">
                  <a:pos x="29" y="150"/>
                </a:cxn>
                <a:cxn ang="0">
                  <a:pos x="29" y="137"/>
                </a:cxn>
                <a:cxn ang="0">
                  <a:pos x="31" y="130"/>
                </a:cxn>
                <a:cxn ang="0">
                  <a:pos x="15" y="118"/>
                </a:cxn>
                <a:cxn ang="0">
                  <a:pos x="23" y="99"/>
                </a:cxn>
                <a:cxn ang="0">
                  <a:pos x="15" y="95"/>
                </a:cxn>
                <a:cxn ang="0">
                  <a:pos x="0" y="74"/>
                </a:cxn>
                <a:cxn ang="0">
                  <a:pos x="4" y="57"/>
                </a:cxn>
                <a:cxn ang="0">
                  <a:pos x="25" y="53"/>
                </a:cxn>
              </a:cxnLst>
              <a:rect l="0" t="0" r="r" b="b"/>
              <a:pathLst>
                <a:path w="240" h="181">
                  <a:moveTo>
                    <a:pt x="25" y="53"/>
                  </a:moveTo>
                  <a:lnTo>
                    <a:pt x="23" y="53"/>
                  </a:lnTo>
                  <a:lnTo>
                    <a:pt x="17" y="55"/>
                  </a:lnTo>
                  <a:lnTo>
                    <a:pt x="14" y="63"/>
                  </a:lnTo>
                  <a:lnTo>
                    <a:pt x="12" y="72"/>
                  </a:lnTo>
                  <a:lnTo>
                    <a:pt x="12" y="76"/>
                  </a:lnTo>
                  <a:lnTo>
                    <a:pt x="15" y="80"/>
                  </a:lnTo>
                  <a:lnTo>
                    <a:pt x="23" y="84"/>
                  </a:lnTo>
                  <a:lnTo>
                    <a:pt x="31" y="90"/>
                  </a:lnTo>
                  <a:lnTo>
                    <a:pt x="38" y="93"/>
                  </a:lnTo>
                  <a:lnTo>
                    <a:pt x="46" y="95"/>
                  </a:lnTo>
                  <a:lnTo>
                    <a:pt x="50" y="99"/>
                  </a:lnTo>
                  <a:lnTo>
                    <a:pt x="53" y="101"/>
                  </a:lnTo>
                  <a:lnTo>
                    <a:pt x="53" y="107"/>
                  </a:lnTo>
                  <a:lnTo>
                    <a:pt x="48" y="107"/>
                  </a:lnTo>
                  <a:lnTo>
                    <a:pt x="44" y="105"/>
                  </a:lnTo>
                  <a:lnTo>
                    <a:pt x="40" y="105"/>
                  </a:lnTo>
                  <a:lnTo>
                    <a:pt x="34" y="105"/>
                  </a:lnTo>
                  <a:lnTo>
                    <a:pt x="33" y="105"/>
                  </a:lnTo>
                  <a:lnTo>
                    <a:pt x="27" y="109"/>
                  </a:lnTo>
                  <a:lnTo>
                    <a:pt x="25" y="116"/>
                  </a:lnTo>
                  <a:lnTo>
                    <a:pt x="29" y="120"/>
                  </a:lnTo>
                  <a:lnTo>
                    <a:pt x="34" y="124"/>
                  </a:lnTo>
                  <a:lnTo>
                    <a:pt x="40" y="126"/>
                  </a:lnTo>
                  <a:lnTo>
                    <a:pt x="42" y="131"/>
                  </a:lnTo>
                  <a:lnTo>
                    <a:pt x="40" y="135"/>
                  </a:lnTo>
                  <a:lnTo>
                    <a:pt x="40" y="139"/>
                  </a:lnTo>
                  <a:lnTo>
                    <a:pt x="38" y="139"/>
                  </a:lnTo>
                  <a:lnTo>
                    <a:pt x="38" y="145"/>
                  </a:lnTo>
                  <a:lnTo>
                    <a:pt x="34" y="147"/>
                  </a:lnTo>
                  <a:lnTo>
                    <a:pt x="38" y="150"/>
                  </a:lnTo>
                  <a:lnTo>
                    <a:pt x="40" y="156"/>
                  </a:lnTo>
                  <a:lnTo>
                    <a:pt x="52" y="162"/>
                  </a:lnTo>
                  <a:lnTo>
                    <a:pt x="53" y="162"/>
                  </a:lnTo>
                  <a:lnTo>
                    <a:pt x="59" y="164"/>
                  </a:lnTo>
                  <a:lnTo>
                    <a:pt x="63" y="166"/>
                  </a:lnTo>
                  <a:lnTo>
                    <a:pt x="71" y="168"/>
                  </a:lnTo>
                  <a:lnTo>
                    <a:pt x="76" y="169"/>
                  </a:lnTo>
                  <a:lnTo>
                    <a:pt x="84" y="169"/>
                  </a:lnTo>
                  <a:lnTo>
                    <a:pt x="93" y="171"/>
                  </a:lnTo>
                  <a:lnTo>
                    <a:pt x="101" y="173"/>
                  </a:lnTo>
                  <a:lnTo>
                    <a:pt x="111" y="171"/>
                  </a:lnTo>
                  <a:lnTo>
                    <a:pt x="120" y="171"/>
                  </a:lnTo>
                  <a:lnTo>
                    <a:pt x="128" y="171"/>
                  </a:lnTo>
                  <a:lnTo>
                    <a:pt x="139" y="171"/>
                  </a:lnTo>
                  <a:lnTo>
                    <a:pt x="147" y="169"/>
                  </a:lnTo>
                  <a:lnTo>
                    <a:pt x="156" y="168"/>
                  </a:lnTo>
                  <a:lnTo>
                    <a:pt x="166" y="164"/>
                  </a:lnTo>
                  <a:lnTo>
                    <a:pt x="175" y="162"/>
                  </a:lnTo>
                  <a:lnTo>
                    <a:pt x="181" y="158"/>
                  </a:lnTo>
                  <a:lnTo>
                    <a:pt x="188" y="154"/>
                  </a:lnTo>
                  <a:lnTo>
                    <a:pt x="194" y="150"/>
                  </a:lnTo>
                  <a:lnTo>
                    <a:pt x="200" y="149"/>
                  </a:lnTo>
                  <a:lnTo>
                    <a:pt x="209" y="143"/>
                  </a:lnTo>
                  <a:lnTo>
                    <a:pt x="215" y="139"/>
                  </a:lnTo>
                  <a:lnTo>
                    <a:pt x="223" y="133"/>
                  </a:lnTo>
                  <a:lnTo>
                    <a:pt x="227" y="128"/>
                  </a:lnTo>
                  <a:lnTo>
                    <a:pt x="227" y="120"/>
                  </a:lnTo>
                  <a:lnTo>
                    <a:pt x="227" y="116"/>
                  </a:lnTo>
                  <a:lnTo>
                    <a:pt x="225" y="110"/>
                  </a:lnTo>
                  <a:lnTo>
                    <a:pt x="225" y="109"/>
                  </a:lnTo>
                  <a:lnTo>
                    <a:pt x="219" y="107"/>
                  </a:lnTo>
                  <a:lnTo>
                    <a:pt x="215" y="105"/>
                  </a:lnTo>
                  <a:lnTo>
                    <a:pt x="209" y="103"/>
                  </a:lnTo>
                  <a:lnTo>
                    <a:pt x="207" y="101"/>
                  </a:lnTo>
                  <a:lnTo>
                    <a:pt x="211" y="97"/>
                  </a:lnTo>
                  <a:lnTo>
                    <a:pt x="219" y="91"/>
                  </a:lnTo>
                  <a:lnTo>
                    <a:pt x="225" y="84"/>
                  </a:lnTo>
                  <a:lnTo>
                    <a:pt x="228" y="76"/>
                  </a:lnTo>
                  <a:lnTo>
                    <a:pt x="225" y="71"/>
                  </a:lnTo>
                  <a:lnTo>
                    <a:pt x="221" y="69"/>
                  </a:lnTo>
                  <a:lnTo>
                    <a:pt x="219" y="69"/>
                  </a:lnTo>
                  <a:lnTo>
                    <a:pt x="219" y="69"/>
                  </a:lnTo>
                  <a:lnTo>
                    <a:pt x="215" y="71"/>
                  </a:lnTo>
                  <a:lnTo>
                    <a:pt x="211" y="76"/>
                  </a:lnTo>
                  <a:lnTo>
                    <a:pt x="206" y="80"/>
                  </a:lnTo>
                  <a:lnTo>
                    <a:pt x="202" y="82"/>
                  </a:lnTo>
                  <a:lnTo>
                    <a:pt x="200" y="74"/>
                  </a:lnTo>
                  <a:lnTo>
                    <a:pt x="204" y="69"/>
                  </a:lnTo>
                  <a:lnTo>
                    <a:pt x="209" y="63"/>
                  </a:lnTo>
                  <a:lnTo>
                    <a:pt x="217" y="55"/>
                  </a:lnTo>
                  <a:lnTo>
                    <a:pt x="225" y="46"/>
                  </a:lnTo>
                  <a:lnTo>
                    <a:pt x="230" y="36"/>
                  </a:lnTo>
                  <a:lnTo>
                    <a:pt x="228" y="25"/>
                  </a:lnTo>
                  <a:lnTo>
                    <a:pt x="225" y="21"/>
                  </a:lnTo>
                  <a:lnTo>
                    <a:pt x="221" y="17"/>
                  </a:lnTo>
                  <a:lnTo>
                    <a:pt x="221" y="17"/>
                  </a:lnTo>
                  <a:lnTo>
                    <a:pt x="228" y="0"/>
                  </a:lnTo>
                  <a:lnTo>
                    <a:pt x="228" y="2"/>
                  </a:lnTo>
                  <a:lnTo>
                    <a:pt x="234" y="8"/>
                  </a:lnTo>
                  <a:lnTo>
                    <a:pt x="234" y="12"/>
                  </a:lnTo>
                  <a:lnTo>
                    <a:pt x="236" y="15"/>
                  </a:lnTo>
                  <a:lnTo>
                    <a:pt x="238" y="23"/>
                  </a:lnTo>
                  <a:lnTo>
                    <a:pt x="240" y="31"/>
                  </a:lnTo>
                  <a:lnTo>
                    <a:pt x="238" y="36"/>
                  </a:lnTo>
                  <a:lnTo>
                    <a:pt x="236" y="44"/>
                  </a:lnTo>
                  <a:lnTo>
                    <a:pt x="234" y="48"/>
                  </a:lnTo>
                  <a:lnTo>
                    <a:pt x="232" y="53"/>
                  </a:lnTo>
                  <a:lnTo>
                    <a:pt x="228" y="59"/>
                  </a:lnTo>
                  <a:lnTo>
                    <a:pt x="227" y="61"/>
                  </a:lnTo>
                  <a:lnTo>
                    <a:pt x="228" y="61"/>
                  </a:lnTo>
                  <a:lnTo>
                    <a:pt x="230" y="63"/>
                  </a:lnTo>
                  <a:lnTo>
                    <a:pt x="234" y="65"/>
                  </a:lnTo>
                  <a:lnTo>
                    <a:pt x="236" y="74"/>
                  </a:lnTo>
                  <a:lnTo>
                    <a:pt x="234" y="82"/>
                  </a:lnTo>
                  <a:lnTo>
                    <a:pt x="230" y="90"/>
                  </a:lnTo>
                  <a:lnTo>
                    <a:pt x="225" y="95"/>
                  </a:lnTo>
                  <a:lnTo>
                    <a:pt x="225" y="99"/>
                  </a:lnTo>
                  <a:lnTo>
                    <a:pt x="225" y="99"/>
                  </a:lnTo>
                  <a:lnTo>
                    <a:pt x="230" y="101"/>
                  </a:lnTo>
                  <a:lnTo>
                    <a:pt x="234" y="109"/>
                  </a:lnTo>
                  <a:lnTo>
                    <a:pt x="236" y="118"/>
                  </a:lnTo>
                  <a:lnTo>
                    <a:pt x="234" y="128"/>
                  </a:lnTo>
                  <a:lnTo>
                    <a:pt x="232" y="135"/>
                  </a:lnTo>
                  <a:lnTo>
                    <a:pt x="227" y="143"/>
                  </a:lnTo>
                  <a:lnTo>
                    <a:pt x="221" y="150"/>
                  </a:lnTo>
                  <a:lnTo>
                    <a:pt x="213" y="154"/>
                  </a:lnTo>
                  <a:lnTo>
                    <a:pt x="206" y="160"/>
                  </a:lnTo>
                  <a:lnTo>
                    <a:pt x="200" y="162"/>
                  </a:lnTo>
                  <a:lnTo>
                    <a:pt x="194" y="164"/>
                  </a:lnTo>
                  <a:lnTo>
                    <a:pt x="187" y="168"/>
                  </a:lnTo>
                  <a:lnTo>
                    <a:pt x="181" y="169"/>
                  </a:lnTo>
                  <a:lnTo>
                    <a:pt x="173" y="171"/>
                  </a:lnTo>
                  <a:lnTo>
                    <a:pt x="164" y="173"/>
                  </a:lnTo>
                  <a:lnTo>
                    <a:pt x="154" y="175"/>
                  </a:lnTo>
                  <a:lnTo>
                    <a:pt x="147" y="179"/>
                  </a:lnTo>
                  <a:lnTo>
                    <a:pt x="135" y="179"/>
                  </a:lnTo>
                  <a:lnTo>
                    <a:pt x="126" y="179"/>
                  </a:lnTo>
                  <a:lnTo>
                    <a:pt x="114" y="179"/>
                  </a:lnTo>
                  <a:lnTo>
                    <a:pt x="103" y="181"/>
                  </a:lnTo>
                  <a:lnTo>
                    <a:pt x="90" y="179"/>
                  </a:lnTo>
                  <a:lnTo>
                    <a:pt x="80" y="177"/>
                  </a:lnTo>
                  <a:lnTo>
                    <a:pt x="71" y="175"/>
                  </a:lnTo>
                  <a:lnTo>
                    <a:pt x="63" y="175"/>
                  </a:lnTo>
                  <a:lnTo>
                    <a:pt x="55" y="173"/>
                  </a:lnTo>
                  <a:lnTo>
                    <a:pt x="50" y="169"/>
                  </a:lnTo>
                  <a:lnTo>
                    <a:pt x="44" y="168"/>
                  </a:lnTo>
                  <a:lnTo>
                    <a:pt x="40" y="168"/>
                  </a:lnTo>
                  <a:lnTo>
                    <a:pt x="34" y="160"/>
                  </a:lnTo>
                  <a:lnTo>
                    <a:pt x="31" y="156"/>
                  </a:lnTo>
                  <a:lnTo>
                    <a:pt x="29" y="150"/>
                  </a:lnTo>
                  <a:lnTo>
                    <a:pt x="29" y="149"/>
                  </a:lnTo>
                  <a:lnTo>
                    <a:pt x="27" y="143"/>
                  </a:lnTo>
                  <a:lnTo>
                    <a:pt x="29" y="137"/>
                  </a:lnTo>
                  <a:lnTo>
                    <a:pt x="33" y="133"/>
                  </a:lnTo>
                  <a:lnTo>
                    <a:pt x="34" y="131"/>
                  </a:lnTo>
                  <a:lnTo>
                    <a:pt x="31" y="130"/>
                  </a:lnTo>
                  <a:lnTo>
                    <a:pt x="25" y="128"/>
                  </a:lnTo>
                  <a:lnTo>
                    <a:pt x="19" y="124"/>
                  </a:lnTo>
                  <a:lnTo>
                    <a:pt x="15" y="118"/>
                  </a:lnTo>
                  <a:lnTo>
                    <a:pt x="15" y="110"/>
                  </a:lnTo>
                  <a:lnTo>
                    <a:pt x="19" y="105"/>
                  </a:lnTo>
                  <a:lnTo>
                    <a:pt x="23" y="99"/>
                  </a:lnTo>
                  <a:lnTo>
                    <a:pt x="25" y="99"/>
                  </a:lnTo>
                  <a:lnTo>
                    <a:pt x="21" y="97"/>
                  </a:lnTo>
                  <a:lnTo>
                    <a:pt x="15" y="95"/>
                  </a:lnTo>
                  <a:lnTo>
                    <a:pt x="8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4" y="57"/>
                  </a:lnTo>
                  <a:lnTo>
                    <a:pt x="10" y="46"/>
                  </a:lnTo>
                  <a:lnTo>
                    <a:pt x="15" y="40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854"/>
            <p:cNvSpPr>
              <a:spLocks/>
            </p:cNvSpPr>
            <p:nvPr/>
          </p:nvSpPr>
          <p:spPr bwMode="auto">
            <a:xfrm>
              <a:off x="5175250" y="4376738"/>
              <a:ext cx="134937" cy="6191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" y="14"/>
                </a:cxn>
                <a:cxn ang="0">
                  <a:pos x="5" y="12"/>
                </a:cxn>
                <a:cxn ang="0">
                  <a:pos x="13" y="10"/>
                </a:cxn>
                <a:cxn ang="0">
                  <a:pos x="24" y="10"/>
                </a:cxn>
                <a:cxn ang="0">
                  <a:pos x="28" y="8"/>
                </a:cxn>
                <a:cxn ang="0">
                  <a:pos x="36" y="8"/>
                </a:cxn>
                <a:cxn ang="0">
                  <a:pos x="43" y="8"/>
                </a:cxn>
                <a:cxn ang="0">
                  <a:pos x="51" y="10"/>
                </a:cxn>
                <a:cxn ang="0">
                  <a:pos x="58" y="10"/>
                </a:cxn>
                <a:cxn ang="0">
                  <a:pos x="68" y="14"/>
                </a:cxn>
                <a:cxn ang="0">
                  <a:pos x="77" y="15"/>
                </a:cxn>
                <a:cxn ang="0">
                  <a:pos x="87" y="19"/>
                </a:cxn>
                <a:cxn ang="0">
                  <a:pos x="95" y="23"/>
                </a:cxn>
                <a:cxn ang="0">
                  <a:pos x="104" y="27"/>
                </a:cxn>
                <a:cxn ang="0">
                  <a:pos x="112" y="33"/>
                </a:cxn>
                <a:cxn ang="0">
                  <a:pos x="119" y="36"/>
                </a:cxn>
                <a:cxn ang="0">
                  <a:pos x="131" y="46"/>
                </a:cxn>
                <a:cxn ang="0">
                  <a:pos x="142" y="55"/>
                </a:cxn>
                <a:cxn ang="0">
                  <a:pos x="148" y="63"/>
                </a:cxn>
                <a:cxn ang="0">
                  <a:pos x="154" y="71"/>
                </a:cxn>
                <a:cxn ang="0">
                  <a:pos x="157" y="74"/>
                </a:cxn>
                <a:cxn ang="0">
                  <a:pos x="159" y="78"/>
                </a:cxn>
                <a:cxn ang="0">
                  <a:pos x="171" y="65"/>
                </a:cxn>
                <a:cxn ang="0">
                  <a:pos x="169" y="63"/>
                </a:cxn>
                <a:cxn ang="0">
                  <a:pos x="163" y="57"/>
                </a:cxn>
                <a:cxn ang="0">
                  <a:pos x="155" y="50"/>
                </a:cxn>
                <a:cxn ang="0">
                  <a:pos x="144" y="42"/>
                </a:cxn>
                <a:cxn ang="0">
                  <a:pos x="138" y="36"/>
                </a:cxn>
                <a:cxn ang="0">
                  <a:pos x="131" y="33"/>
                </a:cxn>
                <a:cxn ang="0">
                  <a:pos x="123" y="27"/>
                </a:cxn>
                <a:cxn ang="0">
                  <a:pos x="114" y="23"/>
                </a:cxn>
                <a:cxn ang="0">
                  <a:pos x="104" y="19"/>
                </a:cxn>
                <a:cxn ang="0">
                  <a:pos x="96" y="15"/>
                </a:cxn>
                <a:cxn ang="0">
                  <a:pos x="87" y="12"/>
                </a:cxn>
                <a:cxn ang="0">
                  <a:pos x="77" y="10"/>
                </a:cxn>
                <a:cxn ang="0">
                  <a:pos x="66" y="6"/>
                </a:cxn>
                <a:cxn ang="0">
                  <a:pos x="57" y="4"/>
                </a:cxn>
                <a:cxn ang="0">
                  <a:pos x="47" y="2"/>
                </a:cxn>
                <a:cxn ang="0">
                  <a:pos x="39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2" y="0"/>
                </a:cxn>
                <a:cxn ang="0">
                  <a:pos x="19" y="2"/>
                </a:cxn>
                <a:cxn ang="0">
                  <a:pos x="9" y="2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171" h="78">
                  <a:moveTo>
                    <a:pt x="0" y="14"/>
                  </a:moveTo>
                  <a:lnTo>
                    <a:pt x="1" y="14"/>
                  </a:lnTo>
                  <a:lnTo>
                    <a:pt x="5" y="12"/>
                  </a:lnTo>
                  <a:lnTo>
                    <a:pt x="13" y="10"/>
                  </a:lnTo>
                  <a:lnTo>
                    <a:pt x="24" y="10"/>
                  </a:lnTo>
                  <a:lnTo>
                    <a:pt x="28" y="8"/>
                  </a:lnTo>
                  <a:lnTo>
                    <a:pt x="36" y="8"/>
                  </a:lnTo>
                  <a:lnTo>
                    <a:pt x="43" y="8"/>
                  </a:lnTo>
                  <a:lnTo>
                    <a:pt x="51" y="10"/>
                  </a:lnTo>
                  <a:lnTo>
                    <a:pt x="58" y="10"/>
                  </a:lnTo>
                  <a:lnTo>
                    <a:pt x="68" y="14"/>
                  </a:lnTo>
                  <a:lnTo>
                    <a:pt x="77" y="15"/>
                  </a:lnTo>
                  <a:lnTo>
                    <a:pt x="87" y="19"/>
                  </a:lnTo>
                  <a:lnTo>
                    <a:pt x="95" y="23"/>
                  </a:lnTo>
                  <a:lnTo>
                    <a:pt x="104" y="27"/>
                  </a:lnTo>
                  <a:lnTo>
                    <a:pt x="112" y="33"/>
                  </a:lnTo>
                  <a:lnTo>
                    <a:pt x="119" y="36"/>
                  </a:lnTo>
                  <a:lnTo>
                    <a:pt x="131" y="46"/>
                  </a:lnTo>
                  <a:lnTo>
                    <a:pt x="142" y="55"/>
                  </a:lnTo>
                  <a:lnTo>
                    <a:pt x="148" y="63"/>
                  </a:lnTo>
                  <a:lnTo>
                    <a:pt x="154" y="71"/>
                  </a:lnTo>
                  <a:lnTo>
                    <a:pt x="157" y="74"/>
                  </a:lnTo>
                  <a:lnTo>
                    <a:pt x="159" y="78"/>
                  </a:lnTo>
                  <a:lnTo>
                    <a:pt x="171" y="65"/>
                  </a:lnTo>
                  <a:lnTo>
                    <a:pt x="169" y="63"/>
                  </a:lnTo>
                  <a:lnTo>
                    <a:pt x="163" y="57"/>
                  </a:lnTo>
                  <a:lnTo>
                    <a:pt x="155" y="50"/>
                  </a:lnTo>
                  <a:lnTo>
                    <a:pt x="144" y="42"/>
                  </a:lnTo>
                  <a:lnTo>
                    <a:pt x="138" y="36"/>
                  </a:lnTo>
                  <a:lnTo>
                    <a:pt x="131" y="33"/>
                  </a:lnTo>
                  <a:lnTo>
                    <a:pt x="123" y="27"/>
                  </a:lnTo>
                  <a:lnTo>
                    <a:pt x="114" y="23"/>
                  </a:lnTo>
                  <a:lnTo>
                    <a:pt x="104" y="19"/>
                  </a:lnTo>
                  <a:lnTo>
                    <a:pt x="96" y="15"/>
                  </a:lnTo>
                  <a:lnTo>
                    <a:pt x="87" y="12"/>
                  </a:lnTo>
                  <a:lnTo>
                    <a:pt x="77" y="10"/>
                  </a:lnTo>
                  <a:lnTo>
                    <a:pt x="66" y="6"/>
                  </a:lnTo>
                  <a:lnTo>
                    <a:pt x="57" y="4"/>
                  </a:lnTo>
                  <a:lnTo>
                    <a:pt x="47" y="2"/>
                  </a:lnTo>
                  <a:lnTo>
                    <a:pt x="39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855"/>
            <p:cNvSpPr>
              <a:spLocks/>
            </p:cNvSpPr>
            <p:nvPr/>
          </p:nvSpPr>
          <p:spPr bwMode="auto">
            <a:xfrm>
              <a:off x="5237162" y="4445001"/>
              <a:ext cx="26987" cy="44450"/>
            </a:xfrm>
            <a:custGeom>
              <a:avLst/>
              <a:gdLst/>
              <a:ahLst/>
              <a:cxnLst>
                <a:cxn ang="0">
                  <a:pos x="25" y="57"/>
                </a:cxn>
                <a:cxn ang="0">
                  <a:pos x="21" y="55"/>
                </a:cxn>
                <a:cxn ang="0">
                  <a:pos x="19" y="51"/>
                </a:cxn>
                <a:cxn ang="0">
                  <a:pos x="16" y="44"/>
                </a:cxn>
                <a:cxn ang="0">
                  <a:pos x="12" y="38"/>
                </a:cxn>
                <a:cxn ang="0">
                  <a:pos x="8" y="28"/>
                </a:cxn>
                <a:cxn ang="0">
                  <a:pos x="4" y="23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10" y="4"/>
                </a:cxn>
                <a:cxn ang="0">
                  <a:pos x="10" y="6"/>
                </a:cxn>
                <a:cxn ang="0">
                  <a:pos x="14" y="11"/>
                </a:cxn>
                <a:cxn ang="0">
                  <a:pos x="18" y="17"/>
                </a:cxn>
                <a:cxn ang="0">
                  <a:pos x="21" y="26"/>
                </a:cxn>
                <a:cxn ang="0">
                  <a:pos x="25" y="32"/>
                </a:cxn>
                <a:cxn ang="0">
                  <a:pos x="29" y="38"/>
                </a:cxn>
                <a:cxn ang="0">
                  <a:pos x="31" y="44"/>
                </a:cxn>
                <a:cxn ang="0">
                  <a:pos x="35" y="45"/>
                </a:cxn>
                <a:cxn ang="0">
                  <a:pos x="25" y="57"/>
                </a:cxn>
                <a:cxn ang="0">
                  <a:pos x="25" y="57"/>
                </a:cxn>
              </a:cxnLst>
              <a:rect l="0" t="0" r="r" b="b"/>
              <a:pathLst>
                <a:path w="35" h="57">
                  <a:moveTo>
                    <a:pt x="25" y="57"/>
                  </a:moveTo>
                  <a:lnTo>
                    <a:pt x="21" y="55"/>
                  </a:lnTo>
                  <a:lnTo>
                    <a:pt x="19" y="51"/>
                  </a:lnTo>
                  <a:lnTo>
                    <a:pt x="16" y="44"/>
                  </a:lnTo>
                  <a:lnTo>
                    <a:pt x="12" y="38"/>
                  </a:lnTo>
                  <a:lnTo>
                    <a:pt x="8" y="28"/>
                  </a:lnTo>
                  <a:lnTo>
                    <a:pt x="4" y="23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7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4" y="11"/>
                  </a:lnTo>
                  <a:lnTo>
                    <a:pt x="18" y="17"/>
                  </a:lnTo>
                  <a:lnTo>
                    <a:pt x="21" y="26"/>
                  </a:lnTo>
                  <a:lnTo>
                    <a:pt x="25" y="32"/>
                  </a:lnTo>
                  <a:lnTo>
                    <a:pt x="29" y="38"/>
                  </a:lnTo>
                  <a:lnTo>
                    <a:pt x="31" y="44"/>
                  </a:lnTo>
                  <a:lnTo>
                    <a:pt x="35" y="45"/>
                  </a:lnTo>
                  <a:lnTo>
                    <a:pt x="25" y="57"/>
                  </a:lnTo>
                  <a:lnTo>
                    <a:pt x="25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856"/>
            <p:cNvSpPr>
              <a:spLocks/>
            </p:cNvSpPr>
            <p:nvPr/>
          </p:nvSpPr>
          <p:spPr bwMode="auto">
            <a:xfrm>
              <a:off x="4948237" y="4537076"/>
              <a:ext cx="136525" cy="227013"/>
            </a:xfrm>
            <a:custGeom>
              <a:avLst/>
              <a:gdLst/>
              <a:ahLst/>
              <a:cxnLst>
                <a:cxn ang="0">
                  <a:pos x="164" y="272"/>
                </a:cxn>
                <a:cxn ang="0">
                  <a:pos x="152" y="276"/>
                </a:cxn>
                <a:cxn ang="0">
                  <a:pos x="131" y="281"/>
                </a:cxn>
                <a:cxn ang="0">
                  <a:pos x="107" y="283"/>
                </a:cxn>
                <a:cxn ang="0">
                  <a:pos x="80" y="281"/>
                </a:cxn>
                <a:cxn ang="0">
                  <a:pos x="52" y="272"/>
                </a:cxn>
                <a:cxn ang="0">
                  <a:pos x="29" y="251"/>
                </a:cxn>
                <a:cxn ang="0">
                  <a:pos x="12" y="217"/>
                </a:cxn>
                <a:cxn ang="0">
                  <a:pos x="4" y="165"/>
                </a:cxn>
                <a:cxn ang="0">
                  <a:pos x="0" y="122"/>
                </a:cxn>
                <a:cxn ang="0">
                  <a:pos x="2" y="85"/>
                </a:cxn>
                <a:cxn ang="0">
                  <a:pos x="8" y="57"/>
                </a:cxn>
                <a:cxn ang="0">
                  <a:pos x="14" y="36"/>
                </a:cxn>
                <a:cxn ang="0">
                  <a:pos x="21" y="21"/>
                </a:cxn>
                <a:cxn ang="0">
                  <a:pos x="29" y="11"/>
                </a:cxn>
                <a:cxn ang="0">
                  <a:pos x="33" y="7"/>
                </a:cxn>
                <a:cxn ang="0">
                  <a:pos x="42" y="0"/>
                </a:cxn>
                <a:cxn ang="0">
                  <a:pos x="44" y="6"/>
                </a:cxn>
                <a:cxn ang="0">
                  <a:pos x="36" y="21"/>
                </a:cxn>
                <a:cxn ang="0">
                  <a:pos x="29" y="36"/>
                </a:cxn>
                <a:cxn ang="0">
                  <a:pos x="19" y="59"/>
                </a:cxn>
                <a:cxn ang="0">
                  <a:pos x="14" y="87"/>
                </a:cxn>
                <a:cxn ang="0">
                  <a:pos x="14" y="122"/>
                </a:cxn>
                <a:cxn ang="0">
                  <a:pos x="17" y="161"/>
                </a:cxn>
                <a:cxn ang="0">
                  <a:pos x="27" y="207"/>
                </a:cxn>
                <a:cxn ang="0">
                  <a:pos x="42" y="239"/>
                </a:cxn>
                <a:cxn ang="0">
                  <a:pos x="65" y="258"/>
                </a:cxn>
                <a:cxn ang="0">
                  <a:pos x="92" y="268"/>
                </a:cxn>
                <a:cxn ang="0">
                  <a:pos x="116" y="270"/>
                </a:cxn>
                <a:cxn ang="0">
                  <a:pos x="139" y="266"/>
                </a:cxn>
                <a:cxn ang="0">
                  <a:pos x="158" y="260"/>
                </a:cxn>
                <a:cxn ang="0">
                  <a:pos x="170" y="258"/>
                </a:cxn>
                <a:cxn ang="0">
                  <a:pos x="166" y="272"/>
                </a:cxn>
              </a:cxnLst>
              <a:rect l="0" t="0" r="r" b="b"/>
              <a:pathLst>
                <a:path w="171" h="285">
                  <a:moveTo>
                    <a:pt x="166" y="272"/>
                  </a:moveTo>
                  <a:lnTo>
                    <a:pt x="164" y="272"/>
                  </a:lnTo>
                  <a:lnTo>
                    <a:pt x="158" y="272"/>
                  </a:lnTo>
                  <a:lnTo>
                    <a:pt x="152" y="276"/>
                  </a:lnTo>
                  <a:lnTo>
                    <a:pt x="143" y="279"/>
                  </a:lnTo>
                  <a:lnTo>
                    <a:pt x="131" y="281"/>
                  </a:lnTo>
                  <a:lnTo>
                    <a:pt x="120" y="283"/>
                  </a:lnTo>
                  <a:lnTo>
                    <a:pt x="107" y="283"/>
                  </a:lnTo>
                  <a:lnTo>
                    <a:pt x="93" y="285"/>
                  </a:lnTo>
                  <a:lnTo>
                    <a:pt x="80" y="281"/>
                  </a:lnTo>
                  <a:lnTo>
                    <a:pt x="67" y="279"/>
                  </a:lnTo>
                  <a:lnTo>
                    <a:pt x="52" y="272"/>
                  </a:lnTo>
                  <a:lnTo>
                    <a:pt x="42" y="262"/>
                  </a:lnTo>
                  <a:lnTo>
                    <a:pt x="29" y="251"/>
                  </a:lnTo>
                  <a:lnTo>
                    <a:pt x="19" y="236"/>
                  </a:lnTo>
                  <a:lnTo>
                    <a:pt x="12" y="217"/>
                  </a:lnTo>
                  <a:lnTo>
                    <a:pt x="8" y="192"/>
                  </a:lnTo>
                  <a:lnTo>
                    <a:pt x="4" y="165"/>
                  </a:lnTo>
                  <a:lnTo>
                    <a:pt x="2" y="142"/>
                  </a:lnTo>
                  <a:lnTo>
                    <a:pt x="0" y="122"/>
                  </a:lnTo>
                  <a:lnTo>
                    <a:pt x="2" y="104"/>
                  </a:lnTo>
                  <a:lnTo>
                    <a:pt x="2" y="85"/>
                  </a:lnTo>
                  <a:lnTo>
                    <a:pt x="4" y="70"/>
                  </a:lnTo>
                  <a:lnTo>
                    <a:pt x="8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7" y="28"/>
                  </a:lnTo>
                  <a:lnTo>
                    <a:pt x="21" y="21"/>
                  </a:lnTo>
                  <a:lnTo>
                    <a:pt x="25" y="17"/>
                  </a:lnTo>
                  <a:lnTo>
                    <a:pt x="29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4" y="6"/>
                  </a:lnTo>
                  <a:lnTo>
                    <a:pt x="38" y="15"/>
                  </a:lnTo>
                  <a:lnTo>
                    <a:pt x="36" y="21"/>
                  </a:lnTo>
                  <a:lnTo>
                    <a:pt x="33" y="28"/>
                  </a:lnTo>
                  <a:lnTo>
                    <a:pt x="29" y="36"/>
                  </a:lnTo>
                  <a:lnTo>
                    <a:pt x="25" y="49"/>
                  </a:lnTo>
                  <a:lnTo>
                    <a:pt x="19" y="59"/>
                  </a:lnTo>
                  <a:lnTo>
                    <a:pt x="17" y="72"/>
                  </a:lnTo>
                  <a:lnTo>
                    <a:pt x="14" y="87"/>
                  </a:lnTo>
                  <a:lnTo>
                    <a:pt x="14" y="104"/>
                  </a:lnTo>
                  <a:lnTo>
                    <a:pt x="14" y="122"/>
                  </a:lnTo>
                  <a:lnTo>
                    <a:pt x="14" y="142"/>
                  </a:lnTo>
                  <a:lnTo>
                    <a:pt x="17" y="161"/>
                  </a:lnTo>
                  <a:lnTo>
                    <a:pt x="21" y="186"/>
                  </a:lnTo>
                  <a:lnTo>
                    <a:pt x="27" y="207"/>
                  </a:lnTo>
                  <a:lnTo>
                    <a:pt x="34" y="226"/>
                  </a:lnTo>
                  <a:lnTo>
                    <a:pt x="42" y="239"/>
                  </a:lnTo>
                  <a:lnTo>
                    <a:pt x="54" y="251"/>
                  </a:lnTo>
                  <a:lnTo>
                    <a:pt x="65" y="258"/>
                  </a:lnTo>
                  <a:lnTo>
                    <a:pt x="78" y="264"/>
                  </a:lnTo>
                  <a:lnTo>
                    <a:pt x="92" y="268"/>
                  </a:lnTo>
                  <a:lnTo>
                    <a:pt x="105" y="270"/>
                  </a:lnTo>
                  <a:lnTo>
                    <a:pt x="116" y="270"/>
                  </a:lnTo>
                  <a:lnTo>
                    <a:pt x="130" y="268"/>
                  </a:lnTo>
                  <a:lnTo>
                    <a:pt x="139" y="266"/>
                  </a:lnTo>
                  <a:lnTo>
                    <a:pt x="150" y="264"/>
                  </a:lnTo>
                  <a:lnTo>
                    <a:pt x="158" y="260"/>
                  </a:lnTo>
                  <a:lnTo>
                    <a:pt x="166" y="260"/>
                  </a:lnTo>
                  <a:lnTo>
                    <a:pt x="170" y="258"/>
                  </a:lnTo>
                  <a:lnTo>
                    <a:pt x="171" y="258"/>
                  </a:lnTo>
                  <a:lnTo>
                    <a:pt x="166" y="272"/>
                  </a:lnTo>
                  <a:lnTo>
                    <a:pt x="166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857"/>
            <p:cNvSpPr>
              <a:spLocks/>
            </p:cNvSpPr>
            <p:nvPr/>
          </p:nvSpPr>
          <p:spPr bwMode="auto">
            <a:xfrm>
              <a:off x="4962525" y="4578351"/>
              <a:ext cx="69850" cy="179388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75" y="221"/>
                </a:cxn>
                <a:cxn ang="0">
                  <a:pos x="90" y="227"/>
                </a:cxn>
                <a:cxn ang="0">
                  <a:pos x="4" y="0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90" h="227">
                  <a:moveTo>
                    <a:pt x="0" y="25"/>
                  </a:moveTo>
                  <a:lnTo>
                    <a:pt x="75" y="221"/>
                  </a:lnTo>
                  <a:lnTo>
                    <a:pt x="90" y="227"/>
                  </a:lnTo>
                  <a:lnTo>
                    <a:pt x="4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858"/>
            <p:cNvSpPr>
              <a:spLocks/>
            </p:cNvSpPr>
            <p:nvPr/>
          </p:nvSpPr>
          <p:spPr bwMode="auto">
            <a:xfrm>
              <a:off x="5059362" y="4837113"/>
              <a:ext cx="38100" cy="857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38" y="109"/>
                </a:cxn>
                <a:cxn ang="0">
                  <a:pos x="50" y="101"/>
                </a:cxn>
                <a:cxn ang="0">
                  <a:pos x="13" y="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50" h="109">
                  <a:moveTo>
                    <a:pt x="0" y="8"/>
                  </a:moveTo>
                  <a:lnTo>
                    <a:pt x="38" y="109"/>
                  </a:lnTo>
                  <a:lnTo>
                    <a:pt x="50" y="101"/>
                  </a:lnTo>
                  <a:lnTo>
                    <a:pt x="13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859"/>
            <p:cNvSpPr>
              <a:spLocks/>
            </p:cNvSpPr>
            <p:nvPr/>
          </p:nvSpPr>
          <p:spPr bwMode="auto">
            <a:xfrm>
              <a:off x="5121275" y="4675188"/>
              <a:ext cx="117475" cy="138113"/>
            </a:xfrm>
            <a:custGeom>
              <a:avLst/>
              <a:gdLst/>
              <a:ahLst/>
              <a:cxnLst>
                <a:cxn ang="0">
                  <a:pos x="38" y="171"/>
                </a:cxn>
                <a:cxn ang="0">
                  <a:pos x="23" y="165"/>
                </a:cxn>
                <a:cxn ang="0">
                  <a:pos x="11" y="146"/>
                </a:cxn>
                <a:cxn ang="0">
                  <a:pos x="0" y="123"/>
                </a:cxn>
                <a:cxn ang="0">
                  <a:pos x="4" y="97"/>
                </a:cxn>
                <a:cxn ang="0">
                  <a:pos x="15" y="66"/>
                </a:cxn>
                <a:cxn ang="0">
                  <a:pos x="28" y="49"/>
                </a:cxn>
                <a:cxn ang="0">
                  <a:pos x="40" y="42"/>
                </a:cxn>
                <a:cxn ang="0">
                  <a:pos x="65" y="34"/>
                </a:cxn>
                <a:cxn ang="0">
                  <a:pos x="65" y="7"/>
                </a:cxn>
                <a:cxn ang="0">
                  <a:pos x="82" y="2"/>
                </a:cxn>
                <a:cxn ang="0">
                  <a:pos x="114" y="17"/>
                </a:cxn>
                <a:cxn ang="0">
                  <a:pos x="139" y="28"/>
                </a:cxn>
                <a:cxn ang="0">
                  <a:pos x="146" y="45"/>
                </a:cxn>
                <a:cxn ang="0">
                  <a:pos x="139" y="59"/>
                </a:cxn>
                <a:cxn ang="0">
                  <a:pos x="118" y="55"/>
                </a:cxn>
                <a:cxn ang="0">
                  <a:pos x="97" y="44"/>
                </a:cxn>
                <a:cxn ang="0">
                  <a:pos x="93" y="55"/>
                </a:cxn>
                <a:cxn ang="0">
                  <a:pos x="84" y="51"/>
                </a:cxn>
                <a:cxn ang="0">
                  <a:pos x="91" y="34"/>
                </a:cxn>
                <a:cxn ang="0">
                  <a:pos x="106" y="42"/>
                </a:cxn>
                <a:cxn ang="0">
                  <a:pos x="125" y="55"/>
                </a:cxn>
                <a:cxn ang="0">
                  <a:pos x="137" y="49"/>
                </a:cxn>
                <a:cxn ang="0">
                  <a:pos x="139" y="38"/>
                </a:cxn>
                <a:cxn ang="0">
                  <a:pos x="106" y="25"/>
                </a:cxn>
                <a:cxn ang="0">
                  <a:pos x="86" y="11"/>
                </a:cxn>
                <a:cxn ang="0">
                  <a:pos x="72" y="13"/>
                </a:cxn>
                <a:cxn ang="0">
                  <a:pos x="70" y="36"/>
                </a:cxn>
                <a:cxn ang="0">
                  <a:pos x="67" y="57"/>
                </a:cxn>
                <a:cxn ang="0">
                  <a:pos x="61" y="45"/>
                </a:cxn>
                <a:cxn ang="0">
                  <a:pos x="44" y="51"/>
                </a:cxn>
                <a:cxn ang="0">
                  <a:pos x="28" y="66"/>
                </a:cxn>
                <a:cxn ang="0">
                  <a:pos x="15" y="87"/>
                </a:cxn>
                <a:cxn ang="0">
                  <a:pos x="11" y="112"/>
                </a:cxn>
                <a:cxn ang="0">
                  <a:pos x="15" y="137"/>
                </a:cxn>
                <a:cxn ang="0">
                  <a:pos x="23" y="156"/>
                </a:cxn>
                <a:cxn ang="0">
                  <a:pos x="34" y="160"/>
                </a:cxn>
                <a:cxn ang="0">
                  <a:pos x="61" y="144"/>
                </a:cxn>
                <a:cxn ang="0">
                  <a:pos x="63" y="123"/>
                </a:cxn>
                <a:cxn ang="0">
                  <a:pos x="87" y="129"/>
                </a:cxn>
                <a:cxn ang="0">
                  <a:pos x="108" y="135"/>
                </a:cxn>
                <a:cxn ang="0">
                  <a:pos x="99" y="120"/>
                </a:cxn>
                <a:cxn ang="0">
                  <a:pos x="74" y="104"/>
                </a:cxn>
                <a:cxn ang="0">
                  <a:pos x="59" y="104"/>
                </a:cxn>
                <a:cxn ang="0">
                  <a:pos x="51" y="116"/>
                </a:cxn>
                <a:cxn ang="0">
                  <a:pos x="44" y="125"/>
                </a:cxn>
                <a:cxn ang="0">
                  <a:pos x="44" y="122"/>
                </a:cxn>
                <a:cxn ang="0">
                  <a:pos x="49" y="106"/>
                </a:cxn>
                <a:cxn ang="0">
                  <a:pos x="57" y="95"/>
                </a:cxn>
                <a:cxn ang="0">
                  <a:pos x="76" y="97"/>
                </a:cxn>
                <a:cxn ang="0">
                  <a:pos x="99" y="108"/>
                </a:cxn>
                <a:cxn ang="0">
                  <a:pos x="112" y="120"/>
                </a:cxn>
                <a:cxn ang="0">
                  <a:pos x="120" y="137"/>
                </a:cxn>
                <a:cxn ang="0">
                  <a:pos x="114" y="144"/>
                </a:cxn>
                <a:cxn ang="0">
                  <a:pos x="99" y="141"/>
                </a:cxn>
                <a:cxn ang="0">
                  <a:pos x="76" y="135"/>
                </a:cxn>
                <a:cxn ang="0">
                  <a:pos x="70" y="146"/>
                </a:cxn>
                <a:cxn ang="0">
                  <a:pos x="46" y="165"/>
                </a:cxn>
              </a:cxnLst>
              <a:rect l="0" t="0" r="r" b="b"/>
              <a:pathLst>
                <a:path w="146" h="173">
                  <a:moveTo>
                    <a:pt x="42" y="167"/>
                  </a:moveTo>
                  <a:lnTo>
                    <a:pt x="40" y="169"/>
                  </a:lnTo>
                  <a:lnTo>
                    <a:pt x="38" y="171"/>
                  </a:lnTo>
                  <a:lnTo>
                    <a:pt x="34" y="173"/>
                  </a:lnTo>
                  <a:lnTo>
                    <a:pt x="27" y="171"/>
                  </a:lnTo>
                  <a:lnTo>
                    <a:pt x="23" y="165"/>
                  </a:lnTo>
                  <a:lnTo>
                    <a:pt x="19" y="160"/>
                  </a:lnTo>
                  <a:lnTo>
                    <a:pt x="15" y="154"/>
                  </a:lnTo>
                  <a:lnTo>
                    <a:pt x="11" y="146"/>
                  </a:lnTo>
                  <a:lnTo>
                    <a:pt x="6" y="139"/>
                  </a:lnTo>
                  <a:lnTo>
                    <a:pt x="4" y="131"/>
                  </a:lnTo>
                  <a:lnTo>
                    <a:pt x="0" y="123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4" y="97"/>
                  </a:lnTo>
                  <a:lnTo>
                    <a:pt x="6" y="87"/>
                  </a:lnTo>
                  <a:lnTo>
                    <a:pt x="13" y="76"/>
                  </a:lnTo>
                  <a:lnTo>
                    <a:pt x="15" y="66"/>
                  </a:lnTo>
                  <a:lnTo>
                    <a:pt x="21" y="57"/>
                  </a:lnTo>
                  <a:lnTo>
                    <a:pt x="25" y="51"/>
                  </a:lnTo>
                  <a:lnTo>
                    <a:pt x="28" y="49"/>
                  </a:lnTo>
                  <a:lnTo>
                    <a:pt x="30" y="45"/>
                  </a:lnTo>
                  <a:lnTo>
                    <a:pt x="34" y="44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9" y="36"/>
                  </a:lnTo>
                  <a:lnTo>
                    <a:pt x="65" y="34"/>
                  </a:lnTo>
                  <a:lnTo>
                    <a:pt x="63" y="30"/>
                  </a:lnTo>
                  <a:lnTo>
                    <a:pt x="63" y="19"/>
                  </a:lnTo>
                  <a:lnTo>
                    <a:pt x="65" y="7"/>
                  </a:lnTo>
                  <a:lnTo>
                    <a:pt x="70" y="2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91" y="6"/>
                  </a:lnTo>
                  <a:lnTo>
                    <a:pt x="105" y="11"/>
                  </a:lnTo>
                  <a:lnTo>
                    <a:pt x="114" y="17"/>
                  </a:lnTo>
                  <a:lnTo>
                    <a:pt x="124" y="23"/>
                  </a:lnTo>
                  <a:lnTo>
                    <a:pt x="131" y="25"/>
                  </a:lnTo>
                  <a:lnTo>
                    <a:pt x="139" y="28"/>
                  </a:lnTo>
                  <a:lnTo>
                    <a:pt x="144" y="32"/>
                  </a:lnTo>
                  <a:lnTo>
                    <a:pt x="146" y="40"/>
                  </a:lnTo>
                  <a:lnTo>
                    <a:pt x="146" y="45"/>
                  </a:lnTo>
                  <a:lnTo>
                    <a:pt x="144" y="53"/>
                  </a:lnTo>
                  <a:lnTo>
                    <a:pt x="141" y="55"/>
                  </a:lnTo>
                  <a:lnTo>
                    <a:pt x="139" y="59"/>
                  </a:lnTo>
                  <a:lnTo>
                    <a:pt x="133" y="61"/>
                  </a:lnTo>
                  <a:lnTo>
                    <a:pt x="129" y="61"/>
                  </a:lnTo>
                  <a:lnTo>
                    <a:pt x="118" y="55"/>
                  </a:lnTo>
                  <a:lnTo>
                    <a:pt x="108" y="51"/>
                  </a:lnTo>
                  <a:lnTo>
                    <a:pt x="101" y="45"/>
                  </a:lnTo>
                  <a:lnTo>
                    <a:pt x="97" y="44"/>
                  </a:lnTo>
                  <a:lnTo>
                    <a:pt x="93" y="45"/>
                  </a:lnTo>
                  <a:lnTo>
                    <a:pt x="93" y="49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84" y="57"/>
                  </a:lnTo>
                  <a:lnTo>
                    <a:pt x="84" y="51"/>
                  </a:lnTo>
                  <a:lnTo>
                    <a:pt x="86" y="45"/>
                  </a:lnTo>
                  <a:lnTo>
                    <a:pt x="87" y="36"/>
                  </a:lnTo>
                  <a:lnTo>
                    <a:pt x="91" y="34"/>
                  </a:lnTo>
                  <a:lnTo>
                    <a:pt x="95" y="32"/>
                  </a:lnTo>
                  <a:lnTo>
                    <a:pt x="101" y="36"/>
                  </a:lnTo>
                  <a:lnTo>
                    <a:pt x="106" y="42"/>
                  </a:lnTo>
                  <a:lnTo>
                    <a:pt x="116" y="47"/>
                  </a:lnTo>
                  <a:lnTo>
                    <a:pt x="122" y="51"/>
                  </a:lnTo>
                  <a:lnTo>
                    <a:pt x="125" y="55"/>
                  </a:lnTo>
                  <a:lnTo>
                    <a:pt x="129" y="55"/>
                  </a:lnTo>
                  <a:lnTo>
                    <a:pt x="133" y="55"/>
                  </a:lnTo>
                  <a:lnTo>
                    <a:pt x="137" y="49"/>
                  </a:lnTo>
                  <a:lnTo>
                    <a:pt x="141" y="45"/>
                  </a:lnTo>
                  <a:lnTo>
                    <a:pt x="141" y="40"/>
                  </a:lnTo>
                  <a:lnTo>
                    <a:pt x="139" y="38"/>
                  </a:lnTo>
                  <a:lnTo>
                    <a:pt x="131" y="32"/>
                  </a:lnTo>
                  <a:lnTo>
                    <a:pt x="120" y="30"/>
                  </a:lnTo>
                  <a:lnTo>
                    <a:pt x="106" y="25"/>
                  </a:lnTo>
                  <a:lnTo>
                    <a:pt x="99" y="21"/>
                  </a:lnTo>
                  <a:lnTo>
                    <a:pt x="89" y="15"/>
                  </a:lnTo>
                  <a:lnTo>
                    <a:pt x="86" y="11"/>
                  </a:lnTo>
                  <a:lnTo>
                    <a:pt x="80" y="7"/>
                  </a:lnTo>
                  <a:lnTo>
                    <a:pt x="76" y="11"/>
                  </a:lnTo>
                  <a:lnTo>
                    <a:pt x="72" y="13"/>
                  </a:lnTo>
                  <a:lnTo>
                    <a:pt x="70" y="21"/>
                  </a:lnTo>
                  <a:lnTo>
                    <a:pt x="70" y="28"/>
                  </a:lnTo>
                  <a:lnTo>
                    <a:pt x="70" y="36"/>
                  </a:lnTo>
                  <a:lnTo>
                    <a:pt x="68" y="44"/>
                  </a:lnTo>
                  <a:lnTo>
                    <a:pt x="68" y="51"/>
                  </a:lnTo>
                  <a:lnTo>
                    <a:pt x="67" y="57"/>
                  </a:lnTo>
                  <a:lnTo>
                    <a:pt x="65" y="57"/>
                  </a:lnTo>
                  <a:lnTo>
                    <a:pt x="61" y="49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1" y="47"/>
                  </a:lnTo>
                  <a:lnTo>
                    <a:pt x="44" y="51"/>
                  </a:lnTo>
                  <a:lnTo>
                    <a:pt x="38" y="57"/>
                  </a:lnTo>
                  <a:lnTo>
                    <a:pt x="32" y="61"/>
                  </a:lnTo>
                  <a:lnTo>
                    <a:pt x="28" y="66"/>
                  </a:lnTo>
                  <a:lnTo>
                    <a:pt x="25" y="74"/>
                  </a:lnTo>
                  <a:lnTo>
                    <a:pt x="21" y="82"/>
                  </a:lnTo>
                  <a:lnTo>
                    <a:pt x="15" y="87"/>
                  </a:lnTo>
                  <a:lnTo>
                    <a:pt x="13" y="95"/>
                  </a:lnTo>
                  <a:lnTo>
                    <a:pt x="11" y="104"/>
                  </a:lnTo>
                  <a:lnTo>
                    <a:pt x="11" y="112"/>
                  </a:lnTo>
                  <a:lnTo>
                    <a:pt x="11" y="122"/>
                  </a:lnTo>
                  <a:lnTo>
                    <a:pt x="13" y="129"/>
                  </a:lnTo>
                  <a:lnTo>
                    <a:pt x="15" y="137"/>
                  </a:lnTo>
                  <a:lnTo>
                    <a:pt x="19" y="144"/>
                  </a:lnTo>
                  <a:lnTo>
                    <a:pt x="21" y="150"/>
                  </a:lnTo>
                  <a:lnTo>
                    <a:pt x="23" y="156"/>
                  </a:lnTo>
                  <a:lnTo>
                    <a:pt x="25" y="160"/>
                  </a:lnTo>
                  <a:lnTo>
                    <a:pt x="28" y="161"/>
                  </a:lnTo>
                  <a:lnTo>
                    <a:pt x="34" y="160"/>
                  </a:lnTo>
                  <a:lnTo>
                    <a:pt x="46" y="156"/>
                  </a:lnTo>
                  <a:lnTo>
                    <a:pt x="55" y="148"/>
                  </a:lnTo>
                  <a:lnTo>
                    <a:pt x="61" y="144"/>
                  </a:lnTo>
                  <a:lnTo>
                    <a:pt x="61" y="137"/>
                  </a:lnTo>
                  <a:lnTo>
                    <a:pt x="63" y="131"/>
                  </a:lnTo>
                  <a:lnTo>
                    <a:pt x="63" y="123"/>
                  </a:lnTo>
                  <a:lnTo>
                    <a:pt x="68" y="120"/>
                  </a:lnTo>
                  <a:lnTo>
                    <a:pt x="76" y="120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3" y="135"/>
                  </a:lnTo>
                  <a:lnTo>
                    <a:pt x="108" y="135"/>
                  </a:lnTo>
                  <a:lnTo>
                    <a:pt x="112" y="133"/>
                  </a:lnTo>
                  <a:lnTo>
                    <a:pt x="106" y="125"/>
                  </a:lnTo>
                  <a:lnTo>
                    <a:pt x="99" y="120"/>
                  </a:lnTo>
                  <a:lnTo>
                    <a:pt x="89" y="112"/>
                  </a:lnTo>
                  <a:lnTo>
                    <a:pt x="80" y="110"/>
                  </a:lnTo>
                  <a:lnTo>
                    <a:pt x="74" y="104"/>
                  </a:lnTo>
                  <a:lnTo>
                    <a:pt x="68" y="103"/>
                  </a:lnTo>
                  <a:lnTo>
                    <a:pt x="61" y="101"/>
                  </a:lnTo>
                  <a:lnTo>
                    <a:pt x="59" y="104"/>
                  </a:lnTo>
                  <a:lnTo>
                    <a:pt x="55" y="106"/>
                  </a:lnTo>
                  <a:lnTo>
                    <a:pt x="53" y="112"/>
                  </a:lnTo>
                  <a:lnTo>
                    <a:pt x="51" y="116"/>
                  </a:lnTo>
                  <a:lnTo>
                    <a:pt x="51" y="120"/>
                  </a:lnTo>
                  <a:lnTo>
                    <a:pt x="47" y="122"/>
                  </a:lnTo>
                  <a:lnTo>
                    <a:pt x="44" y="125"/>
                  </a:lnTo>
                  <a:lnTo>
                    <a:pt x="38" y="125"/>
                  </a:lnTo>
                  <a:lnTo>
                    <a:pt x="40" y="123"/>
                  </a:lnTo>
                  <a:lnTo>
                    <a:pt x="44" y="122"/>
                  </a:lnTo>
                  <a:lnTo>
                    <a:pt x="46" y="118"/>
                  </a:lnTo>
                  <a:lnTo>
                    <a:pt x="49" y="112"/>
                  </a:lnTo>
                  <a:lnTo>
                    <a:pt x="49" y="106"/>
                  </a:lnTo>
                  <a:lnTo>
                    <a:pt x="49" y="101"/>
                  </a:lnTo>
                  <a:lnTo>
                    <a:pt x="49" y="97"/>
                  </a:lnTo>
                  <a:lnTo>
                    <a:pt x="57" y="95"/>
                  </a:lnTo>
                  <a:lnTo>
                    <a:pt x="61" y="93"/>
                  </a:lnTo>
                  <a:lnTo>
                    <a:pt x="68" y="95"/>
                  </a:lnTo>
                  <a:lnTo>
                    <a:pt x="76" y="97"/>
                  </a:lnTo>
                  <a:lnTo>
                    <a:pt x="84" y="101"/>
                  </a:lnTo>
                  <a:lnTo>
                    <a:pt x="91" y="104"/>
                  </a:lnTo>
                  <a:lnTo>
                    <a:pt x="99" y="108"/>
                  </a:lnTo>
                  <a:lnTo>
                    <a:pt x="105" y="112"/>
                  </a:lnTo>
                  <a:lnTo>
                    <a:pt x="108" y="116"/>
                  </a:lnTo>
                  <a:lnTo>
                    <a:pt x="112" y="120"/>
                  </a:lnTo>
                  <a:lnTo>
                    <a:pt x="116" y="125"/>
                  </a:lnTo>
                  <a:lnTo>
                    <a:pt x="120" y="131"/>
                  </a:lnTo>
                  <a:lnTo>
                    <a:pt x="120" y="137"/>
                  </a:lnTo>
                  <a:lnTo>
                    <a:pt x="118" y="141"/>
                  </a:lnTo>
                  <a:lnTo>
                    <a:pt x="116" y="144"/>
                  </a:lnTo>
                  <a:lnTo>
                    <a:pt x="114" y="144"/>
                  </a:lnTo>
                  <a:lnTo>
                    <a:pt x="110" y="144"/>
                  </a:lnTo>
                  <a:lnTo>
                    <a:pt x="105" y="142"/>
                  </a:lnTo>
                  <a:lnTo>
                    <a:pt x="99" y="141"/>
                  </a:lnTo>
                  <a:lnTo>
                    <a:pt x="93" y="139"/>
                  </a:lnTo>
                  <a:lnTo>
                    <a:pt x="87" y="137"/>
                  </a:lnTo>
                  <a:lnTo>
                    <a:pt x="76" y="135"/>
                  </a:lnTo>
                  <a:lnTo>
                    <a:pt x="74" y="133"/>
                  </a:lnTo>
                  <a:lnTo>
                    <a:pt x="74" y="137"/>
                  </a:lnTo>
                  <a:lnTo>
                    <a:pt x="70" y="146"/>
                  </a:lnTo>
                  <a:lnTo>
                    <a:pt x="65" y="152"/>
                  </a:lnTo>
                  <a:lnTo>
                    <a:pt x="55" y="160"/>
                  </a:lnTo>
                  <a:lnTo>
                    <a:pt x="46" y="165"/>
                  </a:lnTo>
                  <a:lnTo>
                    <a:pt x="42" y="167"/>
                  </a:lnTo>
                  <a:lnTo>
                    <a:pt x="42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860"/>
            <p:cNvSpPr>
              <a:spLocks/>
            </p:cNvSpPr>
            <p:nvPr/>
          </p:nvSpPr>
          <p:spPr bwMode="auto">
            <a:xfrm>
              <a:off x="5176837" y="4719638"/>
              <a:ext cx="96837" cy="5397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7" y="2"/>
                </a:cxn>
                <a:cxn ang="0">
                  <a:pos x="50" y="6"/>
                </a:cxn>
                <a:cxn ang="0">
                  <a:pos x="65" y="6"/>
                </a:cxn>
                <a:cxn ang="0">
                  <a:pos x="86" y="6"/>
                </a:cxn>
                <a:cxn ang="0">
                  <a:pos x="101" y="8"/>
                </a:cxn>
                <a:cxn ang="0">
                  <a:pos x="113" y="11"/>
                </a:cxn>
                <a:cxn ang="0">
                  <a:pos x="118" y="19"/>
                </a:cxn>
                <a:cxn ang="0">
                  <a:pos x="120" y="27"/>
                </a:cxn>
                <a:cxn ang="0">
                  <a:pos x="107" y="34"/>
                </a:cxn>
                <a:cxn ang="0">
                  <a:pos x="86" y="38"/>
                </a:cxn>
                <a:cxn ang="0">
                  <a:pos x="84" y="40"/>
                </a:cxn>
                <a:cxn ang="0">
                  <a:pos x="95" y="48"/>
                </a:cxn>
                <a:cxn ang="0">
                  <a:pos x="95" y="57"/>
                </a:cxn>
                <a:cxn ang="0">
                  <a:pos x="88" y="65"/>
                </a:cxn>
                <a:cxn ang="0">
                  <a:pos x="76" y="65"/>
                </a:cxn>
                <a:cxn ang="0">
                  <a:pos x="63" y="67"/>
                </a:cxn>
                <a:cxn ang="0">
                  <a:pos x="48" y="67"/>
                </a:cxn>
                <a:cxn ang="0">
                  <a:pos x="35" y="57"/>
                </a:cxn>
                <a:cxn ang="0">
                  <a:pos x="40" y="57"/>
                </a:cxn>
                <a:cxn ang="0">
                  <a:pos x="56" y="57"/>
                </a:cxn>
                <a:cxn ang="0">
                  <a:pos x="69" y="57"/>
                </a:cxn>
                <a:cxn ang="0">
                  <a:pos x="78" y="57"/>
                </a:cxn>
                <a:cxn ang="0">
                  <a:pos x="88" y="51"/>
                </a:cxn>
                <a:cxn ang="0">
                  <a:pos x="76" y="46"/>
                </a:cxn>
                <a:cxn ang="0">
                  <a:pos x="59" y="42"/>
                </a:cxn>
                <a:cxn ang="0">
                  <a:pos x="40" y="36"/>
                </a:cxn>
                <a:cxn ang="0">
                  <a:pos x="25" y="34"/>
                </a:cxn>
                <a:cxn ang="0">
                  <a:pos x="6" y="27"/>
                </a:cxn>
                <a:cxn ang="0">
                  <a:pos x="2" y="21"/>
                </a:cxn>
                <a:cxn ang="0">
                  <a:pos x="14" y="25"/>
                </a:cxn>
                <a:cxn ang="0">
                  <a:pos x="35" y="30"/>
                </a:cxn>
                <a:cxn ang="0">
                  <a:pos x="48" y="30"/>
                </a:cxn>
                <a:cxn ang="0">
                  <a:pos x="67" y="32"/>
                </a:cxn>
                <a:cxn ang="0">
                  <a:pos x="84" y="30"/>
                </a:cxn>
                <a:cxn ang="0">
                  <a:pos x="97" y="30"/>
                </a:cxn>
                <a:cxn ang="0">
                  <a:pos x="111" y="27"/>
                </a:cxn>
                <a:cxn ang="0">
                  <a:pos x="111" y="21"/>
                </a:cxn>
                <a:cxn ang="0">
                  <a:pos x="101" y="17"/>
                </a:cxn>
                <a:cxn ang="0">
                  <a:pos x="86" y="15"/>
                </a:cxn>
                <a:cxn ang="0">
                  <a:pos x="65" y="15"/>
                </a:cxn>
                <a:cxn ang="0">
                  <a:pos x="48" y="11"/>
                </a:cxn>
                <a:cxn ang="0">
                  <a:pos x="25" y="6"/>
                </a:cxn>
                <a:cxn ang="0">
                  <a:pos x="16" y="2"/>
                </a:cxn>
                <a:cxn ang="0">
                  <a:pos x="21" y="0"/>
                </a:cxn>
              </a:cxnLst>
              <a:rect l="0" t="0" r="r" b="b"/>
              <a:pathLst>
                <a:path w="122" h="68">
                  <a:moveTo>
                    <a:pt x="21" y="0"/>
                  </a:moveTo>
                  <a:lnTo>
                    <a:pt x="23" y="0"/>
                  </a:lnTo>
                  <a:lnTo>
                    <a:pt x="33" y="2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50" y="6"/>
                  </a:lnTo>
                  <a:lnTo>
                    <a:pt x="57" y="6"/>
                  </a:lnTo>
                  <a:lnTo>
                    <a:pt x="65" y="6"/>
                  </a:lnTo>
                  <a:lnTo>
                    <a:pt x="76" y="6"/>
                  </a:lnTo>
                  <a:lnTo>
                    <a:pt x="86" y="6"/>
                  </a:lnTo>
                  <a:lnTo>
                    <a:pt x="94" y="8"/>
                  </a:lnTo>
                  <a:lnTo>
                    <a:pt x="101" y="8"/>
                  </a:lnTo>
                  <a:lnTo>
                    <a:pt x="109" y="9"/>
                  </a:lnTo>
                  <a:lnTo>
                    <a:pt x="113" y="11"/>
                  </a:lnTo>
                  <a:lnTo>
                    <a:pt x="116" y="15"/>
                  </a:lnTo>
                  <a:lnTo>
                    <a:pt x="118" y="19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6" y="32"/>
                  </a:lnTo>
                  <a:lnTo>
                    <a:pt x="107" y="34"/>
                  </a:lnTo>
                  <a:lnTo>
                    <a:pt x="94" y="36"/>
                  </a:lnTo>
                  <a:lnTo>
                    <a:pt x="86" y="38"/>
                  </a:lnTo>
                  <a:lnTo>
                    <a:pt x="82" y="40"/>
                  </a:lnTo>
                  <a:lnTo>
                    <a:pt x="84" y="40"/>
                  </a:lnTo>
                  <a:lnTo>
                    <a:pt x="90" y="42"/>
                  </a:lnTo>
                  <a:lnTo>
                    <a:pt x="95" y="48"/>
                  </a:lnTo>
                  <a:lnTo>
                    <a:pt x="99" y="55"/>
                  </a:lnTo>
                  <a:lnTo>
                    <a:pt x="95" y="57"/>
                  </a:lnTo>
                  <a:lnTo>
                    <a:pt x="94" y="61"/>
                  </a:lnTo>
                  <a:lnTo>
                    <a:pt x="88" y="65"/>
                  </a:lnTo>
                  <a:lnTo>
                    <a:pt x="82" y="65"/>
                  </a:lnTo>
                  <a:lnTo>
                    <a:pt x="76" y="65"/>
                  </a:lnTo>
                  <a:lnTo>
                    <a:pt x="71" y="67"/>
                  </a:lnTo>
                  <a:lnTo>
                    <a:pt x="63" y="67"/>
                  </a:lnTo>
                  <a:lnTo>
                    <a:pt x="57" y="67"/>
                  </a:lnTo>
                  <a:lnTo>
                    <a:pt x="48" y="67"/>
                  </a:lnTo>
                  <a:lnTo>
                    <a:pt x="44" y="68"/>
                  </a:lnTo>
                  <a:lnTo>
                    <a:pt x="35" y="57"/>
                  </a:lnTo>
                  <a:lnTo>
                    <a:pt x="37" y="57"/>
                  </a:lnTo>
                  <a:lnTo>
                    <a:pt x="40" y="57"/>
                  </a:lnTo>
                  <a:lnTo>
                    <a:pt x="46" y="57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9" y="57"/>
                  </a:lnTo>
                  <a:lnTo>
                    <a:pt x="75" y="57"/>
                  </a:lnTo>
                  <a:lnTo>
                    <a:pt x="78" y="57"/>
                  </a:lnTo>
                  <a:lnTo>
                    <a:pt x="86" y="55"/>
                  </a:lnTo>
                  <a:lnTo>
                    <a:pt x="88" y="51"/>
                  </a:lnTo>
                  <a:lnTo>
                    <a:pt x="82" y="49"/>
                  </a:lnTo>
                  <a:lnTo>
                    <a:pt x="76" y="46"/>
                  </a:lnTo>
                  <a:lnTo>
                    <a:pt x="67" y="44"/>
                  </a:lnTo>
                  <a:lnTo>
                    <a:pt x="59" y="42"/>
                  </a:lnTo>
                  <a:lnTo>
                    <a:pt x="50" y="40"/>
                  </a:lnTo>
                  <a:lnTo>
                    <a:pt x="40" y="36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14" y="30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2" y="21"/>
                  </a:lnTo>
                  <a:lnTo>
                    <a:pt x="8" y="21"/>
                  </a:lnTo>
                  <a:lnTo>
                    <a:pt x="14" y="25"/>
                  </a:lnTo>
                  <a:lnTo>
                    <a:pt x="23" y="27"/>
                  </a:lnTo>
                  <a:lnTo>
                    <a:pt x="35" y="30"/>
                  </a:lnTo>
                  <a:lnTo>
                    <a:pt x="40" y="30"/>
                  </a:lnTo>
                  <a:lnTo>
                    <a:pt x="48" y="30"/>
                  </a:lnTo>
                  <a:lnTo>
                    <a:pt x="57" y="30"/>
                  </a:lnTo>
                  <a:lnTo>
                    <a:pt x="67" y="32"/>
                  </a:lnTo>
                  <a:lnTo>
                    <a:pt x="76" y="30"/>
                  </a:lnTo>
                  <a:lnTo>
                    <a:pt x="84" y="30"/>
                  </a:lnTo>
                  <a:lnTo>
                    <a:pt x="92" y="30"/>
                  </a:lnTo>
                  <a:lnTo>
                    <a:pt x="97" y="30"/>
                  </a:lnTo>
                  <a:lnTo>
                    <a:pt x="103" y="28"/>
                  </a:lnTo>
                  <a:lnTo>
                    <a:pt x="111" y="27"/>
                  </a:lnTo>
                  <a:lnTo>
                    <a:pt x="113" y="25"/>
                  </a:lnTo>
                  <a:lnTo>
                    <a:pt x="111" y="21"/>
                  </a:lnTo>
                  <a:lnTo>
                    <a:pt x="107" y="17"/>
                  </a:lnTo>
                  <a:lnTo>
                    <a:pt x="101" y="17"/>
                  </a:lnTo>
                  <a:lnTo>
                    <a:pt x="94" y="15"/>
                  </a:lnTo>
                  <a:lnTo>
                    <a:pt x="86" y="15"/>
                  </a:lnTo>
                  <a:lnTo>
                    <a:pt x="75" y="15"/>
                  </a:lnTo>
                  <a:lnTo>
                    <a:pt x="65" y="15"/>
                  </a:lnTo>
                  <a:lnTo>
                    <a:pt x="56" y="13"/>
                  </a:lnTo>
                  <a:lnTo>
                    <a:pt x="48" y="11"/>
                  </a:lnTo>
                  <a:lnTo>
                    <a:pt x="35" y="9"/>
                  </a:lnTo>
                  <a:lnTo>
                    <a:pt x="25" y="6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861"/>
            <p:cNvSpPr>
              <a:spLocks/>
            </p:cNvSpPr>
            <p:nvPr/>
          </p:nvSpPr>
          <p:spPr bwMode="auto">
            <a:xfrm>
              <a:off x="5075237" y="4703763"/>
              <a:ext cx="79375" cy="122238"/>
            </a:xfrm>
            <a:custGeom>
              <a:avLst/>
              <a:gdLst/>
              <a:ahLst/>
              <a:cxnLst>
                <a:cxn ang="0">
                  <a:pos x="86" y="15"/>
                </a:cxn>
                <a:cxn ang="0">
                  <a:pos x="82" y="9"/>
                </a:cxn>
                <a:cxn ang="0">
                  <a:pos x="67" y="11"/>
                </a:cxn>
                <a:cxn ang="0">
                  <a:pos x="57" y="15"/>
                </a:cxn>
                <a:cxn ang="0">
                  <a:pos x="49" y="25"/>
                </a:cxn>
                <a:cxn ang="0">
                  <a:pos x="44" y="40"/>
                </a:cxn>
                <a:cxn ang="0">
                  <a:pos x="44" y="55"/>
                </a:cxn>
                <a:cxn ang="0">
                  <a:pos x="44" y="70"/>
                </a:cxn>
                <a:cxn ang="0">
                  <a:pos x="46" y="84"/>
                </a:cxn>
                <a:cxn ang="0">
                  <a:pos x="48" y="93"/>
                </a:cxn>
                <a:cxn ang="0">
                  <a:pos x="42" y="95"/>
                </a:cxn>
                <a:cxn ang="0">
                  <a:pos x="38" y="87"/>
                </a:cxn>
                <a:cxn ang="0">
                  <a:pos x="34" y="76"/>
                </a:cxn>
                <a:cxn ang="0">
                  <a:pos x="34" y="63"/>
                </a:cxn>
                <a:cxn ang="0">
                  <a:pos x="34" y="49"/>
                </a:cxn>
                <a:cxn ang="0">
                  <a:pos x="36" y="36"/>
                </a:cxn>
                <a:cxn ang="0">
                  <a:pos x="42" y="25"/>
                </a:cxn>
                <a:cxn ang="0">
                  <a:pos x="32" y="32"/>
                </a:cxn>
                <a:cxn ang="0">
                  <a:pos x="21" y="47"/>
                </a:cxn>
                <a:cxn ang="0">
                  <a:pos x="15" y="65"/>
                </a:cxn>
                <a:cxn ang="0">
                  <a:pos x="13" y="74"/>
                </a:cxn>
                <a:cxn ang="0">
                  <a:pos x="15" y="87"/>
                </a:cxn>
                <a:cxn ang="0">
                  <a:pos x="17" y="101"/>
                </a:cxn>
                <a:cxn ang="0">
                  <a:pos x="21" y="110"/>
                </a:cxn>
                <a:cxn ang="0">
                  <a:pos x="32" y="129"/>
                </a:cxn>
                <a:cxn ang="0">
                  <a:pos x="40" y="141"/>
                </a:cxn>
                <a:cxn ang="0">
                  <a:pos x="49" y="148"/>
                </a:cxn>
                <a:cxn ang="0">
                  <a:pos x="63" y="144"/>
                </a:cxn>
                <a:cxn ang="0">
                  <a:pos x="68" y="143"/>
                </a:cxn>
                <a:cxn ang="0">
                  <a:pos x="63" y="139"/>
                </a:cxn>
                <a:cxn ang="0">
                  <a:pos x="55" y="129"/>
                </a:cxn>
                <a:cxn ang="0">
                  <a:pos x="57" y="122"/>
                </a:cxn>
                <a:cxn ang="0">
                  <a:pos x="61" y="129"/>
                </a:cxn>
                <a:cxn ang="0">
                  <a:pos x="68" y="139"/>
                </a:cxn>
                <a:cxn ang="0">
                  <a:pos x="84" y="141"/>
                </a:cxn>
                <a:cxn ang="0">
                  <a:pos x="89" y="131"/>
                </a:cxn>
                <a:cxn ang="0">
                  <a:pos x="99" y="133"/>
                </a:cxn>
                <a:cxn ang="0">
                  <a:pos x="99" y="141"/>
                </a:cxn>
                <a:cxn ang="0">
                  <a:pos x="89" y="146"/>
                </a:cxn>
                <a:cxn ang="0">
                  <a:pos x="76" y="148"/>
                </a:cxn>
                <a:cxn ang="0">
                  <a:pos x="70" y="148"/>
                </a:cxn>
                <a:cxn ang="0">
                  <a:pos x="57" y="154"/>
                </a:cxn>
                <a:cxn ang="0">
                  <a:pos x="42" y="150"/>
                </a:cxn>
                <a:cxn ang="0">
                  <a:pos x="29" y="144"/>
                </a:cxn>
                <a:cxn ang="0">
                  <a:pos x="19" y="129"/>
                </a:cxn>
                <a:cxn ang="0">
                  <a:pos x="11" y="114"/>
                </a:cxn>
                <a:cxn ang="0">
                  <a:pos x="4" y="95"/>
                </a:cxn>
                <a:cxn ang="0">
                  <a:pos x="0" y="80"/>
                </a:cxn>
                <a:cxn ang="0">
                  <a:pos x="0" y="67"/>
                </a:cxn>
                <a:cxn ang="0">
                  <a:pos x="4" y="53"/>
                </a:cxn>
                <a:cxn ang="0">
                  <a:pos x="10" y="40"/>
                </a:cxn>
                <a:cxn ang="0">
                  <a:pos x="23" y="28"/>
                </a:cxn>
                <a:cxn ang="0">
                  <a:pos x="32" y="21"/>
                </a:cxn>
                <a:cxn ang="0">
                  <a:pos x="42" y="21"/>
                </a:cxn>
                <a:cxn ang="0">
                  <a:pos x="44" y="19"/>
                </a:cxn>
                <a:cxn ang="0">
                  <a:pos x="49" y="8"/>
                </a:cxn>
                <a:cxn ang="0">
                  <a:pos x="67" y="0"/>
                </a:cxn>
                <a:cxn ang="0">
                  <a:pos x="82" y="0"/>
                </a:cxn>
                <a:cxn ang="0">
                  <a:pos x="91" y="8"/>
                </a:cxn>
                <a:cxn ang="0">
                  <a:pos x="86" y="17"/>
                </a:cxn>
              </a:cxnLst>
              <a:rect l="0" t="0" r="r" b="b"/>
              <a:pathLst>
                <a:path w="101" h="154">
                  <a:moveTo>
                    <a:pt x="86" y="17"/>
                  </a:moveTo>
                  <a:lnTo>
                    <a:pt x="86" y="15"/>
                  </a:lnTo>
                  <a:lnTo>
                    <a:pt x="86" y="13"/>
                  </a:lnTo>
                  <a:lnTo>
                    <a:pt x="82" y="9"/>
                  </a:lnTo>
                  <a:lnTo>
                    <a:pt x="74" y="11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57" y="15"/>
                  </a:lnTo>
                  <a:lnTo>
                    <a:pt x="55" y="19"/>
                  </a:lnTo>
                  <a:lnTo>
                    <a:pt x="49" y="25"/>
                  </a:lnTo>
                  <a:lnTo>
                    <a:pt x="46" y="34"/>
                  </a:lnTo>
                  <a:lnTo>
                    <a:pt x="44" y="40"/>
                  </a:lnTo>
                  <a:lnTo>
                    <a:pt x="44" y="47"/>
                  </a:lnTo>
                  <a:lnTo>
                    <a:pt x="44" y="55"/>
                  </a:lnTo>
                  <a:lnTo>
                    <a:pt x="44" y="65"/>
                  </a:lnTo>
                  <a:lnTo>
                    <a:pt x="44" y="70"/>
                  </a:lnTo>
                  <a:lnTo>
                    <a:pt x="46" y="76"/>
                  </a:lnTo>
                  <a:lnTo>
                    <a:pt x="46" y="84"/>
                  </a:lnTo>
                  <a:lnTo>
                    <a:pt x="48" y="87"/>
                  </a:lnTo>
                  <a:lnTo>
                    <a:pt x="48" y="93"/>
                  </a:lnTo>
                  <a:lnTo>
                    <a:pt x="46" y="95"/>
                  </a:lnTo>
                  <a:lnTo>
                    <a:pt x="42" y="95"/>
                  </a:lnTo>
                  <a:lnTo>
                    <a:pt x="42" y="93"/>
                  </a:lnTo>
                  <a:lnTo>
                    <a:pt x="38" y="87"/>
                  </a:lnTo>
                  <a:lnTo>
                    <a:pt x="38" y="84"/>
                  </a:lnTo>
                  <a:lnTo>
                    <a:pt x="34" y="76"/>
                  </a:lnTo>
                  <a:lnTo>
                    <a:pt x="34" y="70"/>
                  </a:lnTo>
                  <a:lnTo>
                    <a:pt x="34" y="63"/>
                  </a:lnTo>
                  <a:lnTo>
                    <a:pt x="34" y="57"/>
                  </a:lnTo>
                  <a:lnTo>
                    <a:pt x="34" y="49"/>
                  </a:lnTo>
                  <a:lnTo>
                    <a:pt x="34" y="46"/>
                  </a:lnTo>
                  <a:lnTo>
                    <a:pt x="36" y="36"/>
                  </a:lnTo>
                  <a:lnTo>
                    <a:pt x="38" y="30"/>
                  </a:lnTo>
                  <a:lnTo>
                    <a:pt x="42" y="25"/>
                  </a:lnTo>
                  <a:lnTo>
                    <a:pt x="38" y="27"/>
                  </a:lnTo>
                  <a:lnTo>
                    <a:pt x="32" y="32"/>
                  </a:lnTo>
                  <a:lnTo>
                    <a:pt x="25" y="38"/>
                  </a:lnTo>
                  <a:lnTo>
                    <a:pt x="21" y="47"/>
                  </a:lnTo>
                  <a:lnTo>
                    <a:pt x="17" y="55"/>
                  </a:lnTo>
                  <a:lnTo>
                    <a:pt x="15" y="65"/>
                  </a:lnTo>
                  <a:lnTo>
                    <a:pt x="13" y="68"/>
                  </a:lnTo>
                  <a:lnTo>
                    <a:pt x="13" y="74"/>
                  </a:lnTo>
                  <a:lnTo>
                    <a:pt x="13" y="80"/>
                  </a:lnTo>
                  <a:lnTo>
                    <a:pt x="15" y="87"/>
                  </a:lnTo>
                  <a:lnTo>
                    <a:pt x="15" y="93"/>
                  </a:lnTo>
                  <a:lnTo>
                    <a:pt x="17" y="101"/>
                  </a:lnTo>
                  <a:lnTo>
                    <a:pt x="17" y="105"/>
                  </a:lnTo>
                  <a:lnTo>
                    <a:pt x="21" y="110"/>
                  </a:lnTo>
                  <a:lnTo>
                    <a:pt x="25" y="120"/>
                  </a:lnTo>
                  <a:lnTo>
                    <a:pt x="32" y="129"/>
                  </a:lnTo>
                  <a:lnTo>
                    <a:pt x="34" y="135"/>
                  </a:lnTo>
                  <a:lnTo>
                    <a:pt x="40" y="141"/>
                  </a:lnTo>
                  <a:lnTo>
                    <a:pt x="44" y="144"/>
                  </a:lnTo>
                  <a:lnTo>
                    <a:pt x="49" y="148"/>
                  </a:lnTo>
                  <a:lnTo>
                    <a:pt x="55" y="146"/>
                  </a:lnTo>
                  <a:lnTo>
                    <a:pt x="63" y="144"/>
                  </a:lnTo>
                  <a:lnTo>
                    <a:pt x="65" y="143"/>
                  </a:lnTo>
                  <a:lnTo>
                    <a:pt x="68" y="143"/>
                  </a:lnTo>
                  <a:lnTo>
                    <a:pt x="65" y="141"/>
                  </a:lnTo>
                  <a:lnTo>
                    <a:pt x="63" y="139"/>
                  </a:lnTo>
                  <a:lnTo>
                    <a:pt x="57" y="133"/>
                  </a:lnTo>
                  <a:lnTo>
                    <a:pt x="55" y="129"/>
                  </a:lnTo>
                  <a:lnTo>
                    <a:pt x="53" y="122"/>
                  </a:lnTo>
                  <a:lnTo>
                    <a:pt x="57" y="122"/>
                  </a:lnTo>
                  <a:lnTo>
                    <a:pt x="59" y="124"/>
                  </a:lnTo>
                  <a:lnTo>
                    <a:pt x="61" y="129"/>
                  </a:lnTo>
                  <a:lnTo>
                    <a:pt x="65" y="135"/>
                  </a:lnTo>
                  <a:lnTo>
                    <a:pt x="68" y="139"/>
                  </a:lnTo>
                  <a:lnTo>
                    <a:pt x="76" y="141"/>
                  </a:lnTo>
                  <a:lnTo>
                    <a:pt x="84" y="141"/>
                  </a:lnTo>
                  <a:lnTo>
                    <a:pt x="87" y="135"/>
                  </a:lnTo>
                  <a:lnTo>
                    <a:pt x="89" y="131"/>
                  </a:lnTo>
                  <a:lnTo>
                    <a:pt x="101" y="131"/>
                  </a:lnTo>
                  <a:lnTo>
                    <a:pt x="99" y="133"/>
                  </a:lnTo>
                  <a:lnTo>
                    <a:pt x="99" y="137"/>
                  </a:lnTo>
                  <a:lnTo>
                    <a:pt x="99" y="141"/>
                  </a:lnTo>
                  <a:lnTo>
                    <a:pt x="97" y="144"/>
                  </a:lnTo>
                  <a:lnTo>
                    <a:pt x="89" y="146"/>
                  </a:lnTo>
                  <a:lnTo>
                    <a:pt x="82" y="148"/>
                  </a:lnTo>
                  <a:lnTo>
                    <a:pt x="76" y="148"/>
                  </a:lnTo>
                  <a:lnTo>
                    <a:pt x="74" y="148"/>
                  </a:lnTo>
                  <a:lnTo>
                    <a:pt x="70" y="148"/>
                  </a:lnTo>
                  <a:lnTo>
                    <a:pt x="65" y="154"/>
                  </a:lnTo>
                  <a:lnTo>
                    <a:pt x="57" y="154"/>
                  </a:lnTo>
                  <a:lnTo>
                    <a:pt x="49" y="154"/>
                  </a:lnTo>
                  <a:lnTo>
                    <a:pt x="42" y="150"/>
                  </a:lnTo>
                  <a:lnTo>
                    <a:pt x="32" y="148"/>
                  </a:lnTo>
                  <a:lnTo>
                    <a:pt x="29" y="144"/>
                  </a:lnTo>
                  <a:lnTo>
                    <a:pt x="23" y="139"/>
                  </a:lnTo>
                  <a:lnTo>
                    <a:pt x="19" y="129"/>
                  </a:lnTo>
                  <a:lnTo>
                    <a:pt x="17" y="124"/>
                  </a:lnTo>
                  <a:lnTo>
                    <a:pt x="11" y="114"/>
                  </a:lnTo>
                  <a:lnTo>
                    <a:pt x="8" y="105"/>
                  </a:lnTo>
                  <a:lnTo>
                    <a:pt x="4" y="95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" y="61"/>
                  </a:lnTo>
                  <a:lnTo>
                    <a:pt x="4" y="53"/>
                  </a:lnTo>
                  <a:lnTo>
                    <a:pt x="8" y="47"/>
                  </a:lnTo>
                  <a:lnTo>
                    <a:pt x="10" y="40"/>
                  </a:lnTo>
                  <a:lnTo>
                    <a:pt x="17" y="34"/>
                  </a:lnTo>
                  <a:lnTo>
                    <a:pt x="23" y="28"/>
                  </a:lnTo>
                  <a:lnTo>
                    <a:pt x="29" y="25"/>
                  </a:lnTo>
                  <a:lnTo>
                    <a:pt x="32" y="21"/>
                  </a:lnTo>
                  <a:lnTo>
                    <a:pt x="38" y="21"/>
                  </a:lnTo>
                  <a:lnTo>
                    <a:pt x="42" y="21"/>
                  </a:lnTo>
                  <a:lnTo>
                    <a:pt x="44" y="21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9" y="8"/>
                  </a:lnTo>
                  <a:lnTo>
                    <a:pt x="59" y="4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6" y="2"/>
                  </a:lnTo>
                  <a:lnTo>
                    <a:pt x="91" y="8"/>
                  </a:lnTo>
                  <a:lnTo>
                    <a:pt x="93" y="13"/>
                  </a:lnTo>
                  <a:lnTo>
                    <a:pt x="86" y="17"/>
                  </a:lnTo>
                  <a:lnTo>
                    <a:pt x="86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862"/>
            <p:cNvSpPr>
              <a:spLocks/>
            </p:cNvSpPr>
            <p:nvPr/>
          </p:nvSpPr>
          <p:spPr bwMode="auto">
            <a:xfrm>
              <a:off x="5084762" y="4324351"/>
              <a:ext cx="423862" cy="527050"/>
            </a:xfrm>
            <a:custGeom>
              <a:avLst/>
              <a:gdLst/>
              <a:ahLst/>
              <a:cxnLst>
                <a:cxn ang="0">
                  <a:pos x="23" y="494"/>
                </a:cxn>
                <a:cxn ang="0">
                  <a:pos x="23" y="475"/>
                </a:cxn>
                <a:cxn ang="0">
                  <a:pos x="27" y="462"/>
                </a:cxn>
                <a:cxn ang="0">
                  <a:pos x="31" y="443"/>
                </a:cxn>
                <a:cxn ang="0">
                  <a:pos x="37" y="414"/>
                </a:cxn>
                <a:cxn ang="0">
                  <a:pos x="46" y="380"/>
                </a:cxn>
                <a:cxn ang="0">
                  <a:pos x="63" y="348"/>
                </a:cxn>
                <a:cxn ang="0">
                  <a:pos x="86" y="317"/>
                </a:cxn>
                <a:cxn ang="0">
                  <a:pos x="107" y="294"/>
                </a:cxn>
                <a:cxn ang="0">
                  <a:pos x="134" y="268"/>
                </a:cxn>
                <a:cxn ang="0">
                  <a:pos x="164" y="249"/>
                </a:cxn>
                <a:cxn ang="0">
                  <a:pos x="187" y="232"/>
                </a:cxn>
                <a:cxn ang="0">
                  <a:pos x="219" y="207"/>
                </a:cxn>
                <a:cxn ang="0">
                  <a:pos x="253" y="173"/>
                </a:cxn>
                <a:cxn ang="0">
                  <a:pos x="288" y="135"/>
                </a:cxn>
                <a:cxn ang="0">
                  <a:pos x="316" y="95"/>
                </a:cxn>
                <a:cxn ang="0">
                  <a:pos x="314" y="108"/>
                </a:cxn>
                <a:cxn ang="0">
                  <a:pos x="299" y="173"/>
                </a:cxn>
                <a:cxn ang="0">
                  <a:pos x="278" y="255"/>
                </a:cxn>
                <a:cxn ang="0">
                  <a:pos x="259" y="329"/>
                </a:cxn>
                <a:cxn ang="0">
                  <a:pos x="251" y="374"/>
                </a:cxn>
                <a:cxn ang="0">
                  <a:pos x="265" y="390"/>
                </a:cxn>
                <a:cxn ang="0">
                  <a:pos x="301" y="403"/>
                </a:cxn>
                <a:cxn ang="0">
                  <a:pos x="327" y="399"/>
                </a:cxn>
                <a:cxn ang="0">
                  <a:pos x="333" y="363"/>
                </a:cxn>
                <a:cxn ang="0">
                  <a:pos x="352" y="285"/>
                </a:cxn>
                <a:cxn ang="0">
                  <a:pos x="373" y="194"/>
                </a:cxn>
                <a:cxn ang="0">
                  <a:pos x="394" y="114"/>
                </a:cxn>
                <a:cxn ang="0">
                  <a:pos x="404" y="66"/>
                </a:cxn>
                <a:cxn ang="0">
                  <a:pos x="413" y="68"/>
                </a:cxn>
                <a:cxn ang="0">
                  <a:pos x="405" y="91"/>
                </a:cxn>
                <a:cxn ang="0">
                  <a:pos x="404" y="135"/>
                </a:cxn>
                <a:cxn ang="0">
                  <a:pos x="409" y="192"/>
                </a:cxn>
                <a:cxn ang="0">
                  <a:pos x="440" y="258"/>
                </a:cxn>
                <a:cxn ang="0">
                  <a:pos x="493" y="331"/>
                </a:cxn>
                <a:cxn ang="0">
                  <a:pos x="523" y="412"/>
                </a:cxn>
                <a:cxn ang="0">
                  <a:pos x="525" y="496"/>
                </a:cxn>
                <a:cxn ang="0">
                  <a:pos x="510" y="572"/>
                </a:cxn>
                <a:cxn ang="0">
                  <a:pos x="493" y="625"/>
                </a:cxn>
                <a:cxn ang="0">
                  <a:pos x="485" y="646"/>
                </a:cxn>
                <a:cxn ang="0">
                  <a:pos x="501" y="654"/>
                </a:cxn>
                <a:cxn ang="0">
                  <a:pos x="516" y="608"/>
                </a:cxn>
                <a:cxn ang="0">
                  <a:pos x="531" y="540"/>
                </a:cxn>
                <a:cxn ang="0">
                  <a:pos x="535" y="454"/>
                </a:cxn>
                <a:cxn ang="0">
                  <a:pos x="518" y="365"/>
                </a:cxn>
                <a:cxn ang="0">
                  <a:pos x="468" y="283"/>
                </a:cxn>
                <a:cxn ang="0">
                  <a:pos x="432" y="209"/>
                </a:cxn>
                <a:cxn ang="0">
                  <a:pos x="417" y="146"/>
                </a:cxn>
                <a:cxn ang="0">
                  <a:pos x="415" y="99"/>
                </a:cxn>
                <a:cxn ang="0">
                  <a:pos x="421" y="66"/>
                </a:cxn>
                <a:cxn ang="0">
                  <a:pos x="424" y="57"/>
                </a:cxn>
                <a:cxn ang="0">
                  <a:pos x="375" y="28"/>
                </a:cxn>
                <a:cxn ang="0">
                  <a:pos x="348" y="7"/>
                </a:cxn>
                <a:cxn ang="0">
                  <a:pos x="329" y="43"/>
                </a:cxn>
                <a:cxn ang="0">
                  <a:pos x="299" y="99"/>
                </a:cxn>
                <a:cxn ang="0">
                  <a:pos x="255" y="158"/>
                </a:cxn>
                <a:cxn ang="0">
                  <a:pos x="202" y="209"/>
                </a:cxn>
                <a:cxn ang="0">
                  <a:pos x="137" y="245"/>
                </a:cxn>
                <a:cxn ang="0">
                  <a:pos x="86" y="285"/>
                </a:cxn>
                <a:cxn ang="0">
                  <a:pos x="48" y="336"/>
                </a:cxn>
                <a:cxn ang="0">
                  <a:pos x="21" y="395"/>
                </a:cxn>
                <a:cxn ang="0">
                  <a:pos x="6" y="458"/>
                </a:cxn>
                <a:cxn ang="0">
                  <a:pos x="0" y="523"/>
                </a:cxn>
              </a:cxnLst>
              <a:rect l="0" t="0" r="r" b="b"/>
              <a:pathLst>
                <a:path w="535" h="663">
                  <a:moveTo>
                    <a:pt x="23" y="507"/>
                  </a:moveTo>
                  <a:lnTo>
                    <a:pt x="23" y="502"/>
                  </a:lnTo>
                  <a:lnTo>
                    <a:pt x="23" y="494"/>
                  </a:lnTo>
                  <a:lnTo>
                    <a:pt x="23" y="488"/>
                  </a:lnTo>
                  <a:lnTo>
                    <a:pt x="23" y="483"/>
                  </a:lnTo>
                  <a:lnTo>
                    <a:pt x="23" y="475"/>
                  </a:lnTo>
                  <a:lnTo>
                    <a:pt x="27" y="471"/>
                  </a:lnTo>
                  <a:lnTo>
                    <a:pt x="27" y="468"/>
                  </a:lnTo>
                  <a:lnTo>
                    <a:pt x="27" y="462"/>
                  </a:lnTo>
                  <a:lnTo>
                    <a:pt x="27" y="456"/>
                  </a:lnTo>
                  <a:lnTo>
                    <a:pt x="31" y="450"/>
                  </a:lnTo>
                  <a:lnTo>
                    <a:pt x="31" y="443"/>
                  </a:lnTo>
                  <a:lnTo>
                    <a:pt x="33" y="433"/>
                  </a:lnTo>
                  <a:lnTo>
                    <a:pt x="33" y="424"/>
                  </a:lnTo>
                  <a:lnTo>
                    <a:pt x="37" y="414"/>
                  </a:lnTo>
                  <a:lnTo>
                    <a:pt x="38" y="403"/>
                  </a:lnTo>
                  <a:lnTo>
                    <a:pt x="42" y="393"/>
                  </a:lnTo>
                  <a:lnTo>
                    <a:pt x="46" y="380"/>
                  </a:lnTo>
                  <a:lnTo>
                    <a:pt x="52" y="371"/>
                  </a:lnTo>
                  <a:lnTo>
                    <a:pt x="57" y="359"/>
                  </a:lnTo>
                  <a:lnTo>
                    <a:pt x="63" y="348"/>
                  </a:lnTo>
                  <a:lnTo>
                    <a:pt x="69" y="338"/>
                  </a:lnTo>
                  <a:lnTo>
                    <a:pt x="78" y="329"/>
                  </a:lnTo>
                  <a:lnTo>
                    <a:pt x="86" y="317"/>
                  </a:lnTo>
                  <a:lnTo>
                    <a:pt x="94" y="310"/>
                  </a:lnTo>
                  <a:lnTo>
                    <a:pt x="99" y="300"/>
                  </a:lnTo>
                  <a:lnTo>
                    <a:pt x="107" y="294"/>
                  </a:lnTo>
                  <a:lnTo>
                    <a:pt x="116" y="283"/>
                  </a:lnTo>
                  <a:lnTo>
                    <a:pt x="126" y="275"/>
                  </a:lnTo>
                  <a:lnTo>
                    <a:pt x="134" y="268"/>
                  </a:lnTo>
                  <a:lnTo>
                    <a:pt x="143" y="260"/>
                  </a:lnTo>
                  <a:lnTo>
                    <a:pt x="153" y="255"/>
                  </a:lnTo>
                  <a:lnTo>
                    <a:pt x="164" y="249"/>
                  </a:lnTo>
                  <a:lnTo>
                    <a:pt x="172" y="245"/>
                  </a:lnTo>
                  <a:lnTo>
                    <a:pt x="179" y="239"/>
                  </a:lnTo>
                  <a:lnTo>
                    <a:pt x="187" y="232"/>
                  </a:lnTo>
                  <a:lnTo>
                    <a:pt x="198" y="226"/>
                  </a:lnTo>
                  <a:lnTo>
                    <a:pt x="208" y="217"/>
                  </a:lnTo>
                  <a:lnTo>
                    <a:pt x="219" y="207"/>
                  </a:lnTo>
                  <a:lnTo>
                    <a:pt x="230" y="196"/>
                  </a:lnTo>
                  <a:lnTo>
                    <a:pt x="242" y="186"/>
                  </a:lnTo>
                  <a:lnTo>
                    <a:pt x="253" y="173"/>
                  </a:lnTo>
                  <a:lnTo>
                    <a:pt x="265" y="161"/>
                  </a:lnTo>
                  <a:lnTo>
                    <a:pt x="276" y="148"/>
                  </a:lnTo>
                  <a:lnTo>
                    <a:pt x="288" y="135"/>
                  </a:lnTo>
                  <a:lnTo>
                    <a:pt x="297" y="121"/>
                  </a:lnTo>
                  <a:lnTo>
                    <a:pt x="308" y="108"/>
                  </a:lnTo>
                  <a:lnTo>
                    <a:pt x="316" y="95"/>
                  </a:lnTo>
                  <a:lnTo>
                    <a:pt x="324" y="83"/>
                  </a:lnTo>
                  <a:lnTo>
                    <a:pt x="320" y="95"/>
                  </a:lnTo>
                  <a:lnTo>
                    <a:pt x="314" y="108"/>
                  </a:lnTo>
                  <a:lnTo>
                    <a:pt x="312" y="127"/>
                  </a:lnTo>
                  <a:lnTo>
                    <a:pt x="305" y="148"/>
                  </a:lnTo>
                  <a:lnTo>
                    <a:pt x="299" y="173"/>
                  </a:lnTo>
                  <a:lnTo>
                    <a:pt x="291" y="199"/>
                  </a:lnTo>
                  <a:lnTo>
                    <a:pt x="286" y="228"/>
                  </a:lnTo>
                  <a:lnTo>
                    <a:pt x="278" y="255"/>
                  </a:lnTo>
                  <a:lnTo>
                    <a:pt x="272" y="281"/>
                  </a:lnTo>
                  <a:lnTo>
                    <a:pt x="265" y="306"/>
                  </a:lnTo>
                  <a:lnTo>
                    <a:pt x="259" y="329"/>
                  </a:lnTo>
                  <a:lnTo>
                    <a:pt x="255" y="348"/>
                  </a:lnTo>
                  <a:lnTo>
                    <a:pt x="253" y="365"/>
                  </a:lnTo>
                  <a:lnTo>
                    <a:pt x="251" y="374"/>
                  </a:lnTo>
                  <a:lnTo>
                    <a:pt x="253" y="382"/>
                  </a:lnTo>
                  <a:lnTo>
                    <a:pt x="257" y="386"/>
                  </a:lnTo>
                  <a:lnTo>
                    <a:pt x="265" y="390"/>
                  </a:lnTo>
                  <a:lnTo>
                    <a:pt x="276" y="395"/>
                  </a:lnTo>
                  <a:lnTo>
                    <a:pt x="289" y="401"/>
                  </a:lnTo>
                  <a:lnTo>
                    <a:pt x="301" y="403"/>
                  </a:lnTo>
                  <a:lnTo>
                    <a:pt x="312" y="405"/>
                  </a:lnTo>
                  <a:lnTo>
                    <a:pt x="320" y="403"/>
                  </a:lnTo>
                  <a:lnTo>
                    <a:pt x="327" y="399"/>
                  </a:lnTo>
                  <a:lnTo>
                    <a:pt x="327" y="393"/>
                  </a:lnTo>
                  <a:lnTo>
                    <a:pt x="329" y="380"/>
                  </a:lnTo>
                  <a:lnTo>
                    <a:pt x="333" y="363"/>
                  </a:lnTo>
                  <a:lnTo>
                    <a:pt x="341" y="340"/>
                  </a:lnTo>
                  <a:lnTo>
                    <a:pt x="345" y="313"/>
                  </a:lnTo>
                  <a:lnTo>
                    <a:pt x="352" y="285"/>
                  </a:lnTo>
                  <a:lnTo>
                    <a:pt x="360" y="255"/>
                  </a:lnTo>
                  <a:lnTo>
                    <a:pt x="367" y="226"/>
                  </a:lnTo>
                  <a:lnTo>
                    <a:pt x="373" y="194"/>
                  </a:lnTo>
                  <a:lnTo>
                    <a:pt x="381" y="165"/>
                  </a:lnTo>
                  <a:lnTo>
                    <a:pt x="386" y="137"/>
                  </a:lnTo>
                  <a:lnTo>
                    <a:pt x="394" y="114"/>
                  </a:lnTo>
                  <a:lnTo>
                    <a:pt x="398" y="91"/>
                  </a:lnTo>
                  <a:lnTo>
                    <a:pt x="402" y="76"/>
                  </a:lnTo>
                  <a:lnTo>
                    <a:pt x="404" y="66"/>
                  </a:lnTo>
                  <a:lnTo>
                    <a:pt x="405" y="64"/>
                  </a:lnTo>
                  <a:lnTo>
                    <a:pt x="415" y="62"/>
                  </a:lnTo>
                  <a:lnTo>
                    <a:pt x="413" y="68"/>
                  </a:lnTo>
                  <a:lnTo>
                    <a:pt x="411" y="74"/>
                  </a:lnTo>
                  <a:lnTo>
                    <a:pt x="409" y="81"/>
                  </a:lnTo>
                  <a:lnTo>
                    <a:pt x="405" y="91"/>
                  </a:lnTo>
                  <a:lnTo>
                    <a:pt x="404" y="104"/>
                  </a:lnTo>
                  <a:lnTo>
                    <a:pt x="402" y="118"/>
                  </a:lnTo>
                  <a:lnTo>
                    <a:pt x="404" y="135"/>
                  </a:lnTo>
                  <a:lnTo>
                    <a:pt x="404" y="152"/>
                  </a:lnTo>
                  <a:lnTo>
                    <a:pt x="407" y="171"/>
                  </a:lnTo>
                  <a:lnTo>
                    <a:pt x="409" y="192"/>
                  </a:lnTo>
                  <a:lnTo>
                    <a:pt x="419" y="215"/>
                  </a:lnTo>
                  <a:lnTo>
                    <a:pt x="428" y="236"/>
                  </a:lnTo>
                  <a:lnTo>
                    <a:pt x="440" y="258"/>
                  </a:lnTo>
                  <a:lnTo>
                    <a:pt x="455" y="283"/>
                  </a:lnTo>
                  <a:lnTo>
                    <a:pt x="476" y="308"/>
                  </a:lnTo>
                  <a:lnTo>
                    <a:pt x="493" y="331"/>
                  </a:lnTo>
                  <a:lnTo>
                    <a:pt x="508" y="357"/>
                  </a:lnTo>
                  <a:lnTo>
                    <a:pt x="518" y="384"/>
                  </a:lnTo>
                  <a:lnTo>
                    <a:pt x="523" y="412"/>
                  </a:lnTo>
                  <a:lnTo>
                    <a:pt x="527" y="441"/>
                  </a:lnTo>
                  <a:lnTo>
                    <a:pt x="527" y="469"/>
                  </a:lnTo>
                  <a:lnTo>
                    <a:pt x="525" y="496"/>
                  </a:lnTo>
                  <a:lnTo>
                    <a:pt x="523" y="525"/>
                  </a:lnTo>
                  <a:lnTo>
                    <a:pt x="518" y="547"/>
                  </a:lnTo>
                  <a:lnTo>
                    <a:pt x="510" y="572"/>
                  </a:lnTo>
                  <a:lnTo>
                    <a:pt x="504" y="593"/>
                  </a:lnTo>
                  <a:lnTo>
                    <a:pt x="499" y="610"/>
                  </a:lnTo>
                  <a:lnTo>
                    <a:pt x="493" y="625"/>
                  </a:lnTo>
                  <a:lnTo>
                    <a:pt x="489" y="635"/>
                  </a:lnTo>
                  <a:lnTo>
                    <a:pt x="485" y="642"/>
                  </a:lnTo>
                  <a:lnTo>
                    <a:pt x="485" y="646"/>
                  </a:lnTo>
                  <a:lnTo>
                    <a:pt x="499" y="663"/>
                  </a:lnTo>
                  <a:lnTo>
                    <a:pt x="499" y="660"/>
                  </a:lnTo>
                  <a:lnTo>
                    <a:pt x="501" y="654"/>
                  </a:lnTo>
                  <a:lnTo>
                    <a:pt x="504" y="642"/>
                  </a:lnTo>
                  <a:lnTo>
                    <a:pt x="510" y="627"/>
                  </a:lnTo>
                  <a:lnTo>
                    <a:pt x="516" y="608"/>
                  </a:lnTo>
                  <a:lnTo>
                    <a:pt x="521" y="587"/>
                  </a:lnTo>
                  <a:lnTo>
                    <a:pt x="525" y="565"/>
                  </a:lnTo>
                  <a:lnTo>
                    <a:pt x="531" y="540"/>
                  </a:lnTo>
                  <a:lnTo>
                    <a:pt x="535" y="511"/>
                  </a:lnTo>
                  <a:lnTo>
                    <a:pt x="535" y="483"/>
                  </a:lnTo>
                  <a:lnTo>
                    <a:pt x="535" y="454"/>
                  </a:lnTo>
                  <a:lnTo>
                    <a:pt x="531" y="424"/>
                  </a:lnTo>
                  <a:lnTo>
                    <a:pt x="525" y="393"/>
                  </a:lnTo>
                  <a:lnTo>
                    <a:pt x="518" y="365"/>
                  </a:lnTo>
                  <a:lnTo>
                    <a:pt x="504" y="336"/>
                  </a:lnTo>
                  <a:lnTo>
                    <a:pt x="487" y="310"/>
                  </a:lnTo>
                  <a:lnTo>
                    <a:pt x="468" y="283"/>
                  </a:lnTo>
                  <a:lnTo>
                    <a:pt x="453" y="258"/>
                  </a:lnTo>
                  <a:lnTo>
                    <a:pt x="442" y="232"/>
                  </a:lnTo>
                  <a:lnTo>
                    <a:pt x="432" y="209"/>
                  </a:lnTo>
                  <a:lnTo>
                    <a:pt x="424" y="186"/>
                  </a:lnTo>
                  <a:lnTo>
                    <a:pt x="421" y="165"/>
                  </a:lnTo>
                  <a:lnTo>
                    <a:pt x="417" y="146"/>
                  </a:lnTo>
                  <a:lnTo>
                    <a:pt x="417" y="129"/>
                  </a:lnTo>
                  <a:lnTo>
                    <a:pt x="415" y="112"/>
                  </a:lnTo>
                  <a:lnTo>
                    <a:pt x="415" y="99"/>
                  </a:lnTo>
                  <a:lnTo>
                    <a:pt x="417" y="85"/>
                  </a:lnTo>
                  <a:lnTo>
                    <a:pt x="419" y="76"/>
                  </a:lnTo>
                  <a:lnTo>
                    <a:pt x="421" y="66"/>
                  </a:lnTo>
                  <a:lnTo>
                    <a:pt x="423" y="61"/>
                  </a:lnTo>
                  <a:lnTo>
                    <a:pt x="424" y="57"/>
                  </a:lnTo>
                  <a:lnTo>
                    <a:pt x="424" y="57"/>
                  </a:lnTo>
                  <a:lnTo>
                    <a:pt x="405" y="49"/>
                  </a:lnTo>
                  <a:lnTo>
                    <a:pt x="409" y="30"/>
                  </a:lnTo>
                  <a:lnTo>
                    <a:pt x="375" y="28"/>
                  </a:lnTo>
                  <a:lnTo>
                    <a:pt x="354" y="0"/>
                  </a:lnTo>
                  <a:lnTo>
                    <a:pt x="352" y="2"/>
                  </a:lnTo>
                  <a:lnTo>
                    <a:pt x="348" y="7"/>
                  </a:lnTo>
                  <a:lnTo>
                    <a:pt x="345" y="17"/>
                  </a:lnTo>
                  <a:lnTo>
                    <a:pt x="339" y="30"/>
                  </a:lnTo>
                  <a:lnTo>
                    <a:pt x="329" y="43"/>
                  </a:lnTo>
                  <a:lnTo>
                    <a:pt x="322" y="61"/>
                  </a:lnTo>
                  <a:lnTo>
                    <a:pt x="310" y="78"/>
                  </a:lnTo>
                  <a:lnTo>
                    <a:pt x="299" y="99"/>
                  </a:lnTo>
                  <a:lnTo>
                    <a:pt x="284" y="116"/>
                  </a:lnTo>
                  <a:lnTo>
                    <a:pt x="270" y="137"/>
                  </a:lnTo>
                  <a:lnTo>
                    <a:pt x="255" y="158"/>
                  </a:lnTo>
                  <a:lnTo>
                    <a:pt x="238" y="177"/>
                  </a:lnTo>
                  <a:lnTo>
                    <a:pt x="219" y="194"/>
                  </a:lnTo>
                  <a:lnTo>
                    <a:pt x="202" y="209"/>
                  </a:lnTo>
                  <a:lnTo>
                    <a:pt x="179" y="224"/>
                  </a:lnTo>
                  <a:lnTo>
                    <a:pt x="160" y="236"/>
                  </a:lnTo>
                  <a:lnTo>
                    <a:pt x="137" y="245"/>
                  </a:lnTo>
                  <a:lnTo>
                    <a:pt x="118" y="256"/>
                  </a:lnTo>
                  <a:lnTo>
                    <a:pt x="101" y="270"/>
                  </a:lnTo>
                  <a:lnTo>
                    <a:pt x="86" y="285"/>
                  </a:lnTo>
                  <a:lnTo>
                    <a:pt x="71" y="300"/>
                  </a:lnTo>
                  <a:lnTo>
                    <a:pt x="57" y="319"/>
                  </a:lnTo>
                  <a:lnTo>
                    <a:pt x="48" y="336"/>
                  </a:lnTo>
                  <a:lnTo>
                    <a:pt x="38" y="355"/>
                  </a:lnTo>
                  <a:lnTo>
                    <a:pt x="29" y="374"/>
                  </a:lnTo>
                  <a:lnTo>
                    <a:pt x="21" y="395"/>
                  </a:lnTo>
                  <a:lnTo>
                    <a:pt x="14" y="416"/>
                  </a:lnTo>
                  <a:lnTo>
                    <a:pt x="10" y="437"/>
                  </a:lnTo>
                  <a:lnTo>
                    <a:pt x="6" y="458"/>
                  </a:lnTo>
                  <a:lnTo>
                    <a:pt x="2" y="479"/>
                  </a:lnTo>
                  <a:lnTo>
                    <a:pt x="0" y="500"/>
                  </a:lnTo>
                  <a:lnTo>
                    <a:pt x="0" y="523"/>
                  </a:lnTo>
                  <a:lnTo>
                    <a:pt x="23" y="507"/>
                  </a:lnTo>
                  <a:lnTo>
                    <a:pt x="23" y="5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863"/>
            <p:cNvSpPr>
              <a:spLocks/>
            </p:cNvSpPr>
            <p:nvPr/>
          </p:nvSpPr>
          <p:spPr bwMode="auto">
            <a:xfrm>
              <a:off x="5372100" y="4243388"/>
              <a:ext cx="117475" cy="65088"/>
            </a:xfrm>
            <a:custGeom>
              <a:avLst/>
              <a:gdLst/>
              <a:ahLst/>
              <a:cxnLst>
                <a:cxn ang="0">
                  <a:pos x="110" y="38"/>
                </a:cxn>
                <a:cxn ang="0">
                  <a:pos x="123" y="27"/>
                </a:cxn>
                <a:cxn ang="0">
                  <a:pos x="127" y="17"/>
                </a:cxn>
                <a:cxn ang="0">
                  <a:pos x="127" y="13"/>
                </a:cxn>
                <a:cxn ang="0">
                  <a:pos x="118" y="13"/>
                </a:cxn>
                <a:cxn ang="0">
                  <a:pos x="106" y="15"/>
                </a:cxn>
                <a:cxn ang="0">
                  <a:pos x="93" y="21"/>
                </a:cxn>
                <a:cxn ang="0">
                  <a:pos x="76" y="27"/>
                </a:cxn>
                <a:cxn ang="0">
                  <a:pos x="59" y="32"/>
                </a:cxn>
                <a:cxn ang="0">
                  <a:pos x="43" y="40"/>
                </a:cxn>
                <a:cxn ang="0">
                  <a:pos x="28" y="46"/>
                </a:cxn>
                <a:cxn ang="0">
                  <a:pos x="21" y="51"/>
                </a:cxn>
                <a:cxn ang="0">
                  <a:pos x="13" y="59"/>
                </a:cxn>
                <a:cxn ang="0">
                  <a:pos x="9" y="68"/>
                </a:cxn>
                <a:cxn ang="0">
                  <a:pos x="19" y="70"/>
                </a:cxn>
                <a:cxn ang="0">
                  <a:pos x="38" y="61"/>
                </a:cxn>
                <a:cxn ang="0">
                  <a:pos x="62" y="51"/>
                </a:cxn>
                <a:cxn ang="0">
                  <a:pos x="79" y="42"/>
                </a:cxn>
                <a:cxn ang="0">
                  <a:pos x="85" y="46"/>
                </a:cxn>
                <a:cxn ang="0">
                  <a:pos x="79" y="51"/>
                </a:cxn>
                <a:cxn ang="0">
                  <a:pos x="60" y="61"/>
                </a:cxn>
                <a:cxn ang="0">
                  <a:pos x="43" y="70"/>
                </a:cxn>
                <a:cxn ang="0">
                  <a:pos x="30" y="74"/>
                </a:cxn>
                <a:cxn ang="0">
                  <a:pos x="15" y="80"/>
                </a:cxn>
                <a:cxn ang="0">
                  <a:pos x="3" y="78"/>
                </a:cxn>
                <a:cxn ang="0">
                  <a:pos x="0" y="66"/>
                </a:cxn>
                <a:cxn ang="0">
                  <a:pos x="7" y="51"/>
                </a:cxn>
                <a:cxn ang="0">
                  <a:pos x="19" y="42"/>
                </a:cxn>
                <a:cxn ang="0">
                  <a:pos x="30" y="34"/>
                </a:cxn>
                <a:cxn ang="0">
                  <a:pos x="41" y="27"/>
                </a:cxn>
                <a:cxn ang="0">
                  <a:pos x="53" y="23"/>
                </a:cxn>
                <a:cxn ang="0">
                  <a:pos x="66" y="17"/>
                </a:cxn>
                <a:cxn ang="0">
                  <a:pos x="79" y="13"/>
                </a:cxn>
                <a:cxn ang="0">
                  <a:pos x="93" y="8"/>
                </a:cxn>
                <a:cxn ang="0">
                  <a:pos x="106" y="4"/>
                </a:cxn>
                <a:cxn ang="0">
                  <a:pos x="121" y="0"/>
                </a:cxn>
                <a:cxn ang="0">
                  <a:pos x="137" y="8"/>
                </a:cxn>
                <a:cxn ang="0">
                  <a:pos x="133" y="27"/>
                </a:cxn>
                <a:cxn ang="0">
                  <a:pos x="121" y="40"/>
                </a:cxn>
                <a:cxn ang="0">
                  <a:pos x="121" y="46"/>
                </a:cxn>
                <a:cxn ang="0">
                  <a:pos x="140" y="61"/>
                </a:cxn>
                <a:cxn ang="0">
                  <a:pos x="146" y="72"/>
                </a:cxn>
                <a:cxn ang="0">
                  <a:pos x="148" y="82"/>
                </a:cxn>
                <a:cxn ang="0">
                  <a:pos x="144" y="76"/>
                </a:cxn>
                <a:cxn ang="0">
                  <a:pos x="125" y="55"/>
                </a:cxn>
                <a:cxn ang="0">
                  <a:pos x="110" y="47"/>
                </a:cxn>
                <a:cxn ang="0">
                  <a:pos x="104" y="42"/>
                </a:cxn>
                <a:cxn ang="0">
                  <a:pos x="106" y="40"/>
                </a:cxn>
              </a:cxnLst>
              <a:rect l="0" t="0" r="r" b="b"/>
              <a:pathLst>
                <a:path w="148" h="82">
                  <a:moveTo>
                    <a:pt x="106" y="40"/>
                  </a:moveTo>
                  <a:lnTo>
                    <a:pt x="110" y="38"/>
                  </a:lnTo>
                  <a:lnTo>
                    <a:pt x="118" y="32"/>
                  </a:lnTo>
                  <a:lnTo>
                    <a:pt x="123" y="27"/>
                  </a:lnTo>
                  <a:lnTo>
                    <a:pt x="127" y="21"/>
                  </a:lnTo>
                  <a:lnTo>
                    <a:pt x="127" y="17"/>
                  </a:lnTo>
                  <a:lnTo>
                    <a:pt x="129" y="15"/>
                  </a:lnTo>
                  <a:lnTo>
                    <a:pt x="127" y="13"/>
                  </a:lnTo>
                  <a:lnTo>
                    <a:pt x="121" y="13"/>
                  </a:lnTo>
                  <a:lnTo>
                    <a:pt x="118" y="13"/>
                  </a:lnTo>
                  <a:lnTo>
                    <a:pt x="114" y="13"/>
                  </a:lnTo>
                  <a:lnTo>
                    <a:pt x="106" y="15"/>
                  </a:lnTo>
                  <a:lnTo>
                    <a:pt x="100" y="17"/>
                  </a:lnTo>
                  <a:lnTo>
                    <a:pt x="93" y="21"/>
                  </a:lnTo>
                  <a:lnTo>
                    <a:pt x="85" y="23"/>
                  </a:lnTo>
                  <a:lnTo>
                    <a:pt x="76" y="27"/>
                  </a:lnTo>
                  <a:lnTo>
                    <a:pt x="68" y="30"/>
                  </a:lnTo>
                  <a:lnTo>
                    <a:pt x="59" y="32"/>
                  </a:lnTo>
                  <a:lnTo>
                    <a:pt x="51" y="36"/>
                  </a:lnTo>
                  <a:lnTo>
                    <a:pt x="43" y="40"/>
                  </a:lnTo>
                  <a:lnTo>
                    <a:pt x="36" y="42"/>
                  </a:lnTo>
                  <a:lnTo>
                    <a:pt x="28" y="46"/>
                  </a:lnTo>
                  <a:lnTo>
                    <a:pt x="24" y="49"/>
                  </a:lnTo>
                  <a:lnTo>
                    <a:pt x="21" y="51"/>
                  </a:lnTo>
                  <a:lnTo>
                    <a:pt x="19" y="53"/>
                  </a:lnTo>
                  <a:lnTo>
                    <a:pt x="13" y="59"/>
                  </a:lnTo>
                  <a:lnTo>
                    <a:pt x="11" y="65"/>
                  </a:lnTo>
                  <a:lnTo>
                    <a:pt x="9" y="68"/>
                  </a:lnTo>
                  <a:lnTo>
                    <a:pt x="15" y="72"/>
                  </a:lnTo>
                  <a:lnTo>
                    <a:pt x="19" y="70"/>
                  </a:lnTo>
                  <a:lnTo>
                    <a:pt x="26" y="66"/>
                  </a:lnTo>
                  <a:lnTo>
                    <a:pt x="38" y="61"/>
                  </a:lnTo>
                  <a:lnTo>
                    <a:pt x="51" y="57"/>
                  </a:lnTo>
                  <a:lnTo>
                    <a:pt x="62" y="51"/>
                  </a:lnTo>
                  <a:lnTo>
                    <a:pt x="74" y="46"/>
                  </a:lnTo>
                  <a:lnTo>
                    <a:pt x="79" y="42"/>
                  </a:lnTo>
                  <a:lnTo>
                    <a:pt x="83" y="42"/>
                  </a:lnTo>
                  <a:lnTo>
                    <a:pt x="85" y="46"/>
                  </a:lnTo>
                  <a:lnTo>
                    <a:pt x="83" y="51"/>
                  </a:lnTo>
                  <a:lnTo>
                    <a:pt x="79" y="51"/>
                  </a:lnTo>
                  <a:lnTo>
                    <a:pt x="72" y="55"/>
                  </a:lnTo>
                  <a:lnTo>
                    <a:pt x="60" y="61"/>
                  </a:lnTo>
                  <a:lnTo>
                    <a:pt x="49" y="66"/>
                  </a:lnTo>
                  <a:lnTo>
                    <a:pt x="43" y="70"/>
                  </a:lnTo>
                  <a:lnTo>
                    <a:pt x="36" y="72"/>
                  </a:lnTo>
                  <a:lnTo>
                    <a:pt x="30" y="74"/>
                  </a:lnTo>
                  <a:lnTo>
                    <a:pt x="24" y="76"/>
                  </a:lnTo>
                  <a:lnTo>
                    <a:pt x="15" y="80"/>
                  </a:lnTo>
                  <a:lnTo>
                    <a:pt x="9" y="80"/>
                  </a:lnTo>
                  <a:lnTo>
                    <a:pt x="3" y="78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15" y="46"/>
                  </a:lnTo>
                  <a:lnTo>
                    <a:pt x="19" y="42"/>
                  </a:lnTo>
                  <a:lnTo>
                    <a:pt x="22" y="38"/>
                  </a:lnTo>
                  <a:lnTo>
                    <a:pt x="30" y="34"/>
                  </a:lnTo>
                  <a:lnTo>
                    <a:pt x="38" y="30"/>
                  </a:lnTo>
                  <a:lnTo>
                    <a:pt x="41" y="27"/>
                  </a:lnTo>
                  <a:lnTo>
                    <a:pt x="47" y="25"/>
                  </a:lnTo>
                  <a:lnTo>
                    <a:pt x="53" y="23"/>
                  </a:lnTo>
                  <a:lnTo>
                    <a:pt x="60" y="21"/>
                  </a:lnTo>
                  <a:lnTo>
                    <a:pt x="66" y="17"/>
                  </a:lnTo>
                  <a:lnTo>
                    <a:pt x="74" y="15"/>
                  </a:lnTo>
                  <a:lnTo>
                    <a:pt x="79" y="13"/>
                  </a:lnTo>
                  <a:lnTo>
                    <a:pt x="87" y="11"/>
                  </a:lnTo>
                  <a:lnTo>
                    <a:pt x="93" y="8"/>
                  </a:lnTo>
                  <a:lnTo>
                    <a:pt x="100" y="6"/>
                  </a:lnTo>
                  <a:lnTo>
                    <a:pt x="106" y="4"/>
                  </a:lnTo>
                  <a:lnTo>
                    <a:pt x="112" y="2"/>
                  </a:lnTo>
                  <a:lnTo>
                    <a:pt x="121" y="0"/>
                  </a:lnTo>
                  <a:lnTo>
                    <a:pt x="127" y="2"/>
                  </a:lnTo>
                  <a:lnTo>
                    <a:pt x="137" y="8"/>
                  </a:lnTo>
                  <a:lnTo>
                    <a:pt x="138" y="17"/>
                  </a:lnTo>
                  <a:lnTo>
                    <a:pt x="133" y="27"/>
                  </a:lnTo>
                  <a:lnTo>
                    <a:pt x="127" y="34"/>
                  </a:lnTo>
                  <a:lnTo>
                    <a:pt x="121" y="40"/>
                  </a:lnTo>
                  <a:lnTo>
                    <a:pt x="119" y="42"/>
                  </a:lnTo>
                  <a:lnTo>
                    <a:pt x="121" y="46"/>
                  </a:lnTo>
                  <a:lnTo>
                    <a:pt x="131" y="51"/>
                  </a:lnTo>
                  <a:lnTo>
                    <a:pt x="140" y="61"/>
                  </a:lnTo>
                  <a:lnTo>
                    <a:pt x="146" y="68"/>
                  </a:lnTo>
                  <a:lnTo>
                    <a:pt x="146" y="72"/>
                  </a:lnTo>
                  <a:lnTo>
                    <a:pt x="148" y="80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4" y="76"/>
                  </a:lnTo>
                  <a:lnTo>
                    <a:pt x="135" y="66"/>
                  </a:lnTo>
                  <a:lnTo>
                    <a:pt x="125" y="55"/>
                  </a:lnTo>
                  <a:lnTo>
                    <a:pt x="119" y="49"/>
                  </a:lnTo>
                  <a:lnTo>
                    <a:pt x="110" y="47"/>
                  </a:lnTo>
                  <a:lnTo>
                    <a:pt x="106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6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864"/>
            <p:cNvSpPr>
              <a:spLocks/>
            </p:cNvSpPr>
            <p:nvPr/>
          </p:nvSpPr>
          <p:spPr bwMode="auto">
            <a:xfrm>
              <a:off x="5368925" y="4295776"/>
              <a:ext cx="79375" cy="33338"/>
            </a:xfrm>
            <a:custGeom>
              <a:avLst/>
              <a:gdLst/>
              <a:ahLst/>
              <a:cxnLst>
                <a:cxn ang="0">
                  <a:pos x="13" y="15"/>
                </a:cxn>
                <a:cxn ang="0">
                  <a:pos x="9" y="15"/>
                </a:cxn>
                <a:cxn ang="0">
                  <a:pos x="4" y="17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13" y="40"/>
                </a:cxn>
                <a:cxn ang="0">
                  <a:pos x="21" y="40"/>
                </a:cxn>
                <a:cxn ang="0">
                  <a:pos x="28" y="41"/>
                </a:cxn>
                <a:cxn ang="0">
                  <a:pos x="34" y="40"/>
                </a:cxn>
                <a:cxn ang="0">
                  <a:pos x="42" y="40"/>
                </a:cxn>
                <a:cxn ang="0">
                  <a:pos x="51" y="40"/>
                </a:cxn>
                <a:cxn ang="0">
                  <a:pos x="63" y="40"/>
                </a:cxn>
                <a:cxn ang="0">
                  <a:pos x="72" y="36"/>
                </a:cxn>
                <a:cxn ang="0">
                  <a:pos x="82" y="36"/>
                </a:cxn>
                <a:cxn ang="0">
                  <a:pos x="87" y="34"/>
                </a:cxn>
                <a:cxn ang="0">
                  <a:pos x="91" y="32"/>
                </a:cxn>
                <a:cxn ang="0">
                  <a:pos x="89" y="26"/>
                </a:cxn>
                <a:cxn ang="0">
                  <a:pos x="85" y="26"/>
                </a:cxn>
                <a:cxn ang="0">
                  <a:pos x="80" y="26"/>
                </a:cxn>
                <a:cxn ang="0">
                  <a:pos x="74" y="26"/>
                </a:cxn>
                <a:cxn ang="0">
                  <a:pos x="64" y="28"/>
                </a:cxn>
                <a:cxn ang="0">
                  <a:pos x="55" y="30"/>
                </a:cxn>
                <a:cxn ang="0">
                  <a:pos x="44" y="30"/>
                </a:cxn>
                <a:cxn ang="0">
                  <a:pos x="34" y="30"/>
                </a:cxn>
                <a:cxn ang="0">
                  <a:pos x="26" y="30"/>
                </a:cxn>
                <a:cxn ang="0">
                  <a:pos x="23" y="30"/>
                </a:cxn>
                <a:cxn ang="0">
                  <a:pos x="15" y="26"/>
                </a:cxn>
                <a:cxn ang="0">
                  <a:pos x="19" y="20"/>
                </a:cxn>
                <a:cxn ang="0">
                  <a:pos x="25" y="17"/>
                </a:cxn>
                <a:cxn ang="0">
                  <a:pos x="38" y="15"/>
                </a:cxn>
                <a:cxn ang="0">
                  <a:pos x="47" y="11"/>
                </a:cxn>
                <a:cxn ang="0">
                  <a:pos x="55" y="11"/>
                </a:cxn>
                <a:cxn ang="0">
                  <a:pos x="59" y="9"/>
                </a:cxn>
                <a:cxn ang="0">
                  <a:pos x="64" y="9"/>
                </a:cxn>
                <a:cxn ang="0">
                  <a:pos x="70" y="9"/>
                </a:cxn>
                <a:cxn ang="0">
                  <a:pos x="80" y="9"/>
                </a:cxn>
                <a:cxn ang="0">
                  <a:pos x="85" y="7"/>
                </a:cxn>
                <a:cxn ang="0">
                  <a:pos x="93" y="7"/>
                </a:cxn>
                <a:cxn ang="0">
                  <a:pos x="95" y="7"/>
                </a:cxn>
                <a:cxn ang="0">
                  <a:pos x="99" y="7"/>
                </a:cxn>
                <a:cxn ang="0">
                  <a:pos x="99" y="1"/>
                </a:cxn>
                <a:cxn ang="0">
                  <a:pos x="95" y="0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78" y="0"/>
                </a:cxn>
                <a:cxn ang="0">
                  <a:pos x="72" y="0"/>
                </a:cxn>
                <a:cxn ang="0">
                  <a:pos x="64" y="0"/>
                </a:cxn>
                <a:cxn ang="0">
                  <a:pos x="61" y="0"/>
                </a:cxn>
                <a:cxn ang="0">
                  <a:pos x="55" y="0"/>
                </a:cxn>
                <a:cxn ang="0">
                  <a:pos x="13" y="15"/>
                </a:cxn>
                <a:cxn ang="0">
                  <a:pos x="13" y="15"/>
                </a:cxn>
              </a:cxnLst>
              <a:rect l="0" t="0" r="r" b="b"/>
              <a:pathLst>
                <a:path w="99" h="41">
                  <a:moveTo>
                    <a:pt x="13" y="15"/>
                  </a:moveTo>
                  <a:lnTo>
                    <a:pt x="9" y="15"/>
                  </a:lnTo>
                  <a:lnTo>
                    <a:pt x="4" y="17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13" y="40"/>
                  </a:lnTo>
                  <a:lnTo>
                    <a:pt x="21" y="40"/>
                  </a:lnTo>
                  <a:lnTo>
                    <a:pt x="28" y="41"/>
                  </a:lnTo>
                  <a:lnTo>
                    <a:pt x="34" y="40"/>
                  </a:lnTo>
                  <a:lnTo>
                    <a:pt x="42" y="40"/>
                  </a:lnTo>
                  <a:lnTo>
                    <a:pt x="51" y="40"/>
                  </a:lnTo>
                  <a:lnTo>
                    <a:pt x="63" y="40"/>
                  </a:lnTo>
                  <a:lnTo>
                    <a:pt x="72" y="36"/>
                  </a:lnTo>
                  <a:lnTo>
                    <a:pt x="82" y="36"/>
                  </a:lnTo>
                  <a:lnTo>
                    <a:pt x="87" y="34"/>
                  </a:lnTo>
                  <a:lnTo>
                    <a:pt x="91" y="32"/>
                  </a:lnTo>
                  <a:lnTo>
                    <a:pt x="89" y="26"/>
                  </a:lnTo>
                  <a:lnTo>
                    <a:pt x="85" y="26"/>
                  </a:lnTo>
                  <a:lnTo>
                    <a:pt x="80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55" y="30"/>
                  </a:lnTo>
                  <a:lnTo>
                    <a:pt x="44" y="30"/>
                  </a:lnTo>
                  <a:lnTo>
                    <a:pt x="34" y="30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15" y="26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38" y="15"/>
                  </a:lnTo>
                  <a:lnTo>
                    <a:pt x="47" y="11"/>
                  </a:lnTo>
                  <a:lnTo>
                    <a:pt x="55" y="11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70" y="9"/>
                  </a:lnTo>
                  <a:lnTo>
                    <a:pt x="80" y="9"/>
                  </a:lnTo>
                  <a:lnTo>
                    <a:pt x="85" y="7"/>
                  </a:lnTo>
                  <a:lnTo>
                    <a:pt x="93" y="7"/>
                  </a:lnTo>
                  <a:lnTo>
                    <a:pt x="95" y="7"/>
                  </a:lnTo>
                  <a:lnTo>
                    <a:pt x="99" y="7"/>
                  </a:lnTo>
                  <a:lnTo>
                    <a:pt x="99" y="1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5" y="0"/>
                  </a:lnTo>
                  <a:lnTo>
                    <a:pt x="13" y="15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865"/>
            <p:cNvSpPr>
              <a:spLocks/>
            </p:cNvSpPr>
            <p:nvPr/>
          </p:nvSpPr>
          <p:spPr bwMode="auto">
            <a:xfrm>
              <a:off x="5372100" y="4325938"/>
              <a:ext cx="123825" cy="50800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17"/>
                </a:cxn>
                <a:cxn ang="0">
                  <a:pos x="11" y="28"/>
                </a:cxn>
                <a:cxn ang="0">
                  <a:pos x="19" y="30"/>
                </a:cxn>
                <a:cxn ang="0">
                  <a:pos x="34" y="30"/>
                </a:cxn>
                <a:cxn ang="0">
                  <a:pos x="53" y="28"/>
                </a:cxn>
                <a:cxn ang="0">
                  <a:pos x="68" y="28"/>
                </a:cxn>
                <a:cxn ang="0">
                  <a:pos x="68" y="28"/>
                </a:cxn>
                <a:cxn ang="0">
                  <a:pos x="59" y="28"/>
                </a:cxn>
                <a:cxn ang="0">
                  <a:pos x="45" y="32"/>
                </a:cxn>
                <a:cxn ang="0">
                  <a:pos x="36" y="38"/>
                </a:cxn>
                <a:cxn ang="0">
                  <a:pos x="36" y="43"/>
                </a:cxn>
                <a:cxn ang="0">
                  <a:pos x="49" y="55"/>
                </a:cxn>
                <a:cxn ang="0">
                  <a:pos x="53" y="60"/>
                </a:cxn>
                <a:cxn ang="0">
                  <a:pos x="62" y="62"/>
                </a:cxn>
                <a:cxn ang="0">
                  <a:pos x="78" y="60"/>
                </a:cxn>
                <a:cxn ang="0">
                  <a:pos x="91" y="60"/>
                </a:cxn>
                <a:cxn ang="0">
                  <a:pos x="106" y="59"/>
                </a:cxn>
                <a:cxn ang="0">
                  <a:pos x="119" y="57"/>
                </a:cxn>
                <a:cxn ang="0">
                  <a:pos x="137" y="55"/>
                </a:cxn>
                <a:cxn ang="0">
                  <a:pos x="150" y="51"/>
                </a:cxn>
                <a:cxn ang="0">
                  <a:pos x="154" y="40"/>
                </a:cxn>
                <a:cxn ang="0">
                  <a:pos x="150" y="28"/>
                </a:cxn>
                <a:cxn ang="0">
                  <a:pos x="137" y="22"/>
                </a:cxn>
                <a:cxn ang="0">
                  <a:pos x="119" y="17"/>
                </a:cxn>
                <a:cxn ang="0">
                  <a:pos x="116" y="22"/>
                </a:cxn>
                <a:cxn ang="0">
                  <a:pos x="129" y="28"/>
                </a:cxn>
                <a:cxn ang="0">
                  <a:pos x="138" y="32"/>
                </a:cxn>
                <a:cxn ang="0">
                  <a:pos x="146" y="38"/>
                </a:cxn>
                <a:cxn ang="0">
                  <a:pos x="140" y="43"/>
                </a:cxn>
                <a:cxn ang="0">
                  <a:pos x="125" y="45"/>
                </a:cxn>
                <a:cxn ang="0">
                  <a:pos x="106" y="49"/>
                </a:cxn>
                <a:cxn ang="0">
                  <a:pos x="91" y="51"/>
                </a:cxn>
                <a:cxn ang="0">
                  <a:pos x="79" y="51"/>
                </a:cxn>
                <a:cxn ang="0">
                  <a:pos x="68" y="51"/>
                </a:cxn>
                <a:cxn ang="0">
                  <a:pos x="55" y="47"/>
                </a:cxn>
                <a:cxn ang="0">
                  <a:pos x="51" y="41"/>
                </a:cxn>
                <a:cxn ang="0">
                  <a:pos x="62" y="40"/>
                </a:cxn>
                <a:cxn ang="0">
                  <a:pos x="76" y="38"/>
                </a:cxn>
                <a:cxn ang="0">
                  <a:pos x="85" y="36"/>
                </a:cxn>
                <a:cxn ang="0">
                  <a:pos x="89" y="30"/>
                </a:cxn>
                <a:cxn ang="0">
                  <a:pos x="91" y="22"/>
                </a:cxn>
                <a:cxn ang="0">
                  <a:pos x="81" y="19"/>
                </a:cxn>
                <a:cxn ang="0">
                  <a:pos x="60" y="19"/>
                </a:cxn>
                <a:cxn ang="0">
                  <a:pos x="38" y="21"/>
                </a:cxn>
                <a:cxn ang="0">
                  <a:pos x="21" y="19"/>
                </a:cxn>
                <a:cxn ang="0">
                  <a:pos x="15" y="13"/>
                </a:cxn>
                <a:cxn ang="0">
                  <a:pos x="22" y="3"/>
                </a:cxn>
                <a:cxn ang="0">
                  <a:pos x="9" y="0"/>
                </a:cxn>
              </a:cxnLst>
              <a:rect l="0" t="0" r="r" b="b"/>
              <a:pathLst>
                <a:path w="156" h="64">
                  <a:moveTo>
                    <a:pt x="9" y="0"/>
                  </a:moveTo>
                  <a:lnTo>
                    <a:pt x="5" y="2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22"/>
                  </a:lnTo>
                  <a:lnTo>
                    <a:pt x="11" y="28"/>
                  </a:lnTo>
                  <a:lnTo>
                    <a:pt x="15" y="32"/>
                  </a:lnTo>
                  <a:lnTo>
                    <a:pt x="19" y="30"/>
                  </a:lnTo>
                  <a:lnTo>
                    <a:pt x="26" y="30"/>
                  </a:lnTo>
                  <a:lnTo>
                    <a:pt x="34" y="30"/>
                  </a:lnTo>
                  <a:lnTo>
                    <a:pt x="45" y="30"/>
                  </a:lnTo>
                  <a:lnTo>
                    <a:pt x="53" y="28"/>
                  </a:lnTo>
                  <a:lnTo>
                    <a:pt x="62" y="28"/>
                  </a:lnTo>
                  <a:lnTo>
                    <a:pt x="68" y="28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59" y="28"/>
                  </a:lnTo>
                  <a:lnTo>
                    <a:pt x="51" y="32"/>
                  </a:lnTo>
                  <a:lnTo>
                    <a:pt x="45" y="32"/>
                  </a:lnTo>
                  <a:lnTo>
                    <a:pt x="40" y="34"/>
                  </a:lnTo>
                  <a:lnTo>
                    <a:pt x="36" y="38"/>
                  </a:lnTo>
                  <a:lnTo>
                    <a:pt x="34" y="41"/>
                  </a:lnTo>
                  <a:lnTo>
                    <a:pt x="36" y="43"/>
                  </a:lnTo>
                  <a:lnTo>
                    <a:pt x="41" y="51"/>
                  </a:lnTo>
                  <a:lnTo>
                    <a:pt x="49" y="55"/>
                  </a:lnTo>
                  <a:lnTo>
                    <a:pt x="51" y="57"/>
                  </a:lnTo>
                  <a:lnTo>
                    <a:pt x="53" y="60"/>
                  </a:lnTo>
                  <a:lnTo>
                    <a:pt x="60" y="64"/>
                  </a:lnTo>
                  <a:lnTo>
                    <a:pt x="62" y="62"/>
                  </a:lnTo>
                  <a:lnTo>
                    <a:pt x="74" y="62"/>
                  </a:lnTo>
                  <a:lnTo>
                    <a:pt x="78" y="60"/>
                  </a:lnTo>
                  <a:lnTo>
                    <a:pt x="85" y="60"/>
                  </a:lnTo>
                  <a:lnTo>
                    <a:pt x="91" y="60"/>
                  </a:lnTo>
                  <a:lnTo>
                    <a:pt x="100" y="60"/>
                  </a:lnTo>
                  <a:lnTo>
                    <a:pt x="106" y="59"/>
                  </a:lnTo>
                  <a:lnTo>
                    <a:pt x="114" y="59"/>
                  </a:lnTo>
                  <a:lnTo>
                    <a:pt x="119" y="57"/>
                  </a:lnTo>
                  <a:lnTo>
                    <a:pt x="127" y="57"/>
                  </a:lnTo>
                  <a:lnTo>
                    <a:pt x="137" y="55"/>
                  </a:lnTo>
                  <a:lnTo>
                    <a:pt x="144" y="55"/>
                  </a:lnTo>
                  <a:lnTo>
                    <a:pt x="150" y="51"/>
                  </a:lnTo>
                  <a:lnTo>
                    <a:pt x="154" y="45"/>
                  </a:lnTo>
                  <a:lnTo>
                    <a:pt x="154" y="40"/>
                  </a:lnTo>
                  <a:lnTo>
                    <a:pt x="156" y="36"/>
                  </a:lnTo>
                  <a:lnTo>
                    <a:pt x="150" y="28"/>
                  </a:lnTo>
                  <a:lnTo>
                    <a:pt x="142" y="26"/>
                  </a:lnTo>
                  <a:lnTo>
                    <a:pt x="137" y="22"/>
                  </a:lnTo>
                  <a:lnTo>
                    <a:pt x="129" y="19"/>
                  </a:lnTo>
                  <a:lnTo>
                    <a:pt x="119" y="17"/>
                  </a:lnTo>
                  <a:lnTo>
                    <a:pt x="116" y="19"/>
                  </a:lnTo>
                  <a:lnTo>
                    <a:pt x="116" y="22"/>
                  </a:lnTo>
                  <a:lnTo>
                    <a:pt x="121" y="26"/>
                  </a:lnTo>
                  <a:lnTo>
                    <a:pt x="129" y="28"/>
                  </a:lnTo>
                  <a:lnTo>
                    <a:pt x="135" y="32"/>
                  </a:lnTo>
                  <a:lnTo>
                    <a:pt x="138" y="32"/>
                  </a:lnTo>
                  <a:lnTo>
                    <a:pt x="144" y="34"/>
                  </a:lnTo>
                  <a:lnTo>
                    <a:pt x="146" y="38"/>
                  </a:lnTo>
                  <a:lnTo>
                    <a:pt x="146" y="41"/>
                  </a:lnTo>
                  <a:lnTo>
                    <a:pt x="140" y="43"/>
                  </a:lnTo>
                  <a:lnTo>
                    <a:pt x="135" y="43"/>
                  </a:lnTo>
                  <a:lnTo>
                    <a:pt x="125" y="45"/>
                  </a:lnTo>
                  <a:lnTo>
                    <a:pt x="118" y="47"/>
                  </a:lnTo>
                  <a:lnTo>
                    <a:pt x="106" y="49"/>
                  </a:lnTo>
                  <a:lnTo>
                    <a:pt x="98" y="51"/>
                  </a:lnTo>
                  <a:lnTo>
                    <a:pt x="91" y="51"/>
                  </a:lnTo>
                  <a:lnTo>
                    <a:pt x="85" y="51"/>
                  </a:lnTo>
                  <a:lnTo>
                    <a:pt x="79" y="51"/>
                  </a:lnTo>
                  <a:lnTo>
                    <a:pt x="74" y="51"/>
                  </a:lnTo>
                  <a:lnTo>
                    <a:pt x="68" y="51"/>
                  </a:lnTo>
                  <a:lnTo>
                    <a:pt x="64" y="51"/>
                  </a:lnTo>
                  <a:lnTo>
                    <a:pt x="55" y="47"/>
                  </a:lnTo>
                  <a:lnTo>
                    <a:pt x="51" y="43"/>
                  </a:lnTo>
                  <a:lnTo>
                    <a:pt x="51" y="41"/>
                  </a:lnTo>
                  <a:lnTo>
                    <a:pt x="57" y="40"/>
                  </a:lnTo>
                  <a:lnTo>
                    <a:pt x="62" y="40"/>
                  </a:lnTo>
                  <a:lnTo>
                    <a:pt x="70" y="40"/>
                  </a:lnTo>
                  <a:lnTo>
                    <a:pt x="76" y="38"/>
                  </a:lnTo>
                  <a:lnTo>
                    <a:pt x="81" y="38"/>
                  </a:lnTo>
                  <a:lnTo>
                    <a:pt x="85" y="36"/>
                  </a:lnTo>
                  <a:lnTo>
                    <a:pt x="87" y="34"/>
                  </a:lnTo>
                  <a:lnTo>
                    <a:pt x="89" y="30"/>
                  </a:lnTo>
                  <a:lnTo>
                    <a:pt x="91" y="26"/>
                  </a:lnTo>
                  <a:lnTo>
                    <a:pt x="91" y="22"/>
                  </a:lnTo>
                  <a:lnTo>
                    <a:pt x="87" y="19"/>
                  </a:lnTo>
                  <a:lnTo>
                    <a:pt x="81" y="19"/>
                  </a:lnTo>
                  <a:lnTo>
                    <a:pt x="72" y="19"/>
                  </a:lnTo>
                  <a:lnTo>
                    <a:pt x="60" y="19"/>
                  </a:lnTo>
                  <a:lnTo>
                    <a:pt x="51" y="21"/>
                  </a:lnTo>
                  <a:lnTo>
                    <a:pt x="38" y="21"/>
                  </a:lnTo>
                  <a:lnTo>
                    <a:pt x="28" y="21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5" y="13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24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66"/>
            <p:cNvSpPr>
              <a:spLocks/>
            </p:cNvSpPr>
            <p:nvPr/>
          </p:nvSpPr>
          <p:spPr bwMode="auto">
            <a:xfrm>
              <a:off x="5457825" y="4292601"/>
              <a:ext cx="17462" cy="492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4"/>
                </a:cxn>
                <a:cxn ang="0">
                  <a:pos x="8" y="7"/>
                </a:cxn>
                <a:cxn ang="0">
                  <a:pos x="10" y="11"/>
                </a:cxn>
                <a:cxn ang="0">
                  <a:pos x="13" y="19"/>
                </a:cxn>
                <a:cxn ang="0">
                  <a:pos x="10" y="24"/>
                </a:cxn>
                <a:cxn ang="0">
                  <a:pos x="4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6"/>
                </a:cxn>
                <a:cxn ang="0">
                  <a:pos x="6" y="38"/>
                </a:cxn>
                <a:cxn ang="0">
                  <a:pos x="10" y="42"/>
                </a:cxn>
                <a:cxn ang="0">
                  <a:pos x="6" y="44"/>
                </a:cxn>
                <a:cxn ang="0">
                  <a:pos x="4" y="49"/>
                </a:cxn>
                <a:cxn ang="0">
                  <a:pos x="2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4" y="61"/>
                </a:cxn>
                <a:cxn ang="0">
                  <a:pos x="8" y="63"/>
                </a:cxn>
                <a:cxn ang="0">
                  <a:pos x="13" y="61"/>
                </a:cxn>
                <a:cxn ang="0">
                  <a:pos x="15" y="59"/>
                </a:cxn>
                <a:cxn ang="0">
                  <a:pos x="19" y="53"/>
                </a:cxn>
                <a:cxn ang="0">
                  <a:pos x="23" y="45"/>
                </a:cxn>
                <a:cxn ang="0">
                  <a:pos x="21" y="40"/>
                </a:cxn>
                <a:cxn ang="0">
                  <a:pos x="13" y="34"/>
                </a:cxn>
                <a:cxn ang="0">
                  <a:pos x="10" y="30"/>
                </a:cxn>
                <a:cxn ang="0">
                  <a:pos x="12" y="30"/>
                </a:cxn>
                <a:cxn ang="0">
                  <a:pos x="17" y="28"/>
                </a:cxn>
                <a:cxn ang="0">
                  <a:pos x="21" y="24"/>
                </a:cxn>
                <a:cxn ang="0">
                  <a:pos x="21" y="19"/>
                </a:cxn>
                <a:cxn ang="0">
                  <a:pos x="19" y="11"/>
                </a:cxn>
                <a:cxn ang="0">
                  <a:pos x="15" y="5"/>
                </a:cxn>
                <a:cxn ang="0">
                  <a:pos x="13" y="2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23" h="63">
                  <a:moveTo>
                    <a:pt x="4" y="2"/>
                  </a:moveTo>
                  <a:lnTo>
                    <a:pt x="4" y="4"/>
                  </a:lnTo>
                  <a:lnTo>
                    <a:pt x="8" y="7"/>
                  </a:lnTo>
                  <a:lnTo>
                    <a:pt x="10" y="11"/>
                  </a:lnTo>
                  <a:lnTo>
                    <a:pt x="13" y="19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0" y="42"/>
                  </a:lnTo>
                  <a:lnTo>
                    <a:pt x="6" y="44"/>
                  </a:lnTo>
                  <a:lnTo>
                    <a:pt x="4" y="49"/>
                  </a:lnTo>
                  <a:lnTo>
                    <a:pt x="2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4" y="61"/>
                  </a:lnTo>
                  <a:lnTo>
                    <a:pt x="8" y="63"/>
                  </a:lnTo>
                  <a:lnTo>
                    <a:pt x="13" y="61"/>
                  </a:lnTo>
                  <a:lnTo>
                    <a:pt x="15" y="59"/>
                  </a:lnTo>
                  <a:lnTo>
                    <a:pt x="19" y="53"/>
                  </a:lnTo>
                  <a:lnTo>
                    <a:pt x="23" y="45"/>
                  </a:lnTo>
                  <a:lnTo>
                    <a:pt x="21" y="40"/>
                  </a:lnTo>
                  <a:lnTo>
                    <a:pt x="13" y="34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7" y="28"/>
                  </a:lnTo>
                  <a:lnTo>
                    <a:pt x="21" y="24"/>
                  </a:lnTo>
                  <a:lnTo>
                    <a:pt x="21" y="19"/>
                  </a:lnTo>
                  <a:lnTo>
                    <a:pt x="19" y="11"/>
                  </a:lnTo>
                  <a:lnTo>
                    <a:pt x="15" y="5"/>
                  </a:lnTo>
                  <a:lnTo>
                    <a:pt x="13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67"/>
            <p:cNvSpPr>
              <a:spLocks/>
            </p:cNvSpPr>
            <p:nvPr/>
          </p:nvSpPr>
          <p:spPr bwMode="auto">
            <a:xfrm>
              <a:off x="5481637" y="4297363"/>
              <a:ext cx="34925" cy="57150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0" y="59"/>
                </a:cxn>
                <a:cxn ang="0">
                  <a:pos x="3" y="56"/>
                </a:cxn>
                <a:cxn ang="0">
                  <a:pos x="5" y="48"/>
                </a:cxn>
                <a:cxn ang="0">
                  <a:pos x="7" y="42"/>
                </a:cxn>
                <a:cxn ang="0">
                  <a:pos x="7" y="31"/>
                </a:cxn>
                <a:cxn ang="0">
                  <a:pos x="7" y="19"/>
                </a:cxn>
                <a:cxn ang="0">
                  <a:pos x="7" y="10"/>
                </a:cxn>
                <a:cxn ang="0">
                  <a:pos x="7" y="6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3" y="0"/>
                </a:cxn>
                <a:cxn ang="0">
                  <a:pos x="20" y="2"/>
                </a:cxn>
                <a:cxn ang="0">
                  <a:pos x="28" y="4"/>
                </a:cxn>
                <a:cxn ang="0">
                  <a:pos x="34" y="14"/>
                </a:cxn>
                <a:cxn ang="0">
                  <a:pos x="39" y="19"/>
                </a:cxn>
                <a:cxn ang="0">
                  <a:pos x="43" y="27"/>
                </a:cxn>
                <a:cxn ang="0">
                  <a:pos x="43" y="35"/>
                </a:cxn>
                <a:cxn ang="0">
                  <a:pos x="43" y="42"/>
                </a:cxn>
                <a:cxn ang="0">
                  <a:pos x="39" y="52"/>
                </a:cxn>
                <a:cxn ang="0">
                  <a:pos x="38" y="61"/>
                </a:cxn>
                <a:cxn ang="0">
                  <a:pos x="34" y="69"/>
                </a:cxn>
                <a:cxn ang="0">
                  <a:pos x="30" y="73"/>
                </a:cxn>
                <a:cxn ang="0">
                  <a:pos x="24" y="71"/>
                </a:cxn>
                <a:cxn ang="0">
                  <a:pos x="24" y="65"/>
                </a:cxn>
                <a:cxn ang="0">
                  <a:pos x="26" y="61"/>
                </a:cxn>
                <a:cxn ang="0">
                  <a:pos x="30" y="58"/>
                </a:cxn>
                <a:cxn ang="0">
                  <a:pos x="32" y="50"/>
                </a:cxn>
                <a:cxn ang="0">
                  <a:pos x="34" y="44"/>
                </a:cxn>
                <a:cxn ang="0">
                  <a:pos x="34" y="35"/>
                </a:cxn>
                <a:cxn ang="0">
                  <a:pos x="34" y="29"/>
                </a:cxn>
                <a:cxn ang="0">
                  <a:pos x="32" y="21"/>
                </a:cxn>
                <a:cxn ang="0">
                  <a:pos x="28" y="19"/>
                </a:cxn>
                <a:cxn ang="0">
                  <a:pos x="22" y="14"/>
                </a:cxn>
                <a:cxn ang="0">
                  <a:pos x="19" y="14"/>
                </a:cxn>
                <a:cxn ang="0">
                  <a:pos x="19" y="16"/>
                </a:cxn>
                <a:cxn ang="0">
                  <a:pos x="19" y="27"/>
                </a:cxn>
                <a:cxn ang="0">
                  <a:pos x="19" y="39"/>
                </a:cxn>
                <a:cxn ang="0">
                  <a:pos x="19" y="46"/>
                </a:cxn>
                <a:cxn ang="0">
                  <a:pos x="15" y="50"/>
                </a:cxn>
                <a:cxn ang="0">
                  <a:pos x="13" y="58"/>
                </a:cxn>
                <a:cxn ang="0">
                  <a:pos x="9" y="63"/>
                </a:cxn>
                <a:cxn ang="0">
                  <a:pos x="9" y="65"/>
                </a:cxn>
                <a:cxn ang="0">
                  <a:pos x="0" y="61"/>
                </a:cxn>
                <a:cxn ang="0">
                  <a:pos x="0" y="61"/>
                </a:cxn>
              </a:cxnLst>
              <a:rect l="0" t="0" r="r" b="b"/>
              <a:pathLst>
                <a:path w="43" h="73">
                  <a:moveTo>
                    <a:pt x="0" y="61"/>
                  </a:moveTo>
                  <a:lnTo>
                    <a:pt x="0" y="59"/>
                  </a:lnTo>
                  <a:lnTo>
                    <a:pt x="3" y="56"/>
                  </a:lnTo>
                  <a:lnTo>
                    <a:pt x="5" y="48"/>
                  </a:lnTo>
                  <a:lnTo>
                    <a:pt x="7" y="42"/>
                  </a:lnTo>
                  <a:lnTo>
                    <a:pt x="7" y="31"/>
                  </a:lnTo>
                  <a:lnTo>
                    <a:pt x="7" y="19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4"/>
                  </a:lnTo>
                  <a:lnTo>
                    <a:pt x="9" y="2"/>
                  </a:lnTo>
                  <a:lnTo>
                    <a:pt x="13" y="0"/>
                  </a:lnTo>
                  <a:lnTo>
                    <a:pt x="20" y="2"/>
                  </a:lnTo>
                  <a:lnTo>
                    <a:pt x="28" y="4"/>
                  </a:lnTo>
                  <a:lnTo>
                    <a:pt x="34" y="14"/>
                  </a:lnTo>
                  <a:lnTo>
                    <a:pt x="39" y="19"/>
                  </a:lnTo>
                  <a:lnTo>
                    <a:pt x="43" y="27"/>
                  </a:lnTo>
                  <a:lnTo>
                    <a:pt x="43" y="35"/>
                  </a:lnTo>
                  <a:lnTo>
                    <a:pt x="43" y="42"/>
                  </a:lnTo>
                  <a:lnTo>
                    <a:pt x="39" y="52"/>
                  </a:lnTo>
                  <a:lnTo>
                    <a:pt x="38" y="61"/>
                  </a:lnTo>
                  <a:lnTo>
                    <a:pt x="34" y="69"/>
                  </a:lnTo>
                  <a:lnTo>
                    <a:pt x="30" y="73"/>
                  </a:lnTo>
                  <a:lnTo>
                    <a:pt x="24" y="71"/>
                  </a:lnTo>
                  <a:lnTo>
                    <a:pt x="24" y="65"/>
                  </a:lnTo>
                  <a:lnTo>
                    <a:pt x="26" y="61"/>
                  </a:lnTo>
                  <a:lnTo>
                    <a:pt x="30" y="58"/>
                  </a:lnTo>
                  <a:lnTo>
                    <a:pt x="32" y="50"/>
                  </a:lnTo>
                  <a:lnTo>
                    <a:pt x="34" y="44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2" y="21"/>
                  </a:lnTo>
                  <a:lnTo>
                    <a:pt x="28" y="19"/>
                  </a:lnTo>
                  <a:lnTo>
                    <a:pt x="22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27"/>
                  </a:lnTo>
                  <a:lnTo>
                    <a:pt x="19" y="39"/>
                  </a:lnTo>
                  <a:lnTo>
                    <a:pt x="19" y="46"/>
                  </a:lnTo>
                  <a:lnTo>
                    <a:pt x="15" y="50"/>
                  </a:lnTo>
                  <a:lnTo>
                    <a:pt x="13" y="58"/>
                  </a:lnTo>
                  <a:lnTo>
                    <a:pt x="9" y="63"/>
                  </a:lnTo>
                  <a:lnTo>
                    <a:pt x="9" y="65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868"/>
            <p:cNvSpPr>
              <a:spLocks/>
            </p:cNvSpPr>
            <p:nvPr/>
          </p:nvSpPr>
          <p:spPr bwMode="auto">
            <a:xfrm>
              <a:off x="5380037" y="3965576"/>
              <a:ext cx="147637" cy="304800"/>
            </a:xfrm>
            <a:custGeom>
              <a:avLst/>
              <a:gdLst/>
              <a:ahLst/>
              <a:cxnLst>
                <a:cxn ang="0">
                  <a:pos x="143" y="167"/>
                </a:cxn>
                <a:cxn ang="0">
                  <a:pos x="166" y="156"/>
                </a:cxn>
                <a:cxn ang="0">
                  <a:pos x="175" y="135"/>
                </a:cxn>
                <a:cxn ang="0">
                  <a:pos x="171" y="108"/>
                </a:cxn>
                <a:cxn ang="0">
                  <a:pos x="167" y="80"/>
                </a:cxn>
                <a:cxn ang="0">
                  <a:pos x="171" y="48"/>
                </a:cxn>
                <a:cxn ang="0">
                  <a:pos x="173" y="27"/>
                </a:cxn>
                <a:cxn ang="0">
                  <a:pos x="150" y="13"/>
                </a:cxn>
                <a:cxn ang="0">
                  <a:pos x="141" y="19"/>
                </a:cxn>
                <a:cxn ang="0">
                  <a:pos x="118" y="48"/>
                </a:cxn>
                <a:cxn ang="0">
                  <a:pos x="95" y="72"/>
                </a:cxn>
                <a:cxn ang="0">
                  <a:pos x="72" y="84"/>
                </a:cxn>
                <a:cxn ang="0">
                  <a:pos x="61" y="99"/>
                </a:cxn>
                <a:cxn ang="0">
                  <a:pos x="61" y="122"/>
                </a:cxn>
                <a:cxn ang="0">
                  <a:pos x="72" y="139"/>
                </a:cxn>
                <a:cxn ang="0">
                  <a:pos x="80" y="150"/>
                </a:cxn>
                <a:cxn ang="0">
                  <a:pos x="69" y="183"/>
                </a:cxn>
                <a:cxn ang="0">
                  <a:pos x="51" y="242"/>
                </a:cxn>
                <a:cxn ang="0">
                  <a:pos x="32" y="306"/>
                </a:cxn>
                <a:cxn ang="0">
                  <a:pos x="15" y="358"/>
                </a:cxn>
                <a:cxn ang="0">
                  <a:pos x="10" y="382"/>
                </a:cxn>
                <a:cxn ang="0">
                  <a:pos x="0" y="377"/>
                </a:cxn>
                <a:cxn ang="0">
                  <a:pos x="12" y="342"/>
                </a:cxn>
                <a:cxn ang="0">
                  <a:pos x="27" y="283"/>
                </a:cxn>
                <a:cxn ang="0">
                  <a:pos x="46" y="221"/>
                </a:cxn>
                <a:cxn ang="0">
                  <a:pos x="61" y="169"/>
                </a:cxn>
                <a:cxn ang="0">
                  <a:pos x="67" y="152"/>
                </a:cxn>
                <a:cxn ang="0">
                  <a:pos x="55" y="129"/>
                </a:cxn>
                <a:cxn ang="0">
                  <a:pos x="48" y="107"/>
                </a:cxn>
                <a:cxn ang="0">
                  <a:pos x="53" y="82"/>
                </a:cxn>
                <a:cxn ang="0">
                  <a:pos x="76" y="69"/>
                </a:cxn>
                <a:cxn ang="0">
                  <a:pos x="89" y="61"/>
                </a:cxn>
                <a:cxn ang="0">
                  <a:pos x="116" y="36"/>
                </a:cxn>
                <a:cxn ang="0">
                  <a:pos x="139" y="10"/>
                </a:cxn>
                <a:cxn ang="0">
                  <a:pos x="156" y="0"/>
                </a:cxn>
                <a:cxn ang="0">
                  <a:pos x="179" y="13"/>
                </a:cxn>
                <a:cxn ang="0">
                  <a:pos x="185" y="34"/>
                </a:cxn>
                <a:cxn ang="0">
                  <a:pos x="179" y="53"/>
                </a:cxn>
                <a:cxn ang="0">
                  <a:pos x="175" y="84"/>
                </a:cxn>
                <a:cxn ang="0">
                  <a:pos x="179" y="107"/>
                </a:cxn>
                <a:cxn ang="0">
                  <a:pos x="186" y="129"/>
                </a:cxn>
                <a:cxn ang="0">
                  <a:pos x="183" y="150"/>
                </a:cxn>
                <a:cxn ang="0">
                  <a:pos x="169" y="166"/>
                </a:cxn>
                <a:cxn ang="0">
                  <a:pos x="89" y="344"/>
                </a:cxn>
                <a:cxn ang="0">
                  <a:pos x="93" y="358"/>
                </a:cxn>
              </a:cxnLst>
              <a:rect l="0" t="0" r="r" b="b"/>
              <a:pathLst>
                <a:path w="186" h="384">
                  <a:moveTo>
                    <a:pt x="93" y="358"/>
                  </a:moveTo>
                  <a:lnTo>
                    <a:pt x="80" y="346"/>
                  </a:lnTo>
                  <a:lnTo>
                    <a:pt x="143" y="167"/>
                  </a:lnTo>
                  <a:lnTo>
                    <a:pt x="147" y="167"/>
                  </a:lnTo>
                  <a:lnTo>
                    <a:pt x="154" y="164"/>
                  </a:lnTo>
                  <a:lnTo>
                    <a:pt x="166" y="156"/>
                  </a:lnTo>
                  <a:lnTo>
                    <a:pt x="173" y="148"/>
                  </a:lnTo>
                  <a:lnTo>
                    <a:pt x="175" y="141"/>
                  </a:lnTo>
                  <a:lnTo>
                    <a:pt x="175" y="135"/>
                  </a:lnTo>
                  <a:lnTo>
                    <a:pt x="175" y="128"/>
                  </a:lnTo>
                  <a:lnTo>
                    <a:pt x="175" y="122"/>
                  </a:lnTo>
                  <a:lnTo>
                    <a:pt x="171" y="108"/>
                  </a:lnTo>
                  <a:lnTo>
                    <a:pt x="167" y="97"/>
                  </a:lnTo>
                  <a:lnTo>
                    <a:pt x="167" y="88"/>
                  </a:lnTo>
                  <a:lnTo>
                    <a:pt x="167" y="80"/>
                  </a:lnTo>
                  <a:lnTo>
                    <a:pt x="167" y="69"/>
                  </a:lnTo>
                  <a:lnTo>
                    <a:pt x="169" y="59"/>
                  </a:lnTo>
                  <a:lnTo>
                    <a:pt x="171" y="48"/>
                  </a:lnTo>
                  <a:lnTo>
                    <a:pt x="171" y="38"/>
                  </a:lnTo>
                  <a:lnTo>
                    <a:pt x="171" y="31"/>
                  </a:lnTo>
                  <a:lnTo>
                    <a:pt x="173" y="27"/>
                  </a:lnTo>
                  <a:lnTo>
                    <a:pt x="167" y="19"/>
                  </a:lnTo>
                  <a:lnTo>
                    <a:pt x="158" y="17"/>
                  </a:lnTo>
                  <a:lnTo>
                    <a:pt x="150" y="13"/>
                  </a:lnTo>
                  <a:lnTo>
                    <a:pt x="147" y="13"/>
                  </a:lnTo>
                  <a:lnTo>
                    <a:pt x="145" y="15"/>
                  </a:lnTo>
                  <a:lnTo>
                    <a:pt x="141" y="19"/>
                  </a:lnTo>
                  <a:lnTo>
                    <a:pt x="133" y="27"/>
                  </a:lnTo>
                  <a:lnTo>
                    <a:pt x="128" y="38"/>
                  </a:lnTo>
                  <a:lnTo>
                    <a:pt x="118" y="48"/>
                  </a:lnTo>
                  <a:lnTo>
                    <a:pt x="110" y="57"/>
                  </a:lnTo>
                  <a:lnTo>
                    <a:pt x="101" y="65"/>
                  </a:lnTo>
                  <a:lnTo>
                    <a:pt x="95" y="72"/>
                  </a:lnTo>
                  <a:lnTo>
                    <a:pt x="86" y="74"/>
                  </a:lnTo>
                  <a:lnTo>
                    <a:pt x="80" y="78"/>
                  </a:lnTo>
                  <a:lnTo>
                    <a:pt x="72" y="84"/>
                  </a:lnTo>
                  <a:lnTo>
                    <a:pt x="67" y="88"/>
                  </a:lnTo>
                  <a:lnTo>
                    <a:pt x="63" y="93"/>
                  </a:lnTo>
                  <a:lnTo>
                    <a:pt x="61" y="99"/>
                  </a:lnTo>
                  <a:lnTo>
                    <a:pt x="59" y="107"/>
                  </a:lnTo>
                  <a:lnTo>
                    <a:pt x="61" y="114"/>
                  </a:lnTo>
                  <a:lnTo>
                    <a:pt x="61" y="122"/>
                  </a:lnTo>
                  <a:lnTo>
                    <a:pt x="65" y="129"/>
                  </a:lnTo>
                  <a:lnTo>
                    <a:pt x="69" y="133"/>
                  </a:lnTo>
                  <a:lnTo>
                    <a:pt x="72" y="139"/>
                  </a:lnTo>
                  <a:lnTo>
                    <a:pt x="76" y="147"/>
                  </a:lnTo>
                  <a:lnTo>
                    <a:pt x="80" y="148"/>
                  </a:lnTo>
                  <a:lnTo>
                    <a:pt x="80" y="150"/>
                  </a:lnTo>
                  <a:lnTo>
                    <a:pt x="76" y="158"/>
                  </a:lnTo>
                  <a:lnTo>
                    <a:pt x="72" y="167"/>
                  </a:lnTo>
                  <a:lnTo>
                    <a:pt x="69" y="183"/>
                  </a:lnTo>
                  <a:lnTo>
                    <a:pt x="63" y="200"/>
                  </a:lnTo>
                  <a:lnTo>
                    <a:pt x="57" y="221"/>
                  </a:lnTo>
                  <a:lnTo>
                    <a:pt x="51" y="242"/>
                  </a:lnTo>
                  <a:lnTo>
                    <a:pt x="46" y="264"/>
                  </a:lnTo>
                  <a:lnTo>
                    <a:pt x="40" y="285"/>
                  </a:lnTo>
                  <a:lnTo>
                    <a:pt x="32" y="306"/>
                  </a:lnTo>
                  <a:lnTo>
                    <a:pt x="27" y="327"/>
                  </a:lnTo>
                  <a:lnTo>
                    <a:pt x="21" y="344"/>
                  </a:lnTo>
                  <a:lnTo>
                    <a:pt x="15" y="358"/>
                  </a:lnTo>
                  <a:lnTo>
                    <a:pt x="12" y="371"/>
                  </a:lnTo>
                  <a:lnTo>
                    <a:pt x="10" y="379"/>
                  </a:lnTo>
                  <a:lnTo>
                    <a:pt x="10" y="382"/>
                  </a:lnTo>
                  <a:lnTo>
                    <a:pt x="4" y="384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2" y="369"/>
                  </a:lnTo>
                  <a:lnTo>
                    <a:pt x="6" y="356"/>
                  </a:lnTo>
                  <a:lnTo>
                    <a:pt x="12" y="342"/>
                  </a:lnTo>
                  <a:lnTo>
                    <a:pt x="15" y="323"/>
                  </a:lnTo>
                  <a:lnTo>
                    <a:pt x="21" y="306"/>
                  </a:lnTo>
                  <a:lnTo>
                    <a:pt x="27" y="283"/>
                  </a:lnTo>
                  <a:lnTo>
                    <a:pt x="34" y="264"/>
                  </a:lnTo>
                  <a:lnTo>
                    <a:pt x="40" y="242"/>
                  </a:lnTo>
                  <a:lnTo>
                    <a:pt x="46" y="221"/>
                  </a:lnTo>
                  <a:lnTo>
                    <a:pt x="51" y="202"/>
                  </a:lnTo>
                  <a:lnTo>
                    <a:pt x="57" y="185"/>
                  </a:lnTo>
                  <a:lnTo>
                    <a:pt x="61" y="169"/>
                  </a:lnTo>
                  <a:lnTo>
                    <a:pt x="65" y="160"/>
                  </a:lnTo>
                  <a:lnTo>
                    <a:pt x="67" y="152"/>
                  </a:lnTo>
                  <a:lnTo>
                    <a:pt x="67" y="152"/>
                  </a:lnTo>
                  <a:lnTo>
                    <a:pt x="65" y="147"/>
                  </a:lnTo>
                  <a:lnTo>
                    <a:pt x="59" y="137"/>
                  </a:lnTo>
                  <a:lnTo>
                    <a:pt x="55" y="129"/>
                  </a:lnTo>
                  <a:lnTo>
                    <a:pt x="51" y="122"/>
                  </a:lnTo>
                  <a:lnTo>
                    <a:pt x="50" y="114"/>
                  </a:lnTo>
                  <a:lnTo>
                    <a:pt x="48" y="107"/>
                  </a:lnTo>
                  <a:lnTo>
                    <a:pt x="46" y="97"/>
                  </a:lnTo>
                  <a:lnTo>
                    <a:pt x="50" y="89"/>
                  </a:lnTo>
                  <a:lnTo>
                    <a:pt x="53" y="82"/>
                  </a:lnTo>
                  <a:lnTo>
                    <a:pt x="61" y="78"/>
                  </a:lnTo>
                  <a:lnTo>
                    <a:pt x="67" y="72"/>
                  </a:lnTo>
                  <a:lnTo>
                    <a:pt x="76" y="69"/>
                  </a:lnTo>
                  <a:lnTo>
                    <a:pt x="82" y="67"/>
                  </a:lnTo>
                  <a:lnTo>
                    <a:pt x="86" y="67"/>
                  </a:lnTo>
                  <a:lnTo>
                    <a:pt x="89" y="61"/>
                  </a:lnTo>
                  <a:lnTo>
                    <a:pt x="97" y="55"/>
                  </a:lnTo>
                  <a:lnTo>
                    <a:pt x="105" y="46"/>
                  </a:lnTo>
                  <a:lnTo>
                    <a:pt x="116" y="36"/>
                  </a:lnTo>
                  <a:lnTo>
                    <a:pt x="124" y="27"/>
                  </a:lnTo>
                  <a:lnTo>
                    <a:pt x="133" y="17"/>
                  </a:lnTo>
                  <a:lnTo>
                    <a:pt x="139" y="10"/>
                  </a:lnTo>
                  <a:lnTo>
                    <a:pt x="145" y="8"/>
                  </a:lnTo>
                  <a:lnTo>
                    <a:pt x="148" y="2"/>
                  </a:lnTo>
                  <a:lnTo>
                    <a:pt x="156" y="0"/>
                  </a:lnTo>
                  <a:lnTo>
                    <a:pt x="164" y="2"/>
                  </a:lnTo>
                  <a:lnTo>
                    <a:pt x="173" y="8"/>
                  </a:lnTo>
                  <a:lnTo>
                    <a:pt x="179" y="13"/>
                  </a:lnTo>
                  <a:lnTo>
                    <a:pt x="183" y="19"/>
                  </a:lnTo>
                  <a:lnTo>
                    <a:pt x="183" y="27"/>
                  </a:lnTo>
                  <a:lnTo>
                    <a:pt x="185" y="34"/>
                  </a:lnTo>
                  <a:lnTo>
                    <a:pt x="183" y="38"/>
                  </a:lnTo>
                  <a:lnTo>
                    <a:pt x="181" y="44"/>
                  </a:lnTo>
                  <a:lnTo>
                    <a:pt x="179" y="53"/>
                  </a:lnTo>
                  <a:lnTo>
                    <a:pt x="179" y="63"/>
                  </a:lnTo>
                  <a:lnTo>
                    <a:pt x="177" y="72"/>
                  </a:lnTo>
                  <a:lnTo>
                    <a:pt x="175" y="84"/>
                  </a:lnTo>
                  <a:lnTo>
                    <a:pt x="175" y="89"/>
                  </a:lnTo>
                  <a:lnTo>
                    <a:pt x="177" y="97"/>
                  </a:lnTo>
                  <a:lnTo>
                    <a:pt x="179" y="107"/>
                  </a:lnTo>
                  <a:lnTo>
                    <a:pt x="183" y="118"/>
                  </a:lnTo>
                  <a:lnTo>
                    <a:pt x="185" y="124"/>
                  </a:lnTo>
                  <a:lnTo>
                    <a:pt x="186" y="129"/>
                  </a:lnTo>
                  <a:lnTo>
                    <a:pt x="186" y="137"/>
                  </a:lnTo>
                  <a:lnTo>
                    <a:pt x="186" y="145"/>
                  </a:lnTo>
                  <a:lnTo>
                    <a:pt x="183" y="150"/>
                  </a:lnTo>
                  <a:lnTo>
                    <a:pt x="179" y="156"/>
                  </a:lnTo>
                  <a:lnTo>
                    <a:pt x="175" y="162"/>
                  </a:lnTo>
                  <a:lnTo>
                    <a:pt x="169" y="166"/>
                  </a:lnTo>
                  <a:lnTo>
                    <a:pt x="158" y="169"/>
                  </a:lnTo>
                  <a:lnTo>
                    <a:pt x="147" y="177"/>
                  </a:lnTo>
                  <a:lnTo>
                    <a:pt x="89" y="344"/>
                  </a:lnTo>
                  <a:lnTo>
                    <a:pt x="107" y="358"/>
                  </a:lnTo>
                  <a:lnTo>
                    <a:pt x="95" y="361"/>
                  </a:lnTo>
                  <a:lnTo>
                    <a:pt x="93" y="358"/>
                  </a:lnTo>
                  <a:lnTo>
                    <a:pt x="93" y="3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869"/>
            <p:cNvSpPr>
              <a:spLocks/>
            </p:cNvSpPr>
            <p:nvPr/>
          </p:nvSpPr>
          <p:spPr bwMode="auto">
            <a:xfrm>
              <a:off x="5434012" y="4238626"/>
              <a:ext cx="1587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25"/>
                </a:cxn>
                <a:cxn ang="0">
                  <a:pos x="9" y="25"/>
                </a:cxn>
                <a:cxn ang="0">
                  <a:pos x="19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25">
                  <a:moveTo>
                    <a:pt x="11" y="0"/>
                  </a:moveTo>
                  <a:lnTo>
                    <a:pt x="0" y="25"/>
                  </a:lnTo>
                  <a:lnTo>
                    <a:pt x="9" y="25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870"/>
            <p:cNvSpPr>
              <a:spLocks/>
            </p:cNvSpPr>
            <p:nvPr/>
          </p:nvSpPr>
          <p:spPr bwMode="auto">
            <a:xfrm>
              <a:off x="5364162" y="4208463"/>
              <a:ext cx="31750" cy="42863"/>
            </a:xfrm>
            <a:custGeom>
              <a:avLst/>
              <a:gdLst/>
              <a:ahLst/>
              <a:cxnLst>
                <a:cxn ang="0">
                  <a:pos x="40" y="17"/>
                </a:cxn>
                <a:cxn ang="0">
                  <a:pos x="36" y="15"/>
                </a:cxn>
                <a:cxn ang="0">
                  <a:pos x="31" y="10"/>
                </a:cxn>
                <a:cxn ang="0">
                  <a:pos x="21" y="4"/>
                </a:cxn>
                <a:cxn ang="0">
                  <a:pos x="17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2" y="17"/>
                </a:cxn>
                <a:cxn ang="0">
                  <a:pos x="2" y="23"/>
                </a:cxn>
                <a:cxn ang="0">
                  <a:pos x="6" y="31"/>
                </a:cxn>
                <a:cxn ang="0">
                  <a:pos x="12" y="36"/>
                </a:cxn>
                <a:cxn ang="0">
                  <a:pos x="17" y="42"/>
                </a:cxn>
                <a:cxn ang="0">
                  <a:pos x="25" y="52"/>
                </a:cxn>
                <a:cxn ang="0">
                  <a:pos x="31" y="55"/>
                </a:cxn>
                <a:cxn ang="0">
                  <a:pos x="34" y="46"/>
                </a:cxn>
                <a:cxn ang="0">
                  <a:pos x="31" y="42"/>
                </a:cxn>
                <a:cxn ang="0">
                  <a:pos x="23" y="36"/>
                </a:cxn>
                <a:cxn ang="0">
                  <a:pos x="15" y="27"/>
                </a:cxn>
                <a:cxn ang="0">
                  <a:pos x="14" y="17"/>
                </a:cxn>
                <a:cxn ang="0">
                  <a:pos x="15" y="12"/>
                </a:cxn>
                <a:cxn ang="0">
                  <a:pos x="21" y="12"/>
                </a:cxn>
                <a:cxn ang="0">
                  <a:pos x="23" y="14"/>
                </a:cxn>
                <a:cxn ang="0">
                  <a:pos x="31" y="19"/>
                </a:cxn>
                <a:cxn ang="0">
                  <a:pos x="36" y="25"/>
                </a:cxn>
                <a:cxn ang="0">
                  <a:pos x="40" y="27"/>
                </a:cxn>
                <a:cxn ang="0">
                  <a:pos x="40" y="17"/>
                </a:cxn>
                <a:cxn ang="0">
                  <a:pos x="40" y="17"/>
                </a:cxn>
              </a:cxnLst>
              <a:rect l="0" t="0" r="r" b="b"/>
              <a:pathLst>
                <a:path w="40" h="55">
                  <a:moveTo>
                    <a:pt x="40" y="17"/>
                  </a:moveTo>
                  <a:lnTo>
                    <a:pt x="36" y="15"/>
                  </a:lnTo>
                  <a:lnTo>
                    <a:pt x="31" y="10"/>
                  </a:lnTo>
                  <a:lnTo>
                    <a:pt x="21" y="4"/>
                  </a:lnTo>
                  <a:lnTo>
                    <a:pt x="17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2" y="17"/>
                  </a:lnTo>
                  <a:lnTo>
                    <a:pt x="2" y="23"/>
                  </a:lnTo>
                  <a:lnTo>
                    <a:pt x="6" y="31"/>
                  </a:lnTo>
                  <a:lnTo>
                    <a:pt x="12" y="36"/>
                  </a:lnTo>
                  <a:lnTo>
                    <a:pt x="17" y="42"/>
                  </a:lnTo>
                  <a:lnTo>
                    <a:pt x="25" y="52"/>
                  </a:lnTo>
                  <a:lnTo>
                    <a:pt x="31" y="55"/>
                  </a:lnTo>
                  <a:lnTo>
                    <a:pt x="34" y="46"/>
                  </a:lnTo>
                  <a:lnTo>
                    <a:pt x="31" y="42"/>
                  </a:lnTo>
                  <a:lnTo>
                    <a:pt x="23" y="36"/>
                  </a:lnTo>
                  <a:lnTo>
                    <a:pt x="15" y="27"/>
                  </a:lnTo>
                  <a:lnTo>
                    <a:pt x="14" y="17"/>
                  </a:lnTo>
                  <a:lnTo>
                    <a:pt x="15" y="12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31" y="19"/>
                  </a:lnTo>
                  <a:lnTo>
                    <a:pt x="36" y="25"/>
                  </a:lnTo>
                  <a:lnTo>
                    <a:pt x="40" y="27"/>
                  </a:lnTo>
                  <a:lnTo>
                    <a:pt x="40" y="17"/>
                  </a:lnTo>
                  <a:lnTo>
                    <a:pt x="4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871"/>
            <p:cNvSpPr>
              <a:spLocks/>
            </p:cNvSpPr>
            <p:nvPr/>
          </p:nvSpPr>
          <p:spPr bwMode="auto">
            <a:xfrm>
              <a:off x="5389562" y="4022726"/>
              <a:ext cx="114300" cy="252413"/>
            </a:xfrm>
            <a:custGeom>
              <a:avLst/>
              <a:gdLst/>
              <a:ahLst/>
              <a:cxnLst>
                <a:cxn ang="0">
                  <a:pos x="0" y="314"/>
                </a:cxn>
                <a:cxn ang="0">
                  <a:pos x="104" y="0"/>
                </a:cxn>
                <a:cxn ang="0">
                  <a:pos x="144" y="16"/>
                </a:cxn>
                <a:cxn ang="0">
                  <a:pos x="49" y="305"/>
                </a:cxn>
                <a:cxn ang="0">
                  <a:pos x="9" y="320"/>
                </a:cxn>
                <a:cxn ang="0">
                  <a:pos x="0" y="314"/>
                </a:cxn>
                <a:cxn ang="0">
                  <a:pos x="0" y="314"/>
                </a:cxn>
              </a:cxnLst>
              <a:rect l="0" t="0" r="r" b="b"/>
              <a:pathLst>
                <a:path w="144" h="320">
                  <a:moveTo>
                    <a:pt x="0" y="314"/>
                  </a:moveTo>
                  <a:lnTo>
                    <a:pt x="104" y="0"/>
                  </a:lnTo>
                  <a:lnTo>
                    <a:pt x="144" y="16"/>
                  </a:lnTo>
                  <a:lnTo>
                    <a:pt x="49" y="305"/>
                  </a:lnTo>
                  <a:lnTo>
                    <a:pt x="9" y="320"/>
                  </a:lnTo>
                  <a:lnTo>
                    <a:pt x="0" y="314"/>
                  </a:lnTo>
                  <a:lnTo>
                    <a:pt x="0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872"/>
            <p:cNvSpPr>
              <a:spLocks/>
            </p:cNvSpPr>
            <p:nvPr/>
          </p:nvSpPr>
          <p:spPr bwMode="auto">
            <a:xfrm>
              <a:off x="5419725" y="4368801"/>
              <a:ext cx="74612" cy="109538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123"/>
                </a:cxn>
                <a:cxn ang="0">
                  <a:pos x="5" y="123"/>
                </a:cxn>
                <a:cxn ang="0">
                  <a:pos x="11" y="121"/>
                </a:cxn>
                <a:cxn ang="0">
                  <a:pos x="20" y="121"/>
                </a:cxn>
                <a:cxn ang="0">
                  <a:pos x="30" y="116"/>
                </a:cxn>
                <a:cxn ang="0">
                  <a:pos x="41" y="112"/>
                </a:cxn>
                <a:cxn ang="0">
                  <a:pos x="51" y="104"/>
                </a:cxn>
                <a:cxn ang="0">
                  <a:pos x="60" y="97"/>
                </a:cxn>
                <a:cxn ang="0">
                  <a:pos x="68" y="87"/>
                </a:cxn>
                <a:cxn ang="0">
                  <a:pos x="74" y="78"/>
                </a:cxn>
                <a:cxn ang="0">
                  <a:pos x="78" y="70"/>
                </a:cxn>
                <a:cxn ang="0">
                  <a:pos x="81" y="66"/>
                </a:cxn>
                <a:cxn ang="0">
                  <a:pos x="83" y="53"/>
                </a:cxn>
                <a:cxn ang="0">
                  <a:pos x="83" y="43"/>
                </a:cxn>
                <a:cxn ang="0">
                  <a:pos x="79" y="38"/>
                </a:cxn>
                <a:cxn ang="0">
                  <a:pos x="76" y="32"/>
                </a:cxn>
                <a:cxn ang="0">
                  <a:pos x="72" y="24"/>
                </a:cxn>
                <a:cxn ang="0">
                  <a:pos x="66" y="17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70" y="0"/>
                </a:cxn>
                <a:cxn ang="0">
                  <a:pos x="74" y="4"/>
                </a:cxn>
                <a:cxn ang="0">
                  <a:pos x="78" y="7"/>
                </a:cxn>
                <a:cxn ang="0">
                  <a:pos x="81" y="13"/>
                </a:cxn>
                <a:cxn ang="0">
                  <a:pos x="85" y="19"/>
                </a:cxn>
                <a:cxn ang="0">
                  <a:pos x="89" y="28"/>
                </a:cxn>
                <a:cxn ang="0">
                  <a:pos x="91" y="40"/>
                </a:cxn>
                <a:cxn ang="0">
                  <a:pos x="95" y="53"/>
                </a:cxn>
                <a:cxn ang="0">
                  <a:pos x="93" y="63"/>
                </a:cxn>
                <a:cxn ang="0">
                  <a:pos x="91" y="74"/>
                </a:cxn>
                <a:cxn ang="0">
                  <a:pos x="87" y="82"/>
                </a:cxn>
                <a:cxn ang="0">
                  <a:pos x="85" y="91"/>
                </a:cxn>
                <a:cxn ang="0">
                  <a:pos x="78" y="97"/>
                </a:cxn>
                <a:cxn ang="0">
                  <a:pos x="74" y="102"/>
                </a:cxn>
                <a:cxn ang="0">
                  <a:pos x="70" y="106"/>
                </a:cxn>
                <a:cxn ang="0">
                  <a:pos x="64" y="112"/>
                </a:cxn>
                <a:cxn ang="0">
                  <a:pos x="57" y="114"/>
                </a:cxn>
                <a:cxn ang="0">
                  <a:pos x="47" y="120"/>
                </a:cxn>
                <a:cxn ang="0">
                  <a:pos x="38" y="123"/>
                </a:cxn>
                <a:cxn ang="0">
                  <a:pos x="28" y="127"/>
                </a:cxn>
                <a:cxn ang="0">
                  <a:pos x="17" y="131"/>
                </a:cxn>
                <a:cxn ang="0">
                  <a:pos x="9" y="133"/>
                </a:cxn>
                <a:cxn ang="0">
                  <a:pos x="3" y="135"/>
                </a:cxn>
                <a:cxn ang="0">
                  <a:pos x="1" y="137"/>
                </a:cxn>
                <a:cxn ang="0">
                  <a:pos x="0" y="123"/>
                </a:cxn>
                <a:cxn ang="0">
                  <a:pos x="0" y="123"/>
                </a:cxn>
              </a:cxnLst>
              <a:rect l="0" t="0" r="r" b="b"/>
              <a:pathLst>
                <a:path w="95" h="137">
                  <a:moveTo>
                    <a:pt x="0" y="123"/>
                  </a:moveTo>
                  <a:lnTo>
                    <a:pt x="0" y="123"/>
                  </a:lnTo>
                  <a:lnTo>
                    <a:pt x="5" y="123"/>
                  </a:lnTo>
                  <a:lnTo>
                    <a:pt x="11" y="121"/>
                  </a:lnTo>
                  <a:lnTo>
                    <a:pt x="20" y="121"/>
                  </a:lnTo>
                  <a:lnTo>
                    <a:pt x="30" y="116"/>
                  </a:lnTo>
                  <a:lnTo>
                    <a:pt x="41" y="112"/>
                  </a:lnTo>
                  <a:lnTo>
                    <a:pt x="51" y="104"/>
                  </a:lnTo>
                  <a:lnTo>
                    <a:pt x="60" y="97"/>
                  </a:lnTo>
                  <a:lnTo>
                    <a:pt x="68" y="87"/>
                  </a:lnTo>
                  <a:lnTo>
                    <a:pt x="74" y="78"/>
                  </a:lnTo>
                  <a:lnTo>
                    <a:pt x="78" y="70"/>
                  </a:lnTo>
                  <a:lnTo>
                    <a:pt x="81" y="66"/>
                  </a:lnTo>
                  <a:lnTo>
                    <a:pt x="83" y="53"/>
                  </a:lnTo>
                  <a:lnTo>
                    <a:pt x="83" y="43"/>
                  </a:lnTo>
                  <a:lnTo>
                    <a:pt x="79" y="38"/>
                  </a:lnTo>
                  <a:lnTo>
                    <a:pt x="76" y="32"/>
                  </a:lnTo>
                  <a:lnTo>
                    <a:pt x="72" y="24"/>
                  </a:lnTo>
                  <a:lnTo>
                    <a:pt x="66" y="17"/>
                  </a:lnTo>
                  <a:lnTo>
                    <a:pt x="57" y="5"/>
                  </a:lnTo>
                  <a:lnTo>
                    <a:pt x="53" y="2"/>
                  </a:lnTo>
                  <a:lnTo>
                    <a:pt x="70" y="0"/>
                  </a:lnTo>
                  <a:lnTo>
                    <a:pt x="74" y="4"/>
                  </a:lnTo>
                  <a:lnTo>
                    <a:pt x="78" y="7"/>
                  </a:lnTo>
                  <a:lnTo>
                    <a:pt x="81" y="13"/>
                  </a:lnTo>
                  <a:lnTo>
                    <a:pt x="85" y="19"/>
                  </a:lnTo>
                  <a:lnTo>
                    <a:pt x="89" y="28"/>
                  </a:lnTo>
                  <a:lnTo>
                    <a:pt x="91" y="40"/>
                  </a:lnTo>
                  <a:lnTo>
                    <a:pt x="95" y="53"/>
                  </a:lnTo>
                  <a:lnTo>
                    <a:pt x="93" y="63"/>
                  </a:lnTo>
                  <a:lnTo>
                    <a:pt x="91" y="74"/>
                  </a:lnTo>
                  <a:lnTo>
                    <a:pt x="87" y="82"/>
                  </a:lnTo>
                  <a:lnTo>
                    <a:pt x="85" y="91"/>
                  </a:lnTo>
                  <a:lnTo>
                    <a:pt x="78" y="97"/>
                  </a:lnTo>
                  <a:lnTo>
                    <a:pt x="74" y="102"/>
                  </a:lnTo>
                  <a:lnTo>
                    <a:pt x="70" y="106"/>
                  </a:lnTo>
                  <a:lnTo>
                    <a:pt x="64" y="112"/>
                  </a:lnTo>
                  <a:lnTo>
                    <a:pt x="57" y="114"/>
                  </a:lnTo>
                  <a:lnTo>
                    <a:pt x="47" y="120"/>
                  </a:lnTo>
                  <a:lnTo>
                    <a:pt x="38" y="123"/>
                  </a:lnTo>
                  <a:lnTo>
                    <a:pt x="28" y="127"/>
                  </a:lnTo>
                  <a:lnTo>
                    <a:pt x="17" y="131"/>
                  </a:lnTo>
                  <a:lnTo>
                    <a:pt x="9" y="133"/>
                  </a:lnTo>
                  <a:lnTo>
                    <a:pt x="3" y="135"/>
                  </a:lnTo>
                  <a:lnTo>
                    <a:pt x="1" y="137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873"/>
            <p:cNvSpPr>
              <a:spLocks/>
            </p:cNvSpPr>
            <p:nvPr/>
          </p:nvSpPr>
          <p:spPr bwMode="auto">
            <a:xfrm>
              <a:off x="5472112" y="4332288"/>
              <a:ext cx="92075" cy="233363"/>
            </a:xfrm>
            <a:custGeom>
              <a:avLst/>
              <a:gdLst/>
              <a:ahLst/>
              <a:cxnLst>
                <a:cxn ang="0">
                  <a:pos x="51" y="10"/>
                </a:cxn>
                <a:cxn ang="0">
                  <a:pos x="69" y="25"/>
                </a:cxn>
                <a:cxn ang="0">
                  <a:pos x="84" y="44"/>
                </a:cxn>
                <a:cxn ang="0">
                  <a:pos x="97" y="65"/>
                </a:cxn>
                <a:cxn ang="0">
                  <a:pos x="107" y="91"/>
                </a:cxn>
                <a:cxn ang="0">
                  <a:pos x="110" y="126"/>
                </a:cxn>
                <a:cxn ang="0">
                  <a:pos x="103" y="160"/>
                </a:cxn>
                <a:cxn ang="0">
                  <a:pos x="86" y="200"/>
                </a:cxn>
                <a:cxn ang="0">
                  <a:pos x="65" y="228"/>
                </a:cxn>
                <a:cxn ang="0">
                  <a:pos x="50" y="251"/>
                </a:cxn>
                <a:cxn ang="0">
                  <a:pos x="34" y="266"/>
                </a:cxn>
                <a:cxn ang="0">
                  <a:pos x="21" y="278"/>
                </a:cxn>
                <a:cxn ang="0">
                  <a:pos x="12" y="285"/>
                </a:cxn>
                <a:cxn ang="0">
                  <a:pos x="4" y="289"/>
                </a:cxn>
                <a:cxn ang="0">
                  <a:pos x="0" y="289"/>
                </a:cxn>
                <a:cxn ang="0">
                  <a:pos x="4" y="293"/>
                </a:cxn>
                <a:cxn ang="0">
                  <a:pos x="17" y="295"/>
                </a:cxn>
                <a:cxn ang="0">
                  <a:pos x="32" y="285"/>
                </a:cxn>
                <a:cxn ang="0">
                  <a:pos x="46" y="276"/>
                </a:cxn>
                <a:cxn ang="0">
                  <a:pos x="61" y="261"/>
                </a:cxn>
                <a:cxn ang="0">
                  <a:pos x="76" y="242"/>
                </a:cxn>
                <a:cxn ang="0">
                  <a:pos x="91" y="219"/>
                </a:cxn>
                <a:cxn ang="0">
                  <a:pos x="105" y="190"/>
                </a:cxn>
                <a:cxn ang="0">
                  <a:pos x="114" y="156"/>
                </a:cxn>
                <a:cxn ang="0">
                  <a:pos x="116" y="124"/>
                </a:cxn>
                <a:cxn ang="0">
                  <a:pos x="114" y="95"/>
                </a:cxn>
                <a:cxn ang="0">
                  <a:pos x="107" y="67"/>
                </a:cxn>
                <a:cxn ang="0">
                  <a:pos x="95" y="44"/>
                </a:cxn>
                <a:cxn ang="0">
                  <a:pos x="82" y="25"/>
                </a:cxn>
                <a:cxn ang="0">
                  <a:pos x="69" y="12"/>
                </a:cxn>
                <a:cxn ang="0">
                  <a:pos x="55" y="2"/>
                </a:cxn>
                <a:cxn ang="0">
                  <a:pos x="50" y="8"/>
                </a:cxn>
              </a:cxnLst>
              <a:rect l="0" t="0" r="r" b="b"/>
              <a:pathLst>
                <a:path w="116" h="295">
                  <a:moveTo>
                    <a:pt x="50" y="8"/>
                  </a:moveTo>
                  <a:lnTo>
                    <a:pt x="51" y="10"/>
                  </a:lnTo>
                  <a:lnTo>
                    <a:pt x="63" y="19"/>
                  </a:lnTo>
                  <a:lnTo>
                    <a:pt x="69" y="25"/>
                  </a:lnTo>
                  <a:lnTo>
                    <a:pt x="76" y="34"/>
                  </a:lnTo>
                  <a:lnTo>
                    <a:pt x="84" y="44"/>
                  </a:lnTo>
                  <a:lnTo>
                    <a:pt x="91" y="55"/>
                  </a:lnTo>
                  <a:lnTo>
                    <a:pt x="97" y="65"/>
                  </a:lnTo>
                  <a:lnTo>
                    <a:pt x="105" y="80"/>
                  </a:lnTo>
                  <a:lnTo>
                    <a:pt x="107" y="91"/>
                  </a:lnTo>
                  <a:lnTo>
                    <a:pt x="110" y="109"/>
                  </a:lnTo>
                  <a:lnTo>
                    <a:pt x="110" y="126"/>
                  </a:lnTo>
                  <a:lnTo>
                    <a:pt x="109" y="143"/>
                  </a:lnTo>
                  <a:lnTo>
                    <a:pt x="103" y="160"/>
                  </a:lnTo>
                  <a:lnTo>
                    <a:pt x="95" y="181"/>
                  </a:lnTo>
                  <a:lnTo>
                    <a:pt x="86" y="200"/>
                  </a:lnTo>
                  <a:lnTo>
                    <a:pt x="74" y="215"/>
                  </a:lnTo>
                  <a:lnTo>
                    <a:pt x="65" y="228"/>
                  </a:lnTo>
                  <a:lnTo>
                    <a:pt x="59" y="242"/>
                  </a:lnTo>
                  <a:lnTo>
                    <a:pt x="50" y="251"/>
                  </a:lnTo>
                  <a:lnTo>
                    <a:pt x="42" y="261"/>
                  </a:lnTo>
                  <a:lnTo>
                    <a:pt x="34" y="266"/>
                  </a:lnTo>
                  <a:lnTo>
                    <a:pt x="29" y="274"/>
                  </a:lnTo>
                  <a:lnTo>
                    <a:pt x="21" y="278"/>
                  </a:lnTo>
                  <a:lnTo>
                    <a:pt x="15" y="284"/>
                  </a:lnTo>
                  <a:lnTo>
                    <a:pt x="12" y="285"/>
                  </a:lnTo>
                  <a:lnTo>
                    <a:pt x="8" y="287"/>
                  </a:lnTo>
                  <a:lnTo>
                    <a:pt x="4" y="289"/>
                  </a:lnTo>
                  <a:lnTo>
                    <a:pt x="2" y="289"/>
                  </a:lnTo>
                  <a:lnTo>
                    <a:pt x="0" y="289"/>
                  </a:lnTo>
                  <a:lnTo>
                    <a:pt x="0" y="291"/>
                  </a:lnTo>
                  <a:lnTo>
                    <a:pt x="4" y="293"/>
                  </a:lnTo>
                  <a:lnTo>
                    <a:pt x="12" y="295"/>
                  </a:lnTo>
                  <a:lnTo>
                    <a:pt x="17" y="295"/>
                  </a:lnTo>
                  <a:lnTo>
                    <a:pt x="29" y="289"/>
                  </a:lnTo>
                  <a:lnTo>
                    <a:pt x="32" y="285"/>
                  </a:lnTo>
                  <a:lnTo>
                    <a:pt x="40" y="282"/>
                  </a:lnTo>
                  <a:lnTo>
                    <a:pt x="46" y="276"/>
                  </a:lnTo>
                  <a:lnTo>
                    <a:pt x="55" y="270"/>
                  </a:lnTo>
                  <a:lnTo>
                    <a:pt x="61" y="261"/>
                  </a:lnTo>
                  <a:lnTo>
                    <a:pt x="69" y="251"/>
                  </a:lnTo>
                  <a:lnTo>
                    <a:pt x="76" y="242"/>
                  </a:lnTo>
                  <a:lnTo>
                    <a:pt x="84" y="232"/>
                  </a:lnTo>
                  <a:lnTo>
                    <a:pt x="91" y="219"/>
                  </a:lnTo>
                  <a:lnTo>
                    <a:pt x="97" y="206"/>
                  </a:lnTo>
                  <a:lnTo>
                    <a:pt x="105" y="190"/>
                  </a:lnTo>
                  <a:lnTo>
                    <a:pt x="110" y="175"/>
                  </a:lnTo>
                  <a:lnTo>
                    <a:pt x="114" y="156"/>
                  </a:lnTo>
                  <a:lnTo>
                    <a:pt x="116" y="141"/>
                  </a:lnTo>
                  <a:lnTo>
                    <a:pt x="116" y="124"/>
                  </a:lnTo>
                  <a:lnTo>
                    <a:pt x="116" y="111"/>
                  </a:lnTo>
                  <a:lnTo>
                    <a:pt x="114" y="95"/>
                  </a:lnTo>
                  <a:lnTo>
                    <a:pt x="110" y="82"/>
                  </a:lnTo>
                  <a:lnTo>
                    <a:pt x="107" y="67"/>
                  </a:lnTo>
                  <a:lnTo>
                    <a:pt x="103" y="57"/>
                  </a:lnTo>
                  <a:lnTo>
                    <a:pt x="95" y="44"/>
                  </a:lnTo>
                  <a:lnTo>
                    <a:pt x="89" y="34"/>
                  </a:lnTo>
                  <a:lnTo>
                    <a:pt x="82" y="25"/>
                  </a:lnTo>
                  <a:lnTo>
                    <a:pt x="76" y="19"/>
                  </a:lnTo>
                  <a:lnTo>
                    <a:pt x="69" y="12"/>
                  </a:lnTo>
                  <a:lnTo>
                    <a:pt x="63" y="6"/>
                  </a:lnTo>
                  <a:lnTo>
                    <a:pt x="55" y="2"/>
                  </a:lnTo>
                  <a:lnTo>
                    <a:pt x="50" y="0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874"/>
            <p:cNvSpPr>
              <a:spLocks/>
            </p:cNvSpPr>
            <p:nvPr/>
          </p:nvSpPr>
          <p:spPr bwMode="auto">
            <a:xfrm>
              <a:off x="4906962" y="4821238"/>
              <a:ext cx="584200" cy="742950"/>
            </a:xfrm>
            <a:custGeom>
              <a:avLst/>
              <a:gdLst/>
              <a:ahLst/>
              <a:cxnLst>
                <a:cxn ang="0">
                  <a:pos x="281" y="21"/>
                </a:cxn>
                <a:cxn ang="0">
                  <a:pos x="283" y="67"/>
                </a:cxn>
                <a:cxn ang="0">
                  <a:pos x="253" y="109"/>
                </a:cxn>
                <a:cxn ang="0">
                  <a:pos x="169" y="120"/>
                </a:cxn>
                <a:cxn ang="0">
                  <a:pos x="137" y="158"/>
                </a:cxn>
                <a:cxn ang="0">
                  <a:pos x="74" y="263"/>
                </a:cxn>
                <a:cxn ang="0">
                  <a:pos x="15" y="423"/>
                </a:cxn>
                <a:cxn ang="0">
                  <a:pos x="4" y="630"/>
                </a:cxn>
                <a:cxn ang="0">
                  <a:pos x="82" y="816"/>
                </a:cxn>
                <a:cxn ang="0">
                  <a:pos x="238" y="921"/>
                </a:cxn>
                <a:cxn ang="0">
                  <a:pos x="422" y="934"/>
                </a:cxn>
                <a:cxn ang="0">
                  <a:pos x="591" y="849"/>
                </a:cxn>
                <a:cxn ang="0">
                  <a:pos x="694" y="674"/>
                </a:cxn>
                <a:cxn ang="0">
                  <a:pos x="734" y="472"/>
                </a:cxn>
                <a:cxn ang="0">
                  <a:pos x="738" y="305"/>
                </a:cxn>
                <a:cxn ang="0">
                  <a:pos x="732" y="234"/>
                </a:cxn>
                <a:cxn ang="0">
                  <a:pos x="713" y="227"/>
                </a:cxn>
                <a:cxn ang="0">
                  <a:pos x="673" y="204"/>
                </a:cxn>
                <a:cxn ang="0">
                  <a:pos x="635" y="166"/>
                </a:cxn>
                <a:cxn ang="0">
                  <a:pos x="622" y="114"/>
                </a:cxn>
                <a:cxn ang="0">
                  <a:pos x="635" y="65"/>
                </a:cxn>
                <a:cxn ang="0">
                  <a:pos x="654" y="37"/>
                </a:cxn>
                <a:cxn ang="0">
                  <a:pos x="690" y="21"/>
                </a:cxn>
                <a:cxn ang="0">
                  <a:pos x="719" y="35"/>
                </a:cxn>
                <a:cxn ang="0">
                  <a:pos x="717" y="17"/>
                </a:cxn>
                <a:cxn ang="0">
                  <a:pos x="694" y="6"/>
                </a:cxn>
                <a:cxn ang="0">
                  <a:pos x="662" y="10"/>
                </a:cxn>
                <a:cxn ang="0">
                  <a:pos x="635" y="31"/>
                </a:cxn>
                <a:cxn ang="0">
                  <a:pos x="616" y="54"/>
                </a:cxn>
                <a:cxn ang="0">
                  <a:pos x="607" y="82"/>
                </a:cxn>
                <a:cxn ang="0">
                  <a:pos x="607" y="114"/>
                </a:cxn>
                <a:cxn ang="0">
                  <a:pos x="612" y="153"/>
                </a:cxn>
                <a:cxn ang="0">
                  <a:pos x="620" y="179"/>
                </a:cxn>
                <a:cxn ang="0">
                  <a:pos x="641" y="198"/>
                </a:cxn>
                <a:cxn ang="0">
                  <a:pos x="683" y="223"/>
                </a:cxn>
                <a:cxn ang="0">
                  <a:pos x="717" y="259"/>
                </a:cxn>
                <a:cxn ang="0">
                  <a:pos x="719" y="392"/>
                </a:cxn>
                <a:cxn ang="0">
                  <a:pos x="702" y="586"/>
                </a:cxn>
                <a:cxn ang="0">
                  <a:pos x="641" y="765"/>
                </a:cxn>
                <a:cxn ang="0">
                  <a:pos x="521" y="869"/>
                </a:cxn>
                <a:cxn ang="0">
                  <a:pos x="388" y="911"/>
                </a:cxn>
                <a:cxn ang="0">
                  <a:pos x="261" y="906"/>
                </a:cxn>
                <a:cxn ang="0">
                  <a:pos x="152" y="852"/>
                </a:cxn>
                <a:cxn ang="0">
                  <a:pos x="74" y="759"/>
                </a:cxn>
                <a:cxn ang="0">
                  <a:pos x="32" y="651"/>
                </a:cxn>
                <a:cxn ang="0">
                  <a:pos x="17" y="542"/>
                </a:cxn>
                <a:cxn ang="0">
                  <a:pos x="27" y="447"/>
                </a:cxn>
                <a:cxn ang="0">
                  <a:pos x="49" y="367"/>
                </a:cxn>
                <a:cxn ang="0">
                  <a:pos x="95" y="280"/>
                </a:cxn>
                <a:cxn ang="0">
                  <a:pos x="145" y="200"/>
                </a:cxn>
                <a:cxn ang="0">
                  <a:pos x="177" y="149"/>
                </a:cxn>
                <a:cxn ang="0">
                  <a:pos x="194" y="141"/>
                </a:cxn>
                <a:cxn ang="0">
                  <a:pos x="224" y="137"/>
                </a:cxn>
                <a:cxn ang="0">
                  <a:pos x="261" y="126"/>
                </a:cxn>
                <a:cxn ang="0">
                  <a:pos x="293" y="101"/>
                </a:cxn>
                <a:cxn ang="0">
                  <a:pos x="306" y="65"/>
                </a:cxn>
                <a:cxn ang="0">
                  <a:pos x="306" y="35"/>
                </a:cxn>
                <a:cxn ang="0">
                  <a:pos x="299" y="10"/>
                </a:cxn>
                <a:cxn ang="0">
                  <a:pos x="278" y="0"/>
                </a:cxn>
              </a:cxnLst>
              <a:rect l="0" t="0" r="r" b="b"/>
              <a:pathLst>
                <a:path w="738" h="938">
                  <a:moveTo>
                    <a:pt x="278" y="0"/>
                  </a:moveTo>
                  <a:lnTo>
                    <a:pt x="278" y="4"/>
                  </a:lnTo>
                  <a:lnTo>
                    <a:pt x="280" y="12"/>
                  </a:lnTo>
                  <a:lnTo>
                    <a:pt x="281" y="21"/>
                  </a:lnTo>
                  <a:lnTo>
                    <a:pt x="283" y="31"/>
                  </a:lnTo>
                  <a:lnTo>
                    <a:pt x="285" y="42"/>
                  </a:lnTo>
                  <a:lnTo>
                    <a:pt x="283" y="54"/>
                  </a:lnTo>
                  <a:lnTo>
                    <a:pt x="283" y="67"/>
                  </a:lnTo>
                  <a:lnTo>
                    <a:pt x="278" y="78"/>
                  </a:lnTo>
                  <a:lnTo>
                    <a:pt x="272" y="90"/>
                  </a:lnTo>
                  <a:lnTo>
                    <a:pt x="262" y="99"/>
                  </a:lnTo>
                  <a:lnTo>
                    <a:pt x="253" y="109"/>
                  </a:lnTo>
                  <a:lnTo>
                    <a:pt x="238" y="114"/>
                  </a:lnTo>
                  <a:lnTo>
                    <a:pt x="219" y="118"/>
                  </a:lnTo>
                  <a:lnTo>
                    <a:pt x="196" y="122"/>
                  </a:lnTo>
                  <a:lnTo>
                    <a:pt x="169" y="120"/>
                  </a:lnTo>
                  <a:lnTo>
                    <a:pt x="165" y="122"/>
                  </a:lnTo>
                  <a:lnTo>
                    <a:pt x="160" y="130"/>
                  </a:lnTo>
                  <a:lnTo>
                    <a:pt x="150" y="139"/>
                  </a:lnTo>
                  <a:lnTo>
                    <a:pt x="137" y="158"/>
                  </a:lnTo>
                  <a:lnTo>
                    <a:pt x="122" y="177"/>
                  </a:lnTo>
                  <a:lnTo>
                    <a:pt x="107" y="202"/>
                  </a:lnTo>
                  <a:lnTo>
                    <a:pt x="91" y="229"/>
                  </a:lnTo>
                  <a:lnTo>
                    <a:pt x="74" y="263"/>
                  </a:lnTo>
                  <a:lnTo>
                    <a:pt x="57" y="297"/>
                  </a:lnTo>
                  <a:lnTo>
                    <a:pt x="42" y="337"/>
                  </a:lnTo>
                  <a:lnTo>
                    <a:pt x="27" y="377"/>
                  </a:lnTo>
                  <a:lnTo>
                    <a:pt x="15" y="423"/>
                  </a:lnTo>
                  <a:lnTo>
                    <a:pt x="6" y="470"/>
                  </a:lnTo>
                  <a:lnTo>
                    <a:pt x="0" y="521"/>
                  </a:lnTo>
                  <a:lnTo>
                    <a:pt x="0" y="573"/>
                  </a:lnTo>
                  <a:lnTo>
                    <a:pt x="4" y="630"/>
                  </a:lnTo>
                  <a:lnTo>
                    <a:pt x="13" y="683"/>
                  </a:lnTo>
                  <a:lnTo>
                    <a:pt x="30" y="733"/>
                  </a:lnTo>
                  <a:lnTo>
                    <a:pt x="53" y="776"/>
                  </a:lnTo>
                  <a:lnTo>
                    <a:pt x="82" y="816"/>
                  </a:lnTo>
                  <a:lnTo>
                    <a:pt x="116" y="850"/>
                  </a:lnTo>
                  <a:lnTo>
                    <a:pt x="152" y="879"/>
                  </a:lnTo>
                  <a:lnTo>
                    <a:pt x="194" y="902"/>
                  </a:lnTo>
                  <a:lnTo>
                    <a:pt x="238" y="921"/>
                  </a:lnTo>
                  <a:lnTo>
                    <a:pt x="281" y="932"/>
                  </a:lnTo>
                  <a:lnTo>
                    <a:pt x="327" y="938"/>
                  </a:lnTo>
                  <a:lnTo>
                    <a:pt x="375" y="938"/>
                  </a:lnTo>
                  <a:lnTo>
                    <a:pt x="422" y="934"/>
                  </a:lnTo>
                  <a:lnTo>
                    <a:pt x="466" y="921"/>
                  </a:lnTo>
                  <a:lnTo>
                    <a:pt x="512" y="904"/>
                  </a:lnTo>
                  <a:lnTo>
                    <a:pt x="551" y="879"/>
                  </a:lnTo>
                  <a:lnTo>
                    <a:pt x="591" y="849"/>
                  </a:lnTo>
                  <a:lnTo>
                    <a:pt x="622" y="809"/>
                  </a:lnTo>
                  <a:lnTo>
                    <a:pt x="652" y="769"/>
                  </a:lnTo>
                  <a:lnTo>
                    <a:pt x="673" y="723"/>
                  </a:lnTo>
                  <a:lnTo>
                    <a:pt x="694" y="674"/>
                  </a:lnTo>
                  <a:lnTo>
                    <a:pt x="707" y="622"/>
                  </a:lnTo>
                  <a:lnTo>
                    <a:pt x="719" y="573"/>
                  </a:lnTo>
                  <a:lnTo>
                    <a:pt x="726" y="521"/>
                  </a:lnTo>
                  <a:lnTo>
                    <a:pt x="734" y="472"/>
                  </a:lnTo>
                  <a:lnTo>
                    <a:pt x="736" y="424"/>
                  </a:lnTo>
                  <a:lnTo>
                    <a:pt x="738" y="379"/>
                  </a:lnTo>
                  <a:lnTo>
                    <a:pt x="738" y="339"/>
                  </a:lnTo>
                  <a:lnTo>
                    <a:pt x="738" y="305"/>
                  </a:lnTo>
                  <a:lnTo>
                    <a:pt x="734" y="274"/>
                  </a:lnTo>
                  <a:lnTo>
                    <a:pt x="734" y="253"/>
                  </a:lnTo>
                  <a:lnTo>
                    <a:pt x="732" y="238"/>
                  </a:lnTo>
                  <a:lnTo>
                    <a:pt x="732" y="234"/>
                  </a:lnTo>
                  <a:lnTo>
                    <a:pt x="730" y="234"/>
                  </a:lnTo>
                  <a:lnTo>
                    <a:pt x="726" y="232"/>
                  </a:lnTo>
                  <a:lnTo>
                    <a:pt x="719" y="229"/>
                  </a:lnTo>
                  <a:lnTo>
                    <a:pt x="713" y="227"/>
                  </a:lnTo>
                  <a:lnTo>
                    <a:pt x="704" y="223"/>
                  </a:lnTo>
                  <a:lnTo>
                    <a:pt x="694" y="217"/>
                  </a:lnTo>
                  <a:lnTo>
                    <a:pt x="683" y="210"/>
                  </a:lnTo>
                  <a:lnTo>
                    <a:pt x="673" y="204"/>
                  </a:lnTo>
                  <a:lnTo>
                    <a:pt x="662" y="194"/>
                  </a:lnTo>
                  <a:lnTo>
                    <a:pt x="652" y="187"/>
                  </a:lnTo>
                  <a:lnTo>
                    <a:pt x="643" y="177"/>
                  </a:lnTo>
                  <a:lnTo>
                    <a:pt x="635" y="166"/>
                  </a:lnTo>
                  <a:lnTo>
                    <a:pt x="628" y="153"/>
                  </a:lnTo>
                  <a:lnTo>
                    <a:pt x="624" y="141"/>
                  </a:lnTo>
                  <a:lnTo>
                    <a:pt x="622" y="128"/>
                  </a:lnTo>
                  <a:lnTo>
                    <a:pt x="622" y="114"/>
                  </a:lnTo>
                  <a:lnTo>
                    <a:pt x="624" y="99"/>
                  </a:lnTo>
                  <a:lnTo>
                    <a:pt x="628" y="86"/>
                  </a:lnTo>
                  <a:lnTo>
                    <a:pt x="631" y="75"/>
                  </a:lnTo>
                  <a:lnTo>
                    <a:pt x="635" y="65"/>
                  </a:lnTo>
                  <a:lnTo>
                    <a:pt x="639" y="56"/>
                  </a:lnTo>
                  <a:lnTo>
                    <a:pt x="645" y="48"/>
                  </a:lnTo>
                  <a:lnTo>
                    <a:pt x="648" y="42"/>
                  </a:lnTo>
                  <a:lnTo>
                    <a:pt x="654" y="37"/>
                  </a:lnTo>
                  <a:lnTo>
                    <a:pt x="664" y="27"/>
                  </a:lnTo>
                  <a:lnTo>
                    <a:pt x="675" y="23"/>
                  </a:lnTo>
                  <a:lnTo>
                    <a:pt x="683" y="19"/>
                  </a:lnTo>
                  <a:lnTo>
                    <a:pt x="690" y="21"/>
                  </a:lnTo>
                  <a:lnTo>
                    <a:pt x="698" y="23"/>
                  </a:lnTo>
                  <a:lnTo>
                    <a:pt x="707" y="29"/>
                  </a:lnTo>
                  <a:lnTo>
                    <a:pt x="715" y="33"/>
                  </a:lnTo>
                  <a:lnTo>
                    <a:pt x="719" y="35"/>
                  </a:lnTo>
                  <a:lnTo>
                    <a:pt x="719" y="33"/>
                  </a:lnTo>
                  <a:lnTo>
                    <a:pt x="723" y="27"/>
                  </a:lnTo>
                  <a:lnTo>
                    <a:pt x="721" y="21"/>
                  </a:lnTo>
                  <a:lnTo>
                    <a:pt x="717" y="17"/>
                  </a:lnTo>
                  <a:lnTo>
                    <a:pt x="713" y="14"/>
                  </a:lnTo>
                  <a:lnTo>
                    <a:pt x="707" y="10"/>
                  </a:lnTo>
                  <a:lnTo>
                    <a:pt x="700" y="8"/>
                  </a:lnTo>
                  <a:lnTo>
                    <a:pt x="694" y="6"/>
                  </a:lnTo>
                  <a:lnTo>
                    <a:pt x="685" y="4"/>
                  </a:lnTo>
                  <a:lnTo>
                    <a:pt x="673" y="6"/>
                  </a:lnTo>
                  <a:lnTo>
                    <a:pt x="667" y="8"/>
                  </a:lnTo>
                  <a:lnTo>
                    <a:pt x="662" y="10"/>
                  </a:lnTo>
                  <a:lnTo>
                    <a:pt x="654" y="14"/>
                  </a:lnTo>
                  <a:lnTo>
                    <a:pt x="648" y="21"/>
                  </a:lnTo>
                  <a:lnTo>
                    <a:pt x="641" y="25"/>
                  </a:lnTo>
                  <a:lnTo>
                    <a:pt x="635" y="31"/>
                  </a:lnTo>
                  <a:lnTo>
                    <a:pt x="628" y="35"/>
                  </a:lnTo>
                  <a:lnTo>
                    <a:pt x="624" y="42"/>
                  </a:lnTo>
                  <a:lnTo>
                    <a:pt x="620" y="48"/>
                  </a:lnTo>
                  <a:lnTo>
                    <a:pt x="616" y="54"/>
                  </a:lnTo>
                  <a:lnTo>
                    <a:pt x="612" y="59"/>
                  </a:lnTo>
                  <a:lnTo>
                    <a:pt x="610" y="67"/>
                  </a:lnTo>
                  <a:lnTo>
                    <a:pt x="607" y="75"/>
                  </a:lnTo>
                  <a:lnTo>
                    <a:pt x="607" y="82"/>
                  </a:lnTo>
                  <a:lnTo>
                    <a:pt x="607" y="88"/>
                  </a:lnTo>
                  <a:lnTo>
                    <a:pt x="607" y="97"/>
                  </a:lnTo>
                  <a:lnTo>
                    <a:pt x="607" y="105"/>
                  </a:lnTo>
                  <a:lnTo>
                    <a:pt x="607" y="114"/>
                  </a:lnTo>
                  <a:lnTo>
                    <a:pt x="607" y="124"/>
                  </a:lnTo>
                  <a:lnTo>
                    <a:pt x="609" y="135"/>
                  </a:lnTo>
                  <a:lnTo>
                    <a:pt x="610" y="145"/>
                  </a:lnTo>
                  <a:lnTo>
                    <a:pt x="612" y="153"/>
                  </a:lnTo>
                  <a:lnTo>
                    <a:pt x="612" y="160"/>
                  </a:lnTo>
                  <a:lnTo>
                    <a:pt x="614" y="168"/>
                  </a:lnTo>
                  <a:lnTo>
                    <a:pt x="618" y="173"/>
                  </a:lnTo>
                  <a:lnTo>
                    <a:pt x="620" y="179"/>
                  </a:lnTo>
                  <a:lnTo>
                    <a:pt x="624" y="183"/>
                  </a:lnTo>
                  <a:lnTo>
                    <a:pt x="629" y="189"/>
                  </a:lnTo>
                  <a:lnTo>
                    <a:pt x="633" y="192"/>
                  </a:lnTo>
                  <a:lnTo>
                    <a:pt x="641" y="198"/>
                  </a:lnTo>
                  <a:lnTo>
                    <a:pt x="648" y="204"/>
                  </a:lnTo>
                  <a:lnTo>
                    <a:pt x="658" y="210"/>
                  </a:lnTo>
                  <a:lnTo>
                    <a:pt x="669" y="215"/>
                  </a:lnTo>
                  <a:lnTo>
                    <a:pt x="683" y="223"/>
                  </a:lnTo>
                  <a:lnTo>
                    <a:pt x="696" y="230"/>
                  </a:lnTo>
                  <a:lnTo>
                    <a:pt x="715" y="242"/>
                  </a:lnTo>
                  <a:lnTo>
                    <a:pt x="715" y="246"/>
                  </a:lnTo>
                  <a:lnTo>
                    <a:pt x="717" y="259"/>
                  </a:lnTo>
                  <a:lnTo>
                    <a:pt x="717" y="284"/>
                  </a:lnTo>
                  <a:lnTo>
                    <a:pt x="719" y="314"/>
                  </a:lnTo>
                  <a:lnTo>
                    <a:pt x="719" y="348"/>
                  </a:lnTo>
                  <a:lnTo>
                    <a:pt x="719" y="392"/>
                  </a:lnTo>
                  <a:lnTo>
                    <a:pt x="717" y="438"/>
                  </a:lnTo>
                  <a:lnTo>
                    <a:pt x="715" y="487"/>
                  </a:lnTo>
                  <a:lnTo>
                    <a:pt x="709" y="535"/>
                  </a:lnTo>
                  <a:lnTo>
                    <a:pt x="702" y="586"/>
                  </a:lnTo>
                  <a:lnTo>
                    <a:pt x="692" y="634"/>
                  </a:lnTo>
                  <a:lnTo>
                    <a:pt x="679" y="681"/>
                  </a:lnTo>
                  <a:lnTo>
                    <a:pt x="662" y="725"/>
                  </a:lnTo>
                  <a:lnTo>
                    <a:pt x="641" y="765"/>
                  </a:lnTo>
                  <a:lnTo>
                    <a:pt x="614" y="799"/>
                  </a:lnTo>
                  <a:lnTo>
                    <a:pt x="588" y="828"/>
                  </a:lnTo>
                  <a:lnTo>
                    <a:pt x="553" y="849"/>
                  </a:lnTo>
                  <a:lnTo>
                    <a:pt x="521" y="869"/>
                  </a:lnTo>
                  <a:lnTo>
                    <a:pt x="487" y="885"/>
                  </a:lnTo>
                  <a:lnTo>
                    <a:pt x="454" y="898"/>
                  </a:lnTo>
                  <a:lnTo>
                    <a:pt x="420" y="906"/>
                  </a:lnTo>
                  <a:lnTo>
                    <a:pt x="388" y="911"/>
                  </a:lnTo>
                  <a:lnTo>
                    <a:pt x="356" y="915"/>
                  </a:lnTo>
                  <a:lnTo>
                    <a:pt x="323" y="915"/>
                  </a:lnTo>
                  <a:lnTo>
                    <a:pt x="291" y="911"/>
                  </a:lnTo>
                  <a:lnTo>
                    <a:pt x="261" y="906"/>
                  </a:lnTo>
                  <a:lnTo>
                    <a:pt x="232" y="896"/>
                  </a:lnTo>
                  <a:lnTo>
                    <a:pt x="205" y="885"/>
                  </a:lnTo>
                  <a:lnTo>
                    <a:pt x="177" y="869"/>
                  </a:lnTo>
                  <a:lnTo>
                    <a:pt x="152" y="852"/>
                  </a:lnTo>
                  <a:lnTo>
                    <a:pt x="131" y="831"/>
                  </a:lnTo>
                  <a:lnTo>
                    <a:pt x="110" y="811"/>
                  </a:lnTo>
                  <a:lnTo>
                    <a:pt x="91" y="784"/>
                  </a:lnTo>
                  <a:lnTo>
                    <a:pt x="74" y="759"/>
                  </a:lnTo>
                  <a:lnTo>
                    <a:pt x="61" y="733"/>
                  </a:lnTo>
                  <a:lnTo>
                    <a:pt x="49" y="706"/>
                  </a:lnTo>
                  <a:lnTo>
                    <a:pt x="40" y="677"/>
                  </a:lnTo>
                  <a:lnTo>
                    <a:pt x="32" y="651"/>
                  </a:lnTo>
                  <a:lnTo>
                    <a:pt x="27" y="624"/>
                  </a:lnTo>
                  <a:lnTo>
                    <a:pt x="23" y="598"/>
                  </a:lnTo>
                  <a:lnTo>
                    <a:pt x="19" y="569"/>
                  </a:lnTo>
                  <a:lnTo>
                    <a:pt x="17" y="542"/>
                  </a:lnTo>
                  <a:lnTo>
                    <a:pt x="17" y="518"/>
                  </a:lnTo>
                  <a:lnTo>
                    <a:pt x="21" y="493"/>
                  </a:lnTo>
                  <a:lnTo>
                    <a:pt x="21" y="468"/>
                  </a:lnTo>
                  <a:lnTo>
                    <a:pt x="27" y="447"/>
                  </a:lnTo>
                  <a:lnTo>
                    <a:pt x="30" y="424"/>
                  </a:lnTo>
                  <a:lnTo>
                    <a:pt x="36" y="407"/>
                  </a:lnTo>
                  <a:lnTo>
                    <a:pt x="42" y="388"/>
                  </a:lnTo>
                  <a:lnTo>
                    <a:pt x="49" y="367"/>
                  </a:lnTo>
                  <a:lnTo>
                    <a:pt x="59" y="345"/>
                  </a:lnTo>
                  <a:lnTo>
                    <a:pt x="70" y="324"/>
                  </a:lnTo>
                  <a:lnTo>
                    <a:pt x="82" y="303"/>
                  </a:lnTo>
                  <a:lnTo>
                    <a:pt x="95" y="280"/>
                  </a:lnTo>
                  <a:lnTo>
                    <a:pt x="107" y="259"/>
                  </a:lnTo>
                  <a:lnTo>
                    <a:pt x="120" y="238"/>
                  </a:lnTo>
                  <a:lnTo>
                    <a:pt x="131" y="217"/>
                  </a:lnTo>
                  <a:lnTo>
                    <a:pt x="145" y="200"/>
                  </a:lnTo>
                  <a:lnTo>
                    <a:pt x="152" y="183"/>
                  </a:lnTo>
                  <a:lnTo>
                    <a:pt x="164" y="170"/>
                  </a:lnTo>
                  <a:lnTo>
                    <a:pt x="169" y="158"/>
                  </a:lnTo>
                  <a:lnTo>
                    <a:pt x="177" y="149"/>
                  </a:lnTo>
                  <a:lnTo>
                    <a:pt x="181" y="143"/>
                  </a:lnTo>
                  <a:lnTo>
                    <a:pt x="183" y="143"/>
                  </a:lnTo>
                  <a:lnTo>
                    <a:pt x="184" y="141"/>
                  </a:lnTo>
                  <a:lnTo>
                    <a:pt x="194" y="141"/>
                  </a:lnTo>
                  <a:lnTo>
                    <a:pt x="200" y="139"/>
                  </a:lnTo>
                  <a:lnTo>
                    <a:pt x="207" y="139"/>
                  </a:lnTo>
                  <a:lnTo>
                    <a:pt x="215" y="139"/>
                  </a:lnTo>
                  <a:lnTo>
                    <a:pt x="224" y="137"/>
                  </a:lnTo>
                  <a:lnTo>
                    <a:pt x="232" y="135"/>
                  </a:lnTo>
                  <a:lnTo>
                    <a:pt x="242" y="133"/>
                  </a:lnTo>
                  <a:lnTo>
                    <a:pt x="251" y="130"/>
                  </a:lnTo>
                  <a:lnTo>
                    <a:pt x="261" y="126"/>
                  </a:lnTo>
                  <a:lnTo>
                    <a:pt x="268" y="120"/>
                  </a:lnTo>
                  <a:lnTo>
                    <a:pt x="278" y="114"/>
                  </a:lnTo>
                  <a:lnTo>
                    <a:pt x="285" y="109"/>
                  </a:lnTo>
                  <a:lnTo>
                    <a:pt x="293" y="101"/>
                  </a:lnTo>
                  <a:lnTo>
                    <a:pt x="297" y="92"/>
                  </a:lnTo>
                  <a:lnTo>
                    <a:pt x="300" y="84"/>
                  </a:lnTo>
                  <a:lnTo>
                    <a:pt x="302" y="75"/>
                  </a:lnTo>
                  <a:lnTo>
                    <a:pt x="306" y="65"/>
                  </a:lnTo>
                  <a:lnTo>
                    <a:pt x="306" y="57"/>
                  </a:lnTo>
                  <a:lnTo>
                    <a:pt x="306" y="50"/>
                  </a:lnTo>
                  <a:lnTo>
                    <a:pt x="306" y="42"/>
                  </a:lnTo>
                  <a:lnTo>
                    <a:pt x="306" y="35"/>
                  </a:lnTo>
                  <a:lnTo>
                    <a:pt x="302" y="27"/>
                  </a:lnTo>
                  <a:lnTo>
                    <a:pt x="302" y="19"/>
                  </a:lnTo>
                  <a:lnTo>
                    <a:pt x="300" y="14"/>
                  </a:lnTo>
                  <a:lnTo>
                    <a:pt x="299" y="10"/>
                  </a:lnTo>
                  <a:lnTo>
                    <a:pt x="297" y="2"/>
                  </a:lnTo>
                  <a:lnTo>
                    <a:pt x="297" y="0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875"/>
            <p:cNvSpPr>
              <a:spLocks/>
            </p:cNvSpPr>
            <p:nvPr/>
          </p:nvSpPr>
          <p:spPr bwMode="auto">
            <a:xfrm>
              <a:off x="5045075" y="4911726"/>
              <a:ext cx="139700" cy="196850"/>
            </a:xfrm>
            <a:custGeom>
              <a:avLst/>
              <a:gdLst/>
              <a:ahLst/>
              <a:cxnLst>
                <a:cxn ang="0">
                  <a:pos x="13" y="208"/>
                </a:cxn>
                <a:cxn ang="0">
                  <a:pos x="25" y="202"/>
                </a:cxn>
                <a:cxn ang="0">
                  <a:pos x="32" y="194"/>
                </a:cxn>
                <a:cxn ang="0">
                  <a:pos x="27" y="179"/>
                </a:cxn>
                <a:cxn ang="0">
                  <a:pos x="9" y="185"/>
                </a:cxn>
                <a:cxn ang="0">
                  <a:pos x="2" y="202"/>
                </a:cxn>
                <a:cxn ang="0">
                  <a:pos x="0" y="219"/>
                </a:cxn>
                <a:cxn ang="0">
                  <a:pos x="6" y="236"/>
                </a:cxn>
                <a:cxn ang="0">
                  <a:pos x="17" y="246"/>
                </a:cxn>
                <a:cxn ang="0">
                  <a:pos x="32" y="250"/>
                </a:cxn>
                <a:cxn ang="0">
                  <a:pos x="48" y="248"/>
                </a:cxn>
                <a:cxn ang="0">
                  <a:pos x="65" y="238"/>
                </a:cxn>
                <a:cxn ang="0">
                  <a:pos x="80" y="225"/>
                </a:cxn>
                <a:cxn ang="0">
                  <a:pos x="86" y="208"/>
                </a:cxn>
                <a:cxn ang="0">
                  <a:pos x="89" y="194"/>
                </a:cxn>
                <a:cxn ang="0">
                  <a:pos x="91" y="179"/>
                </a:cxn>
                <a:cxn ang="0">
                  <a:pos x="93" y="164"/>
                </a:cxn>
                <a:cxn ang="0">
                  <a:pos x="95" y="151"/>
                </a:cxn>
                <a:cxn ang="0">
                  <a:pos x="95" y="136"/>
                </a:cxn>
                <a:cxn ang="0">
                  <a:pos x="95" y="122"/>
                </a:cxn>
                <a:cxn ang="0">
                  <a:pos x="97" y="109"/>
                </a:cxn>
                <a:cxn ang="0">
                  <a:pos x="99" y="94"/>
                </a:cxn>
                <a:cxn ang="0">
                  <a:pos x="103" y="77"/>
                </a:cxn>
                <a:cxn ang="0">
                  <a:pos x="106" y="61"/>
                </a:cxn>
                <a:cxn ang="0">
                  <a:pos x="112" y="48"/>
                </a:cxn>
                <a:cxn ang="0">
                  <a:pos x="120" y="31"/>
                </a:cxn>
                <a:cxn ang="0">
                  <a:pos x="135" y="16"/>
                </a:cxn>
                <a:cxn ang="0">
                  <a:pos x="144" y="14"/>
                </a:cxn>
                <a:cxn ang="0">
                  <a:pos x="144" y="18"/>
                </a:cxn>
                <a:cxn ang="0">
                  <a:pos x="144" y="33"/>
                </a:cxn>
                <a:cxn ang="0">
                  <a:pos x="160" y="40"/>
                </a:cxn>
                <a:cxn ang="0">
                  <a:pos x="173" y="25"/>
                </a:cxn>
                <a:cxn ang="0">
                  <a:pos x="171" y="4"/>
                </a:cxn>
                <a:cxn ang="0">
                  <a:pos x="152" y="0"/>
                </a:cxn>
                <a:cxn ang="0">
                  <a:pos x="133" y="4"/>
                </a:cxn>
                <a:cxn ang="0">
                  <a:pos x="122" y="14"/>
                </a:cxn>
                <a:cxn ang="0">
                  <a:pos x="112" y="23"/>
                </a:cxn>
                <a:cxn ang="0">
                  <a:pos x="105" y="39"/>
                </a:cxn>
                <a:cxn ang="0">
                  <a:pos x="97" y="56"/>
                </a:cxn>
                <a:cxn ang="0">
                  <a:pos x="91" y="80"/>
                </a:cxn>
                <a:cxn ang="0">
                  <a:pos x="87" y="109"/>
                </a:cxn>
                <a:cxn ang="0">
                  <a:pos x="86" y="143"/>
                </a:cxn>
                <a:cxn ang="0">
                  <a:pos x="80" y="170"/>
                </a:cxn>
                <a:cxn ang="0">
                  <a:pos x="70" y="191"/>
                </a:cxn>
                <a:cxn ang="0">
                  <a:pos x="61" y="206"/>
                </a:cxn>
                <a:cxn ang="0">
                  <a:pos x="44" y="221"/>
                </a:cxn>
                <a:cxn ang="0">
                  <a:pos x="23" y="223"/>
                </a:cxn>
                <a:cxn ang="0">
                  <a:pos x="17" y="217"/>
                </a:cxn>
              </a:cxnLst>
              <a:rect l="0" t="0" r="r" b="b"/>
              <a:pathLst>
                <a:path w="177" h="250">
                  <a:moveTo>
                    <a:pt x="17" y="217"/>
                  </a:moveTo>
                  <a:lnTo>
                    <a:pt x="13" y="208"/>
                  </a:lnTo>
                  <a:lnTo>
                    <a:pt x="17" y="204"/>
                  </a:lnTo>
                  <a:lnTo>
                    <a:pt x="25" y="202"/>
                  </a:lnTo>
                  <a:lnTo>
                    <a:pt x="30" y="200"/>
                  </a:lnTo>
                  <a:lnTo>
                    <a:pt x="32" y="194"/>
                  </a:lnTo>
                  <a:lnTo>
                    <a:pt x="32" y="185"/>
                  </a:lnTo>
                  <a:lnTo>
                    <a:pt x="27" y="179"/>
                  </a:lnTo>
                  <a:lnTo>
                    <a:pt x="17" y="183"/>
                  </a:lnTo>
                  <a:lnTo>
                    <a:pt x="9" y="185"/>
                  </a:lnTo>
                  <a:lnTo>
                    <a:pt x="6" y="194"/>
                  </a:lnTo>
                  <a:lnTo>
                    <a:pt x="2" y="202"/>
                  </a:lnTo>
                  <a:lnTo>
                    <a:pt x="2" y="212"/>
                  </a:lnTo>
                  <a:lnTo>
                    <a:pt x="0" y="219"/>
                  </a:lnTo>
                  <a:lnTo>
                    <a:pt x="2" y="229"/>
                  </a:lnTo>
                  <a:lnTo>
                    <a:pt x="6" y="236"/>
                  </a:lnTo>
                  <a:lnTo>
                    <a:pt x="11" y="244"/>
                  </a:lnTo>
                  <a:lnTo>
                    <a:pt x="17" y="246"/>
                  </a:lnTo>
                  <a:lnTo>
                    <a:pt x="25" y="250"/>
                  </a:lnTo>
                  <a:lnTo>
                    <a:pt x="32" y="250"/>
                  </a:lnTo>
                  <a:lnTo>
                    <a:pt x="40" y="250"/>
                  </a:lnTo>
                  <a:lnTo>
                    <a:pt x="48" y="248"/>
                  </a:lnTo>
                  <a:lnTo>
                    <a:pt x="57" y="244"/>
                  </a:lnTo>
                  <a:lnTo>
                    <a:pt x="65" y="238"/>
                  </a:lnTo>
                  <a:lnTo>
                    <a:pt x="72" y="234"/>
                  </a:lnTo>
                  <a:lnTo>
                    <a:pt x="80" y="225"/>
                  </a:lnTo>
                  <a:lnTo>
                    <a:pt x="84" y="215"/>
                  </a:lnTo>
                  <a:lnTo>
                    <a:pt x="86" y="208"/>
                  </a:lnTo>
                  <a:lnTo>
                    <a:pt x="87" y="200"/>
                  </a:lnTo>
                  <a:lnTo>
                    <a:pt x="89" y="194"/>
                  </a:lnTo>
                  <a:lnTo>
                    <a:pt x="91" y="189"/>
                  </a:lnTo>
                  <a:lnTo>
                    <a:pt x="91" y="179"/>
                  </a:lnTo>
                  <a:lnTo>
                    <a:pt x="93" y="172"/>
                  </a:lnTo>
                  <a:lnTo>
                    <a:pt x="93" y="164"/>
                  </a:lnTo>
                  <a:lnTo>
                    <a:pt x="95" y="158"/>
                  </a:lnTo>
                  <a:lnTo>
                    <a:pt x="95" y="151"/>
                  </a:lnTo>
                  <a:lnTo>
                    <a:pt x="95" y="143"/>
                  </a:lnTo>
                  <a:lnTo>
                    <a:pt x="95" y="136"/>
                  </a:lnTo>
                  <a:lnTo>
                    <a:pt x="97" y="130"/>
                  </a:lnTo>
                  <a:lnTo>
                    <a:pt x="95" y="122"/>
                  </a:lnTo>
                  <a:lnTo>
                    <a:pt x="95" y="115"/>
                  </a:lnTo>
                  <a:lnTo>
                    <a:pt x="97" y="109"/>
                  </a:lnTo>
                  <a:lnTo>
                    <a:pt x="97" y="101"/>
                  </a:lnTo>
                  <a:lnTo>
                    <a:pt x="99" y="94"/>
                  </a:lnTo>
                  <a:lnTo>
                    <a:pt x="101" y="84"/>
                  </a:lnTo>
                  <a:lnTo>
                    <a:pt x="103" y="77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10" y="54"/>
                  </a:lnTo>
                  <a:lnTo>
                    <a:pt x="112" y="48"/>
                  </a:lnTo>
                  <a:lnTo>
                    <a:pt x="116" y="40"/>
                  </a:lnTo>
                  <a:lnTo>
                    <a:pt x="120" y="31"/>
                  </a:lnTo>
                  <a:lnTo>
                    <a:pt x="125" y="25"/>
                  </a:lnTo>
                  <a:lnTo>
                    <a:pt x="135" y="16"/>
                  </a:lnTo>
                  <a:lnTo>
                    <a:pt x="141" y="14"/>
                  </a:lnTo>
                  <a:lnTo>
                    <a:pt x="144" y="14"/>
                  </a:lnTo>
                  <a:lnTo>
                    <a:pt x="146" y="16"/>
                  </a:lnTo>
                  <a:lnTo>
                    <a:pt x="144" y="18"/>
                  </a:lnTo>
                  <a:lnTo>
                    <a:pt x="143" y="25"/>
                  </a:lnTo>
                  <a:lnTo>
                    <a:pt x="144" y="33"/>
                  </a:lnTo>
                  <a:lnTo>
                    <a:pt x="152" y="40"/>
                  </a:lnTo>
                  <a:lnTo>
                    <a:pt x="160" y="40"/>
                  </a:lnTo>
                  <a:lnTo>
                    <a:pt x="169" y="35"/>
                  </a:lnTo>
                  <a:lnTo>
                    <a:pt x="173" y="25"/>
                  </a:lnTo>
                  <a:lnTo>
                    <a:pt x="177" y="14"/>
                  </a:lnTo>
                  <a:lnTo>
                    <a:pt x="171" y="4"/>
                  </a:lnTo>
                  <a:lnTo>
                    <a:pt x="162" y="2"/>
                  </a:lnTo>
                  <a:lnTo>
                    <a:pt x="152" y="0"/>
                  </a:lnTo>
                  <a:lnTo>
                    <a:pt x="141" y="4"/>
                  </a:lnTo>
                  <a:lnTo>
                    <a:pt x="133" y="4"/>
                  </a:lnTo>
                  <a:lnTo>
                    <a:pt x="125" y="10"/>
                  </a:lnTo>
                  <a:lnTo>
                    <a:pt x="122" y="14"/>
                  </a:lnTo>
                  <a:lnTo>
                    <a:pt x="118" y="18"/>
                  </a:lnTo>
                  <a:lnTo>
                    <a:pt x="112" y="23"/>
                  </a:lnTo>
                  <a:lnTo>
                    <a:pt x="110" y="33"/>
                  </a:lnTo>
                  <a:lnTo>
                    <a:pt x="105" y="39"/>
                  </a:lnTo>
                  <a:lnTo>
                    <a:pt x="101" y="48"/>
                  </a:lnTo>
                  <a:lnTo>
                    <a:pt x="97" y="56"/>
                  </a:lnTo>
                  <a:lnTo>
                    <a:pt x="95" y="69"/>
                  </a:lnTo>
                  <a:lnTo>
                    <a:pt x="91" y="80"/>
                  </a:lnTo>
                  <a:lnTo>
                    <a:pt x="89" y="94"/>
                  </a:lnTo>
                  <a:lnTo>
                    <a:pt x="87" y="109"/>
                  </a:lnTo>
                  <a:lnTo>
                    <a:pt x="87" y="128"/>
                  </a:lnTo>
                  <a:lnTo>
                    <a:pt x="86" y="143"/>
                  </a:lnTo>
                  <a:lnTo>
                    <a:pt x="84" y="156"/>
                  </a:lnTo>
                  <a:lnTo>
                    <a:pt x="80" y="170"/>
                  </a:lnTo>
                  <a:lnTo>
                    <a:pt x="76" y="181"/>
                  </a:lnTo>
                  <a:lnTo>
                    <a:pt x="70" y="191"/>
                  </a:lnTo>
                  <a:lnTo>
                    <a:pt x="67" y="200"/>
                  </a:lnTo>
                  <a:lnTo>
                    <a:pt x="61" y="206"/>
                  </a:lnTo>
                  <a:lnTo>
                    <a:pt x="57" y="213"/>
                  </a:lnTo>
                  <a:lnTo>
                    <a:pt x="44" y="221"/>
                  </a:lnTo>
                  <a:lnTo>
                    <a:pt x="32" y="225"/>
                  </a:lnTo>
                  <a:lnTo>
                    <a:pt x="23" y="223"/>
                  </a:lnTo>
                  <a:lnTo>
                    <a:pt x="17" y="217"/>
                  </a:lnTo>
                  <a:lnTo>
                    <a:pt x="17" y="2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876"/>
            <p:cNvSpPr>
              <a:spLocks/>
            </p:cNvSpPr>
            <p:nvPr/>
          </p:nvSpPr>
          <p:spPr bwMode="auto">
            <a:xfrm>
              <a:off x="5334000" y="4938713"/>
              <a:ext cx="69850" cy="228600"/>
            </a:xfrm>
            <a:custGeom>
              <a:avLst/>
              <a:gdLst/>
              <a:ahLst/>
              <a:cxnLst>
                <a:cxn ang="0">
                  <a:pos x="76" y="255"/>
                </a:cxn>
                <a:cxn ang="0">
                  <a:pos x="69" y="245"/>
                </a:cxn>
                <a:cxn ang="0">
                  <a:pos x="65" y="234"/>
                </a:cxn>
                <a:cxn ang="0">
                  <a:pos x="74" y="222"/>
                </a:cxn>
                <a:cxn ang="0">
                  <a:pos x="80" y="224"/>
                </a:cxn>
                <a:cxn ang="0">
                  <a:pos x="88" y="236"/>
                </a:cxn>
                <a:cxn ang="0">
                  <a:pos x="88" y="253"/>
                </a:cxn>
                <a:cxn ang="0">
                  <a:pos x="84" y="270"/>
                </a:cxn>
                <a:cxn ang="0">
                  <a:pos x="74" y="285"/>
                </a:cxn>
                <a:cxn ang="0">
                  <a:pos x="59" y="287"/>
                </a:cxn>
                <a:cxn ang="0">
                  <a:pos x="44" y="283"/>
                </a:cxn>
                <a:cxn ang="0">
                  <a:pos x="29" y="274"/>
                </a:cxn>
                <a:cxn ang="0">
                  <a:pos x="15" y="258"/>
                </a:cxn>
                <a:cxn ang="0">
                  <a:pos x="10" y="241"/>
                </a:cxn>
                <a:cxn ang="0">
                  <a:pos x="10" y="222"/>
                </a:cxn>
                <a:cxn ang="0">
                  <a:pos x="12" y="209"/>
                </a:cxn>
                <a:cxn ang="0">
                  <a:pos x="15" y="194"/>
                </a:cxn>
                <a:cxn ang="0">
                  <a:pos x="19" y="178"/>
                </a:cxn>
                <a:cxn ang="0">
                  <a:pos x="25" y="165"/>
                </a:cxn>
                <a:cxn ang="0">
                  <a:pos x="31" y="152"/>
                </a:cxn>
                <a:cxn ang="0">
                  <a:pos x="36" y="140"/>
                </a:cxn>
                <a:cxn ang="0">
                  <a:pos x="40" y="125"/>
                </a:cxn>
                <a:cxn ang="0">
                  <a:pos x="44" y="110"/>
                </a:cxn>
                <a:cxn ang="0">
                  <a:pos x="46" y="95"/>
                </a:cxn>
                <a:cxn ang="0">
                  <a:pos x="48" y="80"/>
                </a:cxn>
                <a:cxn ang="0">
                  <a:pos x="50" y="64"/>
                </a:cxn>
                <a:cxn ang="0">
                  <a:pos x="50" y="45"/>
                </a:cxn>
                <a:cxn ang="0">
                  <a:pos x="44" y="28"/>
                </a:cxn>
                <a:cxn ang="0">
                  <a:pos x="38" y="21"/>
                </a:cxn>
                <a:cxn ang="0">
                  <a:pos x="32" y="19"/>
                </a:cxn>
                <a:cxn ang="0">
                  <a:pos x="31" y="23"/>
                </a:cxn>
                <a:cxn ang="0">
                  <a:pos x="25" y="38"/>
                </a:cxn>
                <a:cxn ang="0">
                  <a:pos x="10" y="38"/>
                </a:cxn>
                <a:cxn ang="0">
                  <a:pos x="0" y="23"/>
                </a:cxn>
                <a:cxn ang="0">
                  <a:pos x="4" y="9"/>
                </a:cxn>
                <a:cxn ang="0">
                  <a:pos x="13" y="0"/>
                </a:cxn>
                <a:cxn ang="0">
                  <a:pos x="31" y="5"/>
                </a:cxn>
                <a:cxn ang="0">
                  <a:pos x="46" y="17"/>
                </a:cxn>
                <a:cxn ang="0">
                  <a:pos x="53" y="28"/>
                </a:cxn>
                <a:cxn ang="0">
                  <a:pos x="55" y="42"/>
                </a:cxn>
                <a:cxn ang="0">
                  <a:pos x="59" y="59"/>
                </a:cxn>
                <a:cxn ang="0">
                  <a:pos x="57" y="80"/>
                </a:cxn>
                <a:cxn ang="0">
                  <a:pos x="53" y="102"/>
                </a:cxn>
                <a:cxn ang="0">
                  <a:pos x="46" y="131"/>
                </a:cxn>
                <a:cxn ang="0">
                  <a:pos x="36" y="161"/>
                </a:cxn>
                <a:cxn ang="0">
                  <a:pos x="29" y="188"/>
                </a:cxn>
                <a:cxn ang="0">
                  <a:pos x="29" y="213"/>
                </a:cxn>
                <a:cxn ang="0">
                  <a:pos x="31" y="230"/>
                </a:cxn>
                <a:cxn ang="0">
                  <a:pos x="38" y="245"/>
                </a:cxn>
                <a:cxn ang="0">
                  <a:pos x="46" y="255"/>
                </a:cxn>
                <a:cxn ang="0">
                  <a:pos x="61" y="262"/>
                </a:cxn>
                <a:cxn ang="0">
                  <a:pos x="72" y="262"/>
                </a:cxn>
              </a:cxnLst>
              <a:rect l="0" t="0" r="r" b="b"/>
              <a:pathLst>
                <a:path w="90" h="289">
                  <a:moveTo>
                    <a:pt x="72" y="262"/>
                  </a:moveTo>
                  <a:lnTo>
                    <a:pt x="76" y="255"/>
                  </a:lnTo>
                  <a:lnTo>
                    <a:pt x="76" y="249"/>
                  </a:lnTo>
                  <a:lnTo>
                    <a:pt x="69" y="245"/>
                  </a:lnTo>
                  <a:lnTo>
                    <a:pt x="65" y="241"/>
                  </a:lnTo>
                  <a:lnTo>
                    <a:pt x="65" y="234"/>
                  </a:lnTo>
                  <a:lnTo>
                    <a:pt x="71" y="226"/>
                  </a:lnTo>
                  <a:lnTo>
                    <a:pt x="74" y="222"/>
                  </a:lnTo>
                  <a:lnTo>
                    <a:pt x="76" y="222"/>
                  </a:lnTo>
                  <a:lnTo>
                    <a:pt x="80" y="224"/>
                  </a:lnTo>
                  <a:lnTo>
                    <a:pt x="86" y="230"/>
                  </a:lnTo>
                  <a:lnTo>
                    <a:pt x="88" y="236"/>
                  </a:lnTo>
                  <a:lnTo>
                    <a:pt x="90" y="243"/>
                  </a:lnTo>
                  <a:lnTo>
                    <a:pt x="88" y="253"/>
                  </a:lnTo>
                  <a:lnTo>
                    <a:pt x="86" y="262"/>
                  </a:lnTo>
                  <a:lnTo>
                    <a:pt x="84" y="270"/>
                  </a:lnTo>
                  <a:lnTo>
                    <a:pt x="80" y="279"/>
                  </a:lnTo>
                  <a:lnTo>
                    <a:pt x="74" y="285"/>
                  </a:lnTo>
                  <a:lnTo>
                    <a:pt x="69" y="289"/>
                  </a:lnTo>
                  <a:lnTo>
                    <a:pt x="59" y="287"/>
                  </a:lnTo>
                  <a:lnTo>
                    <a:pt x="52" y="285"/>
                  </a:lnTo>
                  <a:lnTo>
                    <a:pt x="44" y="283"/>
                  </a:lnTo>
                  <a:lnTo>
                    <a:pt x="36" y="279"/>
                  </a:lnTo>
                  <a:lnTo>
                    <a:pt x="29" y="274"/>
                  </a:lnTo>
                  <a:lnTo>
                    <a:pt x="21" y="268"/>
                  </a:lnTo>
                  <a:lnTo>
                    <a:pt x="15" y="258"/>
                  </a:lnTo>
                  <a:lnTo>
                    <a:pt x="13" y="253"/>
                  </a:lnTo>
                  <a:lnTo>
                    <a:pt x="10" y="241"/>
                  </a:lnTo>
                  <a:lnTo>
                    <a:pt x="10" y="230"/>
                  </a:lnTo>
                  <a:lnTo>
                    <a:pt x="10" y="222"/>
                  </a:lnTo>
                  <a:lnTo>
                    <a:pt x="10" y="215"/>
                  </a:lnTo>
                  <a:lnTo>
                    <a:pt x="12" y="209"/>
                  </a:lnTo>
                  <a:lnTo>
                    <a:pt x="13" y="201"/>
                  </a:lnTo>
                  <a:lnTo>
                    <a:pt x="15" y="194"/>
                  </a:lnTo>
                  <a:lnTo>
                    <a:pt x="17" y="186"/>
                  </a:lnTo>
                  <a:lnTo>
                    <a:pt x="19" y="178"/>
                  </a:lnTo>
                  <a:lnTo>
                    <a:pt x="21" y="171"/>
                  </a:lnTo>
                  <a:lnTo>
                    <a:pt x="25" y="165"/>
                  </a:lnTo>
                  <a:lnTo>
                    <a:pt x="29" y="158"/>
                  </a:lnTo>
                  <a:lnTo>
                    <a:pt x="31" y="152"/>
                  </a:lnTo>
                  <a:lnTo>
                    <a:pt x="34" y="148"/>
                  </a:lnTo>
                  <a:lnTo>
                    <a:pt x="36" y="140"/>
                  </a:lnTo>
                  <a:lnTo>
                    <a:pt x="38" y="133"/>
                  </a:lnTo>
                  <a:lnTo>
                    <a:pt x="40" y="125"/>
                  </a:lnTo>
                  <a:lnTo>
                    <a:pt x="42" y="120"/>
                  </a:lnTo>
                  <a:lnTo>
                    <a:pt x="44" y="110"/>
                  </a:lnTo>
                  <a:lnTo>
                    <a:pt x="44" y="102"/>
                  </a:lnTo>
                  <a:lnTo>
                    <a:pt x="46" y="95"/>
                  </a:lnTo>
                  <a:lnTo>
                    <a:pt x="48" y="87"/>
                  </a:lnTo>
                  <a:lnTo>
                    <a:pt x="48" y="80"/>
                  </a:lnTo>
                  <a:lnTo>
                    <a:pt x="50" y="70"/>
                  </a:lnTo>
                  <a:lnTo>
                    <a:pt x="50" y="64"/>
                  </a:lnTo>
                  <a:lnTo>
                    <a:pt x="50" y="57"/>
                  </a:lnTo>
                  <a:lnTo>
                    <a:pt x="50" y="45"/>
                  </a:lnTo>
                  <a:lnTo>
                    <a:pt x="48" y="38"/>
                  </a:lnTo>
                  <a:lnTo>
                    <a:pt x="44" y="28"/>
                  </a:lnTo>
                  <a:lnTo>
                    <a:pt x="40" y="24"/>
                  </a:lnTo>
                  <a:lnTo>
                    <a:pt x="38" y="21"/>
                  </a:lnTo>
                  <a:lnTo>
                    <a:pt x="36" y="21"/>
                  </a:lnTo>
                  <a:lnTo>
                    <a:pt x="32" y="19"/>
                  </a:lnTo>
                  <a:lnTo>
                    <a:pt x="32" y="21"/>
                  </a:lnTo>
                  <a:lnTo>
                    <a:pt x="31" y="23"/>
                  </a:lnTo>
                  <a:lnTo>
                    <a:pt x="31" y="30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0" y="38"/>
                  </a:lnTo>
                  <a:lnTo>
                    <a:pt x="4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9"/>
                  </a:lnTo>
                  <a:lnTo>
                    <a:pt x="6" y="5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1" y="5"/>
                  </a:lnTo>
                  <a:lnTo>
                    <a:pt x="42" y="13"/>
                  </a:lnTo>
                  <a:lnTo>
                    <a:pt x="46" y="17"/>
                  </a:lnTo>
                  <a:lnTo>
                    <a:pt x="52" y="24"/>
                  </a:lnTo>
                  <a:lnTo>
                    <a:pt x="53" y="28"/>
                  </a:lnTo>
                  <a:lnTo>
                    <a:pt x="55" y="36"/>
                  </a:lnTo>
                  <a:lnTo>
                    <a:pt x="55" y="42"/>
                  </a:lnTo>
                  <a:lnTo>
                    <a:pt x="59" y="51"/>
                  </a:lnTo>
                  <a:lnTo>
                    <a:pt x="59" y="59"/>
                  </a:lnTo>
                  <a:lnTo>
                    <a:pt x="59" y="68"/>
                  </a:lnTo>
                  <a:lnTo>
                    <a:pt x="57" y="80"/>
                  </a:lnTo>
                  <a:lnTo>
                    <a:pt x="57" y="91"/>
                  </a:lnTo>
                  <a:lnTo>
                    <a:pt x="53" y="102"/>
                  </a:lnTo>
                  <a:lnTo>
                    <a:pt x="52" y="116"/>
                  </a:lnTo>
                  <a:lnTo>
                    <a:pt x="46" y="131"/>
                  </a:lnTo>
                  <a:lnTo>
                    <a:pt x="44" y="148"/>
                  </a:lnTo>
                  <a:lnTo>
                    <a:pt x="36" y="161"/>
                  </a:lnTo>
                  <a:lnTo>
                    <a:pt x="32" y="175"/>
                  </a:lnTo>
                  <a:lnTo>
                    <a:pt x="29" y="188"/>
                  </a:lnTo>
                  <a:lnTo>
                    <a:pt x="29" y="201"/>
                  </a:lnTo>
                  <a:lnTo>
                    <a:pt x="29" y="213"/>
                  </a:lnTo>
                  <a:lnTo>
                    <a:pt x="29" y="222"/>
                  </a:lnTo>
                  <a:lnTo>
                    <a:pt x="31" y="230"/>
                  </a:lnTo>
                  <a:lnTo>
                    <a:pt x="34" y="239"/>
                  </a:lnTo>
                  <a:lnTo>
                    <a:pt x="38" y="245"/>
                  </a:lnTo>
                  <a:lnTo>
                    <a:pt x="40" y="253"/>
                  </a:lnTo>
                  <a:lnTo>
                    <a:pt x="46" y="255"/>
                  </a:lnTo>
                  <a:lnTo>
                    <a:pt x="52" y="260"/>
                  </a:lnTo>
                  <a:lnTo>
                    <a:pt x="61" y="262"/>
                  </a:lnTo>
                  <a:lnTo>
                    <a:pt x="72" y="262"/>
                  </a:lnTo>
                  <a:lnTo>
                    <a:pt x="72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877"/>
            <p:cNvSpPr>
              <a:spLocks/>
            </p:cNvSpPr>
            <p:nvPr/>
          </p:nvSpPr>
          <p:spPr bwMode="auto">
            <a:xfrm>
              <a:off x="5140325" y="5053013"/>
              <a:ext cx="169862" cy="103188"/>
            </a:xfrm>
            <a:custGeom>
              <a:avLst/>
              <a:gdLst/>
              <a:ahLst/>
              <a:cxnLst>
                <a:cxn ang="0">
                  <a:pos x="26" y="14"/>
                </a:cxn>
                <a:cxn ang="0">
                  <a:pos x="15" y="31"/>
                </a:cxn>
                <a:cxn ang="0">
                  <a:pos x="13" y="42"/>
                </a:cxn>
                <a:cxn ang="0">
                  <a:pos x="15" y="53"/>
                </a:cxn>
                <a:cxn ang="0">
                  <a:pos x="17" y="71"/>
                </a:cxn>
                <a:cxn ang="0">
                  <a:pos x="177" y="118"/>
                </a:cxn>
                <a:cxn ang="0">
                  <a:pos x="192" y="103"/>
                </a:cxn>
                <a:cxn ang="0">
                  <a:pos x="207" y="86"/>
                </a:cxn>
                <a:cxn ang="0">
                  <a:pos x="209" y="69"/>
                </a:cxn>
                <a:cxn ang="0">
                  <a:pos x="211" y="55"/>
                </a:cxn>
                <a:cxn ang="0">
                  <a:pos x="215" y="61"/>
                </a:cxn>
                <a:cxn ang="0">
                  <a:pos x="215" y="76"/>
                </a:cxn>
                <a:cxn ang="0">
                  <a:pos x="213" y="95"/>
                </a:cxn>
                <a:cxn ang="0">
                  <a:pos x="207" y="101"/>
                </a:cxn>
                <a:cxn ang="0">
                  <a:pos x="196" y="114"/>
                </a:cxn>
                <a:cxn ang="0">
                  <a:pos x="179" y="130"/>
                </a:cxn>
                <a:cxn ang="0">
                  <a:pos x="169" y="128"/>
                </a:cxn>
                <a:cxn ang="0">
                  <a:pos x="150" y="124"/>
                </a:cxn>
                <a:cxn ang="0">
                  <a:pos x="123" y="116"/>
                </a:cxn>
                <a:cxn ang="0">
                  <a:pos x="93" y="109"/>
                </a:cxn>
                <a:cxn ang="0">
                  <a:pos x="63" y="101"/>
                </a:cxn>
                <a:cxn ang="0">
                  <a:pos x="38" y="93"/>
                </a:cxn>
                <a:cxn ang="0">
                  <a:pos x="19" y="88"/>
                </a:cxn>
                <a:cxn ang="0">
                  <a:pos x="11" y="86"/>
                </a:cxn>
                <a:cxn ang="0">
                  <a:pos x="7" y="76"/>
                </a:cxn>
                <a:cxn ang="0">
                  <a:pos x="4" y="65"/>
                </a:cxn>
                <a:cxn ang="0">
                  <a:pos x="0" y="52"/>
                </a:cxn>
                <a:cxn ang="0">
                  <a:pos x="2" y="42"/>
                </a:cxn>
                <a:cxn ang="0">
                  <a:pos x="4" y="31"/>
                </a:cxn>
                <a:cxn ang="0">
                  <a:pos x="11" y="17"/>
                </a:cxn>
                <a:cxn ang="0">
                  <a:pos x="17" y="4"/>
                </a:cxn>
                <a:cxn ang="0">
                  <a:pos x="23" y="0"/>
                </a:cxn>
                <a:cxn ang="0">
                  <a:pos x="28" y="10"/>
                </a:cxn>
              </a:cxnLst>
              <a:rect l="0" t="0" r="r" b="b"/>
              <a:pathLst>
                <a:path w="215" h="130">
                  <a:moveTo>
                    <a:pt x="28" y="10"/>
                  </a:moveTo>
                  <a:lnTo>
                    <a:pt x="26" y="14"/>
                  </a:lnTo>
                  <a:lnTo>
                    <a:pt x="21" y="21"/>
                  </a:lnTo>
                  <a:lnTo>
                    <a:pt x="15" y="31"/>
                  </a:lnTo>
                  <a:lnTo>
                    <a:pt x="15" y="40"/>
                  </a:lnTo>
                  <a:lnTo>
                    <a:pt x="13" y="42"/>
                  </a:lnTo>
                  <a:lnTo>
                    <a:pt x="13" y="48"/>
                  </a:lnTo>
                  <a:lnTo>
                    <a:pt x="15" y="53"/>
                  </a:lnTo>
                  <a:lnTo>
                    <a:pt x="15" y="61"/>
                  </a:lnTo>
                  <a:lnTo>
                    <a:pt x="17" y="71"/>
                  </a:lnTo>
                  <a:lnTo>
                    <a:pt x="19" y="76"/>
                  </a:lnTo>
                  <a:lnTo>
                    <a:pt x="177" y="118"/>
                  </a:lnTo>
                  <a:lnTo>
                    <a:pt x="180" y="112"/>
                  </a:lnTo>
                  <a:lnTo>
                    <a:pt x="192" y="103"/>
                  </a:lnTo>
                  <a:lnTo>
                    <a:pt x="201" y="92"/>
                  </a:lnTo>
                  <a:lnTo>
                    <a:pt x="207" y="86"/>
                  </a:lnTo>
                  <a:lnTo>
                    <a:pt x="207" y="78"/>
                  </a:lnTo>
                  <a:lnTo>
                    <a:pt x="209" y="69"/>
                  </a:lnTo>
                  <a:lnTo>
                    <a:pt x="209" y="59"/>
                  </a:lnTo>
                  <a:lnTo>
                    <a:pt x="211" y="55"/>
                  </a:lnTo>
                  <a:lnTo>
                    <a:pt x="213" y="55"/>
                  </a:lnTo>
                  <a:lnTo>
                    <a:pt x="215" y="61"/>
                  </a:lnTo>
                  <a:lnTo>
                    <a:pt x="215" y="69"/>
                  </a:lnTo>
                  <a:lnTo>
                    <a:pt x="215" y="76"/>
                  </a:lnTo>
                  <a:lnTo>
                    <a:pt x="213" y="86"/>
                  </a:lnTo>
                  <a:lnTo>
                    <a:pt x="213" y="95"/>
                  </a:lnTo>
                  <a:lnTo>
                    <a:pt x="209" y="97"/>
                  </a:lnTo>
                  <a:lnTo>
                    <a:pt x="207" y="101"/>
                  </a:lnTo>
                  <a:lnTo>
                    <a:pt x="201" y="109"/>
                  </a:lnTo>
                  <a:lnTo>
                    <a:pt x="196" y="114"/>
                  </a:lnTo>
                  <a:lnTo>
                    <a:pt x="184" y="126"/>
                  </a:lnTo>
                  <a:lnTo>
                    <a:pt x="179" y="130"/>
                  </a:lnTo>
                  <a:lnTo>
                    <a:pt x="175" y="130"/>
                  </a:lnTo>
                  <a:lnTo>
                    <a:pt x="169" y="128"/>
                  </a:lnTo>
                  <a:lnTo>
                    <a:pt x="159" y="126"/>
                  </a:lnTo>
                  <a:lnTo>
                    <a:pt x="150" y="124"/>
                  </a:lnTo>
                  <a:lnTo>
                    <a:pt x="137" y="120"/>
                  </a:lnTo>
                  <a:lnTo>
                    <a:pt x="123" y="116"/>
                  </a:lnTo>
                  <a:lnTo>
                    <a:pt x="108" y="112"/>
                  </a:lnTo>
                  <a:lnTo>
                    <a:pt x="93" y="109"/>
                  </a:lnTo>
                  <a:lnTo>
                    <a:pt x="78" y="105"/>
                  </a:lnTo>
                  <a:lnTo>
                    <a:pt x="63" y="101"/>
                  </a:lnTo>
                  <a:lnTo>
                    <a:pt x="49" y="97"/>
                  </a:lnTo>
                  <a:lnTo>
                    <a:pt x="38" y="93"/>
                  </a:lnTo>
                  <a:lnTo>
                    <a:pt x="26" y="90"/>
                  </a:lnTo>
                  <a:lnTo>
                    <a:pt x="19" y="88"/>
                  </a:lnTo>
                  <a:lnTo>
                    <a:pt x="13" y="86"/>
                  </a:lnTo>
                  <a:lnTo>
                    <a:pt x="11" y="86"/>
                  </a:lnTo>
                  <a:lnTo>
                    <a:pt x="9" y="80"/>
                  </a:lnTo>
                  <a:lnTo>
                    <a:pt x="7" y="76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2" y="57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1" y="17"/>
                  </a:lnTo>
                  <a:lnTo>
                    <a:pt x="15" y="10"/>
                  </a:lnTo>
                  <a:lnTo>
                    <a:pt x="17" y="4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6" y="6"/>
                  </a:lnTo>
                  <a:lnTo>
                    <a:pt x="28" y="10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878"/>
            <p:cNvSpPr>
              <a:spLocks/>
            </p:cNvSpPr>
            <p:nvPr/>
          </p:nvSpPr>
          <p:spPr bwMode="auto">
            <a:xfrm>
              <a:off x="5157787" y="5053013"/>
              <a:ext cx="153987" cy="650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6" y="59"/>
                </a:cxn>
                <a:cxn ang="0">
                  <a:pos x="129" y="82"/>
                </a:cxn>
                <a:cxn ang="0">
                  <a:pos x="190" y="65"/>
                </a:cxn>
                <a:cxn ang="0">
                  <a:pos x="192" y="61"/>
                </a:cxn>
                <a:cxn ang="0">
                  <a:pos x="194" y="59"/>
                </a:cxn>
                <a:cxn ang="0">
                  <a:pos x="194" y="55"/>
                </a:cxn>
                <a:cxn ang="0">
                  <a:pos x="192" y="55"/>
                </a:cxn>
                <a:cxn ang="0">
                  <a:pos x="186" y="53"/>
                </a:cxn>
                <a:cxn ang="0">
                  <a:pos x="178" y="55"/>
                </a:cxn>
                <a:cxn ang="0">
                  <a:pos x="169" y="57"/>
                </a:cxn>
                <a:cxn ang="0">
                  <a:pos x="157" y="61"/>
                </a:cxn>
                <a:cxn ang="0">
                  <a:pos x="146" y="63"/>
                </a:cxn>
                <a:cxn ang="0">
                  <a:pos x="136" y="65"/>
                </a:cxn>
                <a:cxn ang="0">
                  <a:pos x="131" y="69"/>
                </a:cxn>
                <a:cxn ang="0">
                  <a:pos x="129" y="69"/>
                </a:cxn>
                <a:cxn ang="0">
                  <a:pos x="38" y="50"/>
                </a:cxn>
                <a:cxn ang="0">
                  <a:pos x="36" y="46"/>
                </a:cxn>
                <a:cxn ang="0">
                  <a:pos x="32" y="40"/>
                </a:cxn>
                <a:cxn ang="0">
                  <a:pos x="28" y="33"/>
                </a:cxn>
                <a:cxn ang="0">
                  <a:pos x="22" y="25"/>
                </a:cxn>
                <a:cxn ang="0">
                  <a:pos x="15" y="14"/>
                </a:cxn>
                <a:cxn ang="0">
                  <a:pos x="11" y="6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94" h="82">
                  <a:moveTo>
                    <a:pt x="0" y="10"/>
                  </a:moveTo>
                  <a:lnTo>
                    <a:pt x="36" y="59"/>
                  </a:lnTo>
                  <a:lnTo>
                    <a:pt x="129" y="82"/>
                  </a:lnTo>
                  <a:lnTo>
                    <a:pt x="190" y="65"/>
                  </a:lnTo>
                  <a:lnTo>
                    <a:pt x="192" y="61"/>
                  </a:lnTo>
                  <a:lnTo>
                    <a:pt x="194" y="59"/>
                  </a:lnTo>
                  <a:lnTo>
                    <a:pt x="194" y="55"/>
                  </a:lnTo>
                  <a:lnTo>
                    <a:pt x="192" y="55"/>
                  </a:lnTo>
                  <a:lnTo>
                    <a:pt x="186" y="53"/>
                  </a:lnTo>
                  <a:lnTo>
                    <a:pt x="178" y="55"/>
                  </a:lnTo>
                  <a:lnTo>
                    <a:pt x="169" y="57"/>
                  </a:lnTo>
                  <a:lnTo>
                    <a:pt x="157" y="61"/>
                  </a:lnTo>
                  <a:lnTo>
                    <a:pt x="146" y="63"/>
                  </a:lnTo>
                  <a:lnTo>
                    <a:pt x="136" y="65"/>
                  </a:lnTo>
                  <a:lnTo>
                    <a:pt x="131" y="69"/>
                  </a:lnTo>
                  <a:lnTo>
                    <a:pt x="129" y="69"/>
                  </a:lnTo>
                  <a:lnTo>
                    <a:pt x="38" y="50"/>
                  </a:lnTo>
                  <a:lnTo>
                    <a:pt x="36" y="46"/>
                  </a:lnTo>
                  <a:lnTo>
                    <a:pt x="32" y="40"/>
                  </a:lnTo>
                  <a:lnTo>
                    <a:pt x="28" y="33"/>
                  </a:lnTo>
                  <a:lnTo>
                    <a:pt x="22" y="25"/>
                  </a:lnTo>
                  <a:lnTo>
                    <a:pt x="15" y="14"/>
                  </a:lnTo>
                  <a:lnTo>
                    <a:pt x="11" y="6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879"/>
            <p:cNvSpPr>
              <a:spLocks/>
            </p:cNvSpPr>
            <p:nvPr/>
          </p:nvSpPr>
          <p:spPr bwMode="auto">
            <a:xfrm>
              <a:off x="5118100" y="5319713"/>
              <a:ext cx="111125" cy="2540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4" y="47"/>
                </a:cxn>
                <a:cxn ang="0">
                  <a:pos x="6" y="57"/>
                </a:cxn>
                <a:cxn ang="0">
                  <a:pos x="12" y="68"/>
                </a:cxn>
                <a:cxn ang="0">
                  <a:pos x="15" y="78"/>
                </a:cxn>
                <a:cxn ang="0">
                  <a:pos x="19" y="87"/>
                </a:cxn>
                <a:cxn ang="0">
                  <a:pos x="19" y="93"/>
                </a:cxn>
                <a:cxn ang="0">
                  <a:pos x="21" y="97"/>
                </a:cxn>
                <a:cxn ang="0">
                  <a:pos x="6" y="312"/>
                </a:cxn>
                <a:cxn ang="0">
                  <a:pos x="33" y="319"/>
                </a:cxn>
                <a:cxn ang="0">
                  <a:pos x="88" y="106"/>
                </a:cxn>
                <a:cxn ang="0">
                  <a:pos x="131" y="63"/>
                </a:cxn>
                <a:cxn ang="0">
                  <a:pos x="141" y="34"/>
                </a:cxn>
                <a:cxn ang="0">
                  <a:pos x="131" y="26"/>
                </a:cxn>
                <a:cxn ang="0">
                  <a:pos x="130" y="26"/>
                </a:cxn>
                <a:cxn ang="0">
                  <a:pos x="124" y="26"/>
                </a:cxn>
                <a:cxn ang="0">
                  <a:pos x="116" y="28"/>
                </a:cxn>
                <a:cxn ang="0">
                  <a:pos x="109" y="32"/>
                </a:cxn>
                <a:cxn ang="0">
                  <a:pos x="99" y="36"/>
                </a:cxn>
                <a:cxn ang="0">
                  <a:pos x="90" y="38"/>
                </a:cxn>
                <a:cxn ang="0">
                  <a:pos x="82" y="40"/>
                </a:cxn>
                <a:cxn ang="0">
                  <a:pos x="76" y="42"/>
                </a:cxn>
                <a:cxn ang="0">
                  <a:pos x="69" y="38"/>
                </a:cxn>
                <a:cxn ang="0">
                  <a:pos x="61" y="38"/>
                </a:cxn>
                <a:cxn ang="0">
                  <a:pos x="55" y="36"/>
                </a:cxn>
                <a:cxn ang="0">
                  <a:pos x="52" y="36"/>
                </a:cxn>
                <a:cxn ang="0">
                  <a:pos x="42" y="32"/>
                </a:cxn>
                <a:cxn ang="0">
                  <a:pos x="36" y="28"/>
                </a:cxn>
                <a:cxn ang="0">
                  <a:pos x="31" y="19"/>
                </a:cxn>
                <a:cxn ang="0">
                  <a:pos x="23" y="11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41" h="319">
                  <a:moveTo>
                    <a:pt x="2" y="2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4" y="47"/>
                  </a:lnTo>
                  <a:lnTo>
                    <a:pt x="6" y="57"/>
                  </a:lnTo>
                  <a:lnTo>
                    <a:pt x="12" y="68"/>
                  </a:lnTo>
                  <a:lnTo>
                    <a:pt x="15" y="78"/>
                  </a:lnTo>
                  <a:lnTo>
                    <a:pt x="19" y="87"/>
                  </a:lnTo>
                  <a:lnTo>
                    <a:pt x="19" y="93"/>
                  </a:lnTo>
                  <a:lnTo>
                    <a:pt x="21" y="97"/>
                  </a:lnTo>
                  <a:lnTo>
                    <a:pt x="6" y="312"/>
                  </a:lnTo>
                  <a:lnTo>
                    <a:pt x="33" y="319"/>
                  </a:lnTo>
                  <a:lnTo>
                    <a:pt x="88" y="106"/>
                  </a:lnTo>
                  <a:lnTo>
                    <a:pt x="131" y="63"/>
                  </a:lnTo>
                  <a:lnTo>
                    <a:pt x="141" y="34"/>
                  </a:lnTo>
                  <a:lnTo>
                    <a:pt x="131" y="26"/>
                  </a:lnTo>
                  <a:lnTo>
                    <a:pt x="130" y="26"/>
                  </a:lnTo>
                  <a:lnTo>
                    <a:pt x="124" y="26"/>
                  </a:lnTo>
                  <a:lnTo>
                    <a:pt x="116" y="28"/>
                  </a:lnTo>
                  <a:lnTo>
                    <a:pt x="109" y="32"/>
                  </a:lnTo>
                  <a:lnTo>
                    <a:pt x="99" y="36"/>
                  </a:lnTo>
                  <a:lnTo>
                    <a:pt x="90" y="38"/>
                  </a:lnTo>
                  <a:lnTo>
                    <a:pt x="82" y="40"/>
                  </a:lnTo>
                  <a:lnTo>
                    <a:pt x="76" y="42"/>
                  </a:lnTo>
                  <a:lnTo>
                    <a:pt x="69" y="38"/>
                  </a:lnTo>
                  <a:lnTo>
                    <a:pt x="61" y="38"/>
                  </a:lnTo>
                  <a:lnTo>
                    <a:pt x="55" y="36"/>
                  </a:lnTo>
                  <a:lnTo>
                    <a:pt x="52" y="36"/>
                  </a:lnTo>
                  <a:lnTo>
                    <a:pt x="42" y="32"/>
                  </a:lnTo>
                  <a:lnTo>
                    <a:pt x="36" y="28"/>
                  </a:lnTo>
                  <a:lnTo>
                    <a:pt x="31" y="19"/>
                  </a:lnTo>
                  <a:lnTo>
                    <a:pt x="23" y="11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80"/>
            <p:cNvSpPr>
              <a:spLocks/>
            </p:cNvSpPr>
            <p:nvPr/>
          </p:nvSpPr>
          <p:spPr bwMode="auto">
            <a:xfrm>
              <a:off x="5448300" y="5187951"/>
              <a:ext cx="96837" cy="188913"/>
            </a:xfrm>
            <a:custGeom>
              <a:avLst/>
              <a:gdLst/>
              <a:ahLst/>
              <a:cxnLst>
                <a:cxn ang="0">
                  <a:pos x="9" y="221"/>
                </a:cxn>
                <a:cxn ang="0">
                  <a:pos x="24" y="225"/>
                </a:cxn>
                <a:cxn ang="0">
                  <a:pos x="36" y="229"/>
                </a:cxn>
                <a:cxn ang="0">
                  <a:pos x="45" y="229"/>
                </a:cxn>
                <a:cxn ang="0">
                  <a:pos x="64" y="225"/>
                </a:cxn>
                <a:cxn ang="0">
                  <a:pos x="85" y="223"/>
                </a:cxn>
                <a:cxn ang="0">
                  <a:pos x="104" y="219"/>
                </a:cxn>
                <a:cxn ang="0">
                  <a:pos x="106" y="212"/>
                </a:cxn>
                <a:cxn ang="0">
                  <a:pos x="95" y="194"/>
                </a:cxn>
                <a:cxn ang="0">
                  <a:pos x="81" y="170"/>
                </a:cxn>
                <a:cxn ang="0">
                  <a:pos x="68" y="149"/>
                </a:cxn>
                <a:cxn ang="0">
                  <a:pos x="64" y="139"/>
                </a:cxn>
                <a:cxn ang="0">
                  <a:pos x="62" y="126"/>
                </a:cxn>
                <a:cxn ang="0">
                  <a:pos x="59" y="109"/>
                </a:cxn>
                <a:cxn ang="0">
                  <a:pos x="55" y="92"/>
                </a:cxn>
                <a:cxn ang="0">
                  <a:pos x="51" y="77"/>
                </a:cxn>
                <a:cxn ang="0">
                  <a:pos x="49" y="61"/>
                </a:cxn>
                <a:cxn ang="0">
                  <a:pos x="45" y="44"/>
                </a:cxn>
                <a:cxn ang="0">
                  <a:pos x="49" y="0"/>
                </a:cxn>
                <a:cxn ang="0">
                  <a:pos x="51" y="12"/>
                </a:cxn>
                <a:cxn ang="0">
                  <a:pos x="55" y="31"/>
                </a:cxn>
                <a:cxn ang="0">
                  <a:pos x="59" y="54"/>
                </a:cxn>
                <a:cxn ang="0">
                  <a:pos x="62" y="80"/>
                </a:cxn>
                <a:cxn ang="0">
                  <a:pos x="66" y="105"/>
                </a:cxn>
                <a:cxn ang="0">
                  <a:pos x="70" y="126"/>
                </a:cxn>
                <a:cxn ang="0">
                  <a:pos x="74" y="139"/>
                </a:cxn>
                <a:cxn ang="0">
                  <a:pos x="80" y="147"/>
                </a:cxn>
                <a:cxn ang="0">
                  <a:pos x="89" y="162"/>
                </a:cxn>
                <a:cxn ang="0">
                  <a:pos x="97" y="175"/>
                </a:cxn>
                <a:cxn ang="0">
                  <a:pos x="104" y="187"/>
                </a:cxn>
                <a:cxn ang="0">
                  <a:pos x="112" y="200"/>
                </a:cxn>
                <a:cxn ang="0">
                  <a:pos x="119" y="215"/>
                </a:cxn>
                <a:cxn ang="0">
                  <a:pos x="116" y="221"/>
                </a:cxn>
                <a:cxn ang="0">
                  <a:pos x="99" y="227"/>
                </a:cxn>
                <a:cxn ang="0">
                  <a:pos x="76" y="233"/>
                </a:cxn>
                <a:cxn ang="0">
                  <a:pos x="57" y="236"/>
                </a:cxn>
                <a:cxn ang="0">
                  <a:pos x="43" y="236"/>
                </a:cxn>
                <a:cxn ang="0">
                  <a:pos x="28" y="236"/>
                </a:cxn>
                <a:cxn ang="0">
                  <a:pos x="11" y="233"/>
                </a:cxn>
                <a:cxn ang="0">
                  <a:pos x="0" y="231"/>
                </a:cxn>
                <a:cxn ang="0">
                  <a:pos x="5" y="221"/>
                </a:cxn>
              </a:cxnLst>
              <a:rect l="0" t="0" r="r" b="b"/>
              <a:pathLst>
                <a:path w="121" h="238">
                  <a:moveTo>
                    <a:pt x="5" y="221"/>
                  </a:moveTo>
                  <a:lnTo>
                    <a:pt x="9" y="221"/>
                  </a:lnTo>
                  <a:lnTo>
                    <a:pt x="19" y="225"/>
                  </a:lnTo>
                  <a:lnTo>
                    <a:pt x="24" y="225"/>
                  </a:lnTo>
                  <a:lnTo>
                    <a:pt x="30" y="227"/>
                  </a:lnTo>
                  <a:lnTo>
                    <a:pt x="36" y="229"/>
                  </a:lnTo>
                  <a:lnTo>
                    <a:pt x="40" y="229"/>
                  </a:lnTo>
                  <a:lnTo>
                    <a:pt x="45" y="229"/>
                  </a:lnTo>
                  <a:lnTo>
                    <a:pt x="53" y="227"/>
                  </a:lnTo>
                  <a:lnTo>
                    <a:pt x="64" y="225"/>
                  </a:lnTo>
                  <a:lnTo>
                    <a:pt x="76" y="225"/>
                  </a:lnTo>
                  <a:lnTo>
                    <a:pt x="85" y="223"/>
                  </a:lnTo>
                  <a:lnTo>
                    <a:pt x="97" y="221"/>
                  </a:lnTo>
                  <a:lnTo>
                    <a:pt x="104" y="219"/>
                  </a:lnTo>
                  <a:lnTo>
                    <a:pt x="108" y="217"/>
                  </a:lnTo>
                  <a:lnTo>
                    <a:pt x="106" y="212"/>
                  </a:lnTo>
                  <a:lnTo>
                    <a:pt x="102" y="204"/>
                  </a:lnTo>
                  <a:lnTo>
                    <a:pt x="95" y="194"/>
                  </a:lnTo>
                  <a:lnTo>
                    <a:pt x="89" y="183"/>
                  </a:lnTo>
                  <a:lnTo>
                    <a:pt x="81" y="170"/>
                  </a:lnTo>
                  <a:lnTo>
                    <a:pt x="74" y="160"/>
                  </a:lnTo>
                  <a:lnTo>
                    <a:pt x="68" y="149"/>
                  </a:lnTo>
                  <a:lnTo>
                    <a:pt x="66" y="143"/>
                  </a:lnTo>
                  <a:lnTo>
                    <a:pt x="64" y="139"/>
                  </a:lnTo>
                  <a:lnTo>
                    <a:pt x="64" y="132"/>
                  </a:lnTo>
                  <a:lnTo>
                    <a:pt x="62" y="126"/>
                  </a:lnTo>
                  <a:lnTo>
                    <a:pt x="61" y="118"/>
                  </a:lnTo>
                  <a:lnTo>
                    <a:pt x="59" y="109"/>
                  </a:lnTo>
                  <a:lnTo>
                    <a:pt x="59" y="101"/>
                  </a:lnTo>
                  <a:lnTo>
                    <a:pt x="55" y="92"/>
                  </a:lnTo>
                  <a:lnTo>
                    <a:pt x="55" y="86"/>
                  </a:lnTo>
                  <a:lnTo>
                    <a:pt x="51" y="77"/>
                  </a:lnTo>
                  <a:lnTo>
                    <a:pt x="51" y="67"/>
                  </a:lnTo>
                  <a:lnTo>
                    <a:pt x="49" y="61"/>
                  </a:lnTo>
                  <a:lnTo>
                    <a:pt x="47" y="56"/>
                  </a:lnTo>
                  <a:lnTo>
                    <a:pt x="45" y="44"/>
                  </a:lnTo>
                  <a:lnTo>
                    <a:pt x="45" y="42"/>
                  </a:lnTo>
                  <a:lnTo>
                    <a:pt x="49" y="0"/>
                  </a:lnTo>
                  <a:lnTo>
                    <a:pt x="49" y="6"/>
                  </a:lnTo>
                  <a:lnTo>
                    <a:pt x="51" y="12"/>
                  </a:lnTo>
                  <a:lnTo>
                    <a:pt x="53" y="21"/>
                  </a:lnTo>
                  <a:lnTo>
                    <a:pt x="55" y="31"/>
                  </a:lnTo>
                  <a:lnTo>
                    <a:pt x="57" y="42"/>
                  </a:lnTo>
                  <a:lnTo>
                    <a:pt x="59" y="54"/>
                  </a:lnTo>
                  <a:lnTo>
                    <a:pt x="61" y="67"/>
                  </a:lnTo>
                  <a:lnTo>
                    <a:pt x="62" y="80"/>
                  </a:lnTo>
                  <a:lnTo>
                    <a:pt x="64" y="94"/>
                  </a:lnTo>
                  <a:lnTo>
                    <a:pt x="66" y="105"/>
                  </a:lnTo>
                  <a:lnTo>
                    <a:pt x="70" y="117"/>
                  </a:lnTo>
                  <a:lnTo>
                    <a:pt x="70" y="126"/>
                  </a:lnTo>
                  <a:lnTo>
                    <a:pt x="72" y="134"/>
                  </a:lnTo>
                  <a:lnTo>
                    <a:pt x="74" y="139"/>
                  </a:lnTo>
                  <a:lnTo>
                    <a:pt x="76" y="143"/>
                  </a:lnTo>
                  <a:lnTo>
                    <a:pt x="80" y="147"/>
                  </a:lnTo>
                  <a:lnTo>
                    <a:pt x="85" y="156"/>
                  </a:lnTo>
                  <a:lnTo>
                    <a:pt x="89" y="162"/>
                  </a:lnTo>
                  <a:lnTo>
                    <a:pt x="91" y="168"/>
                  </a:lnTo>
                  <a:lnTo>
                    <a:pt x="97" y="175"/>
                  </a:lnTo>
                  <a:lnTo>
                    <a:pt x="100" y="181"/>
                  </a:lnTo>
                  <a:lnTo>
                    <a:pt x="104" y="187"/>
                  </a:lnTo>
                  <a:lnTo>
                    <a:pt x="108" y="194"/>
                  </a:lnTo>
                  <a:lnTo>
                    <a:pt x="112" y="200"/>
                  </a:lnTo>
                  <a:lnTo>
                    <a:pt x="116" y="206"/>
                  </a:lnTo>
                  <a:lnTo>
                    <a:pt x="119" y="215"/>
                  </a:lnTo>
                  <a:lnTo>
                    <a:pt x="121" y="221"/>
                  </a:lnTo>
                  <a:lnTo>
                    <a:pt x="116" y="221"/>
                  </a:lnTo>
                  <a:lnTo>
                    <a:pt x="110" y="225"/>
                  </a:lnTo>
                  <a:lnTo>
                    <a:pt x="99" y="227"/>
                  </a:lnTo>
                  <a:lnTo>
                    <a:pt x="89" y="231"/>
                  </a:lnTo>
                  <a:lnTo>
                    <a:pt x="76" y="233"/>
                  </a:lnTo>
                  <a:lnTo>
                    <a:pt x="66" y="234"/>
                  </a:lnTo>
                  <a:lnTo>
                    <a:pt x="57" y="236"/>
                  </a:lnTo>
                  <a:lnTo>
                    <a:pt x="51" y="238"/>
                  </a:lnTo>
                  <a:lnTo>
                    <a:pt x="43" y="236"/>
                  </a:lnTo>
                  <a:lnTo>
                    <a:pt x="36" y="236"/>
                  </a:lnTo>
                  <a:lnTo>
                    <a:pt x="28" y="236"/>
                  </a:lnTo>
                  <a:lnTo>
                    <a:pt x="21" y="234"/>
                  </a:lnTo>
                  <a:lnTo>
                    <a:pt x="11" y="233"/>
                  </a:lnTo>
                  <a:lnTo>
                    <a:pt x="5" y="231"/>
                  </a:lnTo>
                  <a:lnTo>
                    <a:pt x="0" y="231"/>
                  </a:lnTo>
                  <a:lnTo>
                    <a:pt x="0" y="231"/>
                  </a:lnTo>
                  <a:lnTo>
                    <a:pt x="5" y="221"/>
                  </a:lnTo>
                  <a:lnTo>
                    <a:pt x="5" y="2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81"/>
            <p:cNvSpPr>
              <a:spLocks/>
            </p:cNvSpPr>
            <p:nvPr/>
          </p:nvSpPr>
          <p:spPr bwMode="auto">
            <a:xfrm>
              <a:off x="5448300" y="5365751"/>
              <a:ext cx="171450" cy="80963"/>
            </a:xfrm>
            <a:custGeom>
              <a:avLst/>
              <a:gdLst/>
              <a:ahLst/>
              <a:cxnLst>
                <a:cxn ang="0">
                  <a:pos x="9" y="21"/>
                </a:cxn>
                <a:cxn ang="0">
                  <a:pos x="3" y="42"/>
                </a:cxn>
                <a:cxn ang="0">
                  <a:pos x="2" y="59"/>
                </a:cxn>
                <a:cxn ang="0">
                  <a:pos x="7" y="80"/>
                </a:cxn>
                <a:cxn ang="0">
                  <a:pos x="21" y="80"/>
                </a:cxn>
                <a:cxn ang="0">
                  <a:pos x="49" y="84"/>
                </a:cxn>
                <a:cxn ang="0">
                  <a:pos x="57" y="74"/>
                </a:cxn>
                <a:cxn ang="0">
                  <a:pos x="57" y="51"/>
                </a:cxn>
                <a:cxn ang="0">
                  <a:pos x="81" y="63"/>
                </a:cxn>
                <a:cxn ang="0">
                  <a:pos x="87" y="74"/>
                </a:cxn>
                <a:cxn ang="0">
                  <a:pos x="106" y="80"/>
                </a:cxn>
                <a:cxn ang="0">
                  <a:pos x="137" y="89"/>
                </a:cxn>
                <a:cxn ang="0">
                  <a:pos x="173" y="97"/>
                </a:cxn>
                <a:cxn ang="0">
                  <a:pos x="201" y="101"/>
                </a:cxn>
                <a:cxn ang="0">
                  <a:pos x="216" y="103"/>
                </a:cxn>
                <a:cxn ang="0">
                  <a:pos x="216" y="87"/>
                </a:cxn>
                <a:cxn ang="0">
                  <a:pos x="213" y="63"/>
                </a:cxn>
                <a:cxn ang="0">
                  <a:pos x="205" y="44"/>
                </a:cxn>
                <a:cxn ang="0">
                  <a:pos x="190" y="34"/>
                </a:cxn>
                <a:cxn ang="0">
                  <a:pos x="165" y="27"/>
                </a:cxn>
                <a:cxn ang="0">
                  <a:pos x="139" y="23"/>
                </a:cxn>
                <a:cxn ang="0">
                  <a:pos x="116" y="21"/>
                </a:cxn>
                <a:cxn ang="0">
                  <a:pos x="95" y="4"/>
                </a:cxn>
                <a:cxn ang="0">
                  <a:pos x="119" y="27"/>
                </a:cxn>
                <a:cxn ang="0">
                  <a:pos x="140" y="30"/>
                </a:cxn>
                <a:cxn ang="0">
                  <a:pos x="165" y="36"/>
                </a:cxn>
                <a:cxn ang="0">
                  <a:pos x="190" y="44"/>
                </a:cxn>
                <a:cxn ang="0">
                  <a:pos x="199" y="59"/>
                </a:cxn>
                <a:cxn ang="0">
                  <a:pos x="203" y="80"/>
                </a:cxn>
                <a:cxn ang="0">
                  <a:pos x="203" y="91"/>
                </a:cxn>
                <a:cxn ang="0">
                  <a:pos x="190" y="89"/>
                </a:cxn>
                <a:cxn ang="0">
                  <a:pos x="165" y="85"/>
                </a:cxn>
                <a:cxn ang="0">
                  <a:pos x="137" y="78"/>
                </a:cxn>
                <a:cxn ang="0">
                  <a:pos x="114" y="72"/>
                </a:cxn>
                <a:cxn ang="0">
                  <a:pos x="97" y="66"/>
                </a:cxn>
                <a:cxn ang="0">
                  <a:pos x="91" y="47"/>
                </a:cxn>
                <a:cxn ang="0">
                  <a:pos x="80" y="42"/>
                </a:cxn>
                <a:cxn ang="0">
                  <a:pos x="55" y="46"/>
                </a:cxn>
                <a:cxn ang="0">
                  <a:pos x="45" y="74"/>
                </a:cxn>
                <a:cxn ang="0">
                  <a:pos x="30" y="72"/>
                </a:cxn>
                <a:cxn ang="0">
                  <a:pos x="11" y="61"/>
                </a:cxn>
                <a:cxn ang="0">
                  <a:pos x="9" y="46"/>
                </a:cxn>
                <a:cxn ang="0">
                  <a:pos x="17" y="21"/>
                </a:cxn>
                <a:cxn ang="0">
                  <a:pos x="36" y="34"/>
                </a:cxn>
                <a:cxn ang="0">
                  <a:pos x="49" y="34"/>
                </a:cxn>
                <a:cxn ang="0">
                  <a:pos x="42" y="21"/>
                </a:cxn>
                <a:cxn ang="0">
                  <a:pos x="28" y="9"/>
                </a:cxn>
                <a:cxn ang="0">
                  <a:pos x="11" y="6"/>
                </a:cxn>
              </a:cxnLst>
              <a:rect l="0" t="0" r="r" b="b"/>
              <a:pathLst>
                <a:path w="216" h="103">
                  <a:moveTo>
                    <a:pt x="11" y="6"/>
                  </a:moveTo>
                  <a:lnTo>
                    <a:pt x="11" y="21"/>
                  </a:lnTo>
                  <a:lnTo>
                    <a:pt x="9" y="21"/>
                  </a:lnTo>
                  <a:lnTo>
                    <a:pt x="7" y="27"/>
                  </a:lnTo>
                  <a:lnTo>
                    <a:pt x="3" y="32"/>
                  </a:lnTo>
                  <a:lnTo>
                    <a:pt x="3" y="42"/>
                  </a:lnTo>
                  <a:lnTo>
                    <a:pt x="0" y="46"/>
                  </a:lnTo>
                  <a:lnTo>
                    <a:pt x="0" y="53"/>
                  </a:lnTo>
                  <a:lnTo>
                    <a:pt x="2" y="59"/>
                  </a:lnTo>
                  <a:lnTo>
                    <a:pt x="3" y="65"/>
                  </a:lnTo>
                  <a:lnTo>
                    <a:pt x="5" y="74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5" y="80"/>
                  </a:lnTo>
                  <a:lnTo>
                    <a:pt x="21" y="80"/>
                  </a:lnTo>
                  <a:lnTo>
                    <a:pt x="32" y="84"/>
                  </a:lnTo>
                  <a:lnTo>
                    <a:pt x="40" y="84"/>
                  </a:lnTo>
                  <a:lnTo>
                    <a:pt x="49" y="84"/>
                  </a:lnTo>
                  <a:lnTo>
                    <a:pt x="55" y="84"/>
                  </a:lnTo>
                  <a:lnTo>
                    <a:pt x="57" y="84"/>
                  </a:lnTo>
                  <a:lnTo>
                    <a:pt x="57" y="74"/>
                  </a:lnTo>
                  <a:lnTo>
                    <a:pt x="57" y="65"/>
                  </a:lnTo>
                  <a:lnTo>
                    <a:pt x="57" y="55"/>
                  </a:lnTo>
                  <a:lnTo>
                    <a:pt x="57" y="51"/>
                  </a:lnTo>
                  <a:lnTo>
                    <a:pt x="83" y="55"/>
                  </a:lnTo>
                  <a:lnTo>
                    <a:pt x="81" y="57"/>
                  </a:lnTo>
                  <a:lnTo>
                    <a:pt x="81" y="63"/>
                  </a:lnTo>
                  <a:lnTo>
                    <a:pt x="83" y="66"/>
                  </a:lnTo>
                  <a:lnTo>
                    <a:pt x="85" y="74"/>
                  </a:lnTo>
                  <a:lnTo>
                    <a:pt x="87" y="74"/>
                  </a:lnTo>
                  <a:lnTo>
                    <a:pt x="91" y="74"/>
                  </a:lnTo>
                  <a:lnTo>
                    <a:pt x="97" y="76"/>
                  </a:lnTo>
                  <a:lnTo>
                    <a:pt x="106" y="80"/>
                  </a:lnTo>
                  <a:lnTo>
                    <a:pt x="116" y="82"/>
                  </a:lnTo>
                  <a:lnTo>
                    <a:pt x="127" y="85"/>
                  </a:lnTo>
                  <a:lnTo>
                    <a:pt x="137" y="89"/>
                  </a:lnTo>
                  <a:lnTo>
                    <a:pt x="150" y="91"/>
                  </a:lnTo>
                  <a:lnTo>
                    <a:pt x="161" y="95"/>
                  </a:lnTo>
                  <a:lnTo>
                    <a:pt x="173" y="97"/>
                  </a:lnTo>
                  <a:lnTo>
                    <a:pt x="182" y="99"/>
                  </a:lnTo>
                  <a:lnTo>
                    <a:pt x="194" y="101"/>
                  </a:lnTo>
                  <a:lnTo>
                    <a:pt x="201" y="101"/>
                  </a:lnTo>
                  <a:lnTo>
                    <a:pt x="207" y="103"/>
                  </a:lnTo>
                  <a:lnTo>
                    <a:pt x="213" y="103"/>
                  </a:lnTo>
                  <a:lnTo>
                    <a:pt x="216" y="103"/>
                  </a:lnTo>
                  <a:lnTo>
                    <a:pt x="216" y="99"/>
                  </a:lnTo>
                  <a:lnTo>
                    <a:pt x="216" y="95"/>
                  </a:lnTo>
                  <a:lnTo>
                    <a:pt x="216" y="87"/>
                  </a:lnTo>
                  <a:lnTo>
                    <a:pt x="216" y="80"/>
                  </a:lnTo>
                  <a:lnTo>
                    <a:pt x="215" y="70"/>
                  </a:lnTo>
                  <a:lnTo>
                    <a:pt x="213" y="63"/>
                  </a:lnTo>
                  <a:lnTo>
                    <a:pt x="211" y="55"/>
                  </a:lnTo>
                  <a:lnTo>
                    <a:pt x="207" y="47"/>
                  </a:lnTo>
                  <a:lnTo>
                    <a:pt x="205" y="44"/>
                  </a:lnTo>
                  <a:lnTo>
                    <a:pt x="201" y="40"/>
                  </a:lnTo>
                  <a:lnTo>
                    <a:pt x="196" y="36"/>
                  </a:lnTo>
                  <a:lnTo>
                    <a:pt x="190" y="34"/>
                  </a:lnTo>
                  <a:lnTo>
                    <a:pt x="180" y="30"/>
                  </a:lnTo>
                  <a:lnTo>
                    <a:pt x="173" y="30"/>
                  </a:lnTo>
                  <a:lnTo>
                    <a:pt x="165" y="27"/>
                  </a:lnTo>
                  <a:lnTo>
                    <a:pt x="156" y="27"/>
                  </a:lnTo>
                  <a:lnTo>
                    <a:pt x="146" y="25"/>
                  </a:lnTo>
                  <a:lnTo>
                    <a:pt x="139" y="23"/>
                  </a:lnTo>
                  <a:lnTo>
                    <a:pt x="131" y="21"/>
                  </a:lnTo>
                  <a:lnTo>
                    <a:pt x="125" y="21"/>
                  </a:lnTo>
                  <a:lnTo>
                    <a:pt x="116" y="21"/>
                  </a:lnTo>
                  <a:lnTo>
                    <a:pt x="114" y="21"/>
                  </a:lnTo>
                  <a:lnTo>
                    <a:pt x="106" y="0"/>
                  </a:lnTo>
                  <a:lnTo>
                    <a:pt x="95" y="4"/>
                  </a:lnTo>
                  <a:lnTo>
                    <a:pt x="106" y="27"/>
                  </a:lnTo>
                  <a:lnTo>
                    <a:pt x="108" y="27"/>
                  </a:lnTo>
                  <a:lnTo>
                    <a:pt x="119" y="27"/>
                  </a:lnTo>
                  <a:lnTo>
                    <a:pt x="125" y="27"/>
                  </a:lnTo>
                  <a:lnTo>
                    <a:pt x="131" y="30"/>
                  </a:lnTo>
                  <a:lnTo>
                    <a:pt x="140" y="30"/>
                  </a:lnTo>
                  <a:lnTo>
                    <a:pt x="150" y="34"/>
                  </a:lnTo>
                  <a:lnTo>
                    <a:pt x="156" y="34"/>
                  </a:lnTo>
                  <a:lnTo>
                    <a:pt x="165" y="36"/>
                  </a:lnTo>
                  <a:lnTo>
                    <a:pt x="171" y="38"/>
                  </a:lnTo>
                  <a:lnTo>
                    <a:pt x="180" y="40"/>
                  </a:lnTo>
                  <a:lnTo>
                    <a:pt x="190" y="44"/>
                  </a:lnTo>
                  <a:lnTo>
                    <a:pt x="196" y="47"/>
                  </a:lnTo>
                  <a:lnTo>
                    <a:pt x="197" y="51"/>
                  </a:lnTo>
                  <a:lnTo>
                    <a:pt x="199" y="59"/>
                  </a:lnTo>
                  <a:lnTo>
                    <a:pt x="201" y="65"/>
                  </a:lnTo>
                  <a:lnTo>
                    <a:pt x="203" y="74"/>
                  </a:lnTo>
                  <a:lnTo>
                    <a:pt x="203" y="80"/>
                  </a:lnTo>
                  <a:lnTo>
                    <a:pt x="205" y="85"/>
                  </a:lnTo>
                  <a:lnTo>
                    <a:pt x="205" y="89"/>
                  </a:lnTo>
                  <a:lnTo>
                    <a:pt x="203" y="91"/>
                  </a:lnTo>
                  <a:lnTo>
                    <a:pt x="199" y="91"/>
                  </a:lnTo>
                  <a:lnTo>
                    <a:pt x="196" y="91"/>
                  </a:lnTo>
                  <a:lnTo>
                    <a:pt x="190" y="89"/>
                  </a:lnTo>
                  <a:lnTo>
                    <a:pt x="182" y="89"/>
                  </a:lnTo>
                  <a:lnTo>
                    <a:pt x="175" y="85"/>
                  </a:lnTo>
                  <a:lnTo>
                    <a:pt x="165" y="85"/>
                  </a:lnTo>
                  <a:lnTo>
                    <a:pt x="156" y="84"/>
                  </a:lnTo>
                  <a:lnTo>
                    <a:pt x="148" y="82"/>
                  </a:lnTo>
                  <a:lnTo>
                    <a:pt x="137" y="78"/>
                  </a:lnTo>
                  <a:lnTo>
                    <a:pt x="127" y="76"/>
                  </a:lnTo>
                  <a:lnTo>
                    <a:pt x="119" y="74"/>
                  </a:lnTo>
                  <a:lnTo>
                    <a:pt x="114" y="72"/>
                  </a:lnTo>
                  <a:lnTo>
                    <a:pt x="106" y="70"/>
                  </a:lnTo>
                  <a:lnTo>
                    <a:pt x="100" y="68"/>
                  </a:lnTo>
                  <a:lnTo>
                    <a:pt x="97" y="66"/>
                  </a:lnTo>
                  <a:lnTo>
                    <a:pt x="95" y="59"/>
                  </a:lnTo>
                  <a:lnTo>
                    <a:pt x="95" y="53"/>
                  </a:lnTo>
                  <a:lnTo>
                    <a:pt x="91" y="47"/>
                  </a:lnTo>
                  <a:lnTo>
                    <a:pt x="89" y="44"/>
                  </a:lnTo>
                  <a:lnTo>
                    <a:pt x="85" y="42"/>
                  </a:lnTo>
                  <a:lnTo>
                    <a:pt x="80" y="42"/>
                  </a:lnTo>
                  <a:lnTo>
                    <a:pt x="72" y="42"/>
                  </a:lnTo>
                  <a:lnTo>
                    <a:pt x="66" y="44"/>
                  </a:lnTo>
                  <a:lnTo>
                    <a:pt x="55" y="46"/>
                  </a:lnTo>
                  <a:lnTo>
                    <a:pt x="51" y="46"/>
                  </a:lnTo>
                  <a:lnTo>
                    <a:pt x="47" y="76"/>
                  </a:lnTo>
                  <a:lnTo>
                    <a:pt x="45" y="74"/>
                  </a:lnTo>
                  <a:lnTo>
                    <a:pt x="42" y="74"/>
                  </a:lnTo>
                  <a:lnTo>
                    <a:pt x="36" y="74"/>
                  </a:lnTo>
                  <a:lnTo>
                    <a:pt x="30" y="72"/>
                  </a:lnTo>
                  <a:lnTo>
                    <a:pt x="17" y="68"/>
                  </a:lnTo>
                  <a:lnTo>
                    <a:pt x="11" y="66"/>
                  </a:lnTo>
                  <a:lnTo>
                    <a:pt x="11" y="61"/>
                  </a:lnTo>
                  <a:lnTo>
                    <a:pt x="9" y="57"/>
                  </a:lnTo>
                  <a:lnTo>
                    <a:pt x="9" y="51"/>
                  </a:lnTo>
                  <a:lnTo>
                    <a:pt x="9" y="46"/>
                  </a:lnTo>
                  <a:lnTo>
                    <a:pt x="9" y="34"/>
                  </a:lnTo>
                  <a:lnTo>
                    <a:pt x="11" y="27"/>
                  </a:lnTo>
                  <a:lnTo>
                    <a:pt x="17" y="21"/>
                  </a:lnTo>
                  <a:lnTo>
                    <a:pt x="26" y="23"/>
                  </a:lnTo>
                  <a:lnTo>
                    <a:pt x="32" y="27"/>
                  </a:lnTo>
                  <a:lnTo>
                    <a:pt x="36" y="34"/>
                  </a:lnTo>
                  <a:lnTo>
                    <a:pt x="42" y="38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9" y="28"/>
                  </a:lnTo>
                  <a:lnTo>
                    <a:pt x="45" y="23"/>
                  </a:lnTo>
                  <a:lnTo>
                    <a:pt x="42" y="21"/>
                  </a:lnTo>
                  <a:lnTo>
                    <a:pt x="36" y="17"/>
                  </a:lnTo>
                  <a:lnTo>
                    <a:pt x="32" y="13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82"/>
            <p:cNvSpPr>
              <a:spLocks/>
            </p:cNvSpPr>
            <p:nvPr/>
          </p:nvSpPr>
          <p:spPr bwMode="auto">
            <a:xfrm>
              <a:off x="5483225" y="5380038"/>
              <a:ext cx="53975" cy="25400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10" y="10"/>
                </a:cxn>
                <a:cxn ang="0">
                  <a:pos x="19" y="13"/>
                </a:cxn>
                <a:cxn ang="0">
                  <a:pos x="29" y="13"/>
                </a:cxn>
                <a:cxn ang="0">
                  <a:pos x="37" y="13"/>
                </a:cxn>
                <a:cxn ang="0">
                  <a:pos x="46" y="8"/>
                </a:cxn>
                <a:cxn ang="0">
                  <a:pos x="54" y="4"/>
                </a:cxn>
                <a:cxn ang="0">
                  <a:pos x="61" y="0"/>
                </a:cxn>
                <a:cxn ang="0">
                  <a:pos x="65" y="0"/>
                </a:cxn>
                <a:cxn ang="0">
                  <a:pos x="69" y="6"/>
                </a:cxn>
                <a:cxn ang="0">
                  <a:pos x="40" y="29"/>
                </a:cxn>
                <a:cxn ang="0">
                  <a:pos x="12" y="32"/>
                </a:cxn>
                <a:cxn ang="0">
                  <a:pos x="0" y="19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69" h="32">
                  <a:moveTo>
                    <a:pt x="8" y="10"/>
                  </a:moveTo>
                  <a:lnTo>
                    <a:pt x="10" y="10"/>
                  </a:lnTo>
                  <a:lnTo>
                    <a:pt x="19" y="13"/>
                  </a:lnTo>
                  <a:lnTo>
                    <a:pt x="29" y="13"/>
                  </a:lnTo>
                  <a:lnTo>
                    <a:pt x="37" y="13"/>
                  </a:lnTo>
                  <a:lnTo>
                    <a:pt x="46" y="8"/>
                  </a:lnTo>
                  <a:lnTo>
                    <a:pt x="54" y="4"/>
                  </a:lnTo>
                  <a:lnTo>
                    <a:pt x="61" y="0"/>
                  </a:lnTo>
                  <a:lnTo>
                    <a:pt x="65" y="0"/>
                  </a:lnTo>
                  <a:lnTo>
                    <a:pt x="69" y="6"/>
                  </a:lnTo>
                  <a:lnTo>
                    <a:pt x="40" y="29"/>
                  </a:lnTo>
                  <a:lnTo>
                    <a:pt x="12" y="32"/>
                  </a:lnTo>
                  <a:lnTo>
                    <a:pt x="0" y="19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83"/>
            <p:cNvSpPr>
              <a:spLocks/>
            </p:cNvSpPr>
            <p:nvPr/>
          </p:nvSpPr>
          <p:spPr bwMode="auto">
            <a:xfrm>
              <a:off x="5410200" y="4856163"/>
              <a:ext cx="34925" cy="1333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4" y="31"/>
                </a:cxn>
                <a:cxn ang="0">
                  <a:pos x="8" y="40"/>
                </a:cxn>
                <a:cxn ang="0">
                  <a:pos x="12" y="50"/>
                </a:cxn>
                <a:cxn ang="0">
                  <a:pos x="15" y="63"/>
                </a:cxn>
                <a:cxn ang="0">
                  <a:pos x="17" y="74"/>
                </a:cxn>
                <a:cxn ang="0">
                  <a:pos x="21" y="86"/>
                </a:cxn>
                <a:cxn ang="0">
                  <a:pos x="23" y="97"/>
                </a:cxn>
                <a:cxn ang="0">
                  <a:pos x="23" y="109"/>
                </a:cxn>
                <a:cxn ang="0">
                  <a:pos x="23" y="120"/>
                </a:cxn>
                <a:cxn ang="0">
                  <a:pos x="25" y="131"/>
                </a:cxn>
                <a:cxn ang="0">
                  <a:pos x="25" y="139"/>
                </a:cxn>
                <a:cxn ang="0">
                  <a:pos x="25" y="148"/>
                </a:cxn>
                <a:cxn ang="0">
                  <a:pos x="25" y="152"/>
                </a:cxn>
                <a:cxn ang="0">
                  <a:pos x="27" y="154"/>
                </a:cxn>
                <a:cxn ang="0">
                  <a:pos x="44" y="169"/>
                </a:cxn>
                <a:cxn ang="0">
                  <a:pos x="42" y="166"/>
                </a:cxn>
                <a:cxn ang="0">
                  <a:pos x="42" y="160"/>
                </a:cxn>
                <a:cxn ang="0">
                  <a:pos x="42" y="154"/>
                </a:cxn>
                <a:cxn ang="0">
                  <a:pos x="42" y="148"/>
                </a:cxn>
                <a:cxn ang="0">
                  <a:pos x="42" y="141"/>
                </a:cxn>
                <a:cxn ang="0">
                  <a:pos x="42" y="135"/>
                </a:cxn>
                <a:cxn ang="0">
                  <a:pos x="40" y="126"/>
                </a:cxn>
                <a:cxn ang="0">
                  <a:pos x="38" y="120"/>
                </a:cxn>
                <a:cxn ang="0">
                  <a:pos x="38" y="112"/>
                </a:cxn>
                <a:cxn ang="0">
                  <a:pos x="36" y="105"/>
                </a:cxn>
                <a:cxn ang="0">
                  <a:pos x="34" y="97"/>
                </a:cxn>
                <a:cxn ang="0">
                  <a:pos x="32" y="89"/>
                </a:cxn>
                <a:cxn ang="0">
                  <a:pos x="32" y="84"/>
                </a:cxn>
                <a:cxn ang="0">
                  <a:pos x="31" y="80"/>
                </a:cxn>
                <a:cxn ang="0">
                  <a:pos x="29" y="72"/>
                </a:cxn>
                <a:cxn ang="0">
                  <a:pos x="27" y="67"/>
                </a:cxn>
                <a:cxn ang="0">
                  <a:pos x="23" y="59"/>
                </a:cxn>
                <a:cxn ang="0">
                  <a:pos x="23" y="53"/>
                </a:cxn>
                <a:cxn ang="0">
                  <a:pos x="19" y="46"/>
                </a:cxn>
                <a:cxn ang="0">
                  <a:pos x="19" y="40"/>
                </a:cxn>
                <a:cxn ang="0">
                  <a:pos x="17" y="34"/>
                </a:cxn>
                <a:cxn ang="0">
                  <a:pos x="15" y="29"/>
                </a:cxn>
                <a:cxn ang="0">
                  <a:pos x="12" y="17"/>
                </a:cxn>
                <a:cxn ang="0">
                  <a:pos x="10" y="8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44" h="169">
                  <a:moveTo>
                    <a:pt x="0" y="17"/>
                  </a:moveTo>
                  <a:lnTo>
                    <a:pt x="0" y="19"/>
                  </a:lnTo>
                  <a:lnTo>
                    <a:pt x="2" y="23"/>
                  </a:lnTo>
                  <a:lnTo>
                    <a:pt x="4" y="31"/>
                  </a:lnTo>
                  <a:lnTo>
                    <a:pt x="8" y="40"/>
                  </a:lnTo>
                  <a:lnTo>
                    <a:pt x="12" y="50"/>
                  </a:lnTo>
                  <a:lnTo>
                    <a:pt x="15" y="63"/>
                  </a:lnTo>
                  <a:lnTo>
                    <a:pt x="17" y="74"/>
                  </a:lnTo>
                  <a:lnTo>
                    <a:pt x="21" y="86"/>
                  </a:lnTo>
                  <a:lnTo>
                    <a:pt x="23" y="97"/>
                  </a:lnTo>
                  <a:lnTo>
                    <a:pt x="23" y="109"/>
                  </a:lnTo>
                  <a:lnTo>
                    <a:pt x="23" y="120"/>
                  </a:lnTo>
                  <a:lnTo>
                    <a:pt x="25" y="131"/>
                  </a:lnTo>
                  <a:lnTo>
                    <a:pt x="25" y="139"/>
                  </a:lnTo>
                  <a:lnTo>
                    <a:pt x="25" y="148"/>
                  </a:lnTo>
                  <a:lnTo>
                    <a:pt x="25" y="152"/>
                  </a:lnTo>
                  <a:lnTo>
                    <a:pt x="27" y="154"/>
                  </a:lnTo>
                  <a:lnTo>
                    <a:pt x="44" y="169"/>
                  </a:lnTo>
                  <a:lnTo>
                    <a:pt x="42" y="166"/>
                  </a:lnTo>
                  <a:lnTo>
                    <a:pt x="42" y="160"/>
                  </a:lnTo>
                  <a:lnTo>
                    <a:pt x="42" y="154"/>
                  </a:lnTo>
                  <a:lnTo>
                    <a:pt x="42" y="148"/>
                  </a:lnTo>
                  <a:lnTo>
                    <a:pt x="42" y="141"/>
                  </a:lnTo>
                  <a:lnTo>
                    <a:pt x="42" y="135"/>
                  </a:lnTo>
                  <a:lnTo>
                    <a:pt x="40" y="126"/>
                  </a:lnTo>
                  <a:lnTo>
                    <a:pt x="38" y="120"/>
                  </a:lnTo>
                  <a:lnTo>
                    <a:pt x="38" y="112"/>
                  </a:lnTo>
                  <a:lnTo>
                    <a:pt x="36" y="105"/>
                  </a:lnTo>
                  <a:lnTo>
                    <a:pt x="34" y="97"/>
                  </a:lnTo>
                  <a:lnTo>
                    <a:pt x="32" y="89"/>
                  </a:lnTo>
                  <a:lnTo>
                    <a:pt x="32" y="84"/>
                  </a:lnTo>
                  <a:lnTo>
                    <a:pt x="31" y="80"/>
                  </a:lnTo>
                  <a:lnTo>
                    <a:pt x="29" y="72"/>
                  </a:lnTo>
                  <a:lnTo>
                    <a:pt x="27" y="67"/>
                  </a:lnTo>
                  <a:lnTo>
                    <a:pt x="23" y="59"/>
                  </a:lnTo>
                  <a:lnTo>
                    <a:pt x="23" y="53"/>
                  </a:lnTo>
                  <a:lnTo>
                    <a:pt x="19" y="46"/>
                  </a:lnTo>
                  <a:lnTo>
                    <a:pt x="19" y="40"/>
                  </a:lnTo>
                  <a:lnTo>
                    <a:pt x="17" y="34"/>
                  </a:lnTo>
                  <a:lnTo>
                    <a:pt x="15" y="29"/>
                  </a:lnTo>
                  <a:lnTo>
                    <a:pt x="12" y="17"/>
                  </a:lnTo>
                  <a:lnTo>
                    <a:pt x="10" y="8"/>
                  </a:lnTo>
                  <a:lnTo>
                    <a:pt x="8" y="2"/>
                  </a:lnTo>
                  <a:lnTo>
                    <a:pt x="8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84"/>
            <p:cNvSpPr>
              <a:spLocks/>
            </p:cNvSpPr>
            <p:nvPr/>
          </p:nvSpPr>
          <p:spPr bwMode="auto">
            <a:xfrm>
              <a:off x="3806825" y="4826001"/>
              <a:ext cx="25400" cy="3968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3"/>
                </a:cxn>
                <a:cxn ang="0">
                  <a:pos x="0" y="21"/>
                </a:cxn>
                <a:cxn ang="0">
                  <a:pos x="2" y="27"/>
                </a:cxn>
                <a:cxn ang="0">
                  <a:pos x="3" y="32"/>
                </a:cxn>
                <a:cxn ang="0">
                  <a:pos x="9" y="42"/>
                </a:cxn>
                <a:cxn ang="0">
                  <a:pos x="15" y="48"/>
                </a:cxn>
                <a:cxn ang="0">
                  <a:pos x="22" y="51"/>
                </a:cxn>
                <a:cxn ang="0">
                  <a:pos x="28" y="51"/>
                </a:cxn>
                <a:cxn ang="0">
                  <a:pos x="32" y="46"/>
                </a:cxn>
                <a:cxn ang="0">
                  <a:pos x="30" y="38"/>
                </a:cxn>
                <a:cxn ang="0">
                  <a:pos x="30" y="32"/>
                </a:cxn>
                <a:cxn ang="0">
                  <a:pos x="28" y="25"/>
                </a:cxn>
                <a:cxn ang="0">
                  <a:pos x="26" y="17"/>
                </a:cxn>
                <a:cxn ang="0">
                  <a:pos x="24" y="11"/>
                </a:cxn>
                <a:cxn ang="0">
                  <a:pos x="21" y="4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2" h="51">
                  <a:moveTo>
                    <a:pt x="13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2" y="27"/>
                  </a:lnTo>
                  <a:lnTo>
                    <a:pt x="3" y="32"/>
                  </a:lnTo>
                  <a:lnTo>
                    <a:pt x="9" y="42"/>
                  </a:lnTo>
                  <a:lnTo>
                    <a:pt x="15" y="48"/>
                  </a:lnTo>
                  <a:lnTo>
                    <a:pt x="22" y="51"/>
                  </a:lnTo>
                  <a:lnTo>
                    <a:pt x="28" y="51"/>
                  </a:lnTo>
                  <a:lnTo>
                    <a:pt x="32" y="46"/>
                  </a:lnTo>
                  <a:lnTo>
                    <a:pt x="30" y="38"/>
                  </a:lnTo>
                  <a:lnTo>
                    <a:pt x="30" y="32"/>
                  </a:lnTo>
                  <a:lnTo>
                    <a:pt x="28" y="25"/>
                  </a:lnTo>
                  <a:lnTo>
                    <a:pt x="26" y="17"/>
                  </a:lnTo>
                  <a:lnTo>
                    <a:pt x="24" y="11"/>
                  </a:lnTo>
                  <a:lnTo>
                    <a:pt x="21" y="4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6D6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885"/>
            <p:cNvSpPr>
              <a:spLocks/>
            </p:cNvSpPr>
            <p:nvPr/>
          </p:nvSpPr>
          <p:spPr bwMode="auto">
            <a:xfrm>
              <a:off x="3783012" y="4276726"/>
              <a:ext cx="249237" cy="180975"/>
            </a:xfrm>
            <a:custGeom>
              <a:avLst/>
              <a:gdLst/>
              <a:ahLst/>
              <a:cxnLst>
                <a:cxn ang="0">
                  <a:pos x="8" y="142"/>
                </a:cxn>
                <a:cxn ang="0">
                  <a:pos x="2" y="123"/>
                </a:cxn>
                <a:cxn ang="0">
                  <a:pos x="0" y="106"/>
                </a:cxn>
                <a:cxn ang="0">
                  <a:pos x="15" y="82"/>
                </a:cxn>
                <a:cxn ang="0">
                  <a:pos x="15" y="72"/>
                </a:cxn>
                <a:cxn ang="0">
                  <a:pos x="12" y="47"/>
                </a:cxn>
                <a:cxn ang="0">
                  <a:pos x="27" y="13"/>
                </a:cxn>
                <a:cxn ang="0">
                  <a:pos x="57" y="0"/>
                </a:cxn>
                <a:cxn ang="0">
                  <a:pos x="86" y="19"/>
                </a:cxn>
                <a:cxn ang="0">
                  <a:pos x="120" y="47"/>
                </a:cxn>
                <a:cxn ang="0">
                  <a:pos x="128" y="32"/>
                </a:cxn>
                <a:cxn ang="0">
                  <a:pos x="154" y="17"/>
                </a:cxn>
                <a:cxn ang="0">
                  <a:pos x="173" y="13"/>
                </a:cxn>
                <a:cxn ang="0">
                  <a:pos x="192" y="23"/>
                </a:cxn>
                <a:cxn ang="0">
                  <a:pos x="206" y="42"/>
                </a:cxn>
                <a:cxn ang="0">
                  <a:pos x="213" y="74"/>
                </a:cxn>
                <a:cxn ang="0">
                  <a:pos x="266" y="135"/>
                </a:cxn>
                <a:cxn ang="0">
                  <a:pos x="272" y="118"/>
                </a:cxn>
                <a:cxn ang="0">
                  <a:pos x="287" y="104"/>
                </a:cxn>
                <a:cxn ang="0">
                  <a:pos x="306" y="142"/>
                </a:cxn>
                <a:cxn ang="0">
                  <a:pos x="301" y="158"/>
                </a:cxn>
                <a:cxn ang="0">
                  <a:pos x="278" y="177"/>
                </a:cxn>
                <a:cxn ang="0">
                  <a:pos x="285" y="188"/>
                </a:cxn>
                <a:cxn ang="0">
                  <a:pos x="282" y="203"/>
                </a:cxn>
                <a:cxn ang="0">
                  <a:pos x="276" y="207"/>
                </a:cxn>
                <a:cxn ang="0">
                  <a:pos x="265" y="220"/>
                </a:cxn>
                <a:cxn ang="0">
                  <a:pos x="175" y="224"/>
                </a:cxn>
                <a:cxn ang="0">
                  <a:pos x="200" y="215"/>
                </a:cxn>
                <a:cxn ang="0">
                  <a:pos x="227" y="199"/>
                </a:cxn>
                <a:cxn ang="0">
                  <a:pos x="230" y="186"/>
                </a:cxn>
                <a:cxn ang="0">
                  <a:pos x="242" y="179"/>
                </a:cxn>
                <a:cxn ang="0">
                  <a:pos x="251" y="161"/>
                </a:cxn>
                <a:cxn ang="0">
                  <a:pos x="259" y="150"/>
                </a:cxn>
                <a:cxn ang="0">
                  <a:pos x="208" y="97"/>
                </a:cxn>
                <a:cxn ang="0">
                  <a:pos x="194" y="116"/>
                </a:cxn>
                <a:cxn ang="0">
                  <a:pos x="168" y="125"/>
                </a:cxn>
                <a:cxn ang="0">
                  <a:pos x="147" y="125"/>
                </a:cxn>
                <a:cxn ang="0">
                  <a:pos x="126" y="112"/>
                </a:cxn>
                <a:cxn ang="0">
                  <a:pos x="112" y="85"/>
                </a:cxn>
                <a:cxn ang="0">
                  <a:pos x="111" y="61"/>
                </a:cxn>
                <a:cxn ang="0">
                  <a:pos x="95" y="59"/>
                </a:cxn>
                <a:cxn ang="0">
                  <a:pos x="95" y="74"/>
                </a:cxn>
                <a:cxn ang="0">
                  <a:pos x="80" y="87"/>
                </a:cxn>
                <a:cxn ang="0">
                  <a:pos x="59" y="108"/>
                </a:cxn>
                <a:cxn ang="0">
                  <a:pos x="59" y="120"/>
                </a:cxn>
                <a:cxn ang="0">
                  <a:pos x="82" y="142"/>
                </a:cxn>
                <a:cxn ang="0">
                  <a:pos x="55" y="127"/>
                </a:cxn>
                <a:cxn ang="0">
                  <a:pos x="48" y="108"/>
                </a:cxn>
                <a:cxn ang="0">
                  <a:pos x="31" y="93"/>
                </a:cxn>
                <a:cxn ang="0">
                  <a:pos x="15" y="104"/>
                </a:cxn>
                <a:cxn ang="0">
                  <a:pos x="10" y="120"/>
                </a:cxn>
                <a:cxn ang="0">
                  <a:pos x="10" y="142"/>
                </a:cxn>
              </a:cxnLst>
              <a:rect l="0" t="0" r="r" b="b"/>
              <a:pathLst>
                <a:path w="314" h="228">
                  <a:moveTo>
                    <a:pt x="10" y="148"/>
                  </a:moveTo>
                  <a:lnTo>
                    <a:pt x="10" y="146"/>
                  </a:lnTo>
                  <a:lnTo>
                    <a:pt x="8" y="142"/>
                  </a:lnTo>
                  <a:lnTo>
                    <a:pt x="6" y="137"/>
                  </a:lnTo>
                  <a:lnTo>
                    <a:pt x="4" y="131"/>
                  </a:lnTo>
                  <a:lnTo>
                    <a:pt x="2" y="123"/>
                  </a:lnTo>
                  <a:lnTo>
                    <a:pt x="0" y="118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97"/>
                  </a:lnTo>
                  <a:lnTo>
                    <a:pt x="10" y="89"/>
                  </a:lnTo>
                  <a:lnTo>
                    <a:pt x="15" y="82"/>
                  </a:lnTo>
                  <a:lnTo>
                    <a:pt x="19" y="80"/>
                  </a:lnTo>
                  <a:lnTo>
                    <a:pt x="17" y="78"/>
                  </a:lnTo>
                  <a:lnTo>
                    <a:pt x="15" y="72"/>
                  </a:lnTo>
                  <a:lnTo>
                    <a:pt x="12" y="64"/>
                  </a:lnTo>
                  <a:lnTo>
                    <a:pt x="12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9" y="24"/>
                  </a:lnTo>
                  <a:lnTo>
                    <a:pt x="27" y="13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69" y="4"/>
                  </a:lnTo>
                  <a:lnTo>
                    <a:pt x="78" y="9"/>
                  </a:lnTo>
                  <a:lnTo>
                    <a:pt x="86" y="19"/>
                  </a:lnTo>
                  <a:lnTo>
                    <a:pt x="90" y="28"/>
                  </a:lnTo>
                  <a:lnTo>
                    <a:pt x="92" y="40"/>
                  </a:lnTo>
                  <a:lnTo>
                    <a:pt x="120" y="47"/>
                  </a:lnTo>
                  <a:lnTo>
                    <a:pt x="120" y="43"/>
                  </a:lnTo>
                  <a:lnTo>
                    <a:pt x="122" y="40"/>
                  </a:lnTo>
                  <a:lnTo>
                    <a:pt x="128" y="32"/>
                  </a:lnTo>
                  <a:lnTo>
                    <a:pt x="135" y="26"/>
                  </a:lnTo>
                  <a:lnTo>
                    <a:pt x="145" y="19"/>
                  </a:lnTo>
                  <a:lnTo>
                    <a:pt x="154" y="17"/>
                  </a:lnTo>
                  <a:lnTo>
                    <a:pt x="160" y="13"/>
                  </a:lnTo>
                  <a:lnTo>
                    <a:pt x="166" y="13"/>
                  </a:lnTo>
                  <a:lnTo>
                    <a:pt x="173" y="13"/>
                  </a:lnTo>
                  <a:lnTo>
                    <a:pt x="181" y="17"/>
                  </a:lnTo>
                  <a:lnTo>
                    <a:pt x="187" y="19"/>
                  </a:lnTo>
                  <a:lnTo>
                    <a:pt x="192" y="23"/>
                  </a:lnTo>
                  <a:lnTo>
                    <a:pt x="196" y="24"/>
                  </a:lnTo>
                  <a:lnTo>
                    <a:pt x="200" y="30"/>
                  </a:lnTo>
                  <a:lnTo>
                    <a:pt x="206" y="42"/>
                  </a:lnTo>
                  <a:lnTo>
                    <a:pt x="211" y="55"/>
                  </a:lnTo>
                  <a:lnTo>
                    <a:pt x="211" y="64"/>
                  </a:lnTo>
                  <a:lnTo>
                    <a:pt x="213" y="74"/>
                  </a:lnTo>
                  <a:lnTo>
                    <a:pt x="213" y="82"/>
                  </a:lnTo>
                  <a:lnTo>
                    <a:pt x="213" y="85"/>
                  </a:lnTo>
                  <a:lnTo>
                    <a:pt x="266" y="135"/>
                  </a:lnTo>
                  <a:lnTo>
                    <a:pt x="266" y="123"/>
                  </a:lnTo>
                  <a:lnTo>
                    <a:pt x="276" y="120"/>
                  </a:lnTo>
                  <a:lnTo>
                    <a:pt x="272" y="118"/>
                  </a:lnTo>
                  <a:lnTo>
                    <a:pt x="274" y="112"/>
                  </a:lnTo>
                  <a:lnTo>
                    <a:pt x="282" y="106"/>
                  </a:lnTo>
                  <a:lnTo>
                    <a:pt x="287" y="104"/>
                  </a:lnTo>
                  <a:lnTo>
                    <a:pt x="314" y="135"/>
                  </a:lnTo>
                  <a:lnTo>
                    <a:pt x="304" y="139"/>
                  </a:lnTo>
                  <a:lnTo>
                    <a:pt x="306" y="142"/>
                  </a:lnTo>
                  <a:lnTo>
                    <a:pt x="308" y="150"/>
                  </a:lnTo>
                  <a:lnTo>
                    <a:pt x="303" y="156"/>
                  </a:lnTo>
                  <a:lnTo>
                    <a:pt x="301" y="158"/>
                  </a:lnTo>
                  <a:lnTo>
                    <a:pt x="295" y="171"/>
                  </a:lnTo>
                  <a:lnTo>
                    <a:pt x="287" y="180"/>
                  </a:lnTo>
                  <a:lnTo>
                    <a:pt x="278" y="177"/>
                  </a:lnTo>
                  <a:lnTo>
                    <a:pt x="280" y="179"/>
                  </a:lnTo>
                  <a:lnTo>
                    <a:pt x="282" y="182"/>
                  </a:lnTo>
                  <a:lnTo>
                    <a:pt x="285" y="188"/>
                  </a:lnTo>
                  <a:lnTo>
                    <a:pt x="287" y="194"/>
                  </a:lnTo>
                  <a:lnTo>
                    <a:pt x="284" y="199"/>
                  </a:lnTo>
                  <a:lnTo>
                    <a:pt x="282" y="203"/>
                  </a:lnTo>
                  <a:lnTo>
                    <a:pt x="276" y="199"/>
                  </a:lnTo>
                  <a:lnTo>
                    <a:pt x="276" y="203"/>
                  </a:lnTo>
                  <a:lnTo>
                    <a:pt x="276" y="207"/>
                  </a:lnTo>
                  <a:lnTo>
                    <a:pt x="268" y="209"/>
                  </a:lnTo>
                  <a:lnTo>
                    <a:pt x="266" y="213"/>
                  </a:lnTo>
                  <a:lnTo>
                    <a:pt x="265" y="220"/>
                  </a:lnTo>
                  <a:lnTo>
                    <a:pt x="253" y="222"/>
                  </a:lnTo>
                  <a:lnTo>
                    <a:pt x="173" y="228"/>
                  </a:lnTo>
                  <a:lnTo>
                    <a:pt x="175" y="224"/>
                  </a:lnTo>
                  <a:lnTo>
                    <a:pt x="181" y="222"/>
                  </a:lnTo>
                  <a:lnTo>
                    <a:pt x="190" y="218"/>
                  </a:lnTo>
                  <a:lnTo>
                    <a:pt x="200" y="215"/>
                  </a:lnTo>
                  <a:lnTo>
                    <a:pt x="209" y="209"/>
                  </a:lnTo>
                  <a:lnTo>
                    <a:pt x="219" y="203"/>
                  </a:lnTo>
                  <a:lnTo>
                    <a:pt x="227" y="199"/>
                  </a:lnTo>
                  <a:lnTo>
                    <a:pt x="230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30" y="182"/>
                  </a:lnTo>
                  <a:lnTo>
                    <a:pt x="232" y="180"/>
                  </a:lnTo>
                  <a:lnTo>
                    <a:pt x="242" y="179"/>
                  </a:lnTo>
                  <a:lnTo>
                    <a:pt x="242" y="167"/>
                  </a:lnTo>
                  <a:lnTo>
                    <a:pt x="246" y="163"/>
                  </a:lnTo>
                  <a:lnTo>
                    <a:pt x="251" y="161"/>
                  </a:lnTo>
                  <a:lnTo>
                    <a:pt x="255" y="161"/>
                  </a:lnTo>
                  <a:lnTo>
                    <a:pt x="257" y="158"/>
                  </a:lnTo>
                  <a:lnTo>
                    <a:pt x="259" y="150"/>
                  </a:lnTo>
                  <a:lnTo>
                    <a:pt x="261" y="148"/>
                  </a:lnTo>
                  <a:lnTo>
                    <a:pt x="209" y="95"/>
                  </a:lnTo>
                  <a:lnTo>
                    <a:pt x="208" y="97"/>
                  </a:lnTo>
                  <a:lnTo>
                    <a:pt x="206" y="102"/>
                  </a:lnTo>
                  <a:lnTo>
                    <a:pt x="200" y="108"/>
                  </a:lnTo>
                  <a:lnTo>
                    <a:pt x="194" y="116"/>
                  </a:lnTo>
                  <a:lnTo>
                    <a:pt x="185" y="120"/>
                  </a:lnTo>
                  <a:lnTo>
                    <a:pt x="175" y="125"/>
                  </a:lnTo>
                  <a:lnTo>
                    <a:pt x="168" y="125"/>
                  </a:lnTo>
                  <a:lnTo>
                    <a:pt x="162" y="127"/>
                  </a:lnTo>
                  <a:lnTo>
                    <a:pt x="154" y="127"/>
                  </a:lnTo>
                  <a:lnTo>
                    <a:pt x="147" y="125"/>
                  </a:lnTo>
                  <a:lnTo>
                    <a:pt x="137" y="120"/>
                  </a:lnTo>
                  <a:lnTo>
                    <a:pt x="131" y="118"/>
                  </a:lnTo>
                  <a:lnTo>
                    <a:pt x="126" y="112"/>
                  </a:lnTo>
                  <a:lnTo>
                    <a:pt x="122" y="108"/>
                  </a:lnTo>
                  <a:lnTo>
                    <a:pt x="116" y="95"/>
                  </a:lnTo>
                  <a:lnTo>
                    <a:pt x="112" y="85"/>
                  </a:lnTo>
                  <a:lnTo>
                    <a:pt x="111" y="74"/>
                  </a:lnTo>
                  <a:lnTo>
                    <a:pt x="111" y="66"/>
                  </a:lnTo>
                  <a:lnTo>
                    <a:pt x="111" y="61"/>
                  </a:lnTo>
                  <a:lnTo>
                    <a:pt x="112" y="59"/>
                  </a:lnTo>
                  <a:lnTo>
                    <a:pt x="95" y="57"/>
                  </a:lnTo>
                  <a:lnTo>
                    <a:pt x="95" y="59"/>
                  </a:lnTo>
                  <a:lnTo>
                    <a:pt x="95" y="64"/>
                  </a:lnTo>
                  <a:lnTo>
                    <a:pt x="95" y="70"/>
                  </a:lnTo>
                  <a:lnTo>
                    <a:pt x="95" y="74"/>
                  </a:lnTo>
                  <a:lnTo>
                    <a:pt x="92" y="74"/>
                  </a:lnTo>
                  <a:lnTo>
                    <a:pt x="86" y="80"/>
                  </a:lnTo>
                  <a:lnTo>
                    <a:pt x="80" y="87"/>
                  </a:lnTo>
                  <a:lnTo>
                    <a:pt x="74" y="95"/>
                  </a:lnTo>
                  <a:lnTo>
                    <a:pt x="65" y="101"/>
                  </a:lnTo>
                  <a:lnTo>
                    <a:pt x="59" y="108"/>
                  </a:lnTo>
                  <a:lnTo>
                    <a:pt x="55" y="112"/>
                  </a:lnTo>
                  <a:lnTo>
                    <a:pt x="55" y="116"/>
                  </a:lnTo>
                  <a:lnTo>
                    <a:pt x="59" y="120"/>
                  </a:lnTo>
                  <a:lnTo>
                    <a:pt x="71" y="129"/>
                  </a:lnTo>
                  <a:lnTo>
                    <a:pt x="80" y="135"/>
                  </a:lnTo>
                  <a:lnTo>
                    <a:pt x="82" y="142"/>
                  </a:lnTo>
                  <a:lnTo>
                    <a:pt x="76" y="139"/>
                  </a:lnTo>
                  <a:lnTo>
                    <a:pt x="67" y="133"/>
                  </a:lnTo>
                  <a:lnTo>
                    <a:pt x="55" y="127"/>
                  </a:lnTo>
                  <a:lnTo>
                    <a:pt x="46" y="123"/>
                  </a:lnTo>
                  <a:lnTo>
                    <a:pt x="44" y="118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3" y="99"/>
                  </a:lnTo>
                  <a:lnTo>
                    <a:pt x="31" y="93"/>
                  </a:lnTo>
                  <a:lnTo>
                    <a:pt x="27" y="93"/>
                  </a:lnTo>
                  <a:lnTo>
                    <a:pt x="21" y="99"/>
                  </a:lnTo>
                  <a:lnTo>
                    <a:pt x="15" y="104"/>
                  </a:lnTo>
                  <a:lnTo>
                    <a:pt x="12" y="112"/>
                  </a:lnTo>
                  <a:lnTo>
                    <a:pt x="10" y="114"/>
                  </a:lnTo>
                  <a:lnTo>
                    <a:pt x="10" y="120"/>
                  </a:lnTo>
                  <a:lnTo>
                    <a:pt x="10" y="125"/>
                  </a:lnTo>
                  <a:lnTo>
                    <a:pt x="10" y="133"/>
                  </a:lnTo>
                  <a:lnTo>
                    <a:pt x="10" y="142"/>
                  </a:lnTo>
                  <a:lnTo>
                    <a:pt x="10" y="148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886"/>
            <p:cNvSpPr>
              <a:spLocks/>
            </p:cNvSpPr>
            <p:nvPr/>
          </p:nvSpPr>
          <p:spPr bwMode="auto">
            <a:xfrm>
              <a:off x="3719512" y="4395788"/>
              <a:ext cx="112712" cy="19050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20" y="13"/>
                </a:cxn>
                <a:cxn ang="0">
                  <a:pos x="116" y="11"/>
                </a:cxn>
                <a:cxn ang="0">
                  <a:pos x="107" y="11"/>
                </a:cxn>
                <a:cxn ang="0">
                  <a:pos x="99" y="10"/>
                </a:cxn>
                <a:cxn ang="0">
                  <a:pos x="94" y="10"/>
                </a:cxn>
                <a:cxn ang="0">
                  <a:pos x="86" y="10"/>
                </a:cxn>
                <a:cxn ang="0">
                  <a:pos x="80" y="10"/>
                </a:cxn>
                <a:cxn ang="0">
                  <a:pos x="73" y="10"/>
                </a:cxn>
                <a:cxn ang="0">
                  <a:pos x="65" y="10"/>
                </a:cxn>
                <a:cxn ang="0">
                  <a:pos x="59" y="8"/>
                </a:cxn>
                <a:cxn ang="0">
                  <a:pos x="52" y="8"/>
                </a:cxn>
                <a:cxn ang="0">
                  <a:pos x="42" y="8"/>
                </a:cxn>
                <a:cxn ang="0">
                  <a:pos x="37" y="8"/>
                </a:cxn>
                <a:cxn ang="0">
                  <a:pos x="31" y="8"/>
                </a:cxn>
                <a:cxn ang="0">
                  <a:pos x="25" y="10"/>
                </a:cxn>
                <a:cxn ang="0">
                  <a:pos x="19" y="10"/>
                </a:cxn>
                <a:cxn ang="0">
                  <a:pos x="14" y="11"/>
                </a:cxn>
                <a:cxn ang="0">
                  <a:pos x="4" y="17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10" y="21"/>
                </a:cxn>
                <a:cxn ang="0">
                  <a:pos x="14" y="19"/>
                </a:cxn>
                <a:cxn ang="0">
                  <a:pos x="19" y="17"/>
                </a:cxn>
                <a:cxn ang="0">
                  <a:pos x="27" y="15"/>
                </a:cxn>
                <a:cxn ang="0">
                  <a:pos x="37" y="15"/>
                </a:cxn>
                <a:cxn ang="0">
                  <a:pos x="40" y="15"/>
                </a:cxn>
                <a:cxn ang="0">
                  <a:pos x="46" y="15"/>
                </a:cxn>
                <a:cxn ang="0">
                  <a:pos x="52" y="15"/>
                </a:cxn>
                <a:cxn ang="0">
                  <a:pos x="59" y="17"/>
                </a:cxn>
                <a:cxn ang="0">
                  <a:pos x="67" y="17"/>
                </a:cxn>
                <a:cxn ang="0">
                  <a:pos x="75" y="19"/>
                </a:cxn>
                <a:cxn ang="0">
                  <a:pos x="80" y="19"/>
                </a:cxn>
                <a:cxn ang="0">
                  <a:pos x="90" y="21"/>
                </a:cxn>
                <a:cxn ang="0">
                  <a:pos x="95" y="21"/>
                </a:cxn>
                <a:cxn ang="0">
                  <a:pos x="101" y="23"/>
                </a:cxn>
                <a:cxn ang="0">
                  <a:pos x="107" y="25"/>
                </a:cxn>
                <a:cxn ang="0">
                  <a:pos x="113" y="25"/>
                </a:cxn>
                <a:cxn ang="0">
                  <a:pos x="122" y="25"/>
                </a:cxn>
                <a:cxn ang="0">
                  <a:pos x="126" y="25"/>
                </a:cxn>
                <a:cxn ang="0">
                  <a:pos x="130" y="19"/>
                </a:cxn>
                <a:cxn ang="0">
                  <a:pos x="135" y="11"/>
                </a:cxn>
                <a:cxn ang="0">
                  <a:pos x="139" y="6"/>
                </a:cxn>
                <a:cxn ang="0">
                  <a:pos x="141" y="2"/>
                </a:cxn>
                <a:cxn ang="0">
                  <a:pos x="135" y="0"/>
                </a:cxn>
                <a:cxn ang="0">
                  <a:pos x="133" y="0"/>
                </a:cxn>
                <a:cxn ang="0">
                  <a:pos x="133" y="0"/>
                </a:cxn>
              </a:cxnLst>
              <a:rect l="0" t="0" r="r" b="b"/>
              <a:pathLst>
                <a:path w="141" h="25">
                  <a:moveTo>
                    <a:pt x="133" y="0"/>
                  </a:moveTo>
                  <a:lnTo>
                    <a:pt x="120" y="13"/>
                  </a:lnTo>
                  <a:lnTo>
                    <a:pt x="116" y="11"/>
                  </a:lnTo>
                  <a:lnTo>
                    <a:pt x="107" y="11"/>
                  </a:lnTo>
                  <a:lnTo>
                    <a:pt x="99" y="10"/>
                  </a:lnTo>
                  <a:lnTo>
                    <a:pt x="94" y="10"/>
                  </a:lnTo>
                  <a:lnTo>
                    <a:pt x="86" y="10"/>
                  </a:lnTo>
                  <a:lnTo>
                    <a:pt x="80" y="10"/>
                  </a:lnTo>
                  <a:lnTo>
                    <a:pt x="73" y="10"/>
                  </a:lnTo>
                  <a:lnTo>
                    <a:pt x="65" y="10"/>
                  </a:lnTo>
                  <a:lnTo>
                    <a:pt x="59" y="8"/>
                  </a:lnTo>
                  <a:lnTo>
                    <a:pt x="52" y="8"/>
                  </a:lnTo>
                  <a:lnTo>
                    <a:pt x="42" y="8"/>
                  </a:lnTo>
                  <a:lnTo>
                    <a:pt x="37" y="8"/>
                  </a:lnTo>
                  <a:lnTo>
                    <a:pt x="31" y="8"/>
                  </a:lnTo>
                  <a:lnTo>
                    <a:pt x="25" y="10"/>
                  </a:lnTo>
                  <a:lnTo>
                    <a:pt x="19" y="10"/>
                  </a:lnTo>
                  <a:lnTo>
                    <a:pt x="14" y="11"/>
                  </a:lnTo>
                  <a:lnTo>
                    <a:pt x="4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0" y="21"/>
                  </a:lnTo>
                  <a:lnTo>
                    <a:pt x="14" y="19"/>
                  </a:lnTo>
                  <a:lnTo>
                    <a:pt x="19" y="17"/>
                  </a:lnTo>
                  <a:lnTo>
                    <a:pt x="27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6" y="15"/>
                  </a:lnTo>
                  <a:lnTo>
                    <a:pt x="52" y="15"/>
                  </a:lnTo>
                  <a:lnTo>
                    <a:pt x="59" y="17"/>
                  </a:lnTo>
                  <a:lnTo>
                    <a:pt x="67" y="17"/>
                  </a:lnTo>
                  <a:lnTo>
                    <a:pt x="75" y="19"/>
                  </a:lnTo>
                  <a:lnTo>
                    <a:pt x="80" y="19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101" y="23"/>
                  </a:lnTo>
                  <a:lnTo>
                    <a:pt x="107" y="25"/>
                  </a:lnTo>
                  <a:lnTo>
                    <a:pt x="113" y="25"/>
                  </a:lnTo>
                  <a:lnTo>
                    <a:pt x="122" y="25"/>
                  </a:lnTo>
                  <a:lnTo>
                    <a:pt x="126" y="25"/>
                  </a:lnTo>
                  <a:lnTo>
                    <a:pt x="130" y="19"/>
                  </a:lnTo>
                  <a:lnTo>
                    <a:pt x="135" y="11"/>
                  </a:lnTo>
                  <a:lnTo>
                    <a:pt x="139" y="6"/>
                  </a:lnTo>
                  <a:lnTo>
                    <a:pt x="141" y="2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887"/>
            <p:cNvSpPr>
              <a:spLocks/>
            </p:cNvSpPr>
            <p:nvPr/>
          </p:nvSpPr>
          <p:spPr bwMode="auto">
            <a:xfrm>
              <a:off x="3824287" y="4414838"/>
              <a:ext cx="19050" cy="14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3" y="9"/>
                </a:cxn>
                <a:cxn ang="0">
                  <a:pos x="9" y="9"/>
                </a:cxn>
                <a:cxn ang="0">
                  <a:pos x="15" y="11"/>
                </a:cxn>
                <a:cxn ang="0">
                  <a:pos x="15" y="13"/>
                </a:cxn>
                <a:cxn ang="0">
                  <a:pos x="19" y="17"/>
                </a:cxn>
                <a:cxn ang="0">
                  <a:pos x="22" y="19"/>
                </a:cxn>
                <a:cxn ang="0">
                  <a:pos x="24" y="19"/>
                </a:cxn>
                <a:cxn ang="0">
                  <a:pos x="24" y="13"/>
                </a:cxn>
                <a:cxn ang="0">
                  <a:pos x="21" y="9"/>
                </a:cxn>
                <a:cxn ang="0">
                  <a:pos x="15" y="6"/>
                </a:cxn>
                <a:cxn ang="0">
                  <a:pos x="13" y="4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9" y="9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4" y="19"/>
                  </a:lnTo>
                  <a:lnTo>
                    <a:pt x="24" y="13"/>
                  </a:lnTo>
                  <a:lnTo>
                    <a:pt x="21" y="9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88"/>
            <p:cNvSpPr>
              <a:spLocks/>
            </p:cNvSpPr>
            <p:nvPr/>
          </p:nvSpPr>
          <p:spPr bwMode="auto">
            <a:xfrm>
              <a:off x="3730625" y="4419601"/>
              <a:ext cx="92075" cy="222250"/>
            </a:xfrm>
            <a:custGeom>
              <a:avLst/>
              <a:gdLst/>
              <a:ahLst/>
              <a:cxnLst>
                <a:cxn ang="0">
                  <a:pos x="116" y="5"/>
                </a:cxn>
                <a:cxn ang="0">
                  <a:pos x="102" y="0"/>
                </a:cxn>
                <a:cxn ang="0">
                  <a:pos x="87" y="0"/>
                </a:cxn>
                <a:cxn ang="0">
                  <a:pos x="72" y="3"/>
                </a:cxn>
                <a:cxn ang="0">
                  <a:pos x="57" y="9"/>
                </a:cxn>
                <a:cxn ang="0">
                  <a:pos x="42" y="15"/>
                </a:cxn>
                <a:cxn ang="0">
                  <a:pos x="23" y="24"/>
                </a:cxn>
                <a:cxn ang="0">
                  <a:pos x="11" y="36"/>
                </a:cxn>
                <a:cxn ang="0">
                  <a:pos x="5" y="55"/>
                </a:cxn>
                <a:cxn ang="0">
                  <a:pos x="2" y="79"/>
                </a:cxn>
                <a:cxn ang="0">
                  <a:pos x="0" y="110"/>
                </a:cxn>
                <a:cxn ang="0">
                  <a:pos x="0" y="144"/>
                </a:cxn>
                <a:cxn ang="0">
                  <a:pos x="0" y="178"/>
                </a:cxn>
                <a:cxn ang="0">
                  <a:pos x="0" y="211"/>
                </a:cxn>
                <a:cxn ang="0">
                  <a:pos x="2" y="239"/>
                </a:cxn>
                <a:cxn ang="0">
                  <a:pos x="42" y="279"/>
                </a:cxn>
                <a:cxn ang="0">
                  <a:pos x="40" y="271"/>
                </a:cxn>
                <a:cxn ang="0">
                  <a:pos x="34" y="264"/>
                </a:cxn>
                <a:cxn ang="0">
                  <a:pos x="26" y="258"/>
                </a:cxn>
                <a:cxn ang="0">
                  <a:pos x="19" y="249"/>
                </a:cxn>
                <a:cxn ang="0">
                  <a:pos x="11" y="230"/>
                </a:cxn>
                <a:cxn ang="0">
                  <a:pos x="9" y="216"/>
                </a:cxn>
                <a:cxn ang="0">
                  <a:pos x="9" y="201"/>
                </a:cxn>
                <a:cxn ang="0">
                  <a:pos x="9" y="180"/>
                </a:cxn>
                <a:cxn ang="0">
                  <a:pos x="11" y="155"/>
                </a:cxn>
                <a:cxn ang="0">
                  <a:pos x="11" y="131"/>
                </a:cxn>
                <a:cxn ang="0">
                  <a:pos x="13" y="108"/>
                </a:cxn>
                <a:cxn ang="0">
                  <a:pos x="13" y="83"/>
                </a:cxn>
                <a:cxn ang="0">
                  <a:pos x="17" y="62"/>
                </a:cxn>
                <a:cxn ang="0">
                  <a:pos x="17" y="47"/>
                </a:cxn>
                <a:cxn ang="0">
                  <a:pos x="21" y="39"/>
                </a:cxn>
                <a:cxn ang="0">
                  <a:pos x="36" y="28"/>
                </a:cxn>
                <a:cxn ang="0">
                  <a:pos x="49" y="22"/>
                </a:cxn>
                <a:cxn ang="0">
                  <a:pos x="66" y="17"/>
                </a:cxn>
                <a:cxn ang="0">
                  <a:pos x="80" y="11"/>
                </a:cxn>
                <a:cxn ang="0">
                  <a:pos x="93" y="7"/>
                </a:cxn>
                <a:cxn ang="0">
                  <a:pos x="106" y="5"/>
                </a:cxn>
                <a:cxn ang="0">
                  <a:pos x="106" y="13"/>
                </a:cxn>
                <a:cxn ang="0">
                  <a:pos x="106" y="24"/>
                </a:cxn>
                <a:cxn ang="0">
                  <a:pos x="112" y="28"/>
                </a:cxn>
                <a:cxn ang="0">
                  <a:pos x="116" y="32"/>
                </a:cxn>
              </a:cxnLst>
              <a:rect l="0" t="0" r="r" b="b"/>
              <a:pathLst>
                <a:path w="116" h="279">
                  <a:moveTo>
                    <a:pt x="116" y="32"/>
                  </a:moveTo>
                  <a:lnTo>
                    <a:pt x="116" y="5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80" y="3"/>
                  </a:lnTo>
                  <a:lnTo>
                    <a:pt x="72" y="3"/>
                  </a:lnTo>
                  <a:lnTo>
                    <a:pt x="66" y="7"/>
                  </a:lnTo>
                  <a:lnTo>
                    <a:pt x="57" y="9"/>
                  </a:lnTo>
                  <a:lnTo>
                    <a:pt x="49" y="11"/>
                  </a:lnTo>
                  <a:lnTo>
                    <a:pt x="42" y="15"/>
                  </a:lnTo>
                  <a:lnTo>
                    <a:pt x="34" y="19"/>
                  </a:lnTo>
                  <a:lnTo>
                    <a:pt x="23" y="24"/>
                  </a:lnTo>
                  <a:lnTo>
                    <a:pt x="13" y="32"/>
                  </a:lnTo>
                  <a:lnTo>
                    <a:pt x="11" y="36"/>
                  </a:lnTo>
                  <a:lnTo>
                    <a:pt x="7" y="43"/>
                  </a:lnTo>
                  <a:lnTo>
                    <a:pt x="5" y="55"/>
                  </a:lnTo>
                  <a:lnTo>
                    <a:pt x="3" y="68"/>
                  </a:lnTo>
                  <a:lnTo>
                    <a:pt x="2" y="79"/>
                  </a:lnTo>
                  <a:lnTo>
                    <a:pt x="0" y="95"/>
                  </a:lnTo>
                  <a:lnTo>
                    <a:pt x="0" y="110"/>
                  </a:lnTo>
                  <a:lnTo>
                    <a:pt x="0" y="129"/>
                  </a:lnTo>
                  <a:lnTo>
                    <a:pt x="0" y="144"/>
                  </a:lnTo>
                  <a:lnTo>
                    <a:pt x="0" y="163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0" y="211"/>
                  </a:lnTo>
                  <a:lnTo>
                    <a:pt x="2" y="226"/>
                  </a:lnTo>
                  <a:lnTo>
                    <a:pt x="2" y="239"/>
                  </a:lnTo>
                  <a:lnTo>
                    <a:pt x="5" y="251"/>
                  </a:lnTo>
                  <a:lnTo>
                    <a:pt x="42" y="279"/>
                  </a:lnTo>
                  <a:lnTo>
                    <a:pt x="40" y="275"/>
                  </a:lnTo>
                  <a:lnTo>
                    <a:pt x="40" y="271"/>
                  </a:lnTo>
                  <a:lnTo>
                    <a:pt x="38" y="266"/>
                  </a:lnTo>
                  <a:lnTo>
                    <a:pt x="34" y="264"/>
                  </a:lnTo>
                  <a:lnTo>
                    <a:pt x="30" y="260"/>
                  </a:lnTo>
                  <a:lnTo>
                    <a:pt x="26" y="258"/>
                  </a:lnTo>
                  <a:lnTo>
                    <a:pt x="23" y="252"/>
                  </a:lnTo>
                  <a:lnTo>
                    <a:pt x="19" y="249"/>
                  </a:lnTo>
                  <a:lnTo>
                    <a:pt x="15" y="239"/>
                  </a:lnTo>
                  <a:lnTo>
                    <a:pt x="11" y="230"/>
                  </a:lnTo>
                  <a:lnTo>
                    <a:pt x="11" y="222"/>
                  </a:lnTo>
                  <a:lnTo>
                    <a:pt x="9" y="216"/>
                  </a:lnTo>
                  <a:lnTo>
                    <a:pt x="9" y="209"/>
                  </a:lnTo>
                  <a:lnTo>
                    <a:pt x="9" y="201"/>
                  </a:lnTo>
                  <a:lnTo>
                    <a:pt x="9" y="190"/>
                  </a:lnTo>
                  <a:lnTo>
                    <a:pt x="9" y="180"/>
                  </a:lnTo>
                  <a:lnTo>
                    <a:pt x="9" y="169"/>
                  </a:lnTo>
                  <a:lnTo>
                    <a:pt x="11" y="155"/>
                  </a:lnTo>
                  <a:lnTo>
                    <a:pt x="11" y="144"/>
                  </a:lnTo>
                  <a:lnTo>
                    <a:pt x="11" y="131"/>
                  </a:lnTo>
                  <a:lnTo>
                    <a:pt x="11" y="119"/>
                  </a:lnTo>
                  <a:lnTo>
                    <a:pt x="13" y="108"/>
                  </a:lnTo>
                  <a:lnTo>
                    <a:pt x="13" y="95"/>
                  </a:lnTo>
                  <a:lnTo>
                    <a:pt x="13" y="83"/>
                  </a:lnTo>
                  <a:lnTo>
                    <a:pt x="15" y="72"/>
                  </a:lnTo>
                  <a:lnTo>
                    <a:pt x="17" y="62"/>
                  </a:lnTo>
                  <a:lnTo>
                    <a:pt x="17" y="53"/>
                  </a:lnTo>
                  <a:lnTo>
                    <a:pt x="17" y="47"/>
                  </a:lnTo>
                  <a:lnTo>
                    <a:pt x="19" y="43"/>
                  </a:lnTo>
                  <a:lnTo>
                    <a:pt x="21" y="39"/>
                  </a:lnTo>
                  <a:lnTo>
                    <a:pt x="26" y="34"/>
                  </a:lnTo>
                  <a:lnTo>
                    <a:pt x="36" y="28"/>
                  </a:lnTo>
                  <a:lnTo>
                    <a:pt x="42" y="24"/>
                  </a:lnTo>
                  <a:lnTo>
                    <a:pt x="49" y="22"/>
                  </a:lnTo>
                  <a:lnTo>
                    <a:pt x="57" y="19"/>
                  </a:lnTo>
                  <a:lnTo>
                    <a:pt x="66" y="17"/>
                  </a:lnTo>
                  <a:lnTo>
                    <a:pt x="72" y="13"/>
                  </a:lnTo>
                  <a:lnTo>
                    <a:pt x="80" y="11"/>
                  </a:lnTo>
                  <a:lnTo>
                    <a:pt x="87" y="9"/>
                  </a:lnTo>
                  <a:lnTo>
                    <a:pt x="93" y="7"/>
                  </a:lnTo>
                  <a:lnTo>
                    <a:pt x="102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13"/>
                  </a:lnTo>
                  <a:lnTo>
                    <a:pt x="106" y="19"/>
                  </a:lnTo>
                  <a:lnTo>
                    <a:pt x="106" y="24"/>
                  </a:lnTo>
                  <a:lnTo>
                    <a:pt x="108" y="26"/>
                  </a:lnTo>
                  <a:lnTo>
                    <a:pt x="112" y="28"/>
                  </a:lnTo>
                  <a:lnTo>
                    <a:pt x="114" y="30"/>
                  </a:lnTo>
                  <a:lnTo>
                    <a:pt x="116" y="32"/>
                  </a:lnTo>
                  <a:lnTo>
                    <a:pt x="116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89"/>
            <p:cNvSpPr>
              <a:spLocks/>
            </p:cNvSpPr>
            <p:nvPr/>
          </p:nvSpPr>
          <p:spPr bwMode="auto">
            <a:xfrm>
              <a:off x="3765550" y="4433888"/>
              <a:ext cx="119062" cy="146050"/>
            </a:xfrm>
            <a:custGeom>
              <a:avLst/>
              <a:gdLst/>
              <a:ahLst/>
              <a:cxnLst>
                <a:cxn ang="0">
                  <a:pos x="35" y="78"/>
                </a:cxn>
                <a:cxn ang="0">
                  <a:pos x="33" y="81"/>
                </a:cxn>
                <a:cxn ang="0">
                  <a:pos x="29" y="95"/>
                </a:cxn>
                <a:cxn ang="0">
                  <a:pos x="21" y="110"/>
                </a:cxn>
                <a:cxn ang="0">
                  <a:pos x="16" y="131"/>
                </a:cxn>
                <a:cxn ang="0">
                  <a:pos x="8" y="150"/>
                </a:cxn>
                <a:cxn ang="0">
                  <a:pos x="4" y="167"/>
                </a:cxn>
                <a:cxn ang="0">
                  <a:pos x="0" y="178"/>
                </a:cxn>
                <a:cxn ang="0">
                  <a:pos x="2" y="184"/>
                </a:cxn>
                <a:cxn ang="0">
                  <a:pos x="19" y="178"/>
                </a:cxn>
                <a:cxn ang="0">
                  <a:pos x="33" y="174"/>
                </a:cxn>
                <a:cxn ang="0">
                  <a:pos x="44" y="169"/>
                </a:cxn>
                <a:cxn ang="0">
                  <a:pos x="50" y="161"/>
                </a:cxn>
                <a:cxn ang="0">
                  <a:pos x="65" y="152"/>
                </a:cxn>
                <a:cxn ang="0">
                  <a:pos x="80" y="136"/>
                </a:cxn>
                <a:cxn ang="0">
                  <a:pos x="99" y="121"/>
                </a:cxn>
                <a:cxn ang="0">
                  <a:pos x="118" y="104"/>
                </a:cxn>
                <a:cxn ang="0">
                  <a:pos x="134" y="89"/>
                </a:cxn>
                <a:cxn ang="0">
                  <a:pos x="145" y="79"/>
                </a:cxn>
                <a:cxn ang="0">
                  <a:pos x="151" y="74"/>
                </a:cxn>
                <a:cxn ang="0">
                  <a:pos x="147" y="64"/>
                </a:cxn>
                <a:cxn ang="0">
                  <a:pos x="122" y="85"/>
                </a:cxn>
                <a:cxn ang="0">
                  <a:pos x="128" y="70"/>
                </a:cxn>
                <a:cxn ang="0">
                  <a:pos x="126" y="62"/>
                </a:cxn>
                <a:cxn ang="0">
                  <a:pos x="118" y="72"/>
                </a:cxn>
                <a:cxn ang="0">
                  <a:pos x="115" y="55"/>
                </a:cxn>
                <a:cxn ang="0">
                  <a:pos x="94" y="72"/>
                </a:cxn>
                <a:cxn ang="0">
                  <a:pos x="92" y="49"/>
                </a:cxn>
                <a:cxn ang="0">
                  <a:pos x="84" y="45"/>
                </a:cxn>
                <a:cxn ang="0">
                  <a:pos x="80" y="55"/>
                </a:cxn>
                <a:cxn ang="0">
                  <a:pos x="76" y="72"/>
                </a:cxn>
                <a:cxn ang="0">
                  <a:pos x="71" y="89"/>
                </a:cxn>
                <a:cxn ang="0">
                  <a:pos x="63" y="98"/>
                </a:cxn>
                <a:cxn ang="0">
                  <a:pos x="61" y="91"/>
                </a:cxn>
                <a:cxn ang="0">
                  <a:pos x="67" y="78"/>
                </a:cxn>
                <a:cxn ang="0">
                  <a:pos x="76" y="62"/>
                </a:cxn>
                <a:cxn ang="0">
                  <a:pos x="69" y="51"/>
                </a:cxn>
                <a:cxn ang="0">
                  <a:pos x="54" y="78"/>
                </a:cxn>
                <a:cxn ang="0">
                  <a:pos x="54" y="64"/>
                </a:cxn>
                <a:cxn ang="0">
                  <a:pos x="57" y="53"/>
                </a:cxn>
                <a:cxn ang="0">
                  <a:pos x="59" y="45"/>
                </a:cxn>
                <a:cxn ang="0">
                  <a:pos x="46" y="57"/>
                </a:cxn>
                <a:cxn ang="0">
                  <a:pos x="40" y="51"/>
                </a:cxn>
                <a:cxn ang="0">
                  <a:pos x="31" y="1"/>
                </a:cxn>
              </a:cxnLst>
              <a:rect l="0" t="0" r="r" b="b"/>
              <a:pathLst>
                <a:path w="151" h="184">
                  <a:moveTo>
                    <a:pt x="31" y="1"/>
                  </a:moveTo>
                  <a:lnTo>
                    <a:pt x="35" y="78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29" y="85"/>
                  </a:lnTo>
                  <a:lnTo>
                    <a:pt x="29" y="95"/>
                  </a:lnTo>
                  <a:lnTo>
                    <a:pt x="25" y="100"/>
                  </a:lnTo>
                  <a:lnTo>
                    <a:pt x="21" y="110"/>
                  </a:lnTo>
                  <a:lnTo>
                    <a:pt x="18" y="119"/>
                  </a:lnTo>
                  <a:lnTo>
                    <a:pt x="16" y="131"/>
                  </a:lnTo>
                  <a:lnTo>
                    <a:pt x="12" y="140"/>
                  </a:lnTo>
                  <a:lnTo>
                    <a:pt x="8" y="150"/>
                  </a:lnTo>
                  <a:lnTo>
                    <a:pt x="6" y="159"/>
                  </a:lnTo>
                  <a:lnTo>
                    <a:pt x="4" y="167"/>
                  </a:lnTo>
                  <a:lnTo>
                    <a:pt x="2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2" y="184"/>
                  </a:lnTo>
                  <a:lnTo>
                    <a:pt x="8" y="182"/>
                  </a:lnTo>
                  <a:lnTo>
                    <a:pt x="19" y="178"/>
                  </a:lnTo>
                  <a:lnTo>
                    <a:pt x="25" y="176"/>
                  </a:lnTo>
                  <a:lnTo>
                    <a:pt x="33" y="174"/>
                  </a:lnTo>
                  <a:lnTo>
                    <a:pt x="38" y="171"/>
                  </a:lnTo>
                  <a:lnTo>
                    <a:pt x="44" y="169"/>
                  </a:lnTo>
                  <a:lnTo>
                    <a:pt x="46" y="165"/>
                  </a:lnTo>
                  <a:lnTo>
                    <a:pt x="50" y="161"/>
                  </a:lnTo>
                  <a:lnTo>
                    <a:pt x="56" y="157"/>
                  </a:lnTo>
                  <a:lnTo>
                    <a:pt x="65" y="152"/>
                  </a:lnTo>
                  <a:lnTo>
                    <a:pt x="73" y="144"/>
                  </a:lnTo>
                  <a:lnTo>
                    <a:pt x="80" y="136"/>
                  </a:lnTo>
                  <a:lnTo>
                    <a:pt x="90" y="129"/>
                  </a:lnTo>
                  <a:lnTo>
                    <a:pt x="99" y="121"/>
                  </a:lnTo>
                  <a:lnTo>
                    <a:pt x="109" y="112"/>
                  </a:lnTo>
                  <a:lnTo>
                    <a:pt x="118" y="104"/>
                  </a:lnTo>
                  <a:lnTo>
                    <a:pt x="126" y="97"/>
                  </a:lnTo>
                  <a:lnTo>
                    <a:pt x="134" y="89"/>
                  </a:lnTo>
                  <a:lnTo>
                    <a:pt x="139" y="81"/>
                  </a:lnTo>
                  <a:lnTo>
                    <a:pt x="145" y="79"/>
                  </a:lnTo>
                  <a:lnTo>
                    <a:pt x="149" y="76"/>
                  </a:lnTo>
                  <a:lnTo>
                    <a:pt x="151" y="74"/>
                  </a:lnTo>
                  <a:lnTo>
                    <a:pt x="149" y="66"/>
                  </a:lnTo>
                  <a:lnTo>
                    <a:pt x="147" y="64"/>
                  </a:lnTo>
                  <a:lnTo>
                    <a:pt x="120" y="91"/>
                  </a:lnTo>
                  <a:lnTo>
                    <a:pt x="122" y="85"/>
                  </a:lnTo>
                  <a:lnTo>
                    <a:pt x="126" y="79"/>
                  </a:lnTo>
                  <a:lnTo>
                    <a:pt x="128" y="70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24" y="64"/>
                  </a:lnTo>
                  <a:lnTo>
                    <a:pt x="118" y="72"/>
                  </a:lnTo>
                  <a:lnTo>
                    <a:pt x="109" y="68"/>
                  </a:lnTo>
                  <a:lnTo>
                    <a:pt x="115" y="55"/>
                  </a:lnTo>
                  <a:lnTo>
                    <a:pt x="105" y="51"/>
                  </a:lnTo>
                  <a:lnTo>
                    <a:pt x="94" y="72"/>
                  </a:lnTo>
                  <a:lnTo>
                    <a:pt x="90" y="66"/>
                  </a:lnTo>
                  <a:lnTo>
                    <a:pt x="92" y="49"/>
                  </a:lnTo>
                  <a:lnTo>
                    <a:pt x="88" y="45"/>
                  </a:lnTo>
                  <a:lnTo>
                    <a:pt x="84" y="45"/>
                  </a:lnTo>
                  <a:lnTo>
                    <a:pt x="80" y="49"/>
                  </a:lnTo>
                  <a:lnTo>
                    <a:pt x="80" y="55"/>
                  </a:lnTo>
                  <a:lnTo>
                    <a:pt x="78" y="62"/>
                  </a:lnTo>
                  <a:lnTo>
                    <a:pt x="76" y="72"/>
                  </a:lnTo>
                  <a:lnTo>
                    <a:pt x="73" y="79"/>
                  </a:lnTo>
                  <a:lnTo>
                    <a:pt x="71" y="89"/>
                  </a:lnTo>
                  <a:lnTo>
                    <a:pt x="67" y="95"/>
                  </a:lnTo>
                  <a:lnTo>
                    <a:pt x="63" y="98"/>
                  </a:lnTo>
                  <a:lnTo>
                    <a:pt x="59" y="95"/>
                  </a:lnTo>
                  <a:lnTo>
                    <a:pt x="61" y="91"/>
                  </a:lnTo>
                  <a:lnTo>
                    <a:pt x="65" y="85"/>
                  </a:lnTo>
                  <a:lnTo>
                    <a:pt x="67" y="78"/>
                  </a:lnTo>
                  <a:lnTo>
                    <a:pt x="71" y="72"/>
                  </a:lnTo>
                  <a:lnTo>
                    <a:pt x="76" y="62"/>
                  </a:lnTo>
                  <a:lnTo>
                    <a:pt x="76" y="55"/>
                  </a:lnTo>
                  <a:lnTo>
                    <a:pt x="69" y="51"/>
                  </a:lnTo>
                  <a:lnTo>
                    <a:pt x="67" y="51"/>
                  </a:lnTo>
                  <a:lnTo>
                    <a:pt x="54" y="78"/>
                  </a:lnTo>
                  <a:lnTo>
                    <a:pt x="52" y="74"/>
                  </a:lnTo>
                  <a:lnTo>
                    <a:pt x="54" y="64"/>
                  </a:lnTo>
                  <a:lnTo>
                    <a:pt x="56" y="58"/>
                  </a:lnTo>
                  <a:lnTo>
                    <a:pt x="57" y="53"/>
                  </a:lnTo>
                  <a:lnTo>
                    <a:pt x="59" y="47"/>
                  </a:lnTo>
                  <a:lnTo>
                    <a:pt x="59" y="45"/>
                  </a:lnTo>
                  <a:lnTo>
                    <a:pt x="50" y="45"/>
                  </a:lnTo>
                  <a:lnTo>
                    <a:pt x="46" y="57"/>
                  </a:lnTo>
                  <a:lnTo>
                    <a:pt x="44" y="70"/>
                  </a:lnTo>
                  <a:lnTo>
                    <a:pt x="40" y="51"/>
                  </a:lnTo>
                  <a:lnTo>
                    <a:pt x="3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890"/>
            <p:cNvSpPr>
              <a:spLocks/>
            </p:cNvSpPr>
            <p:nvPr/>
          </p:nvSpPr>
          <p:spPr bwMode="auto">
            <a:xfrm>
              <a:off x="3811587" y="4405313"/>
              <a:ext cx="222250" cy="168275"/>
            </a:xfrm>
            <a:custGeom>
              <a:avLst/>
              <a:gdLst/>
              <a:ahLst/>
              <a:cxnLst>
                <a:cxn ang="0">
                  <a:pos x="16" y="183"/>
                </a:cxn>
                <a:cxn ang="0">
                  <a:pos x="29" y="196"/>
                </a:cxn>
                <a:cxn ang="0">
                  <a:pos x="48" y="196"/>
                </a:cxn>
                <a:cxn ang="0">
                  <a:pos x="65" y="187"/>
                </a:cxn>
                <a:cxn ang="0">
                  <a:pos x="78" y="177"/>
                </a:cxn>
                <a:cxn ang="0">
                  <a:pos x="94" y="166"/>
                </a:cxn>
                <a:cxn ang="0">
                  <a:pos x="107" y="153"/>
                </a:cxn>
                <a:cxn ang="0">
                  <a:pos x="120" y="135"/>
                </a:cxn>
                <a:cxn ang="0">
                  <a:pos x="135" y="116"/>
                </a:cxn>
                <a:cxn ang="0">
                  <a:pos x="141" y="111"/>
                </a:cxn>
                <a:cxn ang="0">
                  <a:pos x="137" y="126"/>
                </a:cxn>
                <a:cxn ang="0">
                  <a:pos x="124" y="147"/>
                </a:cxn>
                <a:cxn ang="0">
                  <a:pos x="126" y="149"/>
                </a:cxn>
                <a:cxn ang="0">
                  <a:pos x="141" y="137"/>
                </a:cxn>
                <a:cxn ang="0">
                  <a:pos x="154" y="132"/>
                </a:cxn>
                <a:cxn ang="0">
                  <a:pos x="166" y="120"/>
                </a:cxn>
                <a:cxn ang="0">
                  <a:pos x="179" y="99"/>
                </a:cxn>
                <a:cxn ang="0">
                  <a:pos x="194" y="76"/>
                </a:cxn>
                <a:cxn ang="0">
                  <a:pos x="206" y="61"/>
                </a:cxn>
                <a:cxn ang="0">
                  <a:pos x="221" y="57"/>
                </a:cxn>
                <a:cxn ang="0">
                  <a:pos x="215" y="69"/>
                </a:cxn>
                <a:cxn ang="0">
                  <a:pos x="227" y="73"/>
                </a:cxn>
                <a:cxn ang="0">
                  <a:pos x="240" y="67"/>
                </a:cxn>
                <a:cxn ang="0">
                  <a:pos x="251" y="57"/>
                </a:cxn>
                <a:cxn ang="0">
                  <a:pos x="267" y="38"/>
                </a:cxn>
                <a:cxn ang="0">
                  <a:pos x="268" y="23"/>
                </a:cxn>
                <a:cxn ang="0">
                  <a:pos x="259" y="12"/>
                </a:cxn>
                <a:cxn ang="0">
                  <a:pos x="257" y="0"/>
                </a:cxn>
                <a:cxn ang="0">
                  <a:pos x="268" y="8"/>
                </a:cxn>
                <a:cxn ang="0">
                  <a:pos x="276" y="18"/>
                </a:cxn>
                <a:cxn ang="0">
                  <a:pos x="280" y="31"/>
                </a:cxn>
                <a:cxn ang="0">
                  <a:pos x="276" y="46"/>
                </a:cxn>
                <a:cxn ang="0">
                  <a:pos x="267" y="61"/>
                </a:cxn>
                <a:cxn ang="0">
                  <a:pos x="253" y="75"/>
                </a:cxn>
                <a:cxn ang="0">
                  <a:pos x="242" y="82"/>
                </a:cxn>
                <a:cxn ang="0">
                  <a:pos x="219" y="82"/>
                </a:cxn>
                <a:cxn ang="0">
                  <a:pos x="210" y="78"/>
                </a:cxn>
                <a:cxn ang="0">
                  <a:pos x="206" y="84"/>
                </a:cxn>
                <a:cxn ang="0">
                  <a:pos x="194" y="101"/>
                </a:cxn>
                <a:cxn ang="0">
                  <a:pos x="181" y="118"/>
                </a:cxn>
                <a:cxn ang="0">
                  <a:pos x="172" y="134"/>
                </a:cxn>
                <a:cxn ang="0">
                  <a:pos x="160" y="143"/>
                </a:cxn>
                <a:cxn ang="0">
                  <a:pos x="147" y="153"/>
                </a:cxn>
                <a:cxn ang="0">
                  <a:pos x="130" y="158"/>
                </a:cxn>
                <a:cxn ang="0">
                  <a:pos x="114" y="164"/>
                </a:cxn>
                <a:cxn ang="0">
                  <a:pos x="109" y="172"/>
                </a:cxn>
                <a:cxn ang="0">
                  <a:pos x="92" y="189"/>
                </a:cxn>
                <a:cxn ang="0">
                  <a:pos x="78" y="196"/>
                </a:cxn>
                <a:cxn ang="0">
                  <a:pos x="65" y="206"/>
                </a:cxn>
                <a:cxn ang="0">
                  <a:pos x="52" y="210"/>
                </a:cxn>
                <a:cxn ang="0">
                  <a:pos x="38" y="211"/>
                </a:cxn>
                <a:cxn ang="0">
                  <a:pos x="21" y="206"/>
                </a:cxn>
                <a:cxn ang="0">
                  <a:pos x="10" y="196"/>
                </a:cxn>
                <a:cxn ang="0">
                  <a:pos x="0" y="183"/>
                </a:cxn>
                <a:cxn ang="0">
                  <a:pos x="14" y="179"/>
                </a:cxn>
              </a:cxnLst>
              <a:rect l="0" t="0" r="r" b="b"/>
              <a:pathLst>
                <a:path w="280" h="211">
                  <a:moveTo>
                    <a:pt x="14" y="179"/>
                  </a:moveTo>
                  <a:lnTo>
                    <a:pt x="16" y="183"/>
                  </a:lnTo>
                  <a:lnTo>
                    <a:pt x="21" y="191"/>
                  </a:lnTo>
                  <a:lnTo>
                    <a:pt x="29" y="196"/>
                  </a:lnTo>
                  <a:lnTo>
                    <a:pt x="40" y="198"/>
                  </a:lnTo>
                  <a:lnTo>
                    <a:pt x="48" y="196"/>
                  </a:lnTo>
                  <a:lnTo>
                    <a:pt x="59" y="191"/>
                  </a:lnTo>
                  <a:lnTo>
                    <a:pt x="65" y="187"/>
                  </a:lnTo>
                  <a:lnTo>
                    <a:pt x="71" y="183"/>
                  </a:lnTo>
                  <a:lnTo>
                    <a:pt x="78" y="177"/>
                  </a:lnTo>
                  <a:lnTo>
                    <a:pt x="86" y="173"/>
                  </a:lnTo>
                  <a:lnTo>
                    <a:pt x="94" y="166"/>
                  </a:lnTo>
                  <a:lnTo>
                    <a:pt x="99" y="158"/>
                  </a:lnTo>
                  <a:lnTo>
                    <a:pt x="107" y="153"/>
                  </a:lnTo>
                  <a:lnTo>
                    <a:pt x="114" y="145"/>
                  </a:lnTo>
                  <a:lnTo>
                    <a:pt x="120" y="135"/>
                  </a:lnTo>
                  <a:lnTo>
                    <a:pt x="128" y="126"/>
                  </a:lnTo>
                  <a:lnTo>
                    <a:pt x="135" y="116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20"/>
                  </a:lnTo>
                  <a:lnTo>
                    <a:pt x="137" y="126"/>
                  </a:lnTo>
                  <a:lnTo>
                    <a:pt x="132" y="137"/>
                  </a:lnTo>
                  <a:lnTo>
                    <a:pt x="124" y="147"/>
                  </a:lnTo>
                  <a:lnTo>
                    <a:pt x="122" y="151"/>
                  </a:lnTo>
                  <a:lnTo>
                    <a:pt x="126" y="149"/>
                  </a:lnTo>
                  <a:lnTo>
                    <a:pt x="135" y="143"/>
                  </a:lnTo>
                  <a:lnTo>
                    <a:pt x="141" y="137"/>
                  </a:lnTo>
                  <a:lnTo>
                    <a:pt x="149" y="135"/>
                  </a:lnTo>
                  <a:lnTo>
                    <a:pt x="154" y="132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1"/>
                  </a:lnTo>
                  <a:lnTo>
                    <a:pt x="179" y="99"/>
                  </a:lnTo>
                  <a:lnTo>
                    <a:pt x="189" y="88"/>
                  </a:lnTo>
                  <a:lnTo>
                    <a:pt x="194" y="76"/>
                  </a:lnTo>
                  <a:lnTo>
                    <a:pt x="202" y="67"/>
                  </a:lnTo>
                  <a:lnTo>
                    <a:pt x="206" y="61"/>
                  </a:lnTo>
                  <a:lnTo>
                    <a:pt x="210" y="59"/>
                  </a:lnTo>
                  <a:lnTo>
                    <a:pt x="221" y="57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21" y="73"/>
                  </a:lnTo>
                  <a:lnTo>
                    <a:pt x="227" y="73"/>
                  </a:lnTo>
                  <a:lnTo>
                    <a:pt x="236" y="73"/>
                  </a:lnTo>
                  <a:lnTo>
                    <a:pt x="240" y="67"/>
                  </a:lnTo>
                  <a:lnTo>
                    <a:pt x="246" y="63"/>
                  </a:lnTo>
                  <a:lnTo>
                    <a:pt x="251" y="57"/>
                  </a:lnTo>
                  <a:lnTo>
                    <a:pt x="257" y="52"/>
                  </a:lnTo>
                  <a:lnTo>
                    <a:pt x="267" y="38"/>
                  </a:lnTo>
                  <a:lnTo>
                    <a:pt x="270" y="31"/>
                  </a:lnTo>
                  <a:lnTo>
                    <a:pt x="268" y="23"/>
                  </a:lnTo>
                  <a:lnTo>
                    <a:pt x="265" y="18"/>
                  </a:lnTo>
                  <a:lnTo>
                    <a:pt x="259" y="12"/>
                  </a:lnTo>
                  <a:lnTo>
                    <a:pt x="257" y="12"/>
                  </a:lnTo>
                  <a:lnTo>
                    <a:pt x="257" y="0"/>
                  </a:lnTo>
                  <a:lnTo>
                    <a:pt x="261" y="2"/>
                  </a:lnTo>
                  <a:lnTo>
                    <a:pt x="268" y="8"/>
                  </a:lnTo>
                  <a:lnTo>
                    <a:pt x="272" y="12"/>
                  </a:lnTo>
                  <a:lnTo>
                    <a:pt x="276" y="18"/>
                  </a:lnTo>
                  <a:lnTo>
                    <a:pt x="278" y="23"/>
                  </a:lnTo>
                  <a:lnTo>
                    <a:pt x="280" y="31"/>
                  </a:lnTo>
                  <a:lnTo>
                    <a:pt x="278" y="37"/>
                  </a:lnTo>
                  <a:lnTo>
                    <a:pt x="276" y="46"/>
                  </a:lnTo>
                  <a:lnTo>
                    <a:pt x="270" y="52"/>
                  </a:lnTo>
                  <a:lnTo>
                    <a:pt x="267" y="61"/>
                  </a:lnTo>
                  <a:lnTo>
                    <a:pt x="259" y="67"/>
                  </a:lnTo>
                  <a:lnTo>
                    <a:pt x="253" y="75"/>
                  </a:lnTo>
                  <a:lnTo>
                    <a:pt x="246" y="78"/>
                  </a:lnTo>
                  <a:lnTo>
                    <a:pt x="242" y="82"/>
                  </a:lnTo>
                  <a:lnTo>
                    <a:pt x="229" y="84"/>
                  </a:lnTo>
                  <a:lnTo>
                    <a:pt x="219" y="82"/>
                  </a:lnTo>
                  <a:lnTo>
                    <a:pt x="211" y="78"/>
                  </a:lnTo>
                  <a:lnTo>
                    <a:pt x="210" y="78"/>
                  </a:lnTo>
                  <a:lnTo>
                    <a:pt x="208" y="78"/>
                  </a:lnTo>
                  <a:lnTo>
                    <a:pt x="206" y="84"/>
                  </a:lnTo>
                  <a:lnTo>
                    <a:pt x="200" y="92"/>
                  </a:lnTo>
                  <a:lnTo>
                    <a:pt x="194" y="101"/>
                  </a:lnTo>
                  <a:lnTo>
                    <a:pt x="187" y="111"/>
                  </a:lnTo>
                  <a:lnTo>
                    <a:pt x="181" y="118"/>
                  </a:lnTo>
                  <a:lnTo>
                    <a:pt x="175" y="126"/>
                  </a:lnTo>
                  <a:lnTo>
                    <a:pt x="172" y="134"/>
                  </a:lnTo>
                  <a:lnTo>
                    <a:pt x="166" y="137"/>
                  </a:lnTo>
                  <a:lnTo>
                    <a:pt x="160" y="143"/>
                  </a:lnTo>
                  <a:lnTo>
                    <a:pt x="152" y="147"/>
                  </a:lnTo>
                  <a:lnTo>
                    <a:pt x="147" y="153"/>
                  </a:lnTo>
                  <a:lnTo>
                    <a:pt x="137" y="156"/>
                  </a:lnTo>
                  <a:lnTo>
                    <a:pt x="130" y="158"/>
                  </a:lnTo>
                  <a:lnTo>
                    <a:pt x="122" y="162"/>
                  </a:lnTo>
                  <a:lnTo>
                    <a:pt x="114" y="164"/>
                  </a:lnTo>
                  <a:lnTo>
                    <a:pt x="113" y="166"/>
                  </a:lnTo>
                  <a:lnTo>
                    <a:pt x="109" y="172"/>
                  </a:lnTo>
                  <a:lnTo>
                    <a:pt x="101" y="179"/>
                  </a:lnTo>
                  <a:lnTo>
                    <a:pt x="92" y="189"/>
                  </a:lnTo>
                  <a:lnTo>
                    <a:pt x="84" y="192"/>
                  </a:lnTo>
                  <a:lnTo>
                    <a:pt x="78" y="196"/>
                  </a:lnTo>
                  <a:lnTo>
                    <a:pt x="71" y="200"/>
                  </a:lnTo>
                  <a:lnTo>
                    <a:pt x="65" y="206"/>
                  </a:lnTo>
                  <a:lnTo>
                    <a:pt x="59" y="208"/>
                  </a:lnTo>
                  <a:lnTo>
                    <a:pt x="52" y="210"/>
                  </a:lnTo>
                  <a:lnTo>
                    <a:pt x="44" y="211"/>
                  </a:lnTo>
                  <a:lnTo>
                    <a:pt x="38" y="211"/>
                  </a:lnTo>
                  <a:lnTo>
                    <a:pt x="33" y="210"/>
                  </a:lnTo>
                  <a:lnTo>
                    <a:pt x="21" y="206"/>
                  </a:lnTo>
                  <a:lnTo>
                    <a:pt x="16" y="200"/>
                  </a:lnTo>
                  <a:lnTo>
                    <a:pt x="10" y="196"/>
                  </a:lnTo>
                  <a:lnTo>
                    <a:pt x="4" y="191"/>
                  </a:lnTo>
                  <a:lnTo>
                    <a:pt x="0" y="183"/>
                  </a:lnTo>
                  <a:lnTo>
                    <a:pt x="14" y="179"/>
                  </a:lnTo>
                  <a:lnTo>
                    <a:pt x="14" y="1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891"/>
            <p:cNvSpPr>
              <a:spLocks/>
            </p:cNvSpPr>
            <p:nvPr/>
          </p:nvSpPr>
          <p:spPr bwMode="auto">
            <a:xfrm>
              <a:off x="3803650" y="4240213"/>
              <a:ext cx="50800" cy="317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40"/>
                </a:cxn>
                <a:cxn ang="0">
                  <a:pos x="6" y="36"/>
                </a:cxn>
                <a:cxn ang="0">
                  <a:pos x="15" y="33"/>
                </a:cxn>
                <a:cxn ang="0">
                  <a:pos x="25" y="27"/>
                </a:cxn>
                <a:cxn ang="0">
                  <a:pos x="34" y="23"/>
                </a:cxn>
                <a:cxn ang="0">
                  <a:pos x="40" y="23"/>
                </a:cxn>
                <a:cxn ang="0">
                  <a:pos x="47" y="27"/>
                </a:cxn>
                <a:cxn ang="0">
                  <a:pos x="53" y="31"/>
                </a:cxn>
                <a:cxn ang="0">
                  <a:pos x="55" y="31"/>
                </a:cxn>
                <a:cxn ang="0">
                  <a:pos x="55" y="23"/>
                </a:cxn>
                <a:cxn ang="0">
                  <a:pos x="59" y="17"/>
                </a:cxn>
                <a:cxn ang="0">
                  <a:pos x="63" y="8"/>
                </a:cxn>
                <a:cxn ang="0">
                  <a:pos x="63" y="6"/>
                </a:cxn>
                <a:cxn ang="0">
                  <a:pos x="59" y="6"/>
                </a:cxn>
                <a:cxn ang="0">
                  <a:pos x="53" y="8"/>
                </a:cxn>
                <a:cxn ang="0">
                  <a:pos x="49" y="10"/>
                </a:cxn>
                <a:cxn ang="0">
                  <a:pos x="49" y="12"/>
                </a:cxn>
                <a:cxn ang="0">
                  <a:pos x="47" y="8"/>
                </a:cxn>
                <a:cxn ang="0">
                  <a:pos x="47" y="6"/>
                </a:cxn>
                <a:cxn ang="0">
                  <a:pos x="44" y="2"/>
                </a:cxn>
                <a:cxn ang="0">
                  <a:pos x="36" y="0"/>
                </a:cxn>
                <a:cxn ang="0">
                  <a:pos x="25" y="2"/>
                </a:cxn>
                <a:cxn ang="0">
                  <a:pos x="13" y="8"/>
                </a:cxn>
                <a:cxn ang="0">
                  <a:pos x="4" y="15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63" h="40">
                  <a:moveTo>
                    <a:pt x="0" y="17"/>
                  </a:moveTo>
                  <a:lnTo>
                    <a:pt x="4" y="40"/>
                  </a:lnTo>
                  <a:lnTo>
                    <a:pt x="6" y="36"/>
                  </a:lnTo>
                  <a:lnTo>
                    <a:pt x="15" y="33"/>
                  </a:lnTo>
                  <a:lnTo>
                    <a:pt x="25" y="27"/>
                  </a:lnTo>
                  <a:lnTo>
                    <a:pt x="34" y="23"/>
                  </a:lnTo>
                  <a:lnTo>
                    <a:pt x="40" y="23"/>
                  </a:lnTo>
                  <a:lnTo>
                    <a:pt x="47" y="27"/>
                  </a:lnTo>
                  <a:lnTo>
                    <a:pt x="53" y="31"/>
                  </a:lnTo>
                  <a:lnTo>
                    <a:pt x="55" y="31"/>
                  </a:lnTo>
                  <a:lnTo>
                    <a:pt x="55" y="23"/>
                  </a:lnTo>
                  <a:lnTo>
                    <a:pt x="59" y="17"/>
                  </a:lnTo>
                  <a:lnTo>
                    <a:pt x="63" y="8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3" y="8"/>
                  </a:lnTo>
                  <a:lnTo>
                    <a:pt x="49" y="10"/>
                  </a:lnTo>
                  <a:lnTo>
                    <a:pt x="49" y="12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25" y="2"/>
                  </a:lnTo>
                  <a:lnTo>
                    <a:pt x="13" y="8"/>
                  </a:lnTo>
                  <a:lnTo>
                    <a:pt x="4" y="15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892"/>
            <p:cNvSpPr>
              <a:spLocks/>
            </p:cNvSpPr>
            <p:nvPr/>
          </p:nvSpPr>
          <p:spPr bwMode="auto">
            <a:xfrm>
              <a:off x="3859212" y="4233863"/>
              <a:ext cx="223837" cy="158750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6" y="40"/>
                </a:cxn>
                <a:cxn ang="0">
                  <a:pos x="25" y="47"/>
                </a:cxn>
                <a:cxn ang="0">
                  <a:pos x="52" y="53"/>
                </a:cxn>
                <a:cxn ang="0">
                  <a:pos x="80" y="59"/>
                </a:cxn>
                <a:cxn ang="0">
                  <a:pos x="113" y="70"/>
                </a:cxn>
                <a:cxn ang="0">
                  <a:pos x="137" y="85"/>
                </a:cxn>
                <a:cxn ang="0">
                  <a:pos x="154" y="108"/>
                </a:cxn>
                <a:cxn ang="0">
                  <a:pos x="170" y="131"/>
                </a:cxn>
                <a:cxn ang="0">
                  <a:pos x="181" y="150"/>
                </a:cxn>
                <a:cxn ang="0">
                  <a:pos x="196" y="175"/>
                </a:cxn>
                <a:cxn ang="0">
                  <a:pos x="206" y="190"/>
                </a:cxn>
                <a:cxn ang="0">
                  <a:pos x="229" y="199"/>
                </a:cxn>
                <a:cxn ang="0">
                  <a:pos x="253" y="190"/>
                </a:cxn>
                <a:cxn ang="0">
                  <a:pos x="274" y="175"/>
                </a:cxn>
                <a:cxn ang="0">
                  <a:pos x="284" y="159"/>
                </a:cxn>
                <a:cxn ang="0">
                  <a:pos x="284" y="142"/>
                </a:cxn>
                <a:cxn ang="0">
                  <a:pos x="278" y="118"/>
                </a:cxn>
                <a:cxn ang="0">
                  <a:pos x="272" y="93"/>
                </a:cxn>
                <a:cxn ang="0">
                  <a:pos x="263" y="70"/>
                </a:cxn>
                <a:cxn ang="0">
                  <a:pos x="257" y="55"/>
                </a:cxn>
                <a:cxn ang="0">
                  <a:pos x="236" y="28"/>
                </a:cxn>
                <a:cxn ang="0">
                  <a:pos x="217" y="5"/>
                </a:cxn>
                <a:cxn ang="0">
                  <a:pos x="187" y="13"/>
                </a:cxn>
                <a:cxn ang="0">
                  <a:pos x="206" y="34"/>
                </a:cxn>
                <a:cxn ang="0">
                  <a:pos x="209" y="13"/>
                </a:cxn>
                <a:cxn ang="0">
                  <a:pos x="219" y="19"/>
                </a:cxn>
                <a:cxn ang="0">
                  <a:pos x="240" y="45"/>
                </a:cxn>
                <a:cxn ang="0">
                  <a:pos x="248" y="62"/>
                </a:cxn>
                <a:cxn ang="0">
                  <a:pos x="259" y="93"/>
                </a:cxn>
                <a:cxn ang="0">
                  <a:pos x="267" y="127"/>
                </a:cxn>
                <a:cxn ang="0">
                  <a:pos x="267" y="157"/>
                </a:cxn>
                <a:cxn ang="0">
                  <a:pos x="251" y="178"/>
                </a:cxn>
                <a:cxn ang="0">
                  <a:pos x="227" y="186"/>
                </a:cxn>
                <a:cxn ang="0">
                  <a:pos x="206" y="163"/>
                </a:cxn>
                <a:cxn ang="0">
                  <a:pos x="183" y="131"/>
                </a:cxn>
                <a:cxn ang="0">
                  <a:pos x="171" y="108"/>
                </a:cxn>
                <a:cxn ang="0">
                  <a:pos x="158" y="85"/>
                </a:cxn>
                <a:cxn ang="0">
                  <a:pos x="137" y="64"/>
                </a:cxn>
                <a:cxn ang="0">
                  <a:pos x="113" y="57"/>
                </a:cxn>
                <a:cxn ang="0">
                  <a:pos x="80" y="49"/>
                </a:cxn>
                <a:cxn ang="0">
                  <a:pos x="54" y="43"/>
                </a:cxn>
                <a:cxn ang="0">
                  <a:pos x="27" y="36"/>
                </a:cxn>
                <a:cxn ang="0">
                  <a:pos x="6" y="28"/>
                </a:cxn>
              </a:cxnLst>
              <a:rect l="0" t="0" r="r" b="b"/>
              <a:pathLst>
                <a:path w="284" h="199">
                  <a:moveTo>
                    <a:pt x="0" y="28"/>
                  </a:moveTo>
                  <a:lnTo>
                    <a:pt x="0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6" y="40"/>
                  </a:lnTo>
                  <a:lnTo>
                    <a:pt x="10" y="40"/>
                  </a:lnTo>
                  <a:lnTo>
                    <a:pt x="17" y="43"/>
                  </a:lnTo>
                  <a:lnTo>
                    <a:pt x="25" y="47"/>
                  </a:lnTo>
                  <a:lnTo>
                    <a:pt x="35" y="49"/>
                  </a:lnTo>
                  <a:lnTo>
                    <a:pt x="42" y="51"/>
                  </a:lnTo>
                  <a:lnTo>
                    <a:pt x="52" y="53"/>
                  </a:lnTo>
                  <a:lnTo>
                    <a:pt x="61" y="55"/>
                  </a:lnTo>
                  <a:lnTo>
                    <a:pt x="71" y="55"/>
                  </a:lnTo>
                  <a:lnTo>
                    <a:pt x="80" y="59"/>
                  </a:lnTo>
                  <a:lnTo>
                    <a:pt x="92" y="62"/>
                  </a:lnTo>
                  <a:lnTo>
                    <a:pt x="103" y="66"/>
                  </a:lnTo>
                  <a:lnTo>
                    <a:pt x="113" y="70"/>
                  </a:lnTo>
                  <a:lnTo>
                    <a:pt x="124" y="74"/>
                  </a:lnTo>
                  <a:lnTo>
                    <a:pt x="132" y="79"/>
                  </a:lnTo>
                  <a:lnTo>
                    <a:pt x="137" y="85"/>
                  </a:lnTo>
                  <a:lnTo>
                    <a:pt x="143" y="91"/>
                  </a:lnTo>
                  <a:lnTo>
                    <a:pt x="151" y="102"/>
                  </a:lnTo>
                  <a:lnTo>
                    <a:pt x="154" y="108"/>
                  </a:lnTo>
                  <a:lnTo>
                    <a:pt x="160" y="116"/>
                  </a:lnTo>
                  <a:lnTo>
                    <a:pt x="164" y="123"/>
                  </a:lnTo>
                  <a:lnTo>
                    <a:pt x="170" y="131"/>
                  </a:lnTo>
                  <a:lnTo>
                    <a:pt x="173" y="138"/>
                  </a:lnTo>
                  <a:lnTo>
                    <a:pt x="177" y="144"/>
                  </a:lnTo>
                  <a:lnTo>
                    <a:pt x="181" y="150"/>
                  </a:lnTo>
                  <a:lnTo>
                    <a:pt x="187" y="157"/>
                  </a:lnTo>
                  <a:lnTo>
                    <a:pt x="192" y="167"/>
                  </a:lnTo>
                  <a:lnTo>
                    <a:pt x="196" y="175"/>
                  </a:lnTo>
                  <a:lnTo>
                    <a:pt x="198" y="180"/>
                  </a:lnTo>
                  <a:lnTo>
                    <a:pt x="202" y="188"/>
                  </a:lnTo>
                  <a:lnTo>
                    <a:pt x="206" y="190"/>
                  </a:lnTo>
                  <a:lnTo>
                    <a:pt x="211" y="194"/>
                  </a:lnTo>
                  <a:lnTo>
                    <a:pt x="219" y="197"/>
                  </a:lnTo>
                  <a:lnTo>
                    <a:pt x="229" y="199"/>
                  </a:lnTo>
                  <a:lnTo>
                    <a:pt x="236" y="197"/>
                  </a:lnTo>
                  <a:lnTo>
                    <a:pt x="246" y="195"/>
                  </a:lnTo>
                  <a:lnTo>
                    <a:pt x="253" y="190"/>
                  </a:lnTo>
                  <a:lnTo>
                    <a:pt x="261" y="188"/>
                  </a:lnTo>
                  <a:lnTo>
                    <a:pt x="267" y="182"/>
                  </a:lnTo>
                  <a:lnTo>
                    <a:pt x="274" y="175"/>
                  </a:lnTo>
                  <a:lnTo>
                    <a:pt x="278" y="169"/>
                  </a:lnTo>
                  <a:lnTo>
                    <a:pt x="284" y="163"/>
                  </a:lnTo>
                  <a:lnTo>
                    <a:pt x="284" y="159"/>
                  </a:lnTo>
                  <a:lnTo>
                    <a:pt x="284" y="154"/>
                  </a:lnTo>
                  <a:lnTo>
                    <a:pt x="284" y="148"/>
                  </a:lnTo>
                  <a:lnTo>
                    <a:pt x="284" y="142"/>
                  </a:lnTo>
                  <a:lnTo>
                    <a:pt x="282" y="133"/>
                  </a:lnTo>
                  <a:lnTo>
                    <a:pt x="280" y="125"/>
                  </a:lnTo>
                  <a:lnTo>
                    <a:pt x="278" y="118"/>
                  </a:lnTo>
                  <a:lnTo>
                    <a:pt x="278" y="110"/>
                  </a:lnTo>
                  <a:lnTo>
                    <a:pt x="274" y="100"/>
                  </a:lnTo>
                  <a:lnTo>
                    <a:pt x="272" y="93"/>
                  </a:lnTo>
                  <a:lnTo>
                    <a:pt x="270" y="83"/>
                  </a:lnTo>
                  <a:lnTo>
                    <a:pt x="267" y="78"/>
                  </a:lnTo>
                  <a:lnTo>
                    <a:pt x="263" y="70"/>
                  </a:lnTo>
                  <a:lnTo>
                    <a:pt x="261" y="64"/>
                  </a:lnTo>
                  <a:lnTo>
                    <a:pt x="259" y="59"/>
                  </a:lnTo>
                  <a:lnTo>
                    <a:pt x="257" y="55"/>
                  </a:lnTo>
                  <a:lnTo>
                    <a:pt x="251" y="47"/>
                  </a:lnTo>
                  <a:lnTo>
                    <a:pt x="246" y="38"/>
                  </a:lnTo>
                  <a:lnTo>
                    <a:pt x="236" y="28"/>
                  </a:lnTo>
                  <a:lnTo>
                    <a:pt x="230" y="21"/>
                  </a:lnTo>
                  <a:lnTo>
                    <a:pt x="223" y="11"/>
                  </a:lnTo>
                  <a:lnTo>
                    <a:pt x="217" y="5"/>
                  </a:lnTo>
                  <a:lnTo>
                    <a:pt x="213" y="0"/>
                  </a:lnTo>
                  <a:lnTo>
                    <a:pt x="183" y="9"/>
                  </a:lnTo>
                  <a:lnTo>
                    <a:pt x="187" y="13"/>
                  </a:lnTo>
                  <a:lnTo>
                    <a:pt x="192" y="22"/>
                  </a:lnTo>
                  <a:lnTo>
                    <a:pt x="198" y="30"/>
                  </a:lnTo>
                  <a:lnTo>
                    <a:pt x="206" y="34"/>
                  </a:lnTo>
                  <a:lnTo>
                    <a:pt x="208" y="28"/>
                  </a:lnTo>
                  <a:lnTo>
                    <a:pt x="209" y="21"/>
                  </a:lnTo>
                  <a:lnTo>
                    <a:pt x="209" y="13"/>
                  </a:lnTo>
                  <a:lnTo>
                    <a:pt x="209" y="11"/>
                  </a:lnTo>
                  <a:lnTo>
                    <a:pt x="215" y="15"/>
                  </a:lnTo>
                  <a:lnTo>
                    <a:pt x="219" y="19"/>
                  </a:lnTo>
                  <a:lnTo>
                    <a:pt x="227" y="26"/>
                  </a:lnTo>
                  <a:lnTo>
                    <a:pt x="232" y="34"/>
                  </a:lnTo>
                  <a:lnTo>
                    <a:pt x="240" y="45"/>
                  </a:lnTo>
                  <a:lnTo>
                    <a:pt x="242" y="49"/>
                  </a:lnTo>
                  <a:lnTo>
                    <a:pt x="246" y="55"/>
                  </a:lnTo>
                  <a:lnTo>
                    <a:pt x="248" y="62"/>
                  </a:lnTo>
                  <a:lnTo>
                    <a:pt x="251" y="70"/>
                  </a:lnTo>
                  <a:lnTo>
                    <a:pt x="255" y="81"/>
                  </a:lnTo>
                  <a:lnTo>
                    <a:pt x="259" y="93"/>
                  </a:lnTo>
                  <a:lnTo>
                    <a:pt x="261" y="104"/>
                  </a:lnTo>
                  <a:lnTo>
                    <a:pt x="265" y="118"/>
                  </a:lnTo>
                  <a:lnTo>
                    <a:pt x="267" y="127"/>
                  </a:lnTo>
                  <a:lnTo>
                    <a:pt x="267" y="138"/>
                  </a:lnTo>
                  <a:lnTo>
                    <a:pt x="267" y="148"/>
                  </a:lnTo>
                  <a:lnTo>
                    <a:pt x="267" y="157"/>
                  </a:lnTo>
                  <a:lnTo>
                    <a:pt x="263" y="165"/>
                  </a:lnTo>
                  <a:lnTo>
                    <a:pt x="257" y="173"/>
                  </a:lnTo>
                  <a:lnTo>
                    <a:pt x="251" y="178"/>
                  </a:lnTo>
                  <a:lnTo>
                    <a:pt x="248" y="182"/>
                  </a:lnTo>
                  <a:lnTo>
                    <a:pt x="236" y="186"/>
                  </a:lnTo>
                  <a:lnTo>
                    <a:pt x="227" y="186"/>
                  </a:lnTo>
                  <a:lnTo>
                    <a:pt x="221" y="182"/>
                  </a:lnTo>
                  <a:lnTo>
                    <a:pt x="215" y="175"/>
                  </a:lnTo>
                  <a:lnTo>
                    <a:pt x="206" y="163"/>
                  </a:lnTo>
                  <a:lnTo>
                    <a:pt x="198" y="154"/>
                  </a:lnTo>
                  <a:lnTo>
                    <a:pt x="190" y="140"/>
                  </a:lnTo>
                  <a:lnTo>
                    <a:pt x="183" y="131"/>
                  </a:lnTo>
                  <a:lnTo>
                    <a:pt x="179" y="121"/>
                  </a:lnTo>
                  <a:lnTo>
                    <a:pt x="177" y="116"/>
                  </a:lnTo>
                  <a:lnTo>
                    <a:pt x="171" y="108"/>
                  </a:lnTo>
                  <a:lnTo>
                    <a:pt x="168" y="102"/>
                  </a:lnTo>
                  <a:lnTo>
                    <a:pt x="162" y="93"/>
                  </a:lnTo>
                  <a:lnTo>
                    <a:pt x="158" y="85"/>
                  </a:lnTo>
                  <a:lnTo>
                    <a:pt x="151" y="78"/>
                  </a:lnTo>
                  <a:lnTo>
                    <a:pt x="143" y="72"/>
                  </a:lnTo>
                  <a:lnTo>
                    <a:pt x="137" y="64"/>
                  </a:lnTo>
                  <a:lnTo>
                    <a:pt x="132" y="62"/>
                  </a:lnTo>
                  <a:lnTo>
                    <a:pt x="122" y="59"/>
                  </a:lnTo>
                  <a:lnTo>
                    <a:pt x="113" y="57"/>
                  </a:lnTo>
                  <a:lnTo>
                    <a:pt x="101" y="55"/>
                  </a:lnTo>
                  <a:lnTo>
                    <a:pt x="92" y="53"/>
                  </a:lnTo>
                  <a:lnTo>
                    <a:pt x="80" y="49"/>
                  </a:lnTo>
                  <a:lnTo>
                    <a:pt x="69" y="47"/>
                  </a:lnTo>
                  <a:lnTo>
                    <a:pt x="59" y="45"/>
                  </a:lnTo>
                  <a:lnTo>
                    <a:pt x="54" y="43"/>
                  </a:lnTo>
                  <a:lnTo>
                    <a:pt x="46" y="40"/>
                  </a:lnTo>
                  <a:lnTo>
                    <a:pt x="36" y="38"/>
                  </a:lnTo>
                  <a:lnTo>
                    <a:pt x="27" y="36"/>
                  </a:lnTo>
                  <a:lnTo>
                    <a:pt x="21" y="34"/>
                  </a:lnTo>
                  <a:lnTo>
                    <a:pt x="12" y="30"/>
                  </a:lnTo>
                  <a:lnTo>
                    <a:pt x="6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893"/>
            <p:cNvSpPr>
              <a:spLocks/>
            </p:cNvSpPr>
            <p:nvPr/>
          </p:nvSpPr>
          <p:spPr bwMode="auto">
            <a:xfrm>
              <a:off x="3790950" y="4194176"/>
              <a:ext cx="31750" cy="53975"/>
            </a:xfrm>
            <a:custGeom>
              <a:avLst/>
              <a:gdLst/>
              <a:ahLst/>
              <a:cxnLst>
                <a:cxn ang="0">
                  <a:pos x="40" y="63"/>
                </a:cxn>
                <a:cxn ang="0">
                  <a:pos x="36" y="59"/>
                </a:cxn>
                <a:cxn ang="0">
                  <a:pos x="26" y="50"/>
                </a:cxn>
                <a:cxn ang="0">
                  <a:pos x="21" y="44"/>
                </a:cxn>
                <a:cxn ang="0">
                  <a:pos x="17" y="38"/>
                </a:cxn>
                <a:cxn ang="0">
                  <a:pos x="13" y="32"/>
                </a:cxn>
                <a:cxn ang="0">
                  <a:pos x="13" y="29"/>
                </a:cxn>
                <a:cxn ang="0">
                  <a:pos x="13" y="17"/>
                </a:cxn>
                <a:cxn ang="0">
                  <a:pos x="15" y="8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9" y="4"/>
                </a:cxn>
                <a:cxn ang="0">
                  <a:pos x="5" y="8"/>
                </a:cxn>
                <a:cxn ang="0">
                  <a:pos x="2" y="13"/>
                </a:cxn>
                <a:cxn ang="0">
                  <a:pos x="0" y="23"/>
                </a:cxn>
                <a:cxn ang="0">
                  <a:pos x="2" y="29"/>
                </a:cxn>
                <a:cxn ang="0">
                  <a:pos x="5" y="38"/>
                </a:cxn>
                <a:cxn ang="0">
                  <a:pos x="11" y="44"/>
                </a:cxn>
                <a:cxn ang="0">
                  <a:pos x="17" y="50"/>
                </a:cxn>
                <a:cxn ang="0">
                  <a:pos x="21" y="55"/>
                </a:cxn>
                <a:cxn ang="0">
                  <a:pos x="28" y="61"/>
                </a:cxn>
                <a:cxn ang="0">
                  <a:pos x="34" y="65"/>
                </a:cxn>
                <a:cxn ang="0">
                  <a:pos x="36" y="69"/>
                </a:cxn>
                <a:cxn ang="0">
                  <a:pos x="40" y="63"/>
                </a:cxn>
                <a:cxn ang="0">
                  <a:pos x="40" y="63"/>
                </a:cxn>
              </a:cxnLst>
              <a:rect l="0" t="0" r="r" b="b"/>
              <a:pathLst>
                <a:path w="40" h="69">
                  <a:moveTo>
                    <a:pt x="40" y="63"/>
                  </a:moveTo>
                  <a:lnTo>
                    <a:pt x="36" y="59"/>
                  </a:lnTo>
                  <a:lnTo>
                    <a:pt x="26" y="50"/>
                  </a:lnTo>
                  <a:lnTo>
                    <a:pt x="21" y="44"/>
                  </a:lnTo>
                  <a:lnTo>
                    <a:pt x="17" y="38"/>
                  </a:lnTo>
                  <a:lnTo>
                    <a:pt x="13" y="32"/>
                  </a:lnTo>
                  <a:lnTo>
                    <a:pt x="13" y="29"/>
                  </a:lnTo>
                  <a:lnTo>
                    <a:pt x="13" y="17"/>
                  </a:lnTo>
                  <a:lnTo>
                    <a:pt x="15" y="8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9" y="4"/>
                  </a:lnTo>
                  <a:lnTo>
                    <a:pt x="5" y="8"/>
                  </a:lnTo>
                  <a:lnTo>
                    <a:pt x="2" y="13"/>
                  </a:lnTo>
                  <a:lnTo>
                    <a:pt x="0" y="23"/>
                  </a:lnTo>
                  <a:lnTo>
                    <a:pt x="2" y="29"/>
                  </a:lnTo>
                  <a:lnTo>
                    <a:pt x="5" y="38"/>
                  </a:lnTo>
                  <a:lnTo>
                    <a:pt x="11" y="44"/>
                  </a:lnTo>
                  <a:lnTo>
                    <a:pt x="17" y="50"/>
                  </a:lnTo>
                  <a:lnTo>
                    <a:pt x="21" y="55"/>
                  </a:lnTo>
                  <a:lnTo>
                    <a:pt x="28" y="61"/>
                  </a:lnTo>
                  <a:lnTo>
                    <a:pt x="34" y="65"/>
                  </a:lnTo>
                  <a:lnTo>
                    <a:pt x="36" y="69"/>
                  </a:lnTo>
                  <a:lnTo>
                    <a:pt x="40" y="63"/>
                  </a:lnTo>
                  <a:lnTo>
                    <a:pt x="40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894"/>
            <p:cNvSpPr>
              <a:spLocks/>
            </p:cNvSpPr>
            <p:nvPr/>
          </p:nvSpPr>
          <p:spPr bwMode="auto">
            <a:xfrm>
              <a:off x="3802062" y="4141788"/>
              <a:ext cx="228600" cy="101600"/>
            </a:xfrm>
            <a:custGeom>
              <a:avLst/>
              <a:gdLst/>
              <a:ahLst/>
              <a:cxnLst>
                <a:cxn ang="0">
                  <a:pos x="11" y="55"/>
                </a:cxn>
                <a:cxn ang="0">
                  <a:pos x="19" y="40"/>
                </a:cxn>
                <a:cxn ang="0">
                  <a:pos x="30" y="30"/>
                </a:cxn>
                <a:cxn ang="0">
                  <a:pos x="51" y="21"/>
                </a:cxn>
                <a:cxn ang="0">
                  <a:pos x="72" y="19"/>
                </a:cxn>
                <a:cxn ang="0">
                  <a:pos x="95" y="22"/>
                </a:cxn>
                <a:cxn ang="0">
                  <a:pos x="112" y="28"/>
                </a:cxn>
                <a:cxn ang="0">
                  <a:pos x="125" y="34"/>
                </a:cxn>
                <a:cxn ang="0">
                  <a:pos x="137" y="40"/>
                </a:cxn>
                <a:cxn ang="0">
                  <a:pos x="152" y="49"/>
                </a:cxn>
                <a:cxn ang="0">
                  <a:pos x="173" y="59"/>
                </a:cxn>
                <a:cxn ang="0">
                  <a:pos x="192" y="68"/>
                </a:cxn>
                <a:cxn ang="0">
                  <a:pos x="211" y="79"/>
                </a:cxn>
                <a:cxn ang="0">
                  <a:pos x="226" y="87"/>
                </a:cxn>
                <a:cxn ang="0">
                  <a:pos x="245" y="98"/>
                </a:cxn>
                <a:cxn ang="0">
                  <a:pos x="247" y="100"/>
                </a:cxn>
                <a:cxn ang="0">
                  <a:pos x="247" y="112"/>
                </a:cxn>
                <a:cxn ang="0">
                  <a:pos x="247" y="121"/>
                </a:cxn>
                <a:cxn ang="0">
                  <a:pos x="257" y="129"/>
                </a:cxn>
                <a:cxn ang="0">
                  <a:pos x="272" y="123"/>
                </a:cxn>
                <a:cxn ang="0">
                  <a:pos x="264" y="121"/>
                </a:cxn>
                <a:cxn ang="0">
                  <a:pos x="257" y="116"/>
                </a:cxn>
                <a:cxn ang="0">
                  <a:pos x="255" y="106"/>
                </a:cxn>
                <a:cxn ang="0">
                  <a:pos x="257" y="100"/>
                </a:cxn>
                <a:cxn ang="0">
                  <a:pos x="262" y="98"/>
                </a:cxn>
                <a:cxn ang="0">
                  <a:pos x="270" y="100"/>
                </a:cxn>
                <a:cxn ang="0">
                  <a:pos x="276" y="112"/>
                </a:cxn>
                <a:cxn ang="0">
                  <a:pos x="276" y="121"/>
                </a:cxn>
                <a:cxn ang="0">
                  <a:pos x="287" y="125"/>
                </a:cxn>
                <a:cxn ang="0">
                  <a:pos x="287" y="114"/>
                </a:cxn>
                <a:cxn ang="0">
                  <a:pos x="285" y="100"/>
                </a:cxn>
                <a:cxn ang="0">
                  <a:pos x="279" y="85"/>
                </a:cxn>
                <a:cxn ang="0">
                  <a:pos x="268" y="85"/>
                </a:cxn>
                <a:cxn ang="0">
                  <a:pos x="257" y="89"/>
                </a:cxn>
                <a:cxn ang="0">
                  <a:pos x="253" y="91"/>
                </a:cxn>
                <a:cxn ang="0">
                  <a:pos x="243" y="85"/>
                </a:cxn>
                <a:cxn ang="0">
                  <a:pos x="226" y="76"/>
                </a:cxn>
                <a:cxn ang="0">
                  <a:pos x="205" y="64"/>
                </a:cxn>
                <a:cxn ang="0">
                  <a:pos x="183" y="51"/>
                </a:cxn>
                <a:cxn ang="0">
                  <a:pos x="158" y="40"/>
                </a:cxn>
                <a:cxn ang="0">
                  <a:pos x="135" y="28"/>
                </a:cxn>
                <a:cxn ang="0">
                  <a:pos x="120" y="19"/>
                </a:cxn>
                <a:cxn ang="0">
                  <a:pos x="101" y="11"/>
                </a:cxn>
                <a:cxn ang="0">
                  <a:pos x="87" y="3"/>
                </a:cxn>
                <a:cxn ang="0">
                  <a:pos x="74" y="0"/>
                </a:cxn>
                <a:cxn ang="0">
                  <a:pos x="59" y="3"/>
                </a:cxn>
                <a:cxn ang="0">
                  <a:pos x="36" y="9"/>
                </a:cxn>
                <a:cxn ang="0">
                  <a:pos x="19" y="19"/>
                </a:cxn>
                <a:cxn ang="0">
                  <a:pos x="6" y="34"/>
                </a:cxn>
                <a:cxn ang="0">
                  <a:pos x="0" y="49"/>
                </a:cxn>
                <a:cxn ang="0">
                  <a:pos x="8" y="59"/>
                </a:cxn>
                <a:cxn ang="0">
                  <a:pos x="11" y="59"/>
                </a:cxn>
              </a:cxnLst>
              <a:rect l="0" t="0" r="r" b="b"/>
              <a:pathLst>
                <a:path w="287" h="129">
                  <a:moveTo>
                    <a:pt x="11" y="59"/>
                  </a:moveTo>
                  <a:lnTo>
                    <a:pt x="11" y="55"/>
                  </a:lnTo>
                  <a:lnTo>
                    <a:pt x="15" y="45"/>
                  </a:lnTo>
                  <a:lnTo>
                    <a:pt x="19" y="40"/>
                  </a:lnTo>
                  <a:lnTo>
                    <a:pt x="25" y="34"/>
                  </a:lnTo>
                  <a:lnTo>
                    <a:pt x="30" y="30"/>
                  </a:lnTo>
                  <a:lnTo>
                    <a:pt x="42" y="26"/>
                  </a:lnTo>
                  <a:lnTo>
                    <a:pt x="51" y="21"/>
                  </a:lnTo>
                  <a:lnTo>
                    <a:pt x="61" y="21"/>
                  </a:lnTo>
                  <a:lnTo>
                    <a:pt x="72" y="19"/>
                  </a:lnTo>
                  <a:lnTo>
                    <a:pt x="84" y="21"/>
                  </a:lnTo>
                  <a:lnTo>
                    <a:pt x="95" y="22"/>
                  </a:lnTo>
                  <a:lnTo>
                    <a:pt x="106" y="28"/>
                  </a:lnTo>
                  <a:lnTo>
                    <a:pt x="112" y="28"/>
                  </a:lnTo>
                  <a:lnTo>
                    <a:pt x="118" y="30"/>
                  </a:lnTo>
                  <a:lnTo>
                    <a:pt x="125" y="34"/>
                  </a:lnTo>
                  <a:lnTo>
                    <a:pt x="131" y="38"/>
                  </a:lnTo>
                  <a:lnTo>
                    <a:pt x="137" y="40"/>
                  </a:lnTo>
                  <a:lnTo>
                    <a:pt x="146" y="43"/>
                  </a:lnTo>
                  <a:lnTo>
                    <a:pt x="152" y="49"/>
                  </a:lnTo>
                  <a:lnTo>
                    <a:pt x="163" y="55"/>
                  </a:lnTo>
                  <a:lnTo>
                    <a:pt x="173" y="59"/>
                  </a:lnTo>
                  <a:lnTo>
                    <a:pt x="183" y="64"/>
                  </a:lnTo>
                  <a:lnTo>
                    <a:pt x="192" y="68"/>
                  </a:lnTo>
                  <a:lnTo>
                    <a:pt x="202" y="74"/>
                  </a:lnTo>
                  <a:lnTo>
                    <a:pt x="211" y="79"/>
                  </a:lnTo>
                  <a:lnTo>
                    <a:pt x="221" y="83"/>
                  </a:lnTo>
                  <a:lnTo>
                    <a:pt x="226" y="87"/>
                  </a:lnTo>
                  <a:lnTo>
                    <a:pt x="236" y="91"/>
                  </a:lnTo>
                  <a:lnTo>
                    <a:pt x="245" y="98"/>
                  </a:lnTo>
                  <a:lnTo>
                    <a:pt x="249" y="100"/>
                  </a:lnTo>
                  <a:lnTo>
                    <a:pt x="247" y="100"/>
                  </a:lnTo>
                  <a:lnTo>
                    <a:pt x="247" y="106"/>
                  </a:lnTo>
                  <a:lnTo>
                    <a:pt x="247" y="112"/>
                  </a:lnTo>
                  <a:lnTo>
                    <a:pt x="247" y="117"/>
                  </a:lnTo>
                  <a:lnTo>
                    <a:pt x="247" y="121"/>
                  </a:lnTo>
                  <a:lnTo>
                    <a:pt x="253" y="125"/>
                  </a:lnTo>
                  <a:lnTo>
                    <a:pt x="257" y="129"/>
                  </a:lnTo>
                  <a:lnTo>
                    <a:pt x="260" y="129"/>
                  </a:lnTo>
                  <a:lnTo>
                    <a:pt x="272" y="123"/>
                  </a:lnTo>
                  <a:lnTo>
                    <a:pt x="268" y="121"/>
                  </a:lnTo>
                  <a:lnTo>
                    <a:pt x="264" y="121"/>
                  </a:lnTo>
                  <a:lnTo>
                    <a:pt x="259" y="119"/>
                  </a:lnTo>
                  <a:lnTo>
                    <a:pt x="257" y="116"/>
                  </a:lnTo>
                  <a:lnTo>
                    <a:pt x="253" y="110"/>
                  </a:lnTo>
                  <a:lnTo>
                    <a:pt x="255" y="106"/>
                  </a:lnTo>
                  <a:lnTo>
                    <a:pt x="257" y="102"/>
                  </a:lnTo>
                  <a:lnTo>
                    <a:pt x="257" y="100"/>
                  </a:lnTo>
                  <a:lnTo>
                    <a:pt x="259" y="100"/>
                  </a:lnTo>
                  <a:lnTo>
                    <a:pt x="262" y="98"/>
                  </a:lnTo>
                  <a:lnTo>
                    <a:pt x="266" y="98"/>
                  </a:lnTo>
                  <a:lnTo>
                    <a:pt x="270" y="100"/>
                  </a:lnTo>
                  <a:lnTo>
                    <a:pt x="272" y="104"/>
                  </a:lnTo>
                  <a:lnTo>
                    <a:pt x="276" y="112"/>
                  </a:lnTo>
                  <a:lnTo>
                    <a:pt x="276" y="117"/>
                  </a:lnTo>
                  <a:lnTo>
                    <a:pt x="276" y="121"/>
                  </a:lnTo>
                  <a:lnTo>
                    <a:pt x="287" y="127"/>
                  </a:lnTo>
                  <a:lnTo>
                    <a:pt x="287" y="125"/>
                  </a:lnTo>
                  <a:lnTo>
                    <a:pt x="287" y="119"/>
                  </a:lnTo>
                  <a:lnTo>
                    <a:pt x="287" y="114"/>
                  </a:lnTo>
                  <a:lnTo>
                    <a:pt x="287" y="108"/>
                  </a:lnTo>
                  <a:lnTo>
                    <a:pt x="285" y="100"/>
                  </a:lnTo>
                  <a:lnTo>
                    <a:pt x="283" y="93"/>
                  </a:lnTo>
                  <a:lnTo>
                    <a:pt x="279" y="85"/>
                  </a:lnTo>
                  <a:lnTo>
                    <a:pt x="276" y="83"/>
                  </a:lnTo>
                  <a:lnTo>
                    <a:pt x="268" y="85"/>
                  </a:lnTo>
                  <a:lnTo>
                    <a:pt x="262" y="87"/>
                  </a:lnTo>
                  <a:lnTo>
                    <a:pt x="257" y="89"/>
                  </a:lnTo>
                  <a:lnTo>
                    <a:pt x="257" y="91"/>
                  </a:lnTo>
                  <a:lnTo>
                    <a:pt x="253" y="91"/>
                  </a:lnTo>
                  <a:lnTo>
                    <a:pt x="251" y="89"/>
                  </a:lnTo>
                  <a:lnTo>
                    <a:pt x="243" y="85"/>
                  </a:lnTo>
                  <a:lnTo>
                    <a:pt x="238" y="81"/>
                  </a:lnTo>
                  <a:lnTo>
                    <a:pt x="226" y="76"/>
                  </a:lnTo>
                  <a:lnTo>
                    <a:pt x="217" y="70"/>
                  </a:lnTo>
                  <a:lnTo>
                    <a:pt x="205" y="64"/>
                  </a:lnTo>
                  <a:lnTo>
                    <a:pt x="196" y="59"/>
                  </a:lnTo>
                  <a:lnTo>
                    <a:pt x="183" y="51"/>
                  </a:lnTo>
                  <a:lnTo>
                    <a:pt x="171" y="45"/>
                  </a:lnTo>
                  <a:lnTo>
                    <a:pt x="158" y="40"/>
                  </a:lnTo>
                  <a:lnTo>
                    <a:pt x="146" y="34"/>
                  </a:lnTo>
                  <a:lnTo>
                    <a:pt x="135" y="28"/>
                  </a:lnTo>
                  <a:lnTo>
                    <a:pt x="125" y="24"/>
                  </a:lnTo>
                  <a:lnTo>
                    <a:pt x="120" y="19"/>
                  </a:lnTo>
                  <a:lnTo>
                    <a:pt x="112" y="17"/>
                  </a:lnTo>
                  <a:lnTo>
                    <a:pt x="101" y="11"/>
                  </a:lnTo>
                  <a:lnTo>
                    <a:pt x="95" y="7"/>
                  </a:lnTo>
                  <a:lnTo>
                    <a:pt x="87" y="3"/>
                  </a:lnTo>
                  <a:lnTo>
                    <a:pt x="82" y="3"/>
                  </a:lnTo>
                  <a:lnTo>
                    <a:pt x="74" y="0"/>
                  </a:lnTo>
                  <a:lnTo>
                    <a:pt x="67" y="1"/>
                  </a:lnTo>
                  <a:lnTo>
                    <a:pt x="59" y="3"/>
                  </a:lnTo>
                  <a:lnTo>
                    <a:pt x="49" y="5"/>
                  </a:lnTo>
                  <a:lnTo>
                    <a:pt x="36" y="9"/>
                  </a:lnTo>
                  <a:lnTo>
                    <a:pt x="27" y="13"/>
                  </a:lnTo>
                  <a:lnTo>
                    <a:pt x="19" y="19"/>
                  </a:lnTo>
                  <a:lnTo>
                    <a:pt x="13" y="24"/>
                  </a:lnTo>
                  <a:lnTo>
                    <a:pt x="6" y="34"/>
                  </a:lnTo>
                  <a:lnTo>
                    <a:pt x="2" y="41"/>
                  </a:lnTo>
                  <a:lnTo>
                    <a:pt x="0" y="49"/>
                  </a:lnTo>
                  <a:lnTo>
                    <a:pt x="4" y="55"/>
                  </a:lnTo>
                  <a:lnTo>
                    <a:pt x="8" y="59"/>
                  </a:lnTo>
                  <a:lnTo>
                    <a:pt x="11" y="59"/>
                  </a:lnTo>
                  <a:lnTo>
                    <a:pt x="11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895"/>
            <p:cNvSpPr>
              <a:spLocks/>
            </p:cNvSpPr>
            <p:nvPr/>
          </p:nvSpPr>
          <p:spPr bwMode="auto">
            <a:xfrm>
              <a:off x="3686175" y="4403726"/>
              <a:ext cx="34925" cy="3492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1" y="8"/>
                </a:cxn>
                <a:cxn ang="0">
                  <a:pos x="5" y="18"/>
                </a:cxn>
                <a:cxn ang="0">
                  <a:pos x="0" y="29"/>
                </a:cxn>
                <a:cxn ang="0">
                  <a:pos x="3" y="37"/>
                </a:cxn>
                <a:cxn ang="0">
                  <a:pos x="11" y="42"/>
                </a:cxn>
                <a:cxn ang="0">
                  <a:pos x="17" y="44"/>
                </a:cxn>
                <a:cxn ang="0">
                  <a:pos x="22" y="44"/>
                </a:cxn>
                <a:cxn ang="0">
                  <a:pos x="30" y="40"/>
                </a:cxn>
                <a:cxn ang="0">
                  <a:pos x="34" y="35"/>
                </a:cxn>
                <a:cxn ang="0">
                  <a:pos x="39" y="29"/>
                </a:cxn>
                <a:cxn ang="0">
                  <a:pos x="41" y="21"/>
                </a:cxn>
                <a:cxn ang="0">
                  <a:pos x="41" y="16"/>
                </a:cxn>
                <a:cxn ang="0">
                  <a:pos x="41" y="10"/>
                </a:cxn>
                <a:cxn ang="0">
                  <a:pos x="43" y="8"/>
                </a:cxn>
                <a:cxn ang="0">
                  <a:pos x="32" y="4"/>
                </a:cxn>
                <a:cxn ang="0">
                  <a:pos x="30" y="10"/>
                </a:cxn>
                <a:cxn ang="0">
                  <a:pos x="28" y="21"/>
                </a:cxn>
                <a:cxn ang="0">
                  <a:pos x="22" y="33"/>
                </a:cxn>
                <a:cxn ang="0">
                  <a:pos x="15" y="39"/>
                </a:cxn>
                <a:cxn ang="0">
                  <a:pos x="7" y="35"/>
                </a:cxn>
                <a:cxn ang="0">
                  <a:pos x="5" y="33"/>
                </a:cxn>
                <a:cxn ang="0">
                  <a:pos x="5" y="27"/>
                </a:cxn>
                <a:cxn ang="0">
                  <a:pos x="5" y="23"/>
                </a:cxn>
                <a:cxn ang="0">
                  <a:pos x="11" y="12"/>
                </a:cxn>
                <a:cxn ang="0">
                  <a:pos x="17" y="8"/>
                </a:cxn>
                <a:cxn ang="0">
                  <a:pos x="20" y="6"/>
                </a:cxn>
                <a:cxn ang="0">
                  <a:pos x="22" y="4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43" h="44">
                  <a:moveTo>
                    <a:pt x="19" y="0"/>
                  </a:moveTo>
                  <a:lnTo>
                    <a:pt x="17" y="0"/>
                  </a:lnTo>
                  <a:lnTo>
                    <a:pt x="15" y="2"/>
                  </a:lnTo>
                  <a:lnTo>
                    <a:pt x="11" y="8"/>
                  </a:lnTo>
                  <a:lnTo>
                    <a:pt x="5" y="18"/>
                  </a:lnTo>
                  <a:lnTo>
                    <a:pt x="0" y="29"/>
                  </a:lnTo>
                  <a:lnTo>
                    <a:pt x="3" y="37"/>
                  </a:lnTo>
                  <a:lnTo>
                    <a:pt x="11" y="42"/>
                  </a:lnTo>
                  <a:lnTo>
                    <a:pt x="17" y="44"/>
                  </a:lnTo>
                  <a:lnTo>
                    <a:pt x="22" y="44"/>
                  </a:lnTo>
                  <a:lnTo>
                    <a:pt x="30" y="40"/>
                  </a:lnTo>
                  <a:lnTo>
                    <a:pt x="34" y="35"/>
                  </a:lnTo>
                  <a:lnTo>
                    <a:pt x="39" y="29"/>
                  </a:lnTo>
                  <a:lnTo>
                    <a:pt x="41" y="21"/>
                  </a:lnTo>
                  <a:lnTo>
                    <a:pt x="41" y="16"/>
                  </a:lnTo>
                  <a:lnTo>
                    <a:pt x="41" y="10"/>
                  </a:lnTo>
                  <a:lnTo>
                    <a:pt x="43" y="8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28" y="21"/>
                  </a:lnTo>
                  <a:lnTo>
                    <a:pt x="22" y="33"/>
                  </a:lnTo>
                  <a:lnTo>
                    <a:pt x="15" y="39"/>
                  </a:lnTo>
                  <a:lnTo>
                    <a:pt x="7" y="35"/>
                  </a:lnTo>
                  <a:lnTo>
                    <a:pt x="5" y="33"/>
                  </a:lnTo>
                  <a:lnTo>
                    <a:pt x="5" y="27"/>
                  </a:lnTo>
                  <a:lnTo>
                    <a:pt x="5" y="23"/>
                  </a:lnTo>
                  <a:lnTo>
                    <a:pt x="11" y="12"/>
                  </a:lnTo>
                  <a:lnTo>
                    <a:pt x="17" y="8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896"/>
            <p:cNvSpPr>
              <a:spLocks/>
            </p:cNvSpPr>
            <p:nvPr/>
          </p:nvSpPr>
          <p:spPr bwMode="auto">
            <a:xfrm>
              <a:off x="3702050" y="4403726"/>
              <a:ext cx="19050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7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7" y="4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4" h="14">
                  <a:moveTo>
                    <a:pt x="0" y="6"/>
                  </a:moveTo>
                  <a:lnTo>
                    <a:pt x="17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7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897"/>
            <p:cNvSpPr>
              <a:spLocks/>
            </p:cNvSpPr>
            <p:nvPr/>
          </p:nvSpPr>
          <p:spPr bwMode="auto">
            <a:xfrm>
              <a:off x="3668712" y="4456113"/>
              <a:ext cx="33337" cy="3333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9" y="0"/>
                </a:cxn>
                <a:cxn ang="0">
                  <a:pos x="15" y="0"/>
                </a:cxn>
                <a:cxn ang="0">
                  <a:pos x="9" y="6"/>
                </a:cxn>
                <a:cxn ang="0">
                  <a:pos x="4" y="15"/>
                </a:cxn>
                <a:cxn ang="0">
                  <a:pos x="0" y="27"/>
                </a:cxn>
                <a:cxn ang="0">
                  <a:pos x="4" y="36"/>
                </a:cxn>
                <a:cxn ang="0">
                  <a:pos x="9" y="42"/>
                </a:cxn>
                <a:cxn ang="0">
                  <a:pos x="15" y="44"/>
                </a:cxn>
                <a:cxn ang="0">
                  <a:pos x="23" y="42"/>
                </a:cxn>
                <a:cxn ang="0">
                  <a:pos x="28" y="38"/>
                </a:cxn>
                <a:cxn ang="0">
                  <a:pos x="34" y="32"/>
                </a:cxn>
                <a:cxn ang="0">
                  <a:pos x="38" y="29"/>
                </a:cxn>
                <a:cxn ang="0">
                  <a:pos x="40" y="21"/>
                </a:cxn>
                <a:cxn ang="0">
                  <a:pos x="40" y="13"/>
                </a:cxn>
                <a:cxn ang="0">
                  <a:pos x="40" y="10"/>
                </a:cxn>
                <a:cxn ang="0">
                  <a:pos x="42" y="8"/>
                </a:cxn>
                <a:cxn ang="0">
                  <a:pos x="34" y="4"/>
                </a:cxn>
                <a:cxn ang="0">
                  <a:pos x="30" y="8"/>
                </a:cxn>
                <a:cxn ang="0">
                  <a:pos x="28" y="19"/>
                </a:cxn>
                <a:cxn ang="0">
                  <a:pos x="24" y="25"/>
                </a:cxn>
                <a:cxn ang="0">
                  <a:pos x="23" y="31"/>
                </a:cxn>
                <a:cxn ang="0">
                  <a:pos x="19" y="34"/>
                </a:cxn>
                <a:cxn ang="0">
                  <a:pos x="15" y="38"/>
                </a:cxn>
                <a:cxn ang="0">
                  <a:pos x="9" y="34"/>
                </a:cxn>
                <a:cxn ang="0">
                  <a:pos x="5" y="31"/>
                </a:cxn>
                <a:cxn ang="0">
                  <a:pos x="5" y="27"/>
                </a:cxn>
                <a:cxn ang="0">
                  <a:pos x="7" y="23"/>
                </a:cxn>
                <a:cxn ang="0">
                  <a:pos x="9" y="15"/>
                </a:cxn>
                <a:cxn ang="0">
                  <a:pos x="11" y="10"/>
                </a:cxn>
                <a:cxn ang="0">
                  <a:pos x="13" y="6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4" y="4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lnTo>
                    <a:pt x="19" y="0"/>
                  </a:lnTo>
                  <a:lnTo>
                    <a:pt x="15" y="0"/>
                  </a:lnTo>
                  <a:lnTo>
                    <a:pt x="9" y="6"/>
                  </a:lnTo>
                  <a:lnTo>
                    <a:pt x="4" y="15"/>
                  </a:lnTo>
                  <a:lnTo>
                    <a:pt x="0" y="27"/>
                  </a:lnTo>
                  <a:lnTo>
                    <a:pt x="4" y="36"/>
                  </a:lnTo>
                  <a:lnTo>
                    <a:pt x="9" y="42"/>
                  </a:lnTo>
                  <a:lnTo>
                    <a:pt x="15" y="44"/>
                  </a:lnTo>
                  <a:lnTo>
                    <a:pt x="23" y="42"/>
                  </a:lnTo>
                  <a:lnTo>
                    <a:pt x="28" y="38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0" y="21"/>
                  </a:lnTo>
                  <a:lnTo>
                    <a:pt x="40" y="13"/>
                  </a:lnTo>
                  <a:lnTo>
                    <a:pt x="40" y="10"/>
                  </a:lnTo>
                  <a:lnTo>
                    <a:pt x="42" y="8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8" y="19"/>
                  </a:lnTo>
                  <a:lnTo>
                    <a:pt x="24" y="25"/>
                  </a:lnTo>
                  <a:lnTo>
                    <a:pt x="23" y="31"/>
                  </a:lnTo>
                  <a:lnTo>
                    <a:pt x="19" y="34"/>
                  </a:lnTo>
                  <a:lnTo>
                    <a:pt x="15" y="38"/>
                  </a:lnTo>
                  <a:lnTo>
                    <a:pt x="9" y="34"/>
                  </a:lnTo>
                  <a:lnTo>
                    <a:pt x="5" y="31"/>
                  </a:lnTo>
                  <a:lnTo>
                    <a:pt x="5" y="27"/>
                  </a:lnTo>
                  <a:lnTo>
                    <a:pt x="7" y="23"/>
                  </a:lnTo>
                  <a:lnTo>
                    <a:pt x="9" y="15"/>
                  </a:lnTo>
                  <a:lnTo>
                    <a:pt x="11" y="10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898"/>
            <p:cNvSpPr>
              <a:spLocks/>
            </p:cNvSpPr>
            <p:nvPr/>
          </p:nvSpPr>
          <p:spPr bwMode="auto">
            <a:xfrm>
              <a:off x="3683000" y="4456113"/>
              <a:ext cx="19050" cy="952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15" y="13"/>
                </a:cxn>
                <a:cxn ang="0">
                  <a:pos x="23" y="8"/>
                </a:cxn>
                <a:cxn ang="0">
                  <a:pos x="17" y="4"/>
                </a:cxn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13">
                  <a:moveTo>
                    <a:pt x="2" y="4"/>
                  </a:moveTo>
                  <a:lnTo>
                    <a:pt x="15" y="13"/>
                  </a:lnTo>
                  <a:lnTo>
                    <a:pt x="23" y="8"/>
                  </a:lnTo>
                  <a:lnTo>
                    <a:pt x="17" y="4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899"/>
            <p:cNvSpPr>
              <a:spLocks/>
            </p:cNvSpPr>
            <p:nvPr/>
          </p:nvSpPr>
          <p:spPr bwMode="auto">
            <a:xfrm>
              <a:off x="3589337" y="4508501"/>
              <a:ext cx="120650" cy="112713"/>
            </a:xfrm>
            <a:custGeom>
              <a:avLst/>
              <a:gdLst/>
              <a:ahLst/>
              <a:cxnLst>
                <a:cxn ang="0">
                  <a:pos x="72" y="99"/>
                </a:cxn>
                <a:cxn ang="0">
                  <a:pos x="68" y="85"/>
                </a:cxn>
                <a:cxn ang="0">
                  <a:pos x="68" y="72"/>
                </a:cxn>
                <a:cxn ang="0">
                  <a:pos x="76" y="66"/>
                </a:cxn>
                <a:cxn ang="0">
                  <a:pos x="76" y="61"/>
                </a:cxn>
                <a:cxn ang="0">
                  <a:pos x="74" y="47"/>
                </a:cxn>
                <a:cxn ang="0">
                  <a:pos x="82" y="43"/>
                </a:cxn>
                <a:cxn ang="0">
                  <a:pos x="82" y="38"/>
                </a:cxn>
                <a:cxn ang="0">
                  <a:pos x="78" y="19"/>
                </a:cxn>
                <a:cxn ang="0">
                  <a:pos x="87" y="2"/>
                </a:cxn>
                <a:cxn ang="0">
                  <a:pos x="97" y="0"/>
                </a:cxn>
                <a:cxn ang="0">
                  <a:pos x="110" y="4"/>
                </a:cxn>
                <a:cxn ang="0">
                  <a:pos x="129" y="9"/>
                </a:cxn>
                <a:cxn ang="0">
                  <a:pos x="144" y="13"/>
                </a:cxn>
                <a:cxn ang="0">
                  <a:pos x="152" y="23"/>
                </a:cxn>
                <a:cxn ang="0">
                  <a:pos x="144" y="24"/>
                </a:cxn>
                <a:cxn ang="0">
                  <a:pos x="133" y="19"/>
                </a:cxn>
                <a:cxn ang="0">
                  <a:pos x="122" y="13"/>
                </a:cxn>
                <a:cxn ang="0">
                  <a:pos x="106" y="9"/>
                </a:cxn>
                <a:cxn ang="0">
                  <a:pos x="95" y="7"/>
                </a:cxn>
                <a:cxn ang="0">
                  <a:pos x="87" y="11"/>
                </a:cxn>
                <a:cxn ang="0">
                  <a:pos x="85" y="23"/>
                </a:cxn>
                <a:cxn ang="0">
                  <a:pos x="93" y="38"/>
                </a:cxn>
                <a:cxn ang="0">
                  <a:pos x="91" y="47"/>
                </a:cxn>
                <a:cxn ang="0">
                  <a:pos x="84" y="53"/>
                </a:cxn>
                <a:cxn ang="0">
                  <a:pos x="84" y="64"/>
                </a:cxn>
                <a:cxn ang="0">
                  <a:pos x="87" y="70"/>
                </a:cxn>
                <a:cxn ang="0">
                  <a:pos x="78" y="74"/>
                </a:cxn>
                <a:cxn ang="0">
                  <a:pos x="76" y="83"/>
                </a:cxn>
                <a:cxn ang="0">
                  <a:pos x="84" y="102"/>
                </a:cxn>
                <a:cxn ang="0">
                  <a:pos x="78" y="112"/>
                </a:cxn>
                <a:cxn ang="0">
                  <a:pos x="61" y="114"/>
                </a:cxn>
                <a:cxn ang="0">
                  <a:pos x="45" y="110"/>
                </a:cxn>
                <a:cxn ang="0">
                  <a:pos x="28" y="106"/>
                </a:cxn>
                <a:cxn ang="0">
                  <a:pos x="15" y="104"/>
                </a:cxn>
                <a:cxn ang="0">
                  <a:pos x="9" y="110"/>
                </a:cxn>
                <a:cxn ang="0">
                  <a:pos x="11" y="123"/>
                </a:cxn>
                <a:cxn ang="0">
                  <a:pos x="21" y="131"/>
                </a:cxn>
                <a:cxn ang="0">
                  <a:pos x="34" y="133"/>
                </a:cxn>
                <a:cxn ang="0">
                  <a:pos x="47" y="133"/>
                </a:cxn>
                <a:cxn ang="0">
                  <a:pos x="61" y="131"/>
                </a:cxn>
                <a:cxn ang="0">
                  <a:pos x="72" y="131"/>
                </a:cxn>
                <a:cxn ang="0">
                  <a:pos x="87" y="131"/>
                </a:cxn>
                <a:cxn ang="0">
                  <a:pos x="87" y="135"/>
                </a:cxn>
                <a:cxn ang="0">
                  <a:pos x="78" y="140"/>
                </a:cxn>
                <a:cxn ang="0">
                  <a:pos x="59" y="140"/>
                </a:cxn>
                <a:cxn ang="0">
                  <a:pos x="34" y="140"/>
                </a:cxn>
                <a:cxn ang="0">
                  <a:pos x="13" y="137"/>
                </a:cxn>
                <a:cxn ang="0">
                  <a:pos x="2" y="123"/>
                </a:cxn>
                <a:cxn ang="0">
                  <a:pos x="2" y="106"/>
                </a:cxn>
                <a:cxn ang="0">
                  <a:pos x="7" y="99"/>
                </a:cxn>
                <a:cxn ang="0">
                  <a:pos x="19" y="97"/>
                </a:cxn>
                <a:cxn ang="0">
                  <a:pos x="28" y="99"/>
                </a:cxn>
                <a:cxn ang="0">
                  <a:pos x="42" y="102"/>
                </a:cxn>
                <a:cxn ang="0">
                  <a:pos x="53" y="106"/>
                </a:cxn>
                <a:cxn ang="0">
                  <a:pos x="66" y="108"/>
                </a:cxn>
                <a:cxn ang="0">
                  <a:pos x="74" y="106"/>
                </a:cxn>
                <a:cxn ang="0">
                  <a:pos x="74" y="102"/>
                </a:cxn>
              </a:cxnLst>
              <a:rect l="0" t="0" r="r" b="b"/>
              <a:pathLst>
                <a:path w="152" h="142">
                  <a:moveTo>
                    <a:pt x="74" y="102"/>
                  </a:moveTo>
                  <a:lnTo>
                    <a:pt x="72" y="99"/>
                  </a:lnTo>
                  <a:lnTo>
                    <a:pt x="72" y="93"/>
                  </a:lnTo>
                  <a:lnTo>
                    <a:pt x="68" y="85"/>
                  </a:lnTo>
                  <a:lnTo>
                    <a:pt x="68" y="78"/>
                  </a:lnTo>
                  <a:lnTo>
                    <a:pt x="68" y="72"/>
                  </a:lnTo>
                  <a:lnTo>
                    <a:pt x="72" y="68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6" y="61"/>
                  </a:lnTo>
                  <a:lnTo>
                    <a:pt x="74" y="51"/>
                  </a:lnTo>
                  <a:lnTo>
                    <a:pt x="74" y="47"/>
                  </a:lnTo>
                  <a:lnTo>
                    <a:pt x="78" y="43"/>
                  </a:lnTo>
                  <a:lnTo>
                    <a:pt x="82" y="43"/>
                  </a:lnTo>
                  <a:lnTo>
                    <a:pt x="84" y="43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78" y="19"/>
                  </a:lnTo>
                  <a:lnTo>
                    <a:pt x="82" y="11"/>
                  </a:lnTo>
                  <a:lnTo>
                    <a:pt x="87" y="2"/>
                  </a:lnTo>
                  <a:lnTo>
                    <a:pt x="93" y="0"/>
                  </a:lnTo>
                  <a:lnTo>
                    <a:pt x="97" y="0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22" y="7"/>
                  </a:lnTo>
                  <a:lnTo>
                    <a:pt x="129" y="9"/>
                  </a:lnTo>
                  <a:lnTo>
                    <a:pt x="139" y="11"/>
                  </a:lnTo>
                  <a:lnTo>
                    <a:pt x="144" y="13"/>
                  </a:lnTo>
                  <a:lnTo>
                    <a:pt x="148" y="17"/>
                  </a:lnTo>
                  <a:lnTo>
                    <a:pt x="152" y="23"/>
                  </a:lnTo>
                  <a:lnTo>
                    <a:pt x="150" y="26"/>
                  </a:lnTo>
                  <a:lnTo>
                    <a:pt x="144" y="24"/>
                  </a:lnTo>
                  <a:lnTo>
                    <a:pt x="137" y="21"/>
                  </a:lnTo>
                  <a:lnTo>
                    <a:pt x="133" y="19"/>
                  </a:lnTo>
                  <a:lnTo>
                    <a:pt x="129" y="17"/>
                  </a:lnTo>
                  <a:lnTo>
                    <a:pt x="122" y="13"/>
                  </a:lnTo>
                  <a:lnTo>
                    <a:pt x="114" y="13"/>
                  </a:lnTo>
                  <a:lnTo>
                    <a:pt x="106" y="9"/>
                  </a:lnTo>
                  <a:lnTo>
                    <a:pt x="101" y="7"/>
                  </a:lnTo>
                  <a:lnTo>
                    <a:pt x="95" y="7"/>
                  </a:lnTo>
                  <a:lnTo>
                    <a:pt x="93" y="7"/>
                  </a:lnTo>
                  <a:lnTo>
                    <a:pt x="87" y="11"/>
                  </a:lnTo>
                  <a:lnTo>
                    <a:pt x="85" y="17"/>
                  </a:lnTo>
                  <a:lnTo>
                    <a:pt x="85" y="23"/>
                  </a:lnTo>
                  <a:lnTo>
                    <a:pt x="89" y="30"/>
                  </a:lnTo>
                  <a:lnTo>
                    <a:pt x="93" y="38"/>
                  </a:lnTo>
                  <a:lnTo>
                    <a:pt x="95" y="43"/>
                  </a:lnTo>
                  <a:lnTo>
                    <a:pt x="91" y="47"/>
                  </a:lnTo>
                  <a:lnTo>
                    <a:pt x="85" y="53"/>
                  </a:lnTo>
                  <a:lnTo>
                    <a:pt x="84" y="53"/>
                  </a:lnTo>
                  <a:lnTo>
                    <a:pt x="84" y="61"/>
                  </a:lnTo>
                  <a:lnTo>
                    <a:pt x="84" y="64"/>
                  </a:lnTo>
                  <a:lnTo>
                    <a:pt x="85" y="66"/>
                  </a:lnTo>
                  <a:lnTo>
                    <a:pt x="87" y="7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74" y="78"/>
                  </a:lnTo>
                  <a:lnTo>
                    <a:pt x="76" y="83"/>
                  </a:lnTo>
                  <a:lnTo>
                    <a:pt x="82" y="93"/>
                  </a:lnTo>
                  <a:lnTo>
                    <a:pt x="84" y="102"/>
                  </a:lnTo>
                  <a:lnTo>
                    <a:pt x="85" y="108"/>
                  </a:lnTo>
                  <a:lnTo>
                    <a:pt x="78" y="112"/>
                  </a:lnTo>
                  <a:lnTo>
                    <a:pt x="66" y="116"/>
                  </a:lnTo>
                  <a:lnTo>
                    <a:pt x="61" y="114"/>
                  </a:lnTo>
                  <a:lnTo>
                    <a:pt x="53" y="112"/>
                  </a:lnTo>
                  <a:lnTo>
                    <a:pt x="45" y="110"/>
                  </a:lnTo>
                  <a:lnTo>
                    <a:pt x="38" y="108"/>
                  </a:lnTo>
                  <a:lnTo>
                    <a:pt x="28" y="106"/>
                  </a:lnTo>
                  <a:lnTo>
                    <a:pt x="21" y="104"/>
                  </a:lnTo>
                  <a:lnTo>
                    <a:pt x="15" y="104"/>
                  </a:lnTo>
                  <a:lnTo>
                    <a:pt x="13" y="106"/>
                  </a:lnTo>
                  <a:lnTo>
                    <a:pt x="9" y="110"/>
                  </a:lnTo>
                  <a:lnTo>
                    <a:pt x="9" y="118"/>
                  </a:lnTo>
                  <a:lnTo>
                    <a:pt x="11" y="123"/>
                  </a:lnTo>
                  <a:lnTo>
                    <a:pt x="17" y="131"/>
                  </a:lnTo>
                  <a:lnTo>
                    <a:pt x="21" y="131"/>
                  </a:lnTo>
                  <a:lnTo>
                    <a:pt x="30" y="133"/>
                  </a:lnTo>
                  <a:lnTo>
                    <a:pt x="34" y="133"/>
                  </a:lnTo>
                  <a:lnTo>
                    <a:pt x="42" y="133"/>
                  </a:lnTo>
                  <a:lnTo>
                    <a:pt x="47" y="133"/>
                  </a:lnTo>
                  <a:lnTo>
                    <a:pt x="55" y="133"/>
                  </a:lnTo>
                  <a:lnTo>
                    <a:pt x="61" y="131"/>
                  </a:lnTo>
                  <a:lnTo>
                    <a:pt x="66" y="131"/>
                  </a:lnTo>
                  <a:lnTo>
                    <a:pt x="72" y="131"/>
                  </a:lnTo>
                  <a:lnTo>
                    <a:pt x="78" y="131"/>
                  </a:lnTo>
                  <a:lnTo>
                    <a:pt x="87" y="131"/>
                  </a:lnTo>
                  <a:lnTo>
                    <a:pt x="89" y="131"/>
                  </a:lnTo>
                  <a:lnTo>
                    <a:pt x="87" y="135"/>
                  </a:lnTo>
                  <a:lnTo>
                    <a:pt x="82" y="140"/>
                  </a:lnTo>
                  <a:lnTo>
                    <a:pt x="78" y="140"/>
                  </a:lnTo>
                  <a:lnTo>
                    <a:pt x="68" y="140"/>
                  </a:lnTo>
                  <a:lnTo>
                    <a:pt x="59" y="140"/>
                  </a:lnTo>
                  <a:lnTo>
                    <a:pt x="47" y="142"/>
                  </a:lnTo>
                  <a:lnTo>
                    <a:pt x="34" y="140"/>
                  </a:lnTo>
                  <a:lnTo>
                    <a:pt x="23" y="140"/>
                  </a:lnTo>
                  <a:lnTo>
                    <a:pt x="13" y="137"/>
                  </a:lnTo>
                  <a:lnTo>
                    <a:pt x="9" y="135"/>
                  </a:lnTo>
                  <a:lnTo>
                    <a:pt x="2" y="123"/>
                  </a:lnTo>
                  <a:lnTo>
                    <a:pt x="0" y="116"/>
                  </a:lnTo>
                  <a:lnTo>
                    <a:pt x="2" y="106"/>
                  </a:lnTo>
                  <a:lnTo>
                    <a:pt x="6" y="102"/>
                  </a:lnTo>
                  <a:lnTo>
                    <a:pt x="7" y="99"/>
                  </a:lnTo>
                  <a:lnTo>
                    <a:pt x="13" y="97"/>
                  </a:lnTo>
                  <a:lnTo>
                    <a:pt x="19" y="97"/>
                  </a:lnTo>
                  <a:lnTo>
                    <a:pt x="26" y="99"/>
                  </a:lnTo>
                  <a:lnTo>
                    <a:pt x="28" y="99"/>
                  </a:lnTo>
                  <a:lnTo>
                    <a:pt x="34" y="99"/>
                  </a:lnTo>
                  <a:lnTo>
                    <a:pt x="42" y="102"/>
                  </a:lnTo>
                  <a:lnTo>
                    <a:pt x="47" y="104"/>
                  </a:lnTo>
                  <a:lnTo>
                    <a:pt x="53" y="106"/>
                  </a:lnTo>
                  <a:lnTo>
                    <a:pt x="61" y="108"/>
                  </a:lnTo>
                  <a:lnTo>
                    <a:pt x="66" y="108"/>
                  </a:lnTo>
                  <a:lnTo>
                    <a:pt x="68" y="108"/>
                  </a:lnTo>
                  <a:lnTo>
                    <a:pt x="74" y="106"/>
                  </a:lnTo>
                  <a:lnTo>
                    <a:pt x="74" y="102"/>
                  </a:lnTo>
                  <a:lnTo>
                    <a:pt x="74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900"/>
            <p:cNvSpPr>
              <a:spLocks/>
            </p:cNvSpPr>
            <p:nvPr/>
          </p:nvSpPr>
          <p:spPr bwMode="auto">
            <a:xfrm>
              <a:off x="3654425" y="4543426"/>
              <a:ext cx="52387" cy="460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0"/>
                </a:cxn>
                <a:cxn ang="0">
                  <a:pos x="21" y="0"/>
                </a:cxn>
                <a:cxn ang="0">
                  <a:pos x="32" y="0"/>
                </a:cxn>
                <a:cxn ang="0">
                  <a:pos x="41" y="4"/>
                </a:cxn>
                <a:cxn ang="0">
                  <a:pos x="47" y="4"/>
                </a:cxn>
                <a:cxn ang="0">
                  <a:pos x="57" y="8"/>
                </a:cxn>
                <a:cxn ang="0">
                  <a:pos x="62" y="12"/>
                </a:cxn>
                <a:cxn ang="0">
                  <a:pos x="64" y="19"/>
                </a:cxn>
                <a:cxn ang="0">
                  <a:pos x="60" y="29"/>
                </a:cxn>
                <a:cxn ang="0">
                  <a:pos x="55" y="35"/>
                </a:cxn>
                <a:cxn ang="0">
                  <a:pos x="47" y="38"/>
                </a:cxn>
                <a:cxn ang="0">
                  <a:pos x="41" y="38"/>
                </a:cxn>
                <a:cxn ang="0">
                  <a:pos x="43" y="42"/>
                </a:cxn>
                <a:cxn ang="0">
                  <a:pos x="45" y="50"/>
                </a:cxn>
                <a:cxn ang="0">
                  <a:pos x="41" y="56"/>
                </a:cxn>
                <a:cxn ang="0">
                  <a:pos x="36" y="59"/>
                </a:cxn>
                <a:cxn ang="0">
                  <a:pos x="28" y="59"/>
                </a:cxn>
                <a:cxn ang="0">
                  <a:pos x="22" y="59"/>
                </a:cxn>
                <a:cxn ang="0">
                  <a:pos x="17" y="59"/>
                </a:cxn>
                <a:cxn ang="0">
                  <a:pos x="13" y="59"/>
                </a:cxn>
                <a:cxn ang="0">
                  <a:pos x="9" y="50"/>
                </a:cxn>
                <a:cxn ang="0">
                  <a:pos x="9" y="44"/>
                </a:cxn>
                <a:cxn ang="0">
                  <a:pos x="11" y="46"/>
                </a:cxn>
                <a:cxn ang="0">
                  <a:pos x="17" y="52"/>
                </a:cxn>
                <a:cxn ang="0">
                  <a:pos x="21" y="52"/>
                </a:cxn>
                <a:cxn ang="0">
                  <a:pos x="26" y="54"/>
                </a:cxn>
                <a:cxn ang="0">
                  <a:pos x="30" y="54"/>
                </a:cxn>
                <a:cxn ang="0">
                  <a:pos x="32" y="54"/>
                </a:cxn>
                <a:cxn ang="0">
                  <a:pos x="36" y="48"/>
                </a:cxn>
                <a:cxn ang="0">
                  <a:pos x="38" y="42"/>
                </a:cxn>
                <a:cxn ang="0">
                  <a:pos x="32" y="38"/>
                </a:cxn>
                <a:cxn ang="0">
                  <a:pos x="26" y="37"/>
                </a:cxn>
                <a:cxn ang="0">
                  <a:pos x="21" y="35"/>
                </a:cxn>
                <a:cxn ang="0">
                  <a:pos x="15" y="35"/>
                </a:cxn>
                <a:cxn ang="0">
                  <a:pos x="7" y="33"/>
                </a:cxn>
                <a:cxn ang="0">
                  <a:pos x="0" y="33"/>
                </a:cxn>
                <a:cxn ang="0">
                  <a:pos x="0" y="23"/>
                </a:cxn>
                <a:cxn ang="0">
                  <a:pos x="41" y="33"/>
                </a:cxn>
                <a:cxn ang="0">
                  <a:pos x="41" y="31"/>
                </a:cxn>
                <a:cxn ang="0">
                  <a:pos x="47" y="29"/>
                </a:cxn>
                <a:cxn ang="0">
                  <a:pos x="51" y="25"/>
                </a:cxn>
                <a:cxn ang="0">
                  <a:pos x="55" y="23"/>
                </a:cxn>
                <a:cxn ang="0">
                  <a:pos x="53" y="18"/>
                </a:cxn>
                <a:cxn ang="0">
                  <a:pos x="51" y="14"/>
                </a:cxn>
                <a:cxn ang="0">
                  <a:pos x="45" y="10"/>
                </a:cxn>
                <a:cxn ang="0">
                  <a:pos x="40" y="10"/>
                </a:cxn>
                <a:cxn ang="0">
                  <a:pos x="32" y="8"/>
                </a:cxn>
                <a:cxn ang="0">
                  <a:pos x="24" y="8"/>
                </a:cxn>
                <a:cxn ang="0">
                  <a:pos x="15" y="8"/>
                </a:cxn>
                <a:cxn ang="0">
                  <a:pos x="9" y="8"/>
                </a:cxn>
                <a:cxn ang="0">
                  <a:pos x="5" y="8"/>
                </a:cxn>
                <a:cxn ang="0">
                  <a:pos x="3" y="8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64" h="59">
                  <a:moveTo>
                    <a:pt x="7" y="0"/>
                  </a:moveTo>
                  <a:lnTo>
                    <a:pt x="11" y="0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41" y="4"/>
                  </a:lnTo>
                  <a:lnTo>
                    <a:pt x="47" y="4"/>
                  </a:lnTo>
                  <a:lnTo>
                    <a:pt x="57" y="8"/>
                  </a:lnTo>
                  <a:lnTo>
                    <a:pt x="62" y="12"/>
                  </a:lnTo>
                  <a:lnTo>
                    <a:pt x="64" y="19"/>
                  </a:lnTo>
                  <a:lnTo>
                    <a:pt x="60" y="29"/>
                  </a:lnTo>
                  <a:lnTo>
                    <a:pt x="55" y="35"/>
                  </a:lnTo>
                  <a:lnTo>
                    <a:pt x="47" y="38"/>
                  </a:lnTo>
                  <a:lnTo>
                    <a:pt x="41" y="38"/>
                  </a:lnTo>
                  <a:lnTo>
                    <a:pt x="43" y="42"/>
                  </a:lnTo>
                  <a:lnTo>
                    <a:pt x="45" y="50"/>
                  </a:lnTo>
                  <a:lnTo>
                    <a:pt x="41" y="56"/>
                  </a:lnTo>
                  <a:lnTo>
                    <a:pt x="36" y="5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17" y="59"/>
                  </a:lnTo>
                  <a:lnTo>
                    <a:pt x="13" y="59"/>
                  </a:lnTo>
                  <a:lnTo>
                    <a:pt x="9" y="50"/>
                  </a:lnTo>
                  <a:lnTo>
                    <a:pt x="9" y="44"/>
                  </a:lnTo>
                  <a:lnTo>
                    <a:pt x="11" y="46"/>
                  </a:lnTo>
                  <a:lnTo>
                    <a:pt x="17" y="52"/>
                  </a:lnTo>
                  <a:lnTo>
                    <a:pt x="21" y="52"/>
                  </a:lnTo>
                  <a:lnTo>
                    <a:pt x="26" y="54"/>
                  </a:lnTo>
                  <a:lnTo>
                    <a:pt x="30" y="54"/>
                  </a:lnTo>
                  <a:lnTo>
                    <a:pt x="32" y="54"/>
                  </a:lnTo>
                  <a:lnTo>
                    <a:pt x="36" y="48"/>
                  </a:lnTo>
                  <a:lnTo>
                    <a:pt x="38" y="42"/>
                  </a:lnTo>
                  <a:lnTo>
                    <a:pt x="32" y="38"/>
                  </a:lnTo>
                  <a:lnTo>
                    <a:pt x="26" y="37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7" y="33"/>
                  </a:lnTo>
                  <a:lnTo>
                    <a:pt x="0" y="33"/>
                  </a:lnTo>
                  <a:lnTo>
                    <a:pt x="0" y="23"/>
                  </a:lnTo>
                  <a:lnTo>
                    <a:pt x="41" y="33"/>
                  </a:lnTo>
                  <a:lnTo>
                    <a:pt x="41" y="31"/>
                  </a:lnTo>
                  <a:lnTo>
                    <a:pt x="47" y="29"/>
                  </a:lnTo>
                  <a:lnTo>
                    <a:pt x="51" y="25"/>
                  </a:lnTo>
                  <a:lnTo>
                    <a:pt x="55" y="23"/>
                  </a:lnTo>
                  <a:lnTo>
                    <a:pt x="53" y="18"/>
                  </a:lnTo>
                  <a:lnTo>
                    <a:pt x="51" y="14"/>
                  </a:lnTo>
                  <a:lnTo>
                    <a:pt x="45" y="10"/>
                  </a:lnTo>
                  <a:lnTo>
                    <a:pt x="40" y="1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5" y="8"/>
                  </a:lnTo>
                  <a:lnTo>
                    <a:pt x="9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901"/>
            <p:cNvSpPr>
              <a:spLocks/>
            </p:cNvSpPr>
            <p:nvPr/>
          </p:nvSpPr>
          <p:spPr bwMode="auto">
            <a:xfrm>
              <a:off x="3667125" y="4521201"/>
              <a:ext cx="42862" cy="26988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0" y="15"/>
                </a:cxn>
                <a:cxn ang="0">
                  <a:pos x="2" y="21"/>
                </a:cxn>
                <a:cxn ang="0">
                  <a:pos x="6" y="23"/>
                </a:cxn>
                <a:cxn ang="0">
                  <a:pos x="15" y="26"/>
                </a:cxn>
                <a:cxn ang="0">
                  <a:pos x="21" y="28"/>
                </a:cxn>
                <a:cxn ang="0">
                  <a:pos x="26" y="32"/>
                </a:cxn>
                <a:cxn ang="0">
                  <a:pos x="32" y="30"/>
                </a:cxn>
                <a:cxn ang="0">
                  <a:pos x="38" y="30"/>
                </a:cxn>
                <a:cxn ang="0">
                  <a:pos x="45" y="26"/>
                </a:cxn>
                <a:cxn ang="0">
                  <a:pos x="49" y="26"/>
                </a:cxn>
                <a:cxn ang="0">
                  <a:pos x="51" y="21"/>
                </a:cxn>
                <a:cxn ang="0">
                  <a:pos x="51" y="15"/>
                </a:cxn>
                <a:cxn ang="0">
                  <a:pos x="51" y="9"/>
                </a:cxn>
                <a:cxn ang="0">
                  <a:pos x="53" y="7"/>
                </a:cxn>
                <a:cxn ang="0">
                  <a:pos x="42" y="0"/>
                </a:cxn>
                <a:cxn ang="0">
                  <a:pos x="42" y="2"/>
                </a:cxn>
                <a:cxn ang="0">
                  <a:pos x="44" y="9"/>
                </a:cxn>
                <a:cxn ang="0">
                  <a:pos x="42" y="15"/>
                </a:cxn>
                <a:cxn ang="0">
                  <a:pos x="42" y="21"/>
                </a:cxn>
                <a:cxn ang="0">
                  <a:pos x="36" y="23"/>
                </a:cxn>
                <a:cxn ang="0">
                  <a:pos x="30" y="25"/>
                </a:cxn>
                <a:cxn ang="0">
                  <a:pos x="21" y="21"/>
                </a:cxn>
                <a:cxn ang="0">
                  <a:pos x="11" y="19"/>
                </a:cxn>
                <a:cxn ang="0">
                  <a:pos x="4" y="15"/>
                </a:cxn>
                <a:cxn ang="0">
                  <a:pos x="2" y="13"/>
                </a:cxn>
                <a:cxn ang="0">
                  <a:pos x="2" y="13"/>
                </a:cxn>
              </a:cxnLst>
              <a:rect l="0" t="0" r="r" b="b"/>
              <a:pathLst>
                <a:path w="53" h="32">
                  <a:moveTo>
                    <a:pt x="2" y="13"/>
                  </a:moveTo>
                  <a:lnTo>
                    <a:pt x="0" y="15"/>
                  </a:lnTo>
                  <a:lnTo>
                    <a:pt x="2" y="21"/>
                  </a:lnTo>
                  <a:lnTo>
                    <a:pt x="6" y="23"/>
                  </a:lnTo>
                  <a:lnTo>
                    <a:pt x="15" y="26"/>
                  </a:lnTo>
                  <a:lnTo>
                    <a:pt x="21" y="28"/>
                  </a:lnTo>
                  <a:lnTo>
                    <a:pt x="26" y="32"/>
                  </a:lnTo>
                  <a:lnTo>
                    <a:pt x="32" y="30"/>
                  </a:lnTo>
                  <a:lnTo>
                    <a:pt x="38" y="30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1" y="21"/>
                  </a:lnTo>
                  <a:lnTo>
                    <a:pt x="51" y="15"/>
                  </a:lnTo>
                  <a:lnTo>
                    <a:pt x="51" y="9"/>
                  </a:lnTo>
                  <a:lnTo>
                    <a:pt x="53" y="7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4" y="9"/>
                  </a:lnTo>
                  <a:lnTo>
                    <a:pt x="42" y="15"/>
                  </a:lnTo>
                  <a:lnTo>
                    <a:pt x="42" y="21"/>
                  </a:lnTo>
                  <a:lnTo>
                    <a:pt x="36" y="23"/>
                  </a:lnTo>
                  <a:lnTo>
                    <a:pt x="30" y="25"/>
                  </a:lnTo>
                  <a:lnTo>
                    <a:pt x="21" y="21"/>
                  </a:lnTo>
                  <a:lnTo>
                    <a:pt x="11" y="19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902"/>
            <p:cNvSpPr>
              <a:spLocks/>
            </p:cNvSpPr>
            <p:nvPr/>
          </p:nvSpPr>
          <p:spPr bwMode="auto">
            <a:xfrm>
              <a:off x="3679825" y="4487863"/>
              <a:ext cx="4762" cy="30163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25"/>
                </a:cxn>
                <a:cxn ang="0">
                  <a:pos x="0" y="15"/>
                </a:cxn>
                <a:cxn ang="0">
                  <a:pos x="2" y="6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11"/>
                </a:cxn>
                <a:cxn ang="0">
                  <a:pos x="6" y="17"/>
                </a:cxn>
                <a:cxn ang="0">
                  <a:pos x="6" y="23"/>
                </a:cxn>
                <a:cxn ang="0">
                  <a:pos x="6" y="30"/>
                </a:cxn>
                <a:cxn ang="0">
                  <a:pos x="6" y="32"/>
                </a:cxn>
                <a:cxn ang="0">
                  <a:pos x="8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" h="36">
                  <a:moveTo>
                    <a:pt x="0" y="30"/>
                  </a:moveTo>
                  <a:lnTo>
                    <a:pt x="0" y="25"/>
                  </a:lnTo>
                  <a:lnTo>
                    <a:pt x="0" y="15"/>
                  </a:lnTo>
                  <a:lnTo>
                    <a:pt x="2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1"/>
                  </a:lnTo>
                  <a:lnTo>
                    <a:pt x="6" y="17"/>
                  </a:lnTo>
                  <a:lnTo>
                    <a:pt x="6" y="23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903"/>
            <p:cNvSpPr>
              <a:spLocks/>
            </p:cNvSpPr>
            <p:nvPr/>
          </p:nvSpPr>
          <p:spPr bwMode="auto">
            <a:xfrm>
              <a:off x="3695700" y="4475163"/>
              <a:ext cx="7937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" y="13"/>
                </a:cxn>
                <a:cxn ang="0">
                  <a:pos x="9" y="6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lnTo>
                    <a:pt x="6" y="13"/>
                  </a:lnTo>
                  <a:lnTo>
                    <a:pt x="9" y="6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904"/>
            <p:cNvSpPr>
              <a:spLocks/>
            </p:cNvSpPr>
            <p:nvPr/>
          </p:nvSpPr>
          <p:spPr bwMode="auto">
            <a:xfrm>
              <a:off x="3711575" y="4427538"/>
              <a:ext cx="7937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13"/>
                </a:cxn>
                <a:cxn ang="0">
                  <a:pos x="9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">
                  <a:moveTo>
                    <a:pt x="0" y="4"/>
                  </a:moveTo>
                  <a:lnTo>
                    <a:pt x="6" y="13"/>
                  </a:lnTo>
                  <a:lnTo>
                    <a:pt x="9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905"/>
            <p:cNvSpPr>
              <a:spLocks/>
            </p:cNvSpPr>
            <p:nvPr/>
          </p:nvSpPr>
          <p:spPr bwMode="auto">
            <a:xfrm>
              <a:off x="3687762" y="4438651"/>
              <a:ext cx="14287" cy="2063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10" y="27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27">
                  <a:moveTo>
                    <a:pt x="12" y="0"/>
                  </a:moveTo>
                  <a:lnTo>
                    <a:pt x="0" y="21"/>
                  </a:lnTo>
                  <a:lnTo>
                    <a:pt x="10" y="27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906"/>
            <p:cNvSpPr>
              <a:spLocks/>
            </p:cNvSpPr>
            <p:nvPr/>
          </p:nvSpPr>
          <p:spPr bwMode="auto">
            <a:xfrm>
              <a:off x="3675062" y="4589463"/>
              <a:ext cx="4762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1"/>
                </a:cxn>
                <a:cxn ang="0">
                  <a:pos x="8" y="23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3">
                  <a:moveTo>
                    <a:pt x="0" y="0"/>
                  </a:moveTo>
                  <a:lnTo>
                    <a:pt x="2" y="21"/>
                  </a:lnTo>
                  <a:lnTo>
                    <a:pt x="8" y="23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907"/>
            <p:cNvSpPr>
              <a:spLocks/>
            </p:cNvSpPr>
            <p:nvPr/>
          </p:nvSpPr>
          <p:spPr bwMode="auto">
            <a:xfrm>
              <a:off x="3667125" y="4605338"/>
              <a:ext cx="23812" cy="333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2"/>
                </a:cxn>
                <a:cxn ang="0">
                  <a:pos x="4" y="6"/>
                </a:cxn>
                <a:cxn ang="0">
                  <a:pos x="6" y="10"/>
                </a:cxn>
                <a:cxn ang="0">
                  <a:pos x="11" y="10"/>
                </a:cxn>
                <a:cxn ang="0">
                  <a:pos x="13" y="8"/>
                </a:cxn>
                <a:cxn ang="0">
                  <a:pos x="17" y="8"/>
                </a:cxn>
                <a:cxn ang="0">
                  <a:pos x="21" y="16"/>
                </a:cxn>
                <a:cxn ang="0">
                  <a:pos x="23" y="23"/>
                </a:cxn>
                <a:cxn ang="0">
                  <a:pos x="21" y="27"/>
                </a:cxn>
                <a:cxn ang="0">
                  <a:pos x="17" y="31"/>
                </a:cxn>
                <a:cxn ang="0">
                  <a:pos x="13" y="35"/>
                </a:cxn>
                <a:cxn ang="0">
                  <a:pos x="11" y="35"/>
                </a:cxn>
                <a:cxn ang="0">
                  <a:pos x="7" y="27"/>
                </a:cxn>
                <a:cxn ang="0">
                  <a:pos x="7" y="23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4" y="18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0" y="37"/>
                </a:cxn>
                <a:cxn ang="0">
                  <a:pos x="2" y="40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7" y="42"/>
                </a:cxn>
                <a:cxn ang="0">
                  <a:pos x="21" y="40"/>
                </a:cxn>
                <a:cxn ang="0">
                  <a:pos x="26" y="37"/>
                </a:cxn>
                <a:cxn ang="0">
                  <a:pos x="26" y="33"/>
                </a:cxn>
                <a:cxn ang="0">
                  <a:pos x="30" y="27"/>
                </a:cxn>
                <a:cxn ang="0">
                  <a:pos x="30" y="21"/>
                </a:cxn>
                <a:cxn ang="0">
                  <a:pos x="30" y="19"/>
                </a:cxn>
                <a:cxn ang="0">
                  <a:pos x="30" y="12"/>
                </a:cxn>
                <a:cxn ang="0">
                  <a:pos x="26" y="6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0" h="42">
                  <a:moveTo>
                    <a:pt x="13" y="0"/>
                  </a:moveTo>
                  <a:lnTo>
                    <a:pt x="7" y="2"/>
                  </a:lnTo>
                  <a:lnTo>
                    <a:pt x="4" y="6"/>
                  </a:lnTo>
                  <a:lnTo>
                    <a:pt x="6" y="10"/>
                  </a:lnTo>
                  <a:lnTo>
                    <a:pt x="11" y="10"/>
                  </a:lnTo>
                  <a:lnTo>
                    <a:pt x="13" y="8"/>
                  </a:lnTo>
                  <a:lnTo>
                    <a:pt x="17" y="8"/>
                  </a:lnTo>
                  <a:lnTo>
                    <a:pt x="21" y="16"/>
                  </a:lnTo>
                  <a:lnTo>
                    <a:pt x="23" y="23"/>
                  </a:lnTo>
                  <a:lnTo>
                    <a:pt x="21" y="27"/>
                  </a:lnTo>
                  <a:lnTo>
                    <a:pt x="17" y="31"/>
                  </a:lnTo>
                  <a:lnTo>
                    <a:pt x="13" y="35"/>
                  </a:lnTo>
                  <a:lnTo>
                    <a:pt x="11" y="35"/>
                  </a:lnTo>
                  <a:lnTo>
                    <a:pt x="7" y="27"/>
                  </a:lnTo>
                  <a:lnTo>
                    <a:pt x="7" y="23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4" y="18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2" y="40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7" y="42"/>
                  </a:lnTo>
                  <a:lnTo>
                    <a:pt x="21" y="40"/>
                  </a:lnTo>
                  <a:lnTo>
                    <a:pt x="26" y="37"/>
                  </a:lnTo>
                  <a:lnTo>
                    <a:pt x="26" y="33"/>
                  </a:lnTo>
                  <a:lnTo>
                    <a:pt x="30" y="27"/>
                  </a:lnTo>
                  <a:lnTo>
                    <a:pt x="30" y="21"/>
                  </a:lnTo>
                  <a:lnTo>
                    <a:pt x="30" y="19"/>
                  </a:lnTo>
                  <a:lnTo>
                    <a:pt x="30" y="12"/>
                  </a:lnTo>
                  <a:lnTo>
                    <a:pt x="26" y="6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908"/>
            <p:cNvSpPr>
              <a:spLocks/>
            </p:cNvSpPr>
            <p:nvPr/>
          </p:nvSpPr>
          <p:spPr bwMode="auto">
            <a:xfrm>
              <a:off x="3586162" y="4619626"/>
              <a:ext cx="93662" cy="98425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86" y="8"/>
                </a:cxn>
                <a:cxn ang="0">
                  <a:pos x="88" y="18"/>
                </a:cxn>
                <a:cxn ang="0">
                  <a:pos x="95" y="29"/>
                </a:cxn>
                <a:cxn ang="0">
                  <a:pos x="105" y="37"/>
                </a:cxn>
                <a:cxn ang="0">
                  <a:pos x="116" y="40"/>
                </a:cxn>
                <a:cxn ang="0">
                  <a:pos x="120" y="40"/>
                </a:cxn>
                <a:cxn ang="0">
                  <a:pos x="120" y="42"/>
                </a:cxn>
                <a:cxn ang="0">
                  <a:pos x="116" y="46"/>
                </a:cxn>
                <a:cxn ang="0">
                  <a:pos x="112" y="46"/>
                </a:cxn>
                <a:cxn ang="0">
                  <a:pos x="114" y="48"/>
                </a:cxn>
                <a:cxn ang="0">
                  <a:pos x="112" y="61"/>
                </a:cxn>
                <a:cxn ang="0">
                  <a:pos x="103" y="59"/>
                </a:cxn>
                <a:cxn ang="0">
                  <a:pos x="105" y="46"/>
                </a:cxn>
                <a:cxn ang="0">
                  <a:pos x="103" y="46"/>
                </a:cxn>
                <a:cxn ang="0">
                  <a:pos x="99" y="44"/>
                </a:cxn>
                <a:cxn ang="0">
                  <a:pos x="93" y="40"/>
                </a:cxn>
                <a:cxn ang="0">
                  <a:pos x="88" y="37"/>
                </a:cxn>
                <a:cxn ang="0">
                  <a:pos x="82" y="27"/>
                </a:cxn>
                <a:cxn ang="0">
                  <a:pos x="78" y="21"/>
                </a:cxn>
                <a:cxn ang="0">
                  <a:pos x="78" y="16"/>
                </a:cxn>
                <a:cxn ang="0">
                  <a:pos x="78" y="16"/>
                </a:cxn>
                <a:cxn ang="0">
                  <a:pos x="74" y="16"/>
                </a:cxn>
                <a:cxn ang="0">
                  <a:pos x="69" y="21"/>
                </a:cxn>
                <a:cxn ang="0">
                  <a:pos x="65" y="25"/>
                </a:cxn>
                <a:cxn ang="0">
                  <a:pos x="61" y="31"/>
                </a:cxn>
                <a:cxn ang="0">
                  <a:pos x="55" y="37"/>
                </a:cxn>
                <a:cxn ang="0">
                  <a:pos x="53" y="44"/>
                </a:cxn>
                <a:cxn ang="0">
                  <a:pos x="48" y="50"/>
                </a:cxn>
                <a:cxn ang="0">
                  <a:pos x="44" y="57"/>
                </a:cxn>
                <a:cxn ang="0">
                  <a:pos x="38" y="63"/>
                </a:cxn>
                <a:cxn ang="0">
                  <a:pos x="34" y="73"/>
                </a:cxn>
                <a:cxn ang="0">
                  <a:pos x="31" y="78"/>
                </a:cxn>
                <a:cxn ang="0">
                  <a:pos x="27" y="88"/>
                </a:cxn>
                <a:cxn ang="0">
                  <a:pos x="23" y="96"/>
                </a:cxn>
                <a:cxn ang="0">
                  <a:pos x="23" y="103"/>
                </a:cxn>
                <a:cxn ang="0">
                  <a:pos x="0" y="124"/>
                </a:cxn>
                <a:cxn ang="0">
                  <a:pos x="0" y="120"/>
                </a:cxn>
                <a:cxn ang="0">
                  <a:pos x="2" y="113"/>
                </a:cxn>
                <a:cxn ang="0">
                  <a:pos x="6" y="107"/>
                </a:cxn>
                <a:cxn ang="0">
                  <a:pos x="10" y="99"/>
                </a:cxn>
                <a:cxn ang="0">
                  <a:pos x="13" y="92"/>
                </a:cxn>
                <a:cxn ang="0">
                  <a:pos x="17" y="82"/>
                </a:cxn>
                <a:cxn ang="0">
                  <a:pos x="23" y="73"/>
                </a:cxn>
                <a:cxn ang="0">
                  <a:pos x="29" y="61"/>
                </a:cxn>
                <a:cxn ang="0">
                  <a:pos x="34" y="50"/>
                </a:cxn>
                <a:cxn ang="0">
                  <a:pos x="40" y="40"/>
                </a:cxn>
                <a:cxn ang="0">
                  <a:pos x="48" y="31"/>
                </a:cxn>
                <a:cxn ang="0">
                  <a:pos x="55" y="19"/>
                </a:cxn>
                <a:cxn ang="0">
                  <a:pos x="63" y="12"/>
                </a:cxn>
                <a:cxn ang="0">
                  <a:pos x="69" y="6"/>
                </a:cxn>
                <a:cxn ang="0">
                  <a:pos x="88" y="0"/>
                </a:cxn>
                <a:cxn ang="0">
                  <a:pos x="88" y="0"/>
                </a:cxn>
              </a:cxnLst>
              <a:rect l="0" t="0" r="r" b="b"/>
              <a:pathLst>
                <a:path w="120" h="124">
                  <a:moveTo>
                    <a:pt x="88" y="0"/>
                  </a:moveTo>
                  <a:lnTo>
                    <a:pt x="86" y="8"/>
                  </a:lnTo>
                  <a:lnTo>
                    <a:pt x="88" y="18"/>
                  </a:lnTo>
                  <a:lnTo>
                    <a:pt x="95" y="29"/>
                  </a:lnTo>
                  <a:lnTo>
                    <a:pt x="105" y="37"/>
                  </a:lnTo>
                  <a:lnTo>
                    <a:pt x="116" y="40"/>
                  </a:lnTo>
                  <a:lnTo>
                    <a:pt x="120" y="40"/>
                  </a:lnTo>
                  <a:lnTo>
                    <a:pt x="120" y="42"/>
                  </a:lnTo>
                  <a:lnTo>
                    <a:pt x="116" y="46"/>
                  </a:lnTo>
                  <a:lnTo>
                    <a:pt x="112" y="46"/>
                  </a:lnTo>
                  <a:lnTo>
                    <a:pt x="114" y="48"/>
                  </a:lnTo>
                  <a:lnTo>
                    <a:pt x="112" y="61"/>
                  </a:lnTo>
                  <a:lnTo>
                    <a:pt x="103" y="59"/>
                  </a:lnTo>
                  <a:lnTo>
                    <a:pt x="105" y="46"/>
                  </a:lnTo>
                  <a:lnTo>
                    <a:pt x="103" y="46"/>
                  </a:lnTo>
                  <a:lnTo>
                    <a:pt x="99" y="44"/>
                  </a:lnTo>
                  <a:lnTo>
                    <a:pt x="93" y="40"/>
                  </a:lnTo>
                  <a:lnTo>
                    <a:pt x="88" y="37"/>
                  </a:lnTo>
                  <a:lnTo>
                    <a:pt x="82" y="27"/>
                  </a:lnTo>
                  <a:lnTo>
                    <a:pt x="78" y="21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4" y="16"/>
                  </a:lnTo>
                  <a:lnTo>
                    <a:pt x="69" y="21"/>
                  </a:lnTo>
                  <a:lnTo>
                    <a:pt x="65" y="25"/>
                  </a:lnTo>
                  <a:lnTo>
                    <a:pt x="61" y="31"/>
                  </a:lnTo>
                  <a:lnTo>
                    <a:pt x="55" y="37"/>
                  </a:lnTo>
                  <a:lnTo>
                    <a:pt x="53" y="44"/>
                  </a:lnTo>
                  <a:lnTo>
                    <a:pt x="48" y="50"/>
                  </a:lnTo>
                  <a:lnTo>
                    <a:pt x="44" y="57"/>
                  </a:lnTo>
                  <a:lnTo>
                    <a:pt x="38" y="63"/>
                  </a:lnTo>
                  <a:lnTo>
                    <a:pt x="34" y="73"/>
                  </a:lnTo>
                  <a:lnTo>
                    <a:pt x="31" y="78"/>
                  </a:lnTo>
                  <a:lnTo>
                    <a:pt x="27" y="88"/>
                  </a:lnTo>
                  <a:lnTo>
                    <a:pt x="23" y="96"/>
                  </a:lnTo>
                  <a:lnTo>
                    <a:pt x="23" y="103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3"/>
                  </a:lnTo>
                  <a:lnTo>
                    <a:pt x="6" y="107"/>
                  </a:lnTo>
                  <a:lnTo>
                    <a:pt x="10" y="99"/>
                  </a:lnTo>
                  <a:lnTo>
                    <a:pt x="13" y="92"/>
                  </a:lnTo>
                  <a:lnTo>
                    <a:pt x="17" y="82"/>
                  </a:lnTo>
                  <a:lnTo>
                    <a:pt x="23" y="73"/>
                  </a:lnTo>
                  <a:lnTo>
                    <a:pt x="29" y="61"/>
                  </a:lnTo>
                  <a:lnTo>
                    <a:pt x="34" y="50"/>
                  </a:lnTo>
                  <a:lnTo>
                    <a:pt x="40" y="40"/>
                  </a:lnTo>
                  <a:lnTo>
                    <a:pt x="48" y="31"/>
                  </a:lnTo>
                  <a:lnTo>
                    <a:pt x="55" y="19"/>
                  </a:lnTo>
                  <a:lnTo>
                    <a:pt x="63" y="12"/>
                  </a:lnTo>
                  <a:lnTo>
                    <a:pt x="69" y="6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909"/>
            <p:cNvSpPr>
              <a:spLocks/>
            </p:cNvSpPr>
            <p:nvPr/>
          </p:nvSpPr>
          <p:spPr bwMode="auto">
            <a:xfrm>
              <a:off x="3686175" y="4619626"/>
              <a:ext cx="122237" cy="136525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38" y="2"/>
                </a:cxn>
                <a:cxn ang="0">
                  <a:pos x="20" y="12"/>
                </a:cxn>
                <a:cxn ang="0">
                  <a:pos x="0" y="31"/>
                </a:cxn>
                <a:cxn ang="0">
                  <a:pos x="22" y="42"/>
                </a:cxn>
                <a:cxn ang="0">
                  <a:pos x="39" y="35"/>
                </a:cxn>
                <a:cxn ang="0">
                  <a:pos x="51" y="31"/>
                </a:cxn>
                <a:cxn ang="0">
                  <a:pos x="41" y="50"/>
                </a:cxn>
                <a:cxn ang="0">
                  <a:pos x="45" y="71"/>
                </a:cxn>
                <a:cxn ang="0">
                  <a:pos x="41" y="77"/>
                </a:cxn>
                <a:cxn ang="0">
                  <a:pos x="38" y="96"/>
                </a:cxn>
                <a:cxn ang="0">
                  <a:pos x="51" y="109"/>
                </a:cxn>
                <a:cxn ang="0">
                  <a:pos x="26" y="111"/>
                </a:cxn>
                <a:cxn ang="0">
                  <a:pos x="15" y="118"/>
                </a:cxn>
                <a:cxn ang="0">
                  <a:pos x="26" y="137"/>
                </a:cxn>
                <a:cxn ang="0">
                  <a:pos x="47" y="145"/>
                </a:cxn>
                <a:cxn ang="0">
                  <a:pos x="72" y="135"/>
                </a:cxn>
                <a:cxn ang="0">
                  <a:pos x="79" y="139"/>
                </a:cxn>
                <a:cxn ang="0">
                  <a:pos x="104" y="145"/>
                </a:cxn>
                <a:cxn ang="0">
                  <a:pos x="123" y="143"/>
                </a:cxn>
                <a:cxn ang="0">
                  <a:pos x="150" y="156"/>
                </a:cxn>
                <a:cxn ang="0">
                  <a:pos x="125" y="135"/>
                </a:cxn>
                <a:cxn ang="0">
                  <a:pos x="112" y="137"/>
                </a:cxn>
                <a:cxn ang="0">
                  <a:pos x="89" y="135"/>
                </a:cxn>
                <a:cxn ang="0">
                  <a:pos x="76" y="126"/>
                </a:cxn>
                <a:cxn ang="0">
                  <a:pos x="60" y="135"/>
                </a:cxn>
                <a:cxn ang="0">
                  <a:pos x="38" y="135"/>
                </a:cxn>
                <a:cxn ang="0">
                  <a:pos x="28" y="122"/>
                </a:cxn>
                <a:cxn ang="0">
                  <a:pos x="49" y="122"/>
                </a:cxn>
                <a:cxn ang="0">
                  <a:pos x="66" y="113"/>
                </a:cxn>
                <a:cxn ang="0">
                  <a:pos x="60" y="101"/>
                </a:cxn>
                <a:cxn ang="0">
                  <a:pos x="51" y="88"/>
                </a:cxn>
                <a:cxn ang="0">
                  <a:pos x="60" y="77"/>
                </a:cxn>
                <a:cxn ang="0">
                  <a:pos x="68" y="69"/>
                </a:cxn>
                <a:cxn ang="0">
                  <a:pos x="53" y="61"/>
                </a:cxn>
                <a:cxn ang="0">
                  <a:pos x="51" y="50"/>
                </a:cxn>
                <a:cxn ang="0">
                  <a:pos x="60" y="42"/>
                </a:cxn>
                <a:cxn ang="0">
                  <a:pos x="60" y="27"/>
                </a:cxn>
                <a:cxn ang="0">
                  <a:pos x="55" y="21"/>
                </a:cxn>
                <a:cxn ang="0">
                  <a:pos x="34" y="31"/>
                </a:cxn>
                <a:cxn ang="0">
                  <a:pos x="13" y="33"/>
                </a:cxn>
                <a:cxn ang="0">
                  <a:pos x="15" y="23"/>
                </a:cxn>
                <a:cxn ang="0">
                  <a:pos x="30" y="16"/>
                </a:cxn>
                <a:cxn ang="0">
                  <a:pos x="57" y="10"/>
                </a:cxn>
                <a:cxn ang="0">
                  <a:pos x="72" y="16"/>
                </a:cxn>
                <a:cxn ang="0">
                  <a:pos x="87" y="21"/>
                </a:cxn>
                <a:cxn ang="0">
                  <a:pos x="60" y="0"/>
                </a:cxn>
              </a:cxnLst>
              <a:rect l="0" t="0" r="r" b="b"/>
              <a:pathLst>
                <a:path w="154" h="172">
                  <a:moveTo>
                    <a:pt x="60" y="0"/>
                  </a:moveTo>
                  <a:lnTo>
                    <a:pt x="58" y="0"/>
                  </a:lnTo>
                  <a:lnTo>
                    <a:pt x="55" y="0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38" y="2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20" y="12"/>
                  </a:lnTo>
                  <a:lnTo>
                    <a:pt x="7" y="18"/>
                  </a:lnTo>
                  <a:lnTo>
                    <a:pt x="5" y="23"/>
                  </a:lnTo>
                  <a:lnTo>
                    <a:pt x="0" y="31"/>
                  </a:lnTo>
                  <a:lnTo>
                    <a:pt x="5" y="40"/>
                  </a:lnTo>
                  <a:lnTo>
                    <a:pt x="13" y="42"/>
                  </a:lnTo>
                  <a:lnTo>
                    <a:pt x="22" y="42"/>
                  </a:lnTo>
                  <a:lnTo>
                    <a:pt x="32" y="40"/>
                  </a:lnTo>
                  <a:lnTo>
                    <a:pt x="38" y="37"/>
                  </a:lnTo>
                  <a:lnTo>
                    <a:pt x="39" y="35"/>
                  </a:lnTo>
                  <a:lnTo>
                    <a:pt x="45" y="33"/>
                  </a:lnTo>
                  <a:lnTo>
                    <a:pt x="47" y="31"/>
                  </a:lnTo>
                  <a:lnTo>
                    <a:pt x="51" y="31"/>
                  </a:lnTo>
                  <a:lnTo>
                    <a:pt x="51" y="40"/>
                  </a:lnTo>
                  <a:lnTo>
                    <a:pt x="47" y="42"/>
                  </a:lnTo>
                  <a:lnTo>
                    <a:pt x="41" y="50"/>
                  </a:lnTo>
                  <a:lnTo>
                    <a:pt x="38" y="56"/>
                  </a:lnTo>
                  <a:lnTo>
                    <a:pt x="41" y="63"/>
                  </a:lnTo>
                  <a:lnTo>
                    <a:pt x="45" y="71"/>
                  </a:lnTo>
                  <a:lnTo>
                    <a:pt x="47" y="73"/>
                  </a:lnTo>
                  <a:lnTo>
                    <a:pt x="45" y="73"/>
                  </a:lnTo>
                  <a:lnTo>
                    <a:pt x="41" y="77"/>
                  </a:lnTo>
                  <a:lnTo>
                    <a:pt x="39" y="82"/>
                  </a:lnTo>
                  <a:lnTo>
                    <a:pt x="38" y="88"/>
                  </a:lnTo>
                  <a:lnTo>
                    <a:pt x="38" y="96"/>
                  </a:lnTo>
                  <a:lnTo>
                    <a:pt x="41" y="101"/>
                  </a:lnTo>
                  <a:lnTo>
                    <a:pt x="47" y="107"/>
                  </a:lnTo>
                  <a:lnTo>
                    <a:pt x="51" y="109"/>
                  </a:lnTo>
                  <a:lnTo>
                    <a:pt x="45" y="109"/>
                  </a:lnTo>
                  <a:lnTo>
                    <a:pt x="36" y="111"/>
                  </a:lnTo>
                  <a:lnTo>
                    <a:pt x="26" y="111"/>
                  </a:lnTo>
                  <a:lnTo>
                    <a:pt x="19" y="113"/>
                  </a:lnTo>
                  <a:lnTo>
                    <a:pt x="15" y="113"/>
                  </a:lnTo>
                  <a:lnTo>
                    <a:pt x="15" y="118"/>
                  </a:lnTo>
                  <a:lnTo>
                    <a:pt x="17" y="122"/>
                  </a:lnTo>
                  <a:lnTo>
                    <a:pt x="20" y="132"/>
                  </a:lnTo>
                  <a:lnTo>
                    <a:pt x="26" y="137"/>
                  </a:lnTo>
                  <a:lnTo>
                    <a:pt x="32" y="143"/>
                  </a:lnTo>
                  <a:lnTo>
                    <a:pt x="38" y="145"/>
                  </a:lnTo>
                  <a:lnTo>
                    <a:pt x="47" y="145"/>
                  </a:lnTo>
                  <a:lnTo>
                    <a:pt x="57" y="141"/>
                  </a:lnTo>
                  <a:lnTo>
                    <a:pt x="66" y="139"/>
                  </a:lnTo>
                  <a:lnTo>
                    <a:pt x="72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9" y="139"/>
                  </a:lnTo>
                  <a:lnTo>
                    <a:pt x="85" y="141"/>
                  </a:lnTo>
                  <a:lnTo>
                    <a:pt x="93" y="145"/>
                  </a:lnTo>
                  <a:lnTo>
                    <a:pt x="104" y="145"/>
                  </a:lnTo>
                  <a:lnTo>
                    <a:pt x="114" y="145"/>
                  </a:lnTo>
                  <a:lnTo>
                    <a:pt x="119" y="143"/>
                  </a:lnTo>
                  <a:lnTo>
                    <a:pt x="123" y="143"/>
                  </a:lnTo>
                  <a:lnTo>
                    <a:pt x="146" y="172"/>
                  </a:lnTo>
                  <a:lnTo>
                    <a:pt x="154" y="162"/>
                  </a:lnTo>
                  <a:lnTo>
                    <a:pt x="150" y="156"/>
                  </a:lnTo>
                  <a:lnTo>
                    <a:pt x="140" y="147"/>
                  </a:lnTo>
                  <a:lnTo>
                    <a:pt x="131" y="137"/>
                  </a:lnTo>
                  <a:lnTo>
                    <a:pt x="125" y="135"/>
                  </a:lnTo>
                  <a:lnTo>
                    <a:pt x="121" y="135"/>
                  </a:lnTo>
                  <a:lnTo>
                    <a:pt x="117" y="137"/>
                  </a:lnTo>
                  <a:lnTo>
                    <a:pt x="112" y="137"/>
                  </a:lnTo>
                  <a:lnTo>
                    <a:pt x="104" y="137"/>
                  </a:lnTo>
                  <a:lnTo>
                    <a:pt x="95" y="137"/>
                  </a:lnTo>
                  <a:lnTo>
                    <a:pt x="89" y="135"/>
                  </a:lnTo>
                  <a:lnTo>
                    <a:pt x="83" y="128"/>
                  </a:lnTo>
                  <a:lnTo>
                    <a:pt x="79" y="126"/>
                  </a:lnTo>
                  <a:lnTo>
                    <a:pt x="76" y="126"/>
                  </a:lnTo>
                  <a:lnTo>
                    <a:pt x="72" y="130"/>
                  </a:lnTo>
                  <a:lnTo>
                    <a:pt x="66" y="132"/>
                  </a:lnTo>
                  <a:lnTo>
                    <a:pt x="60" y="135"/>
                  </a:lnTo>
                  <a:lnTo>
                    <a:pt x="53" y="135"/>
                  </a:lnTo>
                  <a:lnTo>
                    <a:pt x="45" y="137"/>
                  </a:lnTo>
                  <a:lnTo>
                    <a:pt x="38" y="135"/>
                  </a:lnTo>
                  <a:lnTo>
                    <a:pt x="36" y="135"/>
                  </a:lnTo>
                  <a:lnTo>
                    <a:pt x="30" y="128"/>
                  </a:lnTo>
                  <a:lnTo>
                    <a:pt x="28" y="122"/>
                  </a:lnTo>
                  <a:lnTo>
                    <a:pt x="32" y="120"/>
                  </a:lnTo>
                  <a:lnTo>
                    <a:pt x="41" y="120"/>
                  </a:lnTo>
                  <a:lnTo>
                    <a:pt x="49" y="122"/>
                  </a:lnTo>
                  <a:lnTo>
                    <a:pt x="57" y="122"/>
                  </a:lnTo>
                  <a:lnTo>
                    <a:pt x="60" y="116"/>
                  </a:lnTo>
                  <a:lnTo>
                    <a:pt x="66" y="113"/>
                  </a:lnTo>
                  <a:lnTo>
                    <a:pt x="68" y="107"/>
                  </a:lnTo>
                  <a:lnTo>
                    <a:pt x="68" y="103"/>
                  </a:lnTo>
                  <a:lnTo>
                    <a:pt x="60" y="101"/>
                  </a:lnTo>
                  <a:lnTo>
                    <a:pt x="55" y="97"/>
                  </a:lnTo>
                  <a:lnTo>
                    <a:pt x="51" y="92"/>
                  </a:lnTo>
                  <a:lnTo>
                    <a:pt x="51" y="88"/>
                  </a:lnTo>
                  <a:lnTo>
                    <a:pt x="51" y="82"/>
                  </a:lnTo>
                  <a:lnTo>
                    <a:pt x="55" y="78"/>
                  </a:lnTo>
                  <a:lnTo>
                    <a:pt x="60" y="77"/>
                  </a:lnTo>
                  <a:lnTo>
                    <a:pt x="66" y="77"/>
                  </a:lnTo>
                  <a:lnTo>
                    <a:pt x="68" y="71"/>
                  </a:lnTo>
                  <a:lnTo>
                    <a:pt x="68" y="69"/>
                  </a:lnTo>
                  <a:lnTo>
                    <a:pt x="60" y="69"/>
                  </a:lnTo>
                  <a:lnTo>
                    <a:pt x="57" y="67"/>
                  </a:lnTo>
                  <a:lnTo>
                    <a:pt x="53" y="61"/>
                  </a:lnTo>
                  <a:lnTo>
                    <a:pt x="51" y="57"/>
                  </a:lnTo>
                  <a:lnTo>
                    <a:pt x="47" y="52"/>
                  </a:lnTo>
                  <a:lnTo>
                    <a:pt x="51" y="50"/>
                  </a:lnTo>
                  <a:lnTo>
                    <a:pt x="53" y="46"/>
                  </a:lnTo>
                  <a:lnTo>
                    <a:pt x="57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2" y="33"/>
                  </a:lnTo>
                  <a:lnTo>
                    <a:pt x="60" y="27"/>
                  </a:lnTo>
                  <a:lnTo>
                    <a:pt x="58" y="21"/>
                  </a:lnTo>
                  <a:lnTo>
                    <a:pt x="57" y="21"/>
                  </a:lnTo>
                  <a:lnTo>
                    <a:pt x="55" y="21"/>
                  </a:lnTo>
                  <a:lnTo>
                    <a:pt x="47" y="23"/>
                  </a:lnTo>
                  <a:lnTo>
                    <a:pt x="39" y="27"/>
                  </a:lnTo>
                  <a:lnTo>
                    <a:pt x="34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3" y="33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5" y="23"/>
                  </a:lnTo>
                  <a:lnTo>
                    <a:pt x="20" y="21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9" y="12"/>
                  </a:lnTo>
                  <a:lnTo>
                    <a:pt x="49" y="10"/>
                  </a:lnTo>
                  <a:lnTo>
                    <a:pt x="57" y="10"/>
                  </a:lnTo>
                  <a:lnTo>
                    <a:pt x="60" y="10"/>
                  </a:lnTo>
                  <a:lnTo>
                    <a:pt x="66" y="14"/>
                  </a:lnTo>
                  <a:lnTo>
                    <a:pt x="72" y="16"/>
                  </a:lnTo>
                  <a:lnTo>
                    <a:pt x="78" y="18"/>
                  </a:lnTo>
                  <a:lnTo>
                    <a:pt x="81" y="21"/>
                  </a:lnTo>
                  <a:lnTo>
                    <a:pt x="87" y="21"/>
                  </a:lnTo>
                  <a:lnTo>
                    <a:pt x="91" y="21"/>
                  </a:lnTo>
                  <a:lnTo>
                    <a:pt x="93" y="23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910"/>
            <p:cNvSpPr>
              <a:spLocks/>
            </p:cNvSpPr>
            <p:nvPr/>
          </p:nvSpPr>
          <p:spPr bwMode="auto">
            <a:xfrm>
              <a:off x="3735387" y="4581526"/>
              <a:ext cx="100012" cy="138113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16" y="6"/>
                </a:cxn>
                <a:cxn ang="0">
                  <a:pos x="21" y="9"/>
                </a:cxn>
                <a:cxn ang="0">
                  <a:pos x="25" y="21"/>
                </a:cxn>
                <a:cxn ang="0">
                  <a:pos x="27" y="34"/>
                </a:cxn>
                <a:cxn ang="0">
                  <a:pos x="33" y="46"/>
                </a:cxn>
                <a:cxn ang="0">
                  <a:pos x="42" y="59"/>
                </a:cxn>
                <a:cxn ang="0">
                  <a:pos x="63" y="76"/>
                </a:cxn>
                <a:cxn ang="0">
                  <a:pos x="71" y="87"/>
                </a:cxn>
                <a:cxn ang="0">
                  <a:pos x="73" y="99"/>
                </a:cxn>
                <a:cxn ang="0">
                  <a:pos x="76" y="114"/>
                </a:cxn>
                <a:cxn ang="0">
                  <a:pos x="78" y="125"/>
                </a:cxn>
                <a:cxn ang="0">
                  <a:pos x="82" y="131"/>
                </a:cxn>
                <a:cxn ang="0">
                  <a:pos x="94" y="144"/>
                </a:cxn>
                <a:cxn ang="0">
                  <a:pos x="107" y="158"/>
                </a:cxn>
                <a:cxn ang="0">
                  <a:pos x="116" y="169"/>
                </a:cxn>
                <a:cxn ang="0">
                  <a:pos x="128" y="162"/>
                </a:cxn>
                <a:cxn ang="0">
                  <a:pos x="120" y="156"/>
                </a:cxn>
                <a:cxn ang="0">
                  <a:pos x="107" y="143"/>
                </a:cxn>
                <a:cxn ang="0">
                  <a:pos x="92" y="129"/>
                </a:cxn>
                <a:cxn ang="0">
                  <a:pos x="86" y="124"/>
                </a:cxn>
                <a:cxn ang="0">
                  <a:pos x="82" y="116"/>
                </a:cxn>
                <a:cxn ang="0">
                  <a:pos x="82" y="103"/>
                </a:cxn>
                <a:cxn ang="0">
                  <a:pos x="80" y="89"/>
                </a:cxn>
                <a:cxn ang="0">
                  <a:pos x="80" y="80"/>
                </a:cxn>
                <a:cxn ang="0">
                  <a:pos x="75" y="70"/>
                </a:cxn>
                <a:cxn ang="0">
                  <a:pos x="73" y="55"/>
                </a:cxn>
                <a:cxn ang="0">
                  <a:pos x="73" y="44"/>
                </a:cxn>
                <a:cxn ang="0">
                  <a:pos x="75" y="36"/>
                </a:cxn>
                <a:cxn ang="0">
                  <a:pos x="76" y="17"/>
                </a:cxn>
                <a:cxn ang="0">
                  <a:pos x="78" y="6"/>
                </a:cxn>
                <a:cxn ang="0">
                  <a:pos x="73" y="13"/>
                </a:cxn>
                <a:cxn ang="0">
                  <a:pos x="71" y="25"/>
                </a:cxn>
                <a:cxn ang="0">
                  <a:pos x="67" y="42"/>
                </a:cxn>
                <a:cxn ang="0">
                  <a:pos x="65" y="63"/>
                </a:cxn>
                <a:cxn ang="0">
                  <a:pos x="54" y="55"/>
                </a:cxn>
                <a:cxn ang="0">
                  <a:pos x="42" y="42"/>
                </a:cxn>
                <a:cxn ang="0">
                  <a:pos x="38" y="23"/>
                </a:cxn>
                <a:cxn ang="0">
                  <a:pos x="33" y="9"/>
                </a:cxn>
                <a:cxn ang="0">
                  <a:pos x="14" y="2"/>
                </a:cxn>
                <a:cxn ang="0">
                  <a:pos x="0" y="2"/>
                </a:cxn>
                <a:cxn ang="0">
                  <a:pos x="2" y="11"/>
                </a:cxn>
              </a:cxnLst>
              <a:rect l="0" t="0" r="r" b="b"/>
              <a:pathLst>
                <a:path w="128" h="173">
                  <a:moveTo>
                    <a:pt x="2" y="11"/>
                  </a:moveTo>
                  <a:lnTo>
                    <a:pt x="4" y="9"/>
                  </a:lnTo>
                  <a:lnTo>
                    <a:pt x="10" y="8"/>
                  </a:lnTo>
                  <a:lnTo>
                    <a:pt x="16" y="6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15"/>
                  </a:lnTo>
                  <a:lnTo>
                    <a:pt x="25" y="21"/>
                  </a:lnTo>
                  <a:lnTo>
                    <a:pt x="27" y="28"/>
                  </a:lnTo>
                  <a:lnTo>
                    <a:pt x="27" y="34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7" y="51"/>
                  </a:lnTo>
                  <a:lnTo>
                    <a:pt x="42" y="59"/>
                  </a:lnTo>
                  <a:lnTo>
                    <a:pt x="54" y="68"/>
                  </a:lnTo>
                  <a:lnTo>
                    <a:pt x="63" y="76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3" y="93"/>
                  </a:lnTo>
                  <a:lnTo>
                    <a:pt x="73" y="99"/>
                  </a:lnTo>
                  <a:lnTo>
                    <a:pt x="76" y="106"/>
                  </a:lnTo>
                  <a:lnTo>
                    <a:pt x="76" y="114"/>
                  </a:lnTo>
                  <a:lnTo>
                    <a:pt x="76" y="120"/>
                  </a:lnTo>
                  <a:lnTo>
                    <a:pt x="78" y="125"/>
                  </a:lnTo>
                  <a:lnTo>
                    <a:pt x="80" y="129"/>
                  </a:lnTo>
                  <a:lnTo>
                    <a:pt x="82" y="131"/>
                  </a:lnTo>
                  <a:lnTo>
                    <a:pt x="86" y="137"/>
                  </a:lnTo>
                  <a:lnTo>
                    <a:pt x="94" y="144"/>
                  </a:lnTo>
                  <a:lnTo>
                    <a:pt x="101" y="152"/>
                  </a:lnTo>
                  <a:lnTo>
                    <a:pt x="107" y="158"/>
                  </a:lnTo>
                  <a:lnTo>
                    <a:pt x="113" y="165"/>
                  </a:lnTo>
                  <a:lnTo>
                    <a:pt x="116" y="169"/>
                  </a:lnTo>
                  <a:lnTo>
                    <a:pt x="118" y="173"/>
                  </a:lnTo>
                  <a:lnTo>
                    <a:pt x="128" y="162"/>
                  </a:lnTo>
                  <a:lnTo>
                    <a:pt x="126" y="160"/>
                  </a:lnTo>
                  <a:lnTo>
                    <a:pt x="120" y="156"/>
                  </a:lnTo>
                  <a:lnTo>
                    <a:pt x="113" y="148"/>
                  </a:lnTo>
                  <a:lnTo>
                    <a:pt x="107" y="143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6" y="124"/>
                  </a:lnTo>
                  <a:lnTo>
                    <a:pt x="86" y="124"/>
                  </a:lnTo>
                  <a:lnTo>
                    <a:pt x="84" y="120"/>
                  </a:lnTo>
                  <a:lnTo>
                    <a:pt x="82" y="116"/>
                  </a:lnTo>
                  <a:lnTo>
                    <a:pt x="82" y="108"/>
                  </a:lnTo>
                  <a:lnTo>
                    <a:pt x="82" y="103"/>
                  </a:lnTo>
                  <a:lnTo>
                    <a:pt x="80" y="95"/>
                  </a:lnTo>
                  <a:lnTo>
                    <a:pt x="80" y="89"/>
                  </a:lnTo>
                  <a:lnTo>
                    <a:pt x="80" y="84"/>
                  </a:lnTo>
                  <a:lnTo>
                    <a:pt x="80" y="80"/>
                  </a:lnTo>
                  <a:lnTo>
                    <a:pt x="75" y="72"/>
                  </a:lnTo>
                  <a:lnTo>
                    <a:pt x="75" y="70"/>
                  </a:lnTo>
                  <a:lnTo>
                    <a:pt x="73" y="66"/>
                  </a:lnTo>
                  <a:lnTo>
                    <a:pt x="73" y="55"/>
                  </a:lnTo>
                  <a:lnTo>
                    <a:pt x="73" y="49"/>
                  </a:lnTo>
                  <a:lnTo>
                    <a:pt x="73" y="44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5" y="28"/>
                  </a:lnTo>
                  <a:lnTo>
                    <a:pt x="76" y="17"/>
                  </a:lnTo>
                  <a:lnTo>
                    <a:pt x="78" y="9"/>
                  </a:lnTo>
                  <a:lnTo>
                    <a:pt x="78" y="6"/>
                  </a:lnTo>
                  <a:lnTo>
                    <a:pt x="76" y="8"/>
                  </a:lnTo>
                  <a:lnTo>
                    <a:pt x="73" y="13"/>
                  </a:lnTo>
                  <a:lnTo>
                    <a:pt x="71" y="17"/>
                  </a:lnTo>
                  <a:lnTo>
                    <a:pt x="71" y="25"/>
                  </a:lnTo>
                  <a:lnTo>
                    <a:pt x="67" y="32"/>
                  </a:lnTo>
                  <a:lnTo>
                    <a:pt x="67" y="42"/>
                  </a:lnTo>
                  <a:lnTo>
                    <a:pt x="65" y="51"/>
                  </a:lnTo>
                  <a:lnTo>
                    <a:pt x="65" y="63"/>
                  </a:lnTo>
                  <a:lnTo>
                    <a:pt x="61" y="59"/>
                  </a:lnTo>
                  <a:lnTo>
                    <a:pt x="54" y="55"/>
                  </a:lnTo>
                  <a:lnTo>
                    <a:pt x="46" y="49"/>
                  </a:lnTo>
                  <a:lnTo>
                    <a:pt x="42" y="42"/>
                  </a:lnTo>
                  <a:lnTo>
                    <a:pt x="40" y="30"/>
                  </a:lnTo>
                  <a:lnTo>
                    <a:pt x="38" y="23"/>
                  </a:lnTo>
                  <a:lnTo>
                    <a:pt x="37" y="15"/>
                  </a:lnTo>
                  <a:lnTo>
                    <a:pt x="33" y="9"/>
                  </a:lnTo>
                  <a:lnTo>
                    <a:pt x="25" y="4"/>
                  </a:lnTo>
                  <a:lnTo>
                    <a:pt x="1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911"/>
            <p:cNvSpPr>
              <a:spLocks/>
            </p:cNvSpPr>
            <p:nvPr/>
          </p:nvSpPr>
          <p:spPr bwMode="auto">
            <a:xfrm>
              <a:off x="3736975" y="4538663"/>
              <a:ext cx="34925" cy="2222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40" y="0"/>
                </a:cxn>
                <a:cxn ang="0">
                  <a:pos x="44" y="2"/>
                </a:cxn>
                <a:cxn ang="0">
                  <a:pos x="44" y="9"/>
                </a:cxn>
                <a:cxn ang="0">
                  <a:pos x="40" y="9"/>
                </a:cxn>
                <a:cxn ang="0">
                  <a:pos x="35" y="13"/>
                </a:cxn>
                <a:cxn ang="0">
                  <a:pos x="29" y="17"/>
                </a:cxn>
                <a:cxn ang="0">
                  <a:pos x="21" y="21"/>
                </a:cxn>
                <a:cxn ang="0">
                  <a:pos x="14" y="23"/>
                </a:cxn>
                <a:cxn ang="0">
                  <a:pos x="6" y="26"/>
                </a:cxn>
                <a:cxn ang="0">
                  <a:pos x="2" y="28"/>
                </a:cxn>
                <a:cxn ang="0">
                  <a:pos x="0" y="28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44" h="28">
                  <a:moveTo>
                    <a:pt x="0" y="15"/>
                  </a:moveTo>
                  <a:lnTo>
                    <a:pt x="40" y="0"/>
                  </a:lnTo>
                  <a:lnTo>
                    <a:pt x="44" y="2"/>
                  </a:lnTo>
                  <a:lnTo>
                    <a:pt x="44" y="9"/>
                  </a:lnTo>
                  <a:lnTo>
                    <a:pt x="40" y="9"/>
                  </a:lnTo>
                  <a:lnTo>
                    <a:pt x="35" y="13"/>
                  </a:lnTo>
                  <a:lnTo>
                    <a:pt x="29" y="17"/>
                  </a:lnTo>
                  <a:lnTo>
                    <a:pt x="21" y="21"/>
                  </a:lnTo>
                  <a:lnTo>
                    <a:pt x="14" y="23"/>
                  </a:lnTo>
                  <a:lnTo>
                    <a:pt x="6" y="26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912"/>
            <p:cNvSpPr>
              <a:spLocks/>
            </p:cNvSpPr>
            <p:nvPr/>
          </p:nvSpPr>
          <p:spPr bwMode="auto">
            <a:xfrm>
              <a:off x="3794125" y="4510088"/>
              <a:ext cx="300037" cy="495300"/>
            </a:xfrm>
            <a:custGeom>
              <a:avLst/>
              <a:gdLst/>
              <a:ahLst/>
              <a:cxnLst>
                <a:cxn ang="0">
                  <a:pos x="180" y="30"/>
                </a:cxn>
                <a:cxn ang="0">
                  <a:pos x="150" y="59"/>
                </a:cxn>
                <a:cxn ang="0">
                  <a:pos x="106" y="112"/>
                </a:cxn>
                <a:cxn ang="0">
                  <a:pos x="66" y="184"/>
                </a:cxn>
                <a:cxn ang="0">
                  <a:pos x="57" y="234"/>
                </a:cxn>
                <a:cxn ang="0">
                  <a:pos x="66" y="220"/>
                </a:cxn>
                <a:cxn ang="0">
                  <a:pos x="76" y="195"/>
                </a:cxn>
                <a:cxn ang="0">
                  <a:pos x="104" y="140"/>
                </a:cxn>
                <a:cxn ang="0">
                  <a:pos x="144" y="79"/>
                </a:cxn>
                <a:cxn ang="0">
                  <a:pos x="192" y="34"/>
                </a:cxn>
                <a:cxn ang="0">
                  <a:pos x="214" y="51"/>
                </a:cxn>
                <a:cxn ang="0">
                  <a:pos x="264" y="91"/>
                </a:cxn>
                <a:cxn ang="0">
                  <a:pos x="319" y="137"/>
                </a:cxn>
                <a:cxn ang="0">
                  <a:pos x="353" y="175"/>
                </a:cxn>
                <a:cxn ang="0">
                  <a:pos x="368" y="201"/>
                </a:cxn>
                <a:cxn ang="0">
                  <a:pos x="359" y="220"/>
                </a:cxn>
                <a:cxn ang="0">
                  <a:pos x="334" y="279"/>
                </a:cxn>
                <a:cxn ang="0">
                  <a:pos x="302" y="359"/>
                </a:cxn>
                <a:cxn ang="0">
                  <a:pos x="273" y="426"/>
                </a:cxn>
                <a:cxn ang="0">
                  <a:pos x="262" y="454"/>
                </a:cxn>
                <a:cxn ang="0">
                  <a:pos x="254" y="498"/>
                </a:cxn>
                <a:cxn ang="0">
                  <a:pos x="245" y="545"/>
                </a:cxn>
                <a:cxn ang="0">
                  <a:pos x="233" y="585"/>
                </a:cxn>
                <a:cxn ang="0">
                  <a:pos x="211" y="604"/>
                </a:cxn>
                <a:cxn ang="0">
                  <a:pos x="178" y="614"/>
                </a:cxn>
                <a:cxn ang="0">
                  <a:pos x="146" y="591"/>
                </a:cxn>
                <a:cxn ang="0">
                  <a:pos x="112" y="557"/>
                </a:cxn>
                <a:cxn ang="0">
                  <a:pos x="87" y="524"/>
                </a:cxn>
                <a:cxn ang="0">
                  <a:pos x="53" y="475"/>
                </a:cxn>
                <a:cxn ang="0">
                  <a:pos x="19" y="426"/>
                </a:cxn>
                <a:cxn ang="0">
                  <a:pos x="3" y="405"/>
                </a:cxn>
                <a:cxn ang="0">
                  <a:pos x="7" y="424"/>
                </a:cxn>
                <a:cxn ang="0">
                  <a:pos x="39" y="469"/>
                </a:cxn>
                <a:cxn ang="0">
                  <a:pos x="78" y="524"/>
                </a:cxn>
                <a:cxn ang="0">
                  <a:pos x="104" y="564"/>
                </a:cxn>
                <a:cxn ang="0">
                  <a:pos x="129" y="599"/>
                </a:cxn>
                <a:cxn ang="0">
                  <a:pos x="161" y="621"/>
                </a:cxn>
                <a:cxn ang="0">
                  <a:pos x="194" y="621"/>
                </a:cxn>
                <a:cxn ang="0">
                  <a:pos x="228" y="601"/>
                </a:cxn>
                <a:cxn ang="0">
                  <a:pos x="247" y="574"/>
                </a:cxn>
                <a:cxn ang="0">
                  <a:pos x="256" y="544"/>
                </a:cxn>
                <a:cxn ang="0">
                  <a:pos x="260" y="521"/>
                </a:cxn>
                <a:cxn ang="0">
                  <a:pos x="266" y="488"/>
                </a:cxn>
                <a:cxn ang="0">
                  <a:pos x="273" y="464"/>
                </a:cxn>
                <a:cxn ang="0">
                  <a:pos x="283" y="429"/>
                </a:cxn>
                <a:cxn ang="0">
                  <a:pos x="296" y="391"/>
                </a:cxn>
                <a:cxn ang="0">
                  <a:pos x="325" y="327"/>
                </a:cxn>
                <a:cxn ang="0">
                  <a:pos x="353" y="256"/>
                </a:cxn>
                <a:cxn ang="0">
                  <a:pos x="372" y="215"/>
                </a:cxn>
                <a:cxn ang="0">
                  <a:pos x="378" y="199"/>
                </a:cxn>
                <a:cxn ang="0">
                  <a:pos x="357" y="169"/>
                </a:cxn>
                <a:cxn ang="0">
                  <a:pos x="306" y="116"/>
                </a:cxn>
                <a:cxn ang="0">
                  <a:pos x="247" y="59"/>
                </a:cxn>
                <a:cxn ang="0">
                  <a:pos x="209" y="26"/>
                </a:cxn>
                <a:cxn ang="0">
                  <a:pos x="192" y="0"/>
                </a:cxn>
              </a:cxnLst>
              <a:rect l="0" t="0" r="r" b="b"/>
              <a:pathLst>
                <a:path w="378" h="623">
                  <a:moveTo>
                    <a:pt x="182" y="11"/>
                  </a:moveTo>
                  <a:lnTo>
                    <a:pt x="186" y="26"/>
                  </a:lnTo>
                  <a:lnTo>
                    <a:pt x="184" y="26"/>
                  </a:lnTo>
                  <a:lnTo>
                    <a:pt x="180" y="30"/>
                  </a:lnTo>
                  <a:lnTo>
                    <a:pt x="174" y="34"/>
                  </a:lnTo>
                  <a:lnTo>
                    <a:pt x="169" y="41"/>
                  </a:lnTo>
                  <a:lnTo>
                    <a:pt x="159" y="49"/>
                  </a:lnTo>
                  <a:lnTo>
                    <a:pt x="150" y="59"/>
                  </a:lnTo>
                  <a:lnTo>
                    <a:pt x="138" y="70"/>
                  </a:lnTo>
                  <a:lnTo>
                    <a:pt x="131" y="83"/>
                  </a:lnTo>
                  <a:lnTo>
                    <a:pt x="117" y="97"/>
                  </a:lnTo>
                  <a:lnTo>
                    <a:pt x="106" y="112"/>
                  </a:lnTo>
                  <a:lnTo>
                    <a:pt x="97" y="129"/>
                  </a:lnTo>
                  <a:lnTo>
                    <a:pt x="85" y="146"/>
                  </a:lnTo>
                  <a:lnTo>
                    <a:pt x="74" y="163"/>
                  </a:lnTo>
                  <a:lnTo>
                    <a:pt x="66" y="184"/>
                  </a:lnTo>
                  <a:lnTo>
                    <a:pt x="59" y="203"/>
                  </a:lnTo>
                  <a:lnTo>
                    <a:pt x="53" y="224"/>
                  </a:lnTo>
                  <a:lnTo>
                    <a:pt x="53" y="228"/>
                  </a:lnTo>
                  <a:lnTo>
                    <a:pt x="57" y="234"/>
                  </a:lnTo>
                  <a:lnTo>
                    <a:pt x="59" y="232"/>
                  </a:lnTo>
                  <a:lnTo>
                    <a:pt x="62" y="226"/>
                  </a:lnTo>
                  <a:lnTo>
                    <a:pt x="64" y="220"/>
                  </a:lnTo>
                  <a:lnTo>
                    <a:pt x="66" y="220"/>
                  </a:lnTo>
                  <a:lnTo>
                    <a:pt x="66" y="216"/>
                  </a:lnTo>
                  <a:lnTo>
                    <a:pt x="68" y="213"/>
                  </a:lnTo>
                  <a:lnTo>
                    <a:pt x="70" y="205"/>
                  </a:lnTo>
                  <a:lnTo>
                    <a:pt x="76" y="195"/>
                  </a:lnTo>
                  <a:lnTo>
                    <a:pt x="81" y="182"/>
                  </a:lnTo>
                  <a:lnTo>
                    <a:pt x="87" y="169"/>
                  </a:lnTo>
                  <a:lnTo>
                    <a:pt x="95" y="156"/>
                  </a:lnTo>
                  <a:lnTo>
                    <a:pt x="104" y="140"/>
                  </a:lnTo>
                  <a:lnTo>
                    <a:pt x="112" y="125"/>
                  </a:lnTo>
                  <a:lnTo>
                    <a:pt x="121" y="108"/>
                  </a:lnTo>
                  <a:lnTo>
                    <a:pt x="133" y="93"/>
                  </a:lnTo>
                  <a:lnTo>
                    <a:pt x="144" y="79"/>
                  </a:lnTo>
                  <a:lnTo>
                    <a:pt x="154" y="64"/>
                  </a:lnTo>
                  <a:lnTo>
                    <a:pt x="167" y="53"/>
                  </a:lnTo>
                  <a:lnTo>
                    <a:pt x="178" y="41"/>
                  </a:lnTo>
                  <a:lnTo>
                    <a:pt x="192" y="34"/>
                  </a:lnTo>
                  <a:lnTo>
                    <a:pt x="194" y="34"/>
                  </a:lnTo>
                  <a:lnTo>
                    <a:pt x="197" y="38"/>
                  </a:lnTo>
                  <a:lnTo>
                    <a:pt x="203" y="41"/>
                  </a:lnTo>
                  <a:lnTo>
                    <a:pt x="214" y="51"/>
                  </a:lnTo>
                  <a:lnTo>
                    <a:pt x="224" y="59"/>
                  </a:lnTo>
                  <a:lnTo>
                    <a:pt x="237" y="68"/>
                  </a:lnTo>
                  <a:lnTo>
                    <a:pt x="251" y="79"/>
                  </a:lnTo>
                  <a:lnTo>
                    <a:pt x="264" y="91"/>
                  </a:lnTo>
                  <a:lnTo>
                    <a:pt x="279" y="100"/>
                  </a:lnTo>
                  <a:lnTo>
                    <a:pt x="292" y="114"/>
                  </a:lnTo>
                  <a:lnTo>
                    <a:pt x="306" y="125"/>
                  </a:lnTo>
                  <a:lnTo>
                    <a:pt x="319" y="137"/>
                  </a:lnTo>
                  <a:lnTo>
                    <a:pt x="329" y="146"/>
                  </a:lnTo>
                  <a:lnTo>
                    <a:pt x="340" y="156"/>
                  </a:lnTo>
                  <a:lnTo>
                    <a:pt x="348" y="165"/>
                  </a:lnTo>
                  <a:lnTo>
                    <a:pt x="353" y="175"/>
                  </a:lnTo>
                  <a:lnTo>
                    <a:pt x="359" y="184"/>
                  </a:lnTo>
                  <a:lnTo>
                    <a:pt x="363" y="192"/>
                  </a:lnTo>
                  <a:lnTo>
                    <a:pt x="367" y="197"/>
                  </a:lnTo>
                  <a:lnTo>
                    <a:pt x="368" y="201"/>
                  </a:lnTo>
                  <a:lnTo>
                    <a:pt x="367" y="207"/>
                  </a:lnTo>
                  <a:lnTo>
                    <a:pt x="367" y="211"/>
                  </a:lnTo>
                  <a:lnTo>
                    <a:pt x="363" y="213"/>
                  </a:lnTo>
                  <a:lnTo>
                    <a:pt x="359" y="220"/>
                  </a:lnTo>
                  <a:lnTo>
                    <a:pt x="355" y="230"/>
                  </a:lnTo>
                  <a:lnTo>
                    <a:pt x="351" y="245"/>
                  </a:lnTo>
                  <a:lnTo>
                    <a:pt x="342" y="260"/>
                  </a:lnTo>
                  <a:lnTo>
                    <a:pt x="334" y="279"/>
                  </a:lnTo>
                  <a:lnTo>
                    <a:pt x="327" y="298"/>
                  </a:lnTo>
                  <a:lnTo>
                    <a:pt x="319" y="319"/>
                  </a:lnTo>
                  <a:lnTo>
                    <a:pt x="311" y="340"/>
                  </a:lnTo>
                  <a:lnTo>
                    <a:pt x="302" y="359"/>
                  </a:lnTo>
                  <a:lnTo>
                    <a:pt x="292" y="378"/>
                  </a:lnTo>
                  <a:lnTo>
                    <a:pt x="287" y="397"/>
                  </a:lnTo>
                  <a:lnTo>
                    <a:pt x="279" y="412"/>
                  </a:lnTo>
                  <a:lnTo>
                    <a:pt x="273" y="426"/>
                  </a:lnTo>
                  <a:lnTo>
                    <a:pt x="270" y="435"/>
                  </a:lnTo>
                  <a:lnTo>
                    <a:pt x="268" y="443"/>
                  </a:lnTo>
                  <a:lnTo>
                    <a:pt x="264" y="448"/>
                  </a:lnTo>
                  <a:lnTo>
                    <a:pt x="262" y="454"/>
                  </a:lnTo>
                  <a:lnTo>
                    <a:pt x="260" y="464"/>
                  </a:lnTo>
                  <a:lnTo>
                    <a:pt x="258" y="475"/>
                  </a:lnTo>
                  <a:lnTo>
                    <a:pt x="256" y="485"/>
                  </a:lnTo>
                  <a:lnTo>
                    <a:pt x="254" y="498"/>
                  </a:lnTo>
                  <a:lnTo>
                    <a:pt x="252" y="509"/>
                  </a:lnTo>
                  <a:lnTo>
                    <a:pt x="251" y="523"/>
                  </a:lnTo>
                  <a:lnTo>
                    <a:pt x="247" y="534"/>
                  </a:lnTo>
                  <a:lnTo>
                    <a:pt x="245" y="545"/>
                  </a:lnTo>
                  <a:lnTo>
                    <a:pt x="241" y="557"/>
                  </a:lnTo>
                  <a:lnTo>
                    <a:pt x="239" y="568"/>
                  </a:lnTo>
                  <a:lnTo>
                    <a:pt x="235" y="578"/>
                  </a:lnTo>
                  <a:lnTo>
                    <a:pt x="233" y="585"/>
                  </a:lnTo>
                  <a:lnTo>
                    <a:pt x="230" y="591"/>
                  </a:lnTo>
                  <a:lnTo>
                    <a:pt x="228" y="595"/>
                  </a:lnTo>
                  <a:lnTo>
                    <a:pt x="218" y="601"/>
                  </a:lnTo>
                  <a:lnTo>
                    <a:pt x="211" y="604"/>
                  </a:lnTo>
                  <a:lnTo>
                    <a:pt x="203" y="608"/>
                  </a:lnTo>
                  <a:lnTo>
                    <a:pt x="197" y="610"/>
                  </a:lnTo>
                  <a:lnTo>
                    <a:pt x="188" y="614"/>
                  </a:lnTo>
                  <a:lnTo>
                    <a:pt x="178" y="614"/>
                  </a:lnTo>
                  <a:lnTo>
                    <a:pt x="173" y="610"/>
                  </a:lnTo>
                  <a:lnTo>
                    <a:pt x="163" y="606"/>
                  </a:lnTo>
                  <a:lnTo>
                    <a:pt x="154" y="599"/>
                  </a:lnTo>
                  <a:lnTo>
                    <a:pt x="146" y="591"/>
                  </a:lnTo>
                  <a:lnTo>
                    <a:pt x="136" y="582"/>
                  </a:lnTo>
                  <a:lnTo>
                    <a:pt x="127" y="572"/>
                  </a:lnTo>
                  <a:lnTo>
                    <a:pt x="117" y="564"/>
                  </a:lnTo>
                  <a:lnTo>
                    <a:pt x="112" y="557"/>
                  </a:lnTo>
                  <a:lnTo>
                    <a:pt x="106" y="551"/>
                  </a:lnTo>
                  <a:lnTo>
                    <a:pt x="100" y="544"/>
                  </a:lnTo>
                  <a:lnTo>
                    <a:pt x="93" y="534"/>
                  </a:lnTo>
                  <a:lnTo>
                    <a:pt x="87" y="524"/>
                  </a:lnTo>
                  <a:lnTo>
                    <a:pt x="78" y="513"/>
                  </a:lnTo>
                  <a:lnTo>
                    <a:pt x="68" y="500"/>
                  </a:lnTo>
                  <a:lnTo>
                    <a:pt x="60" y="488"/>
                  </a:lnTo>
                  <a:lnTo>
                    <a:pt x="53" y="475"/>
                  </a:lnTo>
                  <a:lnTo>
                    <a:pt x="41" y="460"/>
                  </a:lnTo>
                  <a:lnTo>
                    <a:pt x="34" y="448"/>
                  </a:lnTo>
                  <a:lnTo>
                    <a:pt x="26" y="435"/>
                  </a:lnTo>
                  <a:lnTo>
                    <a:pt x="19" y="426"/>
                  </a:lnTo>
                  <a:lnTo>
                    <a:pt x="13" y="418"/>
                  </a:lnTo>
                  <a:lnTo>
                    <a:pt x="9" y="410"/>
                  </a:lnTo>
                  <a:lnTo>
                    <a:pt x="7" y="407"/>
                  </a:lnTo>
                  <a:lnTo>
                    <a:pt x="3" y="405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3" y="418"/>
                  </a:lnTo>
                  <a:lnTo>
                    <a:pt x="7" y="424"/>
                  </a:lnTo>
                  <a:lnTo>
                    <a:pt x="15" y="433"/>
                  </a:lnTo>
                  <a:lnTo>
                    <a:pt x="22" y="445"/>
                  </a:lnTo>
                  <a:lnTo>
                    <a:pt x="30" y="456"/>
                  </a:lnTo>
                  <a:lnTo>
                    <a:pt x="39" y="469"/>
                  </a:lnTo>
                  <a:lnTo>
                    <a:pt x="51" y="485"/>
                  </a:lnTo>
                  <a:lnTo>
                    <a:pt x="60" y="498"/>
                  </a:lnTo>
                  <a:lnTo>
                    <a:pt x="68" y="511"/>
                  </a:lnTo>
                  <a:lnTo>
                    <a:pt x="78" y="524"/>
                  </a:lnTo>
                  <a:lnTo>
                    <a:pt x="87" y="538"/>
                  </a:lnTo>
                  <a:lnTo>
                    <a:pt x="93" y="545"/>
                  </a:lnTo>
                  <a:lnTo>
                    <a:pt x="98" y="557"/>
                  </a:lnTo>
                  <a:lnTo>
                    <a:pt x="104" y="564"/>
                  </a:lnTo>
                  <a:lnTo>
                    <a:pt x="108" y="570"/>
                  </a:lnTo>
                  <a:lnTo>
                    <a:pt x="112" y="578"/>
                  </a:lnTo>
                  <a:lnTo>
                    <a:pt x="119" y="589"/>
                  </a:lnTo>
                  <a:lnTo>
                    <a:pt x="129" y="599"/>
                  </a:lnTo>
                  <a:lnTo>
                    <a:pt x="140" y="610"/>
                  </a:lnTo>
                  <a:lnTo>
                    <a:pt x="146" y="614"/>
                  </a:lnTo>
                  <a:lnTo>
                    <a:pt x="154" y="620"/>
                  </a:lnTo>
                  <a:lnTo>
                    <a:pt x="161" y="621"/>
                  </a:lnTo>
                  <a:lnTo>
                    <a:pt x="169" y="623"/>
                  </a:lnTo>
                  <a:lnTo>
                    <a:pt x="176" y="623"/>
                  </a:lnTo>
                  <a:lnTo>
                    <a:pt x="186" y="623"/>
                  </a:lnTo>
                  <a:lnTo>
                    <a:pt x="194" y="621"/>
                  </a:lnTo>
                  <a:lnTo>
                    <a:pt x="205" y="620"/>
                  </a:lnTo>
                  <a:lnTo>
                    <a:pt x="213" y="614"/>
                  </a:lnTo>
                  <a:lnTo>
                    <a:pt x="222" y="608"/>
                  </a:lnTo>
                  <a:lnTo>
                    <a:pt x="228" y="601"/>
                  </a:lnTo>
                  <a:lnTo>
                    <a:pt x="233" y="595"/>
                  </a:lnTo>
                  <a:lnTo>
                    <a:pt x="239" y="587"/>
                  </a:lnTo>
                  <a:lnTo>
                    <a:pt x="243" y="580"/>
                  </a:lnTo>
                  <a:lnTo>
                    <a:pt x="247" y="574"/>
                  </a:lnTo>
                  <a:lnTo>
                    <a:pt x="252" y="566"/>
                  </a:lnTo>
                  <a:lnTo>
                    <a:pt x="252" y="559"/>
                  </a:lnTo>
                  <a:lnTo>
                    <a:pt x="256" y="551"/>
                  </a:lnTo>
                  <a:lnTo>
                    <a:pt x="256" y="544"/>
                  </a:lnTo>
                  <a:lnTo>
                    <a:pt x="258" y="538"/>
                  </a:lnTo>
                  <a:lnTo>
                    <a:pt x="258" y="530"/>
                  </a:lnTo>
                  <a:lnTo>
                    <a:pt x="258" y="524"/>
                  </a:lnTo>
                  <a:lnTo>
                    <a:pt x="260" y="521"/>
                  </a:lnTo>
                  <a:lnTo>
                    <a:pt x="262" y="517"/>
                  </a:lnTo>
                  <a:lnTo>
                    <a:pt x="262" y="505"/>
                  </a:lnTo>
                  <a:lnTo>
                    <a:pt x="264" y="496"/>
                  </a:lnTo>
                  <a:lnTo>
                    <a:pt x="266" y="488"/>
                  </a:lnTo>
                  <a:lnTo>
                    <a:pt x="268" y="483"/>
                  </a:lnTo>
                  <a:lnTo>
                    <a:pt x="270" y="475"/>
                  </a:lnTo>
                  <a:lnTo>
                    <a:pt x="271" y="469"/>
                  </a:lnTo>
                  <a:lnTo>
                    <a:pt x="273" y="464"/>
                  </a:lnTo>
                  <a:lnTo>
                    <a:pt x="275" y="456"/>
                  </a:lnTo>
                  <a:lnTo>
                    <a:pt x="277" y="448"/>
                  </a:lnTo>
                  <a:lnTo>
                    <a:pt x="279" y="443"/>
                  </a:lnTo>
                  <a:lnTo>
                    <a:pt x="283" y="429"/>
                  </a:lnTo>
                  <a:lnTo>
                    <a:pt x="287" y="420"/>
                  </a:lnTo>
                  <a:lnTo>
                    <a:pt x="289" y="414"/>
                  </a:lnTo>
                  <a:lnTo>
                    <a:pt x="292" y="405"/>
                  </a:lnTo>
                  <a:lnTo>
                    <a:pt x="296" y="391"/>
                  </a:lnTo>
                  <a:lnTo>
                    <a:pt x="302" y="376"/>
                  </a:lnTo>
                  <a:lnTo>
                    <a:pt x="310" y="361"/>
                  </a:lnTo>
                  <a:lnTo>
                    <a:pt x="317" y="344"/>
                  </a:lnTo>
                  <a:lnTo>
                    <a:pt x="325" y="327"/>
                  </a:lnTo>
                  <a:lnTo>
                    <a:pt x="332" y="310"/>
                  </a:lnTo>
                  <a:lnTo>
                    <a:pt x="340" y="291"/>
                  </a:lnTo>
                  <a:lnTo>
                    <a:pt x="348" y="273"/>
                  </a:lnTo>
                  <a:lnTo>
                    <a:pt x="353" y="256"/>
                  </a:lnTo>
                  <a:lnTo>
                    <a:pt x="361" y="243"/>
                  </a:lnTo>
                  <a:lnTo>
                    <a:pt x="367" y="230"/>
                  </a:lnTo>
                  <a:lnTo>
                    <a:pt x="370" y="220"/>
                  </a:lnTo>
                  <a:lnTo>
                    <a:pt x="372" y="215"/>
                  </a:lnTo>
                  <a:lnTo>
                    <a:pt x="374" y="215"/>
                  </a:lnTo>
                  <a:lnTo>
                    <a:pt x="376" y="209"/>
                  </a:lnTo>
                  <a:lnTo>
                    <a:pt x="378" y="205"/>
                  </a:lnTo>
                  <a:lnTo>
                    <a:pt x="378" y="199"/>
                  </a:lnTo>
                  <a:lnTo>
                    <a:pt x="374" y="190"/>
                  </a:lnTo>
                  <a:lnTo>
                    <a:pt x="372" y="184"/>
                  </a:lnTo>
                  <a:lnTo>
                    <a:pt x="367" y="178"/>
                  </a:lnTo>
                  <a:lnTo>
                    <a:pt x="357" y="169"/>
                  </a:lnTo>
                  <a:lnTo>
                    <a:pt x="348" y="157"/>
                  </a:lnTo>
                  <a:lnTo>
                    <a:pt x="334" y="144"/>
                  </a:lnTo>
                  <a:lnTo>
                    <a:pt x="321" y="131"/>
                  </a:lnTo>
                  <a:lnTo>
                    <a:pt x="306" y="116"/>
                  </a:lnTo>
                  <a:lnTo>
                    <a:pt x="292" y="102"/>
                  </a:lnTo>
                  <a:lnTo>
                    <a:pt x="275" y="87"/>
                  </a:lnTo>
                  <a:lnTo>
                    <a:pt x="262" y="74"/>
                  </a:lnTo>
                  <a:lnTo>
                    <a:pt x="247" y="59"/>
                  </a:lnTo>
                  <a:lnTo>
                    <a:pt x="233" y="49"/>
                  </a:lnTo>
                  <a:lnTo>
                    <a:pt x="222" y="38"/>
                  </a:lnTo>
                  <a:lnTo>
                    <a:pt x="214" y="30"/>
                  </a:lnTo>
                  <a:lnTo>
                    <a:pt x="209" y="26"/>
                  </a:lnTo>
                  <a:lnTo>
                    <a:pt x="207" y="24"/>
                  </a:lnTo>
                  <a:lnTo>
                    <a:pt x="195" y="21"/>
                  </a:lnTo>
                  <a:lnTo>
                    <a:pt x="192" y="22"/>
                  </a:lnTo>
                  <a:lnTo>
                    <a:pt x="192" y="0"/>
                  </a:lnTo>
                  <a:lnTo>
                    <a:pt x="182" y="11"/>
                  </a:lnTo>
                  <a:lnTo>
                    <a:pt x="18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913"/>
            <p:cNvSpPr>
              <a:spLocks/>
            </p:cNvSpPr>
            <p:nvPr/>
          </p:nvSpPr>
          <p:spPr bwMode="auto">
            <a:xfrm>
              <a:off x="4035425" y="4659313"/>
              <a:ext cx="19050" cy="142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7" y="2"/>
                </a:cxn>
                <a:cxn ang="0">
                  <a:pos x="4" y="9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6" y="15"/>
                </a:cxn>
                <a:cxn ang="0">
                  <a:pos x="9" y="11"/>
                </a:cxn>
                <a:cxn ang="0">
                  <a:pos x="13" y="7"/>
                </a:cxn>
                <a:cxn ang="0">
                  <a:pos x="19" y="7"/>
                </a:cxn>
                <a:cxn ang="0">
                  <a:pos x="23" y="7"/>
                </a:cxn>
                <a:cxn ang="0">
                  <a:pos x="25" y="6"/>
                </a:cxn>
                <a:cxn ang="0">
                  <a:pos x="23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5" h="19">
                  <a:moveTo>
                    <a:pt x="11" y="0"/>
                  </a:moveTo>
                  <a:lnTo>
                    <a:pt x="7" y="2"/>
                  </a:lnTo>
                  <a:lnTo>
                    <a:pt x="4" y="9"/>
                  </a:lnTo>
                  <a:lnTo>
                    <a:pt x="0" y="15"/>
                  </a:lnTo>
                  <a:lnTo>
                    <a:pt x="4" y="19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3" y="7"/>
                  </a:lnTo>
                  <a:lnTo>
                    <a:pt x="19" y="7"/>
                  </a:lnTo>
                  <a:lnTo>
                    <a:pt x="23" y="7"/>
                  </a:lnTo>
                  <a:lnTo>
                    <a:pt x="25" y="6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914"/>
            <p:cNvSpPr>
              <a:spLocks/>
            </p:cNvSpPr>
            <p:nvPr/>
          </p:nvSpPr>
          <p:spPr bwMode="auto">
            <a:xfrm>
              <a:off x="3792537" y="4703763"/>
              <a:ext cx="68262" cy="92075"/>
            </a:xfrm>
            <a:custGeom>
              <a:avLst/>
              <a:gdLst/>
              <a:ahLst/>
              <a:cxnLst>
                <a:cxn ang="0">
                  <a:pos x="85" y="36"/>
                </a:cxn>
                <a:cxn ang="0">
                  <a:pos x="85" y="32"/>
                </a:cxn>
                <a:cxn ang="0">
                  <a:pos x="83" y="30"/>
                </a:cxn>
                <a:cxn ang="0">
                  <a:pos x="80" y="23"/>
                </a:cxn>
                <a:cxn ang="0">
                  <a:pos x="76" y="17"/>
                </a:cxn>
                <a:cxn ang="0">
                  <a:pos x="72" y="11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4" y="0"/>
                </a:cxn>
                <a:cxn ang="0">
                  <a:pos x="61" y="2"/>
                </a:cxn>
                <a:cxn ang="0">
                  <a:pos x="53" y="10"/>
                </a:cxn>
                <a:cxn ang="0">
                  <a:pos x="45" y="13"/>
                </a:cxn>
                <a:cxn ang="0">
                  <a:pos x="41" y="21"/>
                </a:cxn>
                <a:cxn ang="0">
                  <a:pos x="36" y="27"/>
                </a:cxn>
                <a:cxn ang="0">
                  <a:pos x="30" y="36"/>
                </a:cxn>
                <a:cxn ang="0">
                  <a:pos x="22" y="42"/>
                </a:cxn>
                <a:cxn ang="0">
                  <a:pos x="19" y="48"/>
                </a:cxn>
                <a:cxn ang="0">
                  <a:pos x="13" y="55"/>
                </a:cxn>
                <a:cxn ang="0">
                  <a:pos x="9" y="63"/>
                </a:cxn>
                <a:cxn ang="0">
                  <a:pos x="2" y="72"/>
                </a:cxn>
                <a:cxn ang="0">
                  <a:pos x="0" y="82"/>
                </a:cxn>
                <a:cxn ang="0">
                  <a:pos x="2" y="91"/>
                </a:cxn>
                <a:cxn ang="0">
                  <a:pos x="9" y="103"/>
                </a:cxn>
                <a:cxn ang="0">
                  <a:pos x="17" y="110"/>
                </a:cxn>
                <a:cxn ang="0">
                  <a:pos x="21" y="116"/>
                </a:cxn>
                <a:cxn ang="0">
                  <a:pos x="24" y="112"/>
                </a:cxn>
                <a:cxn ang="0">
                  <a:pos x="11" y="78"/>
                </a:cxn>
                <a:cxn ang="0">
                  <a:pos x="13" y="76"/>
                </a:cxn>
                <a:cxn ang="0">
                  <a:pos x="19" y="69"/>
                </a:cxn>
                <a:cxn ang="0">
                  <a:pos x="24" y="57"/>
                </a:cxn>
                <a:cxn ang="0">
                  <a:pos x="36" y="48"/>
                </a:cxn>
                <a:cxn ang="0">
                  <a:pos x="43" y="34"/>
                </a:cxn>
                <a:cxn ang="0">
                  <a:pos x="53" y="25"/>
                </a:cxn>
                <a:cxn ang="0">
                  <a:pos x="59" y="17"/>
                </a:cxn>
                <a:cxn ang="0">
                  <a:pos x="64" y="15"/>
                </a:cxn>
                <a:cxn ang="0">
                  <a:pos x="66" y="17"/>
                </a:cxn>
                <a:cxn ang="0">
                  <a:pos x="74" y="27"/>
                </a:cxn>
                <a:cxn ang="0">
                  <a:pos x="80" y="36"/>
                </a:cxn>
                <a:cxn ang="0">
                  <a:pos x="83" y="40"/>
                </a:cxn>
                <a:cxn ang="0">
                  <a:pos x="85" y="36"/>
                </a:cxn>
                <a:cxn ang="0">
                  <a:pos x="85" y="36"/>
                </a:cxn>
              </a:cxnLst>
              <a:rect l="0" t="0" r="r" b="b"/>
              <a:pathLst>
                <a:path w="85" h="116">
                  <a:moveTo>
                    <a:pt x="85" y="36"/>
                  </a:moveTo>
                  <a:lnTo>
                    <a:pt x="85" y="32"/>
                  </a:lnTo>
                  <a:lnTo>
                    <a:pt x="83" y="30"/>
                  </a:lnTo>
                  <a:lnTo>
                    <a:pt x="80" y="23"/>
                  </a:lnTo>
                  <a:lnTo>
                    <a:pt x="76" y="17"/>
                  </a:lnTo>
                  <a:lnTo>
                    <a:pt x="72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1" y="2"/>
                  </a:lnTo>
                  <a:lnTo>
                    <a:pt x="53" y="10"/>
                  </a:lnTo>
                  <a:lnTo>
                    <a:pt x="45" y="13"/>
                  </a:lnTo>
                  <a:lnTo>
                    <a:pt x="41" y="21"/>
                  </a:lnTo>
                  <a:lnTo>
                    <a:pt x="36" y="27"/>
                  </a:lnTo>
                  <a:lnTo>
                    <a:pt x="30" y="36"/>
                  </a:lnTo>
                  <a:lnTo>
                    <a:pt x="22" y="42"/>
                  </a:lnTo>
                  <a:lnTo>
                    <a:pt x="19" y="48"/>
                  </a:lnTo>
                  <a:lnTo>
                    <a:pt x="13" y="55"/>
                  </a:lnTo>
                  <a:lnTo>
                    <a:pt x="9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9" y="103"/>
                  </a:lnTo>
                  <a:lnTo>
                    <a:pt x="17" y="110"/>
                  </a:lnTo>
                  <a:lnTo>
                    <a:pt x="21" y="116"/>
                  </a:lnTo>
                  <a:lnTo>
                    <a:pt x="24" y="112"/>
                  </a:lnTo>
                  <a:lnTo>
                    <a:pt x="11" y="78"/>
                  </a:lnTo>
                  <a:lnTo>
                    <a:pt x="13" y="76"/>
                  </a:lnTo>
                  <a:lnTo>
                    <a:pt x="19" y="69"/>
                  </a:lnTo>
                  <a:lnTo>
                    <a:pt x="24" y="57"/>
                  </a:lnTo>
                  <a:lnTo>
                    <a:pt x="36" y="48"/>
                  </a:lnTo>
                  <a:lnTo>
                    <a:pt x="43" y="34"/>
                  </a:lnTo>
                  <a:lnTo>
                    <a:pt x="53" y="25"/>
                  </a:lnTo>
                  <a:lnTo>
                    <a:pt x="59" y="17"/>
                  </a:lnTo>
                  <a:lnTo>
                    <a:pt x="64" y="15"/>
                  </a:lnTo>
                  <a:lnTo>
                    <a:pt x="66" y="17"/>
                  </a:lnTo>
                  <a:lnTo>
                    <a:pt x="74" y="27"/>
                  </a:lnTo>
                  <a:lnTo>
                    <a:pt x="80" y="36"/>
                  </a:lnTo>
                  <a:lnTo>
                    <a:pt x="83" y="40"/>
                  </a:lnTo>
                  <a:lnTo>
                    <a:pt x="85" y="36"/>
                  </a:lnTo>
                  <a:lnTo>
                    <a:pt x="85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915"/>
            <p:cNvSpPr>
              <a:spLocks/>
            </p:cNvSpPr>
            <p:nvPr/>
          </p:nvSpPr>
          <p:spPr bwMode="auto">
            <a:xfrm>
              <a:off x="3790950" y="4719638"/>
              <a:ext cx="150812" cy="163513"/>
            </a:xfrm>
            <a:custGeom>
              <a:avLst/>
              <a:gdLst/>
              <a:ahLst/>
              <a:cxnLst>
                <a:cxn ang="0">
                  <a:pos x="2" y="125"/>
                </a:cxn>
                <a:cxn ang="0">
                  <a:pos x="7" y="116"/>
                </a:cxn>
                <a:cxn ang="0">
                  <a:pos x="17" y="99"/>
                </a:cxn>
                <a:cxn ang="0">
                  <a:pos x="30" y="80"/>
                </a:cxn>
                <a:cxn ang="0">
                  <a:pos x="45" y="59"/>
                </a:cxn>
                <a:cxn ang="0">
                  <a:pos x="61" y="38"/>
                </a:cxn>
                <a:cxn ang="0">
                  <a:pos x="76" y="19"/>
                </a:cxn>
                <a:cxn ang="0">
                  <a:pos x="91" y="6"/>
                </a:cxn>
                <a:cxn ang="0">
                  <a:pos x="101" y="2"/>
                </a:cxn>
                <a:cxn ang="0">
                  <a:pos x="106" y="0"/>
                </a:cxn>
                <a:cxn ang="0">
                  <a:pos x="104" y="9"/>
                </a:cxn>
                <a:cxn ang="0">
                  <a:pos x="165" y="156"/>
                </a:cxn>
                <a:cxn ang="0">
                  <a:pos x="175" y="158"/>
                </a:cxn>
                <a:cxn ang="0">
                  <a:pos x="186" y="165"/>
                </a:cxn>
                <a:cxn ang="0">
                  <a:pos x="190" y="173"/>
                </a:cxn>
                <a:cxn ang="0">
                  <a:pos x="182" y="171"/>
                </a:cxn>
                <a:cxn ang="0">
                  <a:pos x="171" y="165"/>
                </a:cxn>
                <a:cxn ang="0">
                  <a:pos x="171" y="169"/>
                </a:cxn>
                <a:cxn ang="0">
                  <a:pos x="178" y="183"/>
                </a:cxn>
                <a:cxn ang="0">
                  <a:pos x="184" y="196"/>
                </a:cxn>
                <a:cxn ang="0">
                  <a:pos x="186" y="203"/>
                </a:cxn>
                <a:cxn ang="0">
                  <a:pos x="177" y="202"/>
                </a:cxn>
                <a:cxn ang="0">
                  <a:pos x="171" y="190"/>
                </a:cxn>
                <a:cxn ang="0">
                  <a:pos x="161" y="169"/>
                </a:cxn>
                <a:cxn ang="0">
                  <a:pos x="148" y="141"/>
                </a:cxn>
                <a:cxn ang="0">
                  <a:pos x="133" y="108"/>
                </a:cxn>
                <a:cxn ang="0">
                  <a:pos x="116" y="76"/>
                </a:cxn>
                <a:cxn ang="0">
                  <a:pos x="102" y="48"/>
                </a:cxn>
                <a:cxn ang="0">
                  <a:pos x="95" y="28"/>
                </a:cxn>
                <a:cxn ang="0">
                  <a:pos x="91" y="21"/>
                </a:cxn>
                <a:cxn ang="0">
                  <a:pos x="82" y="30"/>
                </a:cxn>
                <a:cxn ang="0">
                  <a:pos x="72" y="40"/>
                </a:cxn>
                <a:cxn ang="0">
                  <a:pos x="61" y="55"/>
                </a:cxn>
                <a:cxn ang="0">
                  <a:pos x="45" y="70"/>
                </a:cxn>
                <a:cxn ang="0">
                  <a:pos x="34" y="89"/>
                </a:cxn>
                <a:cxn ang="0">
                  <a:pos x="21" y="110"/>
                </a:cxn>
                <a:cxn ang="0">
                  <a:pos x="11" y="131"/>
                </a:cxn>
                <a:cxn ang="0">
                  <a:pos x="4" y="135"/>
                </a:cxn>
                <a:cxn ang="0">
                  <a:pos x="2" y="129"/>
                </a:cxn>
              </a:cxnLst>
              <a:rect l="0" t="0" r="r" b="b"/>
              <a:pathLst>
                <a:path w="190" h="205">
                  <a:moveTo>
                    <a:pt x="2" y="129"/>
                  </a:moveTo>
                  <a:lnTo>
                    <a:pt x="2" y="125"/>
                  </a:lnTo>
                  <a:lnTo>
                    <a:pt x="4" y="122"/>
                  </a:lnTo>
                  <a:lnTo>
                    <a:pt x="7" y="116"/>
                  </a:lnTo>
                  <a:lnTo>
                    <a:pt x="11" y="108"/>
                  </a:lnTo>
                  <a:lnTo>
                    <a:pt x="17" y="99"/>
                  </a:lnTo>
                  <a:lnTo>
                    <a:pt x="23" y="91"/>
                  </a:lnTo>
                  <a:lnTo>
                    <a:pt x="30" y="80"/>
                  </a:lnTo>
                  <a:lnTo>
                    <a:pt x="38" y="70"/>
                  </a:lnTo>
                  <a:lnTo>
                    <a:pt x="45" y="59"/>
                  </a:lnTo>
                  <a:lnTo>
                    <a:pt x="51" y="49"/>
                  </a:lnTo>
                  <a:lnTo>
                    <a:pt x="61" y="38"/>
                  </a:lnTo>
                  <a:lnTo>
                    <a:pt x="68" y="30"/>
                  </a:lnTo>
                  <a:lnTo>
                    <a:pt x="76" y="19"/>
                  </a:lnTo>
                  <a:lnTo>
                    <a:pt x="83" y="11"/>
                  </a:lnTo>
                  <a:lnTo>
                    <a:pt x="91" y="6"/>
                  </a:lnTo>
                  <a:lnTo>
                    <a:pt x="99" y="2"/>
                  </a:lnTo>
                  <a:lnTo>
                    <a:pt x="101" y="2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08" y="2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165" y="156"/>
                  </a:lnTo>
                  <a:lnTo>
                    <a:pt x="167" y="156"/>
                  </a:lnTo>
                  <a:lnTo>
                    <a:pt x="175" y="158"/>
                  </a:lnTo>
                  <a:lnTo>
                    <a:pt x="180" y="160"/>
                  </a:lnTo>
                  <a:lnTo>
                    <a:pt x="186" y="165"/>
                  </a:lnTo>
                  <a:lnTo>
                    <a:pt x="188" y="169"/>
                  </a:lnTo>
                  <a:lnTo>
                    <a:pt x="190" y="173"/>
                  </a:lnTo>
                  <a:lnTo>
                    <a:pt x="190" y="175"/>
                  </a:lnTo>
                  <a:lnTo>
                    <a:pt x="182" y="171"/>
                  </a:lnTo>
                  <a:lnTo>
                    <a:pt x="177" y="169"/>
                  </a:lnTo>
                  <a:lnTo>
                    <a:pt x="171" y="165"/>
                  </a:lnTo>
                  <a:lnTo>
                    <a:pt x="167" y="165"/>
                  </a:lnTo>
                  <a:lnTo>
                    <a:pt x="171" y="169"/>
                  </a:lnTo>
                  <a:lnTo>
                    <a:pt x="175" y="175"/>
                  </a:lnTo>
                  <a:lnTo>
                    <a:pt x="178" y="183"/>
                  </a:lnTo>
                  <a:lnTo>
                    <a:pt x="180" y="188"/>
                  </a:lnTo>
                  <a:lnTo>
                    <a:pt x="184" y="196"/>
                  </a:lnTo>
                  <a:lnTo>
                    <a:pt x="186" y="200"/>
                  </a:lnTo>
                  <a:lnTo>
                    <a:pt x="186" y="203"/>
                  </a:lnTo>
                  <a:lnTo>
                    <a:pt x="180" y="205"/>
                  </a:lnTo>
                  <a:lnTo>
                    <a:pt x="177" y="202"/>
                  </a:lnTo>
                  <a:lnTo>
                    <a:pt x="175" y="198"/>
                  </a:lnTo>
                  <a:lnTo>
                    <a:pt x="171" y="190"/>
                  </a:lnTo>
                  <a:lnTo>
                    <a:pt x="167" y="181"/>
                  </a:lnTo>
                  <a:lnTo>
                    <a:pt x="161" y="169"/>
                  </a:lnTo>
                  <a:lnTo>
                    <a:pt x="156" y="154"/>
                  </a:lnTo>
                  <a:lnTo>
                    <a:pt x="148" y="141"/>
                  </a:lnTo>
                  <a:lnTo>
                    <a:pt x="140" y="124"/>
                  </a:lnTo>
                  <a:lnTo>
                    <a:pt x="133" y="108"/>
                  </a:lnTo>
                  <a:lnTo>
                    <a:pt x="125" y="91"/>
                  </a:lnTo>
                  <a:lnTo>
                    <a:pt x="116" y="76"/>
                  </a:lnTo>
                  <a:lnTo>
                    <a:pt x="110" y="61"/>
                  </a:lnTo>
                  <a:lnTo>
                    <a:pt x="102" y="48"/>
                  </a:lnTo>
                  <a:lnTo>
                    <a:pt x="97" y="36"/>
                  </a:lnTo>
                  <a:lnTo>
                    <a:pt x="95" y="28"/>
                  </a:lnTo>
                  <a:lnTo>
                    <a:pt x="91" y="23"/>
                  </a:lnTo>
                  <a:lnTo>
                    <a:pt x="91" y="21"/>
                  </a:lnTo>
                  <a:lnTo>
                    <a:pt x="87" y="23"/>
                  </a:lnTo>
                  <a:lnTo>
                    <a:pt x="82" y="30"/>
                  </a:lnTo>
                  <a:lnTo>
                    <a:pt x="76" y="32"/>
                  </a:lnTo>
                  <a:lnTo>
                    <a:pt x="72" y="40"/>
                  </a:lnTo>
                  <a:lnTo>
                    <a:pt x="66" y="46"/>
                  </a:lnTo>
                  <a:lnTo>
                    <a:pt x="61" y="55"/>
                  </a:lnTo>
                  <a:lnTo>
                    <a:pt x="53" y="61"/>
                  </a:lnTo>
                  <a:lnTo>
                    <a:pt x="45" y="70"/>
                  </a:lnTo>
                  <a:lnTo>
                    <a:pt x="40" y="80"/>
                  </a:lnTo>
                  <a:lnTo>
                    <a:pt x="34" y="89"/>
                  </a:lnTo>
                  <a:lnTo>
                    <a:pt x="26" y="99"/>
                  </a:lnTo>
                  <a:lnTo>
                    <a:pt x="21" y="110"/>
                  </a:lnTo>
                  <a:lnTo>
                    <a:pt x="15" y="120"/>
                  </a:lnTo>
                  <a:lnTo>
                    <a:pt x="11" y="131"/>
                  </a:lnTo>
                  <a:lnTo>
                    <a:pt x="9" y="133"/>
                  </a:lnTo>
                  <a:lnTo>
                    <a:pt x="4" y="135"/>
                  </a:lnTo>
                  <a:lnTo>
                    <a:pt x="0" y="131"/>
                  </a:lnTo>
                  <a:lnTo>
                    <a:pt x="2" y="129"/>
                  </a:lnTo>
                  <a:lnTo>
                    <a:pt x="2" y="1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916"/>
            <p:cNvSpPr>
              <a:spLocks/>
            </p:cNvSpPr>
            <p:nvPr/>
          </p:nvSpPr>
          <p:spPr bwMode="auto">
            <a:xfrm>
              <a:off x="3806825" y="4826001"/>
              <a:ext cx="25400" cy="34925"/>
            </a:xfrm>
            <a:custGeom>
              <a:avLst/>
              <a:gdLst/>
              <a:ahLst/>
              <a:cxnLst>
                <a:cxn ang="0">
                  <a:pos x="5" y="19"/>
                </a:cxn>
                <a:cxn ang="0">
                  <a:pos x="5" y="15"/>
                </a:cxn>
                <a:cxn ang="0">
                  <a:pos x="9" y="11"/>
                </a:cxn>
                <a:cxn ang="0">
                  <a:pos x="13" y="11"/>
                </a:cxn>
                <a:cxn ang="0">
                  <a:pos x="19" y="15"/>
                </a:cxn>
                <a:cxn ang="0">
                  <a:pos x="22" y="23"/>
                </a:cxn>
                <a:cxn ang="0">
                  <a:pos x="24" y="32"/>
                </a:cxn>
                <a:cxn ang="0">
                  <a:pos x="22" y="36"/>
                </a:cxn>
                <a:cxn ang="0">
                  <a:pos x="21" y="38"/>
                </a:cxn>
                <a:cxn ang="0">
                  <a:pos x="17" y="36"/>
                </a:cxn>
                <a:cxn ang="0">
                  <a:pos x="15" y="38"/>
                </a:cxn>
                <a:cxn ang="0">
                  <a:pos x="17" y="44"/>
                </a:cxn>
                <a:cxn ang="0">
                  <a:pos x="22" y="46"/>
                </a:cxn>
                <a:cxn ang="0">
                  <a:pos x="26" y="46"/>
                </a:cxn>
                <a:cxn ang="0">
                  <a:pos x="30" y="46"/>
                </a:cxn>
                <a:cxn ang="0">
                  <a:pos x="32" y="40"/>
                </a:cxn>
                <a:cxn ang="0">
                  <a:pos x="32" y="32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19" y="2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0"/>
                </a:cxn>
                <a:cxn ang="0">
                  <a:pos x="2" y="17"/>
                </a:cxn>
                <a:cxn ang="0">
                  <a:pos x="5" y="19"/>
                </a:cxn>
                <a:cxn ang="0">
                  <a:pos x="5" y="19"/>
                </a:cxn>
              </a:cxnLst>
              <a:rect l="0" t="0" r="r" b="b"/>
              <a:pathLst>
                <a:path w="32" h="46">
                  <a:moveTo>
                    <a:pt x="5" y="19"/>
                  </a:moveTo>
                  <a:lnTo>
                    <a:pt x="5" y="15"/>
                  </a:lnTo>
                  <a:lnTo>
                    <a:pt x="9" y="11"/>
                  </a:lnTo>
                  <a:lnTo>
                    <a:pt x="13" y="11"/>
                  </a:lnTo>
                  <a:lnTo>
                    <a:pt x="19" y="15"/>
                  </a:lnTo>
                  <a:lnTo>
                    <a:pt x="22" y="23"/>
                  </a:lnTo>
                  <a:lnTo>
                    <a:pt x="24" y="32"/>
                  </a:lnTo>
                  <a:lnTo>
                    <a:pt x="22" y="36"/>
                  </a:lnTo>
                  <a:lnTo>
                    <a:pt x="21" y="38"/>
                  </a:lnTo>
                  <a:lnTo>
                    <a:pt x="17" y="36"/>
                  </a:lnTo>
                  <a:lnTo>
                    <a:pt x="15" y="38"/>
                  </a:lnTo>
                  <a:lnTo>
                    <a:pt x="17" y="44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19" y="2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917"/>
            <p:cNvSpPr>
              <a:spLocks/>
            </p:cNvSpPr>
            <p:nvPr/>
          </p:nvSpPr>
          <p:spPr bwMode="auto">
            <a:xfrm>
              <a:off x="3806825" y="4833938"/>
              <a:ext cx="17462" cy="23813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2"/>
                </a:cxn>
                <a:cxn ang="0">
                  <a:pos x="7" y="6"/>
                </a:cxn>
                <a:cxn ang="0">
                  <a:pos x="9" y="12"/>
                </a:cxn>
                <a:cxn ang="0">
                  <a:pos x="13" y="18"/>
                </a:cxn>
                <a:cxn ang="0">
                  <a:pos x="13" y="21"/>
                </a:cxn>
                <a:cxn ang="0">
                  <a:pos x="17" y="25"/>
                </a:cxn>
                <a:cxn ang="0">
                  <a:pos x="19" y="29"/>
                </a:cxn>
                <a:cxn ang="0">
                  <a:pos x="21" y="31"/>
                </a:cxn>
                <a:cxn ang="0">
                  <a:pos x="19" y="29"/>
                </a:cxn>
                <a:cxn ang="0">
                  <a:pos x="13" y="27"/>
                </a:cxn>
                <a:cxn ang="0">
                  <a:pos x="7" y="21"/>
                </a:cxn>
                <a:cxn ang="0">
                  <a:pos x="5" y="18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1" h="31">
                  <a:moveTo>
                    <a:pt x="5" y="2"/>
                  </a:moveTo>
                  <a:lnTo>
                    <a:pt x="5" y="2"/>
                  </a:lnTo>
                  <a:lnTo>
                    <a:pt x="7" y="6"/>
                  </a:lnTo>
                  <a:lnTo>
                    <a:pt x="9" y="12"/>
                  </a:lnTo>
                  <a:lnTo>
                    <a:pt x="13" y="18"/>
                  </a:lnTo>
                  <a:lnTo>
                    <a:pt x="13" y="21"/>
                  </a:lnTo>
                  <a:lnTo>
                    <a:pt x="17" y="25"/>
                  </a:lnTo>
                  <a:lnTo>
                    <a:pt x="19" y="29"/>
                  </a:lnTo>
                  <a:lnTo>
                    <a:pt x="21" y="31"/>
                  </a:lnTo>
                  <a:lnTo>
                    <a:pt x="19" y="29"/>
                  </a:lnTo>
                  <a:lnTo>
                    <a:pt x="13" y="27"/>
                  </a:lnTo>
                  <a:lnTo>
                    <a:pt x="7" y="21"/>
                  </a:lnTo>
                  <a:lnTo>
                    <a:pt x="5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918"/>
            <p:cNvSpPr>
              <a:spLocks/>
            </p:cNvSpPr>
            <p:nvPr/>
          </p:nvSpPr>
          <p:spPr bwMode="auto">
            <a:xfrm>
              <a:off x="3775075" y="4930776"/>
              <a:ext cx="14287" cy="14605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10"/>
                </a:cxn>
                <a:cxn ang="0">
                  <a:pos x="5" y="15"/>
                </a:cxn>
                <a:cxn ang="0">
                  <a:pos x="5" y="27"/>
                </a:cxn>
                <a:cxn ang="0">
                  <a:pos x="4" y="38"/>
                </a:cxn>
                <a:cxn ang="0">
                  <a:pos x="4" y="50"/>
                </a:cxn>
                <a:cxn ang="0">
                  <a:pos x="4" y="65"/>
                </a:cxn>
                <a:cxn ang="0">
                  <a:pos x="4" y="78"/>
                </a:cxn>
                <a:cxn ang="0">
                  <a:pos x="4" y="91"/>
                </a:cxn>
                <a:cxn ang="0">
                  <a:pos x="4" y="105"/>
                </a:cxn>
                <a:cxn ang="0">
                  <a:pos x="2" y="118"/>
                </a:cxn>
                <a:cxn ang="0">
                  <a:pos x="2" y="131"/>
                </a:cxn>
                <a:cxn ang="0">
                  <a:pos x="0" y="143"/>
                </a:cxn>
                <a:cxn ang="0">
                  <a:pos x="0" y="150"/>
                </a:cxn>
                <a:cxn ang="0">
                  <a:pos x="0" y="158"/>
                </a:cxn>
                <a:cxn ang="0">
                  <a:pos x="0" y="164"/>
                </a:cxn>
                <a:cxn ang="0">
                  <a:pos x="0" y="175"/>
                </a:cxn>
                <a:cxn ang="0">
                  <a:pos x="4" y="181"/>
                </a:cxn>
                <a:cxn ang="0">
                  <a:pos x="5" y="185"/>
                </a:cxn>
                <a:cxn ang="0">
                  <a:pos x="9" y="185"/>
                </a:cxn>
                <a:cxn ang="0">
                  <a:pos x="9" y="179"/>
                </a:cxn>
                <a:cxn ang="0">
                  <a:pos x="9" y="175"/>
                </a:cxn>
                <a:cxn ang="0">
                  <a:pos x="9" y="169"/>
                </a:cxn>
                <a:cxn ang="0">
                  <a:pos x="9" y="164"/>
                </a:cxn>
                <a:cxn ang="0">
                  <a:pos x="9" y="154"/>
                </a:cxn>
                <a:cxn ang="0">
                  <a:pos x="9" y="145"/>
                </a:cxn>
                <a:cxn ang="0">
                  <a:pos x="9" y="137"/>
                </a:cxn>
                <a:cxn ang="0">
                  <a:pos x="9" y="130"/>
                </a:cxn>
                <a:cxn ang="0">
                  <a:pos x="9" y="120"/>
                </a:cxn>
                <a:cxn ang="0">
                  <a:pos x="9" y="112"/>
                </a:cxn>
                <a:cxn ang="0">
                  <a:pos x="9" y="103"/>
                </a:cxn>
                <a:cxn ang="0">
                  <a:pos x="11" y="93"/>
                </a:cxn>
                <a:cxn ang="0">
                  <a:pos x="11" y="84"/>
                </a:cxn>
                <a:cxn ang="0">
                  <a:pos x="13" y="74"/>
                </a:cxn>
                <a:cxn ang="0">
                  <a:pos x="13" y="65"/>
                </a:cxn>
                <a:cxn ang="0">
                  <a:pos x="13" y="55"/>
                </a:cxn>
                <a:cxn ang="0">
                  <a:pos x="13" y="48"/>
                </a:cxn>
                <a:cxn ang="0">
                  <a:pos x="15" y="40"/>
                </a:cxn>
                <a:cxn ang="0">
                  <a:pos x="15" y="29"/>
                </a:cxn>
                <a:cxn ang="0">
                  <a:pos x="17" y="23"/>
                </a:cxn>
                <a:cxn ang="0">
                  <a:pos x="15" y="15"/>
                </a:cxn>
                <a:cxn ang="0">
                  <a:pos x="15" y="10"/>
                </a:cxn>
                <a:cxn ang="0">
                  <a:pos x="13" y="4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7" h="185">
                  <a:moveTo>
                    <a:pt x="13" y="0"/>
                  </a:moveTo>
                  <a:lnTo>
                    <a:pt x="9" y="0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10"/>
                  </a:lnTo>
                  <a:lnTo>
                    <a:pt x="5" y="15"/>
                  </a:lnTo>
                  <a:lnTo>
                    <a:pt x="5" y="27"/>
                  </a:lnTo>
                  <a:lnTo>
                    <a:pt x="4" y="38"/>
                  </a:lnTo>
                  <a:lnTo>
                    <a:pt x="4" y="50"/>
                  </a:lnTo>
                  <a:lnTo>
                    <a:pt x="4" y="65"/>
                  </a:lnTo>
                  <a:lnTo>
                    <a:pt x="4" y="78"/>
                  </a:lnTo>
                  <a:lnTo>
                    <a:pt x="4" y="91"/>
                  </a:lnTo>
                  <a:lnTo>
                    <a:pt x="4" y="105"/>
                  </a:lnTo>
                  <a:lnTo>
                    <a:pt x="2" y="118"/>
                  </a:lnTo>
                  <a:lnTo>
                    <a:pt x="2" y="131"/>
                  </a:lnTo>
                  <a:lnTo>
                    <a:pt x="0" y="143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5"/>
                  </a:lnTo>
                  <a:lnTo>
                    <a:pt x="4" y="181"/>
                  </a:lnTo>
                  <a:lnTo>
                    <a:pt x="5" y="185"/>
                  </a:lnTo>
                  <a:lnTo>
                    <a:pt x="9" y="185"/>
                  </a:lnTo>
                  <a:lnTo>
                    <a:pt x="9" y="179"/>
                  </a:lnTo>
                  <a:lnTo>
                    <a:pt x="9" y="175"/>
                  </a:lnTo>
                  <a:lnTo>
                    <a:pt x="9" y="169"/>
                  </a:lnTo>
                  <a:lnTo>
                    <a:pt x="9" y="164"/>
                  </a:lnTo>
                  <a:lnTo>
                    <a:pt x="9" y="154"/>
                  </a:lnTo>
                  <a:lnTo>
                    <a:pt x="9" y="145"/>
                  </a:lnTo>
                  <a:lnTo>
                    <a:pt x="9" y="137"/>
                  </a:lnTo>
                  <a:lnTo>
                    <a:pt x="9" y="130"/>
                  </a:lnTo>
                  <a:lnTo>
                    <a:pt x="9" y="120"/>
                  </a:lnTo>
                  <a:lnTo>
                    <a:pt x="9" y="112"/>
                  </a:lnTo>
                  <a:lnTo>
                    <a:pt x="9" y="103"/>
                  </a:lnTo>
                  <a:lnTo>
                    <a:pt x="11" y="93"/>
                  </a:lnTo>
                  <a:lnTo>
                    <a:pt x="11" y="84"/>
                  </a:lnTo>
                  <a:lnTo>
                    <a:pt x="13" y="74"/>
                  </a:lnTo>
                  <a:lnTo>
                    <a:pt x="13" y="65"/>
                  </a:lnTo>
                  <a:lnTo>
                    <a:pt x="13" y="55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15" y="29"/>
                  </a:lnTo>
                  <a:lnTo>
                    <a:pt x="17" y="23"/>
                  </a:lnTo>
                  <a:lnTo>
                    <a:pt x="15" y="15"/>
                  </a:lnTo>
                  <a:lnTo>
                    <a:pt x="15" y="10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919"/>
            <p:cNvSpPr>
              <a:spLocks/>
            </p:cNvSpPr>
            <p:nvPr/>
          </p:nvSpPr>
          <p:spPr bwMode="auto">
            <a:xfrm>
              <a:off x="3786187" y="4995863"/>
              <a:ext cx="169862" cy="174625"/>
            </a:xfrm>
            <a:custGeom>
              <a:avLst/>
              <a:gdLst/>
              <a:ahLst/>
              <a:cxnLst>
                <a:cxn ang="0">
                  <a:pos x="6" y="112"/>
                </a:cxn>
                <a:cxn ang="0">
                  <a:pos x="0" y="112"/>
                </a:cxn>
                <a:cxn ang="0">
                  <a:pos x="0" y="120"/>
                </a:cxn>
                <a:cxn ang="0">
                  <a:pos x="0" y="122"/>
                </a:cxn>
                <a:cxn ang="0">
                  <a:pos x="4" y="125"/>
                </a:cxn>
                <a:cxn ang="0">
                  <a:pos x="8" y="131"/>
                </a:cxn>
                <a:cxn ang="0">
                  <a:pos x="17" y="139"/>
                </a:cxn>
                <a:cxn ang="0">
                  <a:pos x="23" y="146"/>
                </a:cxn>
                <a:cxn ang="0">
                  <a:pos x="32" y="156"/>
                </a:cxn>
                <a:cxn ang="0">
                  <a:pos x="44" y="165"/>
                </a:cxn>
                <a:cxn ang="0">
                  <a:pos x="57" y="177"/>
                </a:cxn>
                <a:cxn ang="0">
                  <a:pos x="70" y="184"/>
                </a:cxn>
                <a:cxn ang="0">
                  <a:pos x="84" y="192"/>
                </a:cxn>
                <a:cxn ang="0">
                  <a:pos x="99" y="200"/>
                </a:cxn>
                <a:cxn ang="0">
                  <a:pos x="116" y="207"/>
                </a:cxn>
                <a:cxn ang="0">
                  <a:pos x="133" y="213"/>
                </a:cxn>
                <a:cxn ang="0">
                  <a:pos x="150" y="217"/>
                </a:cxn>
                <a:cxn ang="0">
                  <a:pos x="169" y="221"/>
                </a:cxn>
                <a:cxn ang="0">
                  <a:pos x="188" y="221"/>
                </a:cxn>
                <a:cxn ang="0">
                  <a:pos x="192" y="219"/>
                </a:cxn>
                <a:cxn ang="0">
                  <a:pos x="198" y="217"/>
                </a:cxn>
                <a:cxn ang="0">
                  <a:pos x="205" y="215"/>
                </a:cxn>
                <a:cxn ang="0">
                  <a:pos x="211" y="213"/>
                </a:cxn>
                <a:cxn ang="0">
                  <a:pos x="215" y="0"/>
                </a:cxn>
                <a:cxn ang="0">
                  <a:pos x="204" y="8"/>
                </a:cxn>
                <a:cxn ang="0">
                  <a:pos x="202" y="209"/>
                </a:cxn>
                <a:cxn ang="0">
                  <a:pos x="198" y="209"/>
                </a:cxn>
                <a:cxn ang="0">
                  <a:pos x="192" y="211"/>
                </a:cxn>
                <a:cxn ang="0">
                  <a:pos x="186" y="211"/>
                </a:cxn>
                <a:cxn ang="0">
                  <a:pos x="181" y="211"/>
                </a:cxn>
                <a:cxn ang="0">
                  <a:pos x="173" y="211"/>
                </a:cxn>
                <a:cxn ang="0">
                  <a:pos x="165" y="211"/>
                </a:cxn>
                <a:cxn ang="0">
                  <a:pos x="156" y="209"/>
                </a:cxn>
                <a:cxn ang="0">
                  <a:pos x="148" y="207"/>
                </a:cxn>
                <a:cxn ang="0">
                  <a:pos x="139" y="205"/>
                </a:cxn>
                <a:cxn ang="0">
                  <a:pos x="129" y="203"/>
                </a:cxn>
                <a:cxn ang="0">
                  <a:pos x="118" y="198"/>
                </a:cxn>
                <a:cxn ang="0">
                  <a:pos x="108" y="194"/>
                </a:cxn>
                <a:cxn ang="0">
                  <a:pos x="97" y="188"/>
                </a:cxn>
                <a:cxn ang="0">
                  <a:pos x="88" y="183"/>
                </a:cxn>
                <a:cxn ang="0">
                  <a:pos x="78" y="173"/>
                </a:cxn>
                <a:cxn ang="0">
                  <a:pos x="69" y="165"/>
                </a:cxn>
                <a:cxn ang="0">
                  <a:pos x="59" y="158"/>
                </a:cxn>
                <a:cxn ang="0">
                  <a:pos x="51" y="152"/>
                </a:cxn>
                <a:cxn ang="0">
                  <a:pos x="46" y="146"/>
                </a:cxn>
                <a:cxn ang="0">
                  <a:pos x="38" y="141"/>
                </a:cxn>
                <a:cxn ang="0">
                  <a:pos x="32" y="133"/>
                </a:cxn>
                <a:cxn ang="0">
                  <a:pos x="29" y="131"/>
                </a:cxn>
                <a:cxn ang="0">
                  <a:pos x="19" y="122"/>
                </a:cxn>
                <a:cxn ang="0">
                  <a:pos x="13" y="116"/>
                </a:cxn>
                <a:cxn ang="0">
                  <a:pos x="8" y="112"/>
                </a:cxn>
                <a:cxn ang="0">
                  <a:pos x="6" y="112"/>
                </a:cxn>
                <a:cxn ang="0">
                  <a:pos x="6" y="112"/>
                </a:cxn>
              </a:cxnLst>
              <a:rect l="0" t="0" r="r" b="b"/>
              <a:pathLst>
                <a:path w="215" h="221">
                  <a:moveTo>
                    <a:pt x="6" y="112"/>
                  </a:moveTo>
                  <a:lnTo>
                    <a:pt x="0" y="11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4" y="125"/>
                  </a:lnTo>
                  <a:lnTo>
                    <a:pt x="8" y="131"/>
                  </a:lnTo>
                  <a:lnTo>
                    <a:pt x="17" y="139"/>
                  </a:lnTo>
                  <a:lnTo>
                    <a:pt x="23" y="146"/>
                  </a:lnTo>
                  <a:lnTo>
                    <a:pt x="32" y="156"/>
                  </a:lnTo>
                  <a:lnTo>
                    <a:pt x="44" y="165"/>
                  </a:lnTo>
                  <a:lnTo>
                    <a:pt x="57" y="177"/>
                  </a:lnTo>
                  <a:lnTo>
                    <a:pt x="70" y="184"/>
                  </a:lnTo>
                  <a:lnTo>
                    <a:pt x="84" y="192"/>
                  </a:lnTo>
                  <a:lnTo>
                    <a:pt x="99" y="200"/>
                  </a:lnTo>
                  <a:lnTo>
                    <a:pt x="116" y="207"/>
                  </a:lnTo>
                  <a:lnTo>
                    <a:pt x="133" y="213"/>
                  </a:lnTo>
                  <a:lnTo>
                    <a:pt x="150" y="217"/>
                  </a:lnTo>
                  <a:lnTo>
                    <a:pt x="169" y="221"/>
                  </a:lnTo>
                  <a:lnTo>
                    <a:pt x="188" y="221"/>
                  </a:lnTo>
                  <a:lnTo>
                    <a:pt x="192" y="219"/>
                  </a:lnTo>
                  <a:lnTo>
                    <a:pt x="198" y="217"/>
                  </a:lnTo>
                  <a:lnTo>
                    <a:pt x="205" y="215"/>
                  </a:lnTo>
                  <a:lnTo>
                    <a:pt x="211" y="213"/>
                  </a:lnTo>
                  <a:lnTo>
                    <a:pt x="215" y="0"/>
                  </a:lnTo>
                  <a:lnTo>
                    <a:pt x="204" y="8"/>
                  </a:lnTo>
                  <a:lnTo>
                    <a:pt x="202" y="209"/>
                  </a:lnTo>
                  <a:lnTo>
                    <a:pt x="198" y="209"/>
                  </a:lnTo>
                  <a:lnTo>
                    <a:pt x="192" y="211"/>
                  </a:lnTo>
                  <a:lnTo>
                    <a:pt x="186" y="211"/>
                  </a:lnTo>
                  <a:lnTo>
                    <a:pt x="181" y="211"/>
                  </a:lnTo>
                  <a:lnTo>
                    <a:pt x="173" y="211"/>
                  </a:lnTo>
                  <a:lnTo>
                    <a:pt x="165" y="211"/>
                  </a:lnTo>
                  <a:lnTo>
                    <a:pt x="156" y="209"/>
                  </a:lnTo>
                  <a:lnTo>
                    <a:pt x="148" y="207"/>
                  </a:lnTo>
                  <a:lnTo>
                    <a:pt x="139" y="205"/>
                  </a:lnTo>
                  <a:lnTo>
                    <a:pt x="129" y="203"/>
                  </a:lnTo>
                  <a:lnTo>
                    <a:pt x="118" y="198"/>
                  </a:lnTo>
                  <a:lnTo>
                    <a:pt x="108" y="194"/>
                  </a:lnTo>
                  <a:lnTo>
                    <a:pt x="97" y="188"/>
                  </a:lnTo>
                  <a:lnTo>
                    <a:pt x="88" y="183"/>
                  </a:lnTo>
                  <a:lnTo>
                    <a:pt x="78" y="173"/>
                  </a:lnTo>
                  <a:lnTo>
                    <a:pt x="69" y="165"/>
                  </a:lnTo>
                  <a:lnTo>
                    <a:pt x="59" y="158"/>
                  </a:lnTo>
                  <a:lnTo>
                    <a:pt x="51" y="152"/>
                  </a:lnTo>
                  <a:lnTo>
                    <a:pt x="46" y="146"/>
                  </a:lnTo>
                  <a:lnTo>
                    <a:pt x="38" y="141"/>
                  </a:lnTo>
                  <a:lnTo>
                    <a:pt x="32" y="133"/>
                  </a:lnTo>
                  <a:lnTo>
                    <a:pt x="29" y="131"/>
                  </a:lnTo>
                  <a:lnTo>
                    <a:pt x="19" y="122"/>
                  </a:lnTo>
                  <a:lnTo>
                    <a:pt x="13" y="116"/>
                  </a:lnTo>
                  <a:lnTo>
                    <a:pt x="8" y="112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920"/>
            <p:cNvSpPr>
              <a:spLocks/>
            </p:cNvSpPr>
            <p:nvPr/>
          </p:nvSpPr>
          <p:spPr bwMode="auto">
            <a:xfrm>
              <a:off x="3559175" y="4665663"/>
              <a:ext cx="228600" cy="250825"/>
            </a:xfrm>
            <a:custGeom>
              <a:avLst/>
              <a:gdLst/>
              <a:ahLst/>
              <a:cxnLst>
                <a:cxn ang="0">
                  <a:pos x="192" y="153"/>
                </a:cxn>
                <a:cxn ang="0">
                  <a:pos x="184" y="124"/>
                </a:cxn>
                <a:cxn ang="0">
                  <a:pos x="177" y="84"/>
                </a:cxn>
                <a:cxn ang="0">
                  <a:pos x="165" y="42"/>
                </a:cxn>
                <a:cxn ang="0">
                  <a:pos x="156" y="12"/>
                </a:cxn>
                <a:cxn ang="0">
                  <a:pos x="146" y="0"/>
                </a:cxn>
                <a:cxn ang="0">
                  <a:pos x="125" y="0"/>
                </a:cxn>
                <a:cxn ang="0">
                  <a:pos x="104" y="6"/>
                </a:cxn>
                <a:cxn ang="0">
                  <a:pos x="82" y="18"/>
                </a:cxn>
                <a:cxn ang="0">
                  <a:pos x="59" y="31"/>
                </a:cxn>
                <a:cxn ang="0">
                  <a:pos x="40" y="50"/>
                </a:cxn>
                <a:cxn ang="0">
                  <a:pos x="19" y="75"/>
                </a:cxn>
                <a:cxn ang="0">
                  <a:pos x="2" y="105"/>
                </a:cxn>
                <a:cxn ang="0">
                  <a:pos x="2" y="128"/>
                </a:cxn>
                <a:cxn ang="0">
                  <a:pos x="26" y="164"/>
                </a:cxn>
                <a:cxn ang="0">
                  <a:pos x="72" y="215"/>
                </a:cxn>
                <a:cxn ang="0">
                  <a:pos x="127" y="269"/>
                </a:cxn>
                <a:cxn ang="0">
                  <a:pos x="182" y="307"/>
                </a:cxn>
                <a:cxn ang="0">
                  <a:pos x="230" y="316"/>
                </a:cxn>
                <a:cxn ang="0">
                  <a:pos x="257" y="299"/>
                </a:cxn>
                <a:cxn ang="0">
                  <a:pos x="276" y="274"/>
                </a:cxn>
                <a:cxn ang="0">
                  <a:pos x="283" y="250"/>
                </a:cxn>
                <a:cxn ang="0">
                  <a:pos x="287" y="229"/>
                </a:cxn>
                <a:cxn ang="0">
                  <a:pos x="287" y="212"/>
                </a:cxn>
                <a:cxn ang="0">
                  <a:pos x="285" y="194"/>
                </a:cxn>
                <a:cxn ang="0">
                  <a:pos x="277" y="164"/>
                </a:cxn>
                <a:cxn ang="0">
                  <a:pos x="276" y="147"/>
                </a:cxn>
                <a:cxn ang="0">
                  <a:pos x="247" y="88"/>
                </a:cxn>
                <a:cxn ang="0">
                  <a:pos x="253" y="111"/>
                </a:cxn>
                <a:cxn ang="0">
                  <a:pos x="264" y="151"/>
                </a:cxn>
                <a:cxn ang="0">
                  <a:pos x="272" y="191"/>
                </a:cxn>
                <a:cxn ang="0">
                  <a:pos x="277" y="229"/>
                </a:cxn>
                <a:cxn ang="0">
                  <a:pos x="272" y="253"/>
                </a:cxn>
                <a:cxn ang="0">
                  <a:pos x="264" y="271"/>
                </a:cxn>
                <a:cxn ang="0">
                  <a:pos x="241" y="301"/>
                </a:cxn>
                <a:cxn ang="0">
                  <a:pos x="211" y="307"/>
                </a:cxn>
                <a:cxn ang="0">
                  <a:pos x="182" y="291"/>
                </a:cxn>
                <a:cxn ang="0">
                  <a:pos x="142" y="265"/>
                </a:cxn>
                <a:cxn ang="0">
                  <a:pos x="97" y="229"/>
                </a:cxn>
                <a:cxn ang="0">
                  <a:pos x="51" y="183"/>
                </a:cxn>
                <a:cxn ang="0">
                  <a:pos x="17" y="136"/>
                </a:cxn>
                <a:cxn ang="0">
                  <a:pos x="11" y="117"/>
                </a:cxn>
                <a:cxn ang="0">
                  <a:pos x="17" y="94"/>
                </a:cxn>
                <a:cxn ang="0">
                  <a:pos x="42" y="69"/>
                </a:cxn>
                <a:cxn ang="0">
                  <a:pos x="70" y="44"/>
                </a:cxn>
                <a:cxn ang="0">
                  <a:pos x="99" y="25"/>
                </a:cxn>
                <a:cxn ang="0">
                  <a:pos x="118" y="14"/>
                </a:cxn>
                <a:cxn ang="0">
                  <a:pos x="137" y="10"/>
                </a:cxn>
                <a:cxn ang="0">
                  <a:pos x="144" y="14"/>
                </a:cxn>
                <a:cxn ang="0">
                  <a:pos x="152" y="35"/>
                </a:cxn>
                <a:cxn ang="0">
                  <a:pos x="161" y="71"/>
                </a:cxn>
                <a:cxn ang="0">
                  <a:pos x="171" y="111"/>
                </a:cxn>
                <a:cxn ang="0">
                  <a:pos x="180" y="145"/>
                </a:cxn>
                <a:cxn ang="0">
                  <a:pos x="184" y="158"/>
                </a:cxn>
                <a:cxn ang="0">
                  <a:pos x="190" y="168"/>
                </a:cxn>
                <a:cxn ang="0">
                  <a:pos x="194" y="160"/>
                </a:cxn>
              </a:cxnLst>
              <a:rect l="0" t="0" r="r" b="b"/>
              <a:pathLst>
                <a:path w="287" h="316">
                  <a:moveTo>
                    <a:pt x="194" y="160"/>
                  </a:moveTo>
                  <a:lnTo>
                    <a:pt x="192" y="158"/>
                  </a:lnTo>
                  <a:lnTo>
                    <a:pt x="192" y="153"/>
                  </a:lnTo>
                  <a:lnTo>
                    <a:pt x="190" y="145"/>
                  </a:lnTo>
                  <a:lnTo>
                    <a:pt x="188" y="136"/>
                  </a:lnTo>
                  <a:lnTo>
                    <a:pt x="184" y="124"/>
                  </a:lnTo>
                  <a:lnTo>
                    <a:pt x="182" y="111"/>
                  </a:lnTo>
                  <a:lnTo>
                    <a:pt x="179" y="97"/>
                  </a:lnTo>
                  <a:lnTo>
                    <a:pt x="177" y="84"/>
                  </a:lnTo>
                  <a:lnTo>
                    <a:pt x="171" y="69"/>
                  </a:lnTo>
                  <a:lnTo>
                    <a:pt x="167" y="56"/>
                  </a:lnTo>
                  <a:lnTo>
                    <a:pt x="165" y="42"/>
                  </a:lnTo>
                  <a:lnTo>
                    <a:pt x="161" y="31"/>
                  </a:lnTo>
                  <a:lnTo>
                    <a:pt x="160" y="20"/>
                  </a:lnTo>
                  <a:lnTo>
                    <a:pt x="156" y="12"/>
                  </a:lnTo>
                  <a:lnTo>
                    <a:pt x="152" y="6"/>
                  </a:lnTo>
                  <a:lnTo>
                    <a:pt x="152" y="4"/>
                  </a:lnTo>
                  <a:lnTo>
                    <a:pt x="146" y="0"/>
                  </a:lnTo>
                  <a:lnTo>
                    <a:pt x="137" y="0"/>
                  </a:lnTo>
                  <a:lnTo>
                    <a:pt x="131" y="0"/>
                  </a:lnTo>
                  <a:lnTo>
                    <a:pt x="125" y="0"/>
                  </a:lnTo>
                  <a:lnTo>
                    <a:pt x="118" y="2"/>
                  </a:lnTo>
                  <a:lnTo>
                    <a:pt x="112" y="4"/>
                  </a:lnTo>
                  <a:lnTo>
                    <a:pt x="104" y="6"/>
                  </a:lnTo>
                  <a:lnTo>
                    <a:pt x="97" y="10"/>
                  </a:lnTo>
                  <a:lnTo>
                    <a:pt x="87" y="14"/>
                  </a:lnTo>
                  <a:lnTo>
                    <a:pt x="82" y="18"/>
                  </a:lnTo>
                  <a:lnTo>
                    <a:pt x="72" y="21"/>
                  </a:lnTo>
                  <a:lnTo>
                    <a:pt x="66" y="27"/>
                  </a:lnTo>
                  <a:lnTo>
                    <a:pt x="59" y="31"/>
                  </a:lnTo>
                  <a:lnTo>
                    <a:pt x="53" y="39"/>
                  </a:lnTo>
                  <a:lnTo>
                    <a:pt x="45" y="44"/>
                  </a:lnTo>
                  <a:lnTo>
                    <a:pt x="40" y="50"/>
                  </a:lnTo>
                  <a:lnTo>
                    <a:pt x="32" y="56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1" y="86"/>
                  </a:lnTo>
                  <a:lnTo>
                    <a:pt x="6" y="96"/>
                  </a:lnTo>
                  <a:lnTo>
                    <a:pt x="2" y="105"/>
                  </a:lnTo>
                  <a:lnTo>
                    <a:pt x="0" y="115"/>
                  </a:lnTo>
                  <a:lnTo>
                    <a:pt x="2" y="124"/>
                  </a:lnTo>
                  <a:lnTo>
                    <a:pt x="2" y="128"/>
                  </a:lnTo>
                  <a:lnTo>
                    <a:pt x="7" y="137"/>
                  </a:lnTo>
                  <a:lnTo>
                    <a:pt x="15" y="149"/>
                  </a:lnTo>
                  <a:lnTo>
                    <a:pt x="26" y="164"/>
                  </a:lnTo>
                  <a:lnTo>
                    <a:pt x="40" y="179"/>
                  </a:lnTo>
                  <a:lnTo>
                    <a:pt x="55" y="198"/>
                  </a:lnTo>
                  <a:lnTo>
                    <a:pt x="72" y="215"/>
                  </a:lnTo>
                  <a:lnTo>
                    <a:pt x="91" y="234"/>
                  </a:lnTo>
                  <a:lnTo>
                    <a:pt x="108" y="252"/>
                  </a:lnTo>
                  <a:lnTo>
                    <a:pt x="127" y="269"/>
                  </a:lnTo>
                  <a:lnTo>
                    <a:pt x="146" y="282"/>
                  </a:lnTo>
                  <a:lnTo>
                    <a:pt x="165" y="295"/>
                  </a:lnTo>
                  <a:lnTo>
                    <a:pt x="182" y="307"/>
                  </a:lnTo>
                  <a:lnTo>
                    <a:pt x="201" y="314"/>
                  </a:lnTo>
                  <a:lnTo>
                    <a:pt x="217" y="316"/>
                  </a:lnTo>
                  <a:lnTo>
                    <a:pt x="230" y="316"/>
                  </a:lnTo>
                  <a:lnTo>
                    <a:pt x="239" y="310"/>
                  </a:lnTo>
                  <a:lnTo>
                    <a:pt x="251" y="305"/>
                  </a:lnTo>
                  <a:lnTo>
                    <a:pt x="257" y="299"/>
                  </a:lnTo>
                  <a:lnTo>
                    <a:pt x="266" y="291"/>
                  </a:lnTo>
                  <a:lnTo>
                    <a:pt x="270" y="284"/>
                  </a:lnTo>
                  <a:lnTo>
                    <a:pt x="276" y="274"/>
                  </a:lnTo>
                  <a:lnTo>
                    <a:pt x="279" y="267"/>
                  </a:lnTo>
                  <a:lnTo>
                    <a:pt x="283" y="259"/>
                  </a:lnTo>
                  <a:lnTo>
                    <a:pt x="283" y="250"/>
                  </a:lnTo>
                  <a:lnTo>
                    <a:pt x="285" y="242"/>
                  </a:lnTo>
                  <a:lnTo>
                    <a:pt x="285" y="234"/>
                  </a:lnTo>
                  <a:lnTo>
                    <a:pt x="287" y="229"/>
                  </a:lnTo>
                  <a:lnTo>
                    <a:pt x="287" y="221"/>
                  </a:lnTo>
                  <a:lnTo>
                    <a:pt x="287" y="215"/>
                  </a:lnTo>
                  <a:lnTo>
                    <a:pt x="287" y="212"/>
                  </a:lnTo>
                  <a:lnTo>
                    <a:pt x="287" y="210"/>
                  </a:lnTo>
                  <a:lnTo>
                    <a:pt x="287" y="202"/>
                  </a:lnTo>
                  <a:lnTo>
                    <a:pt x="285" y="194"/>
                  </a:lnTo>
                  <a:lnTo>
                    <a:pt x="283" y="183"/>
                  </a:lnTo>
                  <a:lnTo>
                    <a:pt x="281" y="174"/>
                  </a:lnTo>
                  <a:lnTo>
                    <a:pt x="277" y="164"/>
                  </a:lnTo>
                  <a:lnTo>
                    <a:pt x="276" y="155"/>
                  </a:lnTo>
                  <a:lnTo>
                    <a:pt x="276" y="149"/>
                  </a:lnTo>
                  <a:lnTo>
                    <a:pt x="276" y="147"/>
                  </a:lnTo>
                  <a:lnTo>
                    <a:pt x="272" y="86"/>
                  </a:lnTo>
                  <a:lnTo>
                    <a:pt x="245" y="84"/>
                  </a:lnTo>
                  <a:lnTo>
                    <a:pt x="247" y="88"/>
                  </a:lnTo>
                  <a:lnTo>
                    <a:pt x="247" y="94"/>
                  </a:lnTo>
                  <a:lnTo>
                    <a:pt x="251" y="101"/>
                  </a:lnTo>
                  <a:lnTo>
                    <a:pt x="253" y="111"/>
                  </a:lnTo>
                  <a:lnTo>
                    <a:pt x="257" y="124"/>
                  </a:lnTo>
                  <a:lnTo>
                    <a:pt x="260" y="136"/>
                  </a:lnTo>
                  <a:lnTo>
                    <a:pt x="264" y="151"/>
                  </a:lnTo>
                  <a:lnTo>
                    <a:pt x="266" y="164"/>
                  </a:lnTo>
                  <a:lnTo>
                    <a:pt x="270" y="177"/>
                  </a:lnTo>
                  <a:lnTo>
                    <a:pt x="272" y="191"/>
                  </a:lnTo>
                  <a:lnTo>
                    <a:pt x="276" y="204"/>
                  </a:lnTo>
                  <a:lnTo>
                    <a:pt x="276" y="215"/>
                  </a:lnTo>
                  <a:lnTo>
                    <a:pt x="277" y="229"/>
                  </a:lnTo>
                  <a:lnTo>
                    <a:pt x="276" y="238"/>
                  </a:lnTo>
                  <a:lnTo>
                    <a:pt x="276" y="248"/>
                  </a:lnTo>
                  <a:lnTo>
                    <a:pt x="272" y="253"/>
                  </a:lnTo>
                  <a:lnTo>
                    <a:pt x="270" y="259"/>
                  </a:lnTo>
                  <a:lnTo>
                    <a:pt x="266" y="265"/>
                  </a:lnTo>
                  <a:lnTo>
                    <a:pt x="264" y="271"/>
                  </a:lnTo>
                  <a:lnTo>
                    <a:pt x="257" y="284"/>
                  </a:lnTo>
                  <a:lnTo>
                    <a:pt x="251" y="293"/>
                  </a:lnTo>
                  <a:lnTo>
                    <a:pt x="241" y="301"/>
                  </a:lnTo>
                  <a:lnTo>
                    <a:pt x="232" y="307"/>
                  </a:lnTo>
                  <a:lnTo>
                    <a:pt x="220" y="309"/>
                  </a:lnTo>
                  <a:lnTo>
                    <a:pt x="211" y="307"/>
                  </a:lnTo>
                  <a:lnTo>
                    <a:pt x="203" y="303"/>
                  </a:lnTo>
                  <a:lnTo>
                    <a:pt x="196" y="299"/>
                  </a:lnTo>
                  <a:lnTo>
                    <a:pt x="182" y="291"/>
                  </a:lnTo>
                  <a:lnTo>
                    <a:pt x="171" y="284"/>
                  </a:lnTo>
                  <a:lnTo>
                    <a:pt x="158" y="274"/>
                  </a:lnTo>
                  <a:lnTo>
                    <a:pt x="142" y="265"/>
                  </a:lnTo>
                  <a:lnTo>
                    <a:pt x="127" y="253"/>
                  </a:lnTo>
                  <a:lnTo>
                    <a:pt x="112" y="242"/>
                  </a:lnTo>
                  <a:lnTo>
                    <a:pt x="97" y="229"/>
                  </a:lnTo>
                  <a:lnTo>
                    <a:pt x="82" y="213"/>
                  </a:lnTo>
                  <a:lnTo>
                    <a:pt x="66" y="198"/>
                  </a:lnTo>
                  <a:lnTo>
                    <a:pt x="51" y="183"/>
                  </a:lnTo>
                  <a:lnTo>
                    <a:pt x="38" y="168"/>
                  </a:lnTo>
                  <a:lnTo>
                    <a:pt x="28" y="151"/>
                  </a:lnTo>
                  <a:lnTo>
                    <a:pt x="17" y="136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7"/>
                  </a:lnTo>
                  <a:lnTo>
                    <a:pt x="9" y="111"/>
                  </a:lnTo>
                  <a:lnTo>
                    <a:pt x="13" y="105"/>
                  </a:lnTo>
                  <a:lnTo>
                    <a:pt x="17" y="94"/>
                  </a:lnTo>
                  <a:lnTo>
                    <a:pt x="26" y="84"/>
                  </a:lnTo>
                  <a:lnTo>
                    <a:pt x="32" y="77"/>
                  </a:lnTo>
                  <a:lnTo>
                    <a:pt x="42" y="69"/>
                  </a:lnTo>
                  <a:lnTo>
                    <a:pt x="49" y="61"/>
                  </a:lnTo>
                  <a:lnTo>
                    <a:pt x="61" y="54"/>
                  </a:lnTo>
                  <a:lnTo>
                    <a:pt x="70" y="44"/>
                  </a:lnTo>
                  <a:lnTo>
                    <a:pt x="82" y="39"/>
                  </a:lnTo>
                  <a:lnTo>
                    <a:pt x="89" y="31"/>
                  </a:lnTo>
                  <a:lnTo>
                    <a:pt x="99" y="25"/>
                  </a:lnTo>
                  <a:lnTo>
                    <a:pt x="104" y="21"/>
                  </a:lnTo>
                  <a:lnTo>
                    <a:pt x="112" y="18"/>
                  </a:lnTo>
                  <a:lnTo>
                    <a:pt x="118" y="14"/>
                  </a:lnTo>
                  <a:lnTo>
                    <a:pt x="123" y="14"/>
                  </a:lnTo>
                  <a:lnTo>
                    <a:pt x="131" y="10"/>
                  </a:lnTo>
                  <a:lnTo>
                    <a:pt x="137" y="10"/>
                  </a:lnTo>
                  <a:lnTo>
                    <a:pt x="141" y="10"/>
                  </a:lnTo>
                  <a:lnTo>
                    <a:pt x="144" y="12"/>
                  </a:lnTo>
                  <a:lnTo>
                    <a:pt x="144" y="14"/>
                  </a:lnTo>
                  <a:lnTo>
                    <a:pt x="146" y="18"/>
                  </a:lnTo>
                  <a:lnTo>
                    <a:pt x="148" y="25"/>
                  </a:lnTo>
                  <a:lnTo>
                    <a:pt x="152" y="35"/>
                  </a:lnTo>
                  <a:lnTo>
                    <a:pt x="154" y="46"/>
                  </a:lnTo>
                  <a:lnTo>
                    <a:pt x="158" y="59"/>
                  </a:lnTo>
                  <a:lnTo>
                    <a:pt x="161" y="71"/>
                  </a:lnTo>
                  <a:lnTo>
                    <a:pt x="165" y="86"/>
                  </a:lnTo>
                  <a:lnTo>
                    <a:pt x="167" y="99"/>
                  </a:lnTo>
                  <a:lnTo>
                    <a:pt x="171" y="111"/>
                  </a:lnTo>
                  <a:lnTo>
                    <a:pt x="175" y="124"/>
                  </a:lnTo>
                  <a:lnTo>
                    <a:pt x="179" y="136"/>
                  </a:lnTo>
                  <a:lnTo>
                    <a:pt x="180" y="145"/>
                  </a:lnTo>
                  <a:lnTo>
                    <a:pt x="182" y="151"/>
                  </a:lnTo>
                  <a:lnTo>
                    <a:pt x="182" y="156"/>
                  </a:lnTo>
                  <a:lnTo>
                    <a:pt x="184" y="158"/>
                  </a:lnTo>
                  <a:lnTo>
                    <a:pt x="184" y="160"/>
                  </a:lnTo>
                  <a:lnTo>
                    <a:pt x="186" y="164"/>
                  </a:lnTo>
                  <a:lnTo>
                    <a:pt x="190" y="168"/>
                  </a:lnTo>
                  <a:lnTo>
                    <a:pt x="194" y="168"/>
                  </a:lnTo>
                  <a:lnTo>
                    <a:pt x="196" y="162"/>
                  </a:lnTo>
                  <a:lnTo>
                    <a:pt x="194" y="160"/>
                  </a:lnTo>
                  <a:lnTo>
                    <a:pt x="194" y="1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921"/>
            <p:cNvSpPr>
              <a:spLocks/>
            </p:cNvSpPr>
            <p:nvPr/>
          </p:nvSpPr>
          <p:spPr bwMode="auto">
            <a:xfrm>
              <a:off x="3573462" y="4681538"/>
              <a:ext cx="95250" cy="84138"/>
            </a:xfrm>
            <a:custGeom>
              <a:avLst/>
              <a:gdLst/>
              <a:ahLst/>
              <a:cxnLst>
                <a:cxn ang="0">
                  <a:pos x="4" y="86"/>
                </a:cxn>
                <a:cxn ang="0">
                  <a:pos x="0" y="88"/>
                </a:cxn>
                <a:cxn ang="0">
                  <a:pos x="2" y="97"/>
                </a:cxn>
                <a:cxn ang="0">
                  <a:pos x="8" y="105"/>
                </a:cxn>
                <a:cxn ang="0">
                  <a:pos x="13" y="105"/>
                </a:cxn>
                <a:cxn ang="0">
                  <a:pos x="17" y="103"/>
                </a:cxn>
                <a:cxn ang="0">
                  <a:pos x="25" y="99"/>
                </a:cxn>
                <a:cxn ang="0">
                  <a:pos x="32" y="94"/>
                </a:cxn>
                <a:cxn ang="0">
                  <a:pos x="44" y="88"/>
                </a:cxn>
                <a:cxn ang="0">
                  <a:pos x="55" y="80"/>
                </a:cxn>
                <a:cxn ang="0">
                  <a:pos x="66" y="73"/>
                </a:cxn>
                <a:cxn ang="0">
                  <a:pos x="78" y="63"/>
                </a:cxn>
                <a:cxn ang="0">
                  <a:pos x="89" y="54"/>
                </a:cxn>
                <a:cxn ang="0">
                  <a:pos x="97" y="42"/>
                </a:cxn>
                <a:cxn ang="0">
                  <a:pos x="105" y="35"/>
                </a:cxn>
                <a:cxn ang="0">
                  <a:pos x="110" y="27"/>
                </a:cxn>
                <a:cxn ang="0">
                  <a:pos x="116" y="21"/>
                </a:cxn>
                <a:cxn ang="0">
                  <a:pos x="120" y="10"/>
                </a:cxn>
                <a:cxn ang="0">
                  <a:pos x="120" y="4"/>
                </a:cxn>
                <a:cxn ang="0">
                  <a:pos x="118" y="0"/>
                </a:cxn>
                <a:cxn ang="0">
                  <a:pos x="116" y="0"/>
                </a:cxn>
                <a:cxn ang="0">
                  <a:pos x="112" y="0"/>
                </a:cxn>
                <a:cxn ang="0">
                  <a:pos x="106" y="4"/>
                </a:cxn>
                <a:cxn ang="0">
                  <a:pos x="99" y="8"/>
                </a:cxn>
                <a:cxn ang="0">
                  <a:pos x="89" y="18"/>
                </a:cxn>
                <a:cxn ang="0">
                  <a:pos x="82" y="21"/>
                </a:cxn>
                <a:cxn ang="0">
                  <a:pos x="74" y="27"/>
                </a:cxn>
                <a:cxn ang="0">
                  <a:pos x="68" y="33"/>
                </a:cxn>
                <a:cxn ang="0">
                  <a:pos x="63" y="38"/>
                </a:cxn>
                <a:cxn ang="0">
                  <a:pos x="53" y="44"/>
                </a:cxn>
                <a:cxn ang="0">
                  <a:pos x="47" y="50"/>
                </a:cxn>
                <a:cxn ang="0">
                  <a:pos x="40" y="54"/>
                </a:cxn>
                <a:cxn ang="0">
                  <a:pos x="34" y="59"/>
                </a:cxn>
                <a:cxn ang="0">
                  <a:pos x="25" y="67"/>
                </a:cxn>
                <a:cxn ang="0">
                  <a:pos x="21" y="73"/>
                </a:cxn>
                <a:cxn ang="0">
                  <a:pos x="19" y="78"/>
                </a:cxn>
                <a:cxn ang="0">
                  <a:pos x="19" y="80"/>
                </a:cxn>
                <a:cxn ang="0">
                  <a:pos x="17" y="84"/>
                </a:cxn>
                <a:cxn ang="0">
                  <a:pos x="17" y="88"/>
                </a:cxn>
                <a:cxn ang="0">
                  <a:pos x="13" y="88"/>
                </a:cxn>
                <a:cxn ang="0">
                  <a:pos x="9" y="88"/>
                </a:cxn>
                <a:cxn ang="0">
                  <a:pos x="6" y="86"/>
                </a:cxn>
                <a:cxn ang="0">
                  <a:pos x="4" y="86"/>
                </a:cxn>
                <a:cxn ang="0">
                  <a:pos x="4" y="86"/>
                </a:cxn>
              </a:cxnLst>
              <a:rect l="0" t="0" r="r" b="b"/>
              <a:pathLst>
                <a:path w="120" h="105">
                  <a:moveTo>
                    <a:pt x="4" y="86"/>
                  </a:moveTo>
                  <a:lnTo>
                    <a:pt x="0" y="88"/>
                  </a:lnTo>
                  <a:lnTo>
                    <a:pt x="2" y="97"/>
                  </a:lnTo>
                  <a:lnTo>
                    <a:pt x="8" y="105"/>
                  </a:lnTo>
                  <a:lnTo>
                    <a:pt x="13" y="105"/>
                  </a:lnTo>
                  <a:lnTo>
                    <a:pt x="17" y="103"/>
                  </a:lnTo>
                  <a:lnTo>
                    <a:pt x="25" y="99"/>
                  </a:lnTo>
                  <a:lnTo>
                    <a:pt x="32" y="94"/>
                  </a:lnTo>
                  <a:lnTo>
                    <a:pt x="44" y="88"/>
                  </a:lnTo>
                  <a:lnTo>
                    <a:pt x="55" y="80"/>
                  </a:lnTo>
                  <a:lnTo>
                    <a:pt x="66" y="73"/>
                  </a:lnTo>
                  <a:lnTo>
                    <a:pt x="78" y="63"/>
                  </a:lnTo>
                  <a:lnTo>
                    <a:pt x="89" y="54"/>
                  </a:lnTo>
                  <a:lnTo>
                    <a:pt x="97" y="42"/>
                  </a:lnTo>
                  <a:lnTo>
                    <a:pt x="105" y="35"/>
                  </a:lnTo>
                  <a:lnTo>
                    <a:pt x="110" y="27"/>
                  </a:lnTo>
                  <a:lnTo>
                    <a:pt x="116" y="21"/>
                  </a:lnTo>
                  <a:lnTo>
                    <a:pt x="120" y="10"/>
                  </a:lnTo>
                  <a:lnTo>
                    <a:pt x="120" y="4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99" y="8"/>
                  </a:lnTo>
                  <a:lnTo>
                    <a:pt x="89" y="18"/>
                  </a:lnTo>
                  <a:lnTo>
                    <a:pt x="82" y="21"/>
                  </a:lnTo>
                  <a:lnTo>
                    <a:pt x="74" y="27"/>
                  </a:lnTo>
                  <a:lnTo>
                    <a:pt x="68" y="33"/>
                  </a:lnTo>
                  <a:lnTo>
                    <a:pt x="63" y="38"/>
                  </a:lnTo>
                  <a:lnTo>
                    <a:pt x="53" y="44"/>
                  </a:lnTo>
                  <a:lnTo>
                    <a:pt x="47" y="50"/>
                  </a:lnTo>
                  <a:lnTo>
                    <a:pt x="40" y="54"/>
                  </a:lnTo>
                  <a:lnTo>
                    <a:pt x="34" y="59"/>
                  </a:lnTo>
                  <a:lnTo>
                    <a:pt x="25" y="67"/>
                  </a:lnTo>
                  <a:lnTo>
                    <a:pt x="21" y="73"/>
                  </a:lnTo>
                  <a:lnTo>
                    <a:pt x="19" y="78"/>
                  </a:lnTo>
                  <a:lnTo>
                    <a:pt x="19" y="80"/>
                  </a:lnTo>
                  <a:lnTo>
                    <a:pt x="17" y="84"/>
                  </a:lnTo>
                  <a:lnTo>
                    <a:pt x="17" y="88"/>
                  </a:lnTo>
                  <a:lnTo>
                    <a:pt x="13" y="88"/>
                  </a:lnTo>
                  <a:lnTo>
                    <a:pt x="9" y="88"/>
                  </a:lnTo>
                  <a:lnTo>
                    <a:pt x="6" y="86"/>
                  </a:lnTo>
                  <a:lnTo>
                    <a:pt x="4" y="86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922"/>
            <p:cNvSpPr>
              <a:spLocks/>
            </p:cNvSpPr>
            <p:nvPr/>
          </p:nvSpPr>
          <p:spPr bwMode="auto">
            <a:xfrm>
              <a:off x="3646487" y="4821238"/>
              <a:ext cx="39687" cy="41275"/>
            </a:xfrm>
            <a:custGeom>
              <a:avLst/>
              <a:gdLst/>
              <a:ahLst/>
              <a:cxnLst>
                <a:cxn ang="0">
                  <a:pos x="12" y="38"/>
                </a:cxn>
                <a:cxn ang="0">
                  <a:pos x="10" y="35"/>
                </a:cxn>
                <a:cxn ang="0">
                  <a:pos x="8" y="29"/>
                </a:cxn>
                <a:cxn ang="0">
                  <a:pos x="8" y="21"/>
                </a:cxn>
                <a:cxn ang="0">
                  <a:pos x="12" y="16"/>
                </a:cxn>
                <a:cxn ang="0">
                  <a:pos x="14" y="10"/>
                </a:cxn>
                <a:cxn ang="0">
                  <a:pos x="19" y="10"/>
                </a:cxn>
                <a:cxn ang="0">
                  <a:pos x="25" y="10"/>
                </a:cxn>
                <a:cxn ang="0">
                  <a:pos x="31" y="14"/>
                </a:cxn>
                <a:cxn ang="0">
                  <a:pos x="36" y="21"/>
                </a:cxn>
                <a:cxn ang="0">
                  <a:pos x="42" y="33"/>
                </a:cxn>
                <a:cxn ang="0">
                  <a:pos x="38" y="38"/>
                </a:cxn>
                <a:cxn ang="0">
                  <a:pos x="34" y="48"/>
                </a:cxn>
                <a:cxn ang="0">
                  <a:pos x="33" y="52"/>
                </a:cxn>
                <a:cxn ang="0">
                  <a:pos x="36" y="54"/>
                </a:cxn>
                <a:cxn ang="0">
                  <a:pos x="38" y="52"/>
                </a:cxn>
                <a:cxn ang="0">
                  <a:pos x="44" y="46"/>
                </a:cxn>
                <a:cxn ang="0">
                  <a:pos x="48" y="38"/>
                </a:cxn>
                <a:cxn ang="0">
                  <a:pos x="52" y="29"/>
                </a:cxn>
                <a:cxn ang="0">
                  <a:pos x="48" y="19"/>
                </a:cxn>
                <a:cxn ang="0">
                  <a:pos x="44" y="12"/>
                </a:cxn>
                <a:cxn ang="0">
                  <a:pos x="38" y="4"/>
                </a:cxn>
                <a:cxn ang="0">
                  <a:pos x="34" y="2"/>
                </a:cxn>
                <a:cxn ang="0">
                  <a:pos x="27" y="0"/>
                </a:cxn>
                <a:cxn ang="0">
                  <a:pos x="19" y="0"/>
                </a:cxn>
                <a:cxn ang="0">
                  <a:pos x="12" y="2"/>
                </a:cxn>
                <a:cxn ang="0">
                  <a:pos x="8" y="6"/>
                </a:cxn>
                <a:cxn ang="0">
                  <a:pos x="4" y="10"/>
                </a:cxn>
                <a:cxn ang="0">
                  <a:pos x="2" y="19"/>
                </a:cxn>
                <a:cxn ang="0">
                  <a:pos x="0" y="25"/>
                </a:cxn>
                <a:cxn ang="0">
                  <a:pos x="2" y="33"/>
                </a:cxn>
                <a:cxn ang="0">
                  <a:pos x="6" y="42"/>
                </a:cxn>
                <a:cxn ang="0">
                  <a:pos x="12" y="48"/>
                </a:cxn>
                <a:cxn ang="0">
                  <a:pos x="14" y="42"/>
                </a:cxn>
                <a:cxn ang="0">
                  <a:pos x="12" y="38"/>
                </a:cxn>
                <a:cxn ang="0">
                  <a:pos x="12" y="38"/>
                </a:cxn>
              </a:cxnLst>
              <a:rect l="0" t="0" r="r" b="b"/>
              <a:pathLst>
                <a:path w="52" h="54">
                  <a:moveTo>
                    <a:pt x="12" y="38"/>
                  </a:moveTo>
                  <a:lnTo>
                    <a:pt x="10" y="35"/>
                  </a:lnTo>
                  <a:lnTo>
                    <a:pt x="8" y="29"/>
                  </a:lnTo>
                  <a:lnTo>
                    <a:pt x="8" y="21"/>
                  </a:lnTo>
                  <a:lnTo>
                    <a:pt x="12" y="16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0"/>
                  </a:lnTo>
                  <a:lnTo>
                    <a:pt x="31" y="14"/>
                  </a:lnTo>
                  <a:lnTo>
                    <a:pt x="36" y="21"/>
                  </a:lnTo>
                  <a:lnTo>
                    <a:pt x="42" y="33"/>
                  </a:lnTo>
                  <a:lnTo>
                    <a:pt x="38" y="38"/>
                  </a:lnTo>
                  <a:lnTo>
                    <a:pt x="34" y="48"/>
                  </a:lnTo>
                  <a:lnTo>
                    <a:pt x="33" y="52"/>
                  </a:lnTo>
                  <a:lnTo>
                    <a:pt x="36" y="54"/>
                  </a:lnTo>
                  <a:lnTo>
                    <a:pt x="38" y="52"/>
                  </a:lnTo>
                  <a:lnTo>
                    <a:pt x="44" y="46"/>
                  </a:lnTo>
                  <a:lnTo>
                    <a:pt x="48" y="38"/>
                  </a:lnTo>
                  <a:lnTo>
                    <a:pt x="52" y="29"/>
                  </a:lnTo>
                  <a:lnTo>
                    <a:pt x="48" y="19"/>
                  </a:lnTo>
                  <a:lnTo>
                    <a:pt x="44" y="12"/>
                  </a:lnTo>
                  <a:lnTo>
                    <a:pt x="38" y="4"/>
                  </a:lnTo>
                  <a:lnTo>
                    <a:pt x="34" y="2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6"/>
                  </a:lnTo>
                  <a:lnTo>
                    <a:pt x="4" y="10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2" y="33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4" y="42"/>
                  </a:lnTo>
                  <a:lnTo>
                    <a:pt x="12" y="38"/>
                  </a:lnTo>
                  <a:lnTo>
                    <a:pt x="12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923"/>
            <p:cNvSpPr>
              <a:spLocks/>
            </p:cNvSpPr>
            <p:nvPr/>
          </p:nvSpPr>
          <p:spPr bwMode="auto">
            <a:xfrm>
              <a:off x="3654425" y="4854576"/>
              <a:ext cx="33337" cy="206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13" y="6"/>
                </a:cxn>
                <a:cxn ang="0">
                  <a:pos x="15" y="4"/>
                </a:cxn>
                <a:cxn ang="0">
                  <a:pos x="21" y="2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26" y="2"/>
                </a:cxn>
                <a:cxn ang="0">
                  <a:pos x="30" y="6"/>
                </a:cxn>
                <a:cxn ang="0">
                  <a:pos x="34" y="12"/>
                </a:cxn>
                <a:cxn ang="0">
                  <a:pos x="40" y="17"/>
                </a:cxn>
                <a:cxn ang="0">
                  <a:pos x="41" y="23"/>
                </a:cxn>
                <a:cxn ang="0">
                  <a:pos x="40" y="27"/>
                </a:cxn>
                <a:cxn ang="0">
                  <a:pos x="32" y="23"/>
                </a:cxn>
                <a:cxn ang="0">
                  <a:pos x="28" y="17"/>
                </a:cxn>
                <a:cxn ang="0">
                  <a:pos x="22" y="12"/>
                </a:cxn>
                <a:cxn ang="0">
                  <a:pos x="22" y="10"/>
                </a:cxn>
                <a:cxn ang="0">
                  <a:pos x="21" y="10"/>
                </a:cxn>
                <a:cxn ang="0">
                  <a:pos x="15" y="10"/>
                </a:cxn>
                <a:cxn ang="0">
                  <a:pos x="9" y="8"/>
                </a:cxn>
                <a:cxn ang="0">
                  <a:pos x="5" y="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" h="27">
                  <a:moveTo>
                    <a:pt x="0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13" y="6"/>
                  </a:lnTo>
                  <a:lnTo>
                    <a:pt x="15" y="4"/>
                  </a:lnTo>
                  <a:lnTo>
                    <a:pt x="21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40" y="17"/>
                  </a:lnTo>
                  <a:lnTo>
                    <a:pt x="41" y="23"/>
                  </a:lnTo>
                  <a:lnTo>
                    <a:pt x="40" y="27"/>
                  </a:lnTo>
                  <a:lnTo>
                    <a:pt x="32" y="23"/>
                  </a:lnTo>
                  <a:lnTo>
                    <a:pt x="28" y="17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15" y="10"/>
                  </a:lnTo>
                  <a:lnTo>
                    <a:pt x="9" y="8"/>
                  </a:lnTo>
                  <a:lnTo>
                    <a:pt x="5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924"/>
            <p:cNvSpPr>
              <a:spLocks/>
            </p:cNvSpPr>
            <p:nvPr/>
          </p:nvSpPr>
          <p:spPr bwMode="auto">
            <a:xfrm>
              <a:off x="3695700" y="4870451"/>
              <a:ext cx="22225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6" y="27"/>
                </a:cxn>
                <a:cxn ang="0">
                  <a:pos x="15" y="31"/>
                </a:cxn>
                <a:cxn ang="0">
                  <a:pos x="23" y="31"/>
                </a:cxn>
                <a:cxn ang="0">
                  <a:pos x="27" y="25"/>
                </a:cxn>
                <a:cxn ang="0">
                  <a:pos x="28" y="15"/>
                </a:cxn>
                <a:cxn ang="0">
                  <a:pos x="25" y="10"/>
                </a:cxn>
                <a:cxn ang="0">
                  <a:pos x="19" y="6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8" y="8"/>
                </a:cxn>
                <a:cxn ang="0">
                  <a:pos x="11" y="12"/>
                </a:cxn>
                <a:cxn ang="0">
                  <a:pos x="17" y="15"/>
                </a:cxn>
                <a:cxn ang="0">
                  <a:pos x="19" y="21"/>
                </a:cxn>
                <a:cxn ang="0">
                  <a:pos x="15" y="27"/>
                </a:cxn>
                <a:cxn ang="0">
                  <a:pos x="9" y="25"/>
                </a:cxn>
                <a:cxn ang="0">
                  <a:pos x="4" y="19"/>
                </a:cxn>
                <a:cxn ang="0">
                  <a:pos x="2" y="12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31">
                  <a:moveTo>
                    <a:pt x="6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23"/>
                  </a:lnTo>
                  <a:lnTo>
                    <a:pt x="6" y="27"/>
                  </a:lnTo>
                  <a:lnTo>
                    <a:pt x="15" y="31"/>
                  </a:lnTo>
                  <a:lnTo>
                    <a:pt x="23" y="31"/>
                  </a:lnTo>
                  <a:lnTo>
                    <a:pt x="27" y="25"/>
                  </a:lnTo>
                  <a:lnTo>
                    <a:pt x="28" y="15"/>
                  </a:lnTo>
                  <a:lnTo>
                    <a:pt x="25" y="10"/>
                  </a:lnTo>
                  <a:lnTo>
                    <a:pt x="19" y="6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8" y="8"/>
                  </a:lnTo>
                  <a:lnTo>
                    <a:pt x="11" y="12"/>
                  </a:lnTo>
                  <a:lnTo>
                    <a:pt x="17" y="15"/>
                  </a:lnTo>
                  <a:lnTo>
                    <a:pt x="19" y="21"/>
                  </a:lnTo>
                  <a:lnTo>
                    <a:pt x="15" y="27"/>
                  </a:lnTo>
                  <a:lnTo>
                    <a:pt x="9" y="25"/>
                  </a:lnTo>
                  <a:lnTo>
                    <a:pt x="4" y="19"/>
                  </a:lnTo>
                  <a:lnTo>
                    <a:pt x="2" y="12"/>
                  </a:lnTo>
                  <a:lnTo>
                    <a:pt x="6" y="8"/>
                  </a:lnTo>
                  <a:lnTo>
                    <a:pt x="8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925"/>
            <p:cNvSpPr>
              <a:spLocks/>
            </p:cNvSpPr>
            <p:nvPr/>
          </p:nvSpPr>
          <p:spPr bwMode="auto">
            <a:xfrm>
              <a:off x="3698875" y="4870451"/>
              <a:ext cx="11112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1" y="12"/>
                </a:cxn>
                <a:cxn ang="0">
                  <a:pos x="13" y="6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3" h="12">
                  <a:moveTo>
                    <a:pt x="0" y="6"/>
                  </a:moveTo>
                  <a:lnTo>
                    <a:pt x="11" y="12"/>
                  </a:lnTo>
                  <a:lnTo>
                    <a:pt x="13" y="6"/>
                  </a:lnTo>
                  <a:lnTo>
                    <a:pt x="11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926"/>
            <p:cNvSpPr>
              <a:spLocks/>
            </p:cNvSpPr>
            <p:nvPr/>
          </p:nvSpPr>
          <p:spPr bwMode="auto">
            <a:xfrm>
              <a:off x="3711575" y="4889501"/>
              <a:ext cx="7937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7" y="13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lnTo>
                    <a:pt x="0" y="6"/>
                  </a:lnTo>
                  <a:lnTo>
                    <a:pt x="2" y="9"/>
                  </a:lnTo>
                  <a:lnTo>
                    <a:pt x="4" y="11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9" y="9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927"/>
            <p:cNvSpPr>
              <a:spLocks/>
            </p:cNvSpPr>
            <p:nvPr/>
          </p:nvSpPr>
          <p:spPr bwMode="auto">
            <a:xfrm>
              <a:off x="3530600" y="4784726"/>
              <a:ext cx="146050" cy="1460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32" y="24"/>
                </a:cxn>
                <a:cxn ang="0">
                  <a:pos x="26" y="38"/>
                </a:cxn>
                <a:cxn ang="0">
                  <a:pos x="22" y="53"/>
                </a:cxn>
                <a:cxn ang="0">
                  <a:pos x="19" y="68"/>
                </a:cxn>
                <a:cxn ang="0">
                  <a:pos x="15" y="85"/>
                </a:cxn>
                <a:cxn ang="0">
                  <a:pos x="13" y="102"/>
                </a:cxn>
                <a:cxn ang="0">
                  <a:pos x="15" y="116"/>
                </a:cxn>
                <a:cxn ang="0">
                  <a:pos x="17" y="129"/>
                </a:cxn>
                <a:cxn ang="0">
                  <a:pos x="22" y="146"/>
                </a:cxn>
                <a:cxn ang="0">
                  <a:pos x="38" y="161"/>
                </a:cxn>
                <a:cxn ang="0">
                  <a:pos x="53" y="169"/>
                </a:cxn>
                <a:cxn ang="0">
                  <a:pos x="68" y="171"/>
                </a:cxn>
                <a:cxn ang="0">
                  <a:pos x="81" y="167"/>
                </a:cxn>
                <a:cxn ang="0">
                  <a:pos x="99" y="159"/>
                </a:cxn>
                <a:cxn ang="0">
                  <a:pos x="116" y="150"/>
                </a:cxn>
                <a:cxn ang="0">
                  <a:pos x="133" y="139"/>
                </a:cxn>
                <a:cxn ang="0">
                  <a:pos x="148" y="129"/>
                </a:cxn>
                <a:cxn ang="0">
                  <a:pos x="163" y="120"/>
                </a:cxn>
                <a:cxn ang="0">
                  <a:pos x="182" y="129"/>
                </a:cxn>
                <a:cxn ang="0">
                  <a:pos x="177" y="133"/>
                </a:cxn>
                <a:cxn ang="0">
                  <a:pos x="167" y="140"/>
                </a:cxn>
                <a:cxn ang="0">
                  <a:pos x="150" y="152"/>
                </a:cxn>
                <a:cxn ang="0">
                  <a:pos x="131" y="163"/>
                </a:cxn>
                <a:cxn ang="0">
                  <a:pos x="108" y="173"/>
                </a:cxn>
                <a:cxn ang="0">
                  <a:pos x="85" y="182"/>
                </a:cxn>
                <a:cxn ang="0">
                  <a:pos x="61" y="184"/>
                </a:cxn>
                <a:cxn ang="0">
                  <a:pos x="42" y="180"/>
                </a:cxn>
                <a:cxn ang="0">
                  <a:pos x="22" y="169"/>
                </a:cxn>
                <a:cxn ang="0">
                  <a:pos x="11" y="156"/>
                </a:cxn>
                <a:cxn ang="0">
                  <a:pos x="5" y="140"/>
                </a:cxn>
                <a:cxn ang="0">
                  <a:pos x="2" y="127"/>
                </a:cxn>
                <a:cxn ang="0">
                  <a:pos x="0" y="112"/>
                </a:cxn>
                <a:cxn ang="0">
                  <a:pos x="2" y="99"/>
                </a:cxn>
                <a:cxn ang="0">
                  <a:pos x="5" y="83"/>
                </a:cxn>
                <a:cxn ang="0">
                  <a:pos x="7" y="64"/>
                </a:cxn>
                <a:cxn ang="0">
                  <a:pos x="11" y="51"/>
                </a:cxn>
                <a:cxn ang="0">
                  <a:pos x="17" y="40"/>
                </a:cxn>
                <a:cxn ang="0">
                  <a:pos x="26" y="17"/>
                </a:cxn>
                <a:cxn ang="0">
                  <a:pos x="34" y="4"/>
                </a:cxn>
                <a:cxn ang="0">
                  <a:pos x="42" y="2"/>
                </a:cxn>
                <a:cxn ang="0">
                  <a:pos x="38" y="11"/>
                </a:cxn>
              </a:cxnLst>
              <a:rect l="0" t="0" r="r" b="b"/>
              <a:pathLst>
                <a:path w="182" h="184">
                  <a:moveTo>
                    <a:pt x="38" y="11"/>
                  </a:moveTo>
                  <a:lnTo>
                    <a:pt x="36" y="13"/>
                  </a:lnTo>
                  <a:lnTo>
                    <a:pt x="34" y="21"/>
                  </a:lnTo>
                  <a:lnTo>
                    <a:pt x="32" y="24"/>
                  </a:lnTo>
                  <a:lnTo>
                    <a:pt x="30" y="30"/>
                  </a:lnTo>
                  <a:lnTo>
                    <a:pt x="26" y="38"/>
                  </a:lnTo>
                  <a:lnTo>
                    <a:pt x="26" y="45"/>
                  </a:lnTo>
                  <a:lnTo>
                    <a:pt x="22" y="53"/>
                  </a:lnTo>
                  <a:lnTo>
                    <a:pt x="21" y="61"/>
                  </a:lnTo>
                  <a:lnTo>
                    <a:pt x="19" y="68"/>
                  </a:lnTo>
                  <a:lnTo>
                    <a:pt x="17" y="78"/>
                  </a:lnTo>
                  <a:lnTo>
                    <a:pt x="15" y="85"/>
                  </a:lnTo>
                  <a:lnTo>
                    <a:pt x="13" y="93"/>
                  </a:lnTo>
                  <a:lnTo>
                    <a:pt x="13" y="102"/>
                  </a:lnTo>
                  <a:lnTo>
                    <a:pt x="15" y="110"/>
                  </a:lnTo>
                  <a:lnTo>
                    <a:pt x="15" y="116"/>
                  </a:lnTo>
                  <a:lnTo>
                    <a:pt x="17" y="123"/>
                  </a:lnTo>
                  <a:lnTo>
                    <a:pt x="17" y="129"/>
                  </a:lnTo>
                  <a:lnTo>
                    <a:pt x="21" y="135"/>
                  </a:lnTo>
                  <a:lnTo>
                    <a:pt x="22" y="146"/>
                  </a:lnTo>
                  <a:lnTo>
                    <a:pt x="30" y="156"/>
                  </a:lnTo>
                  <a:lnTo>
                    <a:pt x="38" y="161"/>
                  </a:lnTo>
                  <a:lnTo>
                    <a:pt x="45" y="167"/>
                  </a:lnTo>
                  <a:lnTo>
                    <a:pt x="53" y="169"/>
                  </a:lnTo>
                  <a:lnTo>
                    <a:pt x="64" y="173"/>
                  </a:lnTo>
                  <a:lnTo>
                    <a:pt x="68" y="171"/>
                  </a:lnTo>
                  <a:lnTo>
                    <a:pt x="76" y="169"/>
                  </a:lnTo>
                  <a:lnTo>
                    <a:pt x="81" y="167"/>
                  </a:lnTo>
                  <a:lnTo>
                    <a:pt x="91" y="163"/>
                  </a:lnTo>
                  <a:lnTo>
                    <a:pt x="99" y="159"/>
                  </a:lnTo>
                  <a:lnTo>
                    <a:pt x="108" y="154"/>
                  </a:lnTo>
                  <a:lnTo>
                    <a:pt x="116" y="150"/>
                  </a:lnTo>
                  <a:lnTo>
                    <a:pt x="125" y="144"/>
                  </a:lnTo>
                  <a:lnTo>
                    <a:pt x="133" y="139"/>
                  </a:lnTo>
                  <a:lnTo>
                    <a:pt x="140" y="135"/>
                  </a:lnTo>
                  <a:lnTo>
                    <a:pt x="148" y="129"/>
                  </a:lnTo>
                  <a:lnTo>
                    <a:pt x="156" y="125"/>
                  </a:lnTo>
                  <a:lnTo>
                    <a:pt x="163" y="120"/>
                  </a:lnTo>
                  <a:lnTo>
                    <a:pt x="167" y="118"/>
                  </a:lnTo>
                  <a:lnTo>
                    <a:pt x="182" y="129"/>
                  </a:lnTo>
                  <a:lnTo>
                    <a:pt x="178" y="129"/>
                  </a:lnTo>
                  <a:lnTo>
                    <a:pt x="177" y="133"/>
                  </a:lnTo>
                  <a:lnTo>
                    <a:pt x="173" y="135"/>
                  </a:lnTo>
                  <a:lnTo>
                    <a:pt x="167" y="140"/>
                  </a:lnTo>
                  <a:lnTo>
                    <a:pt x="158" y="144"/>
                  </a:lnTo>
                  <a:lnTo>
                    <a:pt x="150" y="152"/>
                  </a:lnTo>
                  <a:lnTo>
                    <a:pt x="140" y="158"/>
                  </a:lnTo>
                  <a:lnTo>
                    <a:pt x="131" y="163"/>
                  </a:lnTo>
                  <a:lnTo>
                    <a:pt x="119" y="169"/>
                  </a:lnTo>
                  <a:lnTo>
                    <a:pt x="108" y="173"/>
                  </a:lnTo>
                  <a:lnTo>
                    <a:pt x="97" y="177"/>
                  </a:lnTo>
                  <a:lnTo>
                    <a:pt x="85" y="182"/>
                  </a:lnTo>
                  <a:lnTo>
                    <a:pt x="72" y="182"/>
                  </a:lnTo>
                  <a:lnTo>
                    <a:pt x="61" y="184"/>
                  </a:lnTo>
                  <a:lnTo>
                    <a:pt x="51" y="182"/>
                  </a:lnTo>
                  <a:lnTo>
                    <a:pt x="42" y="180"/>
                  </a:lnTo>
                  <a:lnTo>
                    <a:pt x="30" y="175"/>
                  </a:lnTo>
                  <a:lnTo>
                    <a:pt x="22" y="169"/>
                  </a:lnTo>
                  <a:lnTo>
                    <a:pt x="15" y="161"/>
                  </a:lnTo>
                  <a:lnTo>
                    <a:pt x="11" y="156"/>
                  </a:lnTo>
                  <a:lnTo>
                    <a:pt x="7" y="148"/>
                  </a:lnTo>
                  <a:lnTo>
                    <a:pt x="5" y="140"/>
                  </a:lnTo>
                  <a:lnTo>
                    <a:pt x="2" y="133"/>
                  </a:lnTo>
                  <a:lnTo>
                    <a:pt x="2" y="127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89"/>
                  </a:lnTo>
                  <a:lnTo>
                    <a:pt x="5" y="83"/>
                  </a:lnTo>
                  <a:lnTo>
                    <a:pt x="5" y="74"/>
                  </a:lnTo>
                  <a:lnTo>
                    <a:pt x="7" y="64"/>
                  </a:lnTo>
                  <a:lnTo>
                    <a:pt x="9" y="57"/>
                  </a:lnTo>
                  <a:lnTo>
                    <a:pt x="11" y="51"/>
                  </a:lnTo>
                  <a:lnTo>
                    <a:pt x="13" y="45"/>
                  </a:lnTo>
                  <a:lnTo>
                    <a:pt x="17" y="40"/>
                  </a:lnTo>
                  <a:lnTo>
                    <a:pt x="22" y="26"/>
                  </a:lnTo>
                  <a:lnTo>
                    <a:pt x="26" y="17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38" y="0"/>
                  </a:lnTo>
                  <a:lnTo>
                    <a:pt x="42" y="2"/>
                  </a:lnTo>
                  <a:lnTo>
                    <a:pt x="40" y="7"/>
                  </a:lnTo>
                  <a:lnTo>
                    <a:pt x="38" y="11"/>
                  </a:lnTo>
                  <a:lnTo>
                    <a:pt x="3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928"/>
            <p:cNvSpPr>
              <a:spLocks/>
            </p:cNvSpPr>
            <p:nvPr/>
          </p:nvSpPr>
          <p:spPr bwMode="auto">
            <a:xfrm>
              <a:off x="3667125" y="4899026"/>
              <a:ext cx="100012" cy="24130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25"/>
                </a:cxn>
                <a:cxn ang="0">
                  <a:pos x="0" y="54"/>
                </a:cxn>
                <a:cxn ang="0">
                  <a:pos x="0" y="92"/>
                </a:cxn>
                <a:cxn ang="0">
                  <a:pos x="0" y="135"/>
                </a:cxn>
                <a:cxn ang="0">
                  <a:pos x="6" y="185"/>
                </a:cxn>
                <a:cxn ang="0">
                  <a:pos x="11" y="232"/>
                </a:cxn>
                <a:cxn ang="0">
                  <a:pos x="23" y="278"/>
                </a:cxn>
                <a:cxn ang="0">
                  <a:pos x="30" y="299"/>
                </a:cxn>
                <a:cxn ang="0">
                  <a:pos x="38" y="305"/>
                </a:cxn>
                <a:cxn ang="0">
                  <a:pos x="51" y="303"/>
                </a:cxn>
                <a:cxn ang="0">
                  <a:pos x="72" y="289"/>
                </a:cxn>
                <a:cxn ang="0">
                  <a:pos x="97" y="272"/>
                </a:cxn>
                <a:cxn ang="0">
                  <a:pos x="118" y="253"/>
                </a:cxn>
                <a:cxn ang="0">
                  <a:pos x="122" y="246"/>
                </a:cxn>
                <a:cxn ang="0">
                  <a:pos x="108" y="255"/>
                </a:cxn>
                <a:cxn ang="0">
                  <a:pos x="95" y="265"/>
                </a:cxn>
                <a:cxn ang="0">
                  <a:pos x="82" y="272"/>
                </a:cxn>
                <a:cxn ang="0">
                  <a:pos x="68" y="280"/>
                </a:cxn>
                <a:cxn ang="0">
                  <a:pos x="55" y="287"/>
                </a:cxn>
                <a:cxn ang="0">
                  <a:pos x="45" y="291"/>
                </a:cxn>
                <a:cxn ang="0">
                  <a:pos x="38" y="289"/>
                </a:cxn>
                <a:cxn ang="0">
                  <a:pos x="32" y="278"/>
                </a:cxn>
                <a:cxn ang="0">
                  <a:pos x="26" y="255"/>
                </a:cxn>
                <a:cxn ang="0">
                  <a:pos x="21" y="228"/>
                </a:cxn>
                <a:cxn ang="0">
                  <a:pos x="17" y="198"/>
                </a:cxn>
                <a:cxn ang="0">
                  <a:pos x="13" y="168"/>
                </a:cxn>
                <a:cxn ang="0">
                  <a:pos x="11" y="143"/>
                </a:cxn>
                <a:cxn ang="0">
                  <a:pos x="11" y="124"/>
                </a:cxn>
                <a:cxn ang="0">
                  <a:pos x="13" y="111"/>
                </a:cxn>
                <a:cxn ang="0">
                  <a:pos x="13" y="97"/>
                </a:cxn>
                <a:cxn ang="0">
                  <a:pos x="13" y="80"/>
                </a:cxn>
                <a:cxn ang="0">
                  <a:pos x="13" y="61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3" y="12"/>
                </a:cxn>
                <a:cxn ang="0">
                  <a:pos x="13" y="4"/>
                </a:cxn>
                <a:cxn ang="0">
                  <a:pos x="9" y="0"/>
                </a:cxn>
                <a:cxn ang="0">
                  <a:pos x="2" y="6"/>
                </a:cxn>
                <a:cxn ang="0">
                  <a:pos x="2" y="8"/>
                </a:cxn>
              </a:cxnLst>
              <a:rect l="0" t="0" r="r" b="b"/>
              <a:pathLst>
                <a:path w="125" h="305">
                  <a:moveTo>
                    <a:pt x="2" y="8"/>
                  </a:moveTo>
                  <a:lnTo>
                    <a:pt x="0" y="10"/>
                  </a:lnTo>
                  <a:lnTo>
                    <a:pt x="0" y="15"/>
                  </a:lnTo>
                  <a:lnTo>
                    <a:pt x="0" y="25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0" y="71"/>
                  </a:lnTo>
                  <a:lnTo>
                    <a:pt x="0" y="92"/>
                  </a:lnTo>
                  <a:lnTo>
                    <a:pt x="0" y="114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6" y="185"/>
                  </a:lnTo>
                  <a:lnTo>
                    <a:pt x="7" y="209"/>
                  </a:lnTo>
                  <a:lnTo>
                    <a:pt x="11" y="232"/>
                  </a:lnTo>
                  <a:lnTo>
                    <a:pt x="17" y="255"/>
                  </a:lnTo>
                  <a:lnTo>
                    <a:pt x="23" y="278"/>
                  </a:lnTo>
                  <a:lnTo>
                    <a:pt x="30" y="299"/>
                  </a:lnTo>
                  <a:lnTo>
                    <a:pt x="30" y="299"/>
                  </a:lnTo>
                  <a:lnTo>
                    <a:pt x="34" y="303"/>
                  </a:lnTo>
                  <a:lnTo>
                    <a:pt x="38" y="305"/>
                  </a:lnTo>
                  <a:lnTo>
                    <a:pt x="47" y="305"/>
                  </a:lnTo>
                  <a:lnTo>
                    <a:pt x="51" y="303"/>
                  </a:lnTo>
                  <a:lnTo>
                    <a:pt x="61" y="297"/>
                  </a:lnTo>
                  <a:lnTo>
                    <a:pt x="72" y="289"/>
                  </a:lnTo>
                  <a:lnTo>
                    <a:pt x="85" y="282"/>
                  </a:lnTo>
                  <a:lnTo>
                    <a:pt x="97" y="272"/>
                  </a:lnTo>
                  <a:lnTo>
                    <a:pt x="108" y="263"/>
                  </a:lnTo>
                  <a:lnTo>
                    <a:pt x="118" y="253"/>
                  </a:lnTo>
                  <a:lnTo>
                    <a:pt x="125" y="246"/>
                  </a:lnTo>
                  <a:lnTo>
                    <a:pt x="122" y="246"/>
                  </a:lnTo>
                  <a:lnTo>
                    <a:pt x="114" y="253"/>
                  </a:lnTo>
                  <a:lnTo>
                    <a:pt x="108" y="255"/>
                  </a:lnTo>
                  <a:lnTo>
                    <a:pt x="103" y="259"/>
                  </a:lnTo>
                  <a:lnTo>
                    <a:pt x="95" y="265"/>
                  </a:lnTo>
                  <a:lnTo>
                    <a:pt x="89" y="268"/>
                  </a:lnTo>
                  <a:lnTo>
                    <a:pt x="82" y="272"/>
                  </a:lnTo>
                  <a:lnTo>
                    <a:pt x="76" y="278"/>
                  </a:lnTo>
                  <a:lnTo>
                    <a:pt x="68" y="280"/>
                  </a:lnTo>
                  <a:lnTo>
                    <a:pt x="63" y="286"/>
                  </a:lnTo>
                  <a:lnTo>
                    <a:pt x="55" y="287"/>
                  </a:lnTo>
                  <a:lnTo>
                    <a:pt x="49" y="289"/>
                  </a:lnTo>
                  <a:lnTo>
                    <a:pt x="45" y="291"/>
                  </a:lnTo>
                  <a:lnTo>
                    <a:pt x="42" y="293"/>
                  </a:lnTo>
                  <a:lnTo>
                    <a:pt x="38" y="289"/>
                  </a:lnTo>
                  <a:lnTo>
                    <a:pt x="36" y="284"/>
                  </a:lnTo>
                  <a:lnTo>
                    <a:pt x="32" y="278"/>
                  </a:lnTo>
                  <a:lnTo>
                    <a:pt x="30" y="268"/>
                  </a:lnTo>
                  <a:lnTo>
                    <a:pt x="26" y="255"/>
                  </a:lnTo>
                  <a:lnTo>
                    <a:pt x="25" y="242"/>
                  </a:lnTo>
                  <a:lnTo>
                    <a:pt x="21" y="228"/>
                  </a:lnTo>
                  <a:lnTo>
                    <a:pt x="21" y="213"/>
                  </a:lnTo>
                  <a:lnTo>
                    <a:pt x="17" y="198"/>
                  </a:lnTo>
                  <a:lnTo>
                    <a:pt x="15" y="183"/>
                  </a:lnTo>
                  <a:lnTo>
                    <a:pt x="13" y="168"/>
                  </a:lnTo>
                  <a:lnTo>
                    <a:pt x="13" y="154"/>
                  </a:lnTo>
                  <a:lnTo>
                    <a:pt x="11" y="143"/>
                  </a:lnTo>
                  <a:lnTo>
                    <a:pt x="11" y="133"/>
                  </a:lnTo>
                  <a:lnTo>
                    <a:pt x="11" y="124"/>
                  </a:lnTo>
                  <a:lnTo>
                    <a:pt x="13" y="118"/>
                  </a:lnTo>
                  <a:lnTo>
                    <a:pt x="13" y="111"/>
                  </a:lnTo>
                  <a:lnTo>
                    <a:pt x="13" y="105"/>
                  </a:lnTo>
                  <a:lnTo>
                    <a:pt x="13" y="97"/>
                  </a:lnTo>
                  <a:lnTo>
                    <a:pt x="13" y="90"/>
                  </a:lnTo>
                  <a:lnTo>
                    <a:pt x="13" y="80"/>
                  </a:lnTo>
                  <a:lnTo>
                    <a:pt x="13" y="71"/>
                  </a:lnTo>
                  <a:lnTo>
                    <a:pt x="13" y="61"/>
                  </a:lnTo>
                  <a:lnTo>
                    <a:pt x="13" y="54"/>
                  </a:lnTo>
                  <a:lnTo>
                    <a:pt x="13" y="42"/>
                  </a:lnTo>
                  <a:lnTo>
                    <a:pt x="13" y="34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3" y="12"/>
                  </a:lnTo>
                  <a:lnTo>
                    <a:pt x="13" y="8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9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929"/>
            <p:cNvSpPr>
              <a:spLocks/>
            </p:cNvSpPr>
            <p:nvPr/>
          </p:nvSpPr>
          <p:spPr bwMode="auto">
            <a:xfrm>
              <a:off x="3713162" y="5140326"/>
              <a:ext cx="228600" cy="347663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17" y="91"/>
                </a:cxn>
                <a:cxn ang="0">
                  <a:pos x="38" y="199"/>
                </a:cxn>
                <a:cxn ang="0">
                  <a:pos x="57" y="308"/>
                </a:cxn>
                <a:cxn ang="0">
                  <a:pos x="72" y="391"/>
                </a:cxn>
                <a:cxn ang="0">
                  <a:pos x="78" y="418"/>
                </a:cxn>
                <a:cxn ang="0">
                  <a:pos x="104" y="424"/>
                </a:cxn>
                <a:cxn ang="0">
                  <a:pos x="123" y="420"/>
                </a:cxn>
                <a:cxn ang="0">
                  <a:pos x="144" y="412"/>
                </a:cxn>
                <a:cxn ang="0">
                  <a:pos x="152" y="410"/>
                </a:cxn>
                <a:cxn ang="0">
                  <a:pos x="171" y="418"/>
                </a:cxn>
                <a:cxn ang="0">
                  <a:pos x="194" y="426"/>
                </a:cxn>
                <a:cxn ang="0">
                  <a:pos x="217" y="433"/>
                </a:cxn>
                <a:cxn ang="0">
                  <a:pos x="234" y="437"/>
                </a:cxn>
                <a:cxn ang="0">
                  <a:pos x="255" y="435"/>
                </a:cxn>
                <a:cxn ang="0">
                  <a:pos x="277" y="431"/>
                </a:cxn>
                <a:cxn ang="0">
                  <a:pos x="287" y="429"/>
                </a:cxn>
                <a:cxn ang="0">
                  <a:pos x="277" y="424"/>
                </a:cxn>
                <a:cxn ang="0">
                  <a:pos x="268" y="424"/>
                </a:cxn>
                <a:cxn ang="0">
                  <a:pos x="247" y="422"/>
                </a:cxn>
                <a:cxn ang="0">
                  <a:pos x="218" y="420"/>
                </a:cxn>
                <a:cxn ang="0">
                  <a:pos x="192" y="414"/>
                </a:cxn>
                <a:cxn ang="0">
                  <a:pos x="167" y="405"/>
                </a:cxn>
                <a:cxn ang="0">
                  <a:pos x="118" y="114"/>
                </a:cxn>
                <a:cxn ang="0">
                  <a:pos x="114" y="125"/>
                </a:cxn>
                <a:cxn ang="0">
                  <a:pos x="114" y="154"/>
                </a:cxn>
                <a:cxn ang="0">
                  <a:pos x="123" y="216"/>
                </a:cxn>
                <a:cxn ang="0">
                  <a:pos x="133" y="289"/>
                </a:cxn>
                <a:cxn ang="0">
                  <a:pos x="144" y="355"/>
                </a:cxn>
                <a:cxn ang="0">
                  <a:pos x="148" y="391"/>
                </a:cxn>
                <a:cxn ang="0">
                  <a:pos x="142" y="397"/>
                </a:cxn>
                <a:cxn ang="0">
                  <a:pos x="120" y="408"/>
                </a:cxn>
                <a:cxn ang="0">
                  <a:pos x="101" y="414"/>
                </a:cxn>
                <a:cxn ang="0">
                  <a:pos x="85" y="410"/>
                </a:cxn>
                <a:cxn ang="0">
                  <a:pos x="78" y="378"/>
                </a:cxn>
                <a:cxn ang="0">
                  <a:pos x="64" y="300"/>
                </a:cxn>
                <a:cxn ang="0">
                  <a:pos x="45" y="205"/>
                </a:cxn>
                <a:cxn ang="0">
                  <a:pos x="30" y="119"/>
                </a:cxn>
                <a:cxn ang="0">
                  <a:pos x="21" y="64"/>
                </a:cxn>
                <a:cxn ang="0">
                  <a:pos x="17" y="43"/>
                </a:cxn>
                <a:cxn ang="0">
                  <a:pos x="11" y="15"/>
                </a:cxn>
                <a:cxn ang="0">
                  <a:pos x="11" y="3"/>
                </a:cxn>
              </a:cxnLst>
              <a:rect l="0" t="0" r="r" b="b"/>
              <a:pathLst>
                <a:path w="287" h="437">
                  <a:moveTo>
                    <a:pt x="0" y="0"/>
                  </a:moveTo>
                  <a:lnTo>
                    <a:pt x="0" y="3"/>
                  </a:lnTo>
                  <a:lnTo>
                    <a:pt x="2" y="17"/>
                  </a:lnTo>
                  <a:lnTo>
                    <a:pt x="5" y="36"/>
                  </a:lnTo>
                  <a:lnTo>
                    <a:pt x="11" y="62"/>
                  </a:lnTo>
                  <a:lnTo>
                    <a:pt x="17" y="91"/>
                  </a:lnTo>
                  <a:lnTo>
                    <a:pt x="23" y="125"/>
                  </a:lnTo>
                  <a:lnTo>
                    <a:pt x="30" y="159"/>
                  </a:lnTo>
                  <a:lnTo>
                    <a:pt x="38" y="199"/>
                  </a:lnTo>
                  <a:lnTo>
                    <a:pt x="44" y="235"/>
                  </a:lnTo>
                  <a:lnTo>
                    <a:pt x="51" y="273"/>
                  </a:lnTo>
                  <a:lnTo>
                    <a:pt x="57" y="308"/>
                  </a:lnTo>
                  <a:lnTo>
                    <a:pt x="63" y="342"/>
                  </a:lnTo>
                  <a:lnTo>
                    <a:pt x="66" y="368"/>
                  </a:lnTo>
                  <a:lnTo>
                    <a:pt x="72" y="391"/>
                  </a:lnTo>
                  <a:lnTo>
                    <a:pt x="74" y="408"/>
                  </a:lnTo>
                  <a:lnTo>
                    <a:pt x="76" y="418"/>
                  </a:lnTo>
                  <a:lnTo>
                    <a:pt x="78" y="418"/>
                  </a:lnTo>
                  <a:lnTo>
                    <a:pt x="83" y="422"/>
                  </a:lnTo>
                  <a:lnTo>
                    <a:pt x="93" y="424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3" y="420"/>
                  </a:lnTo>
                  <a:lnTo>
                    <a:pt x="133" y="418"/>
                  </a:lnTo>
                  <a:lnTo>
                    <a:pt x="139" y="414"/>
                  </a:lnTo>
                  <a:lnTo>
                    <a:pt x="144" y="412"/>
                  </a:lnTo>
                  <a:lnTo>
                    <a:pt x="148" y="410"/>
                  </a:lnTo>
                  <a:lnTo>
                    <a:pt x="150" y="410"/>
                  </a:lnTo>
                  <a:lnTo>
                    <a:pt x="152" y="410"/>
                  </a:lnTo>
                  <a:lnTo>
                    <a:pt x="161" y="414"/>
                  </a:lnTo>
                  <a:lnTo>
                    <a:pt x="163" y="414"/>
                  </a:lnTo>
                  <a:lnTo>
                    <a:pt x="171" y="418"/>
                  </a:lnTo>
                  <a:lnTo>
                    <a:pt x="179" y="420"/>
                  </a:lnTo>
                  <a:lnTo>
                    <a:pt x="186" y="424"/>
                  </a:lnTo>
                  <a:lnTo>
                    <a:pt x="194" y="426"/>
                  </a:lnTo>
                  <a:lnTo>
                    <a:pt x="199" y="427"/>
                  </a:lnTo>
                  <a:lnTo>
                    <a:pt x="207" y="429"/>
                  </a:lnTo>
                  <a:lnTo>
                    <a:pt x="217" y="433"/>
                  </a:lnTo>
                  <a:lnTo>
                    <a:pt x="222" y="433"/>
                  </a:lnTo>
                  <a:lnTo>
                    <a:pt x="228" y="435"/>
                  </a:lnTo>
                  <a:lnTo>
                    <a:pt x="234" y="437"/>
                  </a:lnTo>
                  <a:lnTo>
                    <a:pt x="239" y="437"/>
                  </a:lnTo>
                  <a:lnTo>
                    <a:pt x="247" y="437"/>
                  </a:lnTo>
                  <a:lnTo>
                    <a:pt x="255" y="435"/>
                  </a:lnTo>
                  <a:lnTo>
                    <a:pt x="262" y="433"/>
                  </a:lnTo>
                  <a:lnTo>
                    <a:pt x="272" y="433"/>
                  </a:lnTo>
                  <a:lnTo>
                    <a:pt x="277" y="431"/>
                  </a:lnTo>
                  <a:lnTo>
                    <a:pt x="283" y="429"/>
                  </a:lnTo>
                  <a:lnTo>
                    <a:pt x="285" y="429"/>
                  </a:lnTo>
                  <a:lnTo>
                    <a:pt x="287" y="429"/>
                  </a:lnTo>
                  <a:lnTo>
                    <a:pt x="234" y="28"/>
                  </a:lnTo>
                  <a:lnTo>
                    <a:pt x="222" y="24"/>
                  </a:lnTo>
                  <a:lnTo>
                    <a:pt x="277" y="424"/>
                  </a:lnTo>
                  <a:lnTo>
                    <a:pt x="275" y="424"/>
                  </a:lnTo>
                  <a:lnTo>
                    <a:pt x="274" y="424"/>
                  </a:lnTo>
                  <a:lnTo>
                    <a:pt x="268" y="424"/>
                  </a:lnTo>
                  <a:lnTo>
                    <a:pt x="262" y="424"/>
                  </a:lnTo>
                  <a:lnTo>
                    <a:pt x="255" y="422"/>
                  </a:lnTo>
                  <a:lnTo>
                    <a:pt x="247" y="422"/>
                  </a:lnTo>
                  <a:lnTo>
                    <a:pt x="237" y="422"/>
                  </a:lnTo>
                  <a:lnTo>
                    <a:pt x="230" y="422"/>
                  </a:lnTo>
                  <a:lnTo>
                    <a:pt x="218" y="420"/>
                  </a:lnTo>
                  <a:lnTo>
                    <a:pt x="209" y="418"/>
                  </a:lnTo>
                  <a:lnTo>
                    <a:pt x="199" y="416"/>
                  </a:lnTo>
                  <a:lnTo>
                    <a:pt x="192" y="414"/>
                  </a:lnTo>
                  <a:lnTo>
                    <a:pt x="182" y="412"/>
                  </a:lnTo>
                  <a:lnTo>
                    <a:pt x="175" y="408"/>
                  </a:lnTo>
                  <a:lnTo>
                    <a:pt x="167" y="405"/>
                  </a:lnTo>
                  <a:lnTo>
                    <a:pt x="163" y="401"/>
                  </a:lnTo>
                  <a:lnTo>
                    <a:pt x="120" y="11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14" y="117"/>
                  </a:lnTo>
                  <a:lnTo>
                    <a:pt x="114" y="125"/>
                  </a:lnTo>
                  <a:lnTo>
                    <a:pt x="114" y="129"/>
                  </a:lnTo>
                  <a:lnTo>
                    <a:pt x="114" y="140"/>
                  </a:lnTo>
                  <a:lnTo>
                    <a:pt x="114" y="154"/>
                  </a:lnTo>
                  <a:lnTo>
                    <a:pt x="118" y="175"/>
                  </a:lnTo>
                  <a:lnTo>
                    <a:pt x="120" y="194"/>
                  </a:lnTo>
                  <a:lnTo>
                    <a:pt x="123" y="216"/>
                  </a:lnTo>
                  <a:lnTo>
                    <a:pt x="127" y="241"/>
                  </a:lnTo>
                  <a:lnTo>
                    <a:pt x="131" y="266"/>
                  </a:lnTo>
                  <a:lnTo>
                    <a:pt x="133" y="289"/>
                  </a:lnTo>
                  <a:lnTo>
                    <a:pt x="137" y="313"/>
                  </a:lnTo>
                  <a:lnTo>
                    <a:pt x="140" y="334"/>
                  </a:lnTo>
                  <a:lnTo>
                    <a:pt x="144" y="355"/>
                  </a:lnTo>
                  <a:lnTo>
                    <a:pt x="144" y="370"/>
                  </a:lnTo>
                  <a:lnTo>
                    <a:pt x="148" y="384"/>
                  </a:lnTo>
                  <a:lnTo>
                    <a:pt x="148" y="391"/>
                  </a:lnTo>
                  <a:lnTo>
                    <a:pt x="150" y="395"/>
                  </a:lnTo>
                  <a:lnTo>
                    <a:pt x="148" y="395"/>
                  </a:lnTo>
                  <a:lnTo>
                    <a:pt x="142" y="397"/>
                  </a:lnTo>
                  <a:lnTo>
                    <a:pt x="137" y="401"/>
                  </a:lnTo>
                  <a:lnTo>
                    <a:pt x="131" y="405"/>
                  </a:lnTo>
                  <a:lnTo>
                    <a:pt x="120" y="408"/>
                  </a:lnTo>
                  <a:lnTo>
                    <a:pt x="114" y="412"/>
                  </a:lnTo>
                  <a:lnTo>
                    <a:pt x="106" y="414"/>
                  </a:lnTo>
                  <a:lnTo>
                    <a:pt x="101" y="414"/>
                  </a:lnTo>
                  <a:lnTo>
                    <a:pt x="93" y="412"/>
                  </a:lnTo>
                  <a:lnTo>
                    <a:pt x="87" y="412"/>
                  </a:lnTo>
                  <a:lnTo>
                    <a:pt x="85" y="410"/>
                  </a:lnTo>
                  <a:lnTo>
                    <a:pt x="83" y="405"/>
                  </a:lnTo>
                  <a:lnTo>
                    <a:pt x="82" y="395"/>
                  </a:lnTo>
                  <a:lnTo>
                    <a:pt x="78" y="378"/>
                  </a:lnTo>
                  <a:lnTo>
                    <a:pt x="76" y="357"/>
                  </a:lnTo>
                  <a:lnTo>
                    <a:pt x="68" y="329"/>
                  </a:lnTo>
                  <a:lnTo>
                    <a:pt x="64" y="300"/>
                  </a:lnTo>
                  <a:lnTo>
                    <a:pt x="59" y="270"/>
                  </a:lnTo>
                  <a:lnTo>
                    <a:pt x="53" y="239"/>
                  </a:lnTo>
                  <a:lnTo>
                    <a:pt x="45" y="205"/>
                  </a:lnTo>
                  <a:lnTo>
                    <a:pt x="40" y="175"/>
                  </a:lnTo>
                  <a:lnTo>
                    <a:pt x="34" y="144"/>
                  </a:lnTo>
                  <a:lnTo>
                    <a:pt x="30" y="119"/>
                  </a:lnTo>
                  <a:lnTo>
                    <a:pt x="26" y="95"/>
                  </a:lnTo>
                  <a:lnTo>
                    <a:pt x="23" y="78"/>
                  </a:lnTo>
                  <a:lnTo>
                    <a:pt x="21" y="64"/>
                  </a:lnTo>
                  <a:lnTo>
                    <a:pt x="21" y="58"/>
                  </a:lnTo>
                  <a:lnTo>
                    <a:pt x="17" y="53"/>
                  </a:lnTo>
                  <a:lnTo>
                    <a:pt x="17" y="43"/>
                  </a:lnTo>
                  <a:lnTo>
                    <a:pt x="15" y="34"/>
                  </a:lnTo>
                  <a:lnTo>
                    <a:pt x="13" y="24"/>
                  </a:lnTo>
                  <a:lnTo>
                    <a:pt x="11" y="15"/>
                  </a:lnTo>
                  <a:lnTo>
                    <a:pt x="11" y="9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930"/>
            <p:cNvSpPr>
              <a:spLocks/>
            </p:cNvSpPr>
            <p:nvPr/>
          </p:nvSpPr>
          <p:spPr bwMode="auto">
            <a:xfrm>
              <a:off x="3708400" y="5467351"/>
              <a:ext cx="139700" cy="122238"/>
            </a:xfrm>
            <a:custGeom>
              <a:avLst/>
              <a:gdLst/>
              <a:ahLst/>
              <a:cxnLst>
                <a:cxn ang="0">
                  <a:pos x="103" y="31"/>
                </a:cxn>
                <a:cxn ang="0">
                  <a:pos x="97" y="35"/>
                </a:cxn>
                <a:cxn ang="0">
                  <a:pos x="86" y="44"/>
                </a:cxn>
                <a:cxn ang="0">
                  <a:pos x="71" y="59"/>
                </a:cxn>
                <a:cxn ang="0">
                  <a:pos x="53" y="76"/>
                </a:cxn>
                <a:cxn ang="0">
                  <a:pos x="34" y="94"/>
                </a:cxn>
                <a:cxn ang="0">
                  <a:pos x="19" y="113"/>
                </a:cxn>
                <a:cxn ang="0">
                  <a:pos x="6" y="124"/>
                </a:cxn>
                <a:cxn ang="0">
                  <a:pos x="2" y="133"/>
                </a:cxn>
                <a:cxn ang="0">
                  <a:pos x="2" y="151"/>
                </a:cxn>
                <a:cxn ang="0">
                  <a:pos x="17" y="154"/>
                </a:cxn>
                <a:cxn ang="0">
                  <a:pos x="27" y="149"/>
                </a:cxn>
                <a:cxn ang="0">
                  <a:pos x="46" y="137"/>
                </a:cxn>
                <a:cxn ang="0">
                  <a:pos x="71" y="118"/>
                </a:cxn>
                <a:cxn ang="0">
                  <a:pos x="99" y="101"/>
                </a:cxn>
                <a:cxn ang="0">
                  <a:pos x="126" y="82"/>
                </a:cxn>
                <a:cxn ang="0">
                  <a:pos x="150" y="67"/>
                </a:cxn>
                <a:cxn ang="0">
                  <a:pos x="169" y="52"/>
                </a:cxn>
                <a:cxn ang="0">
                  <a:pos x="177" y="46"/>
                </a:cxn>
                <a:cxn ang="0">
                  <a:pos x="177" y="35"/>
                </a:cxn>
                <a:cxn ang="0">
                  <a:pos x="175" y="19"/>
                </a:cxn>
                <a:cxn ang="0">
                  <a:pos x="173" y="6"/>
                </a:cxn>
                <a:cxn ang="0">
                  <a:pos x="164" y="0"/>
                </a:cxn>
                <a:cxn ang="0">
                  <a:pos x="164" y="6"/>
                </a:cxn>
                <a:cxn ang="0">
                  <a:pos x="166" y="19"/>
                </a:cxn>
                <a:cxn ang="0">
                  <a:pos x="166" y="33"/>
                </a:cxn>
                <a:cxn ang="0">
                  <a:pos x="166" y="42"/>
                </a:cxn>
                <a:cxn ang="0">
                  <a:pos x="156" y="46"/>
                </a:cxn>
                <a:cxn ang="0">
                  <a:pos x="141" y="57"/>
                </a:cxn>
                <a:cxn ang="0">
                  <a:pos x="120" y="73"/>
                </a:cxn>
                <a:cxn ang="0">
                  <a:pos x="95" y="92"/>
                </a:cxn>
                <a:cxn ang="0">
                  <a:pos x="69" y="107"/>
                </a:cxn>
                <a:cxn ang="0">
                  <a:pos x="46" y="122"/>
                </a:cxn>
                <a:cxn ang="0">
                  <a:pos x="31" y="132"/>
                </a:cxn>
                <a:cxn ang="0">
                  <a:pos x="25" y="133"/>
                </a:cxn>
                <a:cxn ang="0">
                  <a:pos x="29" y="122"/>
                </a:cxn>
                <a:cxn ang="0">
                  <a:pos x="42" y="109"/>
                </a:cxn>
                <a:cxn ang="0">
                  <a:pos x="57" y="94"/>
                </a:cxn>
                <a:cxn ang="0">
                  <a:pos x="71" y="80"/>
                </a:cxn>
                <a:cxn ang="0">
                  <a:pos x="84" y="67"/>
                </a:cxn>
                <a:cxn ang="0">
                  <a:pos x="97" y="54"/>
                </a:cxn>
                <a:cxn ang="0">
                  <a:pos x="110" y="42"/>
                </a:cxn>
                <a:cxn ang="0">
                  <a:pos x="122" y="33"/>
                </a:cxn>
                <a:cxn ang="0">
                  <a:pos x="103" y="8"/>
                </a:cxn>
              </a:cxnLst>
              <a:rect l="0" t="0" r="r" b="b"/>
              <a:pathLst>
                <a:path w="177" h="154">
                  <a:moveTo>
                    <a:pt x="103" y="8"/>
                  </a:moveTo>
                  <a:lnTo>
                    <a:pt x="103" y="31"/>
                  </a:lnTo>
                  <a:lnTo>
                    <a:pt x="101" y="31"/>
                  </a:lnTo>
                  <a:lnTo>
                    <a:pt x="97" y="35"/>
                  </a:lnTo>
                  <a:lnTo>
                    <a:pt x="91" y="38"/>
                  </a:lnTo>
                  <a:lnTo>
                    <a:pt x="86" y="44"/>
                  </a:lnTo>
                  <a:lnTo>
                    <a:pt x="78" y="50"/>
                  </a:lnTo>
                  <a:lnTo>
                    <a:pt x="71" y="59"/>
                  </a:lnTo>
                  <a:lnTo>
                    <a:pt x="61" y="67"/>
                  </a:lnTo>
                  <a:lnTo>
                    <a:pt x="53" y="76"/>
                  </a:lnTo>
                  <a:lnTo>
                    <a:pt x="44" y="84"/>
                  </a:lnTo>
                  <a:lnTo>
                    <a:pt x="34" y="94"/>
                  </a:lnTo>
                  <a:lnTo>
                    <a:pt x="27" y="103"/>
                  </a:lnTo>
                  <a:lnTo>
                    <a:pt x="19" y="113"/>
                  </a:lnTo>
                  <a:lnTo>
                    <a:pt x="12" y="118"/>
                  </a:lnTo>
                  <a:lnTo>
                    <a:pt x="6" y="124"/>
                  </a:lnTo>
                  <a:lnTo>
                    <a:pt x="4" y="130"/>
                  </a:lnTo>
                  <a:lnTo>
                    <a:pt x="2" y="133"/>
                  </a:lnTo>
                  <a:lnTo>
                    <a:pt x="0" y="143"/>
                  </a:lnTo>
                  <a:lnTo>
                    <a:pt x="2" y="151"/>
                  </a:lnTo>
                  <a:lnTo>
                    <a:pt x="8" y="154"/>
                  </a:lnTo>
                  <a:lnTo>
                    <a:pt x="17" y="154"/>
                  </a:lnTo>
                  <a:lnTo>
                    <a:pt x="19" y="151"/>
                  </a:lnTo>
                  <a:lnTo>
                    <a:pt x="27" y="149"/>
                  </a:lnTo>
                  <a:lnTo>
                    <a:pt x="34" y="143"/>
                  </a:lnTo>
                  <a:lnTo>
                    <a:pt x="46" y="137"/>
                  </a:lnTo>
                  <a:lnTo>
                    <a:pt x="57" y="128"/>
                  </a:lnTo>
                  <a:lnTo>
                    <a:pt x="71" y="118"/>
                  </a:lnTo>
                  <a:lnTo>
                    <a:pt x="84" y="109"/>
                  </a:lnTo>
                  <a:lnTo>
                    <a:pt x="99" y="101"/>
                  </a:lnTo>
                  <a:lnTo>
                    <a:pt x="112" y="92"/>
                  </a:lnTo>
                  <a:lnTo>
                    <a:pt x="126" y="82"/>
                  </a:lnTo>
                  <a:lnTo>
                    <a:pt x="139" y="73"/>
                  </a:lnTo>
                  <a:lnTo>
                    <a:pt x="150" y="67"/>
                  </a:lnTo>
                  <a:lnTo>
                    <a:pt x="160" y="57"/>
                  </a:lnTo>
                  <a:lnTo>
                    <a:pt x="169" y="52"/>
                  </a:lnTo>
                  <a:lnTo>
                    <a:pt x="173" y="48"/>
                  </a:lnTo>
                  <a:lnTo>
                    <a:pt x="177" y="46"/>
                  </a:lnTo>
                  <a:lnTo>
                    <a:pt x="177" y="40"/>
                  </a:lnTo>
                  <a:lnTo>
                    <a:pt x="177" y="35"/>
                  </a:lnTo>
                  <a:lnTo>
                    <a:pt x="177" y="27"/>
                  </a:lnTo>
                  <a:lnTo>
                    <a:pt x="175" y="19"/>
                  </a:lnTo>
                  <a:lnTo>
                    <a:pt x="173" y="12"/>
                  </a:lnTo>
                  <a:lnTo>
                    <a:pt x="173" y="6"/>
                  </a:lnTo>
                  <a:lnTo>
                    <a:pt x="171" y="2"/>
                  </a:lnTo>
                  <a:lnTo>
                    <a:pt x="164" y="0"/>
                  </a:lnTo>
                  <a:lnTo>
                    <a:pt x="164" y="2"/>
                  </a:lnTo>
                  <a:lnTo>
                    <a:pt x="164" y="6"/>
                  </a:lnTo>
                  <a:lnTo>
                    <a:pt x="164" y="12"/>
                  </a:lnTo>
                  <a:lnTo>
                    <a:pt x="166" y="19"/>
                  </a:lnTo>
                  <a:lnTo>
                    <a:pt x="166" y="27"/>
                  </a:lnTo>
                  <a:lnTo>
                    <a:pt x="166" y="33"/>
                  </a:lnTo>
                  <a:lnTo>
                    <a:pt x="166" y="38"/>
                  </a:lnTo>
                  <a:lnTo>
                    <a:pt x="166" y="4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50" y="50"/>
                  </a:lnTo>
                  <a:lnTo>
                    <a:pt x="141" y="57"/>
                  </a:lnTo>
                  <a:lnTo>
                    <a:pt x="129" y="65"/>
                  </a:lnTo>
                  <a:lnTo>
                    <a:pt x="120" y="73"/>
                  </a:lnTo>
                  <a:lnTo>
                    <a:pt x="107" y="82"/>
                  </a:lnTo>
                  <a:lnTo>
                    <a:pt x="95" y="92"/>
                  </a:lnTo>
                  <a:lnTo>
                    <a:pt x="80" y="97"/>
                  </a:lnTo>
                  <a:lnTo>
                    <a:pt x="69" y="107"/>
                  </a:lnTo>
                  <a:lnTo>
                    <a:pt x="57" y="113"/>
                  </a:lnTo>
                  <a:lnTo>
                    <a:pt x="46" y="122"/>
                  </a:lnTo>
                  <a:lnTo>
                    <a:pt x="36" y="126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5" y="133"/>
                  </a:lnTo>
                  <a:lnTo>
                    <a:pt x="23" y="128"/>
                  </a:lnTo>
                  <a:lnTo>
                    <a:pt x="29" y="122"/>
                  </a:lnTo>
                  <a:lnTo>
                    <a:pt x="34" y="113"/>
                  </a:lnTo>
                  <a:lnTo>
                    <a:pt x="42" y="109"/>
                  </a:lnTo>
                  <a:lnTo>
                    <a:pt x="48" y="103"/>
                  </a:lnTo>
                  <a:lnTo>
                    <a:pt x="57" y="94"/>
                  </a:lnTo>
                  <a:lnTo>
                    <a:pt x="63" y="86"/>
                  </a:lnTo>
                  <a:lnTo>
                    <a:pt x="71" y="80"/>
                  </a:lnTo>
                  <a:lnTo>
                    <a:pt x="76" y="73"/>
                  </a:lnTo>
                  <a:lnTo>
                    <a:pt x="84" y="67"/>
                  </a:lnTo>
                  <a:lnTo>
                    <a:pt x="90" y="59"/>
                  </a:lnTo>
                  <a:lnTo>
                    <a:pt x="97" y="54"/>
                  </a:lnTo>
                  <a:lnTo>
                    <a:pt x="103" y="48"/>
                  </a:lnTo>
                  <a:lnTo>
                    <a:pt x="110" y="42"/>
                  </a:lnTo>
                  <a:lnTo>
                    <a:pt x="118" y="35"/>
                  </a:lnTo>
                  <a:lnTo>
                    <a:pt x="122" y="33"/>
                  </a:lnTo>
                  <a:lnTo>
                    <a:pt x="118" y="8"/>
                  </a:lnTo>
                  <a:lnTo>
                    <a:pt x="103" y="8"/>
                  </a:lnTo>
                  <a:lnTo>
                    <a:pt x="103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931"/>
            <p:cNvSpPr>
              <a:spLocks/>
            </p:cNvSpPr>
            <p:nvPr/>
          </p:nvSpPr>
          <p:spPr bwMode="auto">
            <a:xfrm>
              <a:off x="3851275" y="5470526"/>
              <a:ext cx="155575" cy="12223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25"/>
                </a:cxn>
                <a:cxn ang="0">
                  <a:pos x="7" y="36"/>
                </a:cxn>
                <a:cxn ang="0">
                  <a:pos x="11" y="44"/>
                </a:cxn>
                <a:cxn ang="0">
                  <a:pos x="25" y="53"/>
                </a:cxn>
                <a:cxn ang="0">
                  <a:pos x="45" y="69"/>
                </a:cxn>
                <a:cxn ang="0">
                  <a:pos x="74" y="90"/>
                </a:cxn>
                <a:cxn ang="0">
                  <a:pos x="101" y="110"/>
                </a:cxn>
                <a:cxn ang="0">
                  <a:pos x="129" y="129"/>
                </a:cxn>
                <a:cxn ang="0">
                  <a:pos x="150" y="145"/>
                </a:cxn>
                <a:cxn ang="0">
                  <a:pos x="167" y="152"/>
                </a:cxn>
                <a:cxn ang="0">
                  <a:pos x="182" y="148"/>
                </a:cxn>
                <a:cxn ang="0">
                  <a:pos x="196" y="135"/>
                </a:cxn>
                <a:cxn ang="0">
                  <a:pos x="186" y="124"/>
                </a:cxn>
                <a:cxn ang="0">
                  <a:pos x="177" y="114"/>
                </a:cxn>
                <a:cxn ang="0">
                  <a:pos x="163" y="103"/>
                </a:cxn>
                <a:cxn ang="0">
                  <a:pos x="150" y="91"/>
                </a:cxn>
                <a:cxn ang="0">
                  <a:pos x="135" y="78"/>
                </a:cxn>
                <a:cxn ang="0">
                  <a:pos x="122" y="65"/>
                </a:cxn>
                <a:cxn ang="0">
                  <a:pos x="106" y="53"/>
                </a:cxn>
                <a:cxn ang="0">
                  <a:pos x="104" y="46"/>
                </a:cxn>
                <a:cxn ang="0">
                  <a:pos x="102" y="34"/>
                </a:cxn>
                <a:cxn ang="0">
                  <a:pos x="101" y="17"/>
                </a:cxn>
                <a:cxn ang="0">
                  <a:pos x="87" y="17"/>
                </a:cxn>
                <a:cxn ang="0">
                  <a:pos x="85" y="40"/>
                </a:cxn>
                <a:cxn ang="0">
                  <a:pos x="76" y="40"/>
                </a:cxn>
                <a:cxn ang="0">
                  <a:pos x="76" y="46"/>
                </a:cxn>
                <a:cxn ang="0">
                  <a:pos x="91" y="53"/>
                </a:cxn>
                <a:cxn ang="0">
                  <a:pos x="102" y="59"/>
                </a:cxn>
                <a:cxn ang="0">
                  <a:pos x="118" y="72"/>
                </a:cxn>
                <a:cxn ang="0">
                  <a:pos x="131" y="84"/>
                </a:cxn>
                <a:cxn ang="0">
                  <a:pos x="146" y="97"/>
                </a:cxn>
                <a:cxn ang="0">
                  <a:pos x="160" y="109"/>
                </a:cxn>
                <a:cxn ang="0">
                  <a:pos x="173" y="126"/>
                </a:cxn>
                <a:cxn ang="0">
                  <a:pos x="169" y="141"/>
                </a:cxn>
                <a:cxn ang="0">
                  <a:pos x="156" y="135"/>
                </a:cxn>
                <a:cxn ang="0">
                  <a:pos x="141" y="128"/>
                </a:cxn>
                <a:cxn ang="0">
                  <a:pos x="122" y="112"/>
                </a:cxn>
                <a:cxn ang="0">
                  <a:pos x="99" y="95"/>
                </a:cxn>
                <a:cxn ang="0">
                  <a:pos x="74" y="76"/>
                </a:cxn>
                <a:cxn ang="0">
                  <a:pos x="49" y="59"/>
                </a:cxn>
                <a:cxn ang="0">
                  <a:pos x="30" y="44"/>
                </a:cxn>
                <a:cxn ang="0">
                  <a:pos x="21" y="34"/>
                </a:cxn>
                <a:cxn ang="0">
                  <a:pos x="19" y="23"/>
                </a:cxn>
                <a:cxn ang="0">
                  <a:pos x="19" y="8"/>
                </a:cxn>
                <a:cxn ang="0">
                  <a:pos x="0" y="0"/>
                </a:cxn>
              </a:cxnLst>
              <a:rect l="0" t="0" r="r" b="b"/>
              <a:pathLst>
                <a:path w="196" h="154">
                  <a:moveTo>
                    <a:pt x="0" y="0"/>
                  </a:moveTo>
                  <a:lnTo>
                    <a:pt x="0" y="6"/>
                  </a:lnTo>
                  <a:lnTo>
                    <a:pt x="2" y="17"/>
                  </a:lnTo>
                  <a:lnTo>
                    <a:pt x="4" y="25"/>
                  </a:lnTo>
                  <a:lnTo>
                    <a:pt x="6" y="31"/>
                  </a:lnTo>
                  <a:lnTo>
                    <a:pt x="7" y="36"/>
                  </a:lnTo>
                  <a:lnTo>
                    <a:pt x="9" y="42"/>
                  </a:lnTo>
                  <a:lnTo>
                    <a:pt x="11" y="44"/>
                  </a:lnTo>
                  <a:lnTo>
                    <a:pt x="17" y="48"/>
                  </a:lnTo>
                  <a:lnTo>
                    <a:pt x="25" y="53"/>
                  </a:lnTo>
                  <a:lnTo>
                    <a:pt x="34" y="63"/>
                  </a:lnTo>
                  <a:lnTo>
                    <a:pt x="45" y="69"/>
                  </a:lnTo>
                  <a:lnTo>
                    <a:pt x="59" y="80"/>
                  </a:lnTo>
                  <a:lnTo>
                    <a:pt x="74" y="90"/>
                  </a:lnTo>
                  <a:lnTo>
                    <a:pt x="87" y="101"/>
                  </a:lnTo>
                  <a:lnTo>
                    <a:pt x="101" y="110"/>
                  </a:lnTo>
                  <a:lnTo>
                    <a:pt x="116" y="120"/>
                  </a:lnTo>
                  <a:lnTo>
                    <a:pt x="129" y="129"/>
                  </a:lnTo>
                  <a:lnTo>
                    <a:pt x="141" y="139"/>
                  </a:lnTo>
                  <a:lnTo>
                    <a:pt x="150" y="145"/>
                  </a:lnTo>
                  <a:lnTo>
                    <a:pt x="160" y="148"/>
                  </a:lnTo>
                  <a:lnTo>
                    <a:pt x="167" y="152"/>
                  </a:lnTo>
                  <a:lnTo>
                    <a:pt x="171" y="154"/>
                  </a:lnTo>
                  <a:lnTo>
                    <a:pt x="182" y="148"/>
                  </a:lnTo>
                  <a:lnTo>
                    <a:pt x="192" y="143"/>
                  </a:lnTo>
                  <a:lnTo>
                    <a:pt x="196" y="135"/>
                  </a:lnTo>
                  <a:lnTo>
                    <a:pt x="192" y="128"/>
                  </a:lnTo>
                  <a:lnTo>
                    <a:pt x="186" y="124"/>
                  </a:lnTo>
                  <a:lnTo>
                    <a:pt x="182" y="120"/>
                  </a:lnTo>
                  <a:lnTo>
                    <a:pt x="177" y="114"/>
                  </a:lnTo>
                  <a:lnTo>
                    <a:pt x="171" y="110"/>
                  </a:lnTo>
                  <a:lnTo>
                    <a:pt x="163" y="103"/>
                  </a:lnTo>
                  <a:lnTo>
                    <a:pt x="156" y="97"/>
                  </a:lnTo>
                  <a:lnTo>
                    <a:pt x="150" y="91"/>
                  </a:lnTo>
                  <a:lnTo>
                    <a:pt x="142" y="86"/>
                  </a:lnTo>
                  <a:lnTo>
                    <a:pt x="135" y="78"/>
                  </a:lnTo>
                  <a:lnTo>
                    <a:pt x="129" y="70"/>
                  </a:lnTo>
                  <a:lnTo>
                    <a:pt x="122" y="65"/>
                  </a:lnTo>
                  <a:lnTo>
                    <a:pt x="116" y="61"/>
                  </a:lnTo>
                  <a:lnTo>
                    <a:pt x="106" y="53"/>
                  </a:lnTo>
                  <a:lnTo>
                    <a:pt x="104" y="50"/>
                  </a:lnTo>
                  <a:lnTo>
                    <a:pt x="104" y="46"/>
                  </a:lnTo>
                  <a:lnTo>
                    <a:pt x="104" y="40"/>
                  </a:lnTo>
                  <a:lnTo>
                    <a:pt x="102" y="34"/>
                  </a:lnTo>
                  <a:lnTo>
                    <a:pt x="102" y="29"/>
                  </a:lnTo>
                  <a:lnTo>
                    <a:pt x="101" y="17"/>
                  </a:lnTo>
                  <a:lnTo>
                    <a:pt x="101" y="13"/>
                  </a:lnTo>
                  <a:lnTo>
                    <a:pt x="87" y="17"/>
                  </a:lnTo>
                  <a:lnTo>
                    <a:pt x="89" y="42"/>
                  </a:lnTo>
                  <a:lnTo>
                    <a:pt x="85" y="40"/>
                  </a:lnTo>
                  <a:lnTo>
                    <a:pt x="80" y="40"/>
                  </a:lnTo>
                  <a:lnTo>
                    <a:pt x="76" y="40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83" y="50"/>
                  </a:lnTo>
                  <a:lnTo>
                    <a:pt x="91" y="53"/>
                  </a:lnTo>
                  <a:lnTo>
                    <a:pt x="99" y="55"/>
                  </a:lnTo>
                  <a:lnTo>
                    <a:pt x="102" y="59"/>
                  </a:lnTo>
                  <a:lnTo>
                    <a:pt x="112" y="69"/>
                  </a:lnTo>
                  <a:lnTo>
                    <a:pt x="118" y="72"/>
                  </a:lnTo>
                  <a:lnTo>
                    <a:pt x="125" y="78"/>
                  </a:lnTo>
                  <a:lnTo>
                    <a:pt x="131" y="84"/>
                  </a:lnTo>
                  <a:lnTo>
                    <a:pt x="141" y="91"/>
                  </a:lnTo>
                  <a:lnTo>
                    <a:pt x="146" y="97"/>
                  </a:lnTo>
                  <a:lnTo>
                    <a:pt x="152" y="103"/>
                  </a:lnTo>
                  <a:lnTo>
                    <a:pt x="160" y="109"/>
                  </a:lnTo>
                  <a:lnTo>
                    <a:pt x="165" y="116"/>
                  </a:lnTo>
                  <a:lnTo>
                    <a:pt x="173" y="126"/>
                  </a:lnTo>
                  <a:lnTo>
                    <a:pt x="175" y="131"/>
                  </a:lnTo>
                  <a:lnTo>
                    <a:pt x="169" y="141"/>
                  </a:lnTo>
                  <a:lnTo>
                    <a:pt x="160" y="139"/>
                  </a:lnTo>
                  <a:lnTo>
                    <a:pt x="156" y="135"/>
                  </a:lnTo>
                  <a:lnTo>
                    <a:pt x="150" y="133"/>
                  </a:lnTo>
                  <a:lnTo>
                    <a:pt x="141" y="128"/>
                  </a:lnTo>
                  <a:lnTo>
                    <a:pt x="133" y="120"/>
                  </a:lnTo>
                  <a:lnTo>
                    <a:pt x="122" y="112"/>
                  </a:lnTo>
                  <a:lnTo>
                    <a:pt x="110" y="105"/>
                  </a:lnTo>
                  <a:lnTo>
                    <a:pt x="99" y="95"/>
                  </a:lnTo>
                  <a:lnTo>
                    <a:pt x="85" y="88"/>
                  </a:lnTo>
                  <a:lnTo>
                    <a:pt x="74" y="76"/>
                  </a:lnTo>
                  <a:lnTo>
                    <a:pt x="61" y="69"/>
                  </a:lnTo>
                  <a:lnTo>
                    <a:pt x="49" y="59"/>
                  </a:lnTo>
                  <a:lnTo>
                    <a:pt x="40" y="51"/>
                  </a:lnTo>
                  <a:lnTo>
                    <a:pt x="30" y="44"/>
                  </a:lnTo>
                  <a:lnTo>
                    <a:pt x="25" y="38"/>
                  </a:lnTo>
                  <a:lnTo>
                    <a:pt x="21" y="34"/>
                  </a:lnTo>
                  <a:lnTo>
                    <a:pt x="21" y="32"/>
                  </a:lnTo>
                  <a:lnTo>
                    <a:pt x="19" y="23"/>
                  </a:lnTo>
                  <a:lnTo>
                    <a:pt x="19" y="15"/>
                  </a:lnTo>
                  <a:lnTo>
                    <a:pt x="19" y="8"/>
                  </a:lnTo>
                  <a:lnTo>
                    <a:pt x="21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932"/>
            <p:cNvSpPr>
              <a:spLocks/>
            </p:cNvSpPr>
            <p:nvPr/>
          </p:nvSpPr>
          <p:spPr bwMode="auto">
            <a:xfrm>
              <a:off x="3925887" y="4667251"/>
              <a:ext cx="63500" cy="176213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76" y="0"/>
                </a:cxn>
                <a:cxn ang="0">
                  <a:pos x="80" y="4"/>
                </a:cxn>
                <a:cxn ang="0">
                  <a:pos x="80" y="10"/>
                </a:cxn>
                <a:cxn ang="0">
                  <a:pos x="76" y="18"/>
                </a:cxn>
                <a:cxn ang="0">
                  <a:pos x="74" y="21"/>
                </a:cxn>
                <a:cxn ang="0">
                  <a:pos x="70" y="29"/>
                </a:cxn>
                <a:cxn ang="0">
                  <a:pos x="66" y="38"/>
                </a:cxn>
                <a:cxn ang="0">
                  <a:pos x="61" y="54"/>
                </a:cxn>
                <a:cxn ang="0">
                  <a:pos x="55" y="69"/>
                </a:cxn>
                <a:cxn ang="0">
                  <a:pos x="51" y="88"/>
                </a:cxn>
                <a:cxn ang="0">
                  <a:pos x="46" y="105"/>
                </a:cxn>
                <a:cxn ang="0">
                  <a:pos x="40" y="124"/>
                </a:cxn>
                <a:cxn ang="0">
                  <a:pos x="32" y="143"/>
                </a:cxn>
                <a:cxn ang="0">
                  <a:pos x="27" y="160"/>
                </a:cxn>
                <a:cxn ang="0">
                  <a:pos x="21" y="177"/>
                </a:cxn>
                <a:cxn ang="0">
                  <a:pos x="19" y="192"/>
                </a:cxn>
                <a:cxn ang="0">
                  <a:pos x="15" y="204"/>
                </a:cxn>
                <a:cxn ang="0">
                  <a:pos x="11" y="213"/>
                </a:cxn>
                <a:cxn ang="0">
                  <a:pos x="9" y="221"/>
                </a:cxn>
                <a:cxn ang="0">
                  <a:pos x="9" y="223"/>
                </a:cxn>
                <a:cxn ang="0">
                  <a:pos x="0" y="223"/>
                </a:cxn>
                <a:cxn ang="0">
                  <a:pos x="0" y="223"/>
                </a:cxn>
              </a:cxnLst>
              <a:rect l="0" t="0" r="r" b="b"/>
              <a:pathLst>
                <a:path w="80" h="223">
                  <a:moveTo>
                    <a:pt x="0" y="223"/>
                  </a:moveTo>
                  <a:lnTo>
                    <a:pt x="76" y="0"/>
                  </a:lnTo>
                  <a:lnTo>
                    <a:pt x="80" y="4"/>
                  </a:lnTo>
                  <a:lnTo>
                    <a:pt x="80" y="10"/>
                  </a:lnTo>
                  <a:lnTo>
                    <a:pt x="76" y="18"/>
                  </a:lnTo>
                  <a:lnTo>
                    <a:pt x="74" y="21"/>
                  </a:lnTo>
                  <a:lnTo>
                    <a:pt x="70" y="29"/>
                  </a:lnTo>
                  <a:lnTo>
                    <a:pt x="66" y="38"/>
                  </a:lnTo>
                  <a:lnTo>
                    <a:pt x="61" y="54"/>
                  </a:lnTo>
                  <a:lnTo>
                    <a:pt x="55" y="69"/>
                  </a:lnTo>
                  <a:lnTo>
                    <a:pt x="51" y="88"/>
                  </a:lnTo>
                  <a:lnTo>
                    <a:pt x="46" y="105"/>
                  </a:lnTo>
                  <a:lnTo>
                    <a:pt x="40" y="124"/>
                  </a:lnTo>
                  <a:lnTo>
                    <a:pt x="32" y="143"/>
                  </a:lnTo>
                  <a:lnTo>
                    <a:pt x="27" y="160"/>
                  </a:lnTo>
                  <a:lnTo>
                    <a:pt x="21" y="177"/>
                  </a:lnTo>
                  <a:lnTo>
                    <a:pt x="19" y="192"/>
                  </a:lnTo>
                  <a:lnTo>
                    <a:pt x="15" y="204"/>
                  </a:lnTo>
                  <a:lnTo>
                    <a:pt x="11" y="213"/>
                  </a:lnTo>
                  <a:lnTo>
                    <a:pt x="9" y="221"/>
                  </a:lnTo>
                  <a:lnTo>
                    <a:pt x="9" y="223"/>
                  </a:lnTo>
                  <a:lnTo>
                    <a:pt x="0" y="223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933"/>
            <p:cNvSpPr>
              <a:spLocks/>
            </p:cNvSpPr>
            <p:nvPr/>
          </p:nvSpPr>
          <p:spPr bwMode="auto">
            <a:xfrm>
              <a:off x="4827587" y="4956176"/>
              <a:ext cx="80962" cy="92075"/>
            </a:xfrm>
            <a:custGeom>
              <a:avLst/>
              <a:gdLst/>
              <a:ahLst/>
              <a:cxnLst>
                <a:cxn ang="0">
                  <a:pos x="46" y="11"/>
                </a:cxn>
                <a:cxn ang="0">
                  <a:pos x="40" y="5"/>
                </a:cxn>
                <a:cxn ang="0">
                  <a:pos x="50" y="0"/>
                </a:cxn>
                <a:cxn ang="0">
                  <a:pos x="55" y="5"/>
                </a:cxn>
                <a:cxn ang="0">
                  <a:pos x="50" y="11"/>
                </a:cxn>
                <a:cxn ang="0">
                  <a:pos x="84" y="30"/>
                </a:cxn>
                <a:cxn ang="0">
                  <a:pos x="86" y="22"/>
                </a:cxn>
                <a:cxn ang="0">
                  <a:pos x="90" y="30"/>
                </a:cxn>
                <a:cxn ang="0">
                  <a:pos x="86" y="32"/>
                </a:cxn>
                <a:cxn ang="0">
                  <a:pos x="93" y="57"/>
                </a:cxn>
                <a:cxn ang="0">
                  <a:pos x="101" y="57"/>
                </a:cxn>
                <a:cxn ang="0">
                  <a:pos x="101" y="64"/>
                </a:cxn>
                <a:cxn ang="0">
                  <a:pos x="95" y="62"/>
                </a:cxn>
                <a:cxn ang="0">
                  <a:pos x="55" y="62"/>
                </a:cxn>
                <a:cxn ang="0">
                  <a:pos x="90" y="89"/>
                </a:cxn>
                <a:cxn ang="0">
                  <a:pos x="95" y="93"/>
                </a:cxn>
                <a:cxn ang="0">
                  <a:pos x="86" y="98"/>
                </a:cxn>
                <a:cxn ang="0">
                  <a:pos x="50" y="72"/>
                </a:cxn>
                <a:cxn ang="0">
                  <a:pos x="53" y="106"/>
                </a:cxn>
                <a:cxn ang="0">
                  <a:pos x="55" y="114"/>
                </a:cxn>
                <a:cxn ang="0">
                  <a:pos x="46" y="112"/>
                </a:cxn>
                <a:cxn ang="0">
                  <a:pos x="48" y="106"/>
                </a:cxn>
                <a:cxn ang="0">
                  <a:pos x="25" y="93"/>
                </a:cxn>
                <a:cxn ang="0">
                  <a:pos x="23" y="100"/>
                </a:cxn>
                <a:cxn ang="0">
                  <a:pos x="13" y="95"/>
                </a:cxn>
                <a:cxn ang="0">
                  <a:pos x="21" y="93"/>
                </a:cxn>
                <a:cxn ang="0">
                  <a:pos x="10" y="62"/>
                </a:cxn>
                <a:cxn ang="0">
                  <a:pos x="4" y="70"/>
                </a:cxn>
                <a:cxn ang="0">
                  <a:pos x="0" y="62"/>
                </a:cxn>
                <a:cxn ang="0">
                  <a:pos x="10" y="62"/>
                </a:cxn>
                <a:cxn ang="0">
                  <a:pos x="27" y="38"/>
                </a:cxn>
                <a:cxn ang="0">
                  <a:pos x="23" y="36"/>
                </a:cxn>
                <a:cxn ang="0">
                  <a:pos x="31" y="32"/>
                </a:cxn>
                <a:cxn ang="0">
                  <a:pos x="31" y="39"/>
                </a:cxn>
                <a:cxn ang="0">
                  <a:pos x="46" y="55"/>
                </a:cxn>
              </a:cxnLst>
              <a:rect l="0" t="0" r="r" b="b"/>
              <a:pathLst>
                <a:path w="103" h="116">
                  <a:moveTo>
                    <a:pt x="46" y="55"/>
                  </a:moveTo>
                  <a:lnTo>
                    <a:pt x="46" y="11"/>
                  </a:lnTo>
                  <a:lnTo>
                    <a:pt x="44" y="9"/>
                  </a:lnTo>
                  <a:lnTo>
                    <a:pt x="40" y="5"/>
                  </a:lnTo>
                  <a:lnTo>
                    <a:pt x="44" y="0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55" y="5"/>
                  </a:lnTo>
                  <a:lnTo>
                    <a:pt x="53" y="9"/>
                  </a:lnTo>
                  <a:lnTo>
                    <a:pt x="50" y="11"/>
                  </a:lnTo>
                  <a:lnTo>
                    <a:pt x="51" y="57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30"/>
                  </a:lnTo>
                  <a:lnTo>
                    <a:pt x="88" y="32"/>
                  </a:lnTo>
                  <a:lnTo>
                    <a:pt x="86" y="32"/>
                  </a:lnTo>
                  <a:lnTo>
                    <a:pt x="5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1" y="57"/>
                  </a:lnTo>
                  <a:lnTo>
                    <a:pt x="103" y="60"/>
                  </a:lnTo>
                  <a:lnTo>
                    <a:pt x="101" y="64"/>
                  </a:lnTo>
                  <a:lnTo>
                    <a:pt x="99" y="66"/>
                  </a:lnTo>
                  <a:lnTo>
                    <a:pt x="95" y="62"/>
                  </a:lnTo>
                  <a:lnTo>
                    <a:pt x="93" y="62"/>
                  </a:lnTo>
                  <a:lnTo>
                    <a:pt x="55" y="62"/>
                  </a:lnTo>
                  <a:lnTo>
                    <a:pt x="86" y="89"/>
                  </a:lnTo>
                  <a:lnTo>
                    <a:pt x="90" y="89"/>
                  </a:lnTo>
                  <a:lnTo>
                    <a:pt x="93" y="91"/>
                  </a:lnTo>
                  <a:lnTo>
                    <a:pt x="95" y="93"/>
                  </a:lnTo>
                  <a:lnTo>
                    <a:pt x="93" y="98"/>
                  </a:lnTo>
                  <a:lnTo>
                    <a:pt x="86" y="98"/>
                  </a:lnTo>
                  <a:lnTo>
                    <a:pt x="86" y="93"/>
                  </a:lnTo>
                  <a:lnTo>
                    <a:pt x="50" y="72"/>
                  </a:lnTo>
                  <a:lnTo>
                    <a:pt x="51" y="106"/>
                  </a:lnTo>
                  <a:lnTo>
                    <a:pt x="53" y="106"/>
                  </a:lnTo>
                  <a:lnTo>
                    <a:pt x="53" y="110"/>
                  </a:lnTo>
                  <a:lnTo>
                    <a:pt x="55" y="114"/>
                  </a:lnTo>
                  <a:lnTo>
                    <a:pt x="50" y="116"/>
                  </a:lnTo>
                  <a:lnTo>
                    <a:pt x="46" y="112"/>
                  </a:lnTo>
                  <a:lnTo>
                    <a:pt x="44" y="110"/>
                  </a:lnTo>
                  <a:lnTo>
                    <a:pt x="48" y="106"/>
                  </a:lnTo>
                  <a:lnTo>
                    <a:pt x="46" y="72"/>
                  </a:lnTo>
                  <a:lnTo>
                    <a:pt x="25" y="93"/>
                  </a:lnTo>
                  <a:lnTo>
                    <a:pt x="25" y="95"/>
                  </a:lnTo>
                  <a:lnTo>
                    <a:pt x="23" y="100"/>
                  </a:lnTo>
                  <a:lnTo>
                    <a:pt x="15" y="98"/>
                  </a:lnTo>
                  <a:lnTo>
                    <a:pt x="13" y="95"/>
                  </a:lnTo>
                  <a:lnTo>
                    <a:pt x="17" y="91"/>
                  </a:lnTo>
                  <a:lnTo>
                    <a:pt x="21" y="93"/>
                  </a:lnTo>
                  <a:lnTo>
                    <a:pt x="44" y="62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4" y="70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8" y="57"/>
                  </a:lnTo>
                  <a:lnTo>
                    <a:pt x="10" y="62"/>
                  </a:lnTo>
                  <a:lnTo>
                    <a:pt x="44" y="57"/>
                  </a:lnTo>
                  <a:lnTo>
                    <a:pt x="27" y="38"/>
                  </a:lnTo>
                  <a:lnTo>
                    <a:pt x="23" y="38"/>
                  </a:lnTo>
                  <a:lnTo>
                    <a:pt x="23" y="36"/>
                  </a:lnTo>
                  <a:lnTo>
                    <a:pt x="27" y="32"/>
                  </a:lnTo>
                  <a:lnTo>
                    <a:pt x="31" y="32"/>
                  </a:lnTo>
                  <a:lnTo>
                    <a:pt x="31" y="34"/>
                  </a:lnTo>
                  <a:lnTo>
                    <a:pt x="31" y="39"/>
                  </a:lnTo>
                  <a:lnTo>
                    <a:pt x="46" y="55"/>
                  </a:lnTo>
                  <a:lnTo>
                    <a:pt x="46" y="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6" name="Group 395"/>
          <p:cNvGrpSpPr>
            <a:grpSpLocks noChangeAspect="1"/>
          </p:cNvGrpSpPr>
          <p:nvPr/>
        </p:nvGrpSpPr>
        <p:grpSpPr>
          <a:xfrm>
            <a:off x="413861" y="3251359"/>
            <a:ext cx="1470183" cy="1928813"/>
            <a:chOff x="846715" y="4143376"/>
            <a:chExt cx="1633537" cy="2143125"/>
          </a:xfrm>
        </p:grpSpPr>
        <p:sp>
          <p:nvSpPr>
            <p:cNvPr id="397" name="Freeform 784"/>
            <p:cNvSpPr>
              <a:spLocks/>
            </p:cNvSpPr>
            <p:nvPr/>
          </p:nvSpPr>
          <p:spPr bwMode="auto">
            <a:xfrm>
              <a:off x="1806050" y="5111751"/>
              <a:ext cx="74612" cy="84138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0" y="0"/>
                </a:cxn>
                <a:cxn ang="0">
                  <a:pos x="42" y="4"/>
                </a:cxn>
                <a:cxn ang="0">
                  <a:pos x="40" y="10"/>
                </a:cxn>
                <a:cxn ang="0">
                  <a:pos x="40" y="14"/>
                </a:cxn>
                <a:cxn ang="0">
                  <a:pos x="40" y="19"/>
                </a:cxn>
                <a:cxn ang="0">
                  <a:pos x="40" y="21"/>
                </a:cxn>
                <a:cxn ang="0">
                  <a:pos x="18" y="44"/>
                </a:cxn>
                <a:cxn ang="0">
                  <a:pos x="16" y="44"/>
                </a:cxn>
                <a:cxn ang="0">
                  <a:pos x="12" y="50"/>
                </a:cxn>
                <a:cxn ang="0">
                  <a:pos x="8" y="56"/>
                </a:cxn>
                <a:cxn ang="0">
                  <a:pos x="6" y="63"/>
                </a:cxn>
                <a:cxn ang="0">
                  <a:pos x="2" y="73"/>
                </a:cxn>
                <a:cxn ang="0">
                  <a:pos x="0" y="82"/>
                </a:cxn>
                <a:cxn ang="0">
                  <a:pos x="0" y="92"/>
                </a:cxn>
                <a:cxn ang="0">
                  <a:pos x="6" y="103"/>
                </a:cxn>
                <a:cxn ang="0">
                  <a:pos x="16" y="107"/>
                </a:cxn>
                <a:cxn ang="0">
                  <a:pos x="25" y="107"/>
                </a:cxn>
                <a:cxn ang="0">
                  <a:pos x="33" y="103"/>
                </a:cxn>
                <a:cxn ang="0">
                  <a:pos x="37" y="99"/>
                </a:cxn>
                <a:cxn ang="0">
                  <a:pos x="40" y="94"/>
                </a:cxn>
                <a:cxn ang="0">
                  <a:pos x="46" y="86"/>
                </a:cxn>
                <a:cxn ang="0">
                  <a:pos x="52" y="78"/>
                </a:cxn>
                <a:cxn ang="0">
                  <a:pos x="54" y="76"/>
                </a:cxn>
                <a:cxn ang="0">
                  <a:pos x="67" y="71"/>
                </a:cxn>
                <a:cxn ang="0">
                  <a:pos x="77" y="50"/>
                </a:cxn>
                <a:cxn ang="0">
                  <a:pos x="78" y="46"/>
                </a:cxn>
                <a:cxn ang="0">
                  <a:pos x="84" y="46"/>
                </a:cxn>
                <a:cxn ang="0">
                  <a:pos x="90" y="42"/>
                </a:cxn>
                <a:cxn ang="0">
                  <a:pos x="94" y="40"/>
                </a:cxn>
                <a:cxn ang="0">
                  <a:pos x="94" y="35"/>
                </a:cxn>
                <a:cxn ang="0">
                  <a:pos x="92" y="25"/>
                </a:cxn>
                <a:cxn ang="0">
                  <a:pos x="88" y="18"/>
                </a:cxn>
                <a:cxn ang="0">
                  <a:pos x="88" y="12"/>
                </a:cxn>
                <a:cxn ang="0">
                  <a:pos x="86" y="6"/>
                </a:cxn>
                <a:cxn ang="0">
                  <a:pos x="84" y="4"/>
                </a:cxn>
                <a:cxn ang="0">
                  <a:pos x="77" y="0"/>
                </a:cxn>
                <a:cxn ang="0">
                  <a:pos x="67" y="0"/>
                </a:cxn>
                <a:cxn ang="0">
                  <a:pos x="57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94" h="107">
                  <a:moveTo>
                    <a:pt x="54" y="0"/>
                  </a:moveTo>
                  <a:lnTo>
                    <a:pt x="50" y="0"/>
                  </a:lnTo>
                  <a:lnTo>
                    <a:pt x="42" y="4"/>
                  </a:lnTo>
                  <a:lnTo>
                    <a:pt x="40" y="10"/>
                  </a:lnTo>
                  <a:lnTo>
                    <a:pt x="40" y="14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2" y="50"/>
                  </a:lnTo>
                  <a:lnTo>
                    <a:pt x="8" y="56"/>
                  </a:lnTo>
                  <a:lnTo>
                    <a:pt x="6" y="63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6" y="103"/>
                  </a:lnTo>
                  <a:lnTo>
                    <a:pt x="16" y="107"/>
                  </a:lnTo>
                  <a:lnTo>
                    <a:pt x="25" y="107"/>
                  </a:lnTo>
                  <a:lnTo>
                    <a:pt x="33" y="103"/>
                  </a:lnTo>
                  <a:lnTo>
                    <a:pt x="37" y="99"/>
                  </a:lnTo>
                  <a:lnTo>
                    <a:pt x="40" y="94"/>
                  </a:lnTo>
                  <a:lnTo>
                    <a:pt x="46" y="86"/>
                  </a:lnTo>
                  <a:lnTo>
                    <a:pt x="52" y="78"/>
                  </a:lnTo>
                  <a:lnTo>
                    <a:pt x="54" y="76"/>
                  </a:lnTo>
                  <a:lnTo>
                    <a:pt x="67" y="71"/>
                  </a:lnTo>
                  <a:lnTo>
                    <a:pt x="77" y="50"/>
                  </a:lnTo>
                  <a:lnTo>
                    <a:pt x="78" y="46"/>
                  </a:lnTo>
                  <a:lnTo>
                    <a:pt x="84" y="46"/>
                  </a:lnTo>
                  <a:lnTo>
                    <a:pt x="90" y="42"/>
                  </a:lnTo>
                  <a:lnTo>
                    <a:pt x="94" y="40"/>
                  </a:lnTo>
                  <a:lnTo>
                    <a:pt x="94" y="35"/>
                  </a:lnTo>
                  <a:lnTo>
                    <a:pt x="92" y="25"/>
                  </a:lnTo>
                  <a:lnTo>
                    <a:pt x="88" y="18"/>
                  </a:lnTo>
                  <a:lnTo>
                    <a:pt x="88" y="12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77" y="0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790"/>
            <p:cNvSpPr>
              <a:spLocks/>
            </p:cNvSpPr>
            <p:nvPr/>
          </p:nvSpPr>
          <p:spPr bwMode="auto">
            <a:xfrm>
              <a:off x="846715" y="5930901"/>
              <a:ext cx="1633537" cy="355600"/>
            </a:xfrm>
            <a:custGeom>
              <a:avLst/>
              <a:gdLst/>
              <a:ahLst/>
              <a:cxnLst>
                <a:cxn ang="0">
                  <a:pos x="1136" y="447"/>
                </a:cxn>
                <a:cxn ang="0">
                  <a:pos x="1335" y="438"/>
                </a:cxn>
                <a:cxn ang="0">
                  <a:pos x="1520" y="419"/>
                </a:cxn>
                <a:cxn ang="0">
                  <a:pos x="1683" y="396"/>
                </a:cxn>
                <a:cxn ang="0">
                  <a:pos x="1824" y="365"/>
                </a:cxn>
                <a:cxn ang="0">
                  <a:pos x="1934" y="329"/>
                </a:cxn>
                <a:cxn ang="0">
                  <a:pos x="2012" y="289"/>
                </a:cxn>
                <a:cxn ang="0">
                  <a:pos x="2054" y="247"/>
                </a:cxn>
                <a:cxn ang="0">
                  <a:pos x="2054" y="202"/>
                </a:cxn>
                <a:cxn ang="0">
                  <a:pos x="2012" y="156"/>
                </a:cxn>
                <a:cxn ang="0">
                  <a:pos x="1934" y="114"/>
                </a:cxn>
                <a:cxn ang="0">
                  <a:pos x="1824" y="80"/>
                </a:cxn>
                <a:cxn ang="0">
                  <a:pos x="1683" y="50"/>
                </a:cxn>
                <a:cxn ang="0">
                  <a:pos x="1520" y="27"/>
                </a:cxn>
                <a:cxn ang="0">
                  <a:pos x="1335" y="10"/>
                </a:cxn>
                <a:cxn ang="0">
                  <a:pos x="1136" y="0"/>
                </a:cxn>
                <a:cxn ang="0">
                  <a:pos x="924" y="0"/>
                </a:cxn>
                <a:cxn ang="0">
                  <a:pos x="723" y="10"/>
                </a:cxn>
                <a:cxn ang="0">
                  <a:pos x="538" y="27"/>
                </a:cxn>
                <a:cxn ang="0">
                  <a:pos x="373" y="50"/>
                </a:cxn>
                <a:cxn ang="0">
                  <a:pos x="234" y="80"/>
                </a:cxn>
                <a:cxn ang="0">
                  <a:pos x="122" y="114"/>
                </a:cxn>
                <a:cxn ang="0">
                  <a:pos x="46" y="156"/>
                </a:cxn>
                <a:cxn ang="0">
                  <a:pos x="6" y="202"/>
                </a:cxn>
                <a:cxn ang="0">
                  <a:pos x="6" y="247"/>
                </a:cxn>
                <a:cxn ang="0">
                  <a:pos x="46" y="289"/>
                </a:cxn>
                <a:cxn ang="0">
                  <a:pos x="122" y="329"/>
                </a:cxn>
                <a:cxn ang="0">
                  <a:pos x="234" y="365"/>
                </a:cxn>
                <a:cxn ang="0">
                  <a:pos x="373" y="396"/>
                </a:cxn>
                <a:cxn ang="0">
                  <a:pos x="538" y="419"/>
                </a:cxn>
                <a:cxn ang="0">
                  <a:pos x="723" y="438"/>
                </a:cxn>
                <a:cxn ang="0">
                  <a:pos x="924" y="447"/>
                </a:cxn>
                <a:cxn ang="0">
                  <a:pos x="1031" y="449"/>
                </a:cxn>
              </a:cxnLst>
              <a:rect l="0" t="0" r="r" b="b"/>
              <a:pathLst>
                <a:path w="2060" h="449">
                  <a:moveTo>
                    <a:pt x="1031" y="449"/>
                  </a:moveTo>
                  <a:lnTo>
                    <a:pt x="1136" y="447"/>
                  </a:lnTo>
                  <a:lnTo>
                    <a:pt x="1236" y="443"/>
                  </a:lnTo>
                  <a:lnTo>
                    <a:pt x="1335" y="438"/>
                  </a:lnTo>
                  <a:lnTo>
                    <a:pt x="1430" y="430"/>
                  </a:lnTo>
                  <a:lnTo>
                    <a:pt x="1520" y="419"/>
                  </a:lnTo>
                  <a:lnTo>
                    <a:pt x="1603" y="409"/>
                  </a:lnTo>
                  <a:lnTo>
                    <a:pt x="1683" y="396"/>
                  </a:lnTo>
                  <a:lnTo>
                    <a:pt x="1757" y="382"/>
                  </a:lnTo>
                  <a:lnTo>
                    <a:pt x="1824" y="365"/>
                  </a:lnTo>
                  <a:lnTo>
                    <a:pt x="1883" y="348"/>
                  </a:lnTo>
                  <a:lnTo>
                    <a:pt x="1934" y="329"/>
                  </a:lnTo>
                  <a:lnTo>
                    <a:pt x="1978" y="312"/>
                  </a:lnTo>
                  <a:lnTo>
                    <a:pt x="2012" y="289"/>
                  </a:lnTo>
                  <a:lnTo>
                    <a:pt x="2039" y="268"/>
                  </a:lnTo>
                  <a:lnTo>
                    <a:pt x="2054" y="247"/>
                  </a:lnTo>
                  <a:lnTo>
                    <a:pt x="2060" y="226"/>
                  </a:lnTo>
                  <a:lnTo>
                    <a:pt x="2054" y="202"/>
                  </a:lnTo>
                  <a:lnTo>
                    <a:pt x="2039" y="179"/>
                  </a:lnTo>
                  <a:lnTo>
                    <a:pt x="2012" y="156"/>
                  </a:lnTo>
                  <a:lnTo>
                    <a:pt x="1978" y="137"/>
                  </a:lnTo>
                  <a:lnTo>
                    <a:pt x="1934" y="114"/>
                  </a:lnTo>
                  <a:lnTo>
                    <a:pt x="1883" y="97"/>
                  </a:lnTo>
                  <a:lnTo>
                    <a:pt x="1824" y="80"/>
                  </a:lnTo>
                  <a:lnTo>
                    <a:pt x="1757" y="67"/>
                  </a:lnTo>
                  <a:lnTo>
                    <a:pt x="1683" y="50"/>
                  </a:lnTo>
                  <a:lnTo>
                    <a:pt x="1603" y="38"/>
                  </a:lnTo>
                  <a:lnTo>
                    <a:pt x="1520" y="27"/>
                  </a:lnTo>
                  <a:lnTo>
                    <a:pt x="1430" y="17"/>
                  </a:lnTo>
                  <a:lnTo>
                    <a:pt x="1335" y="10"/>
                  </a:lnTo>
                  <a:lnTo>
                    <a:pt x="1236" y="4"/>
                  </a:lnTo>
                  <a:lnTo>
                    <a:pt x="1136" y="0"/>
                  </a:lnTo>
                  <a:lnTo>
                    <a:pt x="1031" y="0"/>
                  </a:lnTo>
                  <a:lnTo>
                    <a:pt x="924" y="0"/>
                  </a:lnTo>
                  <a:lnTo>
                    <a:pt x="822" y="4"/>
                  </a:lnTo>
                  <a:lnTo>
                    <a:pt x="723" y="10"/>
                  </a:lnTo>
                  <a:lnTo>
                    <a:pt x="630" y="17"/>
                  </a:lnTo>
                  <a:lnTo>
                    <a:pt x="538" y="27"/>
                  </a:lnTo>
                  <a:lnTo>
                    <a:pt x="453" y="38"/>
                  </a:lnTo>
                  <a:lnTo>
                    <a:pt x="373" y="50"/>
                  </a:lnTo>
                  <a:lnTo>
                    <a:pt x="303" y="67"/>
                  </a:lnTo>
                  <a:lnTo>
                    <a:pt x="234" y="80"/>
                  </a:lnTo>
                  <a:lnTo>
                    <a:pt x="175" y="97"/>
                  </a:lnTo>
                  <a:lnTo>
                    <a:pt x="122" y="114"/>
                  </a:lnTo>
                  <a:lnTo>
                    <a:pt x="80" y="137"/>
                  </a:lnTo>
                  <a:lnTo>
                    <a:pt x="46" y="156"/>
                  </a:lnTo>
                  <a:lnTo>
                    <a:pt x="21" y="179"/>
                  </a:lnTo>
                  <a:lnTo>
                    <a:pt x="6" y="202"/>
                  </a:lnTo>
                  <a:lnTo>
                    <a:pt x="0" y="226"/>
                  </a:lnTo>
                  <a:lnTo>
                    <a:pt x="6" y="247"/>
                  </a:lnTo>
                  <a:lnTo>
                    <a:pt x="21" y="268"/>
                  </a:lnTo>
                  <a:lnTo>
                    <a:pt x="46" y="289"/>
                  </a:lnTo>
                  <a:lnTo>
                    <a:pt x="80" y="312"/>
                  </a:lnTo>
                  <a:lnTo>
                    <a:pt x="122" y="329"/>
                  </a:lnTo>
                  <a:lnTo>
                    <a:pt x="175" y="348"/>
                  </a:lnTo>
                  <a:lnTo>
                    <a:pt x="234" y="365"/>
                  </a:lnTo>
                  <a:lnTo>
                    <a:pt x="303" y="382"/>
                  </a:lnTo>
                  <a:lnTo>
                    <a:pt x="373" y="396"/>
                  </a:lnTo>
                  <a:lnTo>
                    <a:pt x="453" y="409"/>
                  </a:lnTo>
                  <a:lnTo>
                    <a:pt x="538" y="419"/>
                  </a:lnTo>
                  <a:lnTo>
                    <a:pt x="630" y="430"/>
                  </a:lnTo>
                  <a:lnTo>
                    <a:pt x="723" y="438"/>
                  </a:lnTo>
                  <a:lnTo>
                    <a:pt x="822" y="443"/>
                  </a:lnTo>
                  <a:lnTo>
                    <a:pt x="924" y="447"/>
                  </a:lnTo>
                  <a:lnTo>
                    <a:pt x="1031" y="449"/>
                  </a:lnTo>
                  <a:lnTo>
                    <a:pt x="1031" y="449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791"/>
            <p:cNvSpPr>
              <a:spLocks/>
            </p:cNvSpPr>
            <p:nvPr/>
          </p:nvSpPr>
          <p:spPr bwMode="auto">
            <a:xfrm>
              <a:off x="1792865" y="6096001"/>
              <a:ext cx="296862" cy="1143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63" y="6"/>
                </a:cxn>
                <a:cxn ang="0">
                  <a:pos x="138" y="14"/>
                </a:cxn>
                <a:cxn ang="0">
                  <a:pos x="108" y="25"/>
                </a:cxn>
                <a:cxn ang="0">
                  <a:pos x="78" y="38"/>
                </a:cxn>
                <a:cxn ang="0">
                  <a:pos x="47" y="54"/>
                </a:cxn>
                <a:cxn ang="0">
                  <a:pos x="21" y="69"/>
                </a:cxn>
                <a:cxn ang="0">
                  <a:pos x="5" y="82"/>
                </a:cxn>
                <a:cxn ang="0">
                  <a:pos x="0" y="99"/>
                </a:cxn>
                <a:cxn ang="0">
                  <a:pos x="7" y="116"/>
                </a:cxn>
                <a:cxn ang="0">
                  <a:pos x="19" y="126"/>
                </a:cxn>
                <a:cxn ang="0">
                  <a:pos x="34" y="133"/>
                </a:cxn>
                <a:cxn ang="0">
                  <a:pos x="53" y="139"/>
                </a:cxn>
                <a:cxn ang="0">
                  <a:pos x="74" y="143"/>
                </a:cxn>
                <a:cxn ang="0">
                  <a:pos x="99" y="145"/>
                </a:cxn>
                <a:cxn ang="0">
                  <a:pos x="123" y="143"/>
                </a:cxn>
                <a:cxn ang="0">
                  <a:pos x="152" y="137"/>
                </a:cxn>
                <a:cxn ang="0">
                  <a:pos x="184" y="128"/>
                </a:cxn>
                <a:cxn ang="0">
                  <a:pos x="218" y="120"/>
                </a:cxn>
                <a:cxn ang="0">
                  <a:pos x="251" y="111"/>
                </a:cxn>
                <a:cxn ang="0">
                  <a:pos x="279" y="101"/>
                </a:cxn>
                <a:cxn ang="0">
                  <a:pos x="304" y="94"/>
                </a:cxn>
                <a:cxn ang="0">
                  <a:pos x="321" y="88"/>
                </a:cxn>
                <a:cxn ang="0">
                  <a:pos x="338" y="80"/>
                </a:cxn>
                <a:cxn ang="0">
                  <a:pos x="355" y="73"/>
                </a:cxn>
                <a:cxn ang="0">
                  <a:pos x="370" y="63"/>
                </a:cxn>
                <a:cxn ang="0">
                  <a:pos x="372" y="52"/>
                </a:cxn>
                <a:cxn ang="0">
                  <a:pos x="361" y="40"/>
                </a:cxn>
                <a:cxn ang="0">
                  <a:pos x="344" y="35"/>
                </a:cxn>
                <a:cxn ang="0">
                  <a:pos x="315" y="25"/>
                </a:cxn>
                <a:cxn ang="0">
                  <a:pos x="283" y="19"/>
                </a:cxn>
                <a:cxn ang="0">
                  <a:pos x="251" y="14"/>
                </a:cxn>
                <a:cxn ang="0">
                  <a:pos x="220" y="6"/>
                </a:cxn>
                <a:cxn ang="0">
                  <a:pos x="195" y="2"/>
                </a:cxn>
                <a:cxn ang="0">
                  <a:pos x="184" y="0"/>
                </a:cxn>
                <a:cxn ang="0">
                  <a:pos x="182" y="0"/>
                </a:cxn>
              </a:cxnLst>
              <a:rect l="0" t="0" r="r" b="b"/>
              <a:pathLst>
                <a:path w="374" h="145">
                  <a:moveTo>
                    <a:pt x="182" y="0"/>
                  </a:moveTo>
                  <a:lnTo>
                    <a:pt x="178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2" y="10"/>
                  </a:lnTo>
                  <a:lnTo>
                    <a:pt x="138" y="14"/>
                  </a:lnTo>
                  <a:lnTo>
                    <a:pt x="123" y="19"/>
                  </a:lnTo>
                  <a:lnTo>
                    <a:pt x="108" y="25"/>
                  </a:lnTo>
                  <a:lnTo>
                    <a:pt x="93" y="33"/>
                  </a:lnTo>
                  <a:lnTo>
                    <a:pt x="78" y="38"/>
                  </a:lnTo>
                  <a:lnTo>
                    <a:pt x="62" y="46"/>
                  </a:lnTo>
                  <a:lnTo>
                    <a:pt x="47" y="54"/>
                  </a:lnTo>
                  <a:lnTo>
                    <a:pt x="34" y="61"/>
                  </a:lnTo>
                  <a:lnTo>
                    <a:pt x="21" y="69"/>
                  </a:lnTo>
                  <a:lnTo>
                    <a:pt x="13" y="75"/>
                  </a:lnTo>
                  <a:lnTo>
                    <a:pt x="5" y="82"/>
                  </a:lnTo>
                  <a:lnTo>
                    <a:pt x="2" y="90"/>
                  </a:lnTo>
                  <a:lnTo>
                    <a:pt x="0" y="99"/>
                  </a:lnTo>
                  <a:lnTo>
                    <a:pt x="3" y="113"/>
                  </a:lnTo>
                  <a:lnTo>
                    <a:pt x="7" y="116"/>
                  </a:lnTo>
                  <a:lnTo>
                    <a:pt x="13" y="120"/>
                  </a:lnTo>
                  <a:lnTo>
                    <a:pt x="19" y="126"/>
                  </a:lnTo>
                  <a:lnTo>
                    <a:pt x="28" y="130"/>
                  </a:lnTo>
                  <a:lnTo>
                    <a:pt x="34" y="133"/>
                  </a:lnTo>
                  <a:lnTo>
                    <a:pt x="43" y="137"/>
                  </a:lnTo>
                  <a:lnTo>
                    <a:pt x="53" y="139"/>
                  </a:lnTo>
                  <a:lnTo>
                    <a:pt x="64" y="143"/>
                  </a:lnTo>
                  <a:lnTo>
                    <a:pt x="74" y="143"/>
                  </a:lnTo>
                  <a:lnTo>
                    <a:pt x="85" y="145"/>
                  </a:lnTo>
                  <a:lnTo>
                    <a:pt x="99" y="145"/>
                  </a:lnTo>
                  <a:lnTo>
                    <a:pt x="110" y="145"/>
                  </a:lnTo>
                  <a:lnTo>
                    <a:pt x="123" y="143"/>
                  </a:lnTo>
                  <a:lnTo>
                    <a:pt x="138" y="139"/>
                  </a:lnTo>
                  <a:lnTo>
                    <a:pt x="152" y="137"/>
                  </a:lnTo>
                  <a:lnTo>
                    <a:pt x="169" y="133"/>
                  </a:lnTo>
                  <a:lnTo>
                    <a:pt x="184" y="128"/>
                  </a:lnTo>
                  <a:lnTo>
                    <a:pt x="201" y="124"/>
                  </a:lnTo>
                  <a:lnTo>
                    <a:pt x="218" y="120"/>
                  </a:lnTo>
                  <a:lnTo>
                    <a:pt x="235" y="116"/>
                  </a:lnTo>
                  <a:lnTo>
                    <a:pt x="251" y="111"/>
                  </a:lnTo>
                  <a:lnTo>
                    <a:pt x="266" y="105"/>
                  </a:lnTo>
                  <a:lnTo>
                    <a:pt x="279" y="101"/>
                  </a:lnTo>
                  <a:lnTo>
                    <a:pt x="294" y="97"/>
                  </a:lnTo>
                  <a:lnTo>
                    <a:pt x="304" y="94"/>
                  </a:lnTo>
                  <a:lnTo>
                    <a:pt x="315" y="90"/>
                  </a:lnTo>
                  <a:lnTo>
                    <a:pt x="321" y="88"/>
                  </a:lnTo>
                  <a:lnTo>
                    <a:pt x="329" y="86"/>
                  </a:lnTo>
                  <a:lnTo>
                    <a:pt x="338" y="80"/>
                  </a:lnTo>
                  <a:lnTo>
                    <a:pt x="346" y="78"/>
                  </a:lnTo>
                  <a:lnTo>
                    <a:pt x="355" y="73"/>
                  </a:lnTo>
                  <a:lnTo>
                    <a:pt x="365" y="69"/>
                  </a:lnTo>
                  <a:lnTo>
                    <a:pt x="370" y="63"/>
                  </a:lnTo>
                  <a:lnTo>
                    <a:pt x="374" y="57"/>
                  </a:lnTo>
                  <a:lnTo>
                    <a:pt x="372" y="52"/>
                  </a:lnTo>
                  <a:lnTo>
                    <a:pt x="369" y="46"/>
                  </a:lnTo>
                  <a:lnTo>
                    <a:pt x="361" y="40"/>
                  </a:lnTo>
                  <a:lnTo>
                    <a:pt x="353" y="38"/>
                  </a:lnTo>
                  <a:lnTo>
                    <a:pt x="344" y="35"/>
                  </a:lnTo>
                  <a:lnTo>
                    <a:pt x="330" y="31"/>
                  </a:lnTo>
                  <a:lnTo>
                    <a:pt x="315" y="25"/>
                  </a:lnTo>
                  <a:lnTo>
                    <a:pt x="300" y="23"/>
                  </a:lnTo>
                  <a:lnTo>
                    <a:pt x="283" y="19"/>
                  </a:lnTo>
                  <a:lnTo>
                    <a:pt x="268" y="17"/>
                  </a:lnTo>
                  <a:lnTo>
                    <a:pt x="251" y="14"/>
                  </a:lnTo>
                  <a:lnTo>
                    <a:pt x="235" y="10"/>
                  </a:lnTo>
                  <a:lnTo>
                    <a:pt x="220" y="6"/>
                  </a:lnTo>
                  <a:lnTo>
                    <a:pt x="209" y="4"/>
                  </a:lnTo>
                  <a:lnTo>
                    <a:pt x="195" y="2"/>
                  </a:lnTo>
                  <a:lnTo>
                    <a:pt x="188" y="0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794"/>
            <p:cNvSpPr>
              <a:spLocks/>
            </p:cNvSpPr>
            <p:nvPr/>
          </p:nvSpPr>
          <p:spPr bwMode="auto">
            <a:xfrm>
              <a:off x="1436162" y="5632451"/>
              <a:ext cx="265112" cy="477838"/>
            </a:xfrm>
            <a:custGeom>
              <a:avLst/>
              <a:gdLst/>
              <a:ahLst/>
              <a:cxnLst>
                <a:cxn ang="0">
                  <a:pos x="20" y="13"/>
                </a:cxn>
                <a:cxn ang="0">
                  <a:pos x="9" y="422"/>
                </a:cxn>
                <a:cxn ang="0">
                  <a:pos x="0" y="460"/>
                </a:cxn>
                <a:cxn ang="0">
                  <a:pos x="24" y="507"/>
                </a:cxn>
                <a:cxn ang="0">
                  <a:pos x="91" y="532"/>
                </a:cxn>
                <a:cxn ang="0">
                  <a:pos x="70" y="401"/>
                </a:cxn>
                <a:cxn ang="0">
                  <a:pos x="125" y="209"/>
                </a:cxn>
                <a:cxn ang="0">
                  <a:pos x="165" y="368"/>
                </a:cxn>
                <a:cxn ang="0">
                  <a:pos x="209" y="528"/>
                </a:cxn>
                <a:cxn ang="0">
                  <a:pos x="222" y="555"/>
                </a:cxn>
                <a:cxn ang="0">
                  <a:pos x="266" y="600"/>
                </a:cxn>
                <a:cxn ang="0">
                  <a:pos x="332" y="597"/>
                </a:cxn>
                <a:cxn ang="0">
                  <a:pos x="249" y="424"/>
                </a:cxn>
                <a:cxn ang="0">
                  <a:pos x="216" y="0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332" h="600">
                  <a:moveTo>
                    <a:pt x="20" y="13"/>
                  </a:moveTo>
                  <a:lnTo>
                    <a:pt x="9" y="422"/>
                  </a:lnTo>
                  <a:lnTo>
                    <a:pt x="0" y="460"/>
                  </a:lnTo>
                  <a:lnTo>
                    <a:pt x="24" y="507"/>
                  </a:lnTo>
                  <a:lnTo>
                    <a:pt x="91" y="532"/>
                  </a:lnTo>
                  <a:lnTo>
                    <a:pt x="70" y="401"/>
                  </a:lnTo>
                  <a:lnTo>
                    <a:pt x="125" y="209"/>
                  </a:lnTo>
                  <a:lnTo>
                    <a:pt x="165" y="368"/>
                  </a:lnTo>
                  <a:lnTo>
                    <a:pt x="209" y="528"/>
                  </a:lnTo>
                  <a:lnTo>
                    <a:pt x="222" y="555"/>
                  </a:lnTo>
                  <a:lnTo>
                    <a:pt x="266" y="600"/>
                  </a:lnTo>
                  <a:lnTo>
                    <a:pt x="332" y="597"/>
                  </a:lnTo>
                  <a:lnTo>
                    <a:pt x="249" y="424"/>
                  </a:lnTo>
                  <a:lnTo>
                    <a:pt x="216" y="0"/>
                  </a:lnTo>
                  <a:lnTo>
                    <a:pt x="20" y="13"/>
                  </a:lnTo>
                  <a:lnTo>
                    <a:pt x="20" y="13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795"/>
            <p:cNvSpPr>
              <a:spLocks/>
            </p:cNvSpPr>
            <p:nvPr/>
          </p:nvSpPr>
          <p:spPr bwMode="auto">
            <a:xfrm>
              <a:off x="1547287" y="5638801"/>
              <a:ext cx="61912" cy="3127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71" y="380"/>
                </a:cxn>
                <a:cxn ang="0">
                  <a:pos x="78" y="394"/>
                </a:cxn>
                <a:cxn ang="0">
                  <a:pos x="76" y="390"/>
                </a:cxn>
                <a:cxn ang="0">
                  <a:pos x="76" y="377"/>
                </a:cxn>
                <a:cxn ang="0">
                  <a:pos x="73" y="358"/>
                </a:cxn>
                <a:cxn ang="0">
                  <a:pos x="71" y="333"/>
                </a:cxn>
                <a:cxn ang="0">
                  <a:pos x="67" y="302"/>
                </a:cxn>
                <a:cxn ang="0">
                  <a:pos x="63" y="270"/>
                </a:cxn>
                <a:cxn ang="0">
                  <a:pos x="59" y="234"/>
                </a:cxn>
                <a:cxn ang="0">
                  <a:pos x="56" y="200"/>
                </a:cxn>
                <a:cxn ang="0">
                  <a:pos x="52" y="162"/>
                </a:cxn>
                <a:cxn ang="0">
                  <a:pos x="46" y="126"/>
                </a:cxn>
                <a:cxn ang="0">
                  <a:pos x="42" y="91"/>
                </a:cxn>
                <a:cxn ang="0">
                  <a:pos x="38" y="65"/>
                </a:cxn>
                <a:cxn ang="0">
                  <a:pos x="36" y="38"/>
                </a:cxn>
                <a:cxn ang="0">
                  <a:pos x="33" y="19"/>
                </a:cxn>
                <a:cxn ang="0">
                  <a:pos x="33" y="6"/>
                </a:cxn>
                <a:cxn ang="0">
                  <a:pos x="33" y="2"/>
                </a:cxn>
                <a:cxn ang="0">
                  <a:pos x="16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78" h="394">
                  <a:moveTo>
                    <a:pt x="0" y="17"/>
                  </a:moveTo>
                  <a:lnTo>
                    <a:pt x="71" y="380"/>
                  </a:lnTo>
                  <a:lnTo>
                    <a:pt x="78" y="394"/>
                  </a:lnTo>
                  <a:lnTo>
                    <a:pt x="76" y="390"/>
                  </a:lnTo>
                  <a:lnTo>
                    <a:pt x="76" y="377"/>
                  </a:lnTo>
                  <a:lnTo>
                    <a:pt x="73" y="358"/>
                  </a:lnTo>
                  <a:lnTo>
                    <a:pt x="71" y="333"/>
                  </a:lnTo>
                  <a:lnTo>
                    <a:pt x="67" y="302"/>
                  </a:lnTo>
                  <a:lnTo>
                    <a:pt x="63" y="270"/>
                  </a:lnTo>
                  <a:lnTo>
                    <a:pt x="59" y="234"/>
                  </a:lnTo>
                  <a:lnTo>
                    <a:pt x="56" y="200"/>
                  </a:lnTo>
                  <a:lnTo>
                    <a:pt x="52" y="162"/>
                  </a:lnTo>
                  <a:lnTo>
                    <a:pt x="46" y="126"/>
                  </a:lnTo>
                  <a:lnTo>
                    <a:pt x="42" y="91"/>
                  </a:lnTo>
                  <a:lnTo>
                    <a:pt x="38" y="65"/>
                  </a:lnTo>
                  <a:lnTo>
                    <a:pt x="36" y="38"/>
                  </a:lnTo>
                  <a:lnTo>
                    <a:pt x="33" y="19"/>
                  </a:lnTo>
                  <a:lnTo>
                    <a:pt x="33" y="6"/>
                  </a:lnTo>
                  <a:lnTo>
                    <a:pt x="33" y="2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DCC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800"/>
            <p:cNvSpPr>
              <a:spLocks/>
            </p:cNvSpPr>
            <p:nvPr/>
          </p:nvSpPr>
          <p:spPr bwMode="auto">
            <a:xfrm>
              <a:off x="1818750" y="4513263"/>
              <a:ext cx="101600" cy="179388"/>
            </a:xfrm>
            <a:custGeom>
              <a:avLst/>
              <a:gdLst/>
              <a:ahLst/>
              <a:cxnLst>
                <a:cxn ang="0">
                  <a:pos x="129" y="187"/>
                </a:cxn>
                <a:cxn ang="0">
                  <a:pos x="119" y="2"/>
                </a:cxn>
                <a:cxn ang="0">
                  <a:pos x="106" y="0"/>
                </a:cxn>
                <a:cxn ang="0">
                  <a:pos x="102" y="0"/>
                </a:cxn>
                <a:cxn ang="0">
                  <a:pos x="93" y="2"/>
                </a:cxn>
                <a:cxn ang="0">
                  <a:pos x="85" y="2"/>
                </a:cxn>
                <a:cxn ang="0">
                  <a:pos x="78" y="6"/>
                </a:cxn>
                <a:cxn ang="0">
                  <a:pos x="70" y="6"/>
                </a:cxn>
                <a:cxn ang="0">
                  <a:pos x="64" y="10"/>
                </a:cxn>
                <a:cxn ang="0">
                  <a:pos x="55" y="12"/>
                </a:cxn>
                <a:cxn ang="0">
                  <a:pos x="47" y="14"/>
                </a:cxn>
                <a:cxn ang="0">
                  <a:pos x="40" y="16"/>
                </a:cxn>
                <a:cxn ang="0">
                  <a:pos x="34" y="18"/>
                </a:cxn>
                <a:cxn ang="0">
                  <a:pos x="22" y="21"/>
                </a:cxn>
                <a:cxn ang="0">
                  <a:pos x="19" y="23"/>
                </a:cxn>
                <a:cxn ang="0">
                  <a:pos x="15" y="25"/>
                </a:cxn>
                <a:cxn ang="0">
                  <a:pos x="11" y="31"/>
                </a:cxn>
                <a:cxn ang="0">
                  <a:pos x="9" y="37"/>
                </a:cxn>
                <a:cxn ang="0">
                  <a:pos x="9" y="44"/>
                </a:cxn>
                <a:cxn ang="0">
                  <a:pos x="5" y="50"/>
                </a:cxn>
                <a:cxn ang="0">
                  <a:pos x="5" y="59"/>
                </a:cxn>
                <a:cxn ang="0">
                  <a:pos x="3" y="63"/>
                </a:cxn>
                <a:cxn ang="0">
                  <a:pos x="2" y="71"/>
                </a:cxn>
                <a:cxn ang="0">
                  <a:pos x="2" y="78"/>
                </a:cxn>
                <a:cxn ang="0">
                  <a:pos x="2" y="86"/>
                </a:cxn>
                <a:cxn ang="0">
                  <a:pos x="0" y="92"/>
                </a:cxn>
                <a:cxn ang="0">
                  <a:pos x="0" y="97"/>
                </a:cxn>
                <a:cxn ang="0">
                  <a:pos x="0" y="103"/>
                </a:cxn>
                <a:cxn ang="0">
                  <a:pos x="0" y="109"/>
                </a:cxn>
                <a:cxn ang="0">
                  <a:pos x="0" y="116"/>
                </a:cxn>
                <a:cxn ang="0">
                  <a:pos x="0" y="120"/>
                </a:cxn>
                <a:cxn ang="0">
                  <a:pos x="22" y="200"/>
                </a:cxn>
                <a:cxn ang="0">
                  <a:pos x="57" y="227"/>
                </a:cxn>
                <a:cxn ang="0">
                  <a:pos x="129" y="187"/>
                </a:cxn>
                <a:cxn ang="0">
                  <a:pos x="129" y="187"/>
                </a:cxn>
              </a:cxnLst>
              <a:rect l="0" t="0" r="r" b="b"/>
              <a:pathLst>
                <a:path w="129" h="227">
                  <a:moveTo>
                    <a:pt x="129" y="187"/>
                  </a:moveTo>
                  <a:lnTo>
                    <a:pt x="119" y="2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2"/>
                  </a:lnTo>
                  <a:lnTo>
                    <a:pt x="85" y="2"/>
                  </a:lnTo>
                  <a:lnTo>
                    <a:pt x="78" y="6"/>
                  </a:lnTo>
                  <a:lnTo>
                    <a:pt x="70" y="6"/>
                  </a:lnTo>
                  <a:lnTo>
                    <a:pt x="64" y="10"/>
                  </a:lnTo>
                  <a:lnTo>
                    <a:pt x="55" y="12"/>
                  </a:lnTo>
                  <a:lnTo>
                    <a:pt x="47" y="14"/>
                  </a:lnTo>
                  <a:lnTo>
                    <a:pt x="40" y="16"/>
                  </a:lnTo>
                  <a:lnTo>
                    <a:pt x="34" y="18"/>
                  </a:lnTo>
                  <a:lnTo>
                    <a:pt x="22" y="21"/>
                  </a:lnTo>
                  <a:lnTo>
                    <a:pt x="19" y="23"/>
                  </a:lnTo>
                  <a:lnTo>
                    <a:pt x="15" y="25"/>
                  </a:lnTo>
                  <a:lnTo>
                    <a:pt x="11" y="31"/>
                  </a:lnTo>
                  <a:lnTo>
                    <a:pt x="9" y="37"/>
                  </a:lnTo>
                  <a:lnTo>
                    <a:pt x="9" y="44"/>
                  </a:lnTo>
                  <a:lnTo>
                    <a:pt x="5" y="50"/>
                  </a:lnTo>
                  <a:lnTo>
                    <a:pt x="5" y="59"/>
                  </a:lnTo>
                  <a:lnTo>
                    <a:pt x="3" y="63"/>
                  </a:lnTo>
                  <a:lnTo>
                    <a:pt x="2" y="71"/>
                  </a:lnTo>
                  <a:lnTo>
                    <a:pt x="2" y="78"/>
                  </a:lnTo>
                  <a:lnTo>
                    <a:pt x="2" y="86"/>
                  </a:lnTo>
                  <a:lnTo>
                    <a:pt x="0" y="92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09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22" y="200"/>
                  </a:lnTo>
                  <a:lnTo>
                    <a:pt x="57" y="227"/>
                  </a:lnTo>
                  <a:lnTo>
                    <a:pt x="129" y="187"/>
                  </a:lnTo>
                  <a:lnTo>
                    <a:pt x="129" y="187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807"/>
            <p:cNvSpPr>
              <a:spLocks/>
            </p:cNvSpPr>
            <p:nvPr/>
          </p:nvSpPr>
          <p:spPr bwMode="auto">
            <a:xfrm>
              <a:off x="1833037" y="5143501"/>
              <a:ext cx="142875" cy="188913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7" y="0"/>
                </a:cxn>
                <a:cxn ang="0">
                  <a:pos x="62" y="0"/>
                </a:cxn>
                <a:cxn ang="0">
                  <a:pos x="68" y="0"/>
                </a:cxn>
                <a:cxn ang="0">
                  <a:pos x="80" y="2"/>
                </a:cxn>
                <a:cxn ang="0">
                  <a:pos x="87" y="4"/>
                </a:cxn>
                <a:cxn ang="0">
                  <a:pos x="97" y="6"/>
                </a:cxn>
                <a:cxn ang="0">
                  <a:pos x="102" y="6"/>
                </a:cxn>
                <a:cxn ang="0">
                  <a:pos x="108" y="10"/>
                </a:cxn>
                <a:cxn ang="0">
                  <a:pos x="112" y="16"/>
                </a:cxn>
                <a:cxn ang="0">
                  <a:pos x="119" y="27"/>
                </a:cxn>
                <a:cxn ang="0">
                  <a:pos x="121" y="33"/>
                </a:cxn>
                <a:cxn ang="0">
                  <a:pos x="125" y="38"/>
                </a:cxn>
                <a:cxn ang="0">
                  <a:pos x="127" y="44"/>
                </a:cxn>
                <a:cxn ang="0">
                  <a:pos x="131" y="50"/>
                </a:cxn>
                <a:cxn ang="0">
                  <a:pos x="131" y="57"/>
                </a:cxn>
                <a:cxn ang="0">
                  <a:pos x="133" y="67"/>
                </a:cxn>
                <a:cxn ang="0">
                  <a:pos x="137" y="76"/>
                </a:cxn>
                <a:cxn ang="0">
                  <a:pos x="137" y="80"/>
                </a:cxn>
                <a:cxn ang="0">
                  <a:pos x="178" y="114"/>
                </a:cxn>
                <a:cxn ang="0">
                  <a:pos x="175" y="128"/>
                </a:cxn>
                <a:cxn ang="0">
                  <a:pos x="165" y="133"/>
                </a:cxn>
                <a:cxn ang="0">
                  <a:pos x="137" y="124"/>
                </a:cxn>
                <a:cxn ang="0">
                  <a:pos x="110" y="86"/>
                </a:cxn>
                <a:cxn ang="0">
                  <a:pos x="87" y="65"/>
                </a:cxn>
                <a:cxn ang="0">
                  <a:pos x="78" y="114"/>
                </a:cxn>
                <a:cxn ang="0">
                  <a:pos x="83" y="122"/>
                </a:cxn>
                <a:cxn ang="0">
                  <a:pos x="121" y="124"/>
                </a:cxn>
                <a:cxn ang="0">
                  <a:pos x="123" y="133"/>
                </a:cxn>
                <a:cxn ang="0">
                  <a:pos x="110" y="143"/>
                </a:cxn>
                <a:cxn ang="0">
                  <a:pos x="112" y="156"/>
                </a:cxn>
                <a:cxn ang="0">
                  <a:pos x="100" y="164"/>
                </a:cxn>
                <a:cxn ang="0">
                  <a:pos x="64" y="172"/>
                </a:cxn>
                <a:cxn ang="0">
                  <a:pos x="64" y="173"/>
                </a:cxn>
                <a:cxn ang="0">
                  <a:pos x="66" y="179"/>
                </a:cxn>
                <a:cxn ang="0">
                  <a:pos x="66" y="185"/>
                </a:cxn>
                <a:cxn ang="0">
                  <a:pos x="70" y="194"/>
                </a:cxn>
                <a:cxn ang="0">
                  <a:pos x="72" y="202"/>
                </a:cxn>
                <a:cxn ang="0">
                  <a:pos x="76" y="210"/>
                </a:cxn>
                <a:cxn ang="0">
                  <a:pos x="76" y="215"/>
                </a:cxn>
                <a:cxn ang="0">
                  <a:pos x="78" y="219"/>
                </a:cxn>
                <a:cxn ang="0">
                  <a:pos x="72" y="225"/>
                </a:cxn>
                <a:cxn ang="0">
                  <a:pos x="70" y="229"/>
                </a:cxn>
                <a:cxn ang="0">
                  <a:pos x="57" y="238"/>
                </a:cxn>
                <a:cxn ang="0">
                  <a:pos x="51" y="234"/>
                </a:cxn>
                <a:cxn ang="0">
                  <a:pos x="42" y="189"/>
                </a:cxn>
                <a:cxn ang="0">
                  <a:pos x="5" y="132"/>
                </a:cxn>
                <a:cxn ang="0">
                  <a:pos x="0" y="55"/>
                </a:cxn>
                <a:cxn ang="0">
                  <a:pos x="11" y="36"/>
                </a:cxn>
                <a:cxn ang="0">
                  <a:pos x="24" y="33"/>
                </a:cxn>
                <a:cxn ang="0">
                  <a:pos x="32" y="1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78" h="238">
                  <a:moveTo>
                    <a:pt x="55" y="0"/>
                  </a:moveTo>
                  <a:lnTo>
                    <a:pt x="57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87" y="4"/>
                  </a:lnTo>
                  <a:lnTo>
                    <a:pt x="97" y="6"/>
                  </a:lnTo>
                  <a:lnTo>
                    <a:pt x="102" y="6"/>
                  </a:lnTo>
                  <a:lnTo>
                    <a:pt x="108" y="10"/>
                  </a:lnTo>
                  <a:lnTo>
                    <a:pt x="112" y="16"/>
                  </a:lnTo>
                  <a:lnTo>
                    <a:pt x="119" y="27"/>
                  </a:lnTo>
                  <a:lnTo>
                    <a:pt x="121" y="33"/>
                  </a:lnTo>
                  <a:lnTo>
                    <a:pt x="125" y="38"/>
                  </a:lnTo>
                  <a:lnTo>
                    <a:pt x="127" y="44"/>
                  </a:lnTo>
                  <a:lnTo>
                    <a:pt x="131" y="50"/>
                  </a:lnTo>
                  <a:lnTo>
                    <a:pt x="131" y="57"/>
                  </a:lnTo>
                  <a:lnTo>
                    <a:pt x="133" y="67"/>
                  </a:lnTo>
                  <a:lnTo>
                    <a:pt x="137" y="76"/>
                  </a:lnTo>
                  <a:lnTo>
                    <a:pt x="137" y="80"/>
                  </a:lnTo>
                  <a:lnTo>
                    <a:pt x="178" y="114"/>
                  </a:lnTo>
                  <a:lnTo>
                    <a:pt x="175" y="128"/>
                  </a:lnTo>
                  <a:lnTo>
                    <a:pt x="165" y="133"/>
                  </a:lnTo>
                  <a:lnTo>
                    <a:pt x="137" y="124"/>
                  </a:lnTo>
                  <a:lnTo>
                    <a:pt x="110" y="86"/>
                  </a:lnTo>
                  <a:lnTo>
                    <a:pt x="87" y="65"/>
                  </a:lnTo>
                  <a:lnTo>
                    <a:pt x="78" y="114"/>
                  </a:lnTo>
                  <a:lnTo>
                    <a:pt x="83" y="122"/>
                  </a:lnTo>
                  <a:lnTo>
                    <a:pt x="121" y="124"/>
                  </a:lnTo>
                  <a:lnTo>
                    <a:pt x="123" y="133"/>
                  </a:lnTo>
                  <a:lnTo>
                    <a:pt x="110" y="143"/>
                  </a:lnTo>
                  <a:lnTo>
                    <a:pt x="112" y="156"/>
                  </a:lnTo>
                  <a:lnTo>
                    <a:pt x="100" y="164"/>
                  </a:lnTo>
                  <a:lnTo>
                    <a:pt x="64" y="172"/>
                  </a:lnTo>
                  <a:lnTo>
                    <a:pt x="64" y="173"/>
                  </a:lnTo>
                  <a:lnTo>
                    <a:pt x="66" y="179"/>
                  </a:lnTo>
                  <a:lnTo>
                    <a:pt x="66" y="185"/>
                  </a:lnTo>
                  <a:lnTo>
                    <a:pt x="70" y="194"/>
                  </a:lnTo>
                  <a:lnTo>
                    <a:pt x="72" y="202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8" y="219"/>
                  </a:lnTo>
                  <a:lnTo>
                    <a:pt x="72" y="225"/>
                  </a:lnTo>
                  <a:lnTo>
                    <a:pt x="70" y="229"/>
                  </a:lnTo>
                  <a:lnTo>
                    <a:pt x="57" y="238"/>
                  </a:lnTo>
                  <a:lnTo>
                    <a:pt x="51" y="234"/>
                  </a:lnTo>
                  <a:lnTo>
                    <a:pt x="42" y="189"/>
                  </a:lnTo>
                  <a:lnTo>
                    <a:pt x="5" y="132"/>
                  </a:lnTo>
                  <a:lnTo>
                    <a:pt x="0" y="55"/>
                  </a:lnTo>
                  <a:lnTo>
                    <a:pt x="11" y="36"/>
                  </a:lnTo>
                  <a:lnTo>
                    <a:pt x="24" y="33"/>
                  </a:lnTo>
                  <a:lnTo>
                    <a:pt x="32" y="1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813"/>
            <p:cNvSpPr>
              <a:spLocks/>
            </p:cNvSpPr>
            <p:nvPr/>
          </p:nvSpPr>
          <p:spPr bwMode="auto">
            <a:xfrm>
              <a:off x="1318687" y="4665663"/>
              <a:ext cx="431800" cy="987425"/>
            </a:xfrm>
            <a:custGeom>
              <a:avLst/>
              <a:gdLst/>
              <a:ahLst/>
              <a:cxnLst>
                <a:cxn ang="0">
                  <a:pos x="185" y="71"/>
                </a:cxn>
                <a:cxn ang="0">
                  <a:pos x="443" y="0"/>
                </a:cxn>
                <a:cxn ang="0">
                  <a:pos x="508" y="99"/>
                </a:cxn>
                <a:cxn ang="0">
                  <a:pos x="535" y="248"/>
                </a:cxn>
                <a:cxn ang="0">
                  <a:pos x="531" y="259"/>
                </a:cxn>
                <a:cxn ang="0">
                  <a:pos x="527" y="272"/>
                </a:cxn>
                <a:cxn ang="0">
                  <a:pos x="521" y="293"/>
                </a:cxn>
                <a:cxn ang="0">
                  <a:pos x="516" y="303"/>
                </a:cxn>
                <a:cxn ang="0">
                  <a:pos x="504" y="326"/>
                </a:cxn>
                <a:cxn ang="0">
                  <a:pos x="489" y="358"/>
                </a:cxn>
                <a:cxn ang="0">
                  <a:pos x="474" y="394"/>
                </a:cxn>
                <a:cxn ang="0">
                  <a:pos x="457" y="428"/>
                </a:cxn>
                <a:cxn ang="0">
                  <a:pos x="443" y="459"/>
                </a:cxn>
                <a:cxn ang="0">
                  <a:pos x="434" y="480"/>
                </a:cxn>
                <a:cxn ang="0">
                  <a:pos x="430" y="489"/>
                </a:cxn>
                <a:cxn ang="0">
                  <a:pos x="474" y="678"/>
                </a:cxn>
                <a:cxn ang="0">
                  <a:pos x="453" y="862"/>
                </a:cxn>
                <a:cxn ang="0">
                  <a:pos x="375" y="1048"/>
                </a:cxn>
                <a:cxn ang="0">
                  <a:pos x="407" y="1119"/>
                </a:cxn>
                <a:cxn ang="0">
                  <a:pos x="476" y="1073"/>
                </a:cxn>
                <a:cxn ang="0">
                  <a:pos x="519" y="1102"/>
                </a:cxn>
                <a:cxn ang="0">
                  <a:pos x="489" y="1161"/>
                </a:cxn>
                <a:cxn ang="0">
                  <a:pos x="430" y="1193"/>
                </a:cxn>
                <a:cxn ang="0">
                  <a:pos x="371" y="1204"/>
                </a:cxn>
                <a:cxn ang="0">
                  <a:pos x="329" y="1237"/>
                </a:cxn>
                <a:cxn ang="0">
                  <a:pos x="284" y="1244"/>
                </a:cxn>
                <a:cxn ang="0">
                  <a:pos x="202" y="1227"/>
                </a:cxn>
                <a:cxn ang="0">
                  <a:pos x="152" y="1202"/>
                </a:cxn>
                <a:cxn ang="0">
                  <a:pos x="92" y="1227"/>
                </a:cxn>
                <a:cxn ang="0">
                  <a:pos x="46" y="1189"/>
                </a:cxn>
                <a:cxn ang="0">
                  <a:pos x="0" y="1145"/>
                </a:cxn>
                <a:cxn ang="0">
                  <a:pos x="29" y="1115"/>
                </a:cxn>
                <a:cxn ang="0">
                  <a:pos x="99" y="1134"/>
                </a:cxn>
                <a:cxn ang="0">
                  <a:pos x="101" y="1024"/>
                </a:cxn>
                <a:cxn ang="0">
                  <a:pos x="14" y="854"/>
                </a:cxn>
                <a:cxn ang="0">
                  <a:pos x="14" y="843"/>
                </a:cxn>
                <a:cxn ang="0">
                  <a:pos x="12" y="820"/>
                </a:cxn>
                <a:cxn ang="0">
                  <a:pos x="12" y="794"/>
                </a:cxn>
                <a:cxn ang="0">
                  <a:pos x="12" y="759"/>
                </a:cxn>
                <a:cxn ang="0">
                  <a:pos x="12" y="725"/>
                </a:cxn>
                <a:cxn ang="0">
                  <a:pos x="17" y="691"/>
                </a:cxn>
                <a:cxn ang="0">
                  <a:pos x="25" y="658"/>
                </a:cxn>
                <a:cxn ang="0">
                  <a:pos x="38" y="632"/>
                </a:cxn>
                <a:cxn ang="0">
                  <a:pos x="53" y="607"/>
                </a:cxn>
                <a:cxn ang="0">
                  <a:pos x="72" y="582"/>
                </a:cxn>
                <a:cxn ang="0">
                  <a:pos x="93" y="558"/>
                </a:cxn>
                <a:cxn ang="0">
                  <a:pos x="116" y="537"/>
                </a:cxn>
                <a:cxn ang="0">
                  <a:pos x="139" y="518"/>
                </a:cxn>
                <a:cxn ang="0">
                  <a:pos x="164" y="503"/>
                </a:cxn>
                <a:cxn ang="0">
                  <a:pos x="188" y="493"/>
                </a:cxn>
                <a:cxn ang="0">
                  <a:pos x="209" y="485"/>
                </a:cxn>
                <a:cxn ang="0">
                  <a:pos x="227" y="478"/>
                </a:cxn>
                <a:cxn ang="0">
                  <a:pos x="242" y="470"/>
                </a:cxn>
                <a:cxn ang="0">
                  <a:pos x="253" y="465"/>
                </a:cxn>
                <a:cxn ang="0">
                  <a:pos x="266" y="459"/>
                </a:cxn>
                <a:cxn ang="0">
                  <a:pos x="274" y="453"/>
                </a:cxn>
                <a:cxn ang="0">
                  <a:pos x="190" y="84"/>
                </a:cxn>
              </a:cxnLst>
              <a:rect l="0" t="0" r="r" b="b"/>
              <a:pathLst>
                <a:path w="544" h="1244">
                  <a:moveTo>
                    <a:pt x="190" y="84"/>
                  </a:moveTo>
                  <a:lnTo>
                    <a:pt x="185" y="71"/>
                  </a:lnTo>
                  <a:lnTo>
                    <a:pt x="225" y="39"/>
                  </a:lnTo>
                  <a:lnTo>
                    <a:pt x="443" y="0"/>
                  </a:lnTo>
                  <a:lnTo>
                    <a:pt x="489" y="20"/>
                  </a:lnTo>
                  <a:lnTo>
                    <a:pt x="508" y="99"/>
                  </a:lnTo>
                  <a:lnTo>
                    <a:pt x="544" y="189"/>
                  </a:lnTo>
                  <a:lnTo>
                    <a:pt x="535" y="248"/>
                  </a:lnTo>
                  <a:lnTo>
                    <a:pt x="533" y="250"/>
                  </a:lnTo>
                  <a:lnTo>
                    <a:pt x="531" y="259"/>
                  </a:lnTo>
                  <a:lnTo>
                    <a:pt x="529" y="265"/>
                  </a:lnTo>
                  <a:lnTo>
                    <a:pt x="527" y="272"/>
                  </a:lnTo>
                  <a:lnTo>
                    <a:pt x="523" y="282"/>
                  </a:lnTo>
                  <a:lnTo>
                    <a:pt x="521" y="293"/>
                  </a:lnTo>
                  <a:lnTo>
                    <a:pt x="519" y="295"/>
                  </a:lnTo>
                  <a:lnTo>
                    <a:pt x="516" y="303"/>
                  </a:lnTo>
                  <a:lnTo>
                    <a:pt x="510" y="312"/>
                  </a:lnTo>
                  <a:lnTo>
                    <a:pt x="504" y="326"/>
                  </a:lnTo>
                  <a:lnTo>
                    <a:pt x="497" y="341"/>
                  </a:lnTo>
                  <a:lnTo>
                    <a:pt x="489" y="358"/>
                  </a:lnTo>
                  <a:lnTo>
                    <a:pt x="481" y="375"/>
                  </a:lnTo>
                  <a:lnTo>
                    <a:pt x="474" y="394"/>
                  </a:lnTo>
                  <a:lnTo>
                    <a:pt x="464" y="409"/>
                  </a:lnTo>
                  <a:lnTo>
                    <a:pt x="457" y="428"/>
                  </a:lnTo>
                  <a:lnTo>
                    <a:pt x="449" y="444"/>
                  </a:lnTo>
                  <a:lnTo>
                    <a:pt x="443" y="459"/>
                  </a:lnTo>
                  <a:lnTo>
                    <a:pt x="436" y="470"/>
                  </a:lnTo>
                  <a:lnTo>
                    <a:pt x="434" y="480"/>
                  </a:lnTo>
                  <a:lnTo>
                    <a:pt x="430" y="485"/>
                  </a:lnTo>
                  <a:lnTo>
                    <a:pt x="430" y="489"/>
                  </a:lnTo>
                  <a:lnTo>
                    <a:pt x="409" y="518"/>
                  </a:lnTo>
                  <a:lnTo>
                    <a:pt x="474" y="678"/>
                  </a:lnTo>
                  <a:lnTo>
                    <a:pt x="479" y="782"/>
                  </a:lnTo>
                  <a:lnTo>
                    <a:pt x="453" y="862"/>
                  </a:lnTo>
                  <a:lnTo>
                    <a:pt x="384" y="987"/>
                  </a:lnTo>
                  <a:lnTo>
                    <a:pt x="375" y="1048"/>
                  </a:lnTo>
                  <a:lnTo>
                    <a:pt x="381" y="1092"/>
                  </a:lnTo>
                  <a:lnTo>
                    <a:pt x="407" y="1119"/>
                  </a:lnTo>
                  <a:lnTo>
                    <a:pt x="464" y="1111"/>
                  </a:lnTo>
                  <a:lnTo>
                    <a:pt x="476" y="1073"/>
                  </a:lnTo>
                  <a:lnTo>
                    <a:pt x="495" y="1083"/>
                  </a:lnTo>
                  <a:lnTo>
                    <a:pt x="519" y="1102"/>
                  </a:lnTo>
                  <a:lnTo>
                    <a:pt x="510" y="1164"/>
                  </a:lnTo>
                  <a:lnTo>
                    <a:pt x="489" y="1161"/>
                  </a:lnTo>
                  <a:lnTo>
                    <a:pt x="476" y="1191"/>
                  </a:lnTo>
                  <a:lnTo>
                    <a:pt x="430" y="1193"/>
                  </a:lnTo>
                  <a:lnTo>
                    <a:pt x="419" y="1214"/>
                  </a:lnTo>
                  <a:lnTo>
                    <a:pt x="371" y="1204"/>
                  </a:lnTo>
                  <a:lnTo>
                    <a:pt x="348" y="1237"/>
                  </a:lnTo>
                  <a:lnTo>
                    <a:pt x="329" y="1237"/>
                  </a:lnTo>
                  <a:lnTo>
                    <a:pt x="310" y="1227"/>
                  </a:lnTo>
                  <a:lnTo>
                    <a:pt x="284" y="1244"/>
                  </a:lnTo>
                  <a:lnTo>
                    <a:pt x="249" y="1242"/>
                  </a:lnTo>
                  <a:lnTo>
                    <a:pt x="202" y="1227"/>
                  </a:lnTo>
                  <a:lnTo>
                    <a:pt x="166" y="1233"/>
                  </a:lnTo>
                  <a:lnTo>
                    <a:pt x="152" y="1202"/>
                  </a:lnTo>
                  <a:lnTo>
                    <a:pt x="111" y="1233"/>
                  </a:lnTo>
                  <a:lnTo>
                    <a:pt x="92" y="1227"/>
                  </a:lnTo>
                  <a:lnTo>
                    <a:pt x="82" y="1187"/>
                  </a:lnTo>
                  <a:lnTo>
                    <a:pt x="46" y="1189"/>
                  </a:lnTo>
                  <a:lnTo>
                    <a:pt x="15" y="1168"/>
                  </a:lnTo>
                  <a:lnTo>
                    <a:pt x="0" y="1145"/>
                  </a:lnTo>
                  <a:lnTo>
                    <a:pt x="17" y="1119"/>
                  </a:lnTo>
                  <a:lnTo>
                    <a:pt x="29" y="1115"/>
                  </a:lnTo>
                  <a:lnTo>
                    <a:pt x="33" y="1147"/>
                  </a:lnTo>
                  <a:lnTo>
                    <a:pt x="99" y="1134"/>
                  </a:lnTo>
                  <a:lnTo>
                    <a:pt x="112" y="1088"/>
                  </a:lnTo>
                  <a:lnTo>
                    <a:pt x="101" y="1024"/>
                  </a:lnTo>
                  <a:lnTo>
                    <a:pt x="15" y="858"/>
                  </a:lnTo>
                  <a:lnTo>
                    <a:pt x="14" y="854"/>
                  </a:lnTo>
                  <a:lnTo>
                    <a:pt x="14" y="851"/>
                  </a:lnTo>
                  <a:lnTo>
                    <a:pt x="14" y="843"/>
                  </a:lnTo>
                  <a:lnTo>
                    <a:pt x="14" y="833"/>
                  </a:lnTo>
                  <a:lnTo>
                    <a:pt x="12" y="820"/>
                  </a:lnTo>
                  <a:lnTo>
                    <a:pt x="12" y="809"/>
                  </a:lnTo>
                  <a:lnTo>
                    <a:pt x="12" y="794"/>
                  </a:lnTo>
                  <a:lnTo>
                    <a:pt x="12" y="778"/>
                  </a:lnTo>
                  <a:lnTo>
                    <a:pt x="12" y="759"/>
                  </a:lnTo>
                  <a:lnTo>
                    <a:pt x="12" y="742"/>
                  </a:lnTo>
                  <a:lnTo>
                    <a:pt x="12" y="725"/>
                  </a:lnTo>
                  <a:lnTo>
                    <a:pt x="14" y="708"/>
                  </a:lnTo>
                  <a:lnTo>
                    <a:pt x="17" y="691"/>
                  </a:lnTo>
                  <a:lnTo>
                    <a:pt x="21" y="674"/>
                  </a:lnTo>
                  <a:lnTo>
                    <a:pt x="25" y="658"/>
                  </a:lnTo>
                  <a:lnTo>
                    <a:pt x="33" y="645"/>
                  </a:lnTo>
                  <a:lnTo>
                    <a:pt x="38" y="632"/>
                  </a:lnTo>
                  <a:lnTo>
                    <a:pt x="46" y="619"/>
                  </a:lnTo>
                  <a:lnTo>
                    <a:pt x="53" y="607"/>
                  </a:lnTo>
                  <a:lnTo>
                    <a:pt x="63" y="594"/>
                  </a:lnTo>
                  <a:lnTo>
                    <a:pt x="72" y="582"/>
                  </a:lnTo>
                  <a:lnTo>
                    <a:pt x="82" y="569"/>
                  </a:lnTo>
                  <a:lnTo>
                    <a:pt x="93" y="558"/>
                  </a:lnTo>
                  <a:lnTo>
                    <a:pt x="105" y="548"/>
                  </a:lnTo>
                  <a:lnTo>
                    <a:pt x="116" y="537"/>
                  </a:lnTo>
                  <a:lnTo>
                    <a:pt x="128" y="527"/>
                  </a:lnTo>
                  <a:lnTo>
                    <a:pt x="139" y="518"/>
                  </a:lnTo>
                  <a:lnTo>
                    <a:pt x="152" y="510"/>
                  </a:lnTo>
                  <a:lnTo>
                    <a:pt x="164" y="503"/>
                  </a:lnTo>
                  <a:lnTo>
                    <a:pt x="175" y="497"/>
                  </a:lnTo>
                  <a:lnTo>
                    <a:pt x="188" y="493"/>
                  </a:lnTo>
                  <a:lnTo>
                    <a:pt x="200" y="489"/>
                  </a:lnTo>
                  <a:lnTo>
                    <a:pt x="209" y="485"/>
                  </a:lnTo>
                  <a:lnTo>
                    <a:pt x="219" y="482"/>
                  </a:lnTo>
                  <a:lnTo>
                    <a:pt x="227" y="478"/>
                  </a:lnTo>
                  <a:lnTo>
                    <a:pt x="234" y="474"/>
                  </a:lnTo>
                  <a:lnTo>
                    <a:pt x="242" y="470"/>
                  </a:lnTo>
                  <a:lnTo>
                    <a:pt x="249" y="468"/>
                  </a:lnTo>
                  <a:lnTo>
                    <a:pt x="253" y="465"/>
                  </a:lnTo>
                  <a:lnTo>
                    <a:pt x="259" y="465"/>
                  </a:lnTo>
                  <a:lnTo>
                    <a:pt x="266" y="459"/>
                  </a:lnTo>
                  <a:lnTo>
                    <a:pt x="272" y="455"/>
                  </a:lnTo>
                  <a:lnTo>
                    <a:pt x="274" y="453"/>
                  </a:lnTo>
                  <a:lnTo>
                    <a:pt x="278" y="453"/>
                  </a:lnTo>
                  <a:lnTo>
                    <a:pt x="190" y="84"/>
                  </a:lnTo>
                  <a:lnTo>
                    <a:pt x="190" y="84"/>
                  </a:lnTo>
                  <a:close/>
                </a:path>
              </a:pathLst>
            </a:custGeom>
            <a:solidFill>
              <a:srgbClr val="5963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815"/>
            <p:cNvSpPr>
              <a:spLocks/>
            </p:cNvSpPr>
            <p:nvPr/>
          </p:nvSpPr>
          <p:spPr bwMode="auto">
            <a:xfrm>
              <a:off x="1307575" y="4143376"/>
              <a:ext cx="465137" cy="508000"/>
            </a:xfrm>
            <a:custGeom>
              <a:avLst/>
              <a:gdLst/>
              <a:ahLst/>
              <a:cxnLst>
                <a:cxn ang="0">
                  <a:pos x="477" y="73"/>
                </a:cxn>
                <a:cxn ang="0">
                  <a:pos x="472" y="59"/>
                </a:cxn>
                <a:cxn ang="0">
                  <a:pos x="456" y="44"/>
                </a:cxn>
                <a:cxn ang="0">
                  <a:pos x="443" y="33"/>
                </a:cxn>
                <a:cxn ang="0">
                  <a:pos x="422" y="23"/>
                </a:cxn>
                <a:cxn ang="0">
                  <a:pos x="395" y="14"/>
                </a:cxn>
                <a:cxn ang="0">
                  <a:pos x="361" y="6"/>
                </a:cxn>
                <a:cxn ang="0">
                  <a:pos x="319" y="0"/>
                </a:cxn>
                <a:cxn ang="0">
                  <a:pos x="274" y="0"/>
                </a:cxn>
                <a:cxn ang="0">
                  <a:pos x="226" y="4"/>
                </a:cxn>
                <a:cxn ang="0">
                  <a:pos x="179" y="12"/>
                </a:cxn>
                <a:cxn ang="0">
                  <a:pos x="135" y="27"/>
                </a:cxn>
                <a:cxn ang="0">
                  <a:pos x="97" y="48"/>
                </a:cxn>
                <a:cxn ang="0">
                  <a:pos x="70" y="78"/>
                </a:cxn>
                <a:cxn ang="0">
                  <a:pos x="51" y="115"/>
                </a:cxn>
                <a:cxn ang="0">
                  <a:pos x="36" y="153"/>
                </a:cxn>
                <a:cxn ang="0">
                  <a:pos x="25" y="189"/>
                </a:cxn>
                <a:cxn ang="0">
                  <a:pos x="15" y="225"/>
                </a:cxn>
                <a:cxn ang="0">
                  <a:pos x="8" y="259"/>
                </a:cxn>
                <a:cxn ang="0">
                  <a:pos x="2" y="290"/>
                </a:cxn>
                <a:cxn ang="0">
                  <a:pos x="0" y="318"/>
                </a:cxn>
                <a:cxn ang="0">
                  <a:pos x="0" y="341"/>
                </a:cxn>
                <a:cxn ang="0">
                  <a:pos x="2" y="358"/>
                </a:cxn>
                <a:cxn ang="0">
                  <a:pos x="8" y="377"/>
                </a:cxn>
                <a:cxn ang="0">
                  <a:pos x="21" y="398"/>
                </a:cxn>
                <a:cxn ang="0">
                  <a:pos x="36" y="417"/>
                </a:cxn>
                <a:cxn ang="0">
                  <a:pos x="53" y="434"/>
                </a:cxn>
                <a:cxn ang="0">
                  <a:pos x="70" y="453"/>
                </a:cxn>
                <a:cxn ang="0">
                  <a:pos x="87" y="468"/>
                </a:cxn>
                <a:cxn ang="0">
                  <a:pos x="103" y="484"/>
                </a:cxn>
                <a:cxn ang="0">
                  <a:pos x="120" y="499"/>
                </a:cxn>
                <a:cxn ang="0">
                  <a:pos x="141" y="518"/>
                </a:cxn>
                <a:cxn ang="0">
                  <a:pos x="154" y="533"/>
                </a:cxn>
                <a:cxn ang="0">
                  <a:pos x="162" y="541"/>
                </a:cxn>
                <a:cxn ang="0">
                  <a:pos x="171" y="592"/>
                </a:cxn>
                <a:cxn ang="0">
                  <a:pos x="120" y="584"/>
                </a:cxn>
                <a:cxn ang="0">
                  <a:pos x="125" y="607"/>
                </a:cxn>
                <a:cxn ang="0">
                  <a:pos x="156" y="634"/>
                </a:cxn>
                <a:cxn ang="0">
                  <a:pos x="169" y="638"/>
                </a:cxn>
                <a:cxn ang="0">
                  <a:pos x="188" y="641"/>
                </a:cxn>
                <a:cxn ang="0">
                  <a:pos x="209" y="641"/>
                </a:cxn>
                <a:cxn ang="0">
                  <a:pos x="221" y="638"/>
                </a:cxn>
                <a:cxn ang="0">
                  <a:pos x="234" y="626"/>
                </a:cxn>
                <a:cxn ang="0">
                  <a:pos x="245" y="613"/>
                </a:cxn>
                <a:cxn ang="0">
                  <a:pos x="253" y="601"/>
                </a:cxn>
                <a:cxn ang="0">
                  <a:pos x="424" y="573"/>
                </a:cxn>
                <a:cxn ang="0">
                  <a:pos x="517" y="565"/>
                </a:cxn>
                <a:cxn ang="0">
                  <a:pos x="548" y="484"/>
                </a:cxn>
                <a:cxn ang="0">
                  <a:pos x="487" y="510"/>
                </a:cxn>
                <a:cxn ang="0">
                  <a:pos x="494" y="383"/>
                </a:cxn>
                <a:cxn ang="0">
                  <a:pos x="586" y="225"/>
                </a:cxn>
                <a:cxn ang="0">
                  <a:pos x="576" y="155"/>
                </a:cxn>
                <a:cxn ang="0">
                  <a:pos x="479" y="75"/>
                </a:cxn>
              </a:cxnLst>
              <a:rect l="0" t="0" r="r" b="b"/>
              <a:pathLst>
                <a:path w="586" h="641">
                  <a:moveTo>
                    <a:pt x="479" y="75"/>
                  </a:moveTo>
                  <a:lnTo>
                    <a:pt x="477" y="73"/>
                  </a:lnTo>
                  <a:lnTo>
                    <a:pt x="475" y="67"/>
                  </a:lnTo>
                  <a:lnTo>
                    <a:pt x="472" y="59"/>
                  </a:lnTo>
                  <a:lnTo>
                    <a:pt x="464" y="50"/>
                  </a:lnTo>
                  <a:lnTo>
                    <a:pt x="456" y="44"/>
                  </a:lnTo>
                  <a:lnTo>
                    <a:pt x="451" y="39"/>
                  </a:lnTo>
                  <a:lnTo>
                    <a:pt x="443" y="33"/>
                  </a:lnTo>
                  <a:lnTo>
                    <a:pt x="433" y="29"/>
                  </a:lnTo>
                  <a:lnTo>
                    <a:pt x="422" y="23"/>
                  </a:lnTo>
                  <a:lnTo>
                    <a:pt x="409" y="20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1" y="6"/>
                  </a:lnTo>
                  <a:lnTo>
                    <a:pt x="342" y="4"/>
                  </a:lnTo>
                  <a:lnTo>
                    <a:pt x="319" y="0"/>
                  </a:lnTo>
                  <a:lnTo>
                    <a:pt x="298" y="0"/>
                  </a:lnTo>
                  <a:lnTo>
                    <a:pt x="274" y="0"/>
                  </a:lnTo>
                  <a:lnTo>
                    <a:pt x="251" y="2"/>
                  </a:lnTo>
                  <a:lnTo>
                    <a:pt x="226" y="4"/>
                  </a:lnTo>
                  <a:lnTo>
                    <a:pt x="203" y="8"/>
                  </a:lnTo>
                  <a:lnTo>
                    <a:pt x="179" y="12"/>
                  </a:lnTo>
                  <a:lnTo>
                    <a:pt x="158" y="20"/>
                  </a:lnTo>
                  <a:lnTo>
                    <a:pt x="135" y="27"/>
                  </a:lnTo>
                  <a:lnTo>
                    <a:pt x="116" y="39"/>
                  </a:lnTo>
                  <a:lnTo>
                    <a:pt x="97" y="48"/>
                  </a:lnTo>
                  <a:lnTo>
                    <a:pt x="84" y="63"/>
                  </a:lnTo>
                  <a:lnTo>
                    <a:pt x="70" y="78"/>
                  </a:lnTo>
                  <a:lnTo>
                    <a:pt x="61" y="97"/>
                  </a:lnTo>
                  <a:lnTo>
                    <a:pt x="51" y="115"/>
                  </a:lnTo>
                  <a:lnTo>
                    <a:pt x="44" y="134"/>
                  </a:lnTo>
                  <a:lnTo>
                    <a:pt x="36" y="153"/>
                  </a:lnTo>
                  <a:lnTo>
                    <a:pt x="30" y="172"/>
                  </a:lnTo>
                  <a:lnTo>
                    <a:pt x="25" y="189"/>
                  </a:lnTo>
                  <a:lnTo>
                    <a:pt x="19" y="208"/>
                  </a:lnTo>
                  <a:lnTo>
                    <a:pt x="15" y="225"/>
                  </a:lnTo>
                  <a:lnTo>
                    <a:pt x="11" y="244"/>
                  </a:lnTo>
                  <a:lnTo>
                    <a:pt x="8" y="259"/>
                  </a:lnTo>
                  <a:lnTo>
                    <a:pt x="4" y="274"/>
                  </a:lnTo>
                  <a:lnTo>
                    <a:pt x="2" y="290"/>
                  </a:lnTo>
                  <a:lnTo>
                    <a:pt x="0" y="305"/>
                  </a:lnTo>
                  <a:lnTo>
                    <a:pt x="0" y="318"/>
                  </a:lnTo>
                  <a:lnTo>
                    <a:pt x="0" y="329"/>
                  </a:lnTo>
                  <a:lnTo>
                    <a:pt x="0" y="341"/>
                  </a:lnTo>
                  <a:lnTo>
                    <a:pt x="0" y="352"/>
                  </a:lnTo>
                  <a:lnTo>
                    <a:pt x="2" y="358"/>
                  </a:lnTo>
                  <a:lnTo>
                    <a:pt x="6" y="368"/>
                  </a:lnTo>
                  <a:lnTo>
                    <a:pt x="8" y="377"/>
                  </a:lnTo>
                  <a:lnTo>
                    <a:pt x="15" y="388"/>
                  </a:lnTo>
                  <a:lnTo>
                    <a:pt x="21" y="398"/>
                  </a:lnTo>
                  <a:lnTo>
                    <a:pt x="28" y="407"/>
                  </a:lnTo>
                  <a:lnTo>
                    <a:pt x="36" y="417"/>
                  </a:lnTo>
                  <a:lnTo>
                    <a:pt x="46" y="426"/>
                  </a:lnTo>
                  <a:lnTo>
                    <a:pt x="53" y="434"/>
                  </a:lnTo>
                  <a:lnTo>
                    <a:pt x="63" y="444"/>
                  </a:lnTo>
                  <a:lnTo>
                    <a:pt x="70" y="453"/>
                  </a:lnTo>
                  <a:lnTo>
                    <a:pt x="80" y="463"/>
                  </a:lnTo>
                  <a:lnTo>
                    <a:pt x="87" y="468"/>
                  </a:lnTo>
                  <a:lnTo>
                    <a:pt x="97" y="478"/>
                  </a:lnTo>
                  <a:lnTo>
                    <a:pt x="103" y="484"/>
                  </a:lnTo>
                  <a:lnTo>
                    <a:pt x="110" y="489"/>
                  </a:lnTo>
                  <a:lnTo>
                    <a:pt x="120" y="499"/>
                  </a:lnTo>
                  <a:lnTo>
                    <a:pt x="131" y="510"/>
                  </a:lnTo>
                  <a:lnTo>
                    <a:pt x="141" y="518"/>
                  </a:lnTo>
                  <a:lnTo>
                    <a:pt x="148" y="527"/>
                  </a:lnTo>
                  <a:lnTo>
                    <a:pt x="154" y="533"/>
                  </a:lnTo>
                  <a:lnTo>
                    <a:pt x="158" y="539"/>
                  </a:lnTo>
                  <a:lnTo>
                    <a:pt x="162" y="541"/>
                  </a:lnTo>
                  <a:lnTo>
                    <a:pt x="163" y="542"/>
                  </a:lnTo>
                  <a:lnTo>
                    <a:pt x="171" y="592"/>
                  </a:lnTo>
                  <a:lnTo>
                    <a:pt x="150" y="598"/>
                  </a:lnTo>
                  <a:lnTo>
                    <a:pt x="120" y="584"/>
                  </a:lnTo>
                  <a:lnTo>
                    <a:pt x="135" y="607"/>
                  </a:lnTo>
                  <a:lnTo>
                    <a:pt x="125" y="607"/>
                  </a:lnTo>
                  <a:lnTo>
                    <a:pt x="154" y="634"/>
                  </a:lnTo>
                  <a:lnTo>
                    <a:pt x="156" y="634"/>
                  </a:lnTo>
                  <a:lnTo>
                    <a:pt x="162" y="636"/>
                  </a:lnTo>
                  <a:lnTo>
                    <a:pt x="169" y="638"/>
                  </a:lnTo>
                  <a:lnTo>
                    <a:pt x="179" y="639"/>
                  </a:lnTo>
                  <a:lnTo>
                    <a:pt x="188" y="641"/>
                  </a:lnTo>
                  <a:lnTo>
                    <a:pt x="200" y="641"/>
                  </a:lnTo>
                  <a:lnTo>
                    <a:pt x="209" y="641"/>
                  </a:lnTo>
                  <a:lnTo>
                    <a:pt x="217" y="641"/>
                  </a:lnTo>
                  <a:lnTo>
                    <a:pt x="221" y="638"/>
                  </a:lnTo>
                  <a:lnTo>
                    <a:pt x="228" y="634"/>
                  </a:lnTo>
                  <a:lnTo>
                    <a:pt x="234" y="626"/>
                  </a:lnTo>
                  <a:lnTo>
                    <a:pt x="241" y="619"/>
                  </a:lnTo>
                  <a:lnTo>
                    <a:pt x="245" y="613"/>
                  </a:lnTo>
                  <a:lnTo>
                    <a:pt x="251" y="607"/>
                  </a:lnTo>
                  <a:lnTo>
                    <a:pt x="253" y="601"/>
                  </a:lnTo>
                  <a:lnTo>
                    <a:pt x="255" y="601"/>
                  </a:lnTo>
                  <a:lnTo>
                    <a:pt x="424" y="573"/>
                  </a:lnTo>
                  <a:lnTo>
                    <a:pt x="464" y="588"/>
                  </a:lnTo>
                  <a:lnTo>
                    <a:pt x="517" y="565"/>
                  </a:lnTo>
                  <a:lnTo>
                    <a:pt x="557" y="520"/>
                  </a:lnTo>
                  <a:lnTo>
                    <a:pt x="548" y="484"/>
                  </a:lnTo>
                  <a:lnTo>
                    <a:pt x="525" y="506"/>
                  </a:lnTo>
                  <a:lnTo>
                    <a:pt x="487" y="510"/>
                  </a:lnTo>
                  <a:lnTo>
                    <a:pt x="464" y="501"/>
                  </a:lnTo>
                  <a:lnTo>
                    <a:pt x="494" y="383"/>
                  </a:lnTo>
                  <a:lnTo>
                    <a:pt x="529" y="354"/>
                  </a:lnTo>
                  <a:lnTo>
                    <a:pt x="586" y="225"/>
                  </a:lnTo>
                  <a:lnTo>
                    <a:pt x="570" y="168"/>
                  </a:lnTo>
                  <a:lnTo>
                    <a:pt x="576" y="155"/>
                  </a:lnTo>
                  <a:lnTo>
                    <a:pt x="544" y="94"/>
                  </a:lnTo>
                  <a:lnTo>
                    <a:pt x="479" y="75"/>
                  </a:lnTo>
                  <a:lnTo>
                    <a:pt x="479" y="75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820"/>
            <p:cNvSpPr>
              <a:spLocks/>
            </p:cNvSpPr>
            <p:nvPr/>
          </p:nvSpPr>
          <p:spPr bwMode="auto">
            <a:xfrm>
              <a:off x="1556812" y="4816476"/>
              <a:ext cx="158750" cy="758825"/>
            </a:xfrm>
            <a:custGeom>
              <a:avLst/>
              <a:gdLst/>
              <a:ahLst/>
              <a:cxnLst>
                <a:cxn ang="0">
                  <a:pos x="169" y="42"/>
                </a:cxn>
                <a:cxn ang="0">
                  <a:pos x="173" y="66"/>
                </a:cxn>
                <a:cxn ang="0">
                  <a:pos x="159" y="104"/>
                </a:cxn>
                <a:cxn ang="0">
                  <a:pos x="140" y="154"/>
                </a:cxn>
                <a:cxn ang="0">
                  <a:pos x="125" y="197"/>
                </a:cxn>
                <a:cxn ang="0">
                  <a:pos x="53" y="317"/>
                </a:cxn>
                <a:cxn ang="0">
                  <a:pos x="61" y="342"/>
                </a:cxn>
                <a:cxn ang="0">
                  <a:pos x="68" y="361"/>
                </a:cxn>
                <a:cxn ang="0">
                  <a:pos x="68" y="380"/>
                </a:cxn>
                <a:cxn ang="0">
                  <a:pos x="74" y="393"/>
                </a:cxn>
                <a:cxn ang="0">
                  <a:pos x="89" y="428"/>
                </a:cxn>
                <a:cxn ang="0">
                  <a:pos x="99" y="479"/>
                </a:cxn>
                <a:cxn ang="0">
                  <a:pos x="99" y="559"/>
                </a:cxn>
                <a:cxn ang="0">
                  <a:pos x="80" y="652"/>
                </a:cxn>
                <a:cxn ang="0">
                  <a:pos x="53" y="728"/>
                </a:cxn>
                <a:cxn ang="0">
                  <a:pos x="24" y="787"/>
                </a:cxn>
                <a:cxn ang="0">
                  <a:pos x="5" y="831"/>
                </a:cxn>
                <a:cxn ang="0">
                  <a:pos x="0" y="865"/>
                </a:cxn>
                <a:cxn ang="0">
                  <a:pos x="13" y="901"/>
                </a:cxn>
                <a:cxn ang="0">
                  <a:pos x="36" y="930"/>
                </a:cxn>
                <a:cxn ang="0">
                  <a:pos x="62" y="947"/>
                </a:cxn>
                <a:cxn ang="0">
                  <a:pos x="95" y="954"/>
                </a:cxn>
                <a:cxn ang="0">
                  <a:pos x="99" y="952"/>
                </a:cxn>
                <a:cxn ang="0">
                  <a:pos x="70" y="941"/>
                </a:cxn>
                <a:cxn ang="0">
                  <a:pos x="40" y="916"/>
                </a:cxn>
                <a:cxn ang="0">
                  <a:pos x="19" y="863"/>
                </a:cxn>
                <a:cxn ang="0">
                  <a:pos x="26" y="823"/>
                </a:cxn>
                <a:cxn ang="0">
                  <a:pos x="38" y="802"/>
                </a:cxn>
                <a:cxn ang="0">
                  <a:pos x="59" y="762"/>
                </a:cxn>
                <a:cxn ang="0">
                  <a:pos x="89" y="703"/>
                </a:cxn>
                <a:cxn ang="0">
                  <a:pos x="119" y="644"/>
                </a:cxn>
                <a:cxn ang="0">
                  <a:pos x="135" y="606"/>
                </a:cxn>
                <a:cxn ang="0">
                  <a:pos x="138" y="559"/>
                </a:cxn>
                <a:cxn ang="0">
                  <a:pos x="133" y="498"/>
                </a:cxn>
                <a:cxn ang="0">
                  <a:pos x="112" y="428"/>
                </a:cxn>
                <a:cxn ang="0">
                  <a:pos x="85" y="374"/>
                </a:cxn>
                <a:cxn ang="0">
                  <a:pos x="80" y="363"/>
                </a:cxn>
                <a:cxn ang="0">
                  <a:pos x="83" y="344"/>
                </a:cxn>
                <a:cxn ang="0">
                  <a:pos x="70" y="327"/>
                </a:cxn>
                <a:cxn ang="0">
                  <a:pos x="74" y="312"/>
                </a:cxn>
                <a:cxn ang="0">
                  <a:pos x="89" y="283"/>
                </a:cxn>
                <a:cxn ang="0">
                  <a:pos x="114" y="239"/>
                </a:cxn>
                <a:cxn ang="0">
                  <a:pos x="135" y="196"/>
                </a:cxn>
                <a:cxn ang="0">
                  <a:pos x="148" y="167"/>
                </a:cxn>
                <a:cxn ang="0">
                  <a:pos x="158" y="137"/>
                </a:cxn>
                <a:cxn ang="0">
                  <a:pos x="171" y="104"/>
                </a:cxn>
                <a:cxn ang="0">
                  <a:pos x="186" y="68"/>
                </a:cxn>
                <a:cxn ang="0">
                  <a:pos x="197" y="38"/>
                </a:cxn>
                <a:cxn ang="0">
                  <a:pos x="188" y="7"/>
                </a:cxn>
              </a:cxnLst>
              <a:rect l="0" t="0" r="r" b="b"/>
              <a:pathLst>
                <a:path w="199" h="956">
                  <a:moveTo>
                    <a:pt x="159" y="28"/>
                  </a:moveTo>
                  <a:lnTo>
                    <a:pt x="159" y="30"/>
                  </a:lnTo>
                  <a:lnTo>
                    <a:pt x="165" y="38"/>
                  </a:lnTo>
                  <a:lnTo>
                    <a:pt x="169" y="42"/>
                  </a:lnTo>
                  <a:lnTo>
                    <a:pt x="173" y="47"/>
                  </a:lnTo>
                  <a:lnTo>
                    <a:pt x="173" y="55"/>
                  </a:lnTo>
                  <a:lnTo>
                    <a:pt x="175" y="62"/>
                  </a:lnTo>
                  <a:lnTo>
                    <a:pt x="173" y="66"/>
                  </a:lnTo>
                  <a:lnTo>
                    <a:pt x="169" y="74"/>
                  </a:lnTo>
                  <a:lnTo>
                    <a:pt x="165" y="81"/>
                  </a:lnTo>
                  <a:lnTo>
                    <a:pt x="163" y="93"/>
                  </a:lnTo>
                  <a:lnTo>
                    <a:pt x="159" y="104"/>
                  </a:lnTo>
                  <a:lnTo>
                    <a:pt x="154" y="116"/>
                  </a:lnTo>
                  <a:lnTo>
                    <a:pt x="150" y="129"/>
                  </a:lnTo>
                  <a:lnTo>
                    <a:pt x="146" y="142"/>
                  </a:lnTo>
                  <a:lnTo>
                    <a:pt x="140" y="154"/>
                  </a:lnTo>
                  <a:lnTo>
                    <a:pt x="135" y="167"/>
                  </a:lnTo>
                  <a:lnTo>
                    <a:pt x="133" y="178"/>
                  </a:lnTo>
                  <a:lnTo>
                    <a:pt x="129" y="188"/>
                  </a:lnTo>
                  <a:lnTo>
                    <a:pt x="125" y="197"/>
                  </a:lnTo>
                  <a:lnTo>
                    <a:pt x="123" y="203"/>
                  </a:lnTo>
                  <a:lnTo>
                    <a:pt x="121" y="207"/>
                  </a:lnTo>
                  <a:lnTo>
                    <a:pt x="121" y="209"/>
                  </a:lnTo>
                  <a:lnTo>
                    <a:pt x="53" y="317"/>
                  </a:lnTo>
                  <a:lnTo>
                    <a:pt x="55" y="319"/>
                  </a:lnTo>
                  <a:lnTo>
                    <a:pt x="57" y="325"/>
                  </a:lnTo>
                  <a:lnTo>
                    <a:pt x="59" y="334"/>
                  </a:lnTo>
                  <a:lnTo>
                    <a:pt x="61" y="342"/>
                  </a:lnTo>
                  <a:lnTo>
                    <a:pt x="66" y="344"/>
                  </a:lnTo>
                  <a:lnTo>
                    <a:pt x="72" y="344"/>
                  </a:lnTo>
                  <a:lnTo>
                    <a:pt x="74" y="353"/>
                  </a:lnTo>
                  <a:lnTo>
                    <a:pt x="68" y="361"/>
                  </a:lnTo>
                  <a:lnTo>
                    <a:pt x="64" y="367"/>
                  </a:lnTo>
                  <a:lnTo>
                    <a:pt x="61" y="372"/>
                  </a:lnTo>
                  <a:lnTo>
                    <a:pt x="64" y="378"/>
                  </a:lnTo>
                  <a:lnTo>
                    <a:pt x="68" y="380"/>
                  </a:lnTo>
                  <a:lnTo>
                    <a:pt x="70" y="378"/>
                  </a:lnTo>
                  <a:lnTo>
                    <a:pt x="70" y="378"/>
                  </a:lnTo>
                  <a:lnTo>
                    <a:pt x="74" y="386"/>
                  </a:lnTo>
                  <a:lnTo>
                    <a:pt x="74" y="393"/>
                  </a:lnTo>
                  <a:lnTo>
                    <a:pt x="80" y="405"/>
                  </a:lnTo>
                  <a:lnTo>
                    <a:pt x="83" y="410"/>
                  </a:lnTo>
                  <a:lnTo>
                    <a:pt x="87" y="418"/>
                  </a:lnTo>
                  <a:lnTo>
                    <a:pt x="89" y="428"/>
                  </a:lnTo>
                  <a:lnTo>
                    <a:pt x="93" y="439"/>
                  </a:lnTo>
                  <a:lnTo>
                    <a:pt x="95" y="448"/>
                  </a:lnTo>
                  <a:lnTo>
                    <a:pt x="99" y="464"/>
                  </a:lnTo>
                  <a:lnTo>
                    <a:pt x="99" y="479"/>
                  </a:lnTo>
                  <a:lnTo>
                    <a:pt x="102" y="496"/>
                  </a:lnTo>
                  <a:lnTo>
                    <a:pt x="100" y="513"/>
                  </a:lnTo>
                  <a:lnTo>
                    <a:pt x="100" y="534"/>
                  </a:lnTo>
                  <a:lnTo>
                    <a:pt x="99" y="559"/>
                  </a:lnTo>
                  <a:lnTo>
                    <a:pt x="95" y="584"/>
                  </a:lnTo>
                  <a:lnTo>
                    <a:pt x="89" y="608"/>
                  </a:lnTo>
                  <a:lnTo>
                    <a:pt x="85" y="631"/>
                  </a:lnTo>
                  <a:lnTo>
                    <a:pt x="80" y="652"/>
                  </a:lnTo>
                  <a:lnTo>
                    <a:pt x="74" y="675"/>
                  </a:lnTo>
                  <a:lnTo>
                    <a:pt x="66" y="694"/>
                  </a:lnTo>
                  <a:lnTo>
                    <a:pt x="59" y="713"/>
                  </a:lnTo>
                  <a:lnTo>
                    <a:pt x="53" y="728"/>
                  </a:lnTo>
                  <a:lnTo>
                    <a:pt x="45" y="747"/>
                  </a:lnTo>
                  <a:lnTo>
                    <a:pt x="38" y="760"/>
                  </a:lnTo>
                  <a:lnTo>
                    <a:pt x="32" y="776"/>
                  </a:lnTo>
                  <a:lnTo>
                    <a:pt x="24" y="787"/>
                  </a:lnTo>
                  <a:lnTo>
                    <a:pt x="19" y="798"/>
                  </a:lnTo>
                  <a:lnTo>
                    <a:pt x="13" y="810"/>
                  </a:lnTo>
                  <a:lnTo>
                    <a:pt x="9" y="821"/>
                  </a:lnTo>
                  <a:lnTo>
                    <a:pt x="5" y="831"/>
                  </a:lnTo>
                  <a:lnTo>
                    <a:pt x="3" y="840"/>
                  </a:lnTo>
                  <a:lnTo>
                    <a:pt x="0" y="848"/>
                  </a:lnTo>
                  <a:lnTo>
                    <a:pt x="0" y="857"/>
                  </a:lnTo>
                  <a:lnTo>
                    <a:pt x="0" y="865"/>
                  </a:lnTo>
                  <a:lnTo>
                    <a:pt x="3" y="874"/>
                  </a:lnTo>
                  <a:lnTo>
                    <a:pt x="5" y="882"/>
                  </a:lnTo>
                  <a:lnTo>
                    <a:pt x="9" y="892"/>
                  </a:lnTo>
                  <a:lnTo>
                    <a:pt x="13" y="901"/>
                  </a:lnTo>
                  <a:lnTo>
                    <a:pt x="19" y="911"/>
                  </a:lnTo>
                  <a:lnTo>
                    <a:pt x="22" y="916"/>
                  </a:lnTo>
                  <a:lnTo>
                    <a:pt x="28" y="924"/>
                  </a:lnTo>
                  <a:lnTo>
                    <a:pt x="36" y="930"/>
                  </a:lnTo>
                  <a:lnTo>
                    <a:pt x="43" y="937"/>
                  </a:lnTo>
                  <a:lnTo>
                    <a:pt x="49" y="941"/>
                  </a:lnTo>
                  <a:lnTo>
                    <a:pt x="55" y="945"/>
                  </a:lnTo>
                  <a:lnTo>
                    <a:pt x="62" y="947"/>
                  </a:lnTo>
                  <a:lnTo>
                    <a:pt x="70" y="951"/>
                  </a:lnTo>
                  <a:lnTo>
                    <a:pt x="80" y="952"/>
                  </a:lnTo>
                  <a:lnTo>
                    <a:pt x="89" y="954"/>
                  </a:lnTo>
                  <a:lnTo>
                    <a:pt x="95" y="954"/>
                  </a:lnTo>
                  <a:lnTo>
                    <a:pt x="99" y="956"/>
                  </a:lnTo>
                  <a:lnTo>
                    <a:pt x="102" y="952"/>
                  </a:lnTo>
                  <a:lnTo>
                    <a:pt x="104" y="952"/>
                  </a:lnTo>
                  <a:lnTo>
                    <a:pt x="99" y="952"/>
                  </a:lnTo>
                  <a:lnTo>
                    <a:pt x="91" y="951"/>
                  </a:lnTo>
                  <a:lnTo>
                    <a:pt x="83" y="949"/>
                  </a:lnTo>
                  <a:lnTo>
                    <a:pt x="78" y="947"/>
                  </a:lnTo>
                  <a:lnTo>
                    <a:pt x="70" y="941"/>
                  </a:lnTo>
                  <a:lnTo>
                    <a:pt x="62" y="937"/>
                  </a:lnTo>
                  <a:lnTo>
                    <a:pt x="55" y="932"/>
                  </a:lnTo>
                  <a:lnTo>
                    <a:pt x="47" y="926"/>
                  </a:lnTo>
                  <a:lnTo>
                    <a:pt x="40" y="916"/>
                  </a:lnTo>
                  <a:lnTo>
                    <a:pt x="34" y="907"/>
                  </a:lnTo>
                  <a:lnTo>
                    <a:pt x="26" y="893"/>
                  </a:lnTo>
                  <a:lnTo>
                    <a:pt x="22" y="878"/>
                  </a:lnTo>
                  <a:lnTo>
                    <a:pt x="19" y="863"/>
                  </a:lnTo>
                  <a:lnTo>
                    <a:pt x="19" y="846"/>
                  </a:lnTo>
                  <a:lnTo>
                    <a:pt x="19" y="840"/>
                  </a:lnTo>
                  <a:lnTo>
                    <a:pt x="24" y="831"/>
                  </a:lnTo>
                  <a:lnTo>
                    <a:pt x="26" y="823"/>
                  </a:lnTo>
                  <a:lnTo>
                    <a:pt x="30" y="817"/>
                  </a:lnTo>
                  <a:lnTo>
                    <a:pt x="34" y="812"/>
                  </a:lnTo>
                  <a:lnTo>
                    <a:pt x="38" y="808"/>
                  </a:lnTo>
                  <a:lnTo>
                    <a:pt x="38" y="802"/>
                  </a:lnTo>
                  <a:lnTo>
                    <a:pt x="42" y="796"/>
                  </a:lnTo>
                  <a:lnTo>
                    <a:pt x="45" y="787"/>
                  </a:lnTo>
                  <a:lnTo>
                    <a:pt x="53" y="776"/>
                  </a:lnTo>
                  <a:lnTo>
                    <a:pt x="59" y="762"/>
                  </a:lnTo>
                  <a:lnTo>
                    <a:pt x="66" y="751"/>
                  </a:lnTo>
                  <a:lnTo>
                    <a:pt x="74" y="734"/>
                  </a:lnTo>
                  <a:lnTo>
                    <a:pt x="83" y="720"/>
                  </a:lnTo>
                  <a:lnTo>
                    <a:pt x="89" y="703"/>
                  </a:lnTo>
                  <a:lnTo>
                    <a:pt x="99" y="688"/>
                  </a:lnTo>
                  <a:lnTo>
                    <a:pt x="104" y="673"/>
                  </a:lnTo>
                  <a:lnTo>
                    <a:pt x="114" y="658"/>
                  </a:lnTo>
                  <a:lnTo>
                    <a:pt x="119" y="644"/>
                  </a:lnTo>
                  <a:lnTo>
                    <a:pt x="125" y="633"/>
                  </a:lnTo>
                  <a:lnTo>
                    <a:pt x="129" y="622"/>
                  </a:lnTo>
                  <a:lnTo>
                    <a:pt x="133" y="614"/>
                  </a:lnTo>
                  <a:lnTo>
                    <a:pt x="135" y="606"/>
                  </a:lnTo>
                  <a:lnTo>
                    <a:pt x="135" y="597"/>
                  </a:lnTo>
                  <a:lnTo>
                    <a:pt x="137" y="584"/>
                  </a:lnTo>
                  <a:lnTo>
                    <a:pt x="138" y="574"/>
                  </a:lnTo>
                  <a:lnTo>
                    <a:pt x="138" y="559"/>
                  </a:lnTo>
                  <a:lnTo>
                    <a:pt x="138" y="545"/>
                  </a:lnTo>
                  <a:lnTo>
                    <a:pt x="137" y="530"/>
                  </a:lnTo>
                  <a:lnTo>
                    <a:pt x="135" y="515"/>
                  </a:lnTo>
                  <a:lnTo>
                    <a:pt x="133" y="498"/>
                  </a:lnTo>
                  <a:lnTo>
                    <a:pt x="129" y="479"/>
                  </a:lnTo>
                  <a:lnTo>
                    <a:pt x="123" y="462"/>
                  </a:lnTo>
                  <a:lnTo>
                    <a:pt x="119" y="447"/>
                  </a:lnTo>
                  <a:lnTo>
                    <a:pt x="112" y="428"/>
                  </a:lnTo>
                  <a:lnTo>
                    <a:pt x="104" y="410"/>
                  </a:lnTo>
                  <a:lnTo>
                    <a:pt x="95" y="393"/>
                  </a:lnTo>
                  <a:lnTo>
                    <a:pt x="87" y="376"/>
                  </a:lnTo>
                  <a:lnTo>
                    <a:pt x="85" y="374"/>
                  </a:lnTo>
                  <a:lnTo>
                    <a:pt x="80" y="374"/>
                  </a:lnTo>
                  <a:lnTo>
                    <a:pt x="78" y="372"/>
                  </a:lnTo>
                  <a:lnTo>
                    <a:pt x="78" y="369"/>
                  </a:lnTo>
                  <a:lnTo>
                    <a:pt x="80" y="363"/>
                  </a:lnTo>
                  <a:lnTo>
                    <a:pt x="83" y="359"/>
                  </a:lnTo>
                  <a:lnTo>
                    <a:pt x="85" y="353"/>
                  </a:lnTo>
                  <a:lnTo>
                    <a:pt x="87" y="350"/>
                  </a:lnTo>
                  <a:lnTo>
                    <a:pt x="83" y="344"/>
                  </a:lnTo>
                  <a:lnTo>
                    <a:pt x="80" y="338"/>
                  </a:lnTo>
                  <a:lnTo>
                    <a:pt x="74" y="336"/>
                  </a:lnTo>
                  <a:lnTo>
                    <a:pt x="70" y="332"/>
                  </a:lnTo>
                  <a:lnTo>
                    <a:pt x="70" y="327"/>
                  </a:lnTo>
                  <a:lnTo>
                    <a:pt x="70" y="323"/>
                  </a:lnTo>
                  <a:lnTo>
                    <a:pt x="70" y="317"/>
                  </a:lnTo>
                  <a:lnTo>
                    <a:pt x="74" y="313"/>
                  </a:lnTo>
                  <a:lnTo>
                    <a:pt x="74" y="312"/>
                  </a:lnTo>
                  <a:lnTo>
                    <a:pt x="78" y="308"/>
                  </a:lnTo>
                  <a:lnTo>
                    <a:pt x="80" y="300"/>
                  </a:lnTo>
                  <a:lnTo>
                    <a:pt x="85" y="293"/>
                  </a:lnTo>
                  <a:lnTo>
                    <a:pt x="89" y="283"/>
                  </a:lnTo>
                  <a:lnTo>
                    <a:pt x="95" y="274"/>
                  </a:lnTo>
                  <a:lnTo>
                    <a:pt x="100" y="262"/>
                  </a:lnTo>
                  <a:lnTo>
                    <a:pt x="108" y="253"/>
                  </a:lnTo>
                  <a:lnTo>
                    <a:pt x="114" y="239"/>
                  </a:lnTo>
                  <a:lnTo>
                    <a:pt x="119" y="228"/>
                  </a:lnTo>
                  <a:lnTo>
                    <a:pt x="123" y="216"/>
                  </a:lnTo>
                  <a:lnTo>
                    <a:pt x="129" y="207"/>
                  </a:lnTo>
                  <a:lnTo>
                    <a:pt x="135" y="196"/>
                  </a:lnTo>
                  <a:lnTo>
                    <a:pt x="138" y="186"/>
                  </a:lnTo>
                  <a:lnTo>
                    <a:pt x="142" y="178"/>
                  </a:lnTo>
                  <a:lnTo>
                    <a:pt x="146" y="173"/>
                  </a:lnTo>
                  <a:lnTo>
                    <a:pt x="148" y="167"/>
                  </a:lnTo>
                  <a:lnTo>
                    <a:pt x="150" y="159"/>
                  </a:lnTo>
                  <a:lnTo>
                    <a:pt x="152" y="152"/>
                  </a:lnTo>
                  <a:lnTo>
                    <a:pt x="156" y="144"/>
                  </a:lnTo>
                  <a:lnTo>
                    <a:pt x="158" y="137"/>
                  </a:lnTo>
                  <a:lnTo>
                    <a:pt x="161" y="129"/>
                  </a:lnTo>
                  <a:lnTo>
                    <a:pt x="165" y="119"/>
                  </a:lnTo>
                  <a:lnTo>
                    <a:pt x="169" y="114"/>
                  </a:lnTo>
                  <a:lnTo>
                    <a:pt x="171" y="104"/>
                  </a:lnTo>
                  <a:lnTo>
                    <a:pt x="175" y="95"/>
                  </a:lnTo>
                  <a:lnTo>
                    <a:pt x="178" y="89"/>
                  </a:lnTo>
                  <a:lnTo>
                    <a:pt x="180" y="81"/>
                  </a:lnTo>
                  <a:lnTo>
                    <a:pt x="186" y="68"/>
                  </a:lnTo>
                  <a:lnTo>
                    <a:pt x="190" y="61"/>
                  </a:lnTo>
                  <a:lnTo>
                    <a:pt x="194" y="53"/>
                  </a:lnTo>
                  <a:lnTo>
                    <a:pt x="197" y="43"/>
                  </a:lnTo>
                  <a:lnTo>
                    <a:pt x="197" y="38"/>
                  </a:lnTo>
                  <a:lnTo>
                    <a:pt x="199" y="30"/>
                  </a:lnTo>
                  <a:lnTo>
                    <a:pt x="197" y="22"/>
                  </a:lnTo>
                  <a:lnTo>
                    <a:pt x="194" y="15"/>
                  </a:lnTo>
                  <a:lnTo>
                    <a:pt x="188" y="7"/>
                  </a:lnTo>
                  <a:lnTo>
                    <a:pt x="180" y="0"/>
                  </a:lnTo>
                  <a:lnTo>
                    <a:pt x="159" y="28"/>
                  </a:lnTo>
                  <a:lnTo>
                    <a:pt x="159" y="28"/>
                  </a:lnTo>
                  <a:close/>
                </a:path>
              </a:pathLst>
            </a:custGeom>
            <a:solidFill>
              <a:srgbClr val="ABB0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829"/>
            <p:cNvSpPr>
              <a:spLocks/>
            </p:cNvSpPr>
            <p:nvPr/>
          </p:nvSpPr>
          <p:spPr bwMode="auto">
            <a:xfrm>
              <a:off x="1483787" y="4319588"/>
              <a:ext cx="220662" cy="544513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60" y="82"/>
                </a:cxn>
                <a:cxn ang="0">
                  <a:pos x="62" y="126"/>
                </a:cxn>
                <a:cxn ang="0">
                  <a:pos x="85" y="175"/>
                </a:cxn>
                <a:cxn ang="0">
                  <a:pos x="77" y="186"/>
                </a:cxn>
                <a:cxn ang="0">
                  <a:pos x="108" y="196"/>
                </a:cxn>
                <a:cxn ang="0">
                  <a:pos x="131" y="194"/>
                </a:cxn>
                <a:cxn ang="0">
                  <a:pos x="125" y="213"/>
                </a:cxn>
                <a:cxn ang="0">
                  <a:pos x="146" y="209"/>
                </a:cxn>
                <a:cxn ang="0">
                  <a:pos x="140" y="224"/>
                </a:cxn>
                <a:cxn ang="0">
                  <a:pos x="117" y="245"/>
                </a:cxn>
                <a:cxn ang="0">
                  <a:pos x="77" y="266"/>
                </a:cxn>
                <a:cxn ang="0">
                  <a:pos x="3" y="281"/>
                </a:cxn>
                <a:cxn ang="0">
                  <a:pos x="17" y="299"/>
                </a:cxn>
                <a:cxn ang="0">
                  <a:pos x="0" y="308"/>
                </a:cxn>
                <a:cxn ang="0">
                  <a:pos x="7" y="329"/>
                </a:cxn>
                <a:cxn ang="0">
                  <a:pos x="7" y="331"/>
                </a:cxn>
                <a:cxn ang="0">
                  <a:pos x="11" y="337"/>
                </a:cxn>
                <a:cxn ang="0">
                  <a:pos x="15" y="346"/>
                </a:cxn>
                <a:cxn ang="0">
                  <a:pos x="20" y="356"/>
                </a:cxn>
                <a:cxn ang="0">
                  <a:pos x="26" y="367"/>
                </a:cxn>
                <a:cxn ang="0">
                  <a:pos x="32" y="378"/>
                </a:cxn>
                <a:cxn ang="0">
                  <a:pos x="38" y="386"/>
                </a:cxn>
                <a:cxn ang="0">
                  <a:pos x="41" y="394"/>
                </a:cxn>
                <a:cxn ang="0">
                  <a:pos x="47" y="399"/>
                </a:cxn>
                <a:cxn ang="0">
                  <a:pos x="53" y="405"/>
                </a:cxn>
                <a:cxn ang="0">
                  <a:pos x="55" y="407"/>
                </a:cxn>
                <a:cxn ang="0">
                  <a:pos x="57" y="409"/>
                </a:cxn>
                <a:cxn ang="0">
                  <a:pos x="66" y="451"/>
                </a:cxn>
                <a:cxn ang="0">
                  <a:pos x="26" y="485"/>
                </a:cxn>
                <a:cxn ang="0">
                  <a:pos x="62" y="550"/>
                </a:cxn>
                <a:cxn ang="0">
                  <a:pos x="77" y="616"/>
                </a:cxn>
                <a:cxn ang="0">
                  <a:pos x="87" y="685"/>
                </a:cxn>
                <a:cxn ang="0">
                  <a:pos x="144" y="687"/>
                </a:cxn>
                <a:cxn ang="0">
                  <a:pos x="205" y="669"/>
                </a:cxn>
                <a:cxn ang="0">
                  <a:pos x="268" y="633"/>
                </a:cxn>
                <a:cxn ang="0">
                  <a:pos x="277" y="595"/>
                </a:cxn>
                <a:cxn ang="0">
                  <a:pos x="266" y="515"/>
                </a:cxn>
                <a:cxn ang="0">
                  <a:pos x="226" y="424"/>
                </a:cxn>
                <a:cxn ang="0">
                  <a:pos x="176" y="420"/>
                </a:cxn>
                <a:cxn ang="0">
                  <a:pos x="173" y="392"/>
                </a:cxn>
                <a:cxn ang="0">
                  <a:pos x="214" y="329"/>
                </a:cxn>
                <a:cxn ang="0">
                  <a:pos x="251" y="238"/>
                </a:cxn>
                <a:cxn ang="0">
                  <a:pos x="273" y="139"/>
                </a:cxn>
                <a:cxn ang="0">
                  <a:pos x="268" y="4"/>
                </a:cxn>
                <a:cxn ang="0">
                  <a:pos x="251" y="11"/>
                </a:cxn>
                <a:cxn ang="0">
                  <a:pos x="222" y="0"/>
                </a:cxn>
                <a:cxn ang="0">
                  <a:pos x="199" y="17"/>
                </a:cxn>
                <a:cxn ang="0">
                  <a:pos x="167" y="15"/>
                </a:cxn>
                <a:cxn ang="0">
                  <a:pos x="127" y="36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277" h="687">
                  <a:moveTo>
                    <a:pt x="91" y="44"/>
                  </a:moveTo>
                  <a:lnTo>
                    <a:pt x="60" y="82"/>
                  </a:lnTo>
                  <a:lnTo>
                    <a:pt x="62" y="126"/>
                  </a:lnTo>
                  <a:lnTo>
                    <a:pt x="85" y="175"/>
                  </a:lnTo>
                  <a:lnTo>
                    <a:pt x="77" y="186"/>
                  </a:lnTo>
                  <a:lnTo>
                    <a:pt x="108" y="196"/>
                  </a:lnTo>
                  <a:lnTo>
                    <a:pt x="131" y="194"/>
                  </a:lnTo>
                  <a:lnTo>
                    <a:pt x="125" y="213"/>
                  </a:lnTo>
                  <a:lnTo>
                    <a:pt x="146" y="209"/>
                  </a:lnTo>
                  <a:lnTo>
                    <a:pt x="140" y="224"/>
                  </a:lnTo>
                  <a:lnTo>
                    <a:pt x="117" y="245"/>
                  </a:lnTo>
                  <a:lnTo>
                    <a:pt x="77" y="266"/>
                  </a:lnTo>
                  <a:lnTo>
                    <a:pt x="3" y="281"/>
                  </a:lnTo>
                  <a:lnTo>
                    <a:pt x="17" y="299"/>
                  </a:lnTo>
                  <a:lnTo>
                    <a:pt x="0" y="308"/>
                  </a:lnTo>
                  <a:lnTo>
                    <a:pt x="7" y="329"/>
                  </a:lnTo>
                  <a:lnTo>
                    <a:pt x="7" y="331"/>
                  </a:lnTo>
                  <a:lnTo>
                    <a:pt x="11" y="337"/>
                  </a:lnTo>
                  <a:lnTo>
                    <a:pt x="15" y="346"/>
                  </a:lnTo>
                  <a:lnTo>
                    <a:pt x="20" y="356"/>
                  </a:lnTo>
                  <a:lnTo>
                    <a:pt x="26" y="367"/>
                  </a:lnTo>
                  <a:lnTo>
                    <a:pt x="32" y="378"/>
                  </a:lnTo>
                  <a:lnTo>
                    <a:pt x="38" y="386"/>
                  </a:lnTo>
                  <a:lnTo>
                    <a:pt x="41" y="394"/>
                  </a:lnTo>
                  <a:lnTo>
                    <a:pt x="47" y="399"/>
                  </a:lnTo>
                  <a:lnTo>
                    <a:pt x="53" y="405"/>
                  </a:lnTo>
                  <a:lnTo>
                    <a:pt x="55" y="407"/>
                  </a:lnTo>
                  <a:lnTo>
                    <a:pt x="57" y="409"/>
                  </a:lnTo>
                  <a:lnTo>
                    <a:pt x="66" y="451"/>
                  </a:lnTo>
                  <a:lnTo>
                    <a:pt x="26" y="485"/>
                  </a:lnTo>
                  <a:lnTo>
                    <a:pt x="62" y="550"/>
                  </a:lnTo>
                  <a:lnTo>
                    <a:pt x="77" y="616"/>
                  </a:lnTo>
                  <a:lnTo>
                    <a:pt x="87" y="685"/>
                  </a:lnTo>
                  <a:lnTo>
                    <a:pt x="144" y="687"/>
                  </a:lnTo>
                  <a:lnTo>
                    <a:pt x="205" y="669"/>
                  </a:lnTo>
                  <a:lnTo>
                    <a:pt x="268" y="633"/>
                  </a:lnTo>
                  <a:lnTo>
                    <a:pt x="277" y="595"/>
                  </a:lnTo>
                  <a:lnTo>
                    <a:pt x="266" y="515"/>
                  </a:lnTo>
                  <a:lnTo>
                    <a:pt x="226" y="424"/>
                  </a:lnTo>
                  <a:lnTo>
                    <a:pt x="176" y="420"/>
                  </a:lnTo>
                  <a:lnTo>
                    <a:pt x="173" y="392"/>
                  </a:lnTo>
                  <a:lnTo>
                    <a:pt x="214" y="329"/>
                  </a:lnTo>
                  <a:lnTo>
                    <a:pt x="251" y="238"/>
                  </a:lnTo>
                  <a:lnTo>
                    <a:pt x="273" y="139"/>
                  </a:lnTo>
                  <a:lnTo>
                    <a:pt x="268" y="4"/>
                  </a:lnTo>
                  <a:lnTo>
                    <a:pt x="251" y="11"/>
                  </a:lnTo>
                  <a:lnTo>
                    <a:pt x="222" y="0"/>
                  </a:lnTo>
                  <a:lnTo>
                    <a:pt x="199" y="17"/>
                  </a:lnTo>
                  <a:lnTo>
                    <a:pt x="167" y="15"/>
                  </a:lnTo>
                  <a:lnTo>
                    <a:pt x="127" y="36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830"/>
            <p:cNvSpPr>
              <a:spLocks/>
            </p:cNvSpPr>
            <p:nvPr/>
          </p:nvSpPr>
          <p:spPr bwMode="auto">
            <a:xfrm>
              <a:off x="1434575" y="4727576"/>
              <a:ext cx="412750" cy="4302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7" y="0"/>
                </a:cxn>
                <a:cxn ang="0">
                  <a:pos x="43" y="2"/>
                </a:cxn>
                <a:cxn ang="0">
                  <a:pos x="36" y="4"/>
                </a:cxn>
                <a:cxn ang="0">
                  <a:pos x="30" y="12"/>
                </a:cxn>
                <a:cxn ang="0">
                  <a:pos x="22" y="18"/>
                </a:cxn>
                <a:cxn ang="0">
                  <a:pos x="15" y="27"/>
                </a:cxn>
                <a:cxn ang="0">
                  <a:pos x="11" y="33"/>
                </a:cxn>
                <a:cxn ang="0">
                  <a:pos x="7" y="40"/>
                </a:cxn>
                <a:cxn ang="0">
                  <a:pos x="5" y="46"/>
                </a:cxn>
                <a:cxn ang="0">
                  <a:pos x="3" y="56"/>
                </a:cxn>
                <a:cxn ang="0">
                  <a:pos x="2" y="63"/>
                </a:cxn>
                <a:cxn ang="0">
                  <a:pos x="0" y="73"/>
                </a:cxn>
                <a:cxn ang="0">
                  <a:pos x="0" y="84"/>
                </a:cxn>
                <a:cxn ang="0">
                  <a:pos x="2" y="96"/>
                </a:cxn>
                <a:cxn ang="0">
                  <a:pos x="2" y="105"/>
                </a:cxn>
                <a:cxn ang="0">
                  <a:pos x="3" y="118"/>
                </a:cxn>
                <a:cxn ang="0">
                  <a:pos x="5" y="130"/>
                </a:cxn>
                <a:cxn ang="0">
                  <a:pos x="9" y="145"/>
                </a:cxn>
                <a:cxn ang="0">
                  <a:pos x="13" y="156"/>
                </a:cxn>
                <a:cxn ang="0">
                  <a:pos x="17" y="170"/>
                </a:cxn>
                <a:cxn ang="0">
                  <a:pos x="21" y="181"/>
                </a:cxn>
                <a:cxn ang="0">
                  <a:pos x="28" y="193"/>
                </a:cxn>
                <a:cxn ang="0">
                  <a:pos x="32" y="206"/>
                </a:cxn>
                <a:cxn ang="0">
                  <a:pos x="41" y="217"/>
                </a:cxn>
                <a:cxn ang="0">
                  <a:pos x="47" y="229"/>
                </a:cxn>
                <a:cxn ang="0">
                  <a:pos x="57" y="240"/>
                </a:cxn>
                <a:cxn ang="0">
                  <a:pos x="64" y="248"/>
                </a:cxn>
                <a:cxn ang="0">
                  <a:pos x="72" y="257"/>
                </a:cxn>
                <a:cxn ang="0">
                  <a:pos x="78" y="265"/>
                </a:cxn>
                <a:cxn ang="0">
                  <a:pos x="87" y="272"/>
                </a:cxn>
                <a:cxn ang="0">
                  <a:pos x="93" y="278"/>
                </a:cxn>
                <a:cxn ang="0">
                  <a:pos x="99" y="284"/>
                </a:cxn>
                <a:cxn ang="0">
                  <a:pos x="106" y="288"/>
                </a:cxn>
                <a:cxn ang="0">
                  <a:pos x="112" y="293"/>
                </a:cxn>
                <a:cxn ang="0">
                  <a:pos x="119" y="299"/>
                </a:cxn>
                <a:cxn ang="0">
                  <a:pos x="127" y="305"/>
                </a:cxn>
                <a:cxn ang="0">
                  <a:pos x="131" y="307"/>
                </a:cxn>
                <a:cxn ang="0">
                  <a:pos x="133" y="307"/>
                </a:cxn>
                <a:cxn ang="0">
                  <a:pos x="329" y="421"/>
                </a:cxn>
                <a:cxn ang="0">
                  <a:pos x="481" y="542"/>
                </a:cxn>
                <a:cxn ang="0">
                  <a:pos x="500" y="542"/>
                </a:cxn>
                <a:cxn ang="0">
                  <a:pos x="502" y="522"/>
                </a:cxn>
                <a:cxn ang="0">
                  <a:pos x="517" y="518"/>
                </a:cxn>
                <a:cxn ang="0">
                  <a:pos x="519" y="510"/>
                </a:cxn>
                <a:cxn ang="0">
                  <a:pos x="433" y="442"/>
                </a:cxn>
                <a:cxn ang="0">
                  <a:pos x="266" y="312"/>
                </a:cxn>
                <a:cxn ang="0">
                  <a:pos x="154" y="206"/>
                </a:cxn>
                <a:cxn ang="0">
                  <a:pos x="114" y="126"/>
                </a:cxn>
                <a:cxn ang="0">
                  <a:pos x="97" y="56"/>
                </a:cxn>
                <a:cxn ang="0">
                  <a:pos x="78" y="19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19" h="542">
                  <a:moveTo>
                    <a:pt x="49" y="0"/>
                  </a:moveTo>
                  <a:lnTo>
                    <a:pt x="47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30" y="12"/>
                  </a:lnTo>
                  <a:lnTo>
                    <a:pt x="22" y="18"/>
                  </a:lnTo>
                  <a:lnTo>
                    <a:pt x="15" y="27"/>
                  </a:lnTo>
                  <a:lnTo>
                    <a:pt x="11" y="33"/>
                  </a:lnTo>
                  <a:lnTo>
                    <a:pt x="7" y="40"/>
                  </a:lnTo>
                  <a:lnTo>
                    <a:pt x="5" y="46"/>
                  </a:lnTo>
                  <a:lnTo>
                    <a:pt x="3" y="56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0" y="84"/>
                  </a:lnTo>
                  <a:lnTo>
                    <a:pt x="2" y="96"/>
                  </a:lnTo>
                  <a:lnTo>
                    <a:pt x="2" y="105"/>
                  </a:lnTo>
                  <a:lnTo>
                    <a:pt x="3" y="118"/>
                  </a:lnTo>
                  <a:lnTo>
                    <a:pt x="5" y="130"/>
                  </a:lnTo>
                  <a:lnTo>
                    <a:pt x="9" y="145"/>
                  </a:lnTo>
                  <a:lnTo>
                    <a:pt x="13" y="156"/>
                  </a:lnTo>
                  <a:lnTo>
                    <a:pt x="17" y="170"/>
                  </a:lnTo>
                  <a:lnTo>
                    <a:pt x="21" y="181"/>
                  </a:lnTo>
                  <a:lnTo>
                    <a:pt x="28" y="193"/>
                  </a:lnTo>
                  <a:lnTo>
                    <a:pt x="32" y="206"/>
                  </a:lnTo>
                  <a:lnTo>
                    <a:pt x="41" y="217"/>
                  </a:lnTo>
                  <a:lnTo>
                    <a:pt x="47" y="229"/>
                  </a:lnTo>
                  <a:lnTo>
                    <a:pt x="57" y="240"/>
                  </a:lnTo>
                  <a:lnTo>
                    <a:pt x="64" y="248"/>
                  </a:lnTo>
                  <a:lnTo>
                    <a:pt x="72" y="257"/>
                  </a:lnTo>
                  <a:lnTo>
                    <a:pt x="78" y="265"/>
                  </a:lnTo>
                  <a:lnTo>
                    <a:pt x="87" y="272"/>
                  </a:lnTo>
                  <a:lnTo>
                    <a:pt x="93" y="278"/>
                  </a:lnTo>
                  <a:lnTo>
                    <a:pt x="99" y="284"/>
                  </a:lnTo>
                  <a:lnTo>
                    <a:pt x="106" y="288"/>
                  </a:lnTo>
                  <a:lnTo>
                    <a:pt x="112" y="293"/>
                  </a:lnTo>
                  <a:lnTo>
                    <a:pt x="119" y="299"/>
                  </a:lnTo>
                  <a:lnTo>
                    <a:pt x="127" y="305"/>
                  </a:lnTo>
                  <a:lnTo>
                    <a:pt x="131" y="307"/>
                  </a:lnTo>
                  <a:lnTo>
                    <a:pt x="133" y="307"/>
                  </a:lnTo>
                  <a:lnTo>
                    <a:pt x="329" y="421"/>
                  </a:lnTo>
                  <a:lnTo>
                    <a:pt x="481" y="542"/>
                  </a:lnTo>
                  <a:lnTo>
                    <a:pt x="500" y="542"/>
                  </a:lnTo>
                  <a:lnTo>
                    <a:pt x="502" y="522"/>
                  </a:lnTo>
                  <a:lnTo>
                    <a:pt x="517" y="518"/>
                  </a:lnTo>
                  <a:lnTo>
                    <a:pt x="519" y="510"/>
                  </a:lnTo>
                  <a:lnTo>
                    <a:pt x="433" y="442"/>
                  </a:lnTo>
                  <a:lnTo>
                    <a:pt x="266" y="312"/>
                  </a:lnTo>
                  <a:lnTo>
                    <a:pt x="154" y="206"/>
                  </a:lnTo>
                  <a:lnTo>
                    <a:pt x="114" y="126"/>
                  </a:lnTo>
                  <a:lnTo>
                    <a:pt x="97" y="56"/>
                  </a:lnTo>
                  <a:lnTo>
                    <a:pt x="78" y="19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831"/>
            <p:cNvSpPr>
              <a:spLocks/>
            </p:cNvSpPr>
            <p:nvPr/>
          </p:nvSpPr>
          <p:spPr bwMode="auto">
            <a:xfrm>
              <a:off x="1730030" y="4657726"/>
              <a:ext cx="315912" cy="2762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13" y="112"/>
                </a:cxn>
                <a:cxn ang="0">
                  <a:pos x="49" y="188"/>
                </a:cxn>
                <a:cxn ang="0">
                  <a:pos x="28" y="270"/>
                </a:cxn>
                <a:cxn ang="0">
                  <a:pos x="30" y="272"/>
                </a:cxn>
                <a:cxn ang="0">
                  <a:pos x="36" y="276"/>
                </a:cxn>
                <a:cxn ang="0">
                  <a:pos x="45" y="281"/>
                </a:cxn>
                <a:cxn ang="0">
                  <a:pos x="53" y="287"/>
                </a:cxn>
                <a:cxn ang="0">
                  <a:pos x="64" y="293"/>
                </a:cxn>
                <a:cxn ang="0">
                  <a:pos x="74" y="300"/>
                </a:cxn>
                <a:cxn ang="0">
                  <a:pos x="87" y="308"/>
                </a:cxn>
                <a:cxn ang="0">
                  <a:pos x="99" y="314"/>
                </a:cxn>
                <a:cxn ang="0">
                  <a:pos x="114" y="321"/>
                </a:cxn>
                <a:cxn ang="0">
                  <a:pos x="125" y="327"/>
                </a:cxn>
                <a:cxn ang="0">
                  <a:pos x="138" y="335"/>
                </a:cxn>
                <a:cxn ang="0">
                  <a:pos x="150" y="338"/>
                </a:cxn>
                <a:cxn ang="0">
                  <a:pos x="161" y="342"/>
                </a:cxn>
                <a:cxn ang="0">
                  <a:pos x="171" y="344"/>
                </a:cxn>
                <a:cxn ang="0">
                  <a:pos x="182" y="348"/>
                </a:cxn>
                <a:cxn ang="0">
                  <a:pos x="251" y="348"/>
                </a:cxn>
                <a:cxn ang="0">
                  <a:pos x="323" y="323"/>
                </a:cxn>
                <a:cxn ang="0">
                  <a:pos x="361" y="293"/>
                </a:cxn>
                <a:cxn ang="0">
                  <a:pos x="391" y="249"/>
                </a:cxn>
                <a:cxn ang="0">
                  <a:pos x="397" y="194"/>
                </a:cxn>
                <a:cxn ang="0">
                  <a:pos x="388" y="112"/>
                </a:cxn>
                <a:cxn ang="0">
                  <a:pos x="321" y="6"/>
                </a:cxn>
                <a:cxn ang="0">
                  <a:pos x="300" y="0"/>
                </a:cxn>
                <a:cxn ang="0">
                  <a:pos x="256" y="8"/>
                </a:cxn>
                <a:cxn ang="0">
                  <a:pos x="201" y="30"/>
                </a:cxn>
                <a:cxn ang="0">
                  <a:pos x="178" y="57"/>
                </a:cxn>
                <a:cxn ang="0">
                  <a:pos x="196" y="59"/>
                </a:cxn>
                <a:cxn ang="0">
                  <a:pos x="175" y="78"/>
                </a:cxn>
                <a:cxn ang="0">
                  <a:pos x="186" y="87"/>
                </a:cxn>
                <a:cxn ang="0">
                  <a:pos x="182" y="101"/>
                </a:cxn>
                <a:cxn ang="0">
                  <a:pos x="256" y="112"/>
                </a:cxn>
                <a:cxn ang="0">
                  <a:pos x="310" y="99"/>
                </a:cxn>
                <a:cxn ang="0">
                  <a:pos x="310" y="116"/>
                </a:cxn>
                <a:cxn ang="0">
                  <a:pos x="258" y="146"/>
                </a:cxn>
                <a:cxn ang="0">
                  <a:pos x="264" y="164"/>
                </a:cxn>
                <a:cxn ang="0">
                  <a:pos x="331" y="148"/>
                </a:cxn>
                <a:cxn ang="0">
                  <a:pos x="331" y="150"/>
                </a:cxn>
                <a:cxn ang="0">
                  <a:pos x="331" y="154"/>
                </a:cxn>
                <a:cxn ang="0">
                  <a:pos x="331" y="162"/>
                </a:cxn>
                <a:cxn ang="0">
                  <a:pos x="332" y="173"/>
                </a:cxn>
                <a:cxn ang="0">
                  <a:pos x="332" y="183"/>
                </a:cxn>
                <a:cxn ang="0">
                  <a:pos x="332" y="192"/>
                </a:cxn>
                <a:cxn ang="0">
                  <a:pos x="332" y="200"/>
                </a:cxn>
                <a:cxn ang="0">
                  <a:pos x="332" y="207"/>
                </a:cxn>
                <a:cxn ang="0">
                  <a:pos x="306" y="240"/>
                </a:cxn>
                <a:cxn ang="0">
                  <a:pos x="262" y="257"/>
                </a:cxn>
                <a:cxn ang="0">
                  <a:pos x="196" y="253"/>
                </a:cxn>
                <a:cxn ang="0">
                  <a:pos x="114" y="203"/>
                </a:cxn>
                <a:cxn ang="0">
                  <a:pos x="53" y="93"/>
                </a:cxn>
                <a:cxn ang="0">
                  <a:pos x="32" y="57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97" h="348">
                  <a:moveTo>
                    <a:pt x="0" y="38"/>
                  </a:moveTo>
                  <a:lnTo>
                    <a:pt x="13" y="112"/>
                  </a:lnTo>
                  <a:lnTo>
                    <a:pt x="49" y="188"/>
                  </a:lnTo>
                  <a:lnTo>
                    <a:pt x="28" y="270"/>
                  </a:lnTo>
                  <a:lnTo>
                    <a:pt x="30" y="272"/>
                  </a:lnTo>
                  <a:lnTo>
                    <a:pt x="36" y="276"/>
                  </a:lnTo>
                  <a:lnTo>
                    <a:pt x="45" y="281"/>
                  </a:lnTo>
                  <a:lnTo>
                    <a:pt x="53" y="287"/>
                  </a:lnTo>
                  <a:lnTo>
                    <a:pt x="64" y="293"/>
                  </a:lnTo>
                  <a:lnTo>
                    <a:pt x="74" y="300"/>
                  </a:lnTo>
                  <a:lnTo>
                    <a:pt x="87" y="308"/>
                  </a:lnTo>
                  <a:lnTo>
                    <a:pt x="99" y="314"/>
                  </a:lnTo>
                  <a:lnTo>
                    <a:pt x="114" y="321"/>
                  </a:lnTo>
                  <a:lnTo>
                    <a:pt x="125" y="327"/>
                  </a:lnTo>
                  <a:lnTo>
                    <a:pt x="138" y="335"/>
                  </a:lnTo>
                  <a:lnTo>
                    <a:pt x="150" y="338"/>
                  </a:lnTo>
                  <a:lnTo>
                    <a:pt x="161" y="342"/>
                  </a:lnTo>
                  <a:lnTo>
                    <a:pt x="171" y="344"/>
                  </a:lnTo>
                  <a:lnTo>
                    <a:pt x="182" y="348"/>
                  </a:lnTo>
                  <a:lnTo>
                    <a:pt x="251" y="348"/>
                  </a:lnTo>
                  <a:lnTo>
                    <a:pt x="323" y="323"/>
                  </a:lnTo>
                  <a:lnTo>
                    <a:pt x="361" y="293"/>
                  </a:lnTo>
                  <a:lnTo>
                    <a:pt x="391" y="249"/>
                  </a:lnTo>
                  <a:lnTo>
                    <a:pt x="397" y="194"/>
                  </a:lnTo>
                  <a:lnTo>
                    <a:pt x="388" y="112"/>
                  </a:lnTo>
                  <a:lnTo>
                    <a:pt x="321" y="6"/>
                  </a:lnTo>
                  <a:lnTo>
                    <a:pt x="300" y="0"/>
                  </a:lnTo>
                  <a:lnTo>
                    <a:pt x="256" y="8"/>
                  </a:lnTo>
                  <a:lnTo>
                    <a:pt x="201" y="30"/>
                  </a:lnTo>
                  <a:lnTo>
                    <a:pt x="178" y="57"/>
                  </a:lnTo>
                  <a:lnTo>
                    <a:pt x="196" y="59"/>
                  </a:lnTo>
                  <a:lnTo>
                    <a:pt x="175" y="78"/>
                  </a:lnTo>
                  <a:lnTo>
                    <a:pt x="186" y="87"/>
                  </a:lnTo>
                  <a:lnTo>
                    <a:pt x="182" y="101"/>
                  </a:lnTo>
                  <a:lnTo>
                    <a:pt x="256" y="112"/>
                  </a:lnTo>
                  <a:lnTo>
                    <a:pt x="310" y="99"/>
                  </a:lnTo>
                  <a:lnTo>
                    <a:pt x="310" y="116"/>
                  </a:lnTo>
                  <a:lnTo>
                    <a:pt x="258" y="146"/>
                  </a:lnTo>
                  <a:lnTo>
                    <a:pt x="264" y="164"/>
                  </a:lnTo>
                  <a:lnTo>
                    <a:pt x="331" y="148"/>
                  </a:lnTo>
                  <a:lnTo>
                    <a:pt x="331" y="150"/>
                  </a:lnTo>
                  <a:lnTo>
                    <a:pt x="331" y="154"/>
                  </a:lnTo>
                  <a:lnTo>
                    <a:pt x="331" y="162"/>
                  </a:lnTo>
                  <a:lnTo>
                    <a:pt x="332" y="173"/>
                  </a:lnTo>
                  <a:lnTo>
                    <a:pt x="332" y="183"/>
                  </a:lnTo>
                  <a:lnTo>
                    <a:pt x="332" y="192"/>
                  </a:lnTo>
                  <a:lnTo>
                    <a:pt x="332" y="200"/>
                  </a:lnTo>
                  <a:lnTo>
                    <a:pt x="332" y="207"/>
                  </a:lnTo>
                  <a:lnTo>
                    <a:pt x="306" y="240"/>
                  </a:lnTo>
                  <a:lnTo>
                    <a:pt x="262" y="257"/>
                  </a:lnTo>
                  <a:lnTo>
                    <a:pt x="196" y="253"/>
                  </a:lnTo>
                  <a:lnTo>
                    <a:pt x="114" y="203"/>
                  </a:lnTo>
                  <a:lnTo>
                    <a:pt x="53" y="93"/>
                  </a:lnTo>
                  <a:lnTo>
                    <a:pt x="32" y="57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32"/>
            <p:cNvSpPr>
              <a:spLocks/>
            </p:cNvSpPr>
            <p:nvPr/>
          </p:nvSpPr>
          <p:spPr bwMode="auto">
            <a:xfrm>
              <a:off x="1531412" y="4529138"/>
              <a:ext cx="95250" cy="85725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9" y="109"/>
                </a:cxn>
                <a:cxn ang="0">
                  <a:pos x="57" y="105"/>
                </a:cxn>
                <a:cxn ang="0">
                  <a:pos x="95" y="82"/>
                </a:cxn>
                <a:cxn ang="0">
                  <a:pos x="95" y="36"/>
                </a:cxn>
                <a:cxn ang="0">
                  <a:pos x="113" y="33"/>
                </a:cxn>
                <a:cxn ang="0">
                  <a:pos x="120" y="19"/>
                </a:cxn>
                <a:cxn ang="0">
                  <a:pos x="101" y="0"/>
                </a:cxn>
                <a:cxn ang="0">
                  <a:pos x="86" y="6"/>
                </a:cxn>
                <a:cxn ang="0">
                  <a:pos x="61" y="23"/>
                </a:cxn>
                <a:cxn ang="0">
                  <a:pos x="31" y="21"/>
                </a:cxn>
                <a:cxn ang="0">
                  <a:pos x="0" y="57"/>
                </a:cxn>
                <a:cxn ang="0">
                  <a:pos x="0" y="57"/>
                </a:cxn>
              </a:cxnLst>
              <a:rect l="0" t="0" r="r" b="b"/>
              <a:pathLst>
                <a:path w="120" h="109">
                  <a:moveTo>
                    <a:pt x="0" y="57"/>
                  </a:moveTo>
                  <a:lnTo>
                    <a:pt x="29" y="109"/>
                  </a:lnTo>
                  <a:lnTo>
                    <a:pt x="57" y="105"/>
                  </a:lnTo>
                  <a:lnTo>
                    <a:pt x="95" y="82"/>
                  </a:lnTo>
                  <a:lnTo>
                    <a:pt x="95" y="36"/>
                  </a:lnTo>
                  <a:lnTo>
                    <a:pt x="113" y="33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86" y="6"/>
                  </a:lnTo>
                  <a:lnTo>
                    <a:pt x="61" y="23"/>
                  </a:lnTo>
                  <a:lnTo>
                    <a:pt x="31" y="21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833"/>
            <p:cNvSpPr>
              <a:spLocks/>
            </p:cNvSpPr>
            <p:nvPr/>
          </p:nvSpPr>
          <p:spPr bwMode="auto">
            <a:xfrm>
              <a:off x="1552050" y="4584701"/>
              <a:ext cx="25400" cy="1587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2" y="9"/>
                </a:cxn>
                <a:cxn ang="0">
                  <a:pos x="6" y="13"/>
                </a:cxn>
                <a:cxn ang="0">
                  <a:pos x="13" y="19"/>
                </a:cxn>
                <a:cxn ang="0">
                  <a:pos x="19" y="19"/>
                </a:cxn>
                <a:cxn ang="0">
                  <a:pos x="27" y="19"/>
                </a:cxn>
                <a:cxn ang="0">
                  <a:pos x="30" y="13"/>
                </a:cxn>
                <a:cxn ang="0">
                  <a:pos x="32" y="7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32" h="19">
                  <a:moveTo>
                    <a:pt x="11" y="0"/>
                  </a:moveTo>
                  <a:lnTo>
                    <a:pt x="8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2" y="9"/>
                  </a:lnTo>
                  <a:lnTo>
                    <a:pt x="6" y="13"/>
                  </a:lnTo>
                  <a:lnTo>
                    <a:pt x="13" y="19"/>
                  </a:lnTo>
                  <a:lnTo>
                    <a:pt x="19" y="19"/>
                  </a:lnTo>
                  <a:lnTo>
                    <a:pt x="27" y="19"/>
                  </a:lnTo>
                  <a:lnTo>
                    <a:pt x="30" y="13"/>
                  </a:lnTo>
                  <a:lnTo>
                    <a:pt x="32" y="7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834"/>
            <p:cNvSpPr>
              <a:spLocks/>
            </p:cNvSpPr>
            <p:nvPr/>
          </p:nvSpPr>
          <p:spPr bwMode="auto">
            <a:xfrm>
              <a:off x="1547287" y="4557713"/>
              <a:ext cx="60325" cy="2698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1" y="35"/>
                </a:cxn>
                <a:cxn ang="0">
                  <a:pos x="38" y="35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76" h="35">
                  <a:moveTo>
                    <a:pt x="0" y="19"/>
                  </a:moveTo>
                  <a:lnTo>
                    <a:pt x="21" y="35"/>
                  </a:lnTo>
                  <a:lnTo>
                    <a:pt x="38" y="35"/>
                  </a:lnTo>
                  <a:lnTo>
                    <a:pt x="76" y="0"/>
                  </a:lnTo>
                  <a:lnTo>
                    <a:pt x="57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835"/>
            <p:cNvSpPr>
              <a:spLocks/>
            </p:cNvSpPr>
            <p:nvPr/>
          </p:nvSpPr>
          <p:spPr bwMode="auto">
            <a:xfrm>
              <a:off x="1375837" y="4219576"/>
              <a:ext cx="298450" cy="103188"/>
            </a:xfrm>
            <a:custGeom>
              <a:avLst/>
              <a:gdLst/>
              <a:ahLst/>
              <a:cxnLst>
                <a:cxn ang="0">
                  <a:pos x="16" y="122"/>
                </a:cxn>
                <a:cxn ang="0">
                  <a:pos x="31" y="107"/>
                </a:cxn>
                <a:cxn ang="0">
                  <a:pos x="50" y="86"/>
                </a:cxn>
                <a:cxn ang="0">
                  <a:pos x="69" y="75"/>
                </a:cxn>
                <a:cxn ang="0">
                  <a:pos x="80" y="75"/>
                </a:cxn>
                <a:cxn ang="0">
                  <a:pos x="84" y="86"/>
                </a:cxn>
                <a:cxn ang="0">
                  <a:pos x="86" y="99"/>
                </a:cxn>
                <a:cxn ang="0">
                  <a:pos x="94" y="111"/>
                </a:cxn>
                <a:cxn ang="0">
                  <a:pos x="113" y="103"/>
                </a:cxn>
                <a:cxn ang="0">
                  <a:pos x="132" y="90"/>
                </a:cxn>
                <a:cxn ang="0">
                  <a:pos x="147" y="77"/>
                </a:cxn>
                <a:cxn ang="0">
                  <a:pos x="162" y="73"/>
                </a:cxn>
                <a:cxn ang="0">
                  <a:pos x="181" y="84"/>
                </a:cxn>
                <a:cxn ang="0">
                  <a:pos x="200" y="80"/>
                </a:cxn>
                <a:cxn ang="0">
                  <a:pos x="217" y="73"/>
                </a:cxn>
                <a:cxn ang="0">
                  <a:pos x="234" y="65"/>
                </a:cxn>
                <a:cxn ang="0">
                  <a:pos x="234" y="61"/>
                </a:cxn>
                <a:cxn ang="0">
                  <a:pos x="229" y="61"/>
                </a:cxn>
                <a:cxn ang="0">
                  <a:pos x="234" y="59"/>
                </a:cxn>
                <a:cxn ang="0">
                  <a:pos x="248" y="58"/>
                </a:cxn>
                <a:cxn ang="0">
                  <a:pos x="267" y="56"/>
                </a:cxn>
                <a:cxn ang="0">
                  <a:pos x="288" y="56"/>
                </a:cxn>
                <a:cxn ang="0">
                  <a:pos x="309" y="58"/>
                </a:cxn>
                <a:cxn ang="0">
                  <a:pos x="326" y="61"/>
                </a:cxn>
                <a:cxn ang="0">
                  <a:pos x="341" y="63"/>
                </a:cxn>
                <a:cxn ang="0">
                  <a:pos x="354" y="63"/>
                </a:cxn>
                <a:cxn ang="0">
                  <a:pos x="367" y="58"/>
                </a:cxn>
                <a:cxn ang="0">
                  <a:pos x="373" y="40"/>
                </a:cxn>
                <a:cxn ang="0">
                  <a:pos x="373" y="19"/>
                </a:cxn>
                <a:cxn ang="0">
                  <a:pos x="367" y="6"/>
                </a:cxn>
                <a:cxn ang="0">
                  <a:pos x="352" y="0"/>
                </a:cxn>
                <a:cxn ang="0">
                  <a:pos x="333" y="2"/>
                </a:cxn>
                <a:cxn ang="0">
                  <a:pos x="320" y="8"/>
                </a:cxn>
                <a:cxn ang="0">
                  <a:pos x="307" y="14"/>
                </a:cxn>
                <a:cxn ang="0">
                  <a:pos x="293" y="21"/>
                </a:cxn>
                <a:cxn ang="0">
                  <a:pos x="280" y="27"/>
                </a:cxn>
                <a:cxn ang="0">
                  <a:pos x="269" y="31"/>
                </a:cxn>
                <a:cxn ang="0">
                  <a:pos x="255" y="39"/>
                </a:cxn>
                <a:cxn ang="0">
                  <a:pos x="244" y="42"/>
                </a:cxn>
                <a:cxn ang="0">
                  <a:pos x="231" y="52"/>
                </a:cxn>
                <a:cxn ang="0">
                  <a:pos x="217" y="61"/>
                </a:cxn>
                <a:cxn ang="0">
                  <a:pos x="206" y="65"/>
                </a:cxn>
                <a:cxn ang="0">
                  <a:pos x="200" y="54"/>
                </a:cxn>
                <a:cxn ang="0">
                  <a:pos x="198" y="42"/>
                </a:cxn>
                <a:cxn ang="0">
                  <a:pos x="193" y="35"/>
                </a:cxn>
                <a:cxn ang="0">
                  <a:pos x="183" y="33"/>
                </a:cxn>
                <a:cxn ang="0">
                  <a:pos x="162" y="42"/>
                </a:cxn>
                <a:cxn ang="0">
                  <a:pos x="143" y="61"/>
                </a:cxn>
                <a:cxn ang="0">
                  <a:pos x="126" y="78"/>
                </a:cxn>
                <a:cxn ang="0">
                  <a:pos x="115" y="86"/>
                </a:cxn>
                <a:cxn ang="0">
                  <a:pos x="107" y="80"/>
                </a:cxn>
                <a:cxn ang="0">
                  <a:pos x="109" y="63"/>
                </a:cxn>
                <a:cxn ang="0">
                  <a:pos x="111" y="48"/>
                </a:cxn>
                <a:cxn ang="0">
                  <a:pos x="99" y="40"/>
                </a:cxn>
                <a:cxn ang="0">
                  <a:pos x="82" y="42"/>
                </a:cxn>
                <a:cxn ang="0">
                  <a:pos x="67" y="48"/>
                </a:cxn>
                <a:cxn ang="0">
                  <a:pos x="54" y="58"/>
                </a:cxn>
                <a:cxn ang="0">
                  <a:pos x="40" y="67"/>
                </a:cxn>
                <a:cxn ang="0">
                  <a:pos x="25" y="82"/>
                </a:cxn>
                <a:cxn ang="0">
                  <a:pos x="6" y="101"/>
                </a:cxn>
                <a:cxn ang="0">
                  <a:pos x="0" y="115"/>
                </a:cxn>
                <a:cxn ang="0">
                  <a:pos x="8" y="128"/>
                </a:cxn>
                <a:cxn ang="0">
                  <a:pos x="12" y="130"/>
                </a:cxn>
              </a:cxnLst>
              <a:rect l="0" t="0" r="r" b="b"/>
              <a:pathLst>
                <a:path w="375" h="130">
                  <a:moveTo>
                    <a:pt x="12" y="130"/>
                  </a:moveTo>
                  <a:lnTo>
                    <a:pt x="16" y="122"/>
                  </a:lnTo>
                  <a:lnTo>
                    <a:pt x="23" y="116"/>
                  </a:lnTo>
                  <a:lnTo>
                    <a:pt x="31" y="107"/>
                  </a:lnTo>
                  <a:lnTo>
                    <a:pt x="40" y="97"/>
                  </a:lnTo>
                  <a:lnTo>
                    <a:pt x="50" y="86"/>
                  </a:lnTo>
                  <a:lnTo>
                    <a:pt x="59" y="80"/>
                  </a:lnTo>
                  <a:lnTo>
                    <a:pt x="69" y="75"/>
                  </a:lnTo>
                  <a:lnTo>
                    <a:pt x="77" y="73"/>
                  </a:lnTo>
                  <a:lnTo>
                    <a:pt x="80" y="75"/>
                  </a:lnTo>
                  <a:lnTo>
                    <a:pt x="82" y="80"/>
                  </a:lnTo>
                  <a:lnTo>
                    <a:pt x="84" y="86"/>
                  </a:lnTo>
                  <a:lnTo>
                    <a:pt x="86" y="94"/>
                  </a:lnTo>
                  <a:lnTo>
                    <a:pt x="86" y="99"/>
                  </a:lnTo>
                  <a:lnTo>
                    <a:pt x="88" y="107"/>
                  </a:lnTo>
                  <a:lnTo>
                    <a:pt x="94" y="111"/>
                  </a:lnTo>
                  <a:lnTo>
                    <a:pt x="103" y="111"/>
                  </a:lnTo>
                  <a:lnTo>
                    <a:pt x="113" y="103"/>
                  </a:lnTo>
                  <a:lnTo>
                    <a:pt x="122" y="97"/>
                  </a:lnTo>
                  <a:lnTo>
                    <a:pt x="132" y="90"/>
                  </a:lnTo>
                  <a:lnTo>
                    <a:pt x="141" y="82"/>
                  </a:lnTo>
                  <a:lnTo>
                    <a:pt x="147" y="77"/>
                  </a:lnTo>
                  <a:lnTo>
                    <a:pt x="155" y="73"/>
                  </a:lnTo>
                  <a:lnTo>
                    <a:pt x="162" y="73"/>
                  </a:lnTo>
                  <a:lnTo>
                    <a:pt x="170" y="78"/>
                  </a:lnTo>
                  <a:lnTo>
                    <a:pt x="181" y="84"/>
                  </a:lnTo>
                  <a:lnTo>
                    <a:pt x="193" y="84"/>
                  </a:lnTo>
                  <a:lnTo>
                    <a:pt x="200" y="80"/>
                  </a:lnTo>
                  <a:lnTo>
                    <a:pt x="208" y="78"/>
                  </a:lnTo>
                  <a:lnTo>
                    <a:pt x="217" y="73"/>
                  </a:lnTo>
                  <a:lnTo>
                    <a:pt x="229" y="71"/>
                  </a:lnTo>
                  <a:lnTo>
                    <a:pt x="234" y="65"/>
                  </a:lnTo>
                  <a:lnTo>
                    <a:pt x="236" y="65"/>
                  </a:lnTo>
                  <a:lnTo>
                    <a:pt x="234" y="61"/>
                  </a:lnTo>
                  <a:lnTo>
                    <a:pt x="232" y="61"/>
                  </a:lnTo>
                  <a:lnTo>
                    <a:pt x="229" y="61"/>
                  </a:lnTo>
                  <a:lnTo>
                    <a:pt x="232" y="61"/>
                  </a:lnTo>
                  <a:lnTo>
                    <a:pt x="234" y="59"/>
                  </a:lnTo>
                  <a:lnTo>
                    <a:pt x="240" y="59"/>
                  </a:lnTo>
                  <a:lnTo>
                    <a:pt x="248" y="58"/>
                  </a:lnTo>
                  <a:lnTo>
                    <a:pt x="257" y="58"/>
                  </a:lnTo>
                  <a:lnTo>
                    <a:pt x="267" y="56"/>
                  </a:lnTo>
                  <a:lnTo>
                    <a:pt x="278" y="56"/>
                  </a:lnTo>
                  <a:lnTo>
                    <a:pt x="288" y="56"/>
                  </a:lnTo>
                  <a:lnTo>
                    <a:pt x="299" y="58"/>
                  </a:lnTo>
                  <a:lnTo>
                    <a:pt x="309" y="58"/>
                  </a:lnTo>
                  <a:lnTo>
                    <a:pt x="318" y="59"/>
                  </a:lnTo>
                  <a:lnTo>
                    <a:pt x="326" y="61"/>
                  </a:lnTo>
                  <a:lnTo>
                    <a:pt x="335" y="63"/>
                  </a:lnTo>
                  <a:lnTo>
                    <a:pt x="341" y="63"/>
                  </a:lnTo>
                  <a:lnTo>
                    <a:pt x="348" y="63"/>
                  </a:lnTo>
                  <a:lnTo>
                    <a:pt x="354" y="63"/>
                  </a:lnTo>
                  <a:lnTo>
                    <a:pt x="360" y="63"/>
                  </a:lnTo>
                  <a:lnTo>
                    <a:pt x="367" y="58"/>
                  </a:lnTo>
                  <a:lnTo>
                    <a:pt x="373" y="52"/>
                  </a:lnTo>
                  <a:lnTo>
                    <a:pt x="373" y="40"/>
                  </a:lnTo>
                  <a:lnTo>
                    <a:pt x="375" y="29"/>
                  </a:lnTo>
                  <a:lnTo>
                    <a:pt x="373" y="19"/>
                  </a:lnTo>
                  <a:lnTo>
                    <a:pt x="371" y="12"/>
                  </a:lnTo>
                  <a:lnTo>
                    <a:pt x="367" y="6"/>
                  </a:lnTo>
                  <a:lnTo>
                    <a:pt x="360" y="2"/>
                  </a:lnTo>
                  <a:lnTo>
                    <a:pt x="352" y="0"/>
                  </a:lnTo>
                  <a:lnTo>
                    <a:pt x="341" y="2"/>
                  </a:lnTo>
                  <a:lnTo>
                    <a:pt x="333" y="2"/>
                  </a:lnTo>
                  <a:lnTo>
                    <a:pt x="328" y="6"/>
                  </a:lnTo>
                  <a:lnTo>
                    <a:pt x="320" y="8"/>
                  </a:lnTo>
                  <a:lnTo>
                    <a:pt x="312" y="12"/>
                  </a:lnTo>
                  <a:lnTo>
                    <a:pt x="307" y="14"/>
                  </a:lnTo>
                  <a:lnTo>
                    <a:pt x="299" y="18"/>
                  </a:lnTo>
                  <a:lnTo>
                    <a:pt x="293" y="21"/>
                  </a:lnTo>
                  <a:lnTo>
                    <a:pt x="288" y="23"/>
                  </a:lnTo>
                  <a:lnTo>
                    <a:pt x="280" y="27"/>
                  </a:lnTo>
                  <a:lnTo>
                    <a:pt x="274" y="29"/>
                  </a:lnTo>
                  <a:lnTo>
                    <a:pt x="269" y="31"/>
                  </a:lnTo>
                  <a:lnTo>
                    <a:pt x="263" y="35"/>
                  </a:lnTo>
                  <a:lnTo>
                    <a:pt x="255" y="39"/>
                  </a:lnTo>
                  <a:lnTo>
                    <a:pt x="251" y="40"/>
                  </a:lnTo>
                  <a:lnTo>
                    <a:pt x="244" y="42"/>
                  </a:lnTo>
                  <a:lnTo>
                    <a:pt x="238" y="46"/>
                  </a:lnTo>
                  <a:lnTo>
                    <a:pt x="231" y="52"/>
                  </a:lnTo>
                  <a:lnTo>
                    <a:pt x="223" y="58"/>
                  </a:lnTo>
                  <a:lnTo>
                    <a:pt x="217" y="61"/>
                  </a:lnTo>
                  <a:lnTo>
                    <a:pt x="212" y="65"/>
                  </a:lnTo>
                  <a:lnTo>
                    <a:pt x="206" y="65"/>
                  </a:lnTo>
                  <a:lnTo>
                    <a:pt x="204" y="61"/>
                  </a:lnTo>
                  <a:lnTo>
                    <a:pt x="200" y="54"/>
                  </a:lnTo>
                  <a:lnTo>
                    <a:pt x="200" y="48"/>
                  </a:lnTo>
                  <a:lnTo>
                    <a:pt x="198" y="42"/>
                  </a:lnTo>
                  <a:lnTo>
                    <a:pt x="198" y="39"/>
                  </a:lnTo>
                  <a:lnTo>
                    <a:pt x="193" y="35"/>
                  </a:lnTo>
                  <a:lnTo>
                    <a:pt x="191" y="33"/>
                  </a:lnTo>
                  <a:lnTo>
                    <a:pt x="183" y="33"/>
                  </a:lnTo>
                  <a:lnTo>
                    <a:pt x="174" y="39"/>
                  </a:lnTo>
                  <a:lnTo>
                    <a:pt x="162" y="42"/>
                  </a:lnTo>
                  <a:lnTo>
                    <a:pt x="153" y="52"/>
                  </a:lnTo>
                  <a:lnTo>
                    <a:pt x="143" y="61"/>
                  </a:lnTo>
                  <a:lnTo>
                    <a:pt x="136" y="71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5" y="86"/>
                  </a:lnTo>
                  <a:lnTo>
                    <a:pt x="111" y="86"/>
                  </a:lnTo>
                  <a:lnTo>
                    <a:pt x="107" y="80"/>
                  </a:lnTo>
                  <a:lnTo>
                    <a:pt x="109" y="73"/>
                  </a:lnTo>
                  <a:lnTo>
                    <a:pt x="109" y="63"/>
                  </a:lnTo>
                  <a:lnTo>
                    <a:pt x="111" y="56"/>
                  </a:lnTo>
                  <a:lnTo>
                    <a:pt x="111" y="48"/>
                  </a:lnTo>
                  <a:lnTo>
                    <a:pt x="107" y="42"/>
                  </a:lnTo>
                  <a:lnTo>
                    <a:pt x="99" y="40"/>
                  </a:lnTo>
                  <a:lnTo>
                    <a:pt x="90" y="42"/>
                  </a:lnTo>
                  <a:lnTo>
                    <a:pt x="82" y="42"/>
                  </a:lnTo>
                  <a:lnTo>
                    <a:pt x="75" y="46"/>
                  </a:lnTo>
                  <a:lnTo>
                    <a:pt x="67" y="48"/>
                  </a:lnTo>
                  <a:lnTo>
                    <a:pt x="61" y="54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0" y="67"/>
                  </a:lnTo>
                  <a:lnTo>
                    <a:pt x="37" y="73"/>
                  </a:lnTo>
                  <a:lnTo>
                    <a:pt x="25" y="82"/>
                  </a:lnTo>
                  <a:lnTo>
                    <a:pt x="16" y="92"/>
                  </a:lnTo>
                  <a:lnTo>
                    <a:pt x="6" y="101"/>
                  </a:lnTo>
                  <a:lnTo>
                    <a:pt x="2" y="107"/>
                  </a:lnTo>
                  <a:lnTo>
                    <a:pt x="0" y="115"/>
                  </a:lnTo>
                  <a:lnTo>
                    <a:pt x="4" y="122"/>
                  </a:lnTo>
                  <a:lnTo>
                    <a:pt x="8" y="128"/>
                  </a:lnTo>
                  <a:lnTo>
                    <a:pt x="12" y="130"/>
                  </a:lnTo>
                  <a:lnTo>
                    <a:pt x="12" y="1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934"/>
            <p:cNvSpPr>
              <a:spLocks/>
            </p:cNvSpPr>
            <p:nvPr/>
          </p:nvSpPr>
          <p:spPr bwMode="auto">
            <a:xfrm>
              <a:off x="1321862" y="4151313"/>
              <a:ext cx="447675" cy="468313"/>
            </a:xfrm>
            <a:custGeom>
              <a:avLst/>
              <a:gdLst/>
              <a:ahLst/>
              <a:cxnLst>
                <a:cxn ang="0">
                  <a:pos x="445" y="55"/>
                </a:cxn>
                <a:cxn ang="0">
                  <a:pos x="407" y="30"/>
                </a:cxn>
                <a:cxn ang="0">
                  <a:pos x="344" y="8"/>
                </a:cxn>
                <a:cxn ang="0">
                  <a:pos x="255" y="0"/>
                </a:cxn>
                <a:cxn ang="0">
                  <a:pos x="148" y="36"/>
                </a:cxn>
                <a:cxn ang="0">
                  <a:pos x="68" y="99"/>
                </a:cxn>
                <a:cxn ang="0">
                  <a:pos x="57" y="110"/>
                </a:cxn>
                <a:cxn ang="0">
                  <a:pos x="36" y="143"/>
                </a:cxn>
                <a:cxn ang="0">
                  <a:pos x="15" y="190"/>
                </a:cxn>
                <a:cxn ang="0">
                  <a:pos x="0" y="253"/>
                </a:cxn>
                <a:cxn ang="0">
                  <a:pos x="4" y="323"/>
                </a:cxn>
                <a:cxn ang="0">
                  <a:pos x="29" y="390"/>
                </a:cxn>
                <a:cxn ang="0">
                  <a:pos x="59" y="434"/>
                </a:cxn>
                <a:cxn ang="0">
                  <a:pos x="91" y="464"/>
                </a:cxn>
                <a:cxn ang="0">
                  <a:pos x="118" y="487"/>
                </a:cxn>
                <a:cxn ang="0">
                  <a:pos x="139" y="508"/>
                </a:cxn>
                <a:cxn ang="0">
                  <a:pos x="146" y="536"/>
                </a:cxn>
                <a:cxn ang="0">
                  <a:pos x="150" y="559"/>
                </a:cxn>
                <a:cxn ang="0">
                  <a:pos x="148" y="578"/>
                </a:cxn>
                <a:cxn ang="0">
                  <a:pos x="118" y="574"/>
                </a:cxn>
                <a:cxn ang="0">
                  <a:pos x="99" y="557"/>
                </a:cxn>
                <a:cxn ang="0">
                  <a:pos x="107" y="580"/>
                </a:cxn>
                <a:cxn ang="0">
                  <a:pos x="127" y="590"/>
                </a:cxn>
                <a:cxn ang="0">
                  <a:pos x="154" y="588"/>
                </a:cxn>
                <a:cxn ang="0">
                  <a:pos x="162" y="567"/>
                </a:cxn>
                <a:cxn ang="0">
                  <a:pos x="162" y="542"/>
                </a:cxn>
                <a:cxn ang="0">
                  <a:pos x="152" y="517"/>
                </a:cxn>
                <a:cxn ang="0">
                  <a:pos x="135" y="498"/>
                </a:cxn>
                <a:cxn ang="0">
                  <a:pos x="110" y="474"/>
                </a:cxn>
                <a:cxn ang="0">
                  <a:pos x="84" y="445"/>
                </a:cxn>
                <a:cxn ang="0">
                  <a:pos x="53" y="409"/>
                </a:cxn>
                <a:cxn ang="0">
                  <a:pos x="32" y="369"/>
                </a:cxn>
                <a:cxn ang="0">
                  <a:pos x="21" y="329"/>
                </a:cxn>
                <a:cxn ang="0">
                  <a:pos x="17" y="280"/>
                </a:cxn>
                <a:cxn ang="0">
                  <a:pos x="19" y="228"/>
                </a:cxn>
                <a:cxn ang="0">
                  <a:pos x="30" y="177"/>
                </a:cxn>
                <a:cxn ang="0">
                  <a:pos x="53" y="129"/>
                </a:cxn>
                <a:cxn ang="0">
                  <a:pos x="89" y="93"/>
                </a:cxn>
                <a:cxn ang="0">
                  <a:pos x="133" y="63"/>
                </a:cxn>
                <a:cxn ang="0">
                  <a:pos x="179" y="40"/>
                </a:cxn>
                <a:cxn ang="0">
                  <a:pos x="224" y="25"/>
                </a:cxn>
                <a:cxn ang="0">
                  <a:pos x="266" y="17"/>
                </a:cxn>
                <a:cxn ang="0">
                  <a:pos x="299" y="13"/>
                </a:cxn>
                <a:cxn ang="0">
                  <a:pos x="325" y="17"/>
                </a:cxn>
                <a:cxn ang="0">
                  <a:pos x="356" y="27"/>
                </a:cxn>
                <a:cxn ang="0">
                  <a:pos x="390" y="42"/>
                </a:cxn>
                <a:cxn ang="0">
                  <a:pos x="418" y="55"/>
                </a:cxn>
                <a:cxn ang="0">
                  <a:pos x="439" y="67"/>
                </a:cxn>
                <a:cxn ang="0">
                  <a:pos x="445" y="68"/>
                </a:cxn>
                <a:cxn ang="0">
                  <a:pos x="468" y="72"/>
                </a:cxn>
                <a:cxn ang="0">
                  <a:pos x="496" y="80"/>
                </a:cxn>
                <a:cxn ang="0">
                  <a:pos x="523" y="101"/>
                </a:cxn>
                <a:cxn ang="0">
                  <a:pos x="546" y="133"/>
                </a:cxn>
                <a:cxn ang="0">
                  <a:pos x="559" y="152"/>
                </a:cxn>
                <a:cxn ang="0">
                  <a:pos x="565" y="145"/>
                </a:cxn>
                <a:cxn ang="0">
                  <a:pos x="559" y="124"/>
                </a:cxn>
                <a:cxn ang="0">
                  <a:pos x="548" y="99"/>
                </a:cxn>
                <a:cxn ang="0">
                  <a:pos x="525" y="76"/>
                </a:cxn>
                <a:cxn ang="0">
                  <a:pos x="506" y="68"/>
                </a:cxn>
                <a:cxn ang="0">
                  <a:pos x="487" y="63"/>
                </a:cxn>
                <a:cxn ang="0">
                  <a:pos x="460" y="63"/>
                </a:cxn>
                <a:cxn ang="0">
                  <a:pos x="453" y="63"/>
                </a:cxn>
              </a:cxnLst>
              <a:rect l="0" t="0" r="r" b="b"/>
              <a:pathLst>
                <a:path w="565" h="591">
                  <a:moveTo>
                    <a:pt x="453" y="63"/>
                  </a:moveTo>
                  <a:lnTo>
                    <a:pt x="451" y="61"/>
                  </a:lnTo>
                  <a:lnTo>
                    <a:pt x="445" y="55"/>
                  </a:lnTo>
                  <a:lnTo>
                    <a:pt x="435" y="48"/>
                  </a:lnTo>
                  <a:lnTo>
                    <a:pt x="422" y="40"/>
                  </a:lnTo>
                  <a:lnTo>
                    <a:pt x="407" y="30"/>
                  </a:lnTo>
                  <a:lnTo>
                    <a:pt x="388" y="23"/>
                  </a:lnTo>
                  <a:lnTo>
                    <a:pt x="367" y="13"/>
                  </a:lnTo>
                  <a:lnTo>
                    <a:pt x="344" y="8"/>
                  </a:lnTo>
                  <a:lnTo>
                    <a:pt x="316" y="2"/>
                  </a:lnTo>
                  <a:lnTo>
                    <a:pt x="287" y="0"/>
                  </a:lnTo>
                  <a:lnTo>
                    <a:pt x="255" y="0"/>
                  </a:lnTo>
                  <a:lnTo>
                    <a:pt x="221" y="8"/>
                  </a:lnTo>
                  <a:lnTo>
                    <a:pt x="184" y="19"/>
                  </a:lnTo>
                  <a:lnTo>
                    <a:pt x="148" y="36"/>
                  </a:lnTo>
                  <a:lnTo>
                    <a:pt x="108" y="59"/>
                  </a:lnTo>
                  <a:lnTo>
                    <a:pt x="67" y="89"/>
                  </a:lnTo>
                  <a:lnTo>
                    <a:pt x="68" y="99"/>
                  </a:lnTo>
                  <a:lnTo>
                    <a:pt x="65" y="99"/>
                  </a:lnTo>
                  <a:lnTo>
                    <a:pt x="63" y="105"/>
                  </a:lnTo>
                  <a:lnTo>
                    <a:pt x="57" y="110"/>
                  </a:lnTo>
                  <a:lnTo>
                    <a:pt x="51" y="120"/>
                  </a:lnTo>
                  <a:lnTo>
                    <a:pt x="44" y="129"/>
                  </a:lnTo>
                  <a:lnTo>
                    <a:pt x="36" y="143"/>
                  </a:lnTo>
                  <a:lnTo>
                    <a:pt x="29" y="158"/>
                  </a:lnTo>
                  <a:lnTo>
                    <a:pt x="21" y="175"/>
                  </a:lnTo>
                  <a:lnTo>
                    <a:pt x="15" y="190"/>
                  </a:lnTo>
                  <a:lnTo>
                    <a:pt x="10" y="211"/>
                  </a:lnTo>
                  <a:lnTo>
                    <a:pt x="4" y="232"/>
                  </a:lnTo>
                  <a:lnTo>
                    <a:pt x="0" y="253"/>
                  </a:lnTo>
                  <a:lnTo>
                    <a:pt x="0" y="274"/>
                  </a:lnTo>
                  <a:lnTo>
                    <a:pt x="0" y="299"/>
                  </a:lnTo>
                  <a:lnTo>
                    <a:pt x="4" y="323"/>
                  </a:lnTo>
                  <a:lnTo>
                    <a:pt x="13" y="348"/>
                  </a:lnTo>
                  <a:lnTo>
                    <a:pt x="19" y="369"/>
                  </a:lnTo>
                  <a:lnTo>
                    <a:pt x="29" y="390"/>
                  </a:lnTo>
                  <a:lnTo>
                    <a:pt x="40" y="407"/>
                  </a:lnTo>
                  <a:lnTo>
                    <a:pt x="49" y="422"/>
                  </a:lnTo>
                  <a:lnTo>
                    <a:pt x="59" y="434"/>
                  </a:lnTo>
                  <a:lnTo>
                    <a:pt x="70" y="447"/>
                  </a:lnTo>
                  <a:lnTo>
                    <a:pt x="80" y="456"/>
                  </a:lnTo>
                  <a:lnTo>
                    <a:pt x="91" y="464"/>
                  </a:lnTo>
                  <a:lnTo>
                    <a:pt x="101" y="472"/>
                  </a:lnTo>
                  <a:lnTo>
                    <a:pt x="110" y="479"/>
                  </a:lnTo>
                  <a:lnTo>
                    <a:pt x="118" y="487"/>
                  </a:lnTo>
                  <a:lnTo>
                    <a:pt x="126" y="493"/>
                  </a:lnTo>
                  <a:lnTo>
                    <a:pt x="131" y="500"/>
                  </a:lnTo>
                  <a:lnTo>
                    <a:pt x="139" y="508"/>
                  </a:lnTo>
                  <a:lnTo>
                    <a:pt x="141" y="517"/>
                  </a:lnTo>
                  <a:lnTo>
                    <a:pt x="145" y="527"/>
                  </a:lnTo>
                  <a:lnTo>
                    <a:pt x="146" y="536"/>
                  </a:lnTo>
                  <a:lnTo>
                    <a:pt x="148" y="544"/>
                  </a:lnTo>
                  <a:lnTo>
                    <a:pt x="148" y="552"/>
                  </a:lnTo>
                  <a:lnTo>
                    <a:pt x="150" y="559"/>
                  </a:lnTo>
                  <a:lnTo>
                    <a:pt x="150" y="567"/>
                  </a:lnTo>
                  <a:lnTo>
                    <a:pt x="152" y="572"/>
                  </a:lnTo>
                  <a:lnTo>
                    <a:pt x="148" y="578"/>
                  </a:lnTo>
                  <a:lnTo>
                    <a:pt x="141" y="580"/>
                  </a:lnTo>
                  <a:lnTo>
                    <a:pt x="129" y="580"/>
                  </a:lnTo>
                  <a:lnTo>
                    <a:pt x="118" y="574"/>
                  </a:lnTo>
                  <a:lnTo>
                    <a:pt x="107" y="567"/>
                  </a:lnTo>
                  <a:lnTo>
                    <a:pt x="99" y="557"/>
                  </a:lnTo>
                  <a:lnTo>
                    <a:pt x="99" y="557"/>
                  </a:lnTo>
                  <a:lnTo>
                    <a:pt x="99" y="563"/>
                  </a:lnTo>
                  <a:lnTo>
                    <a:pt x="101" y="571"/>
                  </a:lnTo>
                  <a:lnTo>
                    <a:pt x="107" y="580"/>
                  </a:lnTo>
                  <a:lnTo>
                    <a:pt x="110" y="584"/>
                  </a:lnTo>
                  <a:lnTo>
                    <a:pt x="118" y="588"/>
                  </a:lnTo>
                  <a:lnTo>
                    <a:pt x="127" y="590"/>
                  </a:lnTo>
                  <a:lnTo>
                    <a:pt x="139" y="591"/>
                  </a:lnTo>
                  <a:lnTo>
                    <a:pt x="146" y="591"/>
                  </a:lnTo>
                  <a:lnTo>
                    <a:pt x="154" y="588"/>
                  </a:lnTo>
                  <a:lnTo>
                    <a:pt x="160" y="584"/>
                  </a:lnTo>
                  <a:lnTo>
                    <a:pt x="162" y="576"/>
                  </a:lnTo>
                  <a:lnTo>
                    <a:pt x="162" y="567"/>
                  </a:lnTo>
                  <a:lnTo>
                    <a:pt x="164" y="557"/>
                  </a:lnTo>
                  <a:lnTo>
                    <a:pt x="162" y="548"/>
                  </a:lnTo>
                  <a:lnTo>
                    <a:pt x="162" y="542"/>
                  </a:lnTo>
                  <a:lnTo>
                    <a:pt x="160" y="532"/>
                  </a:lnTo>
                  <a:lnTo>
                    <a:pt x="156" y="525"/>
                  </a:lnTo>
                  <a:lnTo>
                    <a:pt x="152" y="517"/>
                  </a:lnTo>
                  <a:lnTo>
                    <a:pt x="146" y="510"/>
                  </a:lnTo>
                  <a:lnTo>
                    <a:pt x="141" y="504"/>
                  </a:lnTo>
                  <a:lnTo>
                    <a:pt x="135" y="498"/>
                  </a:lnTo>
                  <a:lnTo>
                    <a:pt x="127" y="491"/>
                  </a:lnTo>
                  <a:lnTo>
                    <a:pt x="120" y="483"/>
                  </a:lnTo>
                  <a:lnTo>
                    <a:pt x="110" y="474"/>
                  </a:lnTo>
                  <a:lnTo>
                    <a:pt x="101" y="464"/>
                  </a:lnTo>
                  <a:lnTo>
                    <a:pt x="93" y="455"/>
                  </a:lnTo>
                  <a:lnTo>
                    <a:pt x="84" y="445"/>
                  </a:lnTo>
                  <a:lnTo>
                    <a:pt x="72" y="432"/>
                  </a:lnTo>
                  <a:lnTo>
                    <a:pt x="63" y="420"/>
                  </a:lnTo>
                  <a:lnTo>
                    <a:pt x="53" y="409"/>
                  </a:lnTo>
                  <a:lnTo>
                    <a:pt x="46" y="397"/>
                  </a:lnTo>
                  <a:lnTo>
                    <a:pt x="38" y="382"/>
                  </a:lnTo>
                  <a:lnTo>
                    <a:pt x="32" y="369"/>
                  </a:lnTo>
                  <a:lnTo>
                    <a:pt x="27" y="358"/>
                  </a:lnTo>
                  <a:lnTo>
                    <a:pt x="25" y="344"/>
                  </a:lnTo>
                  <a:lnTo>
                    <a:pt x="21" y="329"/>
                  </a:lnTo>
                  <a:lnTo>
                    <a:pt x="19" y="314"/>
                  </a:lnTo>
                  <a:lnTo>
                    <a:pt x="17" y="297"/>
                  </a:lnTo>
                  <a:lnTo>
                    <a:pt x="17" y="280"/>
                  </a:lnTo>
                  <a:lnTo>
                    <a:pt x="17" y="262"/>
                  </a:lnTo>
                  <a:lnTo>
                    <a:pt x="19" y="245"/>
                  </a:lnTo>
                  <a:lnTo>
                    <a:pt x="19" y="228"/>
                  </a:lnTo>
                  <a:lnTo>
                    <a:pt x="23" y="211"/>
                  </a:lnTo>
                  <a:lnTo>
                    <a:pt x="25" y="194"/>
                  </a:lnTo>
                  <a:lnTo>
                    <a:pt x="30" y="177"/>
                  </a:lnTo>
                  <a:lnTo>
                    <a:pt x="36" y="160"/>
                  </a:lnTo>
                  <a:lnTo>
                    <a:pt x="44" y="145"/>
                  </a:lnTo>
                  <a:lnTo>
                    <a:pt x="53" y="129"/>
                  </a:lnTo>
                  <a:lnTo>
                    <a:pt x="63" y="116"/>
                  </a:lnTo>
                  <a:lnTo>
                    <a:pt x="74" y="103"/>
                  </a:lnTo>
                  <a:lnTo>
                    <a:pt x="89" y="93"/>
                  </a:lnTo>
                  <a:lnTo>
                    <a:pt x="105" y="80"/>
                  </a:lnTo>
                  <a:lnTo>
                    <a:pt x="118" y="72"/>
                  </a:lnTo>
                  <a:lnTo>
                    <a:pt x="133" y="63"/>
                  </a:lnTo>
                  <a:lnTo>
                    <a:pt x="148" y="55"/>
                  </a:lnTo>
                  <a:lnTo>
                    <a:pt x="164" y="48"/>
                  </a:lnTo>
                  <a:lnTo>
                    <a:pt x="179" y="40"/>
                  </a:lnTo>
                  <a:lnTo>
                    <a:pt x="194" y="34"/>
                  </a:lnTo>
                  <a:lnTo>
                    <a:pt x="211" y="30"/>
                  </a:lnTo>
                  <a:lnTo>
                    <a:pt x="224" y="25"/>
                  </a:lnTo>
                  <a:lnTo>
                    <a:pt x="240" y="21"/>
                  </a:lnTo>
                  <a:lnTo>
                    <a:pt x="251" y="17"/>
                  </a:lnTo>
                  <a:lnTo>
                    <a:pt x="266" y="17"/>
                  </a:lnTo>
                  <a:lnTo>
                    <a:pt x="278" y="13"/>
                  </a:lnTo>
                  <a:lnTo>
                    <a:pt x="289" y="13"/>
                  </a:lnTo>
                  <a:lnTo>
                    <a:pt x="299" y="13"/>
                  </a:lnTo>
                  <a:lnTo>
                    <a:pt x="308" y="13"/>
                  </a:lnTo>
                  <a:lnTo>
                    <a:pt x="316" y="13"/>
                  </a:lnTo>
                  <a:lnTo>
                    <a:pt x="325" y="17"/>
                  </a:lnTo>
                  <a:lnTo>
                    <a:pt x="335" y="19"/>
                  </a:lnTo>
                  <a:lnTo>
                    <a:pt x="346" y="23"/>
                  </a:lnTo>
                  <a:lnTo>
                    <a:pt x="356" y="27"/>
                  </a:lnTo>
                  <a:lnTo>
                    <a:pt x="367" y="30"/>
                  </a:lnTo>
                  <a:lnTo>
                    <a:pt x="378" y="36"/>
                  </a:lnTo>
                  <a:lnTo>
                    <a:pt x="390" y="42"/>
                  </a:lnTo>
                  <a:lnTo>
                    <a:pt x="399" y="48"/>
                  </a:lnTo>
                  <a:lnTo>
                    <a:pt x="411" y="51"/>
                  </a:lnTo>
                  <a:lnTo>
                    <a:pt x="418" y="55"/>
                  </a:lnTo>
                  <a:lnTo>
                    <a:pt x="426" y="61"/>
                  </a:lnTo>
                  <a:lnTo>
                    <a:pt x="432" y="63"/>
                  </a:lnTo>
                  <a:lnTo>
                    <a:pt x="439" y="67"/>
                  </a:lnTo>
                  <a:lnTo>
                    <a:pt x="441" y="68"/>
                  </a:lnTo>
                  <a:lnTo>
                    <a:pt x="443" y="68"/>
                  </a:lnTo>
                  <a:lnTo>
                    <a:pt x="445" y="68"/>
                  </a:lnTo>
                  <a:lnTo>
                    <a:pt x="451" y="68"/>
                  </a:lnTo>
                  <a:lnTo>
                    <a:pt x="456" y="70"/>
                  </a:lnTo>
                  <a:lnTo>
                    <a:pt x="468" y="72"/>
                  </a:lnTo>
                  <a:lnTo>
                    <a:pt x="477" y="74"/>
                  </a:lnTo>
                  <a:lnTo>
                    <a:pt x="487" y="78"/>
                  </a:lnTo>
                  <a:lnTo>
                    <a:pt x="496" y="80"/>
                  </a:lnTo>
                  <a:lnTo>
                    <a:pt x="508" y="86"/>
                  </a:lnTo>
                  <a:lnTo>
                    <a:pt x="515" y="91"/>
                  </a:lnTo>
                  <a:lnTo>
                    <a:pt x="523" y="101"/>
                  </a:lnTo>
                  <a:lnTo>
                    <a:pt x="531" y="110"/>
                  </a:lnTo>
                  <a:lnTo>
                    <a:pt x="540" y="124"/>
                  </a:lnTo>
                  <a:lnTo>
                    <a:pt x="546" y="133"/>
                  </a:lnTo>
                  <a:lnTo>
                    <a:pt x="553" y="143"/>
                  </a:lnTo>
                  <a:lnTo>
                    <a:pt x="557" y="148"/>
                  </a:lnTo>
                  <a:lnTo>
                    <a:pt x="559" y="152"/>
                  </a:lnTo>
                  <a:lnTo>
                    <a:pt x="561" y="154"/>
                  </a:lnTo>
                  <a:lnTo>
                    <a:pt x="563" y="152"/>
                  </a:lnTo>
                  <a:lnTo>
                    <a:pt x="565" y="145"/>
                  </a:lnTo>
                  <a:lnTo>
                    <a:pt x="563" y="139"/>
                  </a:lnTo>
                  <a:lnTo>
                    <a:pt x="561" y="133"/>
                  </a:lnTo>
                  <a:lnTo>
                    <a:pt x="559" y="124"/>
                  </a:lnTo>
                  <a:lnTo>
                    <a:pt x="557" y="116"/>
                  </a:lnTo>
                  <a:lnTo>
                    <a:pt x="551" y="106"/>
                  </a:lnTo>
                  <a:lnTo>
                    <a:pt x="548" y="99"/>
                  </a:lnTo>
                  <a:lnTo>
                    <a:pt x="540" y="89"/>
                  </a:lnTo>
                  <a:lnTo>
                    <a:pt x="531" y="80"/>
                  </a:lnTo>
                  <a:lnTo>
                    <a:pt x="525" y="76"/>
                  </a:lnTo>
                  <a:lnTo>
                    <a:pt x="519" y="72"/>
                  </a:lnTo>
                  <a:lnTo>
                    <a:pt x="512" y="68"/>
                  </a:lnTo>
                  <a:lnTo>
                    <a:pt x="506" y="68"/>
                  </a:lnTo>
                  <a:lnTo>
                    <a:pt x="500" y="65"/>
                  </a:lnTo>
                  <a:lnTo>
                    <a:pt x="493" y="63"/>
                  </a:lnTo>
                  <a:lnTo>
                    <a:pt x="487" y="63"/>
                  </a:lnTo>
                  <a:lnTo>
                    <a:pt x="481" y="63"/>
                  </a:lnTo>
                  <a:lnTo>
                    <a:pt x="470" y="63"/>
                  </a:lnTo>
                  <a:lnTo>
                    <a:pt x="460" y="63"/>
                  </a:lnTo>
                  <a:lnTo>
                    <a:pt x="455" y="63"/>
                  </a:lnTo>
                  <a:lnTo>
                    <a:pt x="453" y="63"/>
                  </a:lnTo>
                  <a:lnTo>
                    <a:pt x="453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935"/>
            <p:cNvSpPr>
              <a:spLocks/>
            </p:cNvSpPr>
            <p:nvPr/>
          </p:nvSpPr>
          <p:spPr bwMode="auto">
            <a:xfrm>
              <a:off x="1787000" y="4605338"/>
              <a:ext cx="141287" cy="66675"/>
            </a:xfrm>
            <a:custGeom>
              <a:avLst/>
              <a:gdLst/>
              <a:ahLst/>
              <a:cxnLst>
                <a:cxn ang="0">
                  <a:pos x="169" y="4"/>
                </a:cxn>
                <a:cxn ang="0">
                  <a:pos x="91" y="25"/>
                </a:cxn>
                <a:cxn ang="0">
                  <a:pos x="87" y="21"/>
                </a:cxn>
                <a:cxn ang="0">
                  <a:pos x="80" y="12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9" y="0"/>
                </a:cxn>
                <a:cxn ang="0">
                  <a:pos x="42" y="0"/>
                </a:cxn>
                <a:cxn ang="0">
                  <a:pos x="34" y="0"/>
                </a:cxn>
                <a:cxn ang="0">
                  <a:pos x="26" y="4"/>
                </a:cxn>
                <a:cxn ang="0">
                  <a:pos x="21" y="6"/>
                </a:cxn>
                <a:cxn ang="0">
                  <a:pos x="15" y="12"/>
                </a:cxn>
                <a:cxn ang="0">
                  <a:pos x="9" y="16"/>
                </a:cxn>
                <a:cxn ang="0">
                  <a:pos x="5" y="23"/>
                </a:cxn>
                <a:cxn ang="0">
                  <a:pos x="2" y="29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0" y="50"/>
                </a:cxn>
                <a:cxn ang="0">
                  <a:pos x="0" y="56"/>
                </a:cxn>
                <a:cxn ang="0">
                  <a:pos x="4" y="61"/>
                </a:cxn>
                <a:cxn ang="0">
                  <a:pos x="7" y="67"/>
                </a:cxn>
                <a:cxn ang="0">
                  <a:pos x="13" y="75"/>
                </a:cxn>
                <a:cxn ang="0">
                  <a:pos x="19" y="78"/>
                </a:cxn>
                <a:cxn ang="0">
                  <a:pos x="26" y="82"/>
                </a:cxn>
                <a:cxn ang="0">
                  <a:pos x="36" y="82"/>
                </a:cxn>
                <a:cxn ang="0">
                  <a:pos x="45" y="84"/>
                </a:cxn>
                <a:cxn ang="0">
                  <a:pos x="51" y="82"/>
                </a:cxn>
                <a:cxn ang="0">
                  <a:pos x="61" y="82"/>
                </a:cxn>
                <a:cxn ang="0">
                  <a:pos x="64" y="82"/>
                </a:cxn>
                <a:cxn ang="0">
                  <a:pos x="66" y="82"/>
                </a:cxn>
                <a:cxn ang="0">
                  <a:pos x="97" y="52"/>
                </a:cxn>
                <a:cxn ang="0">
                  <a:pos x="178" y="31"/>
                </a:cxn>
                <a:cxn ang="0">
                  <a:pos x="169" y="4"/>
                </a:cxn>
                <a:cxn ang="0">
                  <a:pos x="169" y="4"/>
                </a:cxn>
              </a:cxnLst>
              <a:rect l="0" t="0" r="r" b="b"/>
              <a:pathLst>
                <a:path w="178" h="84">
                  <a:moveTo>
                    <a:pt x="169" y="4"/>
                  </a:moveTo>
                  <a:lnTo>
                    <a:pt x="91" y="25"/>
                  </a:lnTo>
                  <a:lnTo>
                    <a:pt x="87" y="21"/>
                  </a:lnTo>
                  <a:lnTo>
                    <a:pt x="80" y="12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21" y="6"/>
                  </a:lnTo>
                  <a:lnTo>
                    <a:pt x="15" y="12"/>
                  </a:lnTo>
                  <a:lnTo>
                    <a:pt x="9" y="16"/>
                  </a:lnTo>
                  <a:lnTo>
                    <a:pt x="5" y="23"/>
                  </a:lnTo>
                  <a:lnTo>
                    <a:pt x="2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4" y="61"/>
                  </a:lnTo>
                  <a:lnTo>
                    <a:pt x="7" y="67"/>
                  </a:lnTo>
                  <a:lnTo>
                    <a:pt x="13" y="75"/>
                  </a:lnTo>
                  <a:lnTo>
                    <a:pt x="19" y="78"/>
                  </a:lnTo>
                  <a:lnTo>
                    <a:pt x="26" y="82"/>
                  </a:lnTo>
                  <a:lnTo>
                    <a:pt x="36" y="82"/>
                  </a:lnTo>
                  <a:lnTo>
                    <a:pt x="45" y="84"/>
                  </a:lnTo>
                  <a:lnTo>
                    <a:pt x="51" y="82"/>
                  </a:lnTo>
                  <a:lnTo>
                    <a:pt x="61" y="82"/>
                  </a:lnTo>
                  <a:lnTo>
                    <a:pt x="64" y="82"/>
                  </a:lnTo>
                  <a:lnTo>
                    <a:pt x="66" y="82"/>
                  </a:lnTo>
                  <a:lnTo>
                    <a:pt x="97" y="52"/>
                  </a:lnTo>
                  <a:lnTo>
                    <a:pt x="178" y="31"/>
                  </a:lnTo>
                  <a:lnTo>
                    <a:pt x="169" y="4"/>
                  </a:lnTo>
                  <a:lnTo>
                    <a:pt x="169" y="4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936"/>
            <p:cNvSpPr>
              <a:spLocks/>
            </p:cNvSpPr>
            <p:nvPr/>
          </p:nvSpPr>
          <p:spPr bwMode="auto">
            <a:xfrm>
              <a:off x="1406000" y="4610101"/>
              <a:ext cx="92075" cy="42863"/>
            </a:xfrm>
            <a:custGeom>
              <a:avLst/>
              <a:gdLst/>
              <a:ahLst/>
              <a:cxnLst>
                <a:cxn ang="0">
                  <a:pos x="1" y="13"/>
                </a:cxn>
                <a:cxn ang="0">
                  <a:pos x="3" y="19"/>
                </a:cxn>
                <a:cxn ang="0">
                  <a:pos x="9" y="23"/>
                </a:cxn>
                <a:cxn ang="0">
                  <a:pos x="17" y="29"/>
                </a:cxn>
                <a:cxn ang="0">
                  <a:pos x="22" y="34"/>
                </a:cxn>
                <a:cxn ang="0">
                  <a:pos x="34" y="40"/>
                </a:cxn>
                <a:cxn ang="0">
                  <a:pos x="43" y="44"/>
                </a:cxn>
                <a:cxn ang="0">
                  <a:pos x="55" y="44"/>
                </a:cxn>
                <a:cxn ang="0">
                  <a:pos x="64" y="40"/>
                </a:cxn>
                <a:cxn ang="0">
                  <a:pos x="76" y="34"/>
                </a:cxn>
                <a:cxn ang="0">
                  <a:pos x="85" y="29"/>
                </a:cxn>
                <a:cxn ang="0">
                  <a:pos x="97" y="21"/>
                </a:cxn>
                <a:cxn ang="0">
                  <a:pos x="102" y="13"/>
                </a:cxn>
                <a:cxn ang="0">
                  <a:pos x="108" y="6"/>
                </a:cxn>
                <a:cxn ang="0">
                  <a:pos x="112" y="2"/>
                </a:cxn>
                <a:cxn ang="0">
                  <a:pos x="114" y="0"/>
                </a:cxn>
                <a:cxn ang="0">
                  <a:pos x="114" y="2"/>
                </a:cxn>
                <a:cxn ang="0">
                  <a:pos x="116" y="8"/>
                </a:cxn>
                <a:cxn ang="0">
                  <a:pos x="114" y="15"/>
                </a:cxn>
                <a:cxn ang="0">
                  <a:pos x="108" y="29"/>
                </a:cxn>
                <a:cxn ang="0">
                  <a:pos x="98" y="38"/>
                </a:cxn>
                <a:cxn ang="0">
                  <a:pos x="95" y="46"/>
                </a:cxn>
                <a:cxn ang="0">
                  <a:pos x="89" y="50"/>
                </a:cxn>
                <a:cxn ang="0">
                  <a:pos x="85" y="51"/>
                </a:cxn>
                <a:cxn ang="0">
                  <a:pos x="77" y="53"/>
                </a:cxn>
                <a:cxn ang="0">
                  <a:pos x="68" y="55"/>
                </a:cxn>
                <a:cxn ang="0">
                  <a:pos x="60" y="55"/>
                </a:cxn>
                <a:cxn ang="0">
                  <a:pos x="55" y="55"/>
                </a:cxn>
                <a:cxn ang="0">
                  <a:pos x="49" y="53"/>
                </a:cxn>
                <a:cxn ang="0">
                  <a:pos x="43" y="53"/>
                </a:cxn>
                <a:cxn ang="0">
                  <a:pos x="34" y="48"/>
                </a:cxn>
                <a:cxn ang="0">
                  <a:pos x="26" y="44"/>
                </a:cxn>
                <a:cxn ang="0">
                  <a:pos x="19" y="38"/>
                </a:cxn>
                <a:cxn ang="0">
                  <a:pos x="13" y="34"/>
                </a:cxn>
                <a:cxn ang="0">
                  <a:pos x="5" y="29"/>
                </a:cxn>
                <a:cxn ang="0">
                  <a:pos x="0" y="23"/>
                </a:cxn>
                <a:cxn ang="0">
                  <a:pos x="1" y="13"/>
                </a:cxn>
                <a:cxn ang="0">
                  <a:pos x="1" y="13"/>
                </a:cxn>
              </a:cxnLst>
              <a:rect l="0" t="0" r="r" b="b"/>
              <a:pathLst>
                <a:path w="116" h="55">
                  <a:moveTo>
                    <a:pt x="1" y="13"/>
                  </a:moveTo>
                  <a:lnTo>
                    <a:pt x="3" y="19"/>
                  </a:lnTo>
                  <a:lnTo>
                    <a:pt x="9" y="23"/>
                  </a:lnTo>
                  <a:lnTo>
                    <a:pt x="17" y="29"/>
                  </a:lnTo>
                  <a:lnTo>
                    <a:pt x="22" y="34"/>
                  </a:lnTo>
                  <a:lnTo>
                    <a:pt x="34" y="40"/>
                  </a:lnTo>
                  <a:lnTo>
                    <a:pt x="43" y="44"/>
                  </a:lnTo>
                  <a:lnTo>
                    <a:pt x="55" y="44"/>
                  </a:lnTo>
                  <a:lnTo>
                    <a:pt x="64" y="40"/>
                  </a:lnTo>
                  <a:lnTo>
                    <a:pt x="76" y="34"/>
                  </a:lnTo>
                  <a:lnTo>
                    <a:pt x="85" y="29"/>
                  </a:lnTo>
                  <a:lnTo>
                    <a:pt x="97" y="21"/>
                  </a:lnTo>
                  <a:lnTo>
                    <a:pt x="102" y="13"/>
                  </a:lnTo>
                  <a:lnTo>
                    <a:pt x="108" y="6"/>
                  </a:lnTo>
                  <a:lnTo>
                    <a:pt x="112" y="2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8"/>
                  </a:lnTo>
                  <a:lnTo>
                    <a:pt x="114" y="15"/>
                  </a:lnTo>
                  <a:lnTo>
                    <a:pt x="108" y="29"/>
                  </a:lnTo>
                  <a:lnTo>
                    <a:pt x="98" y="38"/>
                  </a:lnTo>
                  <a:lnTo>
                    <a:pt x="95" y="46"/>
                  </a:lnTo>
                  <a:lnTo>
                    <a:pt x="89" y="50"/>
                  </a:lnTo>
                  <a:lnTo>
                    <a:pt x="85" y="51"/>
                  </a:lnTo>
                  <a:lnTo>
                    <a:pt x="77" y="53"/>
                  </a:lnTo>
                  <a:lnTo>
                    <a:pt x="68" y="55"/>
                  </a:lnTo>
                  <a:lnTo>
                    <a:pt x="60" y="55"/>
                  </a:lnTo>
                  <a:lnTo>
                    <a:pt x="55" y="55"/>
                  </a:lnTo>
                  <a:lnTo>
                    <a:pt x="49" y="53"/>
                  </a:lnTo>
                  <a:lnTo>
                    <a:pt x="43" y="53"/>
                  </a:lnTo>
                  <a:lnTo>
                    <a:pt x="34" y="48"/>
                  </a:lnTo>
                  <a:lnTo>
                    <a:pt x="26" y="44"/>
                  </a:lnTo>
                  <a:lnTo>
                    <a:pt x="19" y="38"/>
                  </a:lnTo>
                  <a:lnTo>
                    <a:pt x="13" y="34"/>
                  </a:lnTo>
                  <a:lnTo>
                    <a:pt x="5" y="29"/>
                  </a:lnTo>
                  <a:lnTo>
                    <a:pt x="0" y="23"/>
                  </a:ln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937"/>
            <p:cNvSpPr>
              <a:spLocks/>
            </p:cNvSpPr>
            <p:nvPr/>
          </p:nvSpPr>
          <p:spPr bwMode="auto">
            <a:xfrm>
              <a:off x="1459975" y="4549776"/>
              <a:ext cx="85725" cy="182563"/>
            </a:xfrm>
            <a:custGeom>
              <a:avLst/>
              <a:gdLst/>
              <a:ahLst/>
              <a:cxnLst>
                <a:cxn ang="0">
                  <a:pos x="13" y="19"/>
                </a:cxn>
                <a:cxn ang="0">
                  <a:pos x="23" y="25"/>
                </a:cxn>
                <a:cxn ang="0">
                  <a:pos x="30" y="38"/>
                </a:cxn>
                <a:cxn ang="0">
                  <a:pos x="38" y="53"/>
                </a:cxn>
                <a:cxn ang="0">
                  <a:pos x="48" y="68"/>
                </a:cxn>
                <a:cxn ang="0">
                  <a:pos x="59" y="84"/>
                </a:cxn>
                <a:cxn ang="0">
                  <a:pos x="70" y="97"/>
                </a:cxn>
                <a:cxn ang="0">
                  <a:pos x="84" y="106"/>
                </a:cxn>
                <a:cxn ang="0">
                  <a:pos x="97" y="154"/>
                </a:cxn>
                <a:cxn ang="0">
                  <a:pos x="86" y="160"/>
                </a:cxn>
                <a:cxn ang="0">
                  <a:pos x="65" y="175"/>
                </a:cxn>
                <a:cxn ang="0">
                  <a:pos x="49" y="184"/>
                </a:cxn>
                <a:cxn ang="0">
                  <a:pos x="36" y="198"/>
                </a:cxn>
                <a:cxn ang="0">
                  <a:pos x="23" y="209"/>
                </a:cxn>
                <a:cxn ang="0">
                  <a:pos x="13" y="222"/>
                </a:cxn>
                <a:cxn ang="0">
                  <a:pos x="23" y="224"/>
                </a:cxn>
                <a:cxn ang="0">
                  <a:pos x="34" y="213"/>
                </a:cxn>
                <a:cxn ang="0">
                  <a:pos x="46" y="203"/>
                </a:cxn>
                <a:cxn ang="0">
                  <a:pos x="61" y="190"/>
                </a:cxn>
                <a:cxn ang="0">
                  <a:pos x="74" y="179"/>
                </a:cxn>
                <a:cxn ang="0">
                  <a:pos x="89" y="169"/>
                </a:cxn>
                <a:cxn ang="0">
                  <a:pos x="101" y="164"/>
                </a:cxn>
                <a:cxn ang="0">
                  <a:pos x="105" y="108"/>
                </a:cxn>
                <a:cxn ang="0">
                  <a:pos x="93" y="99"/>
                </a:cxn>
                <a:cxn ang="0">
                  <a:pos x="70" y="78"/>
                </a:cxn>
                <a:cxn ang="0">
                  <a:pos x="57" y="63"/>
                </a:cxn>
                <a:cxn ang="0">
                  <a:pos x="46" y="49"/>
                </a:cxn>
                <a:cxn ang="0">
                  <a:pos x="36" y="34"/>
                </a:cxn>
                <a:cxn ang="0">
                  <a:pos x="34" y="19"/>
                </a:cxn>
                <a:cxn ang="0">
                  <a:pos x="36" y="11"/>
                </a:cxn>
                <a:cxn ang="0">
                  <a:pos x="17" y="9"/>
                </a:cxn>
                <a:cxn ang="0">
                  <a:pos x="9" y="2"/>
                </a:cxn>
                <a:cxn ang="0">
                  <a:pos x="0" y="9"/>
                </a:cxn>
              </a:cxnLst>
              <a:rect l="0" t="0" r="r" b="b"/>
              <a:pathLst>
                <a:path w="106" h="228">
                  <a:moveTo>
                    <a:pt x="0" y="9"/>
                  </a:moveTo>
                  <a:lnTo>
                    <a:pt x="13" y="19"/>
                  </a:lnTo>
                  <a:lnTo>
                    <a:pt x="23" y="23"/>
                  </a:lnTo>
                  <a:lnTo>
                    <a:pt x="23" y="25"/>
                  </a:lnTo>
                  <a:lnTo>
                    <a:pt x="29" y="34"/>
                  </a:lnTo>
                  <a:lnTo>
                    <a:pt x="30" y="38"/>
                  </a:lnTo>
                  <a:lnTo>
                    <a:pt x="34" y="46"/>
                  </a:lnTo>
                  <a:lnTo>
                    <a:pt x="38" y="53"/>
                  </a:lnTo>
                  <a:lnTo>
                    <a:pt x="44" y="63"/>
                  </a:lnTo>
                  <a:lnTo>
                    <a:pt x="48" y="68"/>
                  </a:lnTo>
                  <a:lnTo>
                    <a:pt x="53" y="76"/>
                  </a:lnTo>
                  <a:lnTo>
                    <a:pt x="59" y="84"/>
                  </a:lnTo>
                  <a:lnTo>
                    <a:pt x="65" y="91"/>
                  </a:lnTo>
                  <a:lnTo>
                    <a:pt x="70" y="97"/>
                  </a:lnTo>
                  <a:lnTo>
                    <a:pt x="78" y="103"/>
                  </a:lnTo>
                  <a:lnTo>
                    <a:pt x="84" y="106"/>
                  </a:lnTo>
                  <a:lnTo>
                    <a:pt x="91" y="110"/>
                  </a:lnTo>
                  <a:lnTo>
                    <a:pt x="97" y="154"/>
                  </a:lnTo>
                  <a:lnTo>
                    <a:pt x="93" y="154"/>
                  </a:lnTo>
                  <a:lnTo>
                    <a:pt x="86" y="160"/>
                  </a:lnTo>
                  <a:lnTo>
                    <a:pt x="76" y="165"/>
                  </a:lnTo>
                  <a:lnTo>
                    <a:pt x="65" y="175"/>
                  </a:lnTo>
                  <a:lnTo>
                    <a:pt x="57" y="179"/>
                  </a:lnTo>
                  <a:lnTo>
                    <a:pt x="49" y="184"/>
                  </a:lnTo>
                  <a:lnTo>
                    <a:pt x="44" y="190"/>
                  </a:lnTo>
                  <a:lnTo>
                    <a:pt x="36" y="198"/>
                  </a:lnTo>
                  <a:lnTo>
                    <a:pt x="29" y="203"/>
                  </a:lnTo>
                  <a:lnTo>
                    <a:pt x="23" y="209"/>
                  </a:lnTo>
                  <a:lnTo>
                    <a:pt x="17" y="215"/>
                  </a:lnTo>
                  <a:lnTo>
                    <a:pt x="13" y="222"/>
                  </a:lnTo>
                  <a:lnTo>
                    <a:pt x="21" y="228"/>
                  </a:lnTo>
                  <a:lnTo>
                    <a:pt x="23" y="224"/>
                  </a:lnTo>
                  <a:lnTo>
                    <a:pt x="30" y="219"/>
                  </a:lnTo>
                  <a:lnTo>
                    <a:pt x="34" y="213"/>
                  </a:lnTo>
                  <a:lnTo>
                    <a:pt x="40" y="209"/>
                  </a:lnTo>
                  <a:lnTo>
                    <a:pt x="46" y="203"/>
                  </a:lnTo>
                  <a:lnTo>
                    <a:pt x="53" y="198"/>
                  </a:lnTo>
                  <a:lnTo>
                    <a:pt x="61" y="190"/>
                  </a:lnTo>
                  <a:lnTo>
                    <a:pt x="67" y="184"/>
                  </a:lnTo>
                  <a:lnTo>
                    <a:pt x="74" y="179"/>
                  </a:lnTo>
                  <a:lnTo>
                    <a:pt x="82" y="175"/>
                  </a:lnTo>
                  <a:lnTo>
                    <a:pt x="89" y="169"/>
                  </a:lnTo>
                  <a:lnTo>
                    <a:pt x="95" y="165"/>
                  </a:lnTo>
                  <a:lnTo>
                    <a:pt x="101" y="164"/>
                  </a:lnTo>
                  <a:lnTo>
                    <a:pt x="106" y="164"/>
                  </a:lnTo>
                  <a:lnTo>
                    <a:pt x="105" y="108"/>
                  </a:lnTo>
                  <a:lnTo>
                    <a:pt x="101" y="105"/>
                  </a:lnTo>
                  <a:lnTo>
                    <a:pt x="93" y="99"/>
                  </a:lnTo>
                  <a:lnTo>
                    <a:pt x="82" y="89"/>
                  </a:lnTo>
                  <a:lnTo>
                    <a:pt x="70" y="78"/>
                  </a:lnTo>
                  <a:lnTo>
                    <a:pt x="63" y="70"/>
                  </a:lnTo>
                  <a:lnTo>
                    <a:pt x="57" y="63"/>
                  </a:lnTo>
                  <a:lnTo>
                    <a:pt x="49" y="55"/>
                  </a:lnTo>
                  <a:lnTo>
                    <a:pt x="46" y="49"/>
                  </a:lnTo>
                  <a:lnTo>
                    <a:pt x="40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4" y="19"/>
                  </a:lnTo>
                  <a:lnTo>
                    <a:pt x="42" y="9"/>
                  </a:lnTo>
                  <a:lnTo>
                    <a:pt x="36" y="11"/>
                  </a:lnTo>
                  <a:lnTo>
                    <a:pt x="25" y="13"/>
                  </a:lnTo>
                  <a:lnTo>
                    <a:pt x="17" y="9"/>
                  </a:lnTo>
                  <a:lnTo>
                    <a:pt x="11" y="6"/>
                  </a:lnTo>
                  <a:lnTo>
                    <a:pt x="9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938"/>
            <p:cNvSpPr>
              <a:spLocks/>
            </p:cNvSpPr>
            <p:nvPr/>
          </p:nvSpPr>
          <p:spPr bwMode="auto">
            <a:xfrm>
              <a:off x="1552050" y="4257676"/>
              <a:ext cx="171450" cy="439738"/>
            </a:xfrm>
            <a:custGeom>
              <a:avLst/>
              <a:gdLst/>
              <a:ahLst/>
              <a:cxnLst>
                <a:cxn ang="0">
                  <a:pos x="162" y="80"/>
                </a:cxn>
                <a:cxn ang="0">
                  <a:pos x="179" y="65"/>
                </a:cxn>
                <a:cxn ang="0">
                  <a:pos x="192" y="51"/>
                </a:cxn>
                <a:cxn ang="0">
                  <a:pos x="200" y="32"/>
                </a:cxn>
                <a:cxn ang="0">
                  <a:pos x="203" y="17"/>
                </a:cxn>
                <a:cxn ang="0">
                  <a:pos x="203" y="2"/>
                </a:cxn>
                <a:cxn ang="0">
                  <a:pos x="205" y="2"/>
                </a:cxn>
                <a:cxn ang="0">
                  <a:pos x="213" y="19"/>
                </a:cxn>
                <a:cxn ang="0">
                  <a:pos x="215" y="34"/>
                </a:cxn>
                <a:cxn ang="0">
                  <a:pos x="207" y="49"/>
                </a:cxn>
                <a:cxn ang="0">
                  <a:pos x="198" y="65"/>
                </a:cxn>
                <a:cxn ang="0">
                  <a:pos x="186" y="80"/>
                </a:cxn>
                <a:cxn ang="0">
                  <a:pos x="184" y="88"/>
                </a:cxn>
                <a:cxn ang="0">
                  <a:pos x="186" y="99"/>
                </a:cxn>
                <a:cxn ang="0">
                  <a:pos x="190" y="120"/>
                </a:cxn>
                <a:cxn ang="0">
                  <a:pos x="194" y="146"/>
                </a:cxn>
                <a:cxn ang="0">
                  <a:pos x="194" y="177"/>
                </a:cxn>
                <a:cxn ang="0">
                  <a:pos x="192" y="217"/>
                </a:cxn>
                <a:cxn ang="0">
                  <a:pos x="184" y="257"/>
                </a:cxn>
                <a:cxn ang="0">
                  <a:pos x="175" y="304"/>
                </a:cxn>
                <a:cxn ang="0">
                  <a:pos x="158" y="348"/>
                </a:cxn>
                <a:cxn ang="0">
                  <a:pos x="143" y="384"/>
                </a:cxn>
                <a:cxn ang="0">
                  <a:pos x="125" y="413"/>
                </a:cxn>
                <a:cxn ang="0">
                  <a:pos x="112" y="437"/>
                </a:cxn>
                <a:cxn ang="0">
                  <a:pos x="99" y="455"/>
                </a:cxn>
                <a:cxn ang="0">
                  <a:pos x="89" y="468"/>
                </a:cxn>
                <a:cxn ang="0">
                  <a:pos x="80" y="477"/>
                </a:cxn>
                <a:cxn ang="0">
                  <a:pos x="87" y="553"/>
                </a:cxn>
                <a:cxn ang="0">
                  <a:pos x="82" y="548"/>
                </a:cxn>
                <a:cxn ang="0">
                  <a:pos x="74" y="531"/>
                </a:cxn>
                <a:cxn ang="0">
                  <a:pos x="68" y="513"/>
                </a:cxn>
                <a:cxn ang="0">
                  <a:pos x="67" y="498"/>
                </a:cxn>
                <a:cxn ang="0">
                  <a:pos x="67" y="487"/>
                </a:cxn>
                <a:cxn ang="0">
                  <a:pos x="59" y="489"/>
                </a:cxn>
                <a:cxn ang="0">
                  <a:pos x="44" y="493"/>
                </a:cxn>
                <a:cxn ang="0">
                  <a:pos x="23" y="493"/>
                </a:cxn>
                <a:cxn ang="0">
                  <a:pos x="2" y="493"/>
                </a:cxn>
                <a:cxn ang="0">
                  <a:pos x="0" y="487"/>
                </a:cxn>
                <a:cxn ang="0">
                  <a:pos x="4" y="483"/>
                </a:cxn>
                <a:cxn ang="0">
                  <a:pos x="13" y="483"/>
                </a:cxn>
                <a:cxn ang="0">
                  <a:pos x="32" y="483"/>
                </a:cxn>
                <a:cxn ang="0">
                  <a:pos x="53" y="479"/>
                </a:cxn>
                <a:cxn ang="0">
                  <a:pos x="76" y="466"/>
                </a:cxn>
                <a:cxn ang="0">
                  <a:pos x="86" y="453"/>
                </a:cxn>
                <a:cxn ang="0">
                  <a:pos x="99" y="437"/>
                </a:cxn>
                <a:cxn ang="0">
                  <a:pos x="110" y="418"/>
                </a:cxn>
                <a:cxn ang="0">
                  <a:pos x="124" y="397"/>
                </a:cxn>
                <a:cxn ang="0">
                  <a:pos x="135" y="373"/>
                </a:cxn>
                <a:cxn ang="0">
                  <a:pos x="146" y="344"/>
                </a:cxn>
                <a:cxn ang="0">
                  <a:pos x="156" y="318"/>
                </a:cxn>
                <a:cxn ang="0">
                  <a:pos x="164" y="287"/>
                </a:cxn>
                <a:cxn ang="0">
                  <a:pos x="169" y="255"/>
                </a:cxn>
                <a:cxn ang="0">
                  <a:pos x="173" y="226"/>
                </a:cxn>
                <a:cxn ang="0">
                  <a:pos x="175" y="198"/>
                </a:cxn>
                <a:cxn ang="0">
                  <a:pos x="179" y="171"/>
                </a:cxn>
                <a:cxn ang="0">
                  <a:pos x="179" y="145"/>
                </a:cxn>
                <a:cxn ang="0">
                  <a:pos x="179" y="124"/>
                </a:cxn>
                <a:cxn ang="0">
                  <a:pos x="177" y="105"/>
                </a:cxn>
                <a:cxn ang="0">
                  <a:pos x="175" y="89"/>
                </a:cxn>
                <a:cxn ang="0">
                  <a:pos x="160" y="93"/>
                </a:cxn>
                <a:cxn ang="0">
                  <a:pos x="156" y="84"/>
                </a:cxn>
              </a:cxnLst>
              <a:rect l="0" t="0" r="r" b="b"/>
              <a:pathLst>
                <a:path w="215" h="553">
                  <a:moveTo>
                    <a:pt x="156" y="84"/>
                  </a:moveTo>
                  <a:lnTo>
                    <a:pt x="162" y="80"/>
                  </a:lnTo>
                  <a:lnTo>
                    <a:pt x="173" y="72"/>
                  </a:lnTo>
                  <a:lnTo>
                    <a:pt x="179" y="65"/>
                  </a:lnTo>
                  <a:lnTo>
                    <a:pt x="186" y="59"/>
                  </a:lnTo>
                  <a:lnTo>
                    <a:pt x="192" y="51"/>
                  </a:lnTo>
                  <a:lnTo>
                    <a:pt x="196" y="44"/>
                  </a:lnTo>
                  <a:lnTo>
                    <a:pt x="200" y="32"/>
                  </a:lnTo>
                  <a:lnTo>
                    <a:pt x="202" y="25"/>
                  </a:lnTo>
                  <a:lnTo>
                    <a:pt x="203" y="17"/>
                  </a:lnTo>
                  <a:lnTo>
                    <a:pt x="203" y="10"/>
                  </a:lnTo>
                  <a:lnTo>
                    <a:pt x="203" y="2"/>
                  </a:lnTo>
                  <a:lnTo>
                    <a:pt x="203" y="0"/>
                  </a:lnTo>
                  <a:lnTo>
                    <a:pt x="205" y="2"/>
                  </a:lnTo>
                  <a:lnTo>
                    <a:pt x="211" y="13"/>
                  </a:lnTo>
                  <a:lnTo>
                    <a:pt x="213" y="19"/>
                  </a:lnTo>
                  <a:lnTo>
                    <a:pt x="215" y="27"/>
                  </a:lnTo>
                  <a:lnTo>
                    <a:pt x="215" y="34"/>
                  </a:lnTo>
                  <a:lnTo>
                    <a:pt x="213" y="44"/>
                  </a:lnTo>
                  <a:lnTo>
                    <a:pt x="207" y="49"/>
                  </a:lnTo>
                  <a:lnTo>
                    <a:pt x="203" y="59"/>
                  </a:lnTo>
                  <a:lnTo>
                    <a:pt x="198" y="65"/>
                  </a:lnTo>
                  <a:lnTo>
                    <a:pt x="194" y="72"/>
                  </a:lnTo>
                  <a:lnTo>
                    <a:pt x="186" y="80"/>
                  </a:lnTo>
                  <a:lnTo>
                    <a:pt x="184" y="84"/>
                  </a:lnTo>
                  <a:lnTo>
                    <a:pt x="184" y="88"/>
                  </a:lnTo>
                  <a:lnTo>
                    <a:pt x="184" y="91"/>
                  </a:lnTo>
                  <a:lnTo>
                    <a:pt x="186" y="99"/>
                  </a:lnTo>
                  <a:lnTo>
                    <a:pt x="188" y="108"/>
                  </a:lnTo>
                  <a:lnTo>
                    <a:pt x="190" y="120"/>
                  </a:lnTo>
                  <a:lnTo>
                    <a:pt x="192" y="131"/>
                  </a:lnTo>
                  <a:lnTo>
                    <a:pt x="194" y="146"/>
                  </a:lnTo>
                  <a:lnTo>
                    <a:pt x="194" y="160"/>
                  </a:lnTo>
                  <a:lnTo>
                    <a:pt x="194" y="177"/>
                  </a:lnTo>
                  <a:lnTo>
                    <a:pt x="194" y="194"/>
                  </a:lnTo>
                  <a:lnTo>
                    <a:pt x="192" y="217"/>
                  </a:lnTo>
                  <a:lnTo>
                    <a:pt x="188" y="236"/>
                  </a:lnTo>
                  <a:lnTo>
                    <a:pt x="184" y="257"/>
                  </a:lnTo>
                  <a:lnTo>
                    <a:pt x="181" y="280"/>
                  </a:lnTo>
                  <a:lnTo>
                    <a:pt x="175" y="304"/>
                  </a:lnTo>
                  <a:lnTo>
                    <a:pt x="165" y="325"/>
                  </a:lnTo>
                  <a:lnTo>
                    <a:pt x="158" y="348"/>
                  </a:lnTo>
                  <a:lnTo>
                    <a:pt x="150" y="365"/>
                  </a:lnTo>
                  <a:lnTo>
                    <a:pt x="143" y="384"/>
                  </a:lnTo>
                  <a:lnTo>
                    <a:pt x="135" y="399"/>
                  </a:lnTo>
                  <a:lnTo>
                    <a:pt x="125" y="413"/>
                  </a:lnTo>
                  <a:lnTo>
                    <a:pt x="120" y="426"/>
                  </a:lnTo>
                  <a:lnTo>
                    <a:pt x="112" y="437"/>
                  </a:lnTo>
                  <a:lnTo>
                    <a:pt x="105" y="447"/>
                  </a:lnTo>
                  <a:lnTo>
                    <a:pt x="99" y="455"/>
                  </a:lnTo>
                  <a:lnTo>
                    <a:pt x="93" y="460"/>
                  </a:lnTo>
                  <a:lnTo>
                    <a:pt x="89" y="468"/>
                  </a:lnTo>
                  <a:lnTo>
                    <a:pt x="82" y="474"/>
                  </a:lnTo>
                  <a:lnTo>
                    <a:pt x="80" y="477"/>
                  </a:lnTo>
                  <a:lnTo>
                    <a:pt x="89" y="553"/>
                  </a:lnTo>
                  <a:lnTo>
                    <a:pt x="87" y="553"/>
                  </a:lnTo>
                  <a:lnTo>
                    <a:pt x="86" y="552"/>
                  </a:lnTo>
                  <a:lnTo>
                    <a:pt x="82" y="548"/>
                  </a:lnTo>
                  <a:lnTo>
                    <a:pt x="76" y="538"/>
                  </a:lnTo>
                  <a:lnTo>
                    <a:pt x="74" y="531"/>
                  </a:lnTo>
                  <a:lnTo>
                    <a:pt x="70" y="523"/>
                  </a:lnTo>
                  <a:lnTo>
                    <a:pt x="68" y="513"/>
                  </a:lnTo>
                  <a:lnTo>
                    <a:pt x="68" y="506"/>
                  </a:lnTo>
                  <a:lnTo>
                    <a:pt x="67" y="498"/>
                  </a:lnTo>
                  <a:lnTo>
                    <a:pt x="67" y="493"/>
                  </a:lnTo>
                  <a:lnTo>
                    <a:pt x="67" y="487"/>
                  </a:lnTo>
                  <a:lnTo>
                    <a:pt x="65" y="487"/>
                  </a:lnTo>
                  <a:lnTo>
                    <a:pt x="59" y="489"/>
                  </a:lnTo>
                  <a:lnTo>
                    <a:pt x="51" y="489"/>
                  </a:lnTo>
                  <a:lnTo>
                    <a:pt x="44" y="493"/>
                  </a:lnTo>
                  <a:lnTo>
                    <a:pt x="32" y="493"/>
                  </a:lnTo>
                  <a:lnTo>
                    <a:pt x="23" y="493"/>
                  </a:lnTo>
                  <a:lnTo>
                    <a:pt x="11" y="493"/>
                  </a:lnTo>
                  <a:lnTo>
                    <a:pt x="2" y="493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0" y="483"/>
                  </a:lnTo>
                  <a:lnTo>
                    <a:pt x="4" y="483"/>
                  </a:lnTo>
                  <a:lnTo>
                    <a:pt x="6" y="483"/>
                  </a:lnTo>
                  <a:lnTo>
                    <a:pt x="13" y="483"/>
                  </a:lnTo>
                  <a:lnTo>
                    <a:pt x="23" y="483"/>
                  </a:lnTo>
                  <a:lnTo>
                    <a:pt x="32" y="483"/>
                  </a:lnTo>
                  <a:lnTo>
                    <a:pt x="44" y="483"/>
                  </a:lnTo>
                  <a:lnTo>
                    <a:pt x="53" y="479"/>
                  </a:lnTo>
                  <a:lnTo>
                    <a:pt x="65" y="474"/>
                  </a:lnTo>
                  <a:lnTo>
                    <a:pt x="76" y="466"/>
                  </a:lnTo>
                  <a:lnTo>
                    <a:pt x="80" y="458"/>
                  </a:lnTo>
                  <a:lnTo>
                    <a:pt x="86" y="453"/>
                  </a:lnTo>
                  <a:lnTo>
                    <a:pt x="91" y="445"/>
                  </a:lnTo>
                  <a:lnTo>
                    <a:pt x="99" y="437"/>
                  </a:lnTo>
                  <a:lnTo>
                    <a:pt x="105" y="428"/>
                  </a:lnTo>
                  <a:lnTo>
                    <a:pt x="110" y="418"/>
                  </a:lnTo>
                  <a:lnTo>
                    <a:pt x="116" y="407"/>
                  </a:lnTo>
                  <a:lnTo>
                    <a:pt x="124" y="397"/>
                  </a:lnTo>
                  <a:lnTo>
                    <a:pt x="129" y="384"/>
                  </a:lnTo>
                  <a:lnTo>
                    <a:pt x="135" y="373"/>
                  </a:lnTo>
                  <a:lnTo>
                    <a:pt x="141" y="358"/>
                  </a:lnTo>
                  <a:lnTo>
                    <a:pt x="146" y="344"/>
                  </a:lnTo>
                  <a:lnTo>
                    <a:pt x="150" y="331"/>
                  </a:lnTo>
                  <a:lnTo>
                    <a:pt x="156" y="318"/>
                  </a:lnTo>
                  <a:lnTo>
                    <a:pt x="160" y="302"/>
                  </a:lnTo>
                  <a:lnTo>
                    <a:pt x="164" y="287"/>
                  </a:lnTo>
                  <a:lnTo>
                    <a:pt x="165" y="272"/>
                  </a:lnTo>
                  <a:lnTo>
                    <a:pt x="169" y="255"/>
                  </a:lnTo>
                  <a:lnTo>
                    <a:pt x="171" y="242"/>
                  </a:lnTo>
                  <a:lnTo>
                    <a:pt x="173" y="226"/>
                  </a:lnTo>
                  <a:lnTo>
                    <a:pt x="175" y="213"/>
                  </a:lnTo>
                  <a:lnTo>
                    <a:pt x="175" y="198"/>
                  </a:lnTo>
                  <a:lnTo>
                    <a:pt x="177" y="184"/>
                  </a:lnTo>
                  <a:lnTo>
                    <a:pt x="179" y="171"/>
                  </a:lnTo>
                  <a:lnTo>
                    <a:pt x="179" y="158"/>
                  </a:lnTo>
                  <a:lnTo>
                    <a:pt x="179" y="145"/>
                  </a:lnTo>
                  <a:lnTo>
                    <a:pt x="179" y="135"/>
                  </a:lnTo>
                  <a:lnTo>
                    <a:pt x="179" y="124"/>
                  </a:lnTo>
                  <a:lnTo>
                    <a:pt x="179" y="114"/>
                  </a:lnTo>
                  <a:lnTo>
                    <a:pt x="177" y="105"/>
                  </a:lnTo>
                  <a:lnTo>
                    <a:pt x="175" y="97"/>
                  </a:lnTo>
                  <a:lnTo>
                    <a:pt x="175" y="89"/>
                  </a:lnTo>
                  <a:lnTo>
                    <a:pt x="169" y="91"/>
                  </a:lnTo>
                  <a:lnTo>
                    <a:pt x="160" y="93"/>
                  </a:lnTo>
                  <a:lnTo>
                    <a:pt x="154" y="88"/>
                  </a:lnTo>
                  <a:lnTo>
                    <a:pt x="156" y="84"/>
                  </a:lnTo>
                  <a:lnTo>
                    <a:pt x="156" y="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939"/>
            <p:cNvSpPr>
              <a:spLocks/>
            </p:cNvSpPr>
            <p:nvPr/>
          </p:nvSpPr>
          <p:spPr bwMode="auto">
            <a:xfrm>
              <a:off x="1644125" y="4502151"/>
              <a:ext cx="107950" cy="1079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50" y="46"/>
                </a:cxn>
                <a:cxn ang="0">
                  <a:pos x="59" y="50"/>
                </a:cxn>
                <a:cxn ang="0">
                  <a:pos x="74" y="50"/>
                </a:cxn>
                <a:cxn ang="0">
                  <a:pos x="91" y="48"/>
                </a:cxn>
                <a:cxn ang="0">
                  <a:pos x="105" y="44"/>
                </a:cxn>
                <a:cxn ang="0">
                  <a:pos x="114" y="36"/>
                </a:cxn>
                <a:cxn ang="0">
                  <a:pos x="114" y="21"/>
                </a:cxn>
                <a:cxn ang="0">
                  <a:pos x="99" y="10"/>
                </a:cxn>
                <a:cxn ang="0">
                  <a:pos x="95" y="6"/>
                </a:cxn>
                <a:cxn ang="0">
                  <a:pos x="101" y="0"/>
                </a:cxn>
                <a:cxn ang="0">
                  <a:pos x="110" y="4"/>
                </a:cxn>
                <a:cxn ang="0">
                  <a:pos x="122" y="15"/>
                </a:cxn>
                <a:cxn ang="0">
                  <a:pos x="135" y="32"/>
                </a:cxn>
                <a:cxn ang="0">
                  <a:pos x="137" y="51"/>
                </a:cxn>
                <a:cxn ang="0">
                  <a:pos x="135" y="65"/>
                </a:cxn>
                <a:cxn ang="0">
                  <a:pos x="129" y="80"/>
                </a:cxn>
                <a:cxn ang="0">
                  <a:pos x="120" y="93"/>
                </a:cxn>
                <a:cxn ang="0">
                  <a:pos x="103" y="110"/>
                </a:cxn>
                <a:cxn ang="0">
                  <a:pos x="86" y="122"/>
                </a:cxn>
                <a:cxn ang="0">
                  <a:pos x="72" y="128"/>
                </a:cxn>
                <a:cxn ang="0">
                  <a:pos x="57" y="133"/>
                </a:cxn>
                <a:cxn ang="0">
                  <a:pos x="40" y="135"/>
                </a:cxn>
                <a:cxn ang="0">
                  <a:pos x="25" y="129"/>
                </a:cxn>
                <a:cxn ang="0">
                  <a:pos x="10" y="124"/>
                </a:cxn>
                <a:cxn ang="0">
                  <a:pos x="0" y="120"/>
                </a:cxn>
                <a:cxn ang="0">
                  <a:pos x="10" y="112"/>
                </a:cxn>
                <a:cxn ang="0">
                  <a:pos x="21" y="120"/>
                </a:cxn>
                <a:cxn ang="0">
                  <a:pos x="34" y="126"/>
                </a:cxn>
                <a:cxn ang="0">
                  <a:pos x="50" y="126"/>
                </a:cxn>
                <a:cxn ang="0">
                  <a:pos x="63" y="118"/>
                </a:cxn>
                <a:cxn ang="0">
                  <a:pos x="80" y="110"/>
                </a:cxn>
                <a:cxn ang="0">
                  <a:pos x="93" y="101"/>
                </a:cxn>
                <a:cxn ang="0">
                  <a:pos x="105" y="93"/>
                </a:cxn>
                <a:cxn ang="0">
                  <a:pos x="120" y="70"/>
                </a:cxn>
                <a:cxn ang="0">
                  <a:pos x="126" y="59"/>
                </a:cxn>
                <a:cxn ang="0">
                  <a:pos x="120" y="46"/>
                </a:cxn>
                <a:cxn ang="0">
                  <a:pos x="114" y="55"/>
                </a:cxn>
                <a:cxn ang="0">
                  <a:pos x="99" y="74"/>
                </a:cxn>
                <a:cxn ang="0">
                  <a:pos x="88" y="80"/>
                </a:cxn>
                <a:cxn ang="0">
                  <a:pos x="82" y="84"/>
                </a:cxn>
                <a:cxn ang="0">
                  <a:pos x="80" y="84"/>
                </a:cxn>
                <a:cxn ang="0">
                  <a:pos x="76" y="74"/>
                </a:cxn>
                <a:cxn ang="0">
                  <a:pos x="88" y="69"/>
                </a:cxn>
                <a:cxn ang="0">
                  <a:pos x="103" y="57"/>
                </a:cxn>
                <a:cxn ang="0">
                  <a:pos x="88" y="59"/>
                </a:cxn>
                <a:cxn ang="0">
                  <a:pos x="74" y="61"/>
                </a:cxn>
                <a:cxn ang="0">
                  <a:pos x="65" y="61"/>
                </a:cxn>
                <a:cxn ang="0">
                  <a:pos x="46" y="55"/>
                </a:cxn>
                <a:cxn ang="0">
                  <a:pos x="36" y="51"/>
                </a:cxn>
                <a:cxn ang="0">
                  <a:pos x="44" y="34"/>
                </a:cxn>
              </a:cxnLst>
              <a:rect l="0" t="0" r="r" b="b"/>
              <a:pathLst>
                <a:path w="137" h="135">
                  <a:moveTo>
                    <a:pt x="44" y="34"/>
                  </a:moveTo>
                  <a:lnTo>
                    <a:pt x="44" y="36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5" y="50"/>
                  </a:lnTo>
                  <a:lnTo>
                    <a:pt x="59" y="50"/>
                  </a:lnTo>
                  <a:lnTo>
                    <a:pt x="67" y="51"/>
                  </a:lnTo>
                  <a:lnTo>
                    <a:pt x="74" y="50"/>
                  </a:lnTo>
                  <a:lnTo>
                    <a:pt x="82" y="50"/>
                  </a:lnTo>
                  <a:lnTo>
                    <a:pt x="91" y="48"/>
                  </a:lnTo>
                  <a:lnTo>
                    <a:pt x="99" y="46"/>
                  </a:lnTo>
                  <a:lnTo>
                    <a:pt x="105" y="44"/>
                  </a:lnTo>
                  <a:lnTo>
                    <a:pt x="112" y="40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14" y="21"/>
                  </a:lnTo>
                  <a:lnTo>
                    <a:pt x="107" y="15"/>
                  </a:lnTo>
                  <a:lnTo>
                    <a:pt x="99" y="10"/>
                  </a:lnTo>
                  <a:lnTo>
                    <a:pt x="95" y="8"/>
                  </a:lnTo>
                  <a:lnTo>
                    <a:pt x="95" y="6"/>
                  </a:lnTo>
                  <a:lnTo>
                    <a:pt x="97" y="4"/>
                  </a:lnTo>
                  <a:lnTo>
                    <a:pt x="101" y="0"/>
                  </a:lnTo>
                  <a:lnTo>
                    <a:pt x="107" y="2"/>
                  </a:lnTo>
                  <a:lnTo>
                    <a:pt x="110" y="4"/>
                  </a:lnTo>
                  <a:lnTo>
                    <a:pt x="116" y="10"/>
                  </a:lnTo>
                  <a:lnTo>
                    <a:pt x="122" y="15"/>
                  </a:lnTo>
                  <a:lnTo>
                    <a:pt x="129" y="23"/>
                  </a:lnTo>
                  <a:lnTo>
                    <a:pt x="135" y="32"/>
                  </a:lnTo>
                  <a:lnTo>
                    <a:pt x="137" y="44"/>
                  </a:lnTo>
                  <a:lnTo>
                    <a:pt x="137" y="51"/>
                  </a:lnTo>
                  <a:lnTo>
                    <a:pt x="137" y="59"/>
                  </a:lnTo>
                  <a:lnTo>
                    <a:pt x="135" y="65"/>
                  </a:lnTo>
                  <a:lnTo>
                    <a:pt x="135" y="74"/>
                  </a:lnTo>
                  <a:lnTo>
                    <a:pt x="129" y="80"/>
                  </a:lnTo>
                  <a:lnTo>
                    <a:pt x="126" y="86"/>
                  </a:lnTo>
                  <a:lnTo>
                    <a:pt x="120" y="93"/>
                  </a:lnTo>
                  <a:lnTo>
                    <a:pt x="116" y="99"/>
                  </a:lnTo>
                  <a:lnTo>
                    <a:pt x="103" y="110"/>
                  </a:lnTo>
                  <a:lnTo>
                    <a:pt x="91" y="120"/>
                  </a:lnTo>
                  <a:lnTo>
                    <a:pt x="86" y="122"/>
                  </a:lnTo>
                  <a:lnTo>
                    <a:pt x="80" y="126"/>
                  </a:lnTo>
                  <a:lnTo>
                    <a:pt x="72" y="128"/>
                  </a:lnTo>
                  <a:lnTo>
                    <a:pt x="67" y="131"/>
                  </a:lnTo>
                  <a:lnTo>
                    <a:pt x="57" y="133"/>
                  </a:lnTo>
                  <a:lnTo>
                    <a:pt x="50" y="135"/>
                  </a:lnTo>
                  <a:lnTo>
                    <a:pt x="40" y="135"/>
                  </a:lnTo>
                  <a:lnTo>
                    <a:pt x="34" y="133"/>
                  </a:lnTo>
                  <a:lnTo>
                    <a:pt x="25" y="129"/>
                  </a:lnTo>
                  <a:lnTo>
                    <a:pt x="17" y="128"/>
                  </a:lnTo>
                  <a:lnTo>
                    <a:pt x="10" y="124"/>
                  </a:lnTo>
                  <a:lnTo>
                    <a:pt x="6" y="122"/>
                  </a:lnTo>
                  <a:lnTo>
                    <a:pt x="0" y="120"/>
                  </a:lnTo>
                  <a:lnTo>
                    <a:pt x="6" y="110"/>
                  </a:lnTo>
                  <a:lnTo>
                    <a:pt x="10" y="112"/>
                  </a:lnTo>
                  <a:lnTo>
                    <a:pt x="13" y="116"/>
                  </a:lnTo>
                  <a:lnTo>
                    <a:pt x="21" y="120"/>
                  </a:lnTo>
                  <a:lnTo>
                    <a:pt x="27" y="122"/>
                  </a:lnTo>
                  <a:lnTo>
                    <a:pt x="34" y="126"/>
                  </a:lnTo>
                  <a:lnTo>
                    <a:pt x="42" y="126"/>
                  </a:lnTo>
                  <a:lnTo>
                    <a:pt x="50" y="126"/>
                  </a:lnTo>
                  <a:lnTo>
                    <a:pt x="55" y="122"/>
                  </a:lnTo>
                  <a:lnTo>
                    <a:pt x="63" y="118"/>
                  </a:lnTo>
                  <a:lnTo>
                    <a:pt x="70" y="114"/>
                  </a:lnTo>
                  <a:lnTo>
                    <a:pt x="80" y="110"/>
                  </a:lnTo>
                  <a:lnTo>
                    <a:pt x="86" y="107"/>
                  </a:lnTo>
                  <a:lnTo>
                    <a:pt x="93" y="101"/>
                  </a:lnTo>
                  <a:lnTo>
                    <a:pt x="99" y="97"/>
                  </a:lnTo>
                  <a:lnTo>
                    <a:pt x="105" y="93"/>
                  </a:lnTo>
                  <a:lnTo>
                    <a:pt x="112" y="80"/>
                  </a:lnTo>
                  <a:lnTo>
                    <a:pt x="120" y="70"/>
                  </a:lnTo>
                  <a:lnTo>
                    <a:pt x="124" y="61"/>
                  </a:lnTo>
                  <a:lnTo>
                    <a:pt x="126" y="59"/>
                  </a:lnTo>
                  <a:lnTo>
                    <a:pt x="126" y="38"/>
                  </a:lnTo>
                  <a:lnTo>
                    <a:pt x="120" y="46"/>
                  </a:lnTo>
                  <a:lnTo>
                    <a:pt x="118" y="48"/>
                  </a:lnTo>
                  <a:lnTo>
                    <a:pt x="114" y="55"/>
                  </a:lnTo>
                  <a:lnTo>
                    <a:pt x="108" y="65"/>
                  </a:lnTo>
                  <a:lnTo>
                    <a:pt x="99" y="74"/>
                  </a:lnTo>
                  <a:lnTo>
                    <a:pt x="91" y="76"/>
                  </a:lnTo>
                  <a:lnTo>
                    <a:pt x="88" y="80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2" y="86"/>
                  </a:lnTo>
                  <a:lnTo>
                    <a:pt x="80" y="84"/>
                  </a:lnTo>
                  <a:lnTo>
                    <a:pt x="78" y="76"/>
                  </a:lnTo>
                  <a:lnTo>
                    <a:pt x="76" y="74"/>
                  </a:lnTo>
                  <a:lnTo>
                    <a:pt x="80" y="70"/>
                  </a:lnTo>
                  <a:lnTo>
                    <a:pt x="88" y="69"/>
                  </a:lnTo>
                  <a:lnTo>
                    <a:pt x="97" y="63"/>
                  </a:lnTo>
                  <a:lnTo>
                    <a:pt x="103" y="57"/>
                  </a:lnTo>
                  <a:lnTo>
                    <a:pt x="97" y="57"/>
                  </a:lnTo>
                  <a:lnTo>
                    <a:pt x="88" y="59"/>
                  </a:lnTo>
                  <a:lnTo>
                    <a:pt x="80" y="61"/>
                  </a:lnTo>
                  <a:lnTo>
                    <a:pt x="74" y="61"/>
                  </a:lnTo>
                  <a:lnTo>
                    <a:pt x="67" y="61"/>
                  </a:lnTo>
                  <a:lnTo>
                    <a:pt x="65" y="61"/>
                  </a:lnTo>
                  <a:lnTo>
                    <a:pt x="53" y="59"/>
                  </a:lnTo>
                  <a:lnTo>
                    <a:pt x="46" y="55"/>
                  </a:lnTo>
                  <a:lnTo>
                    <a:pt x="40" y="51"/>
                  </a:lnTo>
                  <a:lnTo>
                    <a:pt x="36" y="51"/>
                  </a:lnTo>
                  <a:lnTo>
                    <a:pt x="44" y="34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940"/>
            <p:cNvSpPr>
              <a:spLocks/>
            </p:cNvSpPr>
            <p:nvPr/>
          </p:nvSpPr>
          <p:spPr bwMode="auto">
            <a:xfrm>
              <a:off x="1696512" y="4387851"/>
              <a:ext cx="31750" cy="7620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40" y="1"/>
                </a:cxn>
                <a:cxn ang="0">
                  <a:pos x="38" y="5"/>
                </a:cxn>
                <a:cxn ang="0">
                  <a:pos x="38" y="13"/>
                </a:cxn>
                <a:cxn ang="0">
                  <a:pos x="34" y="19"/>
                </a:cxn>
                <a:cxn ang="0">
                  <a:pos x="30" y="30"/>
                </a:cxn>
                <a:cxn ang="0">
                  <a:pos x="26" y="36"/>
                </a:cxn>
                <a:cxn ang="0">
                  <a:pos x="24" y="43"/>
                </a:cxn>
                <a:cxn ang="0">
                  <a:pos x="21" y="51"/>
                </a:cxn>
                <a:cxn ang="0">
                  <a:pos x="19" y="59"/>
                </a:cxn>
                <a:cxn ang="0">
                  <a:pos x="15" y="64"/>
                </a:cxn>
                <a:cxn ang="0">
                  <a:pos x="11" y="72"/>
                </a:cxn>
                <a:cxn ang="0">
                  <a:pos x="9" y="78"/>
                </a:cxn>
                <a:cxn ang="0">
                  <a:pos x="5" y="85"/>
                </a:cxn>
                <a:cxn ang="0">
                  <a:pos x="3" y="93"/>
                </a:cxn>
                <a:cxn ang="0">
                  <a:pos x="3" y="97"/>
                </a:cxn>
                <a:cxn ang="0">
                  <a:pos x="0" y="68"/>
                </a:cxn>
                <a:cxn ang="0">
                  <a:pos x="0" y="68"/>
                </a:cxn>
              </a:cxnLst>
              <a:rect l="0" t="0" r="r" b="b"/>
              <a:pathLst>
                <a:path w="40" h="97">
                  <a:moveTo>
                    <a:pt x="0" y="68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38" y="5"/>
                  </a:lnTo>
                  <a:lnTo>
                    <a:pt x="38" y="13"/>
                  </a:lnTo>
                  <a:lnTo>
                    <a:pt x="34" y="19"/>
                  </a:lnTo>
                  <a:lnTo>
                    <a:pt x="30" y="30"/>
                  </a:lnTo>
                  <a:lnTo>
                    <a:pt x="26" y="36"/>
                  </a:lnTo>
                  <a:lnTo>
                    <a:pt x="24" y="43"/>
                  </a:lnTo>
                  <a:lnTo>
                    <a:pt x="21" y="51"/>
                  </a:lnTo>
                  <a:lnTo>
                    <a:pt x="19" y="59"/>
                  </a:lnTo>
                  <a:lnTo>
                    <a:pt x="15" y="64"/>
                  </a:lnTo>
                  <a:lnTo>
                    <a:pt x="11" y="72"/>
                  </a:lnTo>
                  <a:lnTo>
                    <a:pt x="9" y="78"/>
                  </a:lnTo>
                  <a:lnTo>
                    <a:pt x="5" y="85"/>
                  </a:lnTo>
                  <a:lnTo>
                    <a:pt x="3" y="93"/>
                  </a:lnTo>
                  <a:lnTo>
                    <a:pt x="3" y="97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941"/>
            <p:cNvSpPr>
              <a:spLocks/>
            </p:cNvSpPr>
            <p:nvPr/>
          </p:nvSpPr>
          <p:spPr bwMode="auto">
            <a:xfrm>
              <a:off x="1718737" y="4233863"/>
              <a:ext cx="55562" cy="196850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9" y="13"/>
                </a:cxn>
                <a:cxn ang="0">
                  <a:pos x="29" y="28"/>
                </a:cxn>
                <a:cxn ang="0">
                  <a:pos x="40" y="43"/>
                </a:cxn>
                <a:cxn ang="0">
                  <a:pos x="48" y="62"/>
                </a:cxn>
                <a:cxn ang="0">
                  <a:pos x="53" y="79"/>
                </a:cxn>
                <a:cxn ang="0">
                  <a:pos x="55" y="100"/>
                </a:cxn>
                <a:cxn ang="0">
                  <a:pos x="55" y="119"/>
                </a:cxn>
                <a:cxn ang="0">
                  <a:pos x="50" y="140"/>
                </a:cxn>
                <a:cxn ang="0">
                  <a:pos x="40" y="161"/>
                </a:cxn>
                <a:cxn ang="0">
                  <a:pos x="31" y="182"/>
                </a:cxn>
                <a:cxn ang="0">
                  <a:pos x="21" y="201"/>
                </a:cxn>
                <a:cxn ang="0">
                  <a:pos x="12" y="218"/>
                </a:cxn>
                <a:cxn ang="0">
                  <a:pos x="2" y="235"/>
                </a:cxn>
                <a:cxn ang="0">
                  <a:pos x="0" y="241"/>
                </a:cxn>
                <a:cxn ang="0">
                  <a:pos x="2" y="247"/>
                </a:cxn>
                <a:cxn ang="0">
                  <a:pos x="8" y="247"/>
                </a:cxn>
                <a:cxn ang="0">
                  <a:pos x="13" y="237"/>
                </a:cxn>
                <a:cxn ang="0">
                  <a:pos x="21" y="222"/>
                </a:cxn>
                <a:cxn ang="0">
                  <a:pos x="32" y="203"/>
                </a:cxn>
                <a:cxn ang="0">
                  <a:pos x="42" y="182"/>
                </a:cxn>
                <a:cxn ang="0">
                  <a:pos x="51" y="159"/>
                </a:cxn>
                <a:cxn ang="0">
                  <a:pos x="61" y="137"/>
                </a:cxn>
                <a:cxn ang="0">
                  <a:pos x="67" y="114"/>
                </a:cxn>
                <a:cxn ang="0">
                  <a:pos x="69" y="95"/>
                </a:cxn>
                <a:cxn ang="0">
                  <a:pos x="63" y="78"/>
                </a:cxn>
                <a:cxn ang="0">
                  <a:pos x="57" y="59"/>
                </a:cxn>
                <a:cxn ang="0">
                  <a:pos x="50" y="41"/>
                </a:cxn>
                <a:cxn ang="0">
                  <a:pos x="38" y="26"/>
                </a:cxn>
                <a:cxn ang="0">
                  <a:pos x="29" y="13"/>
                </a:cxn>
                <a:cxn ang="0">
                  <a:pos x="19" y="3"/>
                </a:cxn>
                <a:cxn ang="0">
                  <a:pos x="8" y="0"/>
                </a:cxn>
              </a:cxnLst>
              <a:rect l="0" t="0" r="r" b="b"/>
              <a:pathLst>
                <a:path w="71" h="249">
                  <a:moveTo>
                    <a:pt x="8" y="0"/>
                  </a:moveTo>
                  <a:lnTo>
                    <a:pt x="10" y="3"/>
                  </a:lnTo>
                  <a:lnTo>
                    <a:pt x="15" y="9"/>
                  </a:lnTo>
                  <a:lnTo>
                    <a:pt x="19" y="13"/>
                  </a:lnTo>
                  <a:lnTo>
                    <a:pt x="25" y="21"/>
                  </a:lnTo>
                  <a:lnTo>
                    <a:pt x="29" y="28"/>
                  </a:lnTo>
                  <a:lnTo>
                    <a:pt x="34" y="36"/>
                  </a:lnTo>
                  <a:lnTo>
                    <a:pt x="40" y="43"/>
                  </a:lnTo>
                  <a:lnTo>
                    <a:pt x="44" y="53"/>
                  </a:lnTo>
                  <a:lnTo>
                    <a:pt x="48" y="62"/>
                  </a:lnTo>
                  <a:lnTo>
                    <a:pt x="51" y="72"/>
                  </a:lnTo>
                  <a:lnTo>
                    <a:pt x="53" y="79"/>
                  </a:lnTo>
                  <a:lnTo>
                    <a:pt x="55" y="91"/>
                  </a:lnTo>
                  <a:lnTo>
                    <a:pt x="55" y="100"/>
                  </a:lnTo>
                  <a:lnTo>
                    <a:pt x="57" y="110"/>
                  </a:lnTo>
                  <a:lnTo>
                    <a:pt x="55" y="119"/>
                  </a:lnTo>
                  <a:lnTo>
                    <a:pt x="51" y="129"/>
                  </a:lnTo>
                  <a:lnTo>
                    <a:pt x="50" y="140"/>
                  </a:lnTo>
                  <a:lnTo>
                    <a:pt x="46" y="150"/>
                  </a:lnTo>
                  <a:lnTo>
                    <a:pt x="40" y="161"/>
                  </a:lnTo>
                  <a:lnTo>
                    <a:pt x="36" y="173"/>
                  </a:lnTo>
                  <a:lnTo>
                    <a:pt x="31" y="182"/>
                  </a:lnTo>
                  <a:lnTo>
                    <a:pt x="27" y="194"/>
                  </a:lnTo>
                  <a:lnTo>
                    <a:pt x="21" y="201"/>
                  </a:lnTo>
                  <a:lnTo>
                    <a:pt x="17" y="211"/>
                  </a:lnTo>
                  <a:lnTo>
                    <a:pt x="12" y="218"/>
                  </a:lnTo>
                  <a:lnTo>
                    <a:pt x="8" y="226"/>
                  </a:lnTo>
                  <a:lnTo>
                    <a:pt x="2" y="235"/>
                  </a:lnTo>
                  <a:lnTo>
                    <a:pt x="2" y="239"/>
                  </a:lnTo>
                  <a:lnTo>
                    <a:pt x="0" y="241"/>
                  </a:lnTo>
                  <a:lnTo>
                    <a:pt x="2" y="245"/>
                  </a:lnTo>
                  <a:lnTo>
                    <a:pt x="2" y="247"/>
                  </a:lnTo>
                  <a:lnTo>
                    <a:pt x="8" y="249"/>
                  </a:lnTo>
                  <a:lnTo>
                    <a:pt x="8" y="247"/>
                  </a:lnTo>
                  <a:lnTo>
                    <a:pt x="12" y="243"/>
                  </a:lnTo>
                  <a:lnTo>
                    <a:pt x="13" y="237"/>
                  </a:lnTo>
                  <a:lnTo>
                    <a:pt x="19" y="232"/>
                  </a:lnTo>
                  <a:lnTo>
                    <a:pt x="21" y="222"/>
                  </a:lnTo>
                  <a:lnTo>
                    <a:pt x="27" y="214"/>
                  </a:lnTo>
                  <a:lnTo>
                    <a:pt x="32" y="203"/>
                  </a:lnTo>
                  <a:lnTo>
                    <a:pt x="38" y="194"/>
                  </a:lnTo>
                  <a:lnTo>
                    <a:pt x="42" y="182"/>
                  </a:lnTo>
                  <a:lnTo>
                    <a:pt x="48" y="171"/>
                  </a:lnTo>
                  <a:lnTo>
                    <a:pt x="51" y="159"/>
                  </a:lnTo>
                  <a:lnTo>
                    <a:pt x="57" y="148"/>
                  </a:lnTo>
                  <a:lnTo>
                    <a:pt x="61" y="137"/>
                  </a:lnTo>
                  <a:lnTo>
                    <a:pt x="65" y="125"/>
                  </a:lnTo>
                  <a:lnTo>
                    <a:pt x="67" y="114"/>
                  </a:lnTo>
                  <a:lnTo>
                    <a:pt x="71" y="106"/>
                  </a:lnTo>
                  <a:lnTo>
                    <a:pt x="69" y="95"/>
                  </a:lnTo>
                  <a:lnTo>
                    <a:pt x="67" y="85"/>
                  </a:lnTo>
                  <a:lnTo>
                    <a:pt x="63" y="78"/>
                  </a:lnTo>
                  <a:lnTo>
                    <a:pt x="61" y="68"/>
                  </a:lnTo>
                  <a:lnTo>
                    <a:pt x="57" y="59"/>
                  </a:lnTo>
                  <a:lnTo>
                    <a:pt x="53" y="49"/>
                  </a:lnTo>
                  <a:lnTo>
                    <a:pt x="50" y="41"/>
                  </a:lnTo>
                  <a:lnTo>
                    <a:pt x="44" y="34"/>
                  </a:lnTo>
                  <a:lnTo>
                    <a:pt x="38" y="26"/>
                  </a:lnTo>
                  <a:lnTo>
                    <a:pt x="32" y="21"/>
                  </a:lnTo>
                  <a:lnTo>
                    <a:pt x="29" y="13"/>
                  </a:lnTo>
                  <a:lnTo>
                    <a:pt x="25" y="9"/>
                  </a:lnTo>
                  <a:lnTo>
                    <a:pt x="19" y="3"/>
                  </a:lnTo>
                  <a:lnTo>
                    <a:pt x="1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942"/>
            <p:cNvSpPr>
              <a:spLocks/>
            </p:cNvSpPr>
            <p:nvPr/>
          </p:nvSpPr>
          <p:spPr bwMode="auto">
            <a:xfrm>
              <a:off x="1674287" y="4217988"/>
              <a:ext cx="34925" cy="31750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8" y="7"/>
                </a:cxn>
                <a:cxn ang="0">
                  <a:pos x="15" y="9"/>
                </a:cxn>
                <a:cxn ang="0">
                  <a:pos x="21" y="13"/>
                </a:cxn>
                <a:cxn ang="0">
                  <a:pos x="29" y="19"/>
                </a:cxn>
                <a:cxn ang="0">
                  <a:pos x="32" y="24"/>
                </a:cxn>
                <a:cxn ang="0">
                  <a:pos x="38" y="32"/>
                </a:cxn>
                <a:cxn ang="0">
                  <a:pos x="44" y="38"/>
                </a:cxn>
                <a:cxn ang="0">
                  <a:pos x="46" y="40"/>
                </a:cxn>
                <a:cxn ang="0">
                  <a:pos x="44" y="38"/>
                </a:cxn>
                <a:cxn ang="0">
                  <a:pos x="44" y="34"/>
                </a:cxn>
                <a:cxn ang="0">
                  <a:pos x="42" y="28"/>
                </a:cxn>
                <a:cxn ang="0">
                  <a:pos x="38" y="22"/>
                </a:cxn>
                <a:cxn ang="0">
                  <a:pos x="34" y="13"/>
                </a:cxn>
                <a:cxn ang="0">
                  <a:pos x="27" y="5"/>
                </a:cxn>
                <a:cxn ang="0">
                  <a:pos x="1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46" h="40">
                  <a:moveTo>
                    <a:pt x="8" y="1"/>
                  </a:moveTo>
                  <a:lnTo>
                    <a:pt x="6" y="1"/>
                  </a:lnTo>
                  <a:lnTo>
                    <a:pt x="2" y="1"/>
                  </a:lnTo>
                  <a:lnTo>
                    <a:pt x="0" y="3"/>
                  </a:lnTo>
                  <a:lnTo>
                    <a:pt x="2" y="7"/>
                  </a:lnTo>
                  <a:lnTo>
                    <a:pt x="8" y="7"/>
                  </a:lnTo>
                  <a:lnTo>
                    <a:pt x="15" y="9"/>
                  </a:lnTo>
                  <a:lnTo>
                    <a:pt x="21" y="13"/>
                  </a:lnTo>
                  <a:lnTo>
                    <a:pt x="29" y="19"/>
                  </a:lnTo>
                  <a:lnTo>
                    <a:pt x="32" y="24"/>
                  </a:lnTo>
                  <a:lnTo>
                    <a:pt x="38" y="32"/>
                  </a:lnTo>
                  <a:lnTo>
                    <a:pt x="44" y="38"/>
                  </a:lnTo>
                  <a:lnTo>
                    <a:pt x="46" y="40"/>
                  </a:lnTo>
                  <a:lnTo>
                    <a:pt x="44" y="38"/>
                  </a:lnTo>
                  <a:lnTo>
                    <a:pt x="44" y="34"/>
                  </a:lnTo>
                  <a:lnTo>
                    <a:pt x="42" y="28"/>
                  </a:lnTo>
                  <a:lnTo>
                    <a:pt x="38" y="22"/>
                  </a:lnTo>
                  <a:lnTo>
                    <a:pt x="34" y="13"/>
                  </a:lnTo>
                  <a:lnTo>
                    <a:pt x="27" y="5"/>
                  </a:lnTo>
                  <a:lnTo>
                    <a:pt x="1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943"/>
            <p:cNvSpPr>
              <a:spLocks/>
            </p:cNvSpPr>
            <p:nvPr/>
          </p:nvSpPr>
          <p:spPr bwMode="auto">
            <a:xfrm>
              <a:off x="1523475" y="4273551"/>
              <a:ext cx="173037" cy="179388"/>
            </a:xfrm>
            <a:custGeom>
              <a:avLst/>
              <a:gdLst/>
              <a:ahLst/>
              <a:cxnLst>
                <a:cxn ang="0">
                  <a:pos x="25" y="223"/>
                </a:cxn>
                <a:cxn ang="0">
                  <a:pos x="15" y="211"/>
                </a:cxn>
                <a:cxn ang="0">
                  <a:pos x="9" y="200"/>
                </a:cxn>
                <a:cxn ang="0">
                  <a:pos x="4" y="185"/>
                </a:cxn>
                <a:cxn ang="0">
                  <a:pos x="0" y="167"/>
                </a:cxn>
                <a:cxn ang="0">
                  <a:pos x="0" y="148"/>
                </a:cxn>
                <a:cxn ang="0">
                  <a:pos x="6" y="129"/>
                </a:cxn>
                <a:cxn ang="0">
                  <a:pos x="11" y="118"/>
                </a:cxn>
                <a:cxn ang="0">
                  <a:pos x="25" y="103"/>
                </a:cxn>
                <a:cxn ang="0">
                  <a:pos x="45" y="82"/>
                </a:cxn>
                <a:cxn ang="0">
                  <a:pos x="70" y="61"/>
                </a:cxn>
                <a:cxn ang="0">
                  <a:pos x="85" y="53"/>
                </a:cxn>
                <a:cxn ang="0">
                  <a:pos x="93" y="49"/>
                </a:cxn>
                <a:cxn ang="0">
                  <a:pos x="91" y="55"/>
                </a:cxn>
                <a:cxn ang="0">
                  <a:pos x="80" y="69"/>
                </a:cxn>
                <a:cxn ang="0">
                  <a:pos x="63" y="84"/>
                </a:cxn>
                <a:cxn ang="0">
                  <a:pos x="51" y="95"/>
                </a:cxn>
                <a:cxn ang="0">
                  <a:pos x="51" y="99"/>
                </a:cxn>
                <a:cxn ang="0">
                  <a:pos x="61" y="97"/>
                </a:cxn>
                <a:cxn ang="0">
                  <a:pos x="72" y="93"/>
                </a:cxn>
                <a:cxn ang="0">
                  <a:pos x="89" y="84"/>
                </a:cxn>
                <a:cxn ang="0">
                  <a:pos x="106" y="69"/>
                </a:cxn>
                <a:cxn ang="0">
                  <a:pos x="122" y="55"/>
                </a:cxn>
                <a:cxn ang="0">
                  <a:pos x="135" y="42"/>
                </a:cxn>
                <a:cxn ang="0">
                  <a:pos x="148" y="29"/>
                </a:cxn>
                <a:cxn ang="0">
                  <a:pos x="165" y="13"/>
                </a:cxn>
                <a:cxn ang="0">
                  <a:pos x="173" y="10"/>
                </a:cxn>
                <a:cxn ang="0">
                  <a:pos x="167" y="21"/>
                </a:cxn>
                <a:cxn ang="0">
                  <a:pos x="156" y="36"/>
                </a:cxn>
                <a:cxn ang="0">
                  <a:pos x="137" y="55"/>
                </a:cxn>
                <a:cxn ang="0">
                  <a:pos x="125" y="70"/>
                </a:cxn>
                <a:cxn ang="0">
                  <a:pos x="127" y="74"/>
                </a:cxn>
                <a:cxn ang="0">
                  <a:pos x="142" y="74"/>
                </a:cxn>
                <a:cxn ang="0">
                  <a:pos x="160" y="65"/>
                </a:cxn>
                <a:cxn ang="0">
                  <a:pos x="180" y="44"/>
                </a:cxn>
                <a:cxn ang="0">
                  <a:pos x="196" y="25"/>
                </a:cxn>
                <a:cxn ang="0">
                  <a:pos x="207" y="10"/>
                </a:cxn>
                <a:cxn ang="0">
                  <a:pos x="215" y="0"/>
                </a:cxn>
                <a:cxn ang="0">
                  <a:pos x="217" y="6"/>
                </a:cxn>
                <a:cxn ang="0">
                  <a:pos x="213" y="21"/>
                </a:cxn>
                <a:cxn ang="0">
                  <a:pos x="201" y="36"/>
                </a:cxn>
                <a:cxn ang="0">
                  <a:pos x="180" y="61"/>
                </a:cxn>
                <a:cxn ang="0">
                  <a:pos x="167" y="70"/>
                </a:cxn>
                <a:cxn ang="0">
                  <a:pos x="152" y="78"/>
                </a:cxn>
                <a:cxn ang="0">
                  <a:pos x="135" y="80"/>
                </a:cxn>
                <a:cxn ang="0">
                  <a:pos x="120" y="80"/>
                </a:cxn>
                <a:cxn ang="0">
                  <a:pos x="108" y="86"/>
                </a:cxn>
                <a:cxn ang="0">
                  <a:pos x="87" y="99"/>
                </a:cxn>
                <a:cxn ang="0">
                  <a:pos x="74" y="105"/>
                </a:cxn>
                <a:cxn ang="0">
                  <a:pos x="61" y="108"/>
                </a:cxn>
                <a:cxn ang="0">
                  <a:pos x="42" y="108"/>
                </a:cxn>
                <a:cxn ang="0">
                  <a:pos x="34" y="110"/>
                </a:cxn>
                <a:cxn ang="0">
                  <a:pos x="26" y="122"/>
                </a:cxn>
                <a:cxn ang="0">
                  <a:pos x="23" y="131"/>
                </a:cxn>
                <a:cxn ang="0">
                  <a:pos x="21" y="145"/>
                </a:cxn>
                <a:cxn ang="0">
                  <a:pos x="15" y="167"/>
                </a:cxn>
                <a:cxn ang="0">
                  <a:pos x="17" y="186"/>
                </a:cxn>
                <a:cxn ang="0">
                  <a:pos x="19" y="200"/>
                </a:cxn>
                <a:cxn ang="0">
                  <a:pos x="25" y="209"/>
                </a:cxn>
                <a:cxn ang="0">
                  <a:pos x="34" y="221"/>
                </a:cxn>
                <a:cxn ang="0">
                  <a:pos x="26" y="226"/>
                </a:cxn>
              </a:cxnLst>
              <a:rect l="0" t="0" r="r" b="b"/>
              <a:pathLst>
                <a:path w="217" h="226">
                  <a:moveTo>
                    <a:pt x="26" y="226"/>
                  </a:moveTo>
                  <a:lnTo>
                    <a:pt x="25" y="223"/>
                  </a:lnTo>
                  <a:lnTo>
                    <a:pt x="19" y="217"/>
                  </a:lnTo>
                  <a:lnTo>
                    <a:pt x="15" y="211"/>
                  </a:lnTo>
                  <a:lnTo>
                    <a:pt x="11" y="205"/>
                  </a:lnTo>
                  <a:lnTo>
                    <a:pt x="9" y="200"/>
                  </a:lnTo>
                  <a:lnTo>
                    <a:pt x="6" y="194"/>
                  </a:lnTo>
                  <a:lnTo>
                    <a:pt x="4" y="185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2" y="139"/>
                  </a:lnTo>
                  <a:lnTo>
                    <a:pt x="6" y="129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9" y="112"/>
                  </a:lnTo>
                  <a:lnTo>
                    <a:pt x="25" y="103"/>
                  </a:lnTo>
                  <a:lnTo>
                    <a:pt x="36" y="93"/>
                  </a:lnTo>
                  <a:lnTo>
                    <a:pt x="45" y="82"/>
                  </a:lnTo>
                  <a:lnTo>
                    <a:pt x="59" y="70"/>
                  </a:lnTo>
                  <a:lnTo>
                    <a:pt x="70" y="61"/>
                  </a:lnTo>
                  <a:lnTo>
                    <a:pt x="84" y="53"/>
                  </a:lnTo>
                  <a:lnTo>
                    <a:pt x="85" y="53"/>
                  </a:lnTo>
                  <a:lnTo>
                    <a:pt x="89" y="51"/>
                  </a:lnTo>
                  <a:lnTo>
                    <a:pt x="93" y="49"/>
                  </a:lnTo>
                  <a:lnTo>
                    <a:pt x="95" y="53"/>
                  </a:lnTo>
                  <a:lnTo>
                    <a:pt x="91" y="55"/>
                  </a:lnTo>
                  <a:lnTo>
                    <a:pt x="85" y="61"/>
                  </a:lnTo>
                  <a:lnTo>
                    <a:pt x="80" y="69"/>
                  </a:lnTo>
                  <a:lnTo>
                    <a:pt x="70" y="78"/>
                  </a:lnTo>
                  <a:lnTo>
                    <a:pt x="63" y="84"/>
                  </a:lnTo>
                  <a:lnTo>
                    <a:pt x="55" y="91"/>
                  </a:lnTo>
                  <a:lnTo>
                    <a:pt x="51" y="95"/>
                  </a:lnTo>
                  <a:lnTo>
                    <a:pt x="49" y="99"/>
                  </a:lnTo>
                  <a:lnTo>
                    <a:pt x="51" y="99"/>
                  </a:lnTo>
                  <a:lnTo>
                    <a:pt x="57" y="99"/>
                  </a:lnTo>
                  <a:lnTo>
                    <a:pt x="61" y="97"/>
                  </a:lnTo>
                  <a:lnTo>
                    <a:pt x="66" y="95"/>
                  </a:lnTo>
                  <a:lnTo>
                    <a:pt x="72" y="93"/>
                  </a:lnTo>
                  <a:lnTo>
                    <a:pt x="80" y="91"/>
                  </a:lnTo>
                  <a:lnTo>
                    <a:pt x="89" y="84"/>
                  </a:lnTo>
                  <a:lnTo>
                    <a:pt x="101" y="74"/>
                  </a:lnTo>
                  <a:lnTo>
                    <a:pt x="106" y="69"/>
                  </a:lnTo>
                  <a:lnTo>
                    <a:pt x="114" y="61"/>
                  </a:lnTo>
                  <a:lnTo>
                    <a:pt x="122" y="55"/>
                  </a:lnTo>
                  <a:lnTo>
                    <a:pt x="129" y="49"/>
                  </a:lnTo>
                  <a:lnTo>
                    <a:pt x="135" y="42"/>
                  </a:lnTo>
                  <a:lnTo>
                    <a:pt x="142" y="34"/>
                  </a:lnTo>
                  <a:lnTo>
                    <a:pt x="148" y="29"/>
                  </a:lnTo>
                  <a:lnTo>
                    <a:pt x="156" y="23"/>
                  </a:lnTo>
                  <a:lnTo>
                    <a:pt x="165" y="13"/>
                  </a:lnTo>
                  <a:lnTo>
                    <a:pt x="171" y="8"/>
                  </a:lnTo>
                  <a:lnTo>
                    <a:pt x="173" y="10"/>
                  </a:lnTo>
                  <a:lnTo>
                    <a:pt x="171" y="17"/>
                  </a:lnTo>
                  <a:lnTo>
                    <a:pt x="167" y="21"/>
                  </a:lnTo>
                  <a:lnTo>
                    <a:pt x="161" y="29"/>
                  </a:lnTo>
                  <a:lnTo>
                    <a:pt x="156" y="36"/>
                  </a:lnTo>
                  <a:lnTo>
                    <a:pt x="146" y="46"/>
                  </a:lnTo>
                  <a:lnTo>
                    <a:pt x="137" y="55"/>
                  </a:lnTo>
                  <a:lnTo>
                    <a:pt x="131" y="65"/>
                  </a:lnTo>
                  <a:lnTo>
                    <a:pt x="125" y="70"/>
                  </a:lnTo>
                  <a:lnTo>
                    <a:pt x="125" y="72"/>
                  </a:lnTo>
                  <a:lnTo>
                    <a:pt x="127" y="74"/>
                  </a:lnTo>
                  <a:lnTo>
                    <a:pt x="137" y="74"/>
                  </a:lnTo>
                  <a:lnTo>
                    <a:pt x="142" y="74"/>
                  </a:lnTo>
                  <a:lnTo>
                    <a:pt x="150" y="70"/>
                  </a:lnTo>
                  <a:lnTo>
                    <a:pt x="160" y="65"/>
                  </a:lnTo>
                  <a:lnTo>
                    <a:pt x="171" y="55"/>
                  </a:lnTo>
                  <a:lnTo>
                    <a:pt x="180" y="44"/>
                  </a:lnTo>
                  <a:lnTo>
                    <a:pt x="190" y="34"/>
                  </a:lnTo>
                  <a:lnTo>
                    <a:pt x="196" y="25"/>
                  </a:lnTo>
                  <a:lnTo>
                    <a:pt x="203" y="17"/>
                  </a:lnTo>
                  <a:lnTo>
                    <a:pt x="207" y="10"/>
                  </a:lnTo>
                  <a:lnTo>
                    <a:pt x="213" y="4"/>
                  </a:lnTo>
                  <a:lnTo>
                    <a:pt x="215" y="0"/>
                  </a:lnTo>
                  <a:lnTo>
                    <a:pt x="217" y="0"/>
                  </a:lnTo>
                  <a:lnTo>
                    <a:pt x="217" y="6"/>
                  </a:lnTo>
                  <a:lnTo>
                    <a:pt x="215" y="11"/>
                  </a:lnTo>
                  <a:lnTo>
                    <a:pt x="213" y="21"/>
                  </a:lnTo>
                  <a:lnTo>
                    <a:pt x="207" y="27"/>
                  </a:lnTo>
                  <a:lnTo>
                    <a:pt x="201" y="36"/>
                  </a:lnTo>
                  <a:lnTo>
                    <a:pt x="192" y="48"/>
                  </a:lnTo>
                  <a:lnTo>
                    <a:pt x="180" y="61"/>
                  </a:lnTo>
                  <a:lnTo>
                    <a:pt x="175" y="65"/>
                  </a:lnTo>
                  <a:lnTo>
                    <a:pt x="167" y="70"/>
                  </a:lnTo>
                  <a:lnTo>
                    <a:pt x="160" y="74"/>
                  </a:lnTo>
                  <a:lnTo>
                    <a:pt x="152" y="78"/>
                  </a:lnTo>
                  <a:lnTo>
                    <a:pt x="144" y="80"/>
                  </a:lnTo>
                  <a:lnTo>
                    <a:pt x="135" y="80"/>
                  </a:lnTo>
                  <a:lnTo>
                    <a:pt x="127" y="80"/>
                  </a:lnTo>
                  <a:lnTo>
                    <a:pt x="120" y="80"/>
                  </a:lnTo>
                  <a:lnTo>
                    <a:pt x="116" y="80"/>
                  </a:lnTo>
                  <a:lnTo>
                    <a:pt x="108" y="86"/>
                  </a:lnTo>
                  <a:lnTo>
                    <a:pt x="97" y="91"/>
                  </a:lnTo>
                  <a:lnTo>
                    <a:pt x="87" y="99"/>
                  </a:lnTo>
                  <a:lnTo>
                    <a:pt x="80" y="101"/>
                  </a:lnTo>
                  <a:lnTo>
                    <a:pt x="74" y="105"/>
                  </a:lnTo>
                  <a:lnTo>
                    <a:pt x="66" y="107"/>
                  </a:lnTo>
                  <a:lnTo>
                    <a:pt x="61" y="108"/>
                  </a:lnTo>
                  <a:lnTo>
                    <a:pt x="49" y="110"/>
                  </a:lnTo>
                  <a:lnTo>
                    <a:pt x="42" y="108"/>
                  </a:lnTo>
                  <a:lnTo>
                    <a:pt x="40" y="108"/>
                  </a:lnTo>
                  <a:lnTo>
                    <a:pt x="34" y="110"/>
                  </a:lnTo>
                  <a:lnTo>
                    <a:pt x="30" y="114"/>
                  </a:lnTo>
                  <a:lnTo>
                    <a:pt x="26" y="122"/>
                  </a:lnTo>
                  <a:lnTo>
                    <a:pt x="25" y="126"/>
                  </a:lnTo>
                  <a:lnTo>
                    <a:pt x="23" y="131"/>
                  </a:lnTo>
                  <a:lnTo>
                    <a:pt x="21" y="137"/>
                  </a:lnTo>
                  <a:lnTo>
                    <a:pt x="21" y="145"/>
                  </a:lnTo>
                  <a:lnTo>
                    <a:pt x="17" y="156"/>
                  </a:lnTo>
                  <a:lnTo>
                    <a:pt x="15" y="167"/>
                  </a:lnTo>
                  <a:lnTo>
                    <a:pt x="15" y="177"/>
                  </a:lnTo>
                  <a:lnTo>
                    <a:pt x="17" y="186"/>
                  </a:lnTo>
                  <a:lnTo>
                    <a:pt x="17" y="192"/>
                  </a:lnTo>
                  <a:lnTo>
                    <a:pt x="19" y="200"/>
                  </a:lnTo>
                  <a:lnTo>
                    <a:pt x="21" y="204"/>
                  </a:lnTo>
                  <a:lnTo>
                    <a:pt x="25" y="209"/>
                  </a:lnTo>
                  <a:lnTo>
                    <a:pt x="30" y="215"/>
                  </a:lnTo>
                  <a:lnTo>
                    <a:pt x="34" y="221"/>
                  </a:lnTo>
                  <a:lnTo>
                    <a:pt x="26" y="226"/>
                  </a:lnTo>
                  <a:lnTo>
                    <a:pt x="26" y="2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944"/>
            <p:cNvSpPr>
              <a:spLocks/>
            </p:cNvSpPr>
            <p:nvPr/>
          </p:nvSpPr>
          <p:spPr bwMode="auto">
            <a:xfrm>
              <a:off x="1590150" y="4356101"/>
              <a:ext cx="85725" cy="6032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1" y="60"/>
                </a:cxn>
                <a:cxn ang="0">
                  <a:pos x="7" y="55"/>
                </a:cxn>
                <a:cxn ang="0">
                  <a:pos x="11" y="49"/>
                </a:cxn>
                <a:cxn ang="0">
                  <a:pos x="17" y="45"/>
                </a:cxn>
                <a:cxn ang="0">
                  <a:pos x="24" y="40"/>
                </a:cxn>
                <a:cxn ang="0">
                  <a:pos x="32" y="36"/>
                </a:cxn>
                <a:cxn ang="0">
                  <a:pos x="43" y="24"/>
                </a:cxn>
                <a:cxn ang="0">
                  <a:pos x="57" y="13"/>
                </a:cxn>
                <a:cxn ang="0">
                  <a:pos x="68" y="5"/>
                </a:cxn>
                <a:cxn ang="0">
                  <a:pos x="77" y="3"/>
                </a:cxn>
                <a:cxn ang="0">
                  <a:pos x="83" y="0"/>
                </a:cxn>
                <a:cxn ang="0">
                  <a:pos x="91" y="0"/>
                </a:cxn>
                <a:cxn ang="0">
                  <a:pos x="96" y="0"/>
                </a:cxn>
                <a:cxn ang="0">
                  <a:pos x="102" y="3"/>
                </a:cxn>
                <a:cxn ang="0">
                  <a:pos x="108" y="5"/>
                </a:cxn>
                <a:cxn ang="0">
                  <a:pos x="108" y="11"/>
                </a:cxn>
                <a:cxn ang="0">
                  <a:pos x="102" y="17"/>
                </a:cxn>
                <a:cxn ang="0">
                  <a:pos x="96" y="17"/>
                </a:cxn>
                <a:cxn ang="0">
                  <a:pos x="91" y="15"/>
                </a:cxn>
                <a:cxn ang="0">
                  <a:pos x="87" y="15"/>
                </a:cxn>
                <a:cxn ang="0">
                  <a:pos x="81" y="15"/>
                </a:cxn>
                <a:cxn ang="0">
                  <a:pos x="76" y="19"/>
                </a:cxn>
                <a:cxn ang="0">
                  <a:pos x="68" y="22"/>
                </a:cxn>
                <a:cxn ang="0">
                  <a:pos x="60" y="30"/>
                </a:cxn>
                <a:cxn ang="0">
                  <a:pos x="47" y="40"/>
                </a:cxn>
                <a:cxn ang="0">
                  <a:pos x="38" y="49"/>
                </a:cxn>
                <a:cxn ang="0">
                  <a:pos x="24" y="59"/>
                </a:cxn>
                <a:cxn ang="0">
                  <a:pos x="15" y="68"/>
                </a:cxn>
                <a:cxn ang="0">
                  <a:pos x="7" y="74"/>
                </a:cxn>
                <a:cxn ang="0">
                  <a:pos x="3" y="76"/>
                </a:cxn>
                <a:cxn ang="0">
                  <a:pos x="0" y="68"/>
                </a:cxn>
                <a:cxn ang="0">
                  <a:pos x="0" y="64"/>
                </a:cxn>
                <a:cxn ang="0">
                  <a:pos x="0" y="64"/>
                </a:cxn>
              </a:cxnLst>
              <a:rect l="0" t="0" r="r" b="b"/>
              <a:pathLst>
                <a:path w="108" h="76">
                  <a:moveTo>
                    <a:pt x="0" y="64"/>
                  </a:moveTo>
                  <a:lnTo>
                    <a:pt x="1" y="60"/>
                  </a:lnTo>
                  <a:lnTo>
                    <a:pt x="7" y="55"/>
                  </a:lnTo>
                  <a:lnTo>
                    <a:pt x="11" y="49"/>
                  </a:lnTo>
                  <a:lnTo>
                    <a:pt x="17" y="45"/>
                  </a:lnTo>
                  <a:lnTo>
                    <a:pt x="24" y="40"/>
                  </a:lnTo>
                  <a:lnTo>
                    <a:pt x="32" y="36"/>
                  </a:lnTo>
                  <a:lnTo>
                    <a:pt x="43" y="24"/>
                  </a:lnTo>
                  <a:lnTo>
                    <a:pt x="57" y="13"/>
                  </a:lnTo>
                  <a:lnTo>
                    <a:pt x="68" y="5"/>
                  </a:lnTo>
                  <a:lnTo>
                    <a:pt x="77" y="3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6" y="0"/>
                  </a:lnTo>
                  <a:lnTo>
                    <a:pt x="102" y="3"/>
                  </a:lnTo>
                  <a:lnTo>
                    <a:pt x="108" y="5"/>
                  </a:lnTo>
                  <a:lnTo>
                    <a:pt x="108" y="11"/>
                  </a:lnTo>
                  <a:lnTo>
                    <a:pt x="102" y="17"/>
                  </a:lnTo>
                  <a:lnTo>
                    <a:pt x="96" y="17"/>
                  </a:lnTo>
                  <a:lnTo>
                    <a:pt x="91" y="15"/>
                  </a:lnTo>
                  <a:lnTo>
                    <a:pt x="87" y="15"/>
                  </a:lnTo>
                  <a:lnTo>
                    <a:pt x="81" y="15"/>
                  </a:lnTo>
                  <a:lnTo>
                    <a:pt x="76" y="19"/>
                  </a:lnTo>
                  <a:lnTo>
                    <a:pt x="68" y="22"/>
                  </a:lnTo>
                  <a:lnTo>
                    <a:pt x="60" y="30"/>
                  </a:lnTo>
                  <a:lnTo>
                    <a:pt x="47" y="40"/>
                  </a:lnTo>
                  <a:lnTo>
                    <a:pt x="38" y="49"/>
                  </a:lnTo>
                  <a:lnTo>
                    <a:pt x="24" y="59"/>
                  </a:lnTo>
                  <a:lnTo>
                    <a:pt x="15" y="68"/>
                  </a:lnTo>
                  <a:lnTo>
                    <a:pt x="7" y="74"/>
                  </a:lnTo>
                  <a:lnTo>
                    <a:pt x="3" y="76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945"/>
            <p:cNvSpPr>
              <a:spLocks/>
            </p:cNvSpPr>
            <p:nvPr/>
          </p:nvSpPr>
          <p:spPr bwMode="auto">
            <a:xfrm>
              <a:off x="1598087" y="4405313"/>
              <a:ext cx="77787" cy="50800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" y="37"/>
                </a:cxn>
                <a:cxn ang="0">
                  <a:pos x="13" y="31"/>
                </a:cxn>
                <a:cxn ang="0">
                  <a:pos x="19" y="27"/>
                </a:cxn>
                <a:cxn ang="0">
                  <a:pos x="27" y="23"/>
                </a:cxn>
                <a:cxn ang="0">
                  <a:pos x="32" y="19"/>
                </a:cxn>
                <a:cxn ang="0">
                  <a:pos x="38" y="19"/>
                </a:cxn>
                <a:cxn ang="0">
                  <a:pos x="49" y="18"/>
                </a:cxn>
                <a:cxn ang="0">
                  <a:pos x="61" y="21"/>
                </a:cxn>
                <a:cxn ang="0">
                  <a:pos x="72" y="23"/>
                </a:cxn>
                <a:cxn ang="0">
                  <a:pos x="82" y="21"/>
                </a:cxn>
                <a:cxn ang="0">
                  <a:pos x="86" y="14"/>
                </a:cxn>
                <a:cxn ang="0">
                  <a:pos x="87" y="8"/>
                </a:cxn>
                <a:cxn ang="0">
                  <a:pos x="87" y="2"/>
                </a:cxn>
                <a:cxn ang="0">
                  <a:pos x="87" y="0"/>
                </a:cxn>
                <a:cxn ang="0">
                  <a:pos x="89" y="2"/>
                </a:cxn>
                <a:cxn ang="0">
                  <a:pos x="93" y="6"/>
                </a:cxn>
                <a:cxn ang="0">
                  <a:pos x="97" y="14"/>
                </a:cxn>
                <a:cxn ang="0">
                  <a:pos x="97" y="21"/>
                </a:cxn>
                <a:cxn ang="0">
                  <a:pos x="93" y="25"/>
                </a:cxn>
                <a:cxn ang="0">
                  <a:pos x="87" y="31"/>
                </a:cxn>
                <a:cxn ang="0">
                  <a:pos x="84" y="31"/>
                </a:cxn>
                <a:cxn ang="0">
                  <a:pos x="82" y="33"/>
                </a:cxn>
                <a:cxn ang="0">
                  <a:pos x="80" y="33"/>
                </a:cxn>
                <a:cxn ang="0">
                  <a:pos x="74" y="33"/>
                </a:cxn>
                <a:cxn ang="0">
                  <a:pos x="67" y="33"/>
                </a:cxn>
                <a:cxn ang="0">
                  <a:pos x="59" y="33"/>
                </a:cxn>
                <a:cxn ang="0">
                  <a:pos x="59" y="38"/>
                </a:cxn>
                <a:cxn ang="0">
                  <a:pos x="59" y="44"/>
                </a:cxn>
                <a:cxn ang="0">
                  <a:pos x="59" y="48"/>
                </a:cxn>
                <a:cxn ang="0">
                  <a:pos x="57" y="54"/>
                </a:cxn>
                <a:cxn ang="0">
                  <a:pos x="53" y="57"/>
                </a:cxn>
                <a:cxn ang="0">
                  <a:pos x="48" y="61"/>
                </a:cxn>
                <a:cxn ang="0">
                  <a:pos x="42" y="63"/>
                </a:cxn>
                <a:cxn ang="0">
                  <a:pos x="36" y="63"/>
                </a:cxn>
                <a:cxn ang="0">
                  <a:pos x="29" y="57"/>
                </a:cxn>
                <a:cxn ang="0">
                  <a:pos x="25" y="52"/>
                </a:cxn>
                <a:cxn ang="0">
                  <a:pos x="23" y="46"/>
                </a:cxn>
                <a:cxn ang="0">
                  <a:pos x="23" y="46"/>
                </a:cxn>
                <a:cxn ang="0">
                  <a:pos x="17" y="48"/>
                </a:cxn>
                <a:cxn ang="0">
                  <a:pos x="8" y="52"/>
                </a:cxn>
                <a:cxn ang="0">
                  <a:pos x="2" y="46"/>
                </a:cxn>
                <a:cxn ang="0">
                  <a:pos x="0" y="42"/>
                </a:cxn>
                <a:cxn ang="0">
                  <a:pos x="0" y="42"/>
                </a:cxn>
              </a:cxnLst>
              <a:rect l="0" t="0" r="r" b="b"/>
              <a:pathLst>
                <a:path w="97" h="63">
                  <a:moveTo>
                    <a:pt x="0" y="42"/>
                  </a:moveTo>
                  <a:lnTo>
                    <a:pt x="4" y="37"/>
                  </a:lnTo>
                  <a:lnTo>
                    <a:pt x="13" y="31"/>
                  </a:lnTo>
                  <a:lnTo>
                    <a:pt x="19" y="27"/>
                  </a:lnTo>
                  <a:lnTo>
                    <a:pt x="27" y="23"/>
                  </a:lnTo>
                  <a:lnTo>
                    <a:pt x="32" y="19"/>
                  </a:lnTo>
                  <a:lnTo>
                    <a:pt x="38" y="19"/>
                  </a:lnTo>
                  <a:lnTo>
                    <a:pt x="49" y="18"/>
                  </a:lnTo>
                  <a:lnTo>
                    <a:pt x="61" y="21"/>
                  </a:lnTo>
                  <a:lnTo>
                    <a:pt x="72" y="23"/>
                  </a:lnTo>
                  <a:lnTo>
                    <a:pt x="82" y="21"/>
                  </a:lnTo>
                  <a:lnTo>
                    <a:pt x="86" y="14"/>
                  </a:lnTo>
                  <a:lnTo>
                    <a:pt x="87" y="8"/>
                  </a:lnTo>
                  <a:lnTo>
                    <a:pt x="87" y="2"/>
                  </a:lnTo>
                  <a:lnTo>
                    <a:pt x="87" y="0"/>
                  </a:lnTo>
                  <a:lnTo>
                    <a:pt x="89" y="2"/>
                  </a:lnTo>
                  <a:lnTo>
                    <a:pt x="93" y="6"/>
                  </a:lnTo>
                  <a:lnTo>
                    <a:pt x="97" y="14"/>
                  </a:lnTo>
                  <a:lnTo>
                    <a:pt x="97" y="21"/>
                  </a:lnTo>
                  <a:lnTo>
                    <a:pt x="93" y="25"/>
                  </a:lnTo>
                  <a:lnTo>
                    <a:pt x="87" y="31"/>
                  </a:lnTo>
                  <a:lnTo>
                    <a:pt x="84" y="31"/>
                  </a:lnTo>
                  <a:lnTo>
                    <a:pt x="82" y="33"/>
                  </a:lnTo>
                  <a:lnTo>
                    <a:pt x="80" y="33"/>
                  </a:lnTo>
                  <a:lnTo>
                    <a:pt x="74" y="33"/>
                  </a:lnTo>
                  <a:lnTo>
                    <a:pt x="67" y="33"/>
                  </a:lnTo>
                  <a:lnTo>
                    <a:pt x="59" y="33"/>
                  </a:lnTo>
                  <a:lnTo>
                    <a:pt x="59" y="38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7" y="54"/>
                  </a:lnTo>
                  <a:lnTo>
                    <a:pt x="53" y="57"/>
                  </a:lnTo>
                  <a:lnTo>
                    <a:pt x="48" y="61"/>
                  </a:lnTo>
                  <a:lnTo>
                    <a:pt x="42" y="63"/>
                  </a:lnTo>
                  <a:lnTo>
                    <a:pt x="36" y="63"/>
                  </a:lnTo>
                  <a:lnTo>
                    <a:pt x="29" y="57"/>
                  </a:lnTo>
                  <a:lnTo>
                    <a:pt x="25" y="52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7" y="48"/>
                  </a:lnTo>
                  <a:lnTo>
                    <a:pt x="8" y="52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946"/>
            <p:cNvSpPr>
              <a:spLocks/>
            </p:cNvSpPr>
            <p:nvPr/>
          </p:nvSpPr>
          <p:spPr bwMode="auto">
            <a:xfrm>
              <a:off x="1631425" y="4406901"/>
              <a:ext cx="26987" cy="222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9" y="4"/>
                </a:cxn>
                <a:cxn ang="0">
                  <a:pos x="15" y="6"/>
                </a:cxn>
                <a:cxn ang="0">
                  <a:pos x="21" y="8"/>
                </a:cxn>
                <a:cxn ang="0">
                  <a:pos x="23" y="12"/>
                </a:cxn>
                <a:cxn ang="0">
                  <a:pos x="23" y="17"/>
                </a:cxn>
                <a:cxn ang="0">
                  <a:pos x="23" y="21"/>
                </a:cxn>
                <a:cxn ang="0">
                  <a:pos x="23" y="25"/>
                </a:cxn>
                <a:cxn ang="0">
                  <a:pos x="32" y="29"/>
                </a:cxn>
                <a:cxn ang="0">
                  <a:pos x="32" y="23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2"/>
                </a:cxn>
                <a:cxn ang="0">
                  <a:pos x="23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34" h="29">
                  <a:moveTo>
                    <a:pt x="0" y="4"/>
                  </a:moveTo>
                  <a:lnTo>
                    <a:pt x="2" y="4"/>
                  </a:lnTo>
                  <a:lnTo>
                    <a:pt x="9" y="4"/>
                  </a:lnTo>
                  <a:lnTo>
                    <a:pt x="15" y="6"/>
                  </a:lnTo>
                  <a:lnTo>
                    <a:pt x="21" y="8"/>
                  </a:lnTo>
                  <a:lnTo>
                    <a:pt x="23" y="12"/>
                  </a:lnTo>
                  <a:lnTo>
                    <a:pt x="23" y="17"/>
                  </a:lnTo>
                  <a:lnTo>
                    <a:pt x="23" y="21"/>
                  </a:lnTo>
                  <a:lnTo>
                    <a:pt x="23" y="25"/>
                  </a:lnTo>
                  <a:lnTo>
                    <a:pt x="32" y="29"/>
                  </a:lnTo>
                  <a:lnTo>
                    <a:pt x="32" y="23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2"/>
                  </a:lnTo>
                  <a:lnTo>
                    <a:pt x="23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947"/>
            <p:cNvSpPr>
              <a:spLocks/>
            </p:cNvSpPr>
            <p:nvPr/>
          </p:nvSpPr>
          <p:spPr bwMode="auto">
            <a:xfrm>
              <a:off x="1525062" y="4543426"/>
              <a:ext cx="104775" cy="33338"/>
            </a:xfrm>
            <a:custGeom>
              <a:avLst/>
              <a:gdLst/>
              <a:ahLst/>
              <a:cxnLst>
                <a:cxn ang="0">
                  <a:pos x="9" y="42"/>
                </a:cxn>
                <a:cxn ang="0">
                  <a:pos x="2" y="40"/>
                </a:cxn>
                <a:cxn ang="0">
                  <a:pos x="0" y="35"/>
                </a:cxn>
                <a:cxn ang="0">
                  <a:pos x="4" y="33"/>
                </a:cxn>
                <a:cxn ang="0">
                  <a:pos x="9" y="31"/>
                </a:cxn>
                <a:cxn ang="0">
                  <a:pos x="21" y="29"/>
                </a:cxn>
                <a:cxn ang="0">
                  <a:pos x="32" y="29"/>
                </a:cxn>
                <a:cxn ang="0">
                  <a:pos x="42" y="27"/>
                </a:cxn>
                <a:cxn ang="0">
                  <a:pos x="53" y="25"/>
                </a:cxn>
                <a:cxn ang="0">
                  <a:pos x="59" y="25"/>
                </a:cxn>
                <a:cxn ang="0">
                  <a:pos x="64" y="25"/>
                </a:cxn>
                <a:cxn ang="0">
                  <a:pos x="66" y="23"/>
                </a:cxn>
                <a:cxn ang="0">
                  <a:pos x="72" y="19"/>
                </a:cxn>
                <a:cxn ang="0">
                  <a:pos x="78" y="16"/>
                </a:cxn>
                <a:cxn ang="0">
                  <a:pos x="82" y="16"/>
                </a:cxn>
                <a:cxn ang="0">
                  <a:pos x="87" y="14"/>
                </a:cxn>
                <a:cxn ang="0">
                  <a:pos x="97" y="14"/>
                </a:cxn>
                <a:cxn ang="0">
                  <a:pos x="106" y="14"/>
                </a:cxn>
                <a:cxn ang="0">
                  <a:pos x="114" y="10"/>
                </a:cxn>
                <a:cxn ang="0">
                  <a:pos x="116" y="8"/>
                </a:cxn>
                <a:cxn ang="0">
                  <a:pos x="120" y="4"/>
                </a:cxn>
                <a:cxn ang="0">
                  <a:pos x="123" y="0"/>
                </a:cxn>
                <a:cxn ang="0">
                  <a:pos x="127" y="0"/>
                </a:cxn>
                <a:cxn ang="0">
                  <a:pos x="131" y="4"/>
                </a:cxn>
                <a:cxn ang="0">
                  <a:pos x="127" y="10"/>
                </a:cxn>
                <a:cxn ang="0">
                  <a:pos x="121" y="16"/>
                </a:cxn>
                <a:cxn ang="0">
                  <a:pos x="116" y="19"/>
                </a:cxn>
                <a:cxn ang="0">
                  <a:pos x="110" y="23"/>
                </a:cxn>
                <a:cxn ang="0">
                  <a:pos x="106" y="23"/>
                </a:cxn>
                <a:cxn ang="0">
                  <a:pos x="101" y="23"/>
                </a:cxn>
                <a:cxn ang="0">
                  <a:pos x="95" y="23"/>
                </a:cxn>
                <a:cxn ang="0">
                  <a:pos x="89" y="23"/>
                </a:cxn>
                <a:cxn ang="0">
                  <a:pos x="85" y="23"/>
                </a:cxn>
                <a:cxn ang="0">
                  <a:pos x="80" y="23"/>
                </a:cxn>
                <a:cxn ang="0">
                  <a:pos x="76" y="29"/>
                </a:cxn>
                <a:cxn ang="0">
                  <a:pos x="70" y="33"/>
                </a:cxn>
                <a:cxn ang="0">
                  <a:pos x="64" y="37"/>
                </a:cxn>
                <a:cxn ang="0">
                  <a:pos x="57" y="37"/>
                </a:cxn>
                <a:cxn ang="0">
                  <a:pos x="49" y="38"/>
                </a:cxn>
                <a:cxn ang="0">
                  <a:pos x="40" y="38"/>
                </a:cxn>
                <a:cxn ang="0">
                  <a:pos x="32" y="40"/>
                </a:cxn>
                <a:cxn ang="0">
                  <a:pos x="23" y="40"/>
                </a:cxn>
                <a:cxn ang="0">
                  <a:pos x="15" y="42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9" y="42"/>
                </a:cxn>
              </a:cxnLst>
              <a:rect l="0" t="0" r="r" b="b"/>
              <a:pathLst>
                <a:path w="131" h="42">
                  <a:moveTo>
                    <a:pt x="9" y="42"/>
                  </a:moveTo>
                  <a:lnTo>
                    <a:pt x="2" y="40"/>
                  </a:lnTo>
                  <a:lnTo>
                    <a:pt x="0" y="35"/>
                  </a:lnTo>
                  <a:lnTo>
                    <a:pt x="4" y="33"/>
                  </a:lnTo>
                  <a:lnTo>
                    <a:pt x="9" y="31"/>
                  </a:lnTo>
                  <a:lnTo>
                    <a:pt x="21" y="29"/>
                  </a:lnTo>
                  <a:lnTo>
                    <a:pt x="32" y="29"/>
                  </a:lnTo>
                  <a:lnTo>
                    <a:pt x="42" y="27"/>
                  </a:lnTo>
                  <a:lnTo>
                    <a:pt x="53" y="25"/>
                  </a:lnTo>
                  <a:lnTo>
                    <a:pt x="59" y="25"/>
                  </a:lnTo>
                  <a:lnTo>
                    <a:pt x="64" y="25"/>
                  </a:lnTo>
                  <a:lnTo>
                    <a:pt x="66" y="23"/>
                  </a:lnTo>
                  <a:lnTo>
                    <a:pt x="72" y="19"/>
                  </a:lnTo>
                  <a:lnTo>
                    <a:pt x="78" y="16"/>
                  </a:lnTo>
                  <a:lnTo>
                    <a:pt x="82" y="16"/>
                  </a:lnTo>
                  <a:lnTo>
                    <a:pt x="87" y="14"/>
                  </a:lnTo>
                  <a:lnTo>
                    <a:pt x="97" y="14"/>
                  </a:lnTo>
                  <a:lnTo>
                    <a:pt x="106" y="14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20" y="4"/>
                  </a:lnTo>
                  <a:lnTo>
                    <a:pt x="123" y="0"/>
                  </a:lnTo>
                  <a:lnTo>
                    <a:pt x="127" y="0"/>
                  </a:lnTo>
                  <a:lnTo>
                    <a:pt x="131" y="4"/>
                  </a:lnTo>
                  <a:lnTo>
                    <a:pt x="127" y="10"/>
                  </a:lnTo>
                  <a:lnTo>
                    <a:pt x="121" y="16"/>
                  </a:lnTo>
                  <a:lnTo>
                    <a:pt x="116" y="19"/>
                  </a:lnTo>
                  <a:lnTo>
                    <a:pt x="110" y="23"/>
                  </a:lnTo>
                  <a:lnTo>
                    <a:pt x="106" y="23"/>
                  </a:lnTo>
                  <a:lnTo>
                    <a:pt x="101" y="23"/>
                  </a:lnTo>
                  <a:lnTo>
                    <a:pt x="95" y="23"/>
                  </a:lnTo>
                  <a:lnTo>
                    <a:pt x="89" y="23"/>
                  </a:lnTo>
                  <a:lnTo>
                    <a:pt x="85" y="23"/>
                  </a:lnTo>
                  <a:lnTo>
                    <a:pt x="80" y="23"/>
                  </a:lnTo>
                  <a:lnTo>
                    <a:pt x="76" y="29"/>
                  </a:lnTo>
                  <a:lnTo>
                    <a:pt x="70" y="33"/>
                  </a:lnTo>
                  <a:lnTo>
                    <a:pt x="64" y="37"/>
                  </a:lnTo>
                  <a:lnTo>
                    <a:pt x="57" y="37"/>
                  </a:lnTo>
                  <a:lnTo>
                    <a:pt x="49" y="38"/>
                  </a:lnTo>
                  <a:lnTo>
                    <a:pt x="40" y="38"/>
                  </a:lnTo>
                  <a:lnTo>
                    <a:pt x="32" y="40"/>
                  </a:lnTo>
                  <a:lnTo>
                    <a:pt x="23" y="40"/>
                  </a:lnTo>
                  <a:lnTo>
                    <a:pt x="15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2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948"/>
            <p:cNvSpPr>
              <a:spLocks/>
            </p:cNvSpPr>
            <p:nvPr/>
          </p:nvSpPr>
          <p:spPr bwMode="auto">
            <a:xfrm>
              <a:off x="1533000" y="4560888"/>
              <a:ext cx="79375" cy="57150"/>
            </a:xfrm>
            <a:custGeom>
              <a:avLst/>
              <a:gdLst/>
              <a:ahLst/>
              <a:cxnLst>
                <a:cxn ang="0">
                  <a:pos x="14" y="21"/>
                </a:cxn>
                <a:cxn ang="0">
                  <a:pos x="29" y="31"/>
                </a:cxn>
                <a:cxn ang="0">
                  <a:pos x="42" y="35"/>
                </a:cxn>
                <a:cxn ang="0">
                  <a:pos x="53" y="33"/>
                </a:cxn>
                <a:cxn ang="0">
                  <a:pos x="65" y="29"/>
                </a:cxn>
                <a:cxn ang="0">
                  <a:pos x="80" y="21"/>
                </a:cxn>
                <a:cxn ang="0">
                  <a:pos x="84" y="21"/>
                </a:cxn>
                <a:cxn ang="0">
                  <a:pos x="84" y="36"/>
                </a:cxn>
                <a:cxn ang="0">
                  <a:pos x="82" y="42"/>
                </a:cxn>
                <a:cxn ang="0">
                  <a:pos x="67" y="50"/>
                </a:cxn>
                <a:cxn ang="0">
                  <a:pos x="48" y="57"/>
                </a:cxn>
                <a:cxn ang="0">
                  <a:pos x="33" y="63"/>
                </a:cxn>
                <a:cxn ang="0">
                  <a:pos x="23" y="55"/>
                </a:cxn>
                <a:cxn ang="0">
                  <a:pos x="14" y="33"/>
                </a:cxn>
                <a:cxn ang="0">
                  <a:pos x="2" y="27"/>
                </a:cxn>
                <a:cxn ang="0">
                  <a:pos x="4" y="36"/>
                </a:cxn>
                <a:cxn ang="0">
                  <a:pos x="12" y="52"/>
                </a:cxn>
                <a:cxn ang="0">
                  <a:pos x="19" y="67"/>
                </a:cxn>
                <a:cxn ang="0">
                  <a:pos x="34" y="71"/>
                </a:cxn>
                <a:cxn ang="0">
                  <a:pos x="55" y="67"/>
                </a:cxn>
                <a:cxn ang="0">
                  <a:pos x="76" y="57"/>
                </a:cxn>
                <a:cxn ang="0">
                  <a:pos x="93" y="50"/>
                </a:cxn>
                <a:cxn ang="0">
                  <a:pos x="99" y="42"/>
                </a:cxn>
                <a:cxn ang="0">
                  <a:pos x="97" y="27"/>
                </a:cxn>
                <a:cxn ang="0">
                  <a:pos x="95" y="12"/>
                </a:cxn>
                <a:cxn ang="0">
                  <a:pos x="95" y="0"/>
                </a:cxn>
                <a:cxn ang="0">
                  <a:pos x="84" y="0"/>
                </a:cxn>
                <a:cxn ang="0">
                  <a:pos x="71" y="12"/>
                </a:cxn>
                <a:cxn ang="0">
                  <a:pos x="52" y="29"/>
                </a:cxn>
                <a:cxn ang="0">
                  <a:pos x="31" y="21"/>
                </a:cxn>
                <a:cxn ang="0">
                  <a:pos x="17" y="14"/>
                </a:cxn>
                <a:cxn ang="0">
                  <a:pos x="10" y="19"/>
                </a:cxn>
              </a:cxnLst>
              <a:rect l="0" t="0" r="r" b="b"/>
              <a:pathLst>
                <a:path w="99" h="73">
                  <a:moveTo>
                    <a:pt x="10" y="19"/>
                  </a:moveTo>
                  <a:lnTo>
                    <a:pt x="14" y="21"/>
                  </a:lnTo>
                  <a:lnTo>
                    <a:pt x="25" y="27"/>
                  </a:lnTo>
                  <a:lnTo>
                    <a:pt x="29" y="31"/>
                  </a:lnTo>
                  <a:lnTo>
                    <a:pt x="36" y="33"/>
                  </a:lnTo>
                  <a:lnTo>
                    <a:pt x="42" y="35"/>
                  </a:lnTo>
                  <a:lnTo>
                    <a:pt x="50" y="36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5" y="29"/>
                  </a:lnTo>
                  <a:lnTo>
                    <a:pt x="71" y="27"/>
                  </a:lnTo>
                  <a:lnTo>
                    <a:pt x="80" y="21"/>
                  </a:lnTo>
                  <a:lnTo>
                    <a:pt x="84" y="19"/>
                  </a:lnTo>
                  <a:lnTo>
                    <a:pt x="84" y="21"/>
                  </a:lnTo>
                  <a:lnTo>
                    <a:pt x="84" y="29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76" y="46"/>
                  </a:lnTo>
                  <a:lnTo>
                    <a:pt x="67" y="50"/>
                  </a:lnTo>
                  <a:lnTo>
                    <a:pt x="59" y="55"/>
                  </a:lnTo>
                  <a:lnTo>
                    <a:pt x="48" y="57"/>
                  </a:lnTo>
                  <a:lnTo>
                    <a:pt x="40" y="61"/>
                  </a:lnTo>
                  <a:lnTo>
                    <a:pt x="33" y="63"/>
                  </a:lnTo>
                  <a:lnTo>
                    <a:pt x="29" y="63"/>
                  </a:lnTo>
                  <a:lnTo>
                    <a:pt x="23" y="55"/>
                  </a:lnTo>
                  <a:lnTo>
                    <a:pt x="19" y="42"/>
                  </a:lnTo>
                  <a:lnTo>
                    <a:pt x="14" y="33"/>
                  </a:lnTo>
                  <a:lnTo>
                    <a:pt x="10" y="29"/>
                  </a:lnTo>
                  <a:lnTo>
                    <a:pt x="2" y="27"/>
                  </a:lnTo>
                  <a:lnTo>
                    <a:pt x="0" y="31"/>
                  </a:lnTo>
                  <a:lnTo>
                    <a:pt x="4" y="36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4" y="61"/>
                  </a:lnTo>
                  <a:lnTo>
                    <a:pt x="19" y="67"/>
                  </a:lnTo>
                  <a:lnTo>
                    <a:pt x="29" y="73"/>
                  </a:lnTo>
                  <a:lnTo>
                    <a:pt x="34" y="71"/>
                  </a:lnTo>
                  <a:lnTo>
                    <a:pt x="44" y="71"/>
                  </a:lnTo>
                  <a:lnTo>
                    <a:pt x="55" y="67"/>
                  </a:lnTo>
                  <a:lnTo>
                    <a:pt x="67" y="63"/>
                  </a:lnTo>
                  <a:lnTo>
                    <a:pt x="76" y="57"/>
                  </a:lnTo>
                  <a:lnTo>
                    <a:pt x="86" y="54"/>
                  </a:lnTo>
                  <a:lnTo>
                    <a:pt x="93" y="50"/>
                  </a:lnTo>
                  <a:lnTo>
                    <a:pt x="99" y="46"/>
                  </a:lnTo>
                  <a:lnTo>
                    <a:pt x="99" y="42"/>
                  </a:lnTo>
                  <a:lnTo>
                    <a:pt x="99" y="36"/>
                  </a:lnTo>
                  <a:lnTo>
                    <a:pt x="97" y="27"/>
                  </a:lnTo>
                  <a:lnTo>
                    <a:pt x="97" y="19"/>
                  </a:lnTo>
                  <a:lnTo>
                    <a:pt x="95" y="12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4" y="0"/>
                  </a:lnTo>
                  <a:lnTo>
                    <a:pt x="80" y="2"/>
                  </a:lnTo>
                  <a:lnTo>
                    <a:pt x="71" y="12"/>
                  </a:lnTo>
                  <a:lnTo>
                    <a:pt x="59" y="21"/>
                  </a:lnTo>
                  <a:lnTo>
                    <a:pt x="52" y="29"/>
                  </a:lnTo>
                  <a:lnTo>
                    <a:pt x="44" y="27"/>
                  </a:lnTo>
                  <a:lnTo>
                    <a:pt x="31" y="21"/>
                  </a:lnTo>
                  <a:lnTo>
                    <a:pt x="21" y="15"/>
                  </a:lnTo>
                  <a:lnTo>
                    <a:pt x="17" y="14"/>
                  </a:lnTo>
                  <a:lnTo>
                    <a:pt x="10" y="19"/>
                  </a:lnTo>
                  <a:lnTo>
                    <a:pt x="10" y="19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949"/>
            <p:cNvSpPr>
              <a:spLocks/>
            </p:cNvSpPr>
            <p:nvPr/>
          </p:nvSpPr>
          <p:spPr bwMode="auto">
            <a:xfrm>
              <a:off x="1525062" y="4525963"/>
              <a:ext cx="104775" cy="49213"/>
            </a:xfrm>
            <a:custGeom>
              <a:avLst/>
              <a:gdLst/>
              <a:ahLst/>
              <a:cxnLst>
                <a:cxn ang="0">
                  <a:pos x="15" y="53"/>
                </a:cxn>
                <a:cxn ang="0">
                  <a:pos x="17" y="49"/>
                </a:cxn>
                <a:cxn ang="0">
                  <a:pos x="23" y="41"/>
                </a:cxn>
                <a:cxn ang="0">
                  <a:pos x="30" y="34"/>
                </a:cxn>
                <a:cxn ang="0">
                  <a:pos x="36" y="30"/>
                </a:cxn>
                <a:cxn ang="0">
                  <a:pos x="43" y="30"/>
                </a:cxn>
                <a:cxn ang="0">
                  <a:pos x="55" y="30"/>
                </a:cxn>
                <a:cxn ang="0">
                  <a:pos x="64" y="30"/>
                </a:cxn>
                <a:cxn ang="0">
                  <a:pos x="74" y="30"/>
                </a:cxn>
                <a:cxn ang="0">
                  <a:pos x="78" y="24"/>
                </a:cxn>
                <a:cxn ang="0">
                  <a:pos x="85" y="19"/>
                </a:cxn>
                <a:cxn ang="0">
                  <a:pos x="93" y="13"/>
                </a:cxn>
                <a:cxn ang="0">
                  <a:pos x="102" y="9"/>
                </a:cxn>
                <a:cxn ang="0">
                  <a:pos x="108" y="13"/>
                </a:cxn>
                <a:cxn ang="0">
                  <a:pos x="116" y="19"/>
                </a:cxn>
                <a:cxn ang="0">
                  <a:pos x="120" y="22"/>
                </a:cxn>
                <a:cxn ang="0">
                  <a:pos x="123" y="26"/>
                </a:cxn>
                <a:cxn ang="0">
                  <a:pos x="129" y="26"/>
                </a:cxn>
                <a:cxn ang="0">
                  <a:pos x="131" y="22"/>
                </a:cxn>
                <a:cxn ang="0">
                  <a:pos x="129" y="17"/>
                </a:cxn>
                <a:cxn ang="0">
                  <a:pos x="125" y="11"/>
                </a:cxn>
                <a:cxn ang="0">
                  <a:pos x="120" y="5"/>
                </a:cxn>
                <a:cxn ang="0">
                  <a:pos x="110" y="0"/>
                </a:cxn>
                <a:cxn ang="0">
                  <a:pos x="104" y="0"/>
                </a:cxn>
                <a:cxn ang="0">
                  <a:pos x="99" y="0"/>
                </a:cxn>
                <a:cxn ang="0">
                  <a:pos x="93" y="3"/>
                </a:cxn>
                <a:cxn ang="0">
                  <a:pos x="87" y="5"/>
                </a:cxn>
                <a:cxn ang="0">
                  <a:pos x="82" y="11"/>
                </a:cxn>
                <a:cxn ang="0">
                  <a:pos x="72" y="19"/>
                </a:cxn>
                <a:cxn ang="0">
                  <a:pos x="68" y="22"/>
                </a:cxn>
                <a:cxn ang="0">
                  <a:pos x="62" y="20"/>
                </a:cxn>
                <a:cxn ang="0">
                  <a:pos x="53" y="19"/>
                </a:cxn>
                <a:cxn ang="0">
                  <a:pos x="42" y="19"/>
                </a:cxn>
                <a:cxn ang="0">
                  <a:pos x="34" y="20"/>
                </a:cxn>
                <a:cxn ang="0">
                  <a:pos x="30" y="20"/>
                </a:cxn>
                <a:cxn ang="0">
                  <a:pos x="24" y="28"/>
                </a:cxn>
                <a:cxn ang="0">
                  <a:pos x="19" y="34"/>
                </a:cxn>
                <a:cxn ang="0">
                  <a:pos x="13" y="41"/>
                </a:cxn>
                <a:cxn ang="0">
                  <a:pos x="7" y="47"/>
                </a:cxn>
                <a:cxn ang="0">
                  <a:pos x="4" y="55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5" y="53"/>
                </a:cxn>
                <a:cxn ang="0">
                  <a:pos x="15" y="53"/>
                </a:cxn>
              </a:cxnLst>
              <a:rect l="0" t="0" r="r" b="b"/>
              <a:pathLst>
                <a:path w="131" h="60">
                  <a:moveTo>
                    <a:pt x="15" y="53"/>
                  </a:moveTo>
                  <a:lnTo>
                    <a:pt x="17" y="49"/>
                  </a:lnTo>
                  <a:lnTo>
                    <a:pt x="23" y="41"/>
                  </a:lnTo>
                  <a:lnTo>
                    <a:pt x="30" y="34"/>
                  </a:lnTo>
                  <a:lnTo>
                    <a:pt x="36" y="30"/>
                  </a:lnTo>
                  <a:lnTo>
                    <a:pt x="43" y="30"/>
                  </a:lnTo>
                  <a:lnTo>
                    <a:pt x="55" y="30"/>
                  </a:lnTo>
                  <a:lnTo>
                    <a:pt x="64" y="30"/>
                  </a:lnTo>
                  <a:lnTo>
                    <a:pt x="74" y="30"/>
                  </a:lnTo>
                  <a:lnTo>
                    <a:pt x="78" y="24"/>
                  </a:lnTo>
                  <a:lnTo>
                    <a:pt x="85" y="19"/>
                  </a:lnTo>
                  <a:lnTo>
                    <a:pt x="93" y="13"/>
                  </a:lnTo>
                  <a:lnTo>
                    <a:pt x="102" y="9"/>
                  </a:lnTo>
                  <a:lnTo>
                    <a:pt x="108" y="13"/>
                  </a:lnTo>
                  <a:lnTo>
                    <a:pt x="116" y="19"/>
                  </a:lnTo>
                  <a:lnTo>
                    <a:pt x="120" y="22"/>
                  </a:lnTo>
                  <a:lnTo>
                    <a:pt x="123" y="26"/>
                  </a:lnTo>
                  <a:lnTo>
                    <a:pt x="129" y="26"/>
                  </a:lnTo>
                  <a:lnTo>
                    <a:pt x="131" y="22"/>
                  </a:lnTo>
                  <a:lnTo>
                    <a:pt x="129" y="17"/>
                  </a:lnTo>
                  <a:lnTo>
                    <a:pt x="125" y="11"/>
                  </a:lnTo>
                  <a:lnTo>
                    <a:pt x="120" y="5"/>
                  </a:lnTo>
                  <a:lnTo>
                    <a:pt x="110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3" y="3"/>
                  </a:lnTo>
                  <a:lnTo>
                    <a:pt x="87" y="5"/>
                  </a:lnTo>
                  <a:lnTo>
                    <a:pt x="82" y="11"/>
                  </a:lnTo>
                  <a:lnTo>
                    <a:pt x="72" y="19"/>
                  </a:lnTo>
                  <a:lnTo>
                    <a:pt x="68" y="22"/>
                  </a:lnTo>
                  <a:lnTo>
                    <a:pt x="62" y="20"/>
                  </a:lnTo>
                  <a:lnTo>
                    <a:pt x="53" y="19"/>
                  </a:lnTo>
                  <a:lnTo>
                    <a:pt x="42" y="19"/>
                  </a:lnTo>
                  <a:lnTo>
                    <a:pt x="34" y="20"/>
                  </a:lnTo>
                  <a:lnTo>
                    <a:pt x="30" y="20"/>
                  </a:lnTo>
                  <a:lnTo>
                    <a:pt x="24" y="28"/>
                  </a:lnTo>
                  <a:lnTo>
                    <a:pt x="19" y="34"/>
                  </a:lnTo>
                  <a:lnTo>
                    <a:pt x="13" y="41"/>
                  </a:lnTo>
                  <a:lnTo>
                    <a:pt x="7" y="47"/>
                  </a:lnTo>
                  <a:lnTo>
                    <a:pt x="4" y="55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53"/>
                  </a:lnTo>
                  <a:lnTo>
                    <a:pt x="15" y="53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950"/>
            <p:cNvSpPr>
              <a:spLocks/>
            </p:cNvSpPr>
            <p:nvPr/>
          </p:nvSpPr>
          <p:spPr bwMode="auto">
            <a:xfrm>
              <a:off x="1509187" y="4371976"/>
              <a:ext cx="79375" cy="10636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" y="0"/>
                </a:cxn>
                <a:cxn ang="0">
                  <a:pos x="6" y="3"/>
                </a:cxn>
                <a:cxn ang="0">
                  <a:pos x="4" y="7"/>
                </a:cxn>
                <a:cxn ang="0">
                  <a:pos x="2" y="13"/>
                </a:cxn>
                <a:cxn ang="0">
                  <a:pos x="2" y="17"/>
                </a:cxn>
                <a:cxn ang="0">
                  <a:pos x="2" y="24"/>
                </a:cxn>
                <a:cxn ang="0">
                  <a:pos x="0" y="30"/>
                </a:cxn>
                <a:cxn ang="0">
                  <a:pos x="2" y="43"/>
                </a:cxn>
                <a:cxn ang="0">
                  <a:pos x="2" y="49"/>
                </a:cxn>
                <a:cxn ang="0">
                  <a:pos x="2" y="55"/>
                </a:cxn>
                <a:cxn ang="0">
                  <a:pos x="4" y="62"/>
                </a:cxn>
                <a:cxn ang="0">
                  <a:pos x="6" y="70"/>
                </a:cxn>
                <a:cxn ang="0">
                  <a:pos x="6" y="78"/>
                </a:cxn>
                <a:cxn ang="0">
                  <a:pos x="7" y="83"/>
                </a:cxn>
                <a:cxn ang="0">
                  <a:pos x="11" y="91"/>
                </a:cxn>
                <a:cxn ang="0">
                  <a:pos x="15" y="98"/>
                </a:cxn>
                <a:cxn ang="0">
                  <a:pos x="19" y="104"/>
                </a:cxn>
                <a:cxn ang="0">
                  <a:pos x="23" y="110"/>
                </a:cxn>
                <a:cxn ang="0">
                  <a:pos x="28" y="114"/>
                </a:cxn>
                <a:cxn ang="0">
                  <a:pos x="36" y="119"/>
                </a:cxn>
                <a:cxn ang="0">
                  <a:pos x="47" y="123"/>
                </a:cxn>
                <a:cxn ang="0">
                  <a:pos x="61" y="127"/>
                </a:cxn>
                <a:cxn ang="0">
                  <a:pos x="70" y="129"/>
                </a:cxn>
                <a:cxn ang="0">
                  <a:pos x="82" y="133"/>
                </a:cxn>
                <a:cxn ang="0">
                  <a:pos x="89" y="131"/>
                </a:cxn>
                <a:cxn ang="0">
                  <a:pos x="95" y="131"/>
                </a:cxn>
                <a:cxn ang="0">
                  <a:pos x="99" y="129"/>
                </a:cxn>
                <a:cxn ang="0">
                  <a:pos x="101" y="129"/>
                </a:cxn>
                <a:cxn ang="0">
                  <a:pos x="101" y="123"/>
                </a:cxn>
                <a:cxn ang="0">
                  <a:pos x="99" y="121"/>
                </a:cxn>
                <a:cxn ang="0">
                  <a:pos x="95" y="121"/>
                </a:cxn>
                <a:cxn ang="0">
                  <a:pos x="89" y="123"/>
                </a:cxn>
                <a:cxn ang="0">
                  <a:pos x="83" y="123"/>
                </a:cxn>
                <a:cxn ang="0">
                  <a:pos x="78" y="123"/>
                </a:cxn>
                <a:cxn ang="0">
                  <a:pos x="70" y="121"/>
                </a:cxn>
                <a:cxn ang="0">
                  <a:pos x="63" y="121"/>
                </a:cxn>
                <a:cxn ang="0">
                  <a:pos x="53" y="119"/>
                </a:cxn>
                <a:cxn ang="0">
                  <a:pos x="44" y="116"/>
                </a:cxn>
                <a:cxn ang="0">
                  <a:pos x="36" y="108"/>
                </a:cxn>
                <a:cxn ang="0">
                  <a:pos x="30" y="100"/>
                </a:cxn>
                <a:cxn ang="0">
                  <a:pos x="23" y="89"/>
                </a:cxn>
                <a:cxn ang="0">
                  <a:pos x="19" y="78"/>
                </a:cxn>
                <a:cxn ang="0">
                  <a:pos x="15" y="64"/>
                </a:cxn>
                <a:cxn ang="0">
                  <a:pos x="13" y="53"/>
                </a:cxn>
                <a:cxn ang="0">
                  <a:pos x="9" y="39"/>
                </a:cxn>
                <a:cxn ang="0">
                  <a:pos x="9" y="30"/>
                </a:cxn>
                <a:cxn ang="0">
                  <a:pos x="9" y="22"/>
                </a:cxn>
                <a:cxn ang="0">
                  <a:pos x="9" y="19"/>
                </a:cxn>
                <a:cxn ang="0">
                  <a:pos x="9" y="9"/>
                </a:cxn>
                <a:cxn ang="0">
                  <a:pos x="9" y="3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01" h="133">
                  <a:moveTo>
                    <a:pt x="9" y="0"/>
                  </a:moveTo>
                  <a:lnTo>
                    <a:pt x="7" y="0"/>
                  </a:lnTo>
                  <a:lnTo>
                    <a:pt x="6" y="3"/>
                  </a:lnTo>
                  <a:lnTo>
                    <a:pt x="4" y="7"/>
                  </a:lnTo>
                  <a:lnTo>
                    <a:pt x="2" y="13"/>
                  </a:lnTo>
                  <a:lnTo>
                    <a:pt x="2" y="17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2" y="43"/>
                  </a:lnTo>
                  <a:lnTo>
                    <a:pt x="2" y="49"/>
                  </a:lnTo>
                  <a:lnTo>
                    <a:pt x="2" y="55"/>
                  </a:lnTo>
                  <a:lnTo>
                    <a:pt x="4" y="62"/>
                  </a:lnTo>
                  <a:lnTo>
                    <a:pt x="6" y="70"/>
                  </a:lnTo>
                  <a:lnTo>
                    <a:pt x="6" y="78"/>
                  </a:lnTo>
                  <a:lnTo>
                    <a:pt x="7" y="83"/>
                  </a:lnTo>
                  <a:lnTo>
                    <a:pt x="11" y="91"/>
                  </a:lnTo>
                  <a:lnTo>
                    <a:pt x="15" y="98"/>
                  </a:lnTo>
                  <a:lnTo>
                    <a:pt x="19" y="104"/>
                  </a:lnTo>
                  <a:lnTo>
                    <a:pt x="23" y="110"/>
                  </a:lnTo>
                  <a:lnTo>
                    <a:pt x="28" y="114"/>
                  </a:lnTo>
                  <a:lnTo>
                    <a:pt x="36" y="119"/>
                  </a:lnTo>
                  <a:lnTo>
                    <a:pt x="47" y="123"/>
                  </a:lnTo>
                  <a:lnTo>
                    <a:pt x="61" y="127"/>
                  </a:lnTo>
                  <a:lnTo>
                    <a:pt x="70" y="129"/>
                  </a:lnTo>
                  <a:lnTo>
                    <a:pt x="82" y="133"/>
                  </a:lnTo>
                  <a:lnTo>
                    <a:pt x="89" y="131"/>
                  </a:lnTo>
                  <a:lnTo>
                    <a:pt x="95" y="131"/>
                  </a:lnTo>
                  <a:lnTo>
                    <a:pt x="99" y="129"/>
                  </a:lnTo>
                  <a:lnTo>
                    <a:pt x="101" y="129"/>
                  </a:lnTo>
                  <a:lnTo>
                    <a:pt x="101" y="123"/>
                  </a:lnTo>
                  <a:lnTo>
                    <a:pt x="99" y="121"/>
                  </a:lnTo>
                  <a:lnTo>
                    <a:pt x="95" y="121"/>
                  </a:lnTo>
                  <a:lnTo>
                    <a:pt x="89" y="123"/>
                  </a:lnTo>
                  <a:lnTo>
                    <a:pt x="83" y="123"/>
                  </a:lnTo>
                  <a:lnTo>
                    <a:pt x="78" y="123"/>
                  </a:lnTo>
                  <a:lnTo>
                    <a:pt x="70" y="121"/>
                  </a:lnTo>
                  <a:lnTo>
                    <a:pt x="63" y="121"/>
                  </a:lnTo>
                  <a:lnTo>
                    <a:pt x="53" y="119"/>
                  </a:lnTo>
                  <a:lnTo>
                    <a:pt x="44" y="116"/>
                  </a:lnTo>
                  <a:lnTo>
                    <a:pt x="36" y="108"/>
                  </a:lnTo>
                  <a:lnTo>
                    <a:pt x="30" y="100"/>
                  </a:lnTo>
                  <a:lnTo>
                    <a:pt x="23" y="89"/>
                  </a:lnTo>
                  <a:lnTo>
                    <a:pt x="19" y="78"/>
                  </a:lnTo>
                  <a:lnTo>
                    <a:pt x="15" y="64"/>
                  </a:lnTo>
                  <a:lnTo>
                    <a:pt x="13" y="53"/>
                  </a:lnTo>
                  <a:lnTo>
                    <a:pt x="9" y="39"/>
                  </a:lnTo>
                  <a:lnTo>
                    <a:pt x="9" y="30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9"/>
                  </a:lnTo>
                  <a:lnTo>
                    <a:pt x="9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951"/>
            <p:cNvSpPr>
              <a:spLocks/>
            </p:cNvSpPr>
            <p:nvPr/>
          </p:nvSpPr>
          <p:spPr bwMode="auto">
            <a:xfrm>
              <a:off x="1521887" y="4478338"/>
              <a:ext cx="63500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13" y="9"/>
                </a:cxn>
                <a:cxn ang="0">
                  <a:pos x="19" y="11"/>
                </a:cxn>
                <a:cxn ang="0">
                  <a:pos x="25" y="15"/>
                </a:cxn>
                <a:cxn ang="0">
                  <a:pos x="30" y="19"/>
                </a:cxn>
                <a:cxn ang="0">
                  <a:pos x="38" y="19"/>
                </a:cxn>
                <a:cxn ang="0">
                  <a:pos x="44" y="19"/>
                </a:cxn>
                <a:cxn ang="0">
                  <a:pos x="51" y="17"/>
                </a:cxn>
                <a:cxn ang="0">
                  <a:pos x="55" y="15"/>
                </a:cxn>
                <a:cxn ang="0">
                  <a:pos x="63" y="15"/>
                </a:cxn>
                <a:cxn ang="0">
                  <a:pos x="68" y="11"/>
                </a:cxn>
                <a:cxn ang="0">
                  <a:pos x="74" y="9"/>
                </a:cxn>
                <a:cxn ang="0">
                  <a:pos x="78" y="7"/>
                </a:cxn>
                <a:cxn ang="0">
                  <a:pos x="82" y="11"/>
                </a:cxn>
                <a:cxn ang="0">
                  <a:pos x="80" y="15"/>
                </a:cxn>
                <a:cxn ang="0">
                  <a:pos x="78" y="21"/>
                </a:cxn>
                <a:cxn ang="0">
                  <a:pos x="70" y="21"/>
                </a:cxn>
                <a:cxn ang="0">
                  <a:pos x="67" y="23"/>
                </a:cxn>
                <a:cxn ang="0">
                  <a:pos x="59" y="24"/>
                </a:cxn>
                <a:cxn ang="0">
                  <a:pos x="53" y="26"/>
                </a:cxn>
                <a:cxn ang="0">
                  <a:pos x="46" y="26"/>
                </a:cxn>
                <a:cxn ang="0">
                  <a:pos x="40" y="26"/>
                </a:cxn>
                <a:cxn ang="0">
                  <a:pos x="34" y="26"/>
                </a:cxn>
                <a:cxn ang="0">
                  <a:pos x="30" y="28"/>
                </a:cxn>
                <a:cxn ang="0">
                  <a:pos x="21" y="24"/>
                </a:cxn>
                <a:cxn ang="0">
                  <a:pos x="11" y="19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2" h="28">
                  <a:moveTo>
                    <a:pt x="4" y="0"/>
                  </a:moveTo>
                  <a:lnTo>
                    <a:pt x="6" y="2"/>
                  </a:lnTo>
                  <a:lnTo>
                    <a:pt x="13" y="9"/>
                  </a:lnTo>
                  <a:lnTo>
                    <a:pt x="19" y="11"/>
                  </a:lnTo>
                  <a:lnTo>
                    <a:pt x="25" y="15"/>
                  </a:lnTo>
                  <a:lnTo>
                    <a:pt x="30" y="19"/>
                  </a:lnTo>
                  <a:lnTo>
                    <a:pt x="38" y="19"/>
                  </a:lnTo>
                  <a:lnTo>
                    <a:pt x="44" y="19"/>
                  </a:lnTo>
                  <a:lnTo>
                    <a:pt x="51" y="17"/>
                  </a:lnTo>
                  <a:lnTo>
                    <a:pt x="55" y="15"/>
                  </a:lnTo>
                  <a:lnTo>
                    <a:pt x="63" y="15"/>
                  </a:lnTo>
                  <a:lnTo>
                    <a:pt x="68" y="11"/>
                  </a:lnTo>
                  <a:lnTo>
                    <a:pt x="74" y="9"/>
                  </a:lnTo>
                  <a:lnTo>
                    <a:pt x="78" y="7"/>
                  </a:lnTo>
                  <a:lnTo>
                    <a:pt x="82" y="11"/>
                  </a:lnTo>
                  <a:lnTo>
                    <a:pt x="80" y="15"/>
                  </a:lnTo>
                  <a:lnTo>
                    <a:pt x="78" y="21"/>
                  </a:lnTo>
                  <a:lnTo>
                    <a:pt x="70" y="21"/>
                  </a:lnTo>
                  <a:lnTo>
                    <a:pt x="67" y="23"/>
                  </a:lnTo>
                  <a:lnTo>
                    <a:pt x="59" y="24"/>
                  </a:lnTo>
                  <a:lnTo>
                    <a:pt x="53" y="26"/>
                  </a:lnTo>
                  <a:lnTo>
                    <a:pt x="46" y="26"/>
                  </a:lnTo>
                  <a:lnTo>
                    <a:pt x="40" y="26"/>
                  </a:lnTo>
                  <a:lnTo>
                    <a:pt x="34" y="26"/>
                  </a:lnTo>
                  <a:lnTo>
                    <a:pt x="30" y="28"/>
                  </a:lnTo>
                  <a:lnTo>
                    <a:pt x="21" y="24"/>
                  </a:lnTo>
                  <a:lnTo>
                    <a:pt x="11" y="19"/>
                  </a:lnTo>
                  <a:lnTo>
                    <a:pt x="4" y="13"/>
                  </a:lnTo>
                  <a:lnTo>
                    <a:pt x="0" y="9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952"/>
            <p:cNvSpPr>
              <a:spLocks/>
            </p:cNvSpPr>
            <p:nvPr/>
          </p:nvSpPr>
          <p:spPr bwMode="auto">
            <a:xfrm>
              <a:off x="1479025" y="4489451"/>
              <a:ext cx="120650" cy="60325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4" y="59"/>
                </a:cxn>
                <a:cxn ang="0">
                  <a:pos x="7" y="59"/>
                </a:cxn>
                <a:cxn ang="0">
                  <a:pos x="15" y="59"/>
                </a:cxn>
                <a:cxn ang="0">
                  <a:pos x="23" y="59"/>
                </a:cxn>
                <a:cxn ang="0">
                  <a:pos x="32" y="59"/>
                </a:cxn>
                <a:cxn ang="0">
                  <a:pos x="44" y="55"/>
                </a:cxn>
                <a:cxn ang="0">
                  <a:pos x="57" y="53"/>
                </a:cxn>
                <a:cxn ang="0">
                  <a:pos x="63" y="49"/>
                </a:cxn>
                <a:cxn ang="0">
                  <a:pos x="68" y="47"/>
                </a:cxn>
                <a:cxn ang="0">
                  <a:pos x="76" y="46"/>
                </a:cxn>
                <a:cxn ang="0">
                  <a:pos x="82" y="42"/>
                </a:cxn>
                <a:cxn ang="0">
                  <a:pos x="93" y="38"/>
                </a:cxn>
                <a:cxn ang="0">
                  <a:pos x="106" y="34"/>
                </a:cxn>
                <a:cxn ang="0">
                  <a:pos x="116" y="28"/>
                </a:cxn>
                <a:cxn ang="0">
                  <a:pos x="123" y="25"/>
                </a:cxn>
                <a:cxn ang="0">
                  <a:pos x="129" y="19"/>
                </a:cxn>
                <a:cxn ang="0">
                  <a:pos x="133" y="19"/>
                </a:cxn>
                <a:cxn ang="0">
                  <a:pos x="137" y="11"/>
                </a:cxn>
                <a:cxn ang="0">
                  <a:pos x="141" y="6"/>
                </a:cxn>
                <a:cxn ang="0">
                  <a:pos x="146" y="2"/>
                </a:cxn>
                <a:cxn ang="0">
                  <a:pos x="148" y="0"/>
                </a:cxn>
                <a:cxn ang="0">
                  <a:pos x="152" y="4"/>
                </a:cxn>
                <a:cxn ang="0">
                  <a:pos x="148" y="11"/>
                </a:cxn>
                <a:cxn ang="0">
                  <a:pos x="146" y="13"/>
                </a:cxn>
                <a:cxn ang="0">
                  <a:pos x="139" y="21"/>
                </a:cxn>
                <a:cxn ang="0">
                  <a:pos x="129" y="28"/>
                </a:cxn>
                <a:cxn ang="0">
                  <a:pos x="120" y="36"/>
                </a:cxn>
                <a:cxn ang="0">
                  <a:pos x="112" y="40"/>
                </a:cxn>
                <a:cxn ang="0">
                  <a:pos x="106" y="42"/>
                </a:cxn>
                <a:cxn ang="0">
                  <a:pos x="99" y="46"/>
                </a:cxn>
                <a:cxn ang="0">
                  <a:pos x="93" y="51"/>
                </a:cxn>
                <a:cxn ang="0">
                  <a:pos x="87" y="53"/>
                </a:cxn>
                <a:cxn ang="0">
                  <a:pos x="80" y="57"/>
                </a:cxn>
                <a:cxn ang="0">
                  <a:pos x="74" y="61"/>
                </a:cxn>
                <a:cxn ang="0">
                  <a:pos x="68" y="65"/>
                </a:cxn>
                <a:cxn ang="0">
                  <a:pos x="61" y="65"/>
                </a:cxn>
                <a:cxn ang="0">
                  <a:pos x="53" y="66"/>
                </a:cxn>
                <a:cxn ang="0">
                  <a:pos x="47" y="66"/>
                </a:cxn>
                <a:cxn ang="0">
                  <a:pos x="44" y="68"/>
                </a:cxn>
                <a:cxn ang="0">
                  <a:pos x="32" y="70"/>
                </a:cxn>
                <a:cxn ang="0">
                  <a:pos x="25" y="74"/>
                </a:cxn>
                <a:cxn ang="0">
                  <a:pos x="17" y="74"/>
                </a:cxn>
                <a:cxn ang="0">
                  <a:pos x="11" y="74"/>
                </a:cxn>
                <a:cxn ang="0">
                  <a:pos x="6" y="74"/>
                </a:cxn>
                <a:cxn ang="0">
                  <a:pos x="4" y="76"/>
                </a:cxn>
                <a:cxn ang="0">
                  <a:pos x="0" y="70"/>
                </a:cxn>
                <a:cxn ang="0">
                  <a:pos x="0" y="66"/>
                </a:cxn>
                <a:cxn ang="0">
                  <a:pos x="0" y="61"/>
                </a:cxn>
                <a:cxn ang="0">
                  <a:pos x="0" y="59"/>
                </a:cxn>
                <a:cxn ang="0">
                  <a:pos x="0" y="59"/>
                </a:cxn>
              </a:cxnLst>
              <a:rect l="0" t="0" r="r" b="b"/>
              <a:pathLst>
                <a:path w="152" h="76">
                  <a:moveTo>
                    <a:pt x="0" y="59"/>
                  </a:moveTo>
                  <a:lnTo>
                    <a:pt x="4" y="59"/>
                  </a:lnTo>
                  <a:lnTo>
                    <a:pt x="7" y="59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32" y="59"/>
                  </a:lnTo>
                  <a:lnTo>
                    <a:pt x="44" y="55"/>
                  </a:lnTo>
                  <a:lnTo>
                    <a:pt x="57" y="53"/>
                  </a:lnTo>
                  <a:lnTo>
                    <a:pt x="63" y="49"/>
                  </a:lnTo>
                  <a:lnTo>
                    <a:pt x="68" y="47"/>
                  </a:lnTo>
                  <a:lnTo>
                    <a:pt x="76" y="46"/>
                  </a:lnTo>
                  <a:lnTo>
                    <a:pt x="82" y="42"/>
                  </a:lnTo>
                  <a:lnTo>
                    <a:pt x="93" y="38"/>
                  </a:lnTo>
                  <a:lnTo>
                    <a:pt x="106" y="34"/>
                  </a:lnTo>
                  <a:lnTo>
                    <a:pt x="116" y="28"/>
                  </a:lnTo>
                  <a:lnTo>
                    <a:pt x="123" y="25"/>
                  </a:lnTo>
                  <a:lnTo>
                    <a:pt x="129" y="19"/>
                  </a:lnTo>
                  <a:lnTo>
                    <a:pt x="133" y="19"/>
                  </a:lnTo>
                  <a:lnTo>
                    <a:pt x="137" y="11"/>
                  </a:lnTo>
                  <a:lnTo>
                    <a:pt x="141" y="6"/>
                  </a:lnTo>
                  <a:lnTo>
                    <a:pt x="146" y="2"/>
                  </a:lnTo>
                  <a:lnTo>
                    <a:pt x="148" y="0"/>
                  </a:lnTo>
                  <a:lnTo>
                    <a:pt x="152" y="4"/>
                  </a:lnTo>
                  <a:lnTo>
                    <a:pt x="148" y="11"/>
                  </a:lnTo>
                  <a:lnTo>
                    <a:pt x="146" y="13"/>
                  </a:lnTo>
                  <a:lnTo>
                    <a:pt x="139" y="21"/>
                  </a:lnTo>
                  <a:lnTo>
                    <a:pt x="129" y="28"/>
                  </a:lnTo>
                  <a:lnTo>
                    <a:pt x="120" y="36"/>
                  </a:lnTo>
                  <a:lnTo>
                    <a:pt x="112" y="40"/>
                  </a:lnTo>
                  <a:lnTo>
                    <a:pt x="106" y="42"/>
                  </a:lnTo>
                  <a:lnTo>
                    <a:pt x="99" y="46"/>
                  </a:lnTo>
                  <a:lnTo>
                    <a:pt x="93" y="51"/>
                  </a:lnTo>
                  <a:lnTo>
                    <a:pt x="87" y="53"/>
                  </a:lnTo>
                  <a:lnTo>
                    <a:pt x="80" y="57"/>
                  </a:lnTo>
                  <a:lnTo>
                    <a:pt x="74" y="61"/>
                  </a:lnTo>
                  <a:lnTo>
                    <a:pt x="68" y="65"/>
                  </a:lnTo>
                  <a:lnTo>
                    <a:pt x="61" y="65"/>
                  </a:lnTo>
                  <a:lnTo>
                    <a:pt x="53" y="66"/>
                  </a:lnTo>
                  <a:lnTo>
                    <a:pt x="47" y="66"/>
                  </a:lnTo>
                  <a:lnTo>
                    <a:pt x="44" y="68"/>
                  </a:lnTo>
                  <a:lnTo>
                    <a:pt x="32" y="70"/>
                  </a:lnTo>
                  <a:lnTo>
                    <a:pt x="25" y="74"/>
                  </a:lnTo>
                  <a:lnTo>
                    <a:pt x="17" y="74"/>
                  </a:lnTo>
                  <a:lnTo>
                    <a:pt x="11" y="74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953"/>
            <p:cNvSpPr>
              <a:spLocks/>
            </p:cNvSpPr>
            <p:nvPr/>
          </p:nvSpPr>
          <p:spPr bwMode="auto">
            <a:xfrm>
              <a:off x="1501250" y="4656138"/>
              <a:ext cx="252412" cy="338138"/>
            </a:xfrm>
            <a:custGeom>
              <a:avLst/>
              <a:gdLst/>
              <a:ahLst/>
              <a:cxnLst>
                <a:cxn ang="0">
                  <a:pos x="19" y="74"/>
                </a:cxn>
                <a:cxn ang="0">
                  <a:pos x="40" y="110"/>
                </a:cxn>
                <a:cxn ang="0">
                  <a:pos x="55" y="162"/>
                </a:cxn>
                <a:cxn ang="0">
                  <a:pos x="61" y="205"/>
                </a:cxn>
                <a:cxn ang="0">
                  <a:pos x="67" y="249"/>
                </a:cxn>
                <a:cxn ang="0">
                  <a:pos x="84" y="257"/>
                </a:cxn>
                <a:cxn ang="0">
                  <a:pos x="118" y="255"/>
                </a:cxn>
                <a:cxn ang="0">
                  <a:pos x="154" y="247"/>
                </a:cxn>
                <a:cxn ang="0">
                  <a:pos x="160" y="230"/>
                </a:cxn>
                <a:cxn ang="0">
                  <a:pos x="154" y="196"/>
                </a:cxn>
                <a:cxn ang="0">
                  <a:pos x="141" y="164"/>
                </a:cxn>
                <a:cxn ang="0">
                  <a:pos x="158" y="171"/>
                </a:cxn>
                <a:cxn ang="0">
                  <a:pos x="170" y="226"/>
                </a:cxn>
                <a:cxn ang="0">
                  <a:pos x="200" y="230"/>
                </a:cxn>
                <a:cxn ang="0">
                  <a:pos x="244" y="192"/>
                </a:cxn>
                <a:cxn ang="0">
                  <a:pos x="244" y="137"/>
                </a:cxn>
                <a:cxn ang="0">
                  <a:pos x="227" y="67"/>
                </a:cxn>
                <a:cxn ang="0">
                  <a:pos x="196" y="13"/>
                </a:cxn>
                <a:cxn ang="0">
                  <a:pos x="164" y="0"/>
                </a:cxn>
                <a:cxn ang="0">
                  <a:pos x="209" y="2"/>
                </a:cxn>
                <a:cxn ang="0">
                  <a:pos x="255" y="21"/>
                </a:cxn>
                <a:cxn ang="0">
                  <a:pos x="270" y="55"/>
                </a:cxn>
                <a:cxn ang="0">
                  <a:pos x="278" y="88"/>
                </a:cxn>
                <a:cxn ang="0">
                  <a:pos x="286" y="116"/>
                </a:cxn>
                <a:cxn ang="0">
                  <a:pos x="306" y="156"/>
                </a:cxn>
                <a:cxn ang="0">
                  <a:pos x="318" y="190"/>
                </a:cxn>
                <a:cxn ang="0">
                  <a:pos x="314" y="221"/>
                </a:cxn>
                <a:cxn ang="0">
                  <a:pos x="305" y="259"/>
                </a:cxn>
                <a:cxn ang="0">
                  <a:pos x="286" y="295"/>
                </a:cxn>
                <a:cxn ang="0">
                  <a:pos x="261" y="339"/>
                </a:cxn>
                <a:cxn ang="0">
                  <a:pos x="244" y="388"/>
                </a:cxn>
                <a:cxn ang="0">
                  <a:pos x="230" y="426"/>
                </a:cxn>
                <a:cxn ang="0">
                  <a:pos x="219" y="415"/>
                </a:cxn>
                <a:cxn ang="0">
                  <a:pos x="232" y="377"/>
                </a:cxn>
                <a:cxn ang="0">
                  <a:pos x="244" y="337"/>
                </a:cxn>
                <a:cxn ang="0">
                  <a:pos x="274" y="289"/>
                </a:cxn>
                <a:cxn ang="0">
                  <a:pos x="295" y="251"/>
                </a:cxn>
                <a:cxn ang="0">
                  <a:pos x="306" y="209"/>
                </a:cxn>
                <a:cxn ang="0">
                  <a:pos x="289" y="156"/>
                </a:cxn>
                <a:cxn ang="0">
                  <a:pos x="270" y="114"/>
                </a:cxn>
                <a:cxn ang="0">
                  <a:pos x="263" y="76"/>
                </a:cxn>
                <a:cxn ang="0">
                  <a:pos x="259" y="44"/>
                </a:cxn>
                <a:cxn ang="0">
                  <a:pos x="234" y="21"/>
                </a:cxn>
                <a:cxn ang="0">
                  <a:pos x="217" y="25"/>
                </a:cxn>
                <a:cxn ang="0">
                  <a:pos x="236" y="63"/>
                </a:cxn>
                <a:cxn ang="0">
                  <a:pos x="249" y="95"/>
                </a:cxn>
                <a:cxn ang="0">
                  <a:pos x="255" y="126"/>
                </a:cxn>
                <a:cxn ang="0">
                  <a:pos x="259" y="162"/>
                </a:cxn>
                <a:cxn ang="0">
                  <a:pos x="251" y="205"/>
                </a:cxn>
                <a:cxn ang="0">
                  <a:pos x="209" y="238"/>
                </a:cxn>
                <a:cxn ang="0">
                  <a:pos x="170" y="255"/>
                </a:cxn>
                <a:cxn ang="0">
                  <a:pos x="130" y="264"/>
                </a:cxn>
                <a:cxn ang="0">
                  <a:pos x="92" y="268"/>
                </a:cxn>
                <a:cxn ang="0">
                  <a:pos x="65" y="266"/>
                </a:cxn>
                <a:cxn ang="0">
                  <a:pos x="55" y="234"/>
                </a:cxn>
                <a:cxn ang="0">
                  <a:pos x="50" y="190"/>
                </a:cxn>
                <a:cxn ang="0">
                  <a:pos x="44" y="156"/>
                </a:cxn>
                <a:cxn ang="0">
                  <a:pos x="35" y="128"/>
                </a:cxn>
                <a:cxn ang="0">
                  <a:pos x="8" y="69"/>
                </a:cxn>
              </a:cxnLst>
              <a:rect l="0" t="0" r="r" b="b"/>
              <a:pathLst>
                <a:path w="318" h="426">
                  <a:moveTo>
                    <a:pt x="8" y="57"/>
                  </a:moveTo>
                  <a:lnTo>
                    <a:pt x="10" y="57"/>
                  </a:lnTo>
                  <a:lnTo>
                    <a:pt x="14" y="65"/>
                  </a:lnTo>
                  <a:lnTo>
                    <a:pt x="16" y="69"/>
                  </a:lnTo>
                  <a:lnTo>
                    <a:pt x="19" y="74"/>
                  </a:lnTo>
                  <a:lnTo>
                    <a:pt x="25" y="80"/>
                  </a:lnTo>
                  <a:lnTo>
                    <a:pt x="29" y="89"/>
                  </a:lnTo>
                  <a:lnTo>
                    <a:pt x="33" y="95"/>
                  </a:lnTo>
                  <a:lnTo>
                    <a:pt x="36" y="103"/>
                  </a:lnTo>
                  <a:lnTo>
                    <a:pt x="40" y="110"/>
                  </a:lnTo>
                  <a:lnTo>
                    <a:pt x="44" y="122"/>
                  </a:lnTo>
                  <a:lnTo>
                    <a:pt x="48" y="131"/>
                  </a:lnTo>
                  <a:lnTo>
                    <a:pt x="52" y="141"/>
                  </a:lnTo>
                  <a:lnTo>
                    <a:pt x="54" y="150"/>
                  </a:lnTo>
                  <a:lnTo>
                    <a:pt x="55" y="162"/>
                  </a:lnTo>
                  <a:lnTo>
                    <a:pt x="55" y="171"/>
                  </a:lnTo>
                  <a:lnTo>
                    <a:pt x="57" y="181"/>
                  </a:lnTo>
                  <a:lnTo>
                    <a:pt x="59" y="190"/>
                  </a:lnTo>
                  <a:lnTo>
                    <a:pt x="59" y="200"/>
                  </a:lnTo>
                  <a:lnTo>
                    <a:pt x="61" y="205"/>
                  </a:lnTo>
                  <a:lnTo>
                    <a:pt x="63" y="215"/>
                  </a:lnTo>
                  <a:lnTo>
                    <a:pt x="63" y="221"/>
                  </a:lnTo>
                  <a:lnTo>
                    <a:pt x="65" y="230"/>
                  </a:lnTo>
                  <a:lnTo>
                    <a:pt x="65" y="240"/>
                  </a:lnTo>
                  <a:lnTo>
                    <a:pt x="67" y="249"/>
                  </a:lnTo>
                  <a:lnTo>
                    <a:pt x="69" y="255"/>
                  </a:lnTo>
                  <a:lnTo>
                    <a:pt x="69" y="259"/>
                  </a:lnTo>
                  <a:lnTo>
                    <a:pt x="71" y="257"/>
                  </a:lnTo>
                  <a:lnTo>
                    <a:pt x="80" y="257"/>
                  </a:lnTo>
                  <a:lnTo>
                    <a:pt x="84" y="257"/>
                  </a:lnTo>
                  <a:lnTo>
                    <a:pt x="90" y="257"/>
                  </a:lnTo>
                  <a:lnTo>
                    <a:pt x="97" y="257"/>
                  </a:lnTo>
                  <a:lnTo>
                    <a:pt x="105" y="257"/>
                  </a:lnTo>
                  <a:lnTo>
                    <a:pt x="111" y="255"/>
                  </a:lnTo>
                  <a:lnTo>
                    <a:pt x="118" y="255"/>
                  </a:lnTo>
                  <a:lnTo>
                    <a:pt x="126" y="255"/>
                  </a:lnTo>
                  <a:lnTo>
                    <a:pt x="135" y="253"/>
                  </a:lnTo>
                  <a:lnTo>
                    <a:pt x="141" y="251"/>
                  </a:lnTo>
                  <a:lnTo>
                    <a:pt x="149" y="249"/>
                  </a:lnTo>
                  <a:lnTo>
                    <a:pt x="154" y="247"/>
                  </a:lnTo>
                  <a:lnTo>
                    <a:pt x="160" y="245"/>
                  </a:lnTo>
                  <a:lnTo>
                    <a:pt x="160" y="244"/>
                  </a:lnTo>
                  <a:lnTo>
                    <a:pt x="160" y="242"/>
                  </a:lnTo>
                  <a:lnTo>
                    <a:pt x="160" y="236"/>
                  </a:lnTo>
                  <a:lnTo>
                    <a:pt x="160" y="230"/>
                  </a:lnTo>
                  <a:lnTo>
                    <a:pt x="160" y="223"/>
                  </a:lnTo>
                  <a:lnTo>
                    <a:pt x="160" y="215"/>
                  </a:lnTo>
                  <a:lnTo>
                    <a:pt x="160" y="209"/>
                  </a:lnTo>
                  <a:lnTo>
                    <a:pt x="158" y="204"/>
                  </a:lnTo>
                  <a:lnTo>
                    <a:pt x="154" y="196"/>
                  </a:lnTo>
                  <a:lnTo>
                    <a:pt x="152" y="190"/>
                  </a:lnTo>
                  <a:lnTo>
                    <a:pt x="151" y="181"/>
                  </a:lnTo>
                  <a:lnTo>
                    <a:pt x="149" y="175"/>
                  </a:lnTo>
                  <a:lnTo>
                    <a:pt x="145" y="169"/>
                  </a:lnTo>
                  <a:lnTo>
                    <a:pt x="141" y="164"/>
                  </a:lnTo>
                  <a:lnTo>
                    <a:pt x="141" y="160"/>
                  </a:lnTo>
                  <a:lnTo>
                    <a:pt x="145" y="158"/>
                  </a:lnTo>
                  <a:lnTo>
                    <a:pt x="154" y="162"/>
                  </a:lnTo>
                  <a:lnTo>
                    <a:pt x="154" y="164"/>
                  </a:lnTo>
                  <a:lnTo>
                    <a:pt x="158" y="171"/>
                  </a:lnTo>
                  <a:lnTo>
                    <a:pt x="160" y="181"/>
                  </a:lnTo>
                  <a:lnTo>
                    <a:pt x="164" y="192"/>
                  </a:lnTo>
                  <a:lnTo>
                    <a:pt x="166" y="202"/>
                  </a:lnTo>
                  <a:lnTo>
                    <a:pt x="170" y="215"/>
                  </a:lnTo>
                  <a:lnTo>
                    <a:pt x="170" y="226"/>
                  </a:lnTo>
                  <a:lnTo>
                    <a:pt x="171" y="240"/>
                  </a:lnTo>
                  <a:lnTo>
                    <a:pt x="173" y="238"/>
                  </a:lnTo>
                  <a:lnTo>
                    <a:pt x="179" y="236"/>
                  </a:lnTo>
                  <a:lnTo>
                    <a:pt x="189" y="232"/>
                  </a:lnTo>
                  <a:lnTo>
                    <a:pt x="200" y="230"/>
                  </a:lnTo>
                  <a:lnTo>
                    <a:pt x="211" y="224"/>
                  </a:lnTo>
                  <a:lnTo>
                    <a:pt x="223" y="217"/>
                  </a:lnTo>
                  <a:lnTo>
                    <a:pt x="234" y="209"/>
                  </a:lnTo>
                  <a:lnTo>
                    <a:pt x="244" y="200"/>
                  </a:lnTo>
                  <a:lnTo>
                    <a:pt x="244" y="192"/>
                  </a:lnTo>
                  <a:lnTo>
                    <a:pt x="246" y="185"/>
                  </a:lnTo>
                  <a:lnTo>
                    <a:pt x="246" y="173"/>
                  </a:lnTo>
                  <a:lnTo>
                    <a:pt x="248" y="164"/>
                  </a:lnTo>
                  <a:lnTo>
                    <a:pt x="246" y="150"/>
                  </a:lnTo>
                  <a:lnTo>
                    <a:pt x="244" y="137"/>
                  </a:lnTo>
                  <a:lnTo>
                    <a:pt x="242" y="122"/>
                  </a:lnTo>
                  <a:lnTo>
                    <a:pt x="240" y="110"/>
                  </a:lnTo>
                  <a:lnTo>
                    <a:pt x="236" y="95"/>
                  </a:lnTo>
                  <a:lnTo>
                    <a:pt x="230" y="80"/>
                  </a:lnTo>
                  <a:lnTo>
                    <a:pt x="227" y="67"/>
                  </a:lnTo>
                  <a:lnTo>
                    <a:pt x="221" y="55"/>
                  </a:lnTo>
                  <a:lnTo>
                    <a:pt x="215" y="40"/>
                  </a:lnTo>
                  <a:lnTo>
                    <a:pt x="209" y="31"/>
                  </a:lnTo>
                  <a:lnTo>
                    <a:pt x="202" y="21"/>
                  </a:lnTo>
                  <a:lnTo>
                    <a:pt x="196" y="13"/>
                  </a:lnTo>
                  <a:lnTo>
                    <a:pt x="145" y="15"/>
                  </a:lnTo>
                  <a:lnTo>
                    <a:pt x="145" y="2"/>
                  </a:lnTo>
                  <a:lnTo>
                    <a:pt x="147" y="0"/>
                  </a:lnTo>
                  <a:lnTo>
                    <a:pt x="158" y="0"/>
                  </a:lnTo>
                  <a:lnTo>
                    <a:pt x="164" y="0"/>
                  </a:lnTo>
                  <a:lnTo>
                    <a:pt x="171" y="0"/>
                  </a:lnTo>
                  <a:lnTo>
                    <a:pt x="179" y="0"/>
                  </a:lnTo>
                  <a:lnTo>
                    <a:pt x="190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9" y="2"/>
                  </a:lnTo>
                  <a:lnTo>
                    <a:pt x="229" y="6"/>
                  </a:lnTo>
                  <a:lnTo>
                    <a:pt x="236" y="10"/>
                  </a:lnTo>
                  <a:lnTo>
                    <a:pt x="246" y="15"/>
                  </a:lnTo>
                  <a:lnTo>
                    <a:pt x="255" y="21"/>
                  </a:lnTo>
                  <a:lnTo>
                    <a:pt x="263" y="27"/>
                  </a:lnTo>
                  <a:lnTo>
                    <a:pt x="263" y="29"/>
                  </a:lnTo>
                  <a:lnTo>
                    <a:pt x="265" y="34"/>
                  </a:lnTo>
                  <a:lnTo>
                    <a:pt x="268" y="44"/>
                  </a:lnTo>
                  <a:lnTo>
                    <a:pt x="270" y="55"/>
                  </a:lnTo>
                  <a:lnTo>
                    <a:pt x="272" y="61"/>
                  </a:lnTo>
                  <a:lnTo>
                    <a:pt x="274" y="67"/>
                  </a:lnTo>
                  <a:lnTo>
                    <a:pt x="274" y="74"/>
                  </a:lnTo>
                  <a:lnTo>
                    <a:pt x="276" y="82"/>
                  </a:lnTo>
                  <a:lnTo>
                    <a:pt x="278" y="88"/>
                  </a:lnTo>
                  <a:lnTo>
                    <a:pt x="280" y="95"/>
                  </a:lnTo>
                  <a:lnTo>
                    <a:pt x="280" y="101"/>
                  </a:lnTo>
                  <a:lnTo>
                    <a:pt x="282" y="108"/>
                  </a:lnTo>
                  <a:lnTo>
                    <a:pt x="282" y="110"/>
                  </a:lnTo>
                  <a:lnTo>
                    <a:pt x="286" y="116"/>
                  </a:lnTo>
                  <a:lnTo>
                    <a:pt x="291" y="126"/>
                  </a:lnTo>
                  <a:lnTo>
                    <a:pt x="299" y="137"/>
                  </a:lnTo>
                  <a:lnTo>
                    <a:pt x="301" y="145"/>
                  </a:lnTo>
                  <a:lnTo>
                    <a:pt x="305" y="150"/>
                  </a:lnTo>
                  <a:lnTo>
                    <a:pt x="306" y="156"/>
                  </a:lnTo>
                  <a:lnTo>
                    <a:pt x="310" y="164"/>
                  </a:lnTo>
                  <a:lnTo>
                    <a:pt x="312" y="169"/>
                  </a:lnTo>
                  <a:lnTo>
                    <a:pt x="314" y="177"/>
                  </a:lnTo>
                  <a:lnTo>
                    <a:pt x="316" y="185"/>
                  </a:lnTo>
                  <a:lnTo>
                    <a:pt x="318" y="190"/>
                  </a:lnTo>
                  <a:lnTo>
                    <a:pt x="316" y="196"/>
                  </a:lnTo>
                  <a:lnTo>
                    <a:pt x="316" y="202"/>
                  </a:lnTo>
                  <a:lnTo>
                    <a:pt x="316" y="209"/>
                  </a:lnTo>
                  <a:lnTo>
                    <a:pt x="316" y="215"/>
                  </a:lnTo>
                  <a:lnTo>
                    <a:pt x="314" y="221"/>
                  </a:lnTo>
                  <a:lnTo>
                    <a:pt x="314" y="228"/>
                  </a:lnTo>
                  <a:lnTo>
                    <a:pt x="312" y="236"/>
                  </a:lnTo>
                  <a:lnTo>
                    <a:pt x="310" y="244"/>
                  </a:lnTo>
                  <a:lnTo>
                    <a:pt x="306" y="251"/>
                  </a:lnTo>
                  <a:lnTo>
                    <a:pt x="305" y="259"/>
                  </a:lnTo>
                  <a:lnTo>
                    <a:pt x="301" y="264"/>
                  </a:lnTo>
                  <a:lnTo>
                    <a:pt x="299" y="272"/>
                  </a:lnTo>
                  <a:lnTo>
                    <a:pt x="295" y="280"/>
                  </a:lnTo>
                  <a:lnTo>
                    <a:pt x="291" y="287"/>
                  </a:lnTo>
                  <a:lnTo>
                    <a:pt x="286" y="295"/>
                  </a:lnTo>
                  <a:lnTo>
                    <a:pt x="282" y="304"/>
                  </a:lnTo>
                  <a:lnTo>
                    <a:pt x="276" y="310"/>
                  </a:lnTo>
                  <a:lnTo>
                    <a:pt x="270" y="320"/>
                  </a:lnTo>
                  <a:lnTo>
                    <a:pt x="265" y="329"/>
                  </a:lnTo>
                  <a:lnTo>
                    <a:pt x="261" y="339"/>
                  </a:lnTo>
                  <a:lnTo>
                    <a:pt x="257" y="348"/>
                  </a:lnTo>
                  <a:lnTo>
                    <a:pt x="253" y="360"/>
                  </a:lnTo>
                  <a:lnTo>
                    <a:pt x="249" y="369"/>
                  </a:lnTo>
                  <a:lnTo>
                    <a:pt x="246" y="380"/>
                  </a:lnTo>
                  <a:lnTo>
                    <a:pt x="244" y="388"/>
                  </a:lnTo>
                  <a:lnTo>
                    <a:pt x="240" y="398"/>
                  </a:lnTo>
                  <a:lnTo>
                    <a:pt x="236" y="405"/>
                  </a:lnTo>
                  <a:lnTo>
                    <a:pt x="234" y="413"/>
                  </a:lnTo>
                  <a:lnTo>
                    <a:pt x="230" y="422"/>
                  </a:lnTo>
                  <a:lnTo>
                    <a:pt x="230" y="426"/>
                  </a:lnTo>
                  <a:lnTo>
                    <a:pt x="227" y="424"/>
                  </a:lnTo>
                  <a:lnTo>
                    <a:pt x="223" y="426"/>
                  </a:lnTo>
                  <a:lnTo>
                    <a:pt x="219" y="424"/>
                  </a:lnTo>
                  <a:lnTo>
                    <a:pt x="219" y="420"/>
                  </a:lnTo>
                  <a:lnTo>
                    <a:pt x="219" y="415"/>
                  </a:lnTo>
                  <a:lnTo>
                    <a:pt x="223" y="405"/>
                  </a:lnTo>
                  <a:lnTo>
                    <a:pt x="225" y="398"/>
                  </a:lnTo>
                  <a:lnTo>
                    <a:pt x="227" y="390"/>
                  </a:lnTo>
                  <a:lnTo>
                    <a:pt x="229" y="384"/>
                  </a:lnTo>
                  <a:lnTo>
                    <a:pt x="232" y="377"/>
                  </a:lnTo>
                  <a:lnTo>
                    <a:pt x="234" y="369"/>
                  </a:lnTo>
                  <a:lnTo>
                    <a:pt x="236" y="361"/>
                  </a:lnTo>
                  <a:lnTo>
                    <a:pt x="238" y="356"/>
                  </a:lnTo>
                  <a:lnTo>
                    <a:pt x="240" y="350"/>
                  </a:lnTo>
                  <a:lnTo>
                    <a:pt x="244" y="337"/>
                  </a:lnTo>
                  <a:lnTo>
                    <a:pt x="249" y="331"/>
                  </a:lnTo>
                  <a:lnTo>
                    <a:pt x="251" y="323"/>
                  </a:lnTo>
                  <a:lnTo>
                    <a:pt x="259" y="314"/>
                  </a:lnTo>
                  <a:lnTo>
                    <a:pt x="267" y="301"/>
                  </a:lnTo>
                  <a:lnTo>
                    <a:pt x="274" y="289"/>
                  </a:lnTo>
                  <a:lnTo>
                    <a:pt x="278" y="282"/>
                  </a:lnTo>
                  <a:lnTo>
                    <a:pt x="282" y="276"/>
                  </a:lnTo>
                  <a:lnTo>
                    <a:pt x="286" y="268"/>
                  </a:lnTo>
                  <a:lnTo>
                    <a:pt x="289" y="263"/>
                  </a:lnTo>
                  <a:lnTo>
                    <a:pt x="295" y="251"/>
                  </a:lnTo>
                  <a:lnTo>
                    <a:pt x="301" y="242"/>
                  </a:lnTo>
                  <a:lnTo>
                    <a:pt x="301" y="230"/>
                  </a:lnTo>
                  <a:lnTo>
                    <a:pt x="305" y="224"/>
                  </a:lnTo>
                  <a:lnTo>
                    <a:pt x="305" y="217"/>
                  </a:lnTo>
                  <a:lnTo>
                    <a:pt x="306" y="209"/>
                  </a:lnTo>
                  <a:lnTo>
                    <a:pt x="306" y="198"/>
                  </a:lnTo>
                  <a:lnTo>
                    <a:pt x="305" y="186"/>
                  </a:lnTo>
                  <a:lnTo>
                    <a:pt x="299" y="177"/>
                  </a:lnTo>
                  <a:lnTo>
                    <a:pt x="295" y="167"/>
                  </a:lnTo>
                  <a:lnTo>
                    <a:pt x="289" y="156"/>
                  </a:lnTo>
                  <a:lnTo>
                    <a:pt x="286" y="147"/>
                  </a:lnTo>
                  <a:lnTo>
                    <a:pt x="280" y="135"/>
                  </a:lnTo>
                  <a:lnTo>
                    <a:pt x="276" y="126"/>
                  </a:lnTo>
                  <a:lnTo>
                    <a:pt x="272" y="118"/>
                  </a:lnTo>
                  <a:lnTo>
                    <a:pt x="270" y="114"/>
                  </a:lnTo>
                  <a:lnTo>
                    <a:pt x="268" y="107"/>
                  </a:lnTo>
                  <a:lnTo>
                    <a:pt x="267" y="95"/>
                  </a:lnTo>
                  <a:lnTo>
                    <a:pt x="265" y="89"/>
                  </a:lnTo>
                  <a:lnTo>
                    <a:pt x="265" y="82"/>
                  </a:lnTo>
                  <a:lnTo>
                    <a:pt x="263" y="76"/>
                  </a:lnTo>
                  <a:lnTo>
                    <a:pt x="263" y="70"/>
                  </a:lnTo>
                  <a:lnTo>
                    <a:pt x="261" y="63"/>
                  </a:lnTo>
                  <a:lnTo>
                    <a:pt x="261" y="55"/>
                  </a:lnTo>
                  <a:lnTo>
                    <a:pt x="259" y="50"/>
                  </a:lnTo>
                  <a:lnTo>
                    <a:pt x="259" y="44"/>
                  </a:lnTo>
                  <a:lnTo>
                    <a:pt x="255" y="34"/>
                  </a:lnTo>
                  <a:lnTo>
                    <a:pt x="251" y="31"/>
                  </a:lnTo>
                  <a:lnTo>
                    <a:pt x="246" y="27"/>
                  </a:lnTo>
                  <a:lnTo>
                    <a:pt x="242" y="25"/>
                  </a:lnTo>
                  <a:lnTo>
                    <a:pt x="234" y="21"/>
                  </a:lnTo>
                  <a:lnTo>
                    <a:pt x="229" y="21"/>
                  </a:lnTo>
                  <a:lnTo>
                    <a:pt x="217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7" y="25"/>
                  </a:lnTo>
                  <a:lnTo>
                    <a:pt x="221" y="32"/>
                  </a:lnTo>
                  <a:lnTo>
                    <a:pt x="229" y="46"/>
                  </a:lnTo>
                  <a:lnTo>
                    <a:pt x="230" y="50"/>
                  </a:lnTo>
                  <a:lnTo>
                    <a:pt x="234" y="57"/>
                  </a:lnTo>
                  <a:lnTo>
                    <a:pt x="236" y="63"/>
                  </a:lnTo>
                  <a:lnTo>
                    <a:pt x="240" y="70"/>
                  </a:lnTo>
                  <a:lnTo>
                    <a:pt x="242" y="76"/>
                  </a:lnTo>
                  <a:lnTo>
                    <a:pt x="244" y="82"/>
                  </a:lnTo>
                  <a:lnTo>
                    <a:pt x="246" y="88"/>
                  </a:lnTo>
                  <a:lnTo>
                    <a:pt x="249" y="95"/>
                  </a:lnTo>
                  <a:lnTo>
                    <a:pt x="249" y="99"/>
                  </a:lnTo>
                  <a:lnTo>
                    <a:pt x="251" y="105"/>
                  </a:lnTo>
                  <a:lnTo>
                    <a:pt x="251" y="112"/>
                  </a:lnTo>
                  <a:lnTo>
                    <a:pt x="255" y="120"/>
                  </a:lnTo>
                  <a:lnTo>
                    <a:pt x="255" y="126"/>
                  </a:lnTo>
                  <a:lnTo>
                    <a:pt x="255" y="133"/>
                  </a:lnTo>
                  <a:lnTo>
                    <a:pt x="257" y="141"/>
                  </a:lnTo>
                  <a:lnTo>
                    <a:pt x="259" y="148"/>
                  </a:lnTo>
                  <a:lnTo>
                    <a:pt x="259" y="154"/>
                  </a:lnTo>
                  <a:lnTo>
                    <a:pt x="259" y="162"/>
                  </a:lnTo>
                  <a:lnTo>
                    <a:pt x="259" y="169"/>
                  </a:lnTo>
                  <a:lnTo>
                    <a:pt x="259" y="175"/>
                  </a:lnTo>
                  <a:lnTo>
                    <a:pt x="257" y="186"/>
                  </a:lnTo>
                  <a:lnTo>
                    <a:pt x="255" y="200"/>
                  </a:lnTo>
                  <a:lnTo>
                    <a:pt x="251" y="205"/>
                  </a:lnTo>
                  <a:lnTo>
                    <a:pt x="244" y="215"/>
                  </a:lnTo>
                  <a:lnTo>
                    <a:pt x="234" y="223"/>
                  </a:lnTo>
                  <a:lnTo>
                    <a:pt x="223" y="230"/>
                  </a:lnTo>
                  <a:lnTo>
                    <a:pt x="215" y="234"/>
                  </a:lnTo>
                  <a:lnTo>
                    <a:pt x="209" y="238"/>
                  </a:lnTo>
                  <a:lnTo>
                    <a:pt x="202" y="242"/>
                  </a:lnTo>
                  <a:lnTo>
                    <a:pt x="194" y="245"/>
                  </a:lnTo>
                  <a:lnTo>
                    <a:pt x="187" y="249"/>
                  </a:lnTo>
                  <a:lnTo>
                    <a:pt x="179" y="251"/>
                  </a:lnTo>
                  <a:lnTo>
                    <a:pt x="170" y="255"/>
                  </a:lnTo>
                  <a:lnTo>
                    <a:pt x="164" y="259"/>
                  </a:lnTo>
                  <a:lnTo>
                    <a:pt x="154" y="261"/>
                  </a:lnTo>
                  <a:lnTo>
                    <a:pt x="145" y="261"/>
                  </a:lnTo>
                  <a:lnTo>
                    <a:pt x="135" y="263"/>
                  </a:lnTo>
                  <a:lnTo>
                    <a:pt x="130" y="264"/>
                  </a:lnTo>
                  <a:lnTo>
                    <a:pt x="120" y="266"/>
                  </a:lnTo>
                  <a:lnTo>
                    <a:pt x="113" y="266"/>
                  </a:lnTo>
                  <a:lnTo>
                    <a:pt x="105" y="266"/>
                  </a:lnTo>
                  <a:lnTo>
                    <a:pt x="99" y="268"/>
                  </a:lnTo>
                  <a:lnTo>
                    <a:pt x="92" y="268"/>
                  </a:lnTo>
                  <a:lnTo>
                    <a:pt x="86" y="268"/>
                  </a:lnTo>
                  <a:lnTo>
                    <a:pt x="80" y="268"/>
                  </a:lnTo>
                  <a:lnTo>
                    <a:pt x="76" y="268"/>
                  </a:lnTo>
                  <a:lnTo>
                    <a:pt x="69" y="266"/>
                  </a:lnTo>
                  <a:lnTo>
                    <a:pt x="65" y="266"/>
                  </a:lnTo>
                  <a:lnTo>
                    <a:pt x="59" y="261"/>
                  </a:lnTo>
                  <a:lnTo>
                    <a:pt x="57" y="253"/>
                  </a:lnTo>
                  <a:lnTo>
                    <a:pt x="55" y="245"/>
                  </a:lnTo>
                  <a:lnTo>
                    <a:pt x="55" y="240"/>
                  </a:lnTo>
                  <a:lnTo>
                    <a:pt x="55" y="234"/>
                  </a:lnTo>
                  <a:lnTo>
                    <a:pt x="55" y="226"/>
                  </a:lnTo>
                  <a:lnTo>
                    <a:pt x="54" y="215"/>
                  </a:lnTo>
                  <a:lnTo>
                    <a:pt x="54" y="204"/>
                  </a:lnTo>
                  <a:lnTo>
                    <a:pt x="52" y="196"/>
                  </a:lnTo>
                  <a:lnTo>
                    <a:pt x="50" y="190"/>
                  </a:lnTo>
                  <a:lnTo>
                    <a:pt x="50" y="183"/>
                  </a:lnTo>
                  <a:lnTo>
                    <a:pt x="50" y="177"/>
                  </a:lnTo>
                  <a:lnTo>
                    <a:pt x="48" y="169"/>
                  </a:lnTo>
                  <a:lnTo>
                    <a:pt x="46" y="162"/>
                  </a:lnTo>
                  <a:lnTo>
                    <a:pt x="44" y="156"/>
                  </a:lnTo>
                  <a:lnTo>
                    <a:pt x="44" y="154"/>
                  </a:lnTo>
                  <a:lnTo>
                    <a:pt x="40" y="147"/>
                  </a:lnTo>
                  <a:lnTo>
                    <a:pt x="38" y="141"/>
                  </a:lnTo>
                  <a:lnTo>
                    <a:pt x="36" y="133"/>
                  </a:lnTo>
                  <a:lnTo>
                    <a:pt x="35" y="128"/>
                  </a:lnTo>
                  <a:lnTo>
                    <a:pt x="31" y="114"/>
                  </a:lnTo>
                  <a:lnTo>
                    <a:pt x="25" y="103"/>
                  </a:lnTo>
                  <a:lnTo>
                    <a:pt x="19" y="89"/>
                  </a:lnTo>
                  <a:lnTo>
                    <a:pt x="14" y="80"/>
                  </a:lnTo>
                  <a:lnTo>
                    <a:pt x="8" y="69"/>
                  </a:lnTo>
                  <a:lnTo>
                    <a:pt x="0" y="63"/>
                  </a:lnTo>
                  <a:lnTo>
                    <a:pt x="8" y="57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954"/>
            <p:cNvSpPr>
              <a:spLocks/>
            </p:cNvSpPr>
            <p:nvPr/>
          </p:nvSpPr>
          <p:spPr bwMode="auto">
            <a:xfrm>
              <a:off x="1477437" y="4727576"/>
              <a:ext cx="363537" cy="4048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1" y="6"/>
                </a:cxn>
                <a:cxn ang="0">
                  <a:pos x="30" y="16"/>
                </a:cxn>
                <a:cxn ang="0">
                  <a:pos x="38" y="27"/>
                </a:cxn>
                <a:cxn ang="0">
                  <a:pos x="44" y="42"/>
                </a:cxn>
                <a:cxn ang="0">
                  <a:pos x="49" y="58"/>
                </a:cxn>
                <a:cxn ang="0">
                  <a:pos x="53" y="71"/>
                </a:cxn>
                <a:cxn ang="0">
                  <a:pos x="55" y="82"/>
                </a:cxn>
                <a:cxn ang="0">
                  <a:pos x="59" y="101"/>
                </a:cxn>
                <a:cxn ang="0">
                  <a:pos x="63" y="120"/>
                </a:cxn>
                <a:cxn ang="0">
                  <a:pos x="66" y="134"/>
                </a:cxn>
                <a:cxn ang="0">
                  <a:pos x="72" y="145"/>
                </a:cxn>
                <a:cxn ang="0">
                  <a:pos x="80" y="160"/>
                </a:cxn>
                <a:cxn ang="0">
                  <a:pos x="93" y="181"/>
                </a:cxn>
                <a:cxn ang="0">
                  <a:pos x="108" y="202"/>
                </a:cxn>
                <a:cxn ang="0">
                  <a:pos x="125" y="225"/>
                </a:cxn>
                <a:cxn ang="0">
                  <a:pos x="146" y="248"/>
                </a:cxn>
                <a:cxn ang="0">
                  <a:pos x="169" y="271"/>
                </a:cxn>
                <a:cxn ang="0">
                  <a:pos x="194" y="293"/>
                </a:cxn>
                <a:cxn ang="0">
                  <a:pos x="228" y="322"/>
                </a:cxn>
                <a:cxn ang="0">
                  <a:pos x="272" y="356"/>
                </a:cxn>
                <a:cxn ang="0">
                  <a:pos x="319" y="392"/>
                </a:cxn>
                <a:cxn ang="0">
                  <a:pos x="363" y="426"/>
                </a:cxn>
                <a:cxn ang="0">
                  <a:pos x="405" y="457"/>
                </a:cxn>
                <a:cxn ang="0">
                  <a:pos x="435" y="482"/>
                </a:cxn>
                <a:cxn ang="0">
                  <a:pos x="454" y="497"/>
                </a:cxn>
                <a:cxn ang="0">
                  <a:pos x="458" y="508"/>
                </a:cxn>
                <a:cxn ang="0">
                  <a:pos x="447" y="506"/>
                </a:cxn>
                <a:cxn ang="0">
                  <a:pos x="430" y="487"/>
                </a:cxn>
                <a:cxn ang="0">
                  <a:pos x="411" y="472"/>
                </a:cxn>
                <a:cxn ang="0">
                  <a:pos x="399" y="461"/>
                </a:cxn>
                <a:cxn ang="0">
                  <a:pos x="380" y="447"/>
                </a:cxn>
                <a:cxn ang="0">
                  <a:pos x="363" y="436"/>
                </a:cxn>
                <a:cxn ang="0">
                  <a:pos x="344" y="425"/>
                </a:cxn>
                <a:cxn ang="0">
                  <a:pos x="316" y="404"/>
                </a:cxn>
                <a:cxn ang="0">
                  <a:pos x="285" y="381"/>
                </a:cxn>
                <a:cxn ang="0">
                  <a:pos x="251" y="356"/>
                </a:cxn>
                <a:cxn ang="0">
                  <a:pos x="220" y="331"/>
                </a:cxn>
                <a:cxn ang="0">
                  <a:pos x="196" y="310"/>
                </a:cxn>
                <a:cxn ang="0">
                  <a:pos x="179" y="299"/>
                </a:cxn>
                <a:cxn ang="0">
                  <a:pos x="171" y="291"/>
                </a:cxn>
                <a:cxn ang="0">
                  <a:pos x="158" y="280"/>
                </a:cxn>
                <a:cxn ang="0">
                  <a:pos x="144" y="265"/>
                </a:cxn>
                <a:cxn ang="0">
                  <a:pos x="125" y="246"/>
                </a:cxn>
                <a:cxn ang="0">
                  <a:pos x="108" y="223"/>
                </a:cxn>
                <a:cxn ang="0">
                  <a:pos x="89" y="198"/>
                </a:cxn>
                <a:cxn ang="0">
                  <a:pos x="70" y="172"/>
                </a:cxn>
                <a:cxn ang="0">
                  <a:pos x="57" y="143"/>
                </a:cxn>
                <a:cxn ang="0">
                  <a:pos x="53" y="128"/>
                </a:cxn>
                <a:cxn ang="0">
                  <a:pos x="49" y="116"/>
                </a:cxn>
                <a:cxn ang="0">
                  <a:pos x="46" y="97"/>
                </a:cxn>
                <a:cxn ang="0">
                  <a:pos x="40" y="77"/>
                </a:cxn>
                <a:cxn ang="0">
                  <a:pos x="34" y="58"/>
                </a:cxn>
                <a:cxn ang="0">
                  <a:pos x="28" y="42"/>
                </a:cxn>
                <a:cxn ang="0">
                  <a:pos x="21" y="27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458" h="510">
                  <a:moveTo>
                    <a:pt x="2" y="0"/>
                  </a:moveTo>
                  <a:lnTo>
                    <a:pt x="4" y="0"/>
                  </a:lnTo>
                  <a:lnTo>
                    <a:pt x="15" y="2"/>
                  </a:lnTo>
                  <a:lnTo>
                    <a:pt x="21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4" y="21"/>
                  </a:lnTo>
                  <a:lnTo>
                    <a:pt x="38" y="27"/>
                  </a:lnTo>
                  <a:lnTo>
                    <a:pt x="42" y="37"/>
                  </a:lnTo>
                  <a:lnTo>
                    <a:pt x="44" y="42"/>
                  </a:lnTo>
                  <a:lnTo>
                    <a:pt x="47" y="50"/>
                  </a:lnTo>
                  <a:lnTo>
                    <a:pt x="49" y="58"/>
                  </a:lnTo>
                  <a:lnTo>
                    <a:pt x="53" y="65"/>
                  </a:lnTo>
                  <a:lnTo>
                    <a:pt x="53" y="71"/>
                  </a:lnTo>
                  <a:lnTo>
                    <a:pt x="55" y="77"/>
                  </a:lnTo>
                  <a:lnTo>
                    <a:pt x="55" y="82"/>
                  </a:lnTo>
                  <a:lnTo>
                    <a:pt x="59" y="90"/>
                  </a:lnTo>
                  <a:lnTo>
                    <a:pt x="59" y="101"/>
                  </a:lnTo>
                  <a:lnTo>
                    <a:pt x="63" y="111"/>
                  </a:lnTo>
                  <a:lnTo>
                    <a:pt x="63" y="120"/>
                  </a:lnTo>
                  <a:lnTo>
                    <a:pt x="66" y="130"/>
                  </a:lnTo>
                  <a:lnTo>
                    <a:pt x="66" y="134"/>
                  </a:lnTo>
                  <a:lnTo>
                    <a:pt x="70" y="139"/>
                  </a:lnTo>
                  <a:lnTo>
                    <a:pt x="72" y="145"/>
                  </a:lnTo>
                  <a:lnTo>
                    <a:pt x="78" y="153"/>
                  </a:lnTo>
                  <a:lnTo>
                    <a:pt x="80" y="160"/>
                  </a:lnTo>
                  <a:lnTo>
                    <a:pt x="87" y="172"/>
                  </a:lnTo>
                  <a:lnTo>
                    <a:pt x="93" y="181"/>
                  </a:lnTo>
                  <a:lnTo>
                    <a:pt x="101" y="193"/>
                  </a:lnTo>
                  <a:lnTo>
                    <a:pt x="108" y="202"/>
                  </a:lnTo>
                  <a:lnTo>
                    <a:pt x="118" y="213"/>
                  </a:lnTo>
                  <a:lnTo>
                    <a:pt x="125" y="225"/>
                  </a:lnTo>
                  <a:lnTo>
                    <a:pt x="135" y="236"/>
                  </a:lnTo>
                  <a:lnTo>
                    <a:pt x="146" y="248"/>
                  </a:lnTo>
                  <a:lnTo>
                    <a:pt x="156" y="261"/>
                  </a:lnTo>
                  <a:lnTo>
                    <a:pt x="169" y="271"/>
                  </a:lnTo>
                  <a:lnTo>
                    <a:pt x="181" y="282"/>
                  </a:lnTo>
                  <a:lnTo>
                    <a:pt x="194" y="293"/>
                  </a:lnTo>
                  <a:lnTo>
                    <a:pt x="211" y="307"/>
                  </a:lnTo>
                  <a:lnTo>
                    <a:pt x="228" y="322"/>
                  </a:lnTo>
                  <a:lnTo>
                    <a:pt x="251" y="339"/>
                  </a:lnTo>
                  <a:lnTo>
                    <a:pt x="272" y="356"/>
                  </a:lnTo>
                  <a:lnTo>
                    <a:pt x="295" y="375"/>
                  </a:lnTo>
                  <a:lnTo>
                    <a:pt x="319" y="392"/>
                  </a:lnTo>
                  <a:lnTo>
                    <a:pt x="342" y="411"/>
                  </a:lnTo>
                  <a:lnTo>
                    <a:pt x="363" y="426"/>
                  </a:lnTo>
                  <a:lnTo>
                    <a:pt x="386" y="442"/>
                  </a:lnTo>
                  <a:lnTo>
                    <a:pt x="405" y="457"/>
                  </a:lnTo>
                  <a:lnTo>
                    <a:pt x="422" y="470"/>
                  </a:lnTo>
                  <a:lnTo>
                    <a:pt x="435" y="482"/>
                  </a:lnTo>
                  <a:lnTo>
                    <a:pt x="447" y="491"/>
                  </a:lnTo>
                  <a:lnTo>
                    <a:pt x="454" y="497"/>
                  </a:lnTo>
                  <a:lnTo>
                    <a:pt x="456" y="501"/>
                  </a:lnTo>
                  <a:lnTo>
                    <a:pt x="458" y="508"/>
                  </a:lnTo>
                  <a:lnTo>
                    <a:pt x="452" y="510"/>
                  </a:lnTo>
                  <a:lnTo>
                    <a:pt x="447" y="506"/>
                  </a:lnTo>
                  <a:lnTo>
                    <a:pt x="441" y="499"/>
                  </a:lnTo>
                  <a:lnTo>
                    <a:pt x="430" y="487"/>
                  </a:lnTo>
                  <a:lnTo>
                    <a:pt x="418" y="480"/>
                  </a:lnTo>
                  <a:lnTo>
                    <a:pt x="411" y="472"/>
                  </a:lnTo>
                  <a:lnTo>
                    <a:pt x="405" y="466"/>
                  </a:lnTo>
                  <a:lnTo>
                    <a:pt x="399" y="461"/>
                  </a:lnTo>
                  <a:lnTo>
                    <a:pt x="392" y="457"/>
                  </a:lnTo>
                  <a:lnTo>
                    <a:pt x="380" y="447"/>
                  </a:lnTo>
                  <a:lnTo>
                    <a:pt x="371" y="442"/>
                  </a:lnTo>
                  <a:lnTo>
                    <a:pt x="363" y="436"/>
                  </a:lnTo>
                  <a:lnTo>
                    <a:pt x="354" y="432"/>
                  </a:lnTo>
                  <a:lnTo>
                    <a:pt x="344" y="425"/>
                  </a:lnTo>
                  <a:lnTo>
                    <a:pt x="331" y="415"/>
                  </a:lnTo>
                  <a:lnTo>
                    <a:pt x="316" y="404"/>
                  </a:lnTo>
                  <a:lnTo>
                    <a:pt x="300" y="392"/>
                  </a:lnTo>
                  <a:lnTo>
                    <a:pt x="285" y="381"/>
                  </a:lnTo>
                  <a:lnTo>
                    <a:pt x="270" y="368"/>
                  </a:lnTo>
                  <a:lnTo>
                    <a:pt x="251" y="356"/>
                  </a:lnTo>
                  <a:lnTo>
                    <a:pt x="236" y="345"/>
                  </a:lnTo>
                  <a:lnTo>
                    <a:pt x="220" y="331"/>
                  </a:lnTo>
                  <a:lnTo>
                    <a:pt x="209" y="322"/>
                  </a:lnTo>
                  <a:lnTo>
                    <a:pt x="196" y="310"/>
                  </a:lnTo>
                  <a:lnTo>
                    <a:pt x="186" y="305"/>
                  </a:lnTo>
                  <a:lnTo>
                    <a:pt x="179" y="299"/>
                  </a:lnTo>
                  <a:lnTo>
                    <a:pt x="175" y="297"/>
                  </a:lnTo>
                  <a:lnTo>
                    <a:pt x="171" y="291"/>
                  </a:lnTo>
                  <a:lnTo>
                    <a:pt x="165" y="288"/>
                  </a:lnTo>
                  <a:lnTo>
                    <a:pt x="158" y="280"/>
                  </a:lnTo>
                  <a:lnTo>
                    <a:pt x="152" y="274"/>
                  </a:lnTo>
                  <a:lnTo>
                    <a:pt x="144" y="265"/>
                  </a:lnTo>
                  <a:lnTo>
                    <a:pt x="135" y="257"/>
                  </a:lnTo>
                  <a:lnTo>
                    <a:pt x="125" y="246"/>
                  </a:lnTo>
                  <a:lnTo>
                    <a:pt x="118" y="236"/>
                  </a:lnTo>
                  <a:lnTo>
                    <a:pt x="108" y="223"/>
                  </a:lnTo>
                  <a:lnTo>
                    <a:pt x="99" y="212"/>
                  </a:lnTo>
                  <a:lnTo>
                    <a:pt x="89" y="198"/>
                  </a:lnTo>
                  <a:lnTo>
                    <a:pt x="80" y="185"/>
                  </a:lnTo>
                  <a:lnTo>
                    <a:pt x="70" y="172"/>
                  </a:lnTo>
                  <a:lnTo>
                    <a:pt x="65" y="156"/>
                  </a:lnTo>
                  <a:lnTo>
                    <a:pt x="57" y="143"/>
                  </a:lnTo>
                  <a:lnTo>
                    <a:pt x="53" y="130"/>
                  </a:lnTo>
                  <a:lnTo>
                    <a:pt x="53" y="128"/>
                  </a:lnTo>
                  <a:lnTo>
                    <a:pt x="51" y="124"/>
                  </a:lnTo>
                  <a:lnTo>
                    <a:pt x="49" y="116"/>
                  </a:lnTo>
                  <a:lnTo>
                    <a:pt x="49" y="109"/>
                  </a:lnTo>
                  <a:lnTo>
                    <a:pt x="46" y="97"/>
                  </a:lnTo>
                  <a:lnTo>
                    <a:pt x="44" y="88"/>
                  </a:lnTo>
                  <a:lnTo>
                    <a:pt x="40" y="77"/>
                  </a:lnTo>
                  <a:lnTo>
                    <a:pt x="38" y="65"/>
                  </a:lnTo>
                  <a:lnTo>
                    <a:pt x="34" y="58"/>
                  </a:lnTo>
                  <a:lnTo>
                    <a:pt x="32" y="50"/>
                  </a:lnTo>
                  <a:lnTo>
                    <a:pt x="28" y="42"/>
                  </a:lnTo>
                  <a:lnTo>
                    <a:pt x="27" y="39"/>
                  </a:lnTo>
                  <a:lnTo>
                    <a:pt x="21" y="27"/>
                  </a:lnTo>
                  <a:lnTo>
                    <a:pt x="15" y="19"/>
                  </a:lnTo>
                  <a:lnTo>
                    <a:pt x="8" y="12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955"/>
            <p:cNvSpPr>
              <a:spLocks/>
            </p:cNvSpPr>
            <p:nvPr/>
          </p:nvSpPr>
          <p:spPr bwMode="auto">
            <a:xfrm>
              <a:off x="1440925" y="4727576"/>
              <a:ext cx="385762" cy="430213"/>
            </a:xfrm>
            <a:custGeom>
              <a:avLst/>
              <a:gdLst/>
              <a:ahLst/>
              <a:cxnLst>
                <a:cxn ang="0">
                  <a:pos x="46" y="4"/>
                </a:cxn>
                <a:cxn ang="0">
                  <a:pos x="38" y="19"/>
                </a:cxn>
                <a:cxn ang="0">
                  <a:pos x="29" y="31"/>
                </a:cxn>
                <a:cxn ang="0">
                  <a:pos x="19" y="48"/>
                </a:cxn>
                <a:cxn ang="0">
                  <a:pos x="12" y="69"/>
                </a:cxn>
                <a:cxn ang="0">
                  <a:pos x="12" y="82"/>
                </a:cxn>
                <a:cxn ang="0">
                  <a:pos x="12" y="97"/>
                </a:cxn>
                <a:cxn ang="0">
                  <a:pos x="14" y="113"/>
                </a:cxn>
                <a:cxn ang="0">
                  <a:pos x="17" y="132"/>
                </a:cxn>
                <a:cxn ang="0">
                  <a:pos x="21" y="149"/>
                </a:cxn>
                <a:cxn ang="0">
                  <a:pos x="29" y="168"/>
                </a:cxn>
                <a:cxn ang="0">
                  <a:pos x="36" y="185"/>
                </a:cxn>
                <a:cxn ang="0">
                  <a:pos x="48" y="206"/>
                </a:cxn>
                <a:cxn ang="0">
                  <a:pos x="59" y="225"/>
                </a:cxn>
                <a:cxn ang="0">
                  <a:pos x="74" y="244"/>
                </a:cxn>
                <a:cxn ang="0">
                  <a:pos x="92" y="261"/>
                </a:cxn>
                <a:cxn ang="0">
                  <a:pos x="111" y="280"/>
                </a:cxn>
                <a:cxn ang="0">
                  <a:pos x="130" y="297"/>
                </a:cxn>
                <a:cxn ang="0">
                  <a:pos x="154" y="314"/>
                </a:cxn>
                <a:cxn ang="0">
                  <a:pos x="179" y="331"/>
                </a:cxn>
                <a:cxn ang="0">
                  <a:pos x="206" y="347"/>
                </a:cxn>
                <a:cxn ang="0">
                  <a:pos x="234" y="366"/>
                </a:cxn>
                <a:cxn ang="0">
                  <a:pos x="266" y="383"/>
                </a:cxn>
                <a:cxn ang="0">
                  <a:pos x="297" y="400"/>
                </a:cxn>
                <a:cxn ang="0">
                  <a:pos x="333" y="421"/>
                </a:cxn>
                <a:cxn ang="0">
                  <a:pos x="367" y="442"/>
                </a:cxn>
                <a:cxn ang="0">
                  <a:pos x="400" y="466"/>
                </a:cxn>
                <a:cxn ang="0">
                  <a:pos x="430" y="485"/>
                </a:cxn>
                <a:cxn ang="0">
                  <a:pos x="455" y="506"/>
                </a:cxn>
                <a:cxn ang="0">
                  <a:pos x="472" y="522"/>
                </a:cxn>
                <a:cxn ang="0">
                  <a:pos x="485" y="535"/>
                </a:cxn>
                <a:cxn ang="0">
                  <a:pos x="476" y="539"/>
                </a:cxn>
                <a:cxn ang="0">
                  <a:pos x="459" y="523"/>
                </a:cxn>
                <a:cxn ang="0">
                  <a:pos x="441" y="510"/>
                </a:cxn>
                <a:cxn ang="0">
                  <a:pos x="417" y="491"/>
                </a:cxn>
                <a:cxn ang="0">
                  <a:pos x="388" y="470"/>
                </a:cxn>
                <a:cxn ang="0">
                  <a:pos x="352" y="445"/>
                </a:cxn>
                <a:cxn ang="0">
                  <a:pos x="312" y="423"/>
                </a:cxn>
                <a:cxn ang="0">
                  <a:pos x="266" y="396"/>
                </a:cxn>
                <a:cxn ang="0">
                  <a:pos x="225" y="375"/>
                </a:cxn>
                <a:cxn ang="0">
                  <a:pos x="190" y="352"/>
                </a:cxn>
                <a:cxn ang="0">
                  <a:pos x="160" y="335"/>
                </a:cxn>
                <a:cxn ang="0">
                  <a:pos x="131" y="316"/>
                </a:cxn>
                <a:cxn ang="0">
                  <a:pos x="111" y="297"/>
                </a:cxn>
                <a:cxn ang="0">
                  <a:pos x="90" y="276"/>
                </a:cxn>
                <a:cxn ang="0">
                  <a:pos x="71" y="253"/>
                </a:cxn>
                <a:cxn ang="0">
                  <a:pos x="50" y="227"/>
                </a:cxn>
                <a:cxn ang="0">
                  <a:pos x="31" y="198"/>
                </a:cxn>
                <a:cxn ang="0">
                  <a:pos x="15" y="168"/>
                </a:cxn>
                <a:cxn ang="0">
                  <a:pos x="6" y="137"/>
                </a:cxn>
                <a:cxn ang="0">
                  <a:pos x="0" y="105"/>
                </a:cxn>
                <a:cxn ang="0">
                  <a:pos x="0" y="73"/>
                </a:cxn>
                <a:cxn ang="0">
                  <a:pos x="10" y="42"/>
                </a:cxn>
                <a:cxn ang="0">
                  <a:pos x="29" y="14"/>
                </a:cxn>
                <a:cxn ang="0">
                  <a:pos x="46" y="2"/>
                </a:cxn>
              </a:cxnLst>
              <a:rect l="0" t="0" r="r" b="b"/>
              <a:pathLst>
                <a:path w="485" h="542">
                  <a:moveTo>
                    <a:pt x="46" y="2"/>
                  </a:moveTo>
                  <a:lnTo>
                    <a:pt x="46" y="4"/>
                  </a:lnTo>
                  <a:lnTo>
                    <a:pt x="44" y="8"/>
                  </a:lnTo>
                  <a:lnTo>
                    <a:pt x="38" y="19"/>
                  </a:lnTo>
                  <a:lnTo>
                    <a:pt x="33" y="23"/>
                  </a:lnTo>
                  <a:lnTo>
                    <a:pt x="29" y="31"/>
                  </a:lnTo>
                  <a:lnTo>
                    <a:pt x="23" y="39"/>
                  </a:lnTo>
                  <a:lnTo>
                    <a:pt x="19" y="48"/>
                  </a:lnTo>
                  <a:lnTo>
                    <a:pt x="15" y="58"/>
                  </a:lnTo>
                  <a:lnTo>
                    <a:pt x="12" y="69"/>
                  </a:lnTo>
                  <a:lnTo>
                    <a:pt x="12" y="77"/>
                  </a:lnTo>
                  <a:lnTo>
                    <a:pt x="12" y="82"/>
                  </a:lnTo>
                  <a:lnTo>
                    <a:pt x="12" y="90"/>
                  </a:lnTo>
                  <a:lnTo>
                    <a:pt x="12" y="97"/>
                  </a:lnTo>
                  <a:lnTo>
                    <a:pt x="12" y="105"/>
                  </a:lnTo>
                  <a:lnTo>
                    <a:pt x="14" y="113"/>
                  </a:lnTo>
                  <a:lnTo>
                    <a:pt x="15" y="122"/>
                  </a:lnTo>
                  <a:lnTo>
                    <a:pt x="17" y="132"/>
                  </a:lnTo>
                  <a:lnTo>
                    <a:pt x="19" y="139"/>
                  </a:lnTo>
                  <a:lnTo>
                    <a:pt x="21" y="149"/>
                  </a:lnTo>
                  <a:lnTo>
                    <a:pt x="25" y="156"/>
                  </a:lnTo>
                  <a:lnTo>
                    <a:pt x="29" y="168"/>
                  </a:lnTo>
                  <a:lnTo>
                    <a:pt x="33" y="175"/>
                  </a:lnTo>
                  <a:lnTo>
                    <a:pt x="36" y="185"/>
                  </a:lnTo>
                  <a:lnTo>
                    <a:pt x="40" y="194"/>
                  </a:lnTo>
                  <a:lnTo>
                    <a:pt x="48" y="206"/>
                  </a:lnTo>
                  <a:lnTo>
                    <a:pt x="54" y="215"/>
                  </a:lnTo>
                  <a:lnTo>
                    <a:pt x="59" y="225"/>
                  </a:lnTo>
                  <a:lnTo>
                    <a:pt x="67" y="232"/>
                  </a:lnTo>
                  <a:lnTo>
                    <a:pt x="74" y="244"/>
                  </a:lnTo>
                  <a:lnTo>
                    <a:pt x="82" y="251"/>
                  </a:lnTo>
                  <a:lnTo>
                    <a:pt x="92" y="261"/>
                  </a:lnTo>
                  <a:lnTo>
                    <a:pt x="99" y="271"/>
                  </a:lnTo>
                  <a:lnTo>
                    <a:pt x="111" y="280"/>
                  </a:lnTo>
                  <a:lnTo>
                    <a:pt x="120" y="288"/>
                  </a:lnTo>
                  <a:lnTo>
                    <a:pt x="130" y="297"/>
                  </a:lnTo>
                  <a:lnTo>
                    <a:pt x="141" y="305"/>
                  </a:lnTo>
                  <a:lnTo>
                    <a:pt x="154" y="314"/>
                  </a:lnTo>
                  <a:lnTo>
                    <a:pt x="166" y="322"/>
                  </a:lnTo>
                  <a:lnTo>
                    <a:pt x="179" y="331"/>
                  </a:lnTo>
                  <a:lnTo>
                    <a:pt x="192" y="337"/>
                  </a:lnTo>
                  <a:lnTo>
                    <a:pt x="206" y="347"/>
                  </a:lnTo>
                  <a:lnTo>
                    <a:pt x="221" y="356"/>
                  </a:lnTo>
                  <a:lnTo>
                    <a:pt x="234" y="366"/>
                  </a:lnTo>
                  <a:lnTo>
                    <a:pt x="249" y="373"/>
                  </a:lnTo>
                  <a:lnTo>
                    <a:pt x="266" y="383"/>
                  </a:lnTo>
                  <a:lnTo>
                    <a:pt x="282" y="390"/>
                  </a:lnTo>
                  <a:lnTo>
                    <a:pt x="297" y="400"/>
                  </a:lnTo>
                  <a:lnTo>
                    <a:pt x="316" y="411"/>
                  </a:lnTo>
                  <a:lnTo>
                    <a:pt x="333" y="421"/>
                  </a:lnTo>
                  <a:lnTo>
                    <a:pt x="350" y="432"/>
                  </a:lnTo>
                  <a:lnTo>
                    <a:pt x="367" y="442"/>
                  </a:lnTo>
                  <a:lnTo>
                    <a:pt x="382" y="455"/>
                  </a:lnTo>
                  <a:lnTo>
                    <a:pt x="400" y="466"/>
                  </a:lnTo>
                  <a:lnTo>
                    <a:pt x="413" y="476"/>
                  </a:lnTo>
                  <a:lnTo>
                    <a:pt x="430" y="485"/>
                  </a:lnTo>
                  <a:lnTo>
                    <a:pt x="441" y="495"/>
                  </a:lnTo>
                  <a:lnTo>
                    <a:pt x="455" y="506"/>
                  </a:lnTo>
                  <a:lnTo>
                    <a:pt x="462" y="514"/>
                  </a:lnTo>
                  <a:lnTo>
                    <a:pt x="472" y="522"/>
                  </a:lnTo>
                  <a:lnTo>
                    <a:pt x="478" y="529"/>
                  </a:lnTo>
                  <a:lnTo>
                    <a:pt x="485" y="535"/>
                  </a:lnTo>
                  <a:lnTo>
                    <a:pt x="478" y="542"/>
                  </a:lnTo>
                  <a:lnTo>
                    <a:pt x="476" y="539"/>
                  </a:lnTo>
                  <a:lnTo>
                    <a:pt x="466" y="531"/>
                  </a:lnTo>
                  <a:lnTo>
                    <a:pt x="459" y="523"/>
                  </a:lnTo>
                  <a:lnTo>
                    <a:pt x="451" y="518"/>
                  </a:lnTo>
                  <a:lnTo>
                    <a:pt x="441" y="510"/>
                  </a:lnTo>
                  <a:lnTo>
                    <a:pt x="432" y="501"/>
                  </a:lnTo>
                  <a:lnTo>
                    <a:pt x="417" y="491"/>
                  </a:lnTo>
                  <a:lnTo>
                    <a:pt x="403" y="482"/>
                  </a:lnTo>
                  <a:lnTo>
                    <a:pt x="388" y="470"/>
                  </a:lnTo>
                  <a:lnTo>
                    <a:pt x="371" y="459"/>
                  </a:lnTo>
                  <a:lnTo>
                    <a:pt x="352" y="445"/>
                  </a:lnTo>
                  <a:lnTo>
                    <a:pt x="333" y="434"/>
                  </a:lnTo>
                  <a:lnTo>
                    <a:pt x="312" y="423"/>
                  </a:lnTo>
                  <a:lnTo>
                    <a:pt x="289" y="411"/>
                  </a:lnTo>
                  <a:lnTo>
                    <a:pt x="266" y="396"/>
                  </a:lnTo>
                  <a:lnTo>
                    <a:pt x="246" y="385"/>
                  </a:lnTo>
                  <a:lnTo>
                    <a:pt x="225" y="375"/>
                  </a:lnTo>
                  <a:lnTo>
                    <a:pt x="208" y="364"/>
                  </a:lnTo>
                  <a:lnTo>
                    <a:pt x="190" y="352"/>
                  </a:lnTo>
                  <a:lnTo>
                    <a:pt x="175" y="345"/>
                  </a:lnTo>
                  <a:lnTo>
                    <a:pt x="160" y="335"/>
                  </a:lnTo>
                  <a:lnTo>
                    <a:pt x="147" y="326"/>
                  </a:lnTo>
                  <a:lnTo>
                    <a:pt x="131" y="316"/>
                  </a:lnTo>
                  <a:lnTo>
                    <a:pt x="120" y="307"/>
                  </a:lnTo>
                  <a:lnTo>
                    <a:pt x="111" y="297"/>
                  </a:lnTo>
                  <a:lnTo>
                    <a:pt x="99" y="288"/>
                  </a:lnTo>
                  <a:lnTo>
                    <a:pt x="90" y="276"/>
                  </a:lnTo>
                  <a:lnTo>
                    <a:pt x="80" y="265"/>
                  </a:lnTo>
                  <a:lnTo>
                    <a:pt x="71" y="253"/>
                  </a:lnTo>
                  <a:lnTo>
                    <a:pt x="61" y="242"/>
                  </a:lnTo>
                  <a:lnTo>
                    <a:pt x="50" y="227"/>
                  </a:lnTo>
                  <a:lnTo>
                    <a:pt x="40" y="213"/>
                  </a:lnTo>
                  <a:lnTo>
                    <a:pt x="31" y="198"/>
                  </a:lnTo>
                  <a:lnTo>
                    <a:pt x="25" y="183"/>
                  </a:lnTo>
                  <a:lnTo>
                    <a:pt x="15" y="168"/>
                  </a:lnTo>
                  <a:lnTo>
                    <a:pt x="10" y="153"/>
                  </a:lnTo>
                  <a:lnTo>
                    <a:pt x="6" y="137"/>
                  </a:lnTo>
                  <a:lnTo>
                    <a:pt x="4" y="122"/>
                  </a:lnTo>
                  <a:lnTo>
                    <a:pt x="0" y="105"/>
                  </a:lnTo>
                  <a:lnTo>
                    <a:pt x="0" y="90"/>
                  </a:lnTo>
                  <a:lnTo>
                    <a:pt x="0" y="73"/>
                  </a:lnTo>
                  <a:lnTo>
                    <a:pt x="4" y="58"/>
                  </a:lnTo>
                  <a:lnTo>
                    <a:pt x="10" y="42"/>
                  </a:lnTo>
                  <a:lnTo>
                    <a:pt x="19" y="2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56"/>
            <p:cNvSpPr>
              <a:spLocks/>
            </p:cNvSpPr>
            <p:nvPr/>
          </p:nvSpPr>
          <p:spPr bwMode="auto">
            <a:xfrm>
              <a:off x="1812400" y="5148263"/>
              <a:ext cx="34925" cy="44450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0" y="34"/>
                </a:cxn>
                <a:cxn ang="0">
                  <a:pos x="4" y="44"/>
                </a:cxn>
                <a:cxn ang="0">
                  <a:pos x="8" y="51"/>
                </a:cxn>
                <a:cxn ang="0">
                  <a:pos x="17" y="55"/>
                </a:cxn>
                <a:cxn ang="0">
                  <a:pos x="27" y="51"/>
                </a:cxn>
                <a:cxn ang="0">
                  <a:pos x="36" y="44"/>
                </a:cxn>
                <a:cxn ang="0">
                  <a:pos x="42" y="32"/>
                </a:cxn>
                <a:cxn ang="0">
                  <a:pos x="44" y="27"/>
                </a:cxn>
                <a:cxn ang="0">
                  <a:pos x="40" y="23"/>
                </a:cxn>
                <a:cxn ang="0">
                  <a:pos x="36" y="23"/>
                </a:cxn>
                <a:cxn ang="0">
                  <a:pos x="32" y="23"/>
                </a:cxn>
                <a:cxn ang="0">
                  <a:pos x="30" y="29"/>
                </a:cxn>
                <a:cxn ang="0">
                  <a:pos x="29" y="34"/>
                </a:cxn>
                <a:cxn ang="0">
                  <a:pos x="27" y="40"/>
                </a:cxn>
                <a:cxn ang="0">
                  <a:pos x="23" y="44"/>
                </a:cxn>
                <a:cxn ang="0">
                  <a:pos x="19" y="46"/>
                </a:cxn>
                <a:cxn ang="0">
                  <a:pos x="13" y="44"/>
                </a:cxn>
                <a:cxn ang="0">
                  <a:pos x="10" y="36"/>
                </a:cxn>
                <a:cxn ang="0">
                  <a:pos x="8" y="29"/>
                </a:cxn>
                <a:cxn ang="0">
                  <a:pos x="10" y="23"/>
                </a:cxn>
                <a:cxn ang="0">
                  <a:pos x="11" y="19"/>
                </a:cxn>
                <a:cxn ang="0">
                  <a:pos x="17" y="15"/>
                </a:cxn>
                <a:cxn ang="0">
                  <a:pos x="19" y="15"/>
                </a:cxn>
                <a:cxn ang="0">
                  <a:pos x="23" y="13"/>
                </a:cxn>
                <a:cxn ang="0">
                  <a:pos x="25" y="4"/>
                </a:cxn>
                <a:cxn ang="0">
                  <a:pos x="19" y="0"/>
                </a:cxn>
                <a:cxn ang="0">
                  <a:pos x="10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44" h="55">
                  <a:moveTo>
                    <a:pt x="8" y="4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4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4" y="44"/>
                  </a:lnTo>
                  <a:lnTo>
                    <a:pt x="8" y="51"/>
                  </a:lnTo>
                  <a:lnTo>
                    <a:pt x="17" y="55"/>
                  </a:lnTo>
                  <a:lnTo>
                    <a:pt x="27" y="51"/>
                  </a:lnTo>
                  <a:lnTo>
                    <a:pt x="36" y="44"/>
                  </a:lnTo>
                  <a:lnTo>
                    <a:pt x="42" y="32"/>
                  </a:lnTo>
                  <a:lnTo>
                    <a:pt x="44" y="27"/>
                  </a:lnTo>
                  <a:lnTo>
                    <a:pt x="40" y="23"/>
                  </a:lnTo>
                  <a:lnTo>
                    <a:pt x="36" y="23"/>
                  </a:lnTo>
                  <a:lnTo>
                    <a:pt x="32" y="23"/>
                  </a:lnTo>
                  <a:lnTo>
                    <a:pt x="30" y="29"/>
                  </a:lnTo>
                  <a:lnTo>
                    <a:pt x="29" y="34"/>
                  </a:lnTo>
                  <a:lnTo>
                    <a:pt x="27" y="40"/>
                  </a:lnTo>
                  <a:lnTo>
                    <a:pt x="23" y="44"/>
                  </a:lnTo>
                  <a:lnTo>
                    <a:pt x="19" y="46"/>
                  </a:lnTo>
                  <a:lnTo>
                    <a:pt x="13" y="44"/>
                  </a:lnTo>
                  <a:lnTo>
                    <a:pt x="10" y="36"/>
                  </a:lnTo>
                  <a:lnTo>
                    <a:pt x="8" y="29"/>
                  </a:lnTo>
                  <a:lnTo>
                    <a:pt x="10" y="23"/>
                  </a:lnTo>
                  <a:lnTo>
                    <a:pt x="11" y="19"/>
                  </a:lnTo>
                  <a:lnTo>
                    <a:pt x="17" y="15"/>
                  </a:lnTo>
                  <a:lnTo>
                    <a:pt x="19" y="15"/>
                  </a:lnTo>
                  <a:lnTo>
                    <a:pt x="23" y="13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957"/>
            <p:cNvSpPr>
              <a:spLocks/>
            </p:cNvSpPr>
            <p:nvPr/>
          </p:nvSpPr>
          <p:spPr bwMode="auto">
            <a:xfrm>
              <a:off x="1829862" y="5133976"/>
              <a:ext cx="30162" cy="3810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21" y="4"/>
                </a:cxn>
                <a:cxn ang="0">
                  <a:pos x="19" y="2"/>
                </a:cxn>
                <a:cxn ang="0">
                  <a:pos x="13" y="0"/>
                </a:cxn>
                <a:cxn ang="0">
                  <a:pos x="7" y="4"/>
                </a:cxn>
                <a:cxn ang="0">
                  <a:pos x="2" y="8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0" y="23"/>
                </a:cxn>
                <a:cxn ang="0">
                  <a:pos x="0" y="29"/>
                </a:cxn>
                <a:cxn ang="0">
                  <a:pos x="2" y="36"/>
                </a:cxn>
                <a:cxn ang="0">
                  <a:pos x="7" y="42"/>
                </a:cxn>
                <a:cxn ang="0">
                  <a:pos x="13" y="48"/>
                </a:cxn>
                <a:cxn ang="0">
                  <a:pos x="21" y="49"/>
                </a:cxn>
                <a:cxn ang="0">
                  <a:pos x="30" y="46"/>
                </a:cxn>
                <a:cxn ang="0">
                  <a:pos x="32" y="38"/>
                </a:cxn>
                <a:cxn ang="0">
                  <a:pos x="36" y="30"/>
                </a:cxn>
                <a:cxn ang="0">
                  <a:pos x="38" y="23"/>
                </a:cxn>
                <a:cxn ang="0">
                  <a:pos x="36" y="19"/>
                </a:cxn>
                <a:cxn ang="0">
                  <a:pos x="30" y="19"/>
                </a:cxn>
                <a:cxn ang="0">
                  <a:pos x="28" y="27"/>
                </a:cxn>
                <a:cxn ang="0">
                  <a:pos x="26" y="38"/>
                </a:cxn>
                <a:cxn ang="0">
                  <a:pos x="23" y="42"/>
                </a:cxn>
                <a:cxn ang="0">
                  <a:pos x="17" y="38"/>
                </a:cxn>
                <a:cxn ang="0">
                  <a:pos x="11" y="32"/>
                </a:cxn>
                <a:cxn ang="0">
                  <a:pos x="6" y="25"/>
                </a:cxn>
                <a:cxn ang="0">
                  <a:pos x="6" y="19"/>
                </a:cxn>
                <a:cxn ang="0">
                  <a:pos x="11" y="13"/>
                </a:cxn>
                <a:cxn ang="0">
                  <a:pos x="21" y="13"/>
                </a:cxn>
                <a:cxn ang="0">
                  <a:pos x="28" y="13"/>
                </a:cxn>
                <a:cxn ang="0">
                  <a:pos x="30" y="10"/>
                </a:cxn>
                <a:cxn ang="0">
                  <a:pos x="25" y="4"/>
                </a:cxn>
                <a:cxn ang="0">
                  <a:pos x="23" y="6"/>
                </a:cxn>
                <a:cxn ang="0">
                  <a:pos x="23" y="6"/>
                </a:cxn>
              </a:cxnLst>
              <a:rect l="0" t="0" r="r" b="b"/>
              <a:pathLst>
                <a:path w="38" h="49">
                  <a:moveTo>
                    <a:pt x="23" y="6"/>
                  </a:moveTo>
                  <a:lnTo>
                    <a:pt x="21" y="4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7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2" y="36"/>
                  </a:lnTo>
                  <a:lnTo>
                    <a:pt x="7" y="42"/>
                  </a:lnTo>
                  <a:lnTo>
                    <a:pt x="13" y="48"/>
                  </a:lnTo>
                  <a:lnTo>
                    <a:pt x="21" y="49"/>
                  </a:lnTo>
                  <a:lnTo>
                    <a:pt x="30" y="46"/>
                  </a:lnTo>
                  <a:lnTo>
                    <a:pt x="32" y="38"/>
                  </a:lnTo>
                  <a:lnTo>
                    <a:pt x="36" y="30"/>
                  </a:lnTo>
                  <a:lnTo>
                    <a:pt x="38" y="23"/>
                  </a:lnTo>
                  <a:lnTo>
                    <a:pt x="36" y="19"/>
                  </a:lnTo>
                  <a:lnTo>
                    <a:pt x="30" y="19"/>
                  </a:lnTo>
                  <a:lnTo>
                    <a:pt x="28" y="27"/>
                  </a:lnTo>
                  <a:lnTo>
                    <a:pt x="26" y="38"/>
                  </a:lnTo>
                  <a:lnTo>
                    <a:pt x="23" y="42"/>
                  </a:lnTo>
                  <a:lnTo>
                    <a:pt x="17" y="38"/>
                  </a:lnTo>
                  <a:lnTo>
                    <a:pt x="11" y="32"/>
                  </a:lnTo>
                  <a:lnTo>
                    <a:pt x="6" y="25"/>
                  </a:lnTo>
                  <a:lnTo>
                    <a:pt x="6" y="19"/>
                  </a:lnTo>
                  <a:lnTo>
                    <a:pt x="11" y="13"/>
                  </a:lnTo>
                  <a:lnTo>
                    <a:pt x="21" y="13"/>
                  </a:lnTo>
                  <a:lnTo>
                    <a:pt x="28" y="13"/>
                  </a:lnTo>
                  <a:lnTo>
                    <a:pt x="30" y="10"/>
                  </a:lnTo>
                  <a:lnTo>
                    <a:pt x="25" y="4"/>
                  </a:lnTo>
                  <a:lnTo>
                    <a:pt x="23" y="6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58"/>
            <p:cNvSpPr>
              <a:spLocks/>
            </p:cNvSpPr>
            <p:nvPr/>
          </p:nvSpPr>
          <p:spPr bwMode="auto">
            <a:xfrm>
              <a:off x="1856850" y="5118101"/>
              <a:ext cx="20637" cy="333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14" y="15"/>
                </a:cxn>
                <a:cxn ang="0">
                  <a:pos x="14" y="21"/>
                </a:cxn>
                <a:cxn ang="0">
                  <a:pos x="14" y="29"/>
                </a:cxn>
                <a:cxn ang="0">
                  <a:pos x="14" y="32"/>
                </a:cxn>
                <a:cxn ang="0">
                  <a:pos x="14" y="36"/>
                </a:cxn>
                <a:cxn ang="0">
                  <a:pos x="19" y="42"/>
                </a:cxn>
                <a:cxn ang="0">
                  <a:pos x="21" y="38"/>
                </a:cxn>
                <a:cxn ang="0">
                  <a:pos x="23" y="36"/>
                </a:cxn>
                <a:cxn ang="0">
                  <a:pos x="25" y="29"/>
                </a:cxn>
                <a:cxn ang="0">
                  <a:pos x="27" y="23"/>
                </a:cxn>
                <a:cxn ang="0">
                  <a:pos x="23" y="11"/>
                </a:cxn>
                <a:cxn ang="0">
                  <a:pos x="17" y="4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7" h="42">
                  <a:moveTo>
                    <a:pt x="0" y="4"/>
                  </a:moveTo>
                  <a:lnTo>
                    <a:pt x="2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14" y="15"/>
                  </a:lnTo>
                  <a:lnTo>
                    <a:pt x="14" y="21"/>
                  </a:lnTo>
                  <a:lnTo>
                    <a:pt x="14" y="29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9" y="42"/>
                  </a:lnTo>
                  <a:lnTo>
                    <a:pt x="21" y="38"/>
                  </a:lnTo>
                  <a:lnTo>
                    <a:pt x="23" y="36"/>
                  </a:lnTo>
                  <a:lnTo>
                    <a:pt x="25" y="29"/>
                  </a:lnTo>
                  <a:lnTo>
                    <a:pt x="27" y="23"/>
                  </a:lnTo>
                  <a:lnTo>
                    <a:pt x="23" y="11"/>
                  </a:lnTo>
                  <a:lnTo>
                    <a:pt x="17" y="4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959"/>
            <p:cNvSpPr>
              <a:spLocks/>
            </p:cNvSpPr>
            <p:nvPr/>
          </p:nvSpPr>
          <p:spPr bwMode="auto">
            <a:xfrm>
              <a:off x="1866375" y="5140326"/>
              <a:ext cx="112712" cy="127000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41" y="19"/>
                </a:cxn>
                <a:cxn ang="0">
                  <a:pos x="64" y="28"/>
                </a:cxn>
                <a:cxn ang="0">
                  <a:pos x="70" y="47"/>
                </a:cxn>
                <a:cxn ang="0">
                  <a:pos x="79" y="76"/>
                </a:cxn>
                <a:cxn ang="0">
                  <a:pos x="93" y="91"/>
                </a:cxn>
                <a:cxn ang="0">
                  <a:pos x="114" y="104"/>
                </a:cxn>
                <a:cxn ang="0">
                  <a:pos x="129" y="117"/>
                </a:cxn>
                <a:cxn ang="0">
                  <a:pos x="129" y="129"/>
                </a:cxn>
                <a:cxn ang="0">
                  <a:pos x="110" y="125"/>
                </a:cxn>
                <a:cxn ang="0">
                  <a:pos x="87" y="108"/>
                </a:cxn>
                <a:cxn ang="0">
                  <a:pos x="72" y="85"/>
                </a:cxn>
                <a:cxn ang="0">
                  <a:pos x="58" y="70"/>
                </a:cxn>
                <a:cxn ang="0">
                  <a:pos x="39" y="55"/>
                </a:cxn>
                <a:cxn ang="0">
                  <a:pos x="32" y="64"/>
                </a:cxn>
                <a:cxn ang="0">
                  <a:pos x="30" y="79"/>
                </a:cxn>
                <a:cxn ang="0">
                  <a:pos x="26" y="98"/>
                </a:cxn>
                <a:cxn ang="0">
                  <a:pos x="20" y="112"/>
                </a:cxn>
                <a:cxn ang="0">
                  <a:pos x="28" y="127"/>
                </a:cxn>
                <a:cxn ang="0">
                  <a:pos x="45" y="129"/>
                </a:cxn>
                <a:cxn ang="0">
                  <a:pos x="70" y="131"/>
                </a:cxn>
                <a:cxn ang="0">
                  <a:pos x="72" y="138"/>
                </a:cxn>
                <a:cxn ang="0">
                  <a:pos x="51" y="148"/>
                </a:cxn>
                <a:cxn ang="0">
                  <a:pos x="30" y="150"/>
                </a:cxn>
                <a:cxn ang="0">
                  <a:pos x="15" y="142"/>
                </a:cxn>
                <a:cxn ang="0">
                  <a:pos x="11" y="117"/>
                </a:cxn>
                <a:cxn ang="0">
                  <a:pos x="11" y="98"/>
                </a:cxn>
                <a:cxn ang="0">
                  <a:pos x="11" y="79"/>
                </a:cxn>
                <a:cxn ang="0">
                  <a:pos x="7" y="66"/>
                </a:cxn>
                <a:cxn ang="0">
                  <a:pos x="1" y="78"/>
                </a:cxn>
                <a:cxn ang="0">
                  <a:pos x="0" y="102"/>
                </a:cxn>
                <a:cxn ang="0">
                  <a:pos x="0" y="129"/>
                </a:cxn>
                <a:cxn ang="0">
                  <a:pos x="7" y="150"/>
                </a:cxn>
                <a:cxn ang="0">
                  <a:pos x="26" y="157"/>
                </a:cxn>
                <a:cxn ang="0">
                  <a:pos x="41" y="155"/>
                </a:cxn>
                <a:cxn ang="0">
                  <a:pos x="64" y="150"/>
                </a:cxn>
                <a:cxn ang="0">
                  <a:pos x="81" y="144"/>
                </a:cxn>
                <a:cxn ang="0">
                  <a:pos x="85" y="127"/>
                </a:cxn>
                <a:cxn ang="0">
                  <a:pos x="70" y="123"/>
                </a:cxn>
                <a:cxn ang="0">
                  <a:pos x="45" y="121"/>
                </a:cxn>
                <a:cxn ang="0">
                  <a:pos x="34" y="104"/>
                </a:cxn>
                <a:cxn ang="0">
                  <a:pos x="36" y="89"/>
                </a:cxn>
                <a:cxn ang="0">
                  <a:pos x="41" y="70"/>
                </a:cxn>
                <a:cxn ang="0">
                  <a:pos x="70" y="104"/>
                </a:cxn>
                <a:cxn ang="0">
                  <a:pos x="87" y="125"/>
                </a:cxn>
                <a:cxn ang="0">
                  <a:pos x="110" y="136"/>
                </a:cxn>
                <a:cxn ang="0">
                  <a:pos x="131" y="135"/>
                </a:cxn>
                <a:cxn ang="0">
                  <a:pos x="140" y="114"/>
                </a:cxn>
                <a:cxn ang="0">
                  <a:pos x="121" y="102"/>
                </a:cxn>
                <a:cxn ang="0">
                  <a:pos x="98" y="85"/>
                </a:cxn>
                <a:cxn ang="0">
                  <a:pos x="87" y="70"/>
                </a:cxn>
                <a:cxn ang="0">
                  <a:pos x="85" y="51"/>
                </a:cxn>
                <a:cxn ang="0">
                  <a:pos x="76" y="28"/>
                </a:cxn>
                <a:cxn ang="0">
                  <a:pos x="55" y="15"/>
                </a:cxn>
                <a:cxn ang="0">
                  <a:pos x="26" y="3"/>
                </a:cxn>
                <a:cxn ang="0">
                  <a:pos x="11" y="0"/>
                </a:cxn>
              </a:cxnLst>
              <a:rect l="0" t="0" r="r" b="b"/>
              <a:pathLst>
                <a:path w="140" h="159">
                  <a:moveTo>
                    <a:pt x="5" y="7"/>
                  </a:moveTo>
                  <a:lnTo>
                    <a:pt x="7" y="7"/>
                  </a:lnTo>
                  <a:lnTo>
                    <a:pt x="15" y="9"/>
                  </a:lnTo>
                  <a:lnTo>
                    <a:pt x="22" y="11"/>
                  </a:lnTo>
                  <a:lnTo>
                    <a:pt x="34" y="15"/>
                  </a:lnTo>
                  <a:lnTo>
                    <a:pt x="41" y="19"/>
                  </a:lnTo>
                  <a:lnTo>
                    <a:pt x="51" y="20"/>
                  </a:lnTo>
                  <a:lnTo>
                    <a:pt x="58" y="24"/>
                  </a:lnTo>
                  <a:lnTo>
                    <a:pt x="64" y="28"/>
                  </a:lnTo>
                  <a:lnTo>
                    <a:pt x="66" y="32"/>
                  </a:lnTo>
                  <a:lnTo>
                    <a:pt x="68" y="39"/>
                  </a:lnTo>
                  <a:lnTo>
                    <a:pt x="70" y="47"/>
                  </a:lnTo>
                  <a:lnTo>
                    <a:pt x="72" y="58"/>
                  </a:lnTo>
                  <a:lnTo>
                    <a:pt x="76" y="66"/>
                  </a:lnTo>
                  <a:lnTo>
                    <a:pt x="79" y="76"/>
                  </a:lnTo>
                  <a:lnTo>
                    <a:pt x="81" y="83"/>
                  </a:lnTo>
                  <a:lnTo>
                    <a:pt x="89" y="89"/>
                  </a:lnTo>
                  <a:lnTo>
                    <a:pt x="93" y="91"/>
                  </a:lnTo>
                  <a:lnTo>
                    <a:pt x="100" y="95"/>
                  </a:lnTo>
                  <a:lnTo>
                    <a:pt x="106" y="98"/>
                  </a:lnTo>
                  <a:lnTo>
                    <a:pt x="114" y="104"/>
                  </a:lnTo>
                  <a:lnTo>
                    <a:pt x="119" y="108"/>
                  </a:lnTo>
                  <a:lnTo>
                    <a:pt x="125" y="114"/>
                  </a:lnTo>
                  <a:lnTo>
                    <a:pt x="129" y="117"/>
                  </a:lnTo>
                  <a:lnTo>
                    <a:pt x="131" y="121"/>
                  </a:lnTo>
                  <a:lnTo>
                    <a:pt x="129" y="125"/>
                  </a:lnTo>
                  <a:lnTo>
                    <a:pt x="129" y="129"/>
                  </a:lnTo>
                  <a:lnTo>
                    <a:pt x="125" y="131"/>
                  </a:lnTo>
                  <a:lnTo>
                    <a:pt x="119" y="131"/>
                  </a:lnTo>
                  <a:lnTo>
                    <a:pt x="110" y="125"/>
                  </a:lnTo>
                  <a:lnTo>
                    <a:pt x="98" y="119"/>
                  </a:lnTo>
                  <a:lnTo>
                    <a:pt x="93" y="114"/>
                  </a:lnTo>
                  <a:lnTo>
                    <a:pt x="87" y="108"/>
                  </a:lnTo>
                  <a:lnTo>
                    <a:pt x="81" y="98"/>
                  </a:lnTo>
                  <a:lnTo>
                    <a:pt x="76" y="89"/>
                  </a:lnTo>
                  <a:lnTo>
                    <a:pt x="72" y="85"/>
                  </a:lnTo>
                  <a:lnTo>
                    <a:pt x="70" y="83"/>
                  </a:lnTo>
                  <a:lnTo>
                    <a:pt x="64" y="76"/>
                  </a:lnTo>
                  <a:lnTo>
                    <a:pt x="58" y="70"/>
                  </a:lnTo>
                  <a:lnTo>
                    <a:pt x="51" y="62"/>
                  </a:lnTo>
                  <a:lnTo>
                    <a:pt x="43" y="58"/>
                  </a:lnTo>
                  <a:lnTo>
                    <a:pt x="39" y="55"/>
                  </a:lnTo>
                  <a:lnTo>
                    <a:pt x="36" y="55"/>
                  </a:lnTo>
                  <a:lnTo>
                    <a:pt x="30" y="57"/>
                  </a:lnTo>
                  <a:lnTo>
                    <a:pt x="32" y="64"/>
                  </a:lnTo>
                  <a:lnTo>
                    <a:pt x="30" y="68"/>
                  </a:lnTo>
                  <a:lnTo>
                    <a:pt x="30" y="74"/>
                  </a:lnTo>
                  <a:lnTo>
                    <a:pt x="30" y="79"/>
                  </a:lnTo>
                  <a:lnTo>
                    <a:pt x="30" y="85"/>
                  </a:lnTo>
                  <a:lnTo>
                    <a:pt x="28" y="93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8"/>
                  </a:lnTo>
                  <a:lnTo>
                    <a:pt x="20" y="112"/>
                  </a:lnTo>
                  <a:lnTo>
                    <a:pt x="20" y="119"/>
                  </a:lnTo>
                  <a:lnTo>
                    <a:pt x="24" y="123"/>
                  </a:lnTo>
                  <a:lnTo>
                    <a:pt x="28" y="127"/>
                  </a:lnTo>
                  <a:lnTo>
                    <a:pt x="30" y="127"/>
                  </a:lnTo>
                  <a:lnTo>
                    <a:pt x="38" y="129"/>
                  </a:lnTo>
                  <a:lnTo>
                    <a:pt x="45" y="129"/>
                  </a:lnTo>
                  <a:lnTo>
                    <a:pt x="55" y="129"/>
                  </a:lnTo>
                  <a:lnTo>
                    <a:pt x="62" y="129"/>
                  </a:lnTo>
                  <a:lnTo>
                    <a:pt x="70" y="131"/>
                  </a:lnTo>
                  <a:lnTo>
                    <a:pt x="76" y="133"/>
                  </a:lnTo>
                  <a:lnTo>
                    <a:pt x="77" y="135"/>
                  </a:lnTo>
                  <a:lnTo>
                    <a:pt x="72" y="138"/>
                  </a:lnTo>
                  <a:lnTo>
                    <a:pt x="62" y="144"/>
                  </a:lnTo>
                  <a:lnTo>
                    <a:pt x="57" y="144"/>
                  </a:lnTo>
                  <a:lnTo>
                    <a:pt x="51" y="148"/>
                  </a:lnTo>
                  <a:lnTo>
                    <a:pt x="43" y="148"/>
                  </a:lnTo>
                  <a:lnTo>
                    <a:pt x="39" y="150"/>
                  </a:lnTo>
                  <a:lnTo>
                    <a:pt x="30" y="150"/>
                  </a:lnTo>
                  <a:lnTo>
                    <a:pt x="24" y="150"/>
                  </a:lnTo>
                  <a:lnTo>
                    <a:pt x="20" y="146"/>
                  </a:lnTo>
                  <a:lnTo>
                    <a:pt x="15" y="142"/>
                  </a:lnTo>
                  <a:lnTo>
                    <a:pt x="11" y="135"/>
                  </a:lnTo>
                  <a:lnTo>
                    <a:pt x="11" y="125"/>
                  </a:lnTo>
                  <a:lnTo>
                    <a:pt x="11" y="117"/>
                  </a:lnTo>
                  <a:lnTo>
                    <a:pt x="11" y="112"/>
                  </a:lnTo>
                  <a:lnTo>
                    <a:pt x="11" y="104"/>
                  </a:lnTo>
                  <a:lnTo>
                    <a:pt x="11" y="98"/>
                  </a:lnTo>
                  <a:lnTo>
                    <a:pt x="11" y="93"/>
                  </a:lnTo>
                  <a:lnTo>
                    <a:pt x="11" y="85"/>
                  </a:lnTo>
                  <a:lnTo>
                    <a:pt x="11" y="79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7" y="66"/>
                  </a:lnTo>
                  <a:lnTo>
                    <a:pt x="3" y="68"/>
                  </a:lnTo>
                  <a:lnTo>
                    <a:pt x="3" y="72"/>
                  </a:lnTo>
                  <a:lnTo>
                    <a:pt x="1" y="78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129"/>
                  </a:lnTo>
                  <a:lnTo>
                    <a:pt x="3" y="136"/>
                  </a:lnTo>
                  <a:lnTo>
                    <a:pt x="3" y="144"/>
                  </a:lnTo>
                  <a:lnTo>
                    <a:pt x="7" y="150"/>
                  </a:lnTo>
                  <a:lnTo>
                    <a:pt x="13" y="154"/>
                  </a:lnTo>
                  <a:lnTo>
                    <a:pt x="20" y="157"/>
                  </a:lnTo>
                  <a:lnTo>
                    <a:pt x="26" y="157"/>
                  </a:lnTo>
                  <a:lnTo>
                    <a:pt x="32" y="159"/>
                  </a:lnTo>
                  <a:lnTo>
                    <a:pt x="34" y="157"/>
                  </a:lnTo>
                  <a:lnTo>
                    <a:pt x="41" y="155"/>
                  </a:lnTo>
                  <a:lnTo>
                    <a:pt x="49" y="154"/>
                  </a:lnTo>
                  <a:lnTo>
                    <a:pt x="58" y="152"/>
                  </a:lnTo>
                  <a:lnTo>
                    <a:pt x="64" y="150"/>
                  </a:lnTo>
                  <a:lnTo>
                    <a:pt x="72" y="148"/>
                  </a:lnTo>
                  <a:lnTo>
                    <a:pt x="77" y="144"/>
                  </a:lnTo>
                  <a:lnTo>
                    <a:pt x="81" y="144"/>
                  </a:lnTo>
                  <a:lnTo>
                    <a:pt x="83" y="138"/>
                  </a:lnTo>
                  <a:lnTo>
                    <a:pt x="87" y="133"/>
                  </a:lnTo>
                  <a:lnTo>
                    <a:pt x="85" y="127"/>
                  </a:lnTo>
                  <a:lnTo>
                    <a:pt x="81" y="125"/>
                  </a:lnTo>
                  <a:lnTo>
                    <a:pt x="76" y="123"/>
                  </a:lnTo>
                  <a:lnTo>
                    <a:pt x="70" y="123"/>
                  </a:lnTo>
                  <a:lnTo>
                    <a:pt x="64" y="123"/>
                  </a:lnTo>
                  <a:lnTo>
                    <a:pt x="58" y="123"/>
                  </a:lnTo>
                  <a:lnTo>
                    <a:pt x="45" y="121"/>
                  </a:lnTo>
                  <a:lnTo>
                    <a:pt x="39" y="119"/>
                  </a:lnTo>
                  <a:lnTo>
                    <a:pt x="34" y="114"/>
                  </a:lnTo>
                  <a:lnTo>
                    <a:pt x="34" y="104"/>
                  </a:lnTo>
                  <a:lnTo>
                    <a:pt x="34" y="100"/>
                  </a:lnTo>
                  <a:lnTo>
                    <a:pt x="36" y="95"/>
                  </a:lnTo>
                  <a:lnTo>
                    <a:pt x="36" y="89"/>
                  </a:lnTo>
                  <a:lnTo>
                    <a:pt x="39" y="83"/>
                  </a:lnTo>
                  <a:lnTo>
                    <a:pt x="39" y="74"/>
                  </a:lnTo>
                  <a:lnTo>
                    <a:pt x="41" y="70"/>
                  </a:lnTo>
                  <a:lnTo>
                    <a:pt x="66" y="95"/>
                  </a:lnTo>
                  <a:lnTo>
                    <a:pt x="66" y="97"/>
                  </a:lnTo>
                  <a:lnTo>
                    <a:pt x="70" y="104"/>
                  </a:lnTo>
                  <a:lnTo>
                    <a:pt x="72" y="112"/>
                  </a:lnTo>
                  <a:lnTo>
                    <a:pt x="79" y="119"/>
                  </a:lnTo>
                  <a:lnTo>
                    <a:pt x="87" y="125"/>
                  </a:lnTo>
                  <a:lnTo>
                    <a:pt x="98" y="133"/>
                  </a:lnTo>
                  <a:lnTo>
                    <a:pt x="104" y="135"/>
                  </a:lnTo>
                  <a:lnTo>
                    <a:pt x="110" y="136"/>
                  </a:lnTo>
                  <a:lnTo>
                    <a:pt x="115" y="138"/>
                  </a:lnTo>
                  <a:lnTo>
                    <a:pt x="123" y="138"/>
                  </a:lnTo>
                  <a:lnTo>
                    <a:pt x="131" y="135"/>
                  </a:lnTo>
                  <a:lnTo>
                    <a:pt x="136" y="127"/>
                  </a:lnTo>
                  <a:lnTo>
                    <a:pt x="140" y="119"/>
                  </a:lnTo>
                  <a:lnTo>
                    <a:pt x="140" y="114"/>
                  </a:lnTo>
                  <a:lnTo>
                    <a:pt x="135" y="110"/>
                  </a:lnTo>
                  <a:lnTo>
                    <a:pt x="129" y="106"/>
                  </a:lnTo>
                  <a:lnTo>
                    <a:pt x="121" y="102"/>
                  </a:lnTo>
                  <a:lnTo>
                    <a:pt x="114" y="97"/>
                  </a:lnTo>
                  <a:lnTo>
                    <a:pt x="106" y="89"/>
                  </a:lnTo>
                  <a:lnTo>
                    <a:pt x="98" y="85"/>
                  </a:lnTo>
                  <a:lnTo>
                    <a:pt x="93" y="79"/>
                  </a:lnTo>
                  <a:lnTo>
                    <a:pt x="91" y="76"/>
                  </a:lnTo>
                  <a:lnTo>
                    <a:pt x="87" y="70"/>
                  </a:lnTo>
                  <a:lnTo>
                    <a:pt x="85" y="64"/>
                  </a:lnTo>
                  <a:lnTo>
                    <a:pt x="85" y="58"/>
                  </a:lnTo>
                  <a:lnTo>
                    <a:pt x="85" y="51"/>
                  </a:lnTo>
                  <a:lnTo>
                    <a:pt x="81" y="43"/>
                  </a:lnTo>
                  <a:lnTo>
                    <a:pt x="79" y="36"/>
                  </a:lnTo>
                  <a:lnTo>
                    <a:pt x="76" y="28"/>
                  </a:lnTo>
                  <a:lnTo>
                    <a:pt x="72" y="24"/>
                  </a:lnTo>
                  <a:lnTo>
                    <a:pt x="64" y="19"/>
                  </a:lnTo>
                  <a:lnTo>
                    <a:pt x="55" y="15"/>
                  </a:lnTo>
                  <a:lnTo>
                    <a:pt x="45" y="11"/>
                  </a:lnTo>
                  <a:lnTo>
                    <a:pt x="36" y="7"/>
                  </a:lnTo>
                  <a:lnTo>
                    <a:pt x="26" y="3"/>
                  </a:lnTo>
                  <a:lnTo>
                    <a:pt x="19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5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960"/>
            <p:cNvSpPr>
              <a:spLocks/>
            </p:cNvSpPr>
            <p:nvPr/>
          </p:nvSpPr>
          <p:spPr bwMode="auto">
            <a:xfrm>
              <a:off x="1834625" y="5175251"/>
              <a:ext cx="57150" cy="1603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3" y="23"/>
                </a:cxn>
                <a:cxn ang="0">
                  <a:pos x="5" y="42"/>
                </a:cxn>
                <a:cxn ang="0">
                  <a:pos x="5" y="59"/>
                </a:cxn>
                <a:cxn ang="0">
                  <a:pos x="1" y="78"/>
                </a:cxn>
                <a:cxn ang="0">
                  <a:pos x="0" y="92"/>
                </a:cxn>
                <a:cxn ang="0">
                  <a:pos x="7" y="105"/>
                </a:cxn>
                <a:cxn ang="0">
                  <a:pos x="19" y="116"/>
                </a:cxn>
                <a:cxn ang="0">
                  <a:pos x="28" y="135"/>
                </a:cxn>
                <a:cxn ang="0">
                  <a:pos x="36" y="152"/>
                </a:cxn>
                <a:cxn ang="0">
                  <a:pos x="40" y="168"/>
                </a:cxn>
                <a:cxn ang="0">
                  <a:pos x="43" y="185"/>
                </a:cxn>
                <a:cxn ang="0">
                  <a:pos x="45" y="200"/>
                </a:cxn>
                <a:cxn ang="0">
                  <a:pos x="57" y="198"/>
                </a:cxn>
                <a:cxn ang="0">
                  <a:pos x="70" y="190"/>
                </a:cxn>
                <a:cxn ang="0">
                  <a:pos x="70" y="175"/>
                </a:cxn>
                <a:cxn ang="0">
                  <a:pos x="66" y="160"/>
                </a:cxn>
                <a:cxn ang="0">
                  <a:pos x="62" y="145"/>
                </a:cxn>
                <a:cxn ang="0">
                  <a:pos x="60" y="133"/>
                </a:cxn>
                <a:cxn ang="0">
                  <a:pos x="53" y="132"/>
                </a:cxn>
                <a:cxn ang="0">
                  <a:pos x="55" y="141"/>
                </a:cxn>
                <a:cxn ang="0">
                  <a:pos x="60" y="154"/>
                </a:cxn>
                <a:cxn ang="0">
                  <a:pos x="64" y="170"/>
                </a:cxn>
                <a:cxn ang="0">
                  <a:pos x="62" y="185"/>
                </a:cxn>
                <a:cxn ang="0">
                  <a:pos x="57" y="192"/>
                </a:cxn>
                <a:cxn ang="0">
                  <a:pos x="51" y="187"/>
                </a:cxn>
                <a:cxn ang="0">
                  <a:pos x="49" y="168"/>
                </a:cxn>
                <a:cxn ang="0">
                  <a:pos x="45" y="151"/>
                </a:cxn>
                <a:cxn ang="0">
                  <a:pos x="43" y="135"/>
                </a:cxn>
                <a:cxn ang="0">
                  <a:pos x="30" y="120"/>
                </a:cxn>
                <a:cxn ang="0">
                  <a:pos x="13" y="95"/>
                </a:cxn>
                <a:cxn ang="0">
                  <a:pos x="11" y="78"/>
                </a:cxn>
                <a:cxn ang="0">
                  <a:pos x="15" y="59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1" y="10"/>
                </a:cxn>
                <a:cxn ang="0">
                  <a:pos x="9" y="0"/>
                </a:cxn>
                <a:cxn ang="0">
                  <a:pos x="1" y="12"/>
                </a:cxn>
              </a:cxnLst>
              <a:rect l="0" t="0" r="r" b="b"/>
              <a:pathLst>
                <a:path w="72" h="202">
                  <a:moveTo>
                    <a:pt x="1" y="12"/>
                  </a:moveTo>
                  <a:lnTo>
                    <a:pt x="1" y="12"/>
                  </a:lnTo>
                  <a:lnTo>
                    <a:pt x="1" y="17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5" y="42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5" y="67"/>
                  </a:lnTo>
                  <a:lnTo>
                    <a:pt x="1" y="7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3" y="99"/>
                  </a:lnTo>
                  <a:lnTo>
                    <a:pt x="7" y="105"/>
                  </a:lnTo>
                  <a:lnTo>
                    <a:pt x="13" y="111"/>
                  </a:lnTo>
                  <a:lnTo>
                    <a:pt x="19" y="116"/>
                  </a:lnTo>
                  <a:lnTo>
                    <a:pt x="24" y="126"/>
                  </a:lnTo>
                  <a:lnTo>
                    <a:pt x="28" y="135"/>
                  </a:lnTo>
                  <a:lnTo>
                    <a:pt x="34" y="145"/>
                  </a:lnTo>
                  <a:lnTo>
                    <a:pt x="36" y="152"/>
                  </a:lnTo>
                  <a:lnTo>
                    <a:pt x="40" y="160"/>
                  </a:lnTo>
                  <a:lnTo>
                    <a:pt x="40" y="168"/>
                  </a:lnTo>
                  <a:lnTo>
                    <a:pt x="43" y="175"/>
                  </a:lnTo>
                  <a:lnTo>
                    <a:pt x="43" y="185"/>
                  </a:lnTo>
                  <a:lnTo>
                    <a:pt x="43" y="194"/>
                  </a:lnTo>
                  <a:lnTo>
                    <a:pt x="45" y="200"/>
                  </a:lnTo>
                  <a:lnTo>
                    <a:pt x="51" y="202"/>
                  </a:lnTo>
                  <a:lnTo>
                    <a:pt x="57" y="198"/>
                  </a:lnTo>
                  <a:lnTo>
                    <a:pt x="64" y="196"/>
                  </a:lnTo>
                  <a:lnTo>
                    <a:pt x="70" y="190"/>
                  </a:lnTo>
                  <a:lnTo>
                    <a:pt x="72" y="183"/>
                  </a:lnTo>
                  <a:lnTo>
                    <a:pt x="70" y="175"/>
                  </a:lnTo>
                  <a:lnTo>
                    <a:pt x="70" y="170"/>
                  </a:lnTo>
                  <a:lnTo>
                    <a:pt x="66" y="160"/>
                  </a:lnTo>
                  <a:lnTo>
                    <a:pt x="66" y="152"/>
                  </a:lnTo>
                  <a:lnTo>
                    <a:pt x="62" y="145"/>
                  </a:lnTo>
                  <a:lnTo>
                    <a:pt x="60" y="139"/>
                  </a:lnTo>
                  <a:lnTo>
                    <a:pt x="60" y="133"/>
                  </a:lnTo>
                  <a:lnTo>
                    <a:pt x="60" y="132"/>
                  </a:lnTo>
                  <a:lnTo>
                    <a:pt x="53" y="132"/>
                  </a:lnTo>
                  <a:lnTo>
                    <a:pt x="55" y="137"/>
                  </a:lnTo>
                  <a:lnTo>
                    <a:pt x="55" y="141"/>
                  </a:lnTo>
                  <a:lnTo>
                    <a:pt x="59" y="149"/>
                  </a:lnTo>
                  <a:lnTo>
                    <a:pt x="60" y="154"/>
                  </a:lnTo>
                  <a:lnTo>
                    <a:pt x="62" y="162"/>
                  </a:lnTo>
                  <a:lnTo>
                    <a:pt x="64" y="170"/>
                  </a:lnTo>
                  <a:lnTo>
                    <a:pt x="64" y="175"/>
                  </a:lnTo>
                  <a:lnTo>
                    <a:pt x="62" y="185"/>
                  </a:lnTo>
                  <a:lnTo>
                    <a:pt x="60" y="190"/>
                  </a:lnTo>
                  <a:lnTo>
                    <a:pt x="57" y="192"/>
                  </a:lnTo>
                  <a:lnTo>
                    <a:pt x="55" y="192"/>
                  </a:lnTo>
                  <a:lnTo>
                    <a:pt x="51" y="187"/>
                  </a:lnTo>
                  <a:lnTo>
                    <a:pt x="51" y="177"/>
                  </a:lnTo>
                  <a:lnTo>
                    <a:pt x="49" y="168"/>
                  </a:lnTo>
                  <a:lnTo>
                    <a:pt x="49" y="160"/>
                  </a:lnTo>
                  <a:lnTo>
                    <a:pt x="45" y="151"/>
                  </a:lnTo>
                  <a:lnTo>
                    <a:pt x="45" y="143"/>
                  </a:lnTo>
                  <a:lnTo>
                    <a:pt x="43" y="135"/>
                  </a:lnTo>
                  <a:lnTo>
                    <a:pt x="40" y="130"/>
                  </a:lnTo>
                  <a:lnTo>
                    <a:pt x="30" y="120"/>
                  </a:lnTo>
                  <a:lnTo>
                    <a:pt x="22" y="107"/>
                  </a:lnTo>
                  <a:lnTo>
                    <a:pt x="13" y="95"/>
                  </a:lnTo>
                  <a:lnTo>
                    <a:pt x="11" y="88"/>
                  </a:lnTo>
                  <a:lnTo>
                    <a:pt x="11" y="78"/>
                  </a:lnTo>
                  <a:lnTo>
                    <a:pt x="13" y="69"/>
                  </a:lnTo>
                  <a:lnTo>
                    <a:pt x="15" y="59"/>
                  </a:lnTo>
                  <a:lnTo>
                    <a:pt x="15" y="50"/>
                  </a:lnTo>
                  <a:lnTo>
                    <a:pt x="13" y="42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1" y="10"/>
                  </a:lnTo>
                  <a:lnTo>
                    <a:pt x="9" y="4"/>
                  </a:lnTo>
                  <a:lnTo>
                    <a:pt x="9" y="0"/>
                  </a:ln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961"/>
            <p:cNvSpPr>
              <a:spLocks/>
            </p:cNvSpPr>
            <p:nvPr/>
          </p:nvSpPr>
          <p:spPr bwMode="auto">
            <a:xfrm>
              <a:off x="1850500" y="5211763"/>
              <a:ext cx="76200" cy="69850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1" y="11"/>
                </a:cxn>
                <a:cxn ang="0">
                  <a:pos x="0" y="15"/>
                </a:cxn>
                <a:cxn ang="0">
                  <a:pos x="1" y="25"/>
                </a:cxn>
                <a:cxn ang="0">
                  <a:pos x="3" y="34"/>
                </a:cxn>
                <a:cxn ang="0">
                  <a:pos x="7" y="46"/>
                </a:cxn>
                <a:cxn ang="0">
                  <a:pos x="11" y="55"/>
                </a:cxn>
                <a:cxn ang="0">
                  <a:pos x="15" y="66"/>
                </a:cxn>
                <a:cxn ang="0">
                  <a:pos x="17" y="74"/>
                </a:cxn>
                <a:cxn ang="0">
                  <a:pos x="21" y="80"/>
                </a:cxn>
                <a:cxn ang="0">
                  <a:pos x="26" y="86"/>
                </a:cxn>
                <a:cxn ang="0">
                  <a:pos x="36" y="87"/>
                </a:cxn>
                <a:cxn ang="0">
                  <a:pos x="45" y="86"/>
                </a:cxn>
                <a:cxn ang="0">
                  <a:pos x="57" y="86"/>
                </a:cxn>
                <a:cxn ang="0">
                  <a:pos x="60" y="84"/>
                </a:cxn>
                <a:cxn ang="0">
                  <a:pos x="66" y="82"/>
                </a:cxn>
                <a:cxn ang="0">
                  <a:pos x="72" y="80"/>
                </a:cxn>
                <a:cxn ang="0">
                  <a:pos x="79" y="78"/>
                </a:cxn>
                <a:cxn ang="0">
                  <a:pos x="91" y="74"/>
                </a:cxn>
                <a:cxn ang="0">
                  <a:pos x="97" y="70"/>
                </a:cxn>
                <a:cxn ang="0">
                  <a:pos x="95" y="61"/>
                </a:cxn>
                <a:cxn ang="0">
                  <a:pos x="95" y="57"/>
                </a:cxn>
                <a:cxn ang="0">
                  <a:pos x="83" y="61"/>
                </a:cxn>
                <a:cxn ang="0">
                  <a:pos x="83" y="61"/>
                </a:cxn>
                <a:cxn ang="0">
                  <a:pos x="83" y="65"/>
                </a:cxn>
                <a:cxn ang="0">
                  <a:pos x="81" y="68"/>
                </a:cxn>
                <a:cxn ang="0">
                  <a:pos x="81" y="70"/>
                </a:cxn>
                <a:cxn ang="0">
                  <a:pos x="78" y="70"/>
                </a:cxn>
                <a:cxn ang="0">
                  <a:pos x="72" y="74"/>
                </a:cxn>
                <a:cxn ang="0">
                  <a:pos x="62" y="74"/>
                </a:cxn>
                <a:cxn ang="0">
                  <a:pos x="57" y="76"/>
                </a:cxn>
                <a:cxn ang="0">
                  <a:pos x="47" y="76"/>
                </a:cxn>
                <a:cxn ang="0">
                  <a:pos x="40" y="78"/>
                </a:cxn>
                <a:cxn ang="0">
                  <a:pos x="32" y="78"/>
                </a:cxn>
                <a:cxn ang="0">
                  <a:pos x="30" y="76"/>
                </a:cxn>
                <a:cxn ang="0">
                  <a:pos x="24" y="68"/>
                </a:cxn>
                <a:cxn ang="0">
                  <a:pos x="21" y="57"/>
                </a:cxn>
                <a:cxn ang="0">
                  <a:pos x="17" y="44"/>
                </a:cxn>
                <a:cxn ang="0">
                  <a:pos x="15" y="36"/>
                </a:cxn>
                <a:cxn ang="0">
                  <a:pos x="11" y="27"/>
                </a:cxn>
                <a:cxn ang="0">
                  <a:pos x="7" y="15"/>
                </a:cxn>
                <a:cxn ang="0">
                  <a:pos x="7" y="6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97" h="87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25"/>
                  </a:lnTo>
                  <a:lnTo>
                    <a:pt x="3" y="34"/>
                  </a:lnTo>
                  <a:lnTo>
                    <a:pt x="7" y="46"/>
                  </a:lnTo>
                  <a:lnTo>
                    <a:pt x="11" y="55"/>
                  </a:lnTo>
                  <a:lnTo>
                    <a:pt x="15" y="66"/>
                  </a:lnTo>
                  <a:lnTo>
                    <a:pt x="17" y="74"/>
                  </a:lnTo>
                  <a:lnTo>
                    <a:pt x="21" y="80"/>
                  </a:lnTo>
                  <a:lnTo>
                    <a:pt x="26" y="86"/>
                  </a:lnTo>
                  <a:lnTo>
                    <a:pt x="36" y="87"/>
                  </a:lnTo>
                  <a:lnTo>
                    <a:pt x="45" y="86"/>
                  </a:lnTo>
                  <a:lnTo>
                    <a:pt x="57" y="86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2" y="80"/>
                  </a:lnTo>
                  <a:lnTo>
                    <a:pt x="79" y="78"/>
                  </a:lnTo>
                  <a:lnTo>
                    <a:pt x="91" y="74"/>
                  </a:lnTo>
                  <a:lnTo>
                    <a:pt x="97" y="70"/>
                  </a:lnTo>
                  <a:lnTo>
                    <a:pt x="95" y="61"/>
                  </a:lnTo>
                  <a:lnTo>
                    <a:pt x="95" y="57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3" y="65"/>
                  </a:lnTo>
                  <a:lnTo>
                    <a:pt x="81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2" y="74"/>
                  </a:lnTo>
                  <a:lnTo>
                    <a:pt x="62" y="74"/>
                  </a:lnTo>
                  <a:lnTo>
                    <a:pt x="57" y="76"/>
                  </a:lnTo>
                  <a:lnTo>
                    <a:pt x="47" y="76"/>
                  </a:lnTo>
                  <a:lnTo>
                    <a:pt x="40" y="78"/>
                  </a:lnTo>
                  <a:lnTo>
                    <a:pt x="32" y="78"/>
                  </a:lnTo>
                  <a:lnTo>
                    <a:pt x="30" y="76"/>
                  </a:lnTo>
                  <a:lnTo>
                    <a:pt x="24" y="68"/>
                  </a:lnTo>
                  <a:lnTo>
                    <a:pt x="21" y="57"/>
                  </a:lnTo>
                  <a:lnTo>
                    <a:pt x="17" y="44"/>
                  </a:lnTo>
                  <a:lnTo>
                    <a:pt x="15" y="36"/>
                  </a:lnTo>
                  <a:lnTo>
                    <a:pt x="11" y="27"/>
                  </a:lnTo>
                  <a:lnTo>
                    <a:pt x="7" y="15"/>
                  </a:lnTo>
                  <a:lnTo>
                    <a:pt x="7" y="6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62"/>
            <p:cNvSpPr>
              <a:spLocks/>
            </p:cNvSpPr>
            <p:nvPr/>
          </p:nvSpPr>
          <p:spPr bwMode="auto">
            <a:xfrm>
              <a:off x="1704450" y="4676776"/>
              <a:ext cx="282575" cy="187325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27" y="30"/>
                </a:cxn>
                <a:cxn ang="0">
                  <a:pos x="40" y="43"/>
                </a:cxn>
                <a:cxn ang="0">
                  <a:pos x="48" y="59"/>
                </a:cxn>
                <a:cxn ang="0">
                  <a:pos x="55" y="78"/>
                </a:cxn>
                <a:cxn ang="0">
                  <a:pos x="67" y="104"/>
                </a:cxn>
                <a:cxn ang="0">
                  <a:pos x="80" y="135"/>
                </a:cxn>
                <a:cxn ang="0">
                  <a:pos x="99" y="165"/>
                </a:cxn>
                <a:cxn ang="0">
                  <a:pos x="124" y="194"/>
                </a:cxn>
                <a:cxn ang="0">
                  <a:pos x="152" y="215"/>
                </a:cxn>
                <a:cxn ang="0">
                  <a:pos x="186" y="232"/>
                </a:cxn>
                <a:cxn ang="0">
                  <a:pos x="223" y="236"/>
                </a:cxn>
                <a:cxn ang="0">
                  <a:pos x="255" y="234"/>
                </a:cxn>
                <a:cxn ang="0">
                  <a:pos x="282" y="232"/>
                </a:cxn>
                <a:cxn ang="0">
                  <a:pos x="302" y="228"/>
                </a:cxn>
                <a:cxn ang="0">
                  <a:pos x="320" y="220"/>
                </a:cxn>
                <a:cxn ang="0">
                  <a:pos x="331" y="209"/>
                </a:cxn>
                <a:cxn ang="0">
                  <a:pos x="341" y="199"/>
                </a:cxn>
                <a:cxn ang="0">
                  <a:pos x="348" y="186"/>
                </a:cxn>
                <a:cxn ang="0">
                  <a:pos x="354" y="173"/>
                </a:cxn>
                <a:cxn ang="0">
                  <a:pos x="356" y="159"/>
                </a:cxn>
                <a:cxn ang="0">
                  <a:pos x="356" y="142"/>
                </a:cxn>
                <a:cxn ang="0">
                  <a:pos x="352" y="127"/>
                </a:cxn>
                <a:cxn ang="0">
                  <a:pos x="346" y="118"/>
                </a:cxn>
                <a:cxn ang="0">
                  <a:pos x="337" y="127"/>
                </a:cxn>
                <a:cxn ang="0">
                  <a:pos x="342" y="139"/>
                </a:cxn>
                <a:cxn ang="0">
                  <a:pos x="348" y="152"/>
                </a:cxn>
                <a:cxn ang="0">
                  <a:pos x="346" y="169"/>
                </a:cxn>
                <a:cxn ang="0">
                  <a:pos x="331" y="188"/>
                </a:cxn>
                <a:cxn ang="0">
                  <a:pos x="318" y="199"/>
                </a:cxn>
                <a:cxn ang="0">
                  <a:pos x="302" y="211"/>
                </a:cxn>
                <a:cxn ang="0">
                  <a:pos x="283" y="218"/>
                </a:cxn>
                <a:cxn ang="0">
                  <a:pos x="261" y="222"/>
                </a:cxn>
                <a:cxn ang="0">
                  <a:pos x="236" y="222"/>
                </a:cxn>
                <a:cxn ang="0">
                  <a:pos x="206" y="218"/>
                </a:cxn>
                <a:cxn ang="0">
                  <a:pos x="177" y="207"/>
                </a:cxn>
                <a:cxn ang="0">
                  <a:pos x="152" y="192"/>
                </a:cxn>
                <a:cxn ang="0">
                  <a:pos x="131" y="173"/>
                </a:cxn>
                <a:cxn ang="0">
                  <a:pos x="116" y="154"/>
                </a:cxn>
                <a:cxn ang="0">
                  <a:pos x="101" y="129"/>
                </a:cxn>
                <a:cxn ang="0">
                  <a:pos x="90" y="110"/>
                </a:cxn>
                <a:cxn ang="0">
                  <a:pos x="80" y="89"/>
                </a:cxn>
                <a:cxn ang="0">
                  <a:pos x="74" y="74"/>
                </a:cxn>
                <a:cxn ang="0">
                  <a:pos x="67" y="61"/>
                </a:cxn>
                <a:cxn ang="0">
                  <a:pos x="59" y="47"/>
                </a:cxn>
                <a:cxn ang="0">
                  <a:pos x="42" y="23"/>
                </a:cxn>
                <a:cxn ang="0">
                  <a:pos x="21" y="5"/>
                </a:cxn>
                <a:cxn ang="0">
                  <a:pos x="0" y="0"/>
                </a:cxn>
                <a:cxn ang="0">
                  <a:pos x="6" y="19"/>
                </a:cxn>
              </a:cxnLst>
              <a:rect l="0" t="0" r="r" b="b"/>
              <a:pathLst>
                <a:path w="358" h="236">
                  <a:moveTo>
                    <a:pt x="6" y="19"/>
                  </a:moveTo>
                  <a:lnTo>
                    <a:pt x="10" y="21"/>
                  </a:lnTo>
                  <a:lnTo>
                    <a:pt x="21" y="26"/>
                  </a:lnTo>
                  <a:lnTo>
                    <a:pt x="27" y="30"/>
                  </a:lnTo>
                  <a:lnTo>
                    <a:pt x="34" y="38"/>
                  </a:lnTo>
                  <a:lnTo>
                    <a:pt x="40" y="43"/>
                  </a:lnTo>
                  <a:lnTo>
                    <a:pt x="46" y="55"/>
                  </a:lnTo>
                  <a:lnTo>
                    <a:pt x="48" y="59"/>
                  </a:lnTo>
                  <a:lnTo>
                    <a:pt x="51" y="68"/>
                  </a:lnTo>
                  <a:lnTo>
                    <a:pt x="55" y="78"/>
                  </a:lnTo>
                  <a:lnTo>
                    <a:pt x="61" y="93"/>
                  </a:lnTo>
                  <a:lnTo>
                    <a:pt x="67" y="104"/>
                  </a:lnTo>
                  <a:lnTo>
                    <a:pt x="74" y="120"/>
                  </a:lnTo>
                  <a:lnTo>
                    <a:pt x="80" y="135"/>
                  </a:lnTo>
                  <a:lnTo>
                    <a:pt x="91" y="152"/>
                  </a:lnTo>
                  <a:lnTo>
                    <a:pt x="99" y="165"/>
                  </a:lnTo>
                  <a:lnTo>
                    <a:pt x="110" y="180"/>
                  </a:lnTo>
                  <a:lnTo>
                    <a:pt x="124" y="194"/>
                  </a:lnTo>
                  <a:lnTo>
                    <a:pt x="137" y="207"/>
                  </a:lnTo>
                  <a:lnTo>
                    <a:pt x="152" y="215"/>
                  </a:lnTo>
                  <a:lnTo>
                    <a:pt x="169" y="224"/>
                  </a:lnTo>
                  <a:lnTo>
                    <a:pt x="186" y="232"/>
                  </a:lnTo>
                  <a:lnTo>
                    <a:pt x="206" y="236"/>
                  </a:lnTo>
                  <a:lnTo>
                    <a:pt x="223" y="236"/>
                  </a:lnTo>
                  <a:lnTo>
                    <a:pt x="242" y="236"/>
                  </a:lnTo>
                  <a:lnTo>
                    <a:pt x="255" y="234"/>
                  </a:lnTo>
                  <a:lnTo>
                    <a:pt x="270" y="234"/>
                  </a:lnTo>
                  <a:lnTo>
                    <a:pt x="282" y="232"/>
                  </a:lnTo>
                  <a:lnTo>
                    <a:pt x="293" y="232"/>
                  </a:lnTo>
                  <a:lnTo>
                    <a:pt x="302" y="228"/>
                  </a:lnTo>
                  <a:lnTo>
                    <a:pt x="312" y="224"/>
                  </a:lnTo>
                  <a:lnTo>
                    <a:pt x="320" y="220"/>
                  </a:lnTo>
                  <a:lnTo>
                    <a:pt x="325" y="215"/>
                  </a:lnTo>
                  <a:lnTo>
                    <a:pt x="331" y="209"/>
                  </a:lnTo>
                  <a:lnTo>
                    <a:pt x="337" y="205"/>
                  </a:lnTo>
                  <a:lnTo>
                    <a:pt x="341" y="199"/>
                  </a:lnTo>
                  <a:lnTo>
                    <a:pt x="344" y="194"/>
                  </a:lnTo>
                  <a:lnTo>
                    <a:pt x="348" y="186"/>
                  </a:lnTo>
                  <a:lnTo>
                    <a:pt x="352" y="180"/>
                  </a:lnTo>
                  <a:lnTo>
                    <a:pt x="354" y="173"/>
                  </a:lnTo>
                  <a:lnTo>
                    <a:pt x="356" y="165"/>
                  </a:lnTo>
                  <a:lnTo>
                    <a:pt x="356" y="159"/>
                  </a:lnTo>
                  <a:lnTo>
                    <a:pt x="358" y="154"/>
                  </a:lnTo>
                  <a:lnTo>
                    <a:pt x="356" y="142"/>
                  </a:lnTo>
                  <a:lnTo>
                    <a:pt x="356" y="135"/>
                  </a:lnTo>
                  <a:lnTo>
                    <a:pt x="352" y="127"/>
                  </a:lnTo>
                  <a:lnTo>
                    <a:pt x="348" y="121"/>
                  </a:lnTo>
                  <a:lnTo>
                    <a:pt x="346" y="118"/>
                  </a:lnTo>
                  <a:lnTo>
                    <a:pt x="335" y="123"/>
                  </a:lnTo>
                  <a:lnTo>
                    <a:pt x="337" y="127"/>
                  </a:lnTo>
                  <a:lnTo>
                    <a:pt x="341" y="131"/>
                  </a:lnTo>
                  <a:lnTo>
                    <a:pt x="342" y="139"/>
                  </a:lnTo>
                  <a:lnTo>
                    <a:pt x="346" y="144"/>
                  </a:lnTo>
                  <a:lnTo>
                    <a:pt x="348" y="152"/>
                  </a:lnTo>
                  <a:lnTo>
                    <a:pt x="346" y="159"/>
                  </a:lnTo>
                  <a:lnTo>
                    <a:pt x="346" y="169"/>
                  </a:lnTo>
                  <a:lnTo>
                    <a:pt x="339" y="178"/>
                  </a:lnTo>
                  <a:lnTo>
                    <a:pt x="331" y="188"/>
                  </a:lnTo>
                  <a:lnTo>
                    <a:pt x="323" y="194"/>
                  </a:lnTo>
                  <a:lnTo>
                    <a:pt x="318" y="199"/>
                  </a:lnTo>
                  <a:lnTo>
                    <a:pt x="310" y="205"/>
                  </a:lnTo>
                  <a:lnTo>
                    <a:pt x="302" y="211"/>
                  </a:lnTo>
                  <a:lnTo>
                    <a:pt x="293" y="215"/>
                  </a:lnTo>
                  <a:lnTo>
                    <a:pt x="283" y="218"/>
                  </a:lnTo>
                  <a:lnTo>
                    <a:pt x="272" y="220"/>
                  </a:lnTo>
                  <a:lnTo>
                    <a:pt x="261" y="222"/>
                  </a:lnTo>
                  <a:lnTo>
                    <a:pt x="247" y="222"/>
                  </a:lnTo>
                  <a:lnTo>
                    <a:pt x="236" y="222"/>
                  </a:lnTo>
                  <a:lnTo>
                    <a:pt x="221" y="222"/>
                  </a:lnTo>
                  <a:lnTo>
                    <a:pt x="206" y="218"/>
                  </a:lnTo>
                  <a:lnTo>
                    <a:pt x="190" y="213"/>
                  </a:lnTo>
                  <a:lnTo>
                    <a:pt x="177" y="207"/>
                  </a:lnTo>
                  <a:lnTo>
                    <a:pt x="162" y="199"/>
                  </a:lnTo>
                  <a:lnTo>
                    <a:pt x="152" y="192"/>
                  </a:lnTo>
                  <a:lnTo>
                    <a:pt x="141" y="182"/>
                  </a:lnTo>
                  <a:lnTo>
                    <a:pt x="131" y="173"/>
                  </a:lnTo>
                  <a:lnTo>
                    <a:pt x="124" y="163"/>
                  </a:lnTo>
                  <a:lnTo>
                    <a:pt x="116" y="154"/>
                  </a:lnTo>
                  <a:lnTo>
                    <a:pt x="107" y="142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90" y="110"/>
                  </a:lnTo>
                  <a:lnTo>
                    <a:pt x="84" y="99"/>
                  </a:lnTo>
                  <a:lnTo>
                    <a:pt x="80" y="89"/>
                  </a:lnTo>
                  <a:lnTo>
                    <a:pt x="76" y="81"/>
                  </a:lnTo>
                  <a:lnTo>
                    <a:pt x="74" y="74"/>
                  </a:lnTo>
                  <a:lnTo>
                    <a:pt x="70" y="68"/>
                  </a:lnTo>
                  <a:lnTo>
                    <a:pt x="67" y="61"/>
                  </a:lnTo>
                  <a:lnTo>
                    <a:pt x="63" y="53"/>
                  </a:lnTo>
                  <a:lnTo>
                    <a:pt x="59" y="47"/>
                  </a:lnTo>
                  <a:lnTo>
                    <a:pt x="50" y="34"/>
                  </a:lnTo>
                  <a:lnTo>
                    <a:pt x="42" y="23"/>
                  </a:lnTo>
                  <a:lnTo>
                    <a:pt x="31" y="13"/>
                  </a:lnTo>
                  <a:lnTo>
                    <a:pt x="21" y="5"/>
                  </a:lnTo>
                  <a:lnTo>
                    <a:pt x="10" y="0"/>
                  </a:lnTo>
                  <a:lnTo>
                    <a:pt x="0" y="0"/>
                  </a:lnTo>
                  <a:lnTo>
                    <a:pt x="6" y="19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963"/>
            <p:cNvSpPr>
              <a:spLocks/>
            </p:cNvSpPr>
            <p:nvPr/>
          </p:nvSpPr>
          <p:spPr bwMode="auto">
            <a:xfrm>
              <a:off x="1317100" y="4933951"/>
              <a:ext cx="419100" cy="722313"/>
            </a:xfrm>
            <a:custGeom>
              <a:avLst/>
              <a:gdLst/>
              <a:ahLst/>
              <a:cxnLst>
                <a:cxn ang="0">
                  <a:pos x="248" y="44"/>
                </a:cxn>
                <a:cxn ang="0">
                  <a:pos x="270" y="110"/>
                </a:cxn>
                <a:cxn ang="0">
                  <a:pos x="230" y="145"/>
                </a:cxn>
                <a:cxn ang="0">
                  <a:pos x="114" y="219"/>
                </a:cxn>
                <a:cxn ang="0">
                  <a:pos x="35" y="346"/>
                </a:cxn>
                <a:cxn ang="0">
                  <a:pos x="21" y="462"/>
                </a:cxn>
                <a:cxn ang="0">
                  <a:pos x="46" y="571"/>
                </a:cxn>
                <a:cxn ang="0">
                  <a:pos x="80" y="654"/>
                </a:cxn>
                <a:cxn ang="0">
                  <a:pos x="105" y="721"/>
                </a:cxn>
                <a:cxn ang="0">
                  <a:pos x="99" y="780"/>
                </a:cxn>
                <a:cxn ang="0">
                  <a:pos x="59" y="804"/>
                </a:cxn>
                <a:cxn ang="0">
                  <a:pos x="35" y="787"/>
                </a:cxn>
                <a:cxn ang="0">
                  <a:pos x="46" y="755"/>
                </a:cxn>
                <a:cxn ang="0">
                  <a:pos x="2" y="795"/>
                </a:cxn>
                <a:cxn ang="0">
                  <a:pos x="33" y="848"/>
                </a:cxn>
                <a:cxn ang="0">
                  <a:pos x="76" y="860"/>
                </a:cxn>
                <a:cxn ang="0">
                  <a:pos x="101" y="896"/>
                </a:cxn>
                <a:cxn ang="0">
                  <a:pos x="147" y="873"/>
                </a:cxn>
                <a:cxn ang="0">
                  <a:pos x="190" y="903"/>
                </a:cxn>
                <a:cxn ang="0">
                  <a:pos x="227" y="896"/>
                </a:cxn>
                <a:cxn ang="0">
                  <a:pos x="291" y="903"/>
                </a:cxn>
                <a:cxn ang="0">
                  <a:pos x="322" y="901"/>
                </a:cxn>
                <a:cxn ang="0">
                  <a:pos x="373" y="873"/>
                </a:cxn>
                <a:cxn ang="0">
                  <a:pos x="422" y="879"/>
                </a:cxn>
                <a:cxn ang="0">
                  <a:pos x="440" y="860"/>
                </a:cxn>
                <a:cxn ang="0">
                  <a:pos x="481" y="848"/>
                </a:cxn>
                <a:cxn ang="0">
                  <a:pos x="512" y="829"/>
                </a:cxn>
                <a:cxn ang="0">
                  <a:pos x="527" y="782"/>
                </a:cxn>
                <a:cxn ang="0">
                  <a:pos x="493" y="732"/>
                </a:cxn>
                <a:cxn ang="0">
                  <a:pos x="468" y="740"/>
                </a:cxn>
                <a:cxn ang="0">
                  <a:pos x="514" y="765"/>
                </a:cxn>
                <a:cxn ang="0">
                  <a:pos x="504" y="818"/>
                </a:cxn>
                <a:cxn ang="0">
                  <a:pos x="478" y="825"/>
                </a:cxn>
                <a:cxn ang="0">
                  <a:pos x="438" y="844"/>
                </a:cxn>
                <a:cxn ang="0">
                  <a:pos x="424" y="860"/>
                </a:cxn>
                <a:cxn ang="0">
                  <a:pos x="383" y="865"/>
                </a:cxn>
                <a:cxn ang="0">
                  <a:pos x="360" y="850"/>
                </a:cxn>
                <a:cxn ang="0">
                  <a:pos x="345" y="894"/>
                </a:cxn>
                <a:cxn ang="0">
                  <a:pos x="312" y="873"/>
                </a:cxn>
                <a:cxn ang="0">
                  <a:pos x="272" y="896"/>
                </a:cxn>
                <a:cxn ang="0">
                  <a:pos x="234" y="875"/>
                </a:cxn>
                <a:cxn ang="0">
                  <a:pos x="196" y="882"/>
                </a:cxn>
                <a:cxn ang="0">
                  <a:pos x="164" y="861"/>
                </a:cxn>
                <a:cxn ang="0">
                  <a:pos x="130" y="865"/>
                </a:cxn>
                <a:cxn ang="0">
                  <a:pos x="95" y="871"/>
                </a:cxn>
                <a:cxn ang="0">
                  <a:pos x="86" y="835"/>
                </a:cxn>
                <a:cxn ang="0">
                  <a:pos x="36" y="839"/>
                </a:cxn>
                <a:cxn ang="0">
                  <a:pos x="25" y="785"/>
                </a:cxn>
                <a:cxn ang="0">
                  <a:pos x="38" y="816"/>
                </a:cxn>
                <a:cxn ang="0">
                  <a:pos x="84" y="814"/>
                </a:cxn>
                <a:cxn ang="0">
                  <a:pos x="120" y="766"/>
                </a:cxn>
                <a:cxn ang="0">
                  <a:pos x="111" y="700"/>
                </a:cxn>
                <a:cxn ang="0">
                  <a:pos x="86" y="624"/>
                </a:cxn>
                <a:cxn ang="0">
                  <a:pos x="61" y="555"/>
                </a:cxn>
                <a:cxn ang="0">
                  <a:pos x="55" y="394"/>
                </a:cxn>
                <a:cxn ang="0">
                  <a:pos x="113" y="261"/>
                </a:cxn>
                <a:cxn ang="0">
                  <a:pos x="213" y="179"/>
                </a:cxn>
                <a:cxn ang="0">
                  <a:pos x="272" y="146"/>
                </a:cxn>
                <a:cxn ang="0">
                  <a:pos x="287" y="116"/>
                </a:cxn>
                <a:cxn ang="0">
                  <a:pos x="270" y="55"/>
                </a:cxn>
              </a:cxnLst>
              <a:rect l="0" t="0" r="r" b="b"/>
              <a:pathLst>
                <a:path w="529" h="909">
                  <a:moveTo>
                    <a:pt x="232" y="0"/>
                  </a:moveTo>
                  <a:lnTo>
                    <a:pt x="234" y="4"/>
                  </a:lnTo>
                  <a:lnTo>
                    <a:pt x="236" y="8"/>
                  </a:lnTo>
                  <a:lnTo>
                    <a:pt x="240" y="15"/>
                  </a:lnTo>
                  <a:lnTo>
                    <a:pt x="242" y="23"/>
                  </a:lnTo>
                  <a:lnTo>
                    <a:pt x="246" y="32"/>
                  </a:lnTo>
                  <a:lnTo>
                    <a:pt x="248" y="44"/>
                  </a:lnTo>
                  <a:lnTo>
                    <a:pt x="253" y="53"/>
                  </a:lnTo>
                  <a:lnTo>
                    <a:pt x="257" y="65"/>
                  </a:lnTo>
                  <a:lnTo>
                    <a:pt x="261" y="74"/>
                  </a:lnTo>
                  <a:lnTo>
                    <a:pt x="265" y="84"/>
                  </a:lnTo>
                  <a:lnTo>
                    <a:pt x="267" y="95"/>
                  </a:lnTo>
                  <a:lnTo>
                    <a:pt x="268" y="103"/>
                  </a:lnTo>
                  <a:lnTo>
                    <a:pt x="270" y="110"/>
                  </a:lnTo>
                  <a:lnTo>
                    <a:pt x="272" y="116"/>
                  </a:lnTo>
                  <a:lnTo>
                    <a:pt x="272" y="122"/>
                  </a:lnTo>
                  <a:lnTo>
                    <a:pt x="270" y="126"/>
                  </a:lnTo>
                  <a:lnTo>
                    <a:pt x="265" y="129"/>
                  </a:lnTo>
                  <a:lnTo>
                    <a:pt x="255" y="133"/>
                  </a:lnTo>
                  <a:lnTo>
                    <a:pt x="246" y="139"/>
                  </a:lnTo>
                  <a:lnTo>
                    <a:pt x="230" y="145"/>
                  </a:lnTo>
                  <a:lnTo>
                    <a:pt x="217" y="154"/>
                  </a:lnTo>
                  <a:lnTo>
                    <a:pt x="200" y="160"/>
                  </a:lnTo>
                  <a:lnTo>
                    <a:pt x="185" y="171"/>
                  </a:lnTo>
                  <a:lnTo>
                    <a:pt x="166" y="181"/>
                  </a:lnTo>
                  <a:lnTo>
                    <a:pt x="147" y="192"/>
                  </a:lnTo>
                  <a:lnTo>
                    <a:pt x="130" y="203"/>
                  </a:lnTo>
                  <a:lnTo>
                    <a:pt x="114" y="219"/>
                  </a:lnTo>
                  <a:lnTo>
                    <a:pt x="95" y="234"/>
                  </a:lnTo>
                  <a:lnTo>
                    <a:pt x="82" y="251"/>
                  </a:lnTo>
                  <a:lnTo>
                    <a:pt x="69" y="268"/>
                  </a:lnTo>
                  <a:lnTo>
                    <a:pt x="59" y="289"/>
                  </a:lnTo>
                  <a:lnTo>
                    <a:pt x="50" y="308"/>
                  </a:lnTo>
                  <a:lnTo>
                    <a:pt x="40" y="329"/>
                  </a:lnTo>
                  <a:lnTo>
                    <a:pt x="35" y="346"/>
                  </a:lnTo>
                  <a:lnTo>
                    <a:pt x="31" y="363"/>
                  </a:lnTo>
                  <a:lnTo>
                    <a:pt x="25" y="380"/>
                  </a:lnTo>
                  <a:lnTo>
                    <a:pt x="23" y="397"/>
                  </a:lnTo>
                  <a:lnTo>
                    <a:pt x="21" y="415"/>
                  </a:lnTo>
                  <a:lnTo>
                    <a:pt x="21" y="430"/>
                  </a:lnTo>
                  <a:lnTo>
                    <a:pt x="21" y="445"/>
                  </a:lnTo>
                  <a:lnTo>
                    <a:pt x="21" y="462"/>
                  </a:lnTo>
                  <a:lnTo>
                    <a:pt x="23" y="477"/>
                  </a:lnTo>
                  <a:lnTo>
                    <a:pt x="27" y="494"/>
                  </a:lnTo>
                  <a:lnTo>
                    <a:pt x="29" y="508"/>
                  </a:lnTo>
                  <a:lnTo>
                    <a:pt x="33" y="525"/>
                  </a:lnTo>
                  <a:lnTo>
                    <a:pt x="36" y="540"/>
                  </a:lnTo>
                  <a:lnTo>
                    <a:pt x="44" y="557"/>
                  </a:lnTo>
                  <a:lnTo>
                    <a:pt x="46" y="571"/>
                  </a:lnTo>
                  <a:lnTo>
                    <a:pt x="50" y="586"/>
                  </a:lnTo>
                  <a:lnTo>
                    <a:pt x="55" y="599"/>
                  </a:lnTo>
                  <a:lnTo>
                    <a:pt x="61" y="610"/>
                  </a:lnTo>
                  <a:lnTo>
                    <a:pt x="65" y="622"/>
                  </a:lnTo>
                  <a:lnTo>
                    <a:pt x="71" y="633"/>
                  </a:lnTo>
                  <a:lnTo>
                    <a:pt x="74" y="645"/>
                  </a:lnTo>
                  <a:lnTo>
                    <a:pt x="80" y="654"/>
                  </a:lnTo>
                  <a:lnTo>
                    <a:pt x="84" y="664"/>
                  </a:lnTo>
                  <a:lnTo>
                    <a:pt x="90" y="673"/>
                  </a:lnTo>
                  <a:lnTo>
                    <a:pt x="92" y="683"/>
                  </a:lnTo>
                  <a:lnTo>
                    <a:pt x="97" y="692"/>
                  </a:lnTo>
                  <a:lnTo>
                    <a:pt x="99" y="702"/>
                  </a:lnTo>
                  <a:lnTo>
                    <a:pt x="103" y="711"/>
                  </a:lnTo>
                  <a:lnTo>
                    <a:pt x="105" y="721"/>
                  </a:lnTo>
                  <a:lnTo>
                    <a:pt x="107" y="734"/>
                  </a:lnTo>
                  <a:lnTo>
                    <a:pt x="105" y="744"/>
                  </a:lnTo>
                  <a:lnTo>
                    <a:pt x="105" y="753"/>
                  </a:lnTo>
                  <a:lnTo>
                    <a:pt x="105" y="761"/>
                  </a:lnTo>
                  <a:lnTo>
                    <a:pt x="105" y="768"/>
                  </a:lnTo>
                  <a:lnTo>
                    <a:pt x="101" y="774"/>
                  </a:lnTo>
                  <a:lnTo>
                    <a:pt x="99" y="780"/>
                  </a:lnTo>
                  <a:lnTo>
                    <a:pt x="97" y="785"/>
                  </a:lnTo>
                  <a:lnTo>
                    <a:pt x="95" y="791"/>
                  </a:lnTo>
                  <a:lnTo>
                    <a:pt x="90" y="797"/>
                  </a:lnTo>
                  <a:lnTo>
                    <a:pt x="82" y="803"/>
                  </a:lnTo>
                  <a:lnTo>
                    <a:pt x="74" y="804"/>
                  </a:lnTo>
                  <a:lnTo>
                    <a:pt x="69" y="804"/>
                  </a:lnTo>
                  <a:lnTo>
                    <a:pt x="59" y="804"/>
                  </a:lnTo>
                  <a:lnTo>
                    <a:pt x="54" y="806"/>
                  </a:lnTo>
                  <a:lnTo>
                    <a:pt x="50" y="806"/>
                  </a:lnTo>
                  <a:lnTo>
                    <a:pt x="46" y="808"/>
                  </a:lnTo>
                  <a:lnTo>
                    <a:pt x="40" y="804"/>
                  </a:lnTo>
                  <a:lnTo>
                    <a:pt x="36" y="799"/>
                  </a:lnTo>
                  <a:lnTo>
                    <a:pt x="35" y="793"/>
                  </a:lnTo>
                  <a:lnTo>
                    <a:pt x="35" y="787"/>
                  </a:lnTo>
                  <a:lnTo>
                    <a:pt x="36" y="780"/>
                  </a:lnTo>
                  <a:lnTo>
                    <a:pt x="40" y="776"/>
                  </a:lnTo>
                  <a:lnTo>
                    <a:pt x="44" y="766"/>
                  </a:lnTo>
                  <a:lnTo>
                    <a:pt x="48" y="765"/>
                  </a:lnTo>
                  <a:lnTo>
                    <a:pt x="48" y="763"/>
                  </a:lnTo>
                  <a:lnTo>
                    <a:pt x="50" y="759"/>
                  </a:lnTo>
                  <a:lnTo>
                    <a:pt x="46" y="755"/>
                  </a:lnTo>
                  <a:lnTo>
                    <a:pt x="40" y="755"/>
                  </a:lnTo>
                  <a:lnTo>
                    <a:pt x="31" y="759"/>
                  </a:lnTo>
                  <a:lnTo>
                    <a:pt x="19" y="766"/>
                  </a:lnTo>
                  <a:lnTo>
                    <a:pt x="12" y="770"/>
                  </a:lnTo>
                  <a:lnTo>
                    <a:pt x="6" y="778"/>
                  </a:lnTo>
                  <a:lnTo>
                    <a:pt x="4" y="785"/>
                  </a:lnTo>
                  <a:lnTo>
                    <a:pt x="2" y="795"/>
                  </a:lnTo>
                  <a:lnTo>
                    <a:pt x="0" y="804"/>
                  </a:lnTo>
                  <a:lnTo>
                    <a:pt x="4" y="818"/>
                  </a:lnTo>
                  <a:lnTo>
                    <a:pt x="8" y="827"/>
                  </a:lnTo>
                  <a:lnTo>
                    <a:pt x="16" y="839"/>
                  </a:lnTo>
                  <a:lnTo>
                    <a:pt x="19" y="842"/>
                  </a:lnTo>
                  <a:lnTo>
                    <a:pt x="25" y="846"/>
                  </a:lnTo>
                  <a:lnTo>
                    <a:pt x="33" y="848"/>
                  </a:lnTo>
                  <a:lnTo>
                    <a:pt x="40" y="850"/>
                  </a:lnTo>
                  <a:lnTo>
                    <a:pt x="46" y="850"/>
                  </a:lnTo>
                  <a:lnTo>
                    <a:pt x="55" y="852"/>
                  </a:lnTo>
                  <a:lnTo>
                    <a:pt x="65" y="850"/>
                  </a:lnTo>
                  <a:lnTo>
                    <a:pt x="76" y="848"/>
                  </a:lnTo>
                  <a:lnTo>
                    <a:pt x="76" y="854"/>
                  </a:lnTo>
                  <a:lnTo>
                    <a:pt x="76" y="860"/>
                  </a:lnTo>
                  <a:lnTo>
                    <a:pt x="76" y="867"/>
                  </a:lnTo>
                  <a:lnTo>
                    <a:pt x="76" y="875"/>
                  </a:lnTo>
                  <a:lnTo>
                    <a:pt x="80" y="882"/>
                  </a:lnTo>
                  <a:lnTo>
                    <a:pt x="82" y="888"/>
                  </a:lnTo>
                  <a:lnTo>
                    <a:pt x="86" y="894"/>
                  </a:lnTo>
                  <a:lnTo>
                    <a:pt x="94" y="894"/>
                  </a:lnTo>
                  <a:lnTo>
                    <a:pt x="101" y="896"/>
                  </a:lnTo>
                  <a:lnTo>
                    <a:pt x="111" y="894"/>
                  </a:lnTo>
                  <a:lnTo>
                    <a:pt x="118" y="894"/>
                  </a:lnTo>
                  <a:lnTo>
                    <a:pt x="126" y="886"/>
                  </a:lnTo>
                  <a:lnTo>
                    <a:pt x="135" y="879"/>
                  </a:lnTo>
                  <a:lnTo>
                    <a:pt x="143" y="873"/>
                  </a:lnTo>
                  <a:lnTo>
                    <a:pt x="147" y="871"/>
                  </a:lnTo>
                  <a:lnTo>
                    <a:pt x="147" y="873"/>
                  </a:lnTo>
                  <a:lnTo>
                    <a:pt x="151" y="881"/>
                  </a:lnTo>
                  <a:lnTo>
                    <a:pt x="154" y="888"/>
                  </a:lnTo>
                  <a:lnTo>
                    <a:pt x="160" y="898"/>
                  </a:lnTo>
                  <a:lnTo>
                    <a:pt x="166" y="903"/>
                  </a:lnTo>
                  <a:lnTo>
                    <a:pt x="175" y="905"/>
                  </a:lnTo>
                  <a:lnTo>
                    <a:pt x="181" y="905"/>
                  </a:lnTo>
                  <a:lnTo>
                    <a:pt x="190" y="903"/>
                  </a:lnTo>
                  <a:lnTo>
                    <a:pt x="196" y="898"/>
                  </a:lnTo>
                  <a:lnTo>
                    <a:pt x="210" y="890"/>
                  </a:lnTo>
                  <a:lnTo>
                    <a:pt x="217" y="884"/>
                  </a:lnTo>
                  <a:lnTo>
                    <a:pt x="223" y="882"/>
                  </a:lnTo>
                  <a:lnTo>
                    <a:pt x="221" y="884"/>
                  </a:lnTo>
                  <a:lnTo>
                    <a:pt x="225" y="892"/>
                  </a:lnTo>
                  <a:lnTo>
                    <a:pt x="227" y="896"/>
                  </a:lnTo>
                  <a:lnTo>
                    <a:pt x="232" y="901"/>
                  </a:lnTo>
                  <a:lnTo>
                    <a:pt x="240" y="905"/>
                  </a:lnTo>
                  <a:lnTo>
                    <a:pt x="249" y="909"/>
                  </a:lnTo>
                  <a:lnTo>
                    <a:pt x="261" y="909"/>
                  </a:lnTo>
                  <a:lnTo>
                    <a:pt x="272" y="909"/>
                  </a:lnTo>
                  <a:lnTo>
                    <a:pt x="282" y="905"/>
                  </a:lnTo>
                  <a:lnTo>
                    <a:pt x="291" y="903"/>
                  </a:lnTo>
                  <a:lnTo>
                    <a:pt x="297" y="900"/>
                  </a:lnTo>
                  <a:lnTo>
                    <a:pt x="303" y="896"/>
                  </a:lnTo>
                  <a:lnTo>
                    <a:pt x="306" y="894"/>
                  </a:lnTo>
                  <a:lnTo>
                    <a:pt x="308" y="894"/>
                  </a:lnTo>
                  <a:lnTo>
                    <a:pt x="310" y="896"/>
                  </a:lnTo>
                  <a:lnTo>
                    <a:pt x="320" y="900"/>
                  </a:lnTo>
                  <a:lnTo>
                    <a:pt x="322" y="901"/>
                  </a:lnTo>
                  <a:lnTo>
                    <a:pt x="329" y="903"/>
                  </a:lnTo>
                  <a:lnTo>
                    <a:pt x="337" y="903"/>
                  </a:lnTo>
                  <a:lnTo>
                    <a:pt x="343" y="903"/>
                  </a:lnTo>
                  <a:lnTo>
                    <a:pt x="354" y="896"/>
                  </a:lnTo>
                  <a:lnTo>
                    <a:pt x="365" y="886"/>
                  </a:lnTo>
                  <a:lnTo>
                    <a:pt x="371" y="877"/>
                  </a:lnTo>
                  <a:lnTo>
                    <a:pt x="373" y="873"/>
                  </a:lnTo>
                  <a:lnTo>
                    <a:pt x="377" y="875"/>
                  </a:lnTo>
                  <a:lnTo>
                    <a:pt x="388" y="879"/>
                  </a:lnTo>
                  <a:lnTo>
                    <a:pt x="396" y="881"/>
                  </a:lnTo>
                  <a:lnTo>
                    <a:pt x="402" y="882"/>
                  </a:lnTo>
                  <a:lnTo>
                    <a:pt x="409" y="882"/>
                  </a:lnTo>
                  <a:lnTo>
                    <a:pt x="417" y="882"/>
                  </a:lnTo>
                  <a:lnTo>
                    <a:pt x="422" y="879"/>
                  </a:lnTo>
                  <a:lnTo>
                    <a:pt x="426" y="875"/>
                  </a:lnTo>
                  <a:lnTo>
                    <a:pt x="428" y="873"/>
                  </a:lnTo>
                  <a:lnTo>
                    <a:pt x="432" y="869"/>
                  </a:lnTo>
                  <a:lnTo>
                    <a:pt x="434" y="863"/>
                  </a:lnTo>
                  <a:lnTo>
                    <a:pt x="436" y="860"/>
                  </a:lnTo>
                  <a:lnTo>
                    <a:pt x="436" y="860"/>
                  </a:lnTo>
                  <a:lnTo>
                    <a:pt x="440" y="860"/>
                  </a:lnTo>
                  <a:lnTo>
                    <a:pt x="445" y="860"/>
                  </a:lnTo>
                  <a:lnTo>
                    <a:pt x="453" y="860"/>
                  </a:lnTo>
                  <a:lnTo>
                    <a:pt x="461" y="858"/>
                  </a:lnTo>
                  <a:lnTo>
                    <a:pt x="466" y="858"/>
                  </a:lnTo>
                  <a:lnTo>
                    <a:pt x="472" y="858"/>
                  </a:lnTo>
                  <a:lnTo>
                    <a:pt x="478" y="856"/>
                  </a:lnTo>
                  <a:lnTo>
                    <a:pt x="481" y="848"/>
                  </a:lnTo>
                  <a:lnTo>
                    <a:pt x="485" y="841"/>
                  </a:lnTo>
                  <a:lnTo>
                    <a:pt x="487" y="833"/>
                  </a:lnTo>
                  <a:lnTo>
                    <a:pt x="487" y="831"/>
                  </a:lnTo>
                  <a:lnTo>
                    <a:pt x="489" y="831"/>
                  </a:lnTo>
                  <a:lnTo>
                    <a:pt x="495" y="833"/>
                  </a:lnTo>
                  <a:lnTo>
                    <a:pt x="502" y="833"/>
                  </a:lnTo>
                  <a:lnTo>
                    <a:pt x="512" y="829"/>
                  </a:lnTo>
                  <a:lnTo>
                    <a:pt x="514" y="823"/>
                  </a:lnTo>
                  <a:lnTo>
                    <a:pt x="518" y="818"/>
                  </a:lnTo>
                  <a:lnTo>
                    <a:pt x="521" y="810"/>
                  </a:lnTo>
                  <a:lnTo>
                    <a:pt x="525" y="804"/>
                  </a:lnTo>
                  <a:lnTo>
                    <a:pt x="525" y="795"/>
                  </a:lnTo>
                  <a:lnTo>
                    <a:pt x="527" y="789"/>
                  </a:lnTo>
                  <a:lnTo>
                    <a:pt x="527" y="782"/>
                  </a:lnTo>
                  <a:lnTo>
                    <a:pt x="529" y="776"/>
                  </a:lnTo>
                  <a:lnTo>
                    <a:pt x="527" y="768"/>
                  </a:lnTo>
                  <a:lnTo>
                    <a:pt x="523" y="761"/>
                  </a:lnTo>
                  <a:lnTo>
                    <a:pt x="518" y="753"/>
                  </a:lnTo>
                  <a:lnTo>
                    <a:pt x="512" y="745"/>
                  </a:lnTo>
                  <a:lnTo>
                    <a:pt x="502" y="738"/>
                  </a:lnTo>
                  <a:lnTo>
                    <a:pt x="493" y="732"/>
                  </a:lnTo>
                  <a:lnTo>
                    <a:pt x="483" y="728"/>
                  </a:lnTo>
                  <a:lnTo>
                    <a:pt x="474" y="730"/>
                  </a:lnTo>
                  <a:lnTo>
                    <a:pt x="472" y="730"/>
                  </a:lnTo>
                  <a:lnTo>
                    <a:pt x="468" y="732"/>
                  </a:lnTo>
                  <a:lnTo>
                    <a:pt x="464" y="734"/>
                  </a:lnTo>
                  <a:lnTo>
                    <a:pt x="466" y="738"/>
                  </a:lnTo>
                  <a:lnTo>
                    <a:pt x="468" y="740"/>
                  </a:lnTo>
                  <a:lnTo>
                    <a:pt x="476" y="740"/>
                  </a:lnTo>
                  <a:lnTo>
                    <a:pt x="485" y="742"/>
                  </a:lnTo>
                  <a:lnTo>
                    <a:pt x="495" y="745"/>
                  </a:lnTo>
                  <a:lnTo>
                    <a:pt x="502" y="749"/>
                  </a:lnTo>
                  <a:lnTo>
                    <a:pt x="510" y="755"/>
                  </a:lnTo>
                  <a:lnTo>
                    <a:pt x="512" y="759"/>
                  </a:lnTo>
                  <a:lnTo>
                    <a:pt x="514" y="765"/>
                  </a:lnTo>
                  <a:lnTo>
                    <a:pt x="514" y="770"/>
                  </a:lnTo>
                  <a:lnTo>
                    <a:pt x="516" y="778"/>
                  </a:lnTo>
                  <a:lnTo>
                    <a:pt x="514" y="787"/>
                  </a:lnTo>
                  <a:lnTo>
                    <a:pt x="512" y="799"/>
                  </a:lnTo>
                  <a:lnTo>
                    <a:pt x="510" y="804"/>
                  </a:lnTo>
                  <a:lnTo>
                    <a:pt x="508" y="812"/>
                  </a:lnTo>
                  <a:lnTo>
                    <a:pt x="504" y="818"/>
                  </a:lnTo>
                  <a:lnTo>
                    <a:pt x="500" y="820"/>
                  </a:lnTo>
                  <a:lnTo>
                    <a:pt x="493" y="814"/>
                  </a:lnTo>
                  <a:lnTo>
                    <a:pt x="489" y="808"/>
                  </a:lnTo>
                  <a:lnTo>
                    <a:pt x="483" y="804"/>
                  </a:lnTo>
                  <a:lnTo>
                    <a:pt x="481" y="810"/>
                  </a:lnTo>
                  <a:lnTo>
                    <a:pt x="478" y="818"/>
                  </a:lnTo>
                  <a:lnTo>
                    <a:pt x="478" y="825"/>
                  </a:lnTo>
                  <a:lnTo>
                    <a:pt x="478" y="835"/>
                  </a:lnTo>
                  <a:lnTo>
                    <a:pt x="476" y="844"/>
                  </a:lnTo>
                  <a:lnTo>
                    <a:pt x="468" y="848"/>
                  </a:lnTo>
                  <a:lnTo>
                    <a:pt x="461" y="850"/>
                  </a:lnTo>
                  <a:lnTo>
                    <a:pt x="451" y="852"/>
                  </a:lnTo>
                  <a:lnTo>
                    <a:pt x="445" y="850"/>
                  </a:lnTo>
                  <a:lnTo>
                    <a:pt x="438" y="844"/>
                  </a:lnTo>
                  <a:lnTo>
                    <a:pt x="434" y="841"/>
                  </a:lnTo>
                  <a:lnTo>
                    <a:pt x="430" y="839"/>
                  </a:lnTo>
                  <a:lnTo>
                    <a:pt x="428" y="839"/>
                  </a:lnTo>
                  <a:lnTo>
                    <a:pt x="426" y="842"/>
                  </a:lnTo>
                  <a:lnTo>
                    <a:pt x="426" y="848"/>
                  </a:lnTo>
                  <a:lnTo>
                    <a:pt x="424" y="854"/>
                  </a:lnTo>
                  <a:lnTo>
                    <a:pt x="424" y="860"/>
                  </a:lnTo>
                  <a:lnTo>
                    <a:pt x="421" y="865"/>
                  </a:lnTo>
                  <a:lnTo>
                    <a:pt x="419" y="869"/>
                  </a:lnTo>
                  <a:lnTo>
                    <a:pt x="413" y="871"/>
                  </a:lnTo>
                  <a:lnTo>
                    <a:pt x="405" y="871"/>
                  </a:lnTo>
                  <a:lnTo>
                    <a:pt x="396" y="869"/>
                  </a:lnTo>
                  <a:lnTo>
                    <a:pt x="388" y="867"/>
                  </a:lnTo>
                  <a:lnTo>
                    <a:pt x="383" y="865"/>
                  </a:lnTo>
                  <a:lnTo>
                    <a:pt x="381" y="863"/>
                  </a:lnTo>
                  <a:lnTo>
                    <a:pt x="377" y="858"/>
                  </a:lnTo>
                  <a:lnTo>
                    <a:pt x="373" y="850"/>
                  </a:lnTo>
                  <a:lnTo>
                    <a:pt x="371" y="850"/>
                  </a:lnTo>
                  <a:lnTo>
                    <a:pt x="365" y="848"/>
                  </a:lnTo>
                  <a:lnTo>
                    <a:pt x="362" y="848"/>
                  </a:lnTo>
                  <a:lnTo>
                    <a:pt x="360" y="850"/>
                  </a:lnTo>
                  <a:lnTo>
                    <a:pt x="358" y="854"/>
                  </a:lnTo>
                  <a:lnTo>
                    <a:pt x="358" y="860"/>
                  </a:lnTo>
                  <a:lnTo>
                    <a:pt x="358" y="867"/>
                  </a:lnTo>
                  <a:lnTo>
                    <a:pt x="356" y="877"/>
                  </a:lnTo>
                  <a:lnTo>
                    <a:pt x="352" y="882"/>
                  </a:lnTo>
                  <a:lnTo>
                    <a:pt x="350" y="890"/>
                  </a:lnTo>
                  <a:lnTo>
                    <a:pt x="345" y="894"/>
                  </a:lnTo>
                  <a:lnTo>
                    <a:pt x="341" y="894"/>
                  </a:lnTo>
                  <a:lnTo>
                    <a:pt x="333" y="890"/>
                  </a:lnTo>
                  <a:lnTo>
                    <a:pt x="327" y="888"/>
                  </a:lnTo>
                  <a:lnTo>
                    <a:pt x="324" y="884"/>
                  </a:lnTo>
                  <a:lnTo>
                    <a:pt x="322" y="881"/>
                  </a:lnTo>
                  <a:lnTo>
                    <a:pt x="316" y="873"/>
                  </a:lnTo>
                  <a:lnTo>
                    <a:pt x="312" y="873"/>
                  </a:lnTo>
                  <a:lnTo>
                    <a:pt x="306" y="873"/>
                  </a:lnTo>
                  <a:lnTo>
                    <a:pt x="306" y="877"/>
                  </a:lnTo>
                  <a:lnTo>
                    <a:pt x="303" y="881"/>
                  </a:lnTo>
                  <a:lnTo>
                    <a:pt x="297" y="888"/>
                  </a:lnTo>
                  <a:lnTo>
                    <a:pt x="287" y="892"/>
                  </a:lnTo>
                  <a:lnTo>
                    <a:pt x="280" y="896"/>
                  </a:lnTo>
                  <a:lnTo>
                    <a:pt x="272" y="896"/>
                  </a:lnTo>
                  <a:lnTo>
                    <a:pt x="268" y="898"/>
                  </a:lnTo>
                  <a:lnTo>
                    <a:pt x="261" y="896"/>
                  </a:lnTo>
                  <a:lnTo>
                    <a:pt x="255" y="896"/>
                  </a:lnTo>
                  <a:lnTo>
                    <a:pt x="248" y="892"/>
                  </a:lnTo>
                  <a:lnTo>
                    <a:pt x="242" y="888"/>
                  </a:lnTo>
                  <a:lnTo>
                    <a:pt x="236" y="882"/>
                  </a:lnTo>
                  <a:lnTo>
                    <a:pt x="234" y="875"/>
                  </a:lnTo>
                  <a:lnTo>
                    <a:pt x="230" y="863"/>
                  </a:lnTo>
                  <a:lnTo>
                    <a:pt x="227" y="860"/>
                  </a:lnTo>
                  <a:lnTo>
                    <a:pt x="219" y="863"/>
                  </a:lnTo>
                  <a:lnTo>
                    <a:pt x="211" y="871"/>
                  </a:lnTo>
                  <a:lnTo>
                    <a:pt x="206" y="875"/>
                  </a:lnTo>
                  <a:lnTo>
                    <a:pt x="202" y="879"/>
                  </a:lnTo>
                  <a:lnTo>
                    <a:pt x="196" y="882"/>
                  </a:lnTo>
                  <a:lnTo>
                    <a:pt x="190" y="884"/>
                  </a:lnTo>
                  <a:lnTo>
                    <a:pt x="181" y="884"/>
                  </a:lnTo>
                  <a:lnTo>
                    <a:pt x="175" y="884"/>
                  </a:lnTo>
                  <a:lnTo>
                    <a:pt x="171" y="882"/>
                  </a:lnTo>
                  <a:lnTo>
                    <a:pt x="168" y="879"/>
                  </a:lnTo>
                  <a:lnTo>
                    <a:pt x="164" y="869"/>
                  </a:lnTo>
                  <a:lnTo>
                    <a:pt x="164" y="861"/>
                  </a:lnTo>
                  <a:lnTo>
                    <a:pt x="160" y="854"/>
                  </a:lnTo>
                  <a:lnTo>
                    <a:pt x="154" y="852"/>
                  </a:lnTo>
                  <a:lnTo>
                    <a:pt x="151" y="852"/>
                  </a:lnTo>
                  <a:lnTo>
                    <a:pt x="147" y="854"/>
                  </a:lnTo>
                  <a:lnTo>
                    <a:pt x="141" y="858"/>
                  </a:lnTo>
                  <a:lnTo>
                    <a:pt x="135" y="861"/>
                  </a:lnTo>
                  <a:lnTo>
                    <a:pt x="130" y="865"/>
                  </a:lnTo>
                  <a:lnTo>
                    <a:pt x="124" y="871"/>
                  </a:lnTo>
                  <a:lnTo>
                    <a:pt x="120" y="875"/>
                  </a:lnTo>
                  <a:lnTo>
                    <a:pt x="116" y="881"/>
                  </a:lnTo>
                  <a:lnTo>
                    <a:pt x="111" y="884"/>
                  </a:lnTo>
                  <a:lnTo>
                    <a:pt x="101" y="882"/>
                  </a:lnTo>
                  <a:lnTo>
                    <a:pt x="97" y="877"/>
                  </a:lnTo>
                  <a:lnTo>
                    <a:pt x="95" y="871"/>
                  </a:lnTo>
                  <a:lnTo>
                    <a:pt x="94" y="863"/>
                  </a:lnTo>
                  <a:lnTo>
                    <a:pt x="94" y="858"/>
                  </a:lnTo>
                  <a:lnTo>
                    <a:pt x="94" y="850"/>
                  </a:lnTo>
                  <a:lnTo>
                    <a:pt x="94" y="844"/>
                  </a:lnTo>
                  <a:lnTo>
                    <a:pt x="92" y="839"/>
                  </a:lnTo>
                  <a:lnTo>
                    <a:pt x="92" y="839"/>
                  </a:lnTo>
                  <a:lnTo>
                    <a:pt x="86" y="835"/>
                  </a:lnTo>
                  <a:lnTo>
                    <a:pt x="80" y="837"/>
                  </a:lnTo>
                  <a:lnTo>
                    <a:pt x="74" y="837"/>
                  </a:lnTo>
                  <a:lnTo>
                    <a:pt x="69" y="839"/>
                  </a:lnTo>
                  <a:lnTo>
                    <a:pt x="61" y="839"/>
                  </a:lnTo>
                  <a:lnTo>
                    <a:pt x="55" y="841"/>
                  </a:lnTo>
                  <a:lnTo>
                    <a:pt x="46" y="841"/>
                  </a:lnTo>
                  <a:lnTo>
                    <a:pt x="36" y="839"/>
                  </a:lnTo>
                  <a:lnTo>
                    <a:pt x="29" y="835"/>
                  </a:lnTo>
                  <a:lnTo>
                    <a:pt x="21" y="829"/>
                  </a:lnTo>
                  <a:lnTo>
                    <a:pt x="16" y="820"/>
                  </a:lnTo>
                  <a:lnTo>
                    <a:pt x="14" y="810"/>
                  </a:lnTo>
                  <a:lnTo>
                    <a:pt x="14" y="799"/>
                  </a:lnTo>
                  <a:lnTo>
                    <a:pt x="17" y="789"/>
                  </a:lnTo>
                  <a:lnTo>
                    <a:pt x="25" y="785"/>
                  </a:lnTo>
                  <a:lnTo>
                    <a:pt x="23" y="785"/>
                  </a:lnTo>
                  <a:lnTo>
                    <a:pt x="23" y="789"/>
                  </a:lnTo>
                  <a:lnTo>
                    <a:pt x="23" y="795"/>
                  </a:lnTo>
                  <a:lnTo>
                    <a:pt x="25" y="803"/>
                  </a:lnTo>
                  <a:lnTo>
                    <a:pt x="27" y="808"/>
                  </a:lnTo>
                  <a:lnTo>
                    <a:pt x="35" y="814"/>
                  </a:lnTo>
                  <a:lnTo>
                    <a:pt x="38" y="816"/>
                  </a:lnTo>
                  <a:lnTo>
                    <a:pt x="44" y="818"/>
                  </a:lnTo>
                  <a:lnTo>
                    <a:pt x="50" y="818"/>
                  </a:lnTo>
                  <a:lnTo>
                    <a:pt x="57" y="820"/>
                  </a:lnTo>
                  <a:lnTo>
                    <a:pt x="65" y="818"/>
                  </a:lnTo>
                  <a:lnTo>
                    <a:pt x="71" y="816"/>
                  </a:lnTo>
                  <a:lnTo>
                    <a:pt x="76" y="814"/>
                  </a:lnTo>
                  <a:lnTo>
                    <a:pt x="84" y="814"/>
                  </a:lnTo>
                  <a:lnTo>
                    <a:pt x="94" y="808"/>
                  </a:lnTo>
                  <a:lnTo>
                    <a:pt x="103" y="803"/>
                  </a:lnTo>
                  <a:lnTo>
                    <a:pt x="109" y="795"/>
                  </a:lnTo>
                  <a:lnTo>
                    <a:pt x="114" y="785"/>
                  </a:lnTo>
                  <a:lnTo>
                    <a:pt x="116" y="780"/>
                  </a:lnTo>
                  <a:lnTo>
                    <a:pt x="118" y="774"/>
                  </a:lnTo>
                  <a:lnTo>
                    <a:pt x="120" y="766"/>
                  </a:lnTo>
                  <a:lnTo>
                    <a:pt x="122" y="761"/>
                  </a:lnTo>
                  <a:lnTo>
                    <a:pt x="120" y="753"/>
                  </a:lnTo>
                  <a:lnTo>
                    <a:pt x="120" y="744"/>
                  </a:lnTo>
                  <a:lnTo>
                    <a:pt x="120" y="732"/>
                  </a:lnTo>
                  <a:lnTo>
                    <a:pt x="118" y="723"/>
                  </a:lnTo>
                  <a:lnTo>
                    <a:pt x="114" y="711"/>
                  </a:lnTo>
                  <a:lnTo>
                    <a:pt x="111" y="700"/>
                  </a:lnTo>
                  <a:lnTo>
                    <a:pt x="107" y="688"/>
                  </a:lnTo>
                  <a:lnTo>
                    <a:pt x="105" y="679"/>
                  </a:lnTo>
                  <a:lnTo>
                    <a:pt x="101" y="666"/>
                  </a:lnTo>
                  <a:lnTo>
                    <a:pt x="95" y="654"/>
                  </a:lnTo>
                  <a:lnTo>
                    <a:pt x="92" y="643"/>
                  </a:lnTo>
                  <a:lnTo>
                    <a:pt x="90" y="633"/>
                  </a:lnTo>
                  <a:lnTo>
                    <a:pt x="86" y="624"/>
                  </a:lnTo>
                  <a:lnTo>
                    <a:pt x="82" y="616"/>
                  </a:lnTo>
                  <a:lnTo>
                    <a:pt x="78" y="609"/>
                  </a:lnTo>
                  <a:lnTo>
                    <a:pt x="76" y="605"/>
                  </a:lnTo>
                  <a:lnTo>
                    <a:pt x="73" y="595"/>
                  </a:lnTo>
                  <a:lnTo>
                    <a:pt x="69" y="586"/>
                  </a:lnTo>
                  <a:lnTo>
                    <a:pt x="65" y="571"/>
                  </a:lnTo>
                  <a:lnTo>
                    <a:pt x="61" y="555"/>
                  </a:lnTo>
                  <a:lnTo>
                    <a:pt x="59" y="534"/>
                  </a:lnTo>
                  <a:lnTo>
                    <a:pt x="55" y="515"/>
                  </a:lnTo>
                  <a:lnTo>
                    <a:pt x="54" y="491"/>
                  </a:lnTo>
                  <a:lnTo>
                    <a:pt x="54" y="468"/>
                  </a:lnTo>
                  <a:lnTo>
                    <a:pt x="52" y="443"/>
                  </a:lnTo>
                  <a:lnTo>
                    <a:pt x="54" y="418"/>
                  </a:lnTo>
                  <a:lnTo>
                    <a:pt x="55" y="394"/>
                  </a:lnTo>
                  <a:lnTo>
                    <a:pt x="59" y="369"/>
                  </a:lnTo>
                  <a:lnTo>
                    <a:pt x="63" y="346"/>
                  </a:lnTo>
                  <a:lnTo>
                    <a:pt x="71" y="325"/>
                  </a:lnTo>
                  <a:lnTo>
                    <a:pt x="76" y="306"/>
                  </a:lnTo>
                  <a:lnTo>
                    <a:pt x="90" y="291"/>
                  </a:lnTo>
                  <a:lnTo>
                    <a:pt x="99" y="274"/>
                  </a:lnTo>
                  <a:lnTo>
                    <a:pt x="113" y="261"/>
                  </a:lnTo>
                  <a:lnTo>
                    <a:pt x="126" y="245"/>
                  </a:lnTo>
                  <a:lnTo>
                    <a:pt x="141" y="234"/>
                  </a:lnTo>
                  <a:lnTo>
                    <a:pt x="154" y="221"/>
                  </a:lnTo>
                  <a:lnTo>
                    <a:pt x="170" y="209"/>
                  </a:lnTo>
                  <a:lnTo>
                    <a:pt x="185" y="198"/>
                  </a:lnTo>
                  <a:lnTo>
                    <a:pt x="200" y="190"/>
                  </a:lnTo>
                  <a:lnTo>
                    <a:pt x="213" y="179"/>
                  </a:lnTo>
                  <a:lnTo>
                    <a:pt x="227" y="171"/>
                  </a:lnTo>
                  <a:lnTo>
                    <a:pt x="238" y="164"/>
                  </a:lnTo>
                  <a:lnTo>
                    <a:pt x="249" y="160"/>
                  </a:lnTo>
                  <a:lnTo>
                    <a:pt x="257" y="154"/>
                  </a:lnTo>
                  <a:lnTo>
                    <a:pt x="265" y="150"/>
                  </a:lnTo>
                  <a:lnTo>
                    <a:pt x="270" y="146"/>
                  </a:lnTo>
                  <a:lnTo>
                    <a:pt x="272" y="146"/>
                  </a:lnTo>
                  <a:lnTo>
                    <a:pt x="280" y="141"/>
                  </a:lnTo>
                  <a:lnTo>
                    <a:pt x="286" y="141"/>
                  </a:lnTo>
                  <a:lnTo>
                    <a:pt x="291" y="139"/>
                  </a:lnTo>
                  <a:lnTo>
                    <a:pt x="291" y="133"/>
                  </a:lnTo>
                  <a:lnTo>
                    <a:pt x="291" y="129"/>
                  </a:lnTo>
                  <a:lnTo>
                    <a:pt x="289" y="124"/>
                  </a:lnTo>
                  <a:lnTo>
                    <a:pt x="287" y="116"/>
                  </a:lnTo>
                  <a:lnTo>
                    <a:pt x="286" y="110"/>
                  </a:lnTo>
                  <a:lnTo>
                    <a:pt x="284" y="101"/>
                  </a:lnTo>
                  <a:lnTo>
                    <a:pt x="282" y="93"/>
                  </a:lnTo>
                  <a:lnTo>
                    <a:pt x="280" y="84"/>
                  </a:lnTo>
                  <a:lnTo>
                    <a:pt x="276" y="74"/>
                  </a:lnTo>
                  <a:lnTo>
                    <a:pt x="272" y="65"/>
                  </a:lnTo>
                  <a:lnTo>
                    <a:pt x="270" y="55"/>
                  </a:lnTo>
                  <a:lnTo>
                    <a:pt x="268" y="48"/>
                  </a:lnTo>
                  <a:lnTo>
                    <a:pt x="267" y="40"/>
                  </a:lnTo>
                  <a:lnTo>
                    <a:pt x="263" y="30"/>
                  </a:lnTo>
                  <a:lnTo>
                    <a:pt x="263" y="27"/>
                  </a:lnTo>
                  <a:lnTo>
                    <a:pt x="232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964"/>
            <p:cNvSpPr>
              <a:spLocks/>
            </p:cNvSpPr>
            <p:nvPr/>
          </p:nvSpPr>
          <p:spPr bwMode="auto">
            <a:xfrm>
              <a:off x="1612375" y="5043488"/>
              <a:ext cx="92075" cy="517525"/>
            </a:xfrm>
            <a:custGeom>
              <a:avLst/>
              <a:gdLst/>
              <a:ahLst/>
              <a:cxnLst>
                <a:cxn ang="0">
                  <a:pos x="48" y="13"/>
                </a:cxn>
                <a:cxn ang="0">
                  <a:pos x="32" y="42"/>
                </a:cxn>
                <a:cxn ang="0">
                  <a:pos x="42" y="61"/>
                </a:cxn>
                <a:cxn ang="0">
                  <a:pos x="59" y="97"/>
                </a:cxn>
                <a:cxn ang="0">
                  <a:pos x="82" y="152"/>
                </a:cxn>
                <a:cxn ang="0">
                  <a:pos x="97" y="213"/>
                </a:cxn>
                <a:cxn ang="0">
                  <a:pos x="105" y="276"/>
                </a:cxn>
                <a:cxn ang="0">
                  <a:pos x="93" y="331"/>
                </a:cxn>
                <a:cxn ang="0">
                  <a:pos x="74" y="380"/>
                </a:cxn>
                <a:cxn ang="0">
                  <a:pos x="51" y="422"/>
                </a:cxn>
                <a:cxn ang="0">
                  <a:pos x="31" y="460"/>
                </a:cxn>
                <a:cxn ang="0">
                  <a:pos x="13" y="494"/>
                </a:cxn>
                <a:cxn ang="0">
                  <a:pos x="6" y="523"/>
                </a:cxn>
                <a:cxn ang="0">
                  <a:pos x="2" y="546"/>
                </a:cxn>
                <a:cxn ang="0">
                  <a:pos x="0" y="565"/>
                </a:cxn>
                <a:cxn ang="0">
                  <a:pos x="2" y="587"/>
                </a:cxn>
                <a:cxn ang="0">
                  <a:pos x="12" y="618"/>
                </a:cxn>
                <a:cxn ang="0">
                  <a:pos x="25" y="637"/>
                </a:cxn>
                <a:cxn ang="0">
                  <a:pos x="42" y="646"/>
                </a:cxn>
                <a:cxn ang="0">
                  <a:pos x="65" y="650"/>
                </a:cxn>
                <a:cxn ang="0">
                  <a:pos x="86" y="648"/>
                </a:cxn>
                <a:cxn ang="0">
                  <a:pos x="101" y="641"/>
                </a:cxn>
                <a:cxn ang="0">
                  <a:pos x="109" y="629"/>
                </a:cxn>
                <a:cxn ang="0">
                  <a:pos x="110" y="610"/>
                </a:cxn>
                <a:cxn ang="0">
                  <a:pos x="112" y="599"/>
                </a:cxn>
                <a:cxn ang="0">
                  <a:pos x="97" y="610"/>
                </a:cxn>
                <a:cxn ang="0">
                  <a:pos x="95" y="629"/>
                </a:cxn>
                <a:cxn ang="0">
                  <a:pos x="76" y="639"/>
                </a:cxn>
                <a:cxn ang="0">
                  <a:pos x="55" y="637"/>
                </a:cxn>
                <a:cxn ang="0">
                  <a:pos x="32" y="626"/>
                </a:cxn>
                <a:cxn ang="0">
                  <a:pos x="17" y="606"/>
                </a:cxn>
                <a:cxn ang="0">
                  <a:pos x="12" y="589"/>
                </a:cxn>
                <a:cxn ang="0">
                  <a:pos x="12" y="565"/>
                </a:cxn>
                <a:cxn ang="0">
                  <a:pos x="17" y="534"/>
                </a:cxn>
                <a:cxn ang="0">
                  <a:pos x="25" y="508"/>
                </a:cxn>
                <a:cxn ang="0">
                  <a:pos x="36" y="485"/>
                </a:cxn>
                <a:cxn ang="0">
                  <a:pos x="46" y="466"/>
                </a:cxn>
                <a:cxn ang="0">
                  <a:pos x="61" y="445"/>
                </a:cxn>
                <a:cxn ang="0">
                  <a:pos x="70" y="426"/>
                </a:cxn>
                <a:cxn ang="0">
                  <a:pos x="84" y="405"/>
                </a:cxn>
                <a:cxn ang="0">
                  <a:pos x="97" y="374"/>
                </a:cxn>
                <a:cxn ang="0">
                  <a:pos x="109" y="340"/>
                </a:cxn>
                <a:cxn ang="0">
                  <a:pos x="114" y="300"/>
                </a:cxn>
                <a:cxn ang="0">
                  <a:pos x="112" y="253"/>
                </a:cxn>
                <a:cxn ang="0">
                  <a:pos x="105" y="200"/>
                </a:cxn>
                <a:cxn ang="0">
                  <a:pos x="91" y="148"/>
                </a:cxn>
                <a:cxn ang="0">
                  <a:pos x="74" y="99"/>
                </a:cxn>
                <a:cxn ang="0">
                  <a:pos x="57" y="63"/>
                </a:cxn>
                <a:cxn ang="0">
                  <a:pos x="46" y="40"/>
                </a:cxn>
                <a:cxn ang="0">
                  <a:pos x="65" y="13"/>
                </a:cxn>
                <a:cxn ang="0">
                  <a:pos x="65" y="0"/>
                </a:cxn>
              </a:cxnLst>
              <a:rect l="0" t="0" r="r" b="b"/>
              <a:pathLst>
                <a:path w="116" h="650">
                  <a:moveTo>
                    <a:pt x="65" y="0"/>
                  </a:moveTo>
                  <a:lnTo>
                    <a:pt x="57" y="4"/>
                  </a:lnTo>
                  <a:lnTo>
                    <a:pt x="48" y="13"/>
                  </a:lnTo>
                  <a:lnTo>
                    <a:pt x="36" y="25"/>
                  </a:lnTo>
                  <a:lnTo>
                    <a:pt x="32" y="32"/>
                  </a:lnTo>
                  <a:lnTo>
                    <a:pt x="32" y="42"/>
                  </a:lnTo>
                  <a:lnTo>
                    <a:pt x="38" y="53"/>
                  </a:lnTo>
                  <a:lnTo>
                    <a:pt x="40" y="55"/>
                  </a:lnTo>
                  <a:lnTo>
                    <a:pt x="42" y="61"/>
                  </a:lnTo>
                  <a:lnTo>
                    <a:pt x="46" y="70"/>
                  </a:lnTo>
                  <a:lnTo>
                    <a:pt x="53" y="84"/>
                  </a:lnTo>
                  <a:lnTo>
                    <a:pt x="59" y="97"/>
                  </a:lnTo>
                  <a:lnTo>
                    <a:pt x="67" y="114"/>
                  </a:lnTo>
                  <a:lnTo>
                    <a:pt x="74" y="131"/>
                  </a:lnTo>
                  <a:lnTo>
                    <a:pt x="82" y="152"/>
                  </a:lnTo>
                  <a:lnTo>
                    <a:pt x="88" y="171"/>
                  </a:lnTo>
                  <a:lnTo>
                    <a:pt x="93" y="192"/>
                  </a:lnTo>
                  <a:lnTo>
                    <a:pt x="97" y="213"/>
                  </a:lnTo>
                  <a:lnTo>
                    <a:pt x="103" y="236"/>
                  </a:lnTo>
                  <a:lnTo>
                    <a:pt x="105" y="255"/>
                  </a:lnTo>
                  <a:lnTo>
                    <a:pt x="105" y="276"/>
                  </a:lnTo>
                  <a:lnTo>
                    <a:pt x="105" y="297"/>
                  </a:lnTo>
                  <a:lnTo>
                    <a:pt x="101" y="316"/>
                  </a:lnTo>
                  <a:lnTo>
                    <a:pt x="93" y="331"/>
                  </a:lnTo>
                  <a:lnTo>
                    <a:pt x="86" y="348"/>
                  </a:lnTo>
                  <a:lnTo>
                    <a:pt x="80" y="363"/>
                  </a:lnTo>
                  <a:lnTo>
                    <a:pt x="74" y="380"/>
                  </a:lnTo>
                  <a:lnTo>
                    <a:pt x="67" y="393"/>
                  </a:lnTo>
                  <a:lnTo>
                    <a:pt x="59" y="409"/>
                  </a:lnTo>
                  <a:lnTo>
                    <a:pt x="51" y="422"/>
                  </a:lnTo>
                  <a:lnTo>
                    <a:pt x="46" y="435"/>
                  </a:lnTo>
                  <a:lnTo>
                    <a:pt x="38" y="447"/>
                  </a:lnTo>
                  <a:lnTo>
                    <a:pt x="31" y="460"/>
                  </a:lnTo>
                  <a:lnTo>
                    <a:pt x="25" y="471"/>
                  </a:lnTo>
                  <a:lnTo>
                    <a:pt x="19" y="483"/>
                  </a:lnTo>
                  <a:lnTo>
                    <a:pt x="13" y="494"/>
                  </a:lnTo>
                  <a:lnTo>
                    <a:pt x="10" y="504"/>
                  </a:lnTo>
                  <a:lnTo>
                    <a:pt x="6" y="513"/>
                  </a:lnTo>
                  <a:lnTo>
                    <a:pt x="6" y="523"/>
                  </a:lnTo>
                  <a:lnTo>
                    <a:pt x="4" y="530"/>
                  </a:lnTo>
                  <a:lnTo>
                    <a:pt x="2" y="538"/>
                  </a:lnTo>
                  <a:lnTo>
                    <a:pt x="2" y="546"/>
                  </a:lnTo>
                  <a:lnTo>
                    <a:pt x="2" y="551"/>
                  </a:lnTo>
                  <a:lnTo>
                    <a:pt x="0" y="559"/>
                  </a:lnTo>
                  <a:lnTo>
                    <a:pt x="0" y="565"/>
                  </a:lnTo>
                  <a:lnTo>
                    <a:pt x="0" y="570"/>
                  </a:lnTo>
                  <a:lnTo>
                    <a:pt x="2" y="576"/>
                  </a:lnTo>
                  <a:lnTo>
                    <a:pt x="2" y="587"/>
                  </a:lnTo>
                  <a:lnTo>
                    <a:pt x="4" y="599"/>
                  </a:lnTo>
                  <a:lnTo>
                    <a:pt x="6" y="606"/>
                  </a:lnTo>
                  <a:lnTo>
                    <a:pt x="12" y="618"/>
                  </a:lnTo>
                  <a:lnTo>
                    <a:pt x="15" y="626"/>
                  </a:lnTo>
                  <a:lnTo>
                    <a:pt x="21" y="633"/>
                  </a:lnTo>
                  <a:lnTo>
                    <a:pt x="25" y="637"/>
                  </a:lnTo>
                  <a:lnTo>
                    <a:pt x="31" y="641"/>
                  </a:lnTo>
                  <a:lnTo>
                    <a:pt x="36" y="645"/>
                  </a:lnTo>
                  <a:lnTo>
                    <a:pt x="42" y="646"/>
                  </a:lnTo>
                  <a:lnTo>
                    <a:pt x="50" y="646"/>
                  </a:lnTo>
                  <a:lnTo>
                    <a:pt x="57" y="650"/>
                  </a:lnTo>
                  <a:lnTo>
                    <a:pt x="65" y="650"/>
                  </a:lnTo>
                  <a:lnTo>
                    <a:pt x="72" y="650"/>
                  </a:lnTo>
                  <a:lnTo>
                    <a:pt x="80" y="648"/>
                  </a:lnTo>
                  <a:lnTo>
                    <a:pt x="86" y="648"/>
                  </a:lnTo>
                  <a:lnTo>
                    <a:pt x="91" y="646"/>
                  </a:lnTo>
                  <a:lnTo>
                    <a:pt x="97" y="645"/>
                  </a:lnTo>
                  <a:lnTo>
                    <a:pt x="101" y="641"/>
                  </a:lnTo>
                  <a:lnTo>
                    <a:pt x="107" y="641"/>
                  </a:lnTo>
                  <a:lnTo>
                    <a:pt x="107" y="635"/>
                  </a:lnTo>
                  <a:lnTo>
                    <a:pt x="109" y="629"/>
                  </a:lnTo>
                  <a:lnTo>
                    <a:pt x="110" y="624"/>
                  </a:lnTo>
                  <a:lnTo>
                    <a:pt x="110" y="616"/>
                  </a:lnTo>
                  <a:lnTo>
                    <a:pt x="110" y="610"/>
                  </a:lnTo>
                  <a:lnTo>
                    <a:pt x="110" y="605"/>
                  </a:lnTo>
                  <a:lnTo>
                    <a:pt x="110" y="599"/>
                  </a:lnTo>
                  <a:lnTo>
                    <a:pt x="112" y="599"/>
                  </a:lnTo>
                  <a:lnTo>
                    <a:pt x="99" y="595"/>
                  </a:lnTo>
                  <a:lnTo>
                    <a:pt x="97" y="599"/>
                  </a:lnTo>
                  <a:lnTo>
                    <a:pt x="97" y="610"/>
                  </a:lnTo>
                  <a:lnTo>
                    <a:pt x="97" y="616"/>
                  </a:lnTo>
                  <a:lnTo>
                    <a:pt x="97" y="624"/>
                  </a:lnTo>
                  <a:lnTo>
                    <a:pt x="95" y="629"/>
                  </a:lnTo>
                  <a:lnTo>
                    <a:pt x="95" y="633"/>
                  </a:lnTo>
                  <a:lnTo>
                    <a:pt x="86" y="637"/>
                  </a:lnTo>
                  <a:lnTo>
                    <a:pt x="76" y="639"/>
                  </a:lnTo>
                  <a:lnTo>
                    <a:pt x="69" y="639"/>
                  </a:lnTo>
                  <a:lnTo>
                    <a:pt x="61" y="639"/>
                  </a:lnTo>
                  <a:lnTo>
                    <a:pt x="55" y="637"/>
                  </a:lnTo>
                  <a:lnTo>
                    <a:pt x="48" y="635"/>
                  </a:lnTo>
                  <a:lnTo>
                    <a:pt x="40" y="629"/>
                  </a:lnTo>
                  <a:lnTo>
                    <a:pt x="32" y="626"/>
                  </a:lnTo>
                  <a:lnTo>
                    <a:pt x="25" y="620"/>
                  </a:lnTo>
                  <a:lnTo>
                    <a:pt x="21" y="612"/>
                  </a:lnTo>
                  <a:lnTo>
                    <a:pt x="17" y="606"/>
                  </a:lnTo>
                  <a:lnTo>
                    <a:pt x="15" y="601"/>
                  </a:lnTo>
                  <a:lnTo>
                    <a:pt x="12" y="595"/>
                  </a:lnTo>
                  <a:lnTo>
                    <a:pt x="12" y="589"/>
                  </a:lnTo>
                  <a:lnTo>
                    <a:pt x="12" y="580"/>
                  </a:lnTo>
                  <a:lnTo>
                    <a:pt x="12" y="574"/>
                  </a:lnTo>
                  <a:lnTo>
                    <a:pt x="12" y="565"/>
                  </a:lnTo>
                  <a:lnTo>
                    <a:pt x="15" y="555"/>
                  </a:lnTo>
                  <a:lnTo>
                    <a:pt x="15" y="546"/>
                  </a:lnTo>
                  <a:lnTo>
                    <a:pt x="17" y="534"/>
                  </a:lnTo>
                  <a:lnTo>
                    <a:pt x="19" y="525"/>
                  </a:lnTo>
                  <a:lnTo>
                    <a:pt x="23" y="517"/>
                  </a:lnTo>
                  <a:lnTo>
                    <a:pt x="25" y="508"/>
                  </a:lnTo>
                  <a:lnTo>
                    <a:pt x="29" y="500"/>
                  </a:lnTo>
                  <a:lnTo>
                    <a:pt x="32" y="492"/>
                  </a:lnTo>
                  <a:lnTo>
                    <a:pt x="36" y="485"/>
                  </a:lnTo>
                  <a:lnTo>
                    <a:pt x="40" y="479"/>
                  </a:lnTo>
                  <a:lnTo>
                    <a:pt x="42" y="471"/>
                  </a:lnTo>
                  <a:lnTo>
                    <a:pt x="46" y="466"/>
                  </a:lnTo>
                  <a:lnTo>
                    <a:pt x="50" y="460"/>
                  </a:lnTo>
                  <a:lnTo>
                    <a:pt x="55" y="451"/>
                  </a:lnTo>
                  <a:lnTo>
                    <a:pt x="61" y="445"/>
                  </a:lnTo>
                  <a:lnTo>
                    <a:pt x="63" y="439"/>
                  </a:lnTo>
                  <a:lnTo>
                    <a:pt x="67" y="433"/>
                  </a:lnTo>
                  <a:lnTo>
                    <a:pt x="70" y="426"/>
                  </a:lnTo>
                  <a:lnTo>
                    <a:pt x="74" y="420"/>
                  </a:lnTo>
                  <a:lnTo>
                    <a:pt x="78" y="413"/>
                  </a:lnTo>
                  <a:lnTo>
                    <a:pt x="84" y="405"/>
                  </a:lnTo>
                  <a:lnTo>
                    <a:pt x="88" y="395"/>
                  </a:lnTo>
                  <a:lnTo>
                    <a:pt x="93" y="386"/>
                  </a:lnTo>
                  <a:lnTo>
                    <a:pt x="97" y="374"/>
                  </a:lnTo>
                  <a:lnTo>
                    <a:pt x="101" y="365"/>
                  </a:lnTo>
                  <a:lnTo>
                    <a:pt x="105" y="352"/>
                  </a:lnTo>
                  <a:lnTo>
                    <a:pt x="109" y="340"/>
                  </a:lnTo>
                  <a:lnTo>
                    <a:pt x="110" y="327"/>
                  </a:lnTo>
                  <a:lnTo>
                    <a:pt x="112" y="314"/>
                  </a:lnTo>
                  <a:lnTo>
                    <a:pt x="114" y="300"/>
                  </a:lnTo>
                  <a:lnTo>
                    <a:pt x="116" y="285"/>
                  </a:lnTo>
                  <a:lnTo>
                    <a:pt x="114" y="270"/>
                  </a:lnTo>
                  <a:lnTo>
                    <a:pt x="112" y="253"/>
                  </a:lnTo>
                  <a:lnTo>
                    <a:pt x="110" y="236"/>
                  </a:lnTo>
                  <a:lnTo>
                    <a:pt x="109" y="219"/>
                  </a:lnTo>
                  <a:lnTo>
                    <a:pt x="105" y="200"/>
                  </a:lnTo>
                  <a:lnTo>
                    <a:pt x="101" y="182"/>
                  </a:lnTo>
                  <a:lnTo>
                    <a:pt x="95" y="165"/>
                  </a:lnTo>
                  <a:lnTo>
                    <a:pt x="91" y="148"/>
                  </a:lnTo>
                  <a:lnTo>
                    <a:pt x="86" y="131"/>
                  </a:lnTo>
                  <a:lnTo>
                    <a:pt x="80" y="114"/>
                  </a:lnTo>
                  <a:lnTo>
                    <a:pt x="74" y="99"/>
                  </a:lnTo>
                  <a:lnTo>
                    <a:pt x="69" y="85"/>
                  </a:lnTo>
                  <a:lnTo>
                    <a:pt x="63" y="72"/>
                  </a:lnTo>
                  <a:lnTo>
                    <a:pt x="57" y="63"/>
                  </a:lnTo>
                  <a:lnTo>
                    <a:pt x="51" y="51"/>
                  </a:lnTo>
                  <a:lnTo>
                    <a:pt x="48" y="45"/>
                  </a:lnTo>
                  <a:lnTo>
                    <a:pt x="46" y="40"/>
                  </a:lnTo>
                  <a:lnTo>
                    <a:pt x="51" y="30"/>
                  </a:lnTo>
                  <a:lnTo>
                    <a:pt x="55" y="21"/>
                  </a:lnTo>
                  <a:lnTo>
                    <a:pt x="65" y="13"/>
                  </a:lnTo>
                  <a:lnTo>
                    <a:pt x="70" y="7"/>
                  </a:lnTo>
                  <a:lnTo>
                    <a:pt x="74" y="6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965"/>
            <p:cNvSpPr>
              <a:spLocks/>
            </p:cNvSpPr>
            <p:nvPr/>
          </p:nvSpPr>
          <p:spPr bwMode="auto">
            <a:xfrm>
              <a:off x="1909237" y="4716463"/>
              <a:ext cx="77787" cy="73025"/>
            </a:xfrm>
            <a:custGeom>
              <a:avLst/>
              <a:gdLst/>
              <a:ahLst/>
              <a:cxnLst>
                <a:cxn ang="0">
                  <a:pos x="91" y="2"/>
                </a:cxn>
                <a:cxn ang="0">
                  <a:pos x="82" y="17"/>
                </a:cxn>
                <a:cxn ang="0">
                  <a:pos x="82" y="32"/>
                </a:cxn>
                <a:cxn ang="0">
                  <a:pos x="85" y="46"/>
                </a:cxn>
                <a:cxn ang="0">
                  <a:pos x="83" y="59"/>
                </a:cxn>
                <a:cxn ang="0">
                  <a:pos x="68" y="67"/>
                </a:cxn>
                <a:cxn ang="0">
                  <a:pos x="49" y="74"/>
                </a:cxn>
                <a:cxn ang="0">
                  <a:pos x="28" y="80"/>
                </a:cxn>
                <a:cxn ang="0">
                  <a:pos x="19" y="82"/>
                </a:cxn>
                <a:cxn ang="0">
                  <a:pos x="13" y="76"/>
                </a:cxn>
                <a:cxn ang="0">
                  <a:pos x="21" y="69"/>
                </a:cxn>
                <a:cxn ang="0">
                  <a:pos x="36" y="61"/>
                </a:cxn>
                <a:cxn ang="0">
                  <a:pos x="53" y="53"/>
                </a:cxn>
                <a:cxn ang="0">
                  <a:pos x="68" y="44"/>
                </a:cxn>
                <a:cxn ang="0">
                  <a:pos x="68" y="36"/>
                </a:cxn>
                <a:cxn ang="0">
                  <a:pos x="62" y="17"/>
                </a:cxn>
                <a:cxn ang="0">
                  <a:pos x="38" y="23"/>
                </a:cxn>
                <a:cxn ang="0">
                  <a:pos x="61" y="27"/>
                </a:cxn>
                <a:cxn ang="0">
                  <a:pos x="61" y="40"/>
                </a:cxn>
                <a:cxn ang="0">
                  <a:pos x="49" y="44"/>
                </a:cxn>
                <a:cxn ang="0">
                  <a:pos x="30" y="53"/>
                </a:cxn>
                <a:cxn ang="0">
                  <a:pos x="11" y="63"/>
                </a:cxn>
                <a:cxn ang="0">
                  <a:pos x="2" y="72"/>
                </a:cxn>
                <a:cxn ang="0">
                  <a:pos x="5" y="84"/>
                </a:cxn>
                <a:cxn ang="0">
                  <a:pos x="21" y="91"/>
                </a:cxn>
                <a:cxn ang="0">
                  <a:pos x="36" y="88"/>
                </a:cxn>
                <a:cxn ang="0">
                  <a:pos x="59" y="84"/>
                </a:cxn>
                <a:cxn ang="0">
                  <a:pos x="80" y="78"/>
                </a:cxn>
                <a:cxn ang="0">
                  <a:pos x="93" y="71"/>
                </a:cxn>
                <a:cxn ang="0">
                  <a:pos x="99" y="57"/>
                </a:cxn>
                <a:cxn ang="0">
                  <a:pos x="97" y="46"/>
                </a:cxn>
                <a:cxn ang="0">
                  <a:pos x="91" y="34"/>
                </a:cxn>
                <a:cxn ang="0">
                  <a:pos x="93" y="21"/>
                </a:cxn>
                <a:cxn ang="0">
                  <a:pos x="95" y="6"/>
                </a:cxn>
                <a:cxn ang="0">
                  <a:pos x="93" y="0"/>
                </a:cxn>
              </a:cxnLst>
              <a:rect l="0" t="0" r="r" b="b"/>
              <a:pathLst>
                <a:path w="99" h="91">
                  <a:moveTo>
                    <a:pt x="93" y="0"/>
                  </a:moveTo>
                  <a:lnTo>
                    <a:pt x="91" y="2"/>
                  </a:lnTo>
                  <a:lnTo>
                    <a:pt x="87" y="10"/>
                  </a:lnTo>
                  <a:lnTo>
                    <a:pt x="82" y="17"/>
                  </a:lnTo>
                  <a:lnTo>
                    <a:pt x="82" y="25"/>
                  </a:lnTo>
                  <a:lnTo>
                    <a:pt x="82" y="32"/>
                  </a:lnTo>
                  <a:lnTo>
                    <a:pt x="83" y="40"/>
                  </a:lnTo>
                  <a:lnTo>
                    <a:pt x="85" y="46"/>
                  </a:lnTo>
                  <a:lnTo>
                    <a:pt x="87" y="55"/>
                  </a:lnTo>
                  <a:lnTo>
                    <a:pt x="83" y="59"/>
                  </a:lnTo>
                  <a:lnTo>
                    <a:pt x="78" y="63"/>
                  </a:lnTo>
                  <a:lnTo>
                    <a:pt x="68" y="67"/>
                  </a:lnTo>
                  <a:lnTo>
                    <a:pt x="61" y="71"/>
                  </a:lnTo>
                  <a:lnTo>
                    <a:pt x="49" y="74"/>
                  </a:lnTo>
                  <a:lnTo>
                    <a:pt x="38" y="78"/>
                  </a:lnTo>
                  <a:lnTo>
                    <a:pt x="28" y="80"/>
                  </a:lnTo>
                  <a:lnTo>
                    <a:pt x="21" y="84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3" y="76"/>
                  </a:lnTo>
                  <a:lnTo>
                    <a:pt x="17" y="72"/>
                  </a:lnTo>
                  <a:lnTo>
                    <a:pt x="21" y="69"/>
                  </a:lnTo>
                  <a:lnTo>
                    <a:pt x="28" y="65"/>
                  </a:lnTo>
                  <a:lnTo>
                    <a:pt x="36" y="61"/>
                  </a:lnTo>
                  <a:lnTo>
                    <a:pt x="45" y="57"/>
                  </a:lnTo>
                  <a:lnTo>
                    <a:pt x="53" y="53"/>
                  </a:lnTo>
                  <a:lnTo>
                    <a:pt x="62" y="48"/>
                  </a:lnTo>
                  <a:lnTo>
                    <a:pt x="68" y="44"/>
                  </a:lnTo>
                  <a:lnTo>
                    <a:pt x="70" y="44"/>
                  </a:lnTo>
                  <a:lnTo>
                    <a:pt x="68" y="36"/>
                  </a:lnTo>
                  <a:lnTo>
                    <a:pt x="66" y="27"/>
                  </a:lnTo>
                  <a:lnTo>
                    <a:pt x="62" y="17"/>
                  </a:lnTo>
                  <a:lnTo>
                    <a:pt x="61" y="13"/>
                  </a:lnTo>
                  <a:lnTo>
                    <a:pt x="38" y="23"/>
                  </a:lnTo>
                  <a:lnTo>
                    <a:pt x="42" y="32"/>
                  </a:lnTo>
                  <a:lnTo>
                    <a:pt x="61" y="27"/>
                  </a:lnTo>
                  <a:lnTo>
                    <a:pt x="62" y="31"/>
                  </a:lnTo>
                  <a:lnTo>
                    <a:pt x="61" y="40"/>
                  </a:lnTo>
                  <a:lnTo>
                    <a:pt x="55" y="40"/>
                  </a:lnTo>
                  <a:lnTo>
                    <a:pt x="49" y="44"/>
                  </a:lnTo>
                  <a:lnTo>
                    <a:pt x="40" y="48"/>
                  </a:lnTo>
                  <a:lnTo>
                    <a:pt x="30" y="53"/>
                  </a:lnTo>
                  <a:lnTo>
                    <a:pt x="19" y="59"/>
                  </a:lnTo>
                  <a:lnTo>
                    <a:pt x="11" y="63"/>
                  </a:lnTo>
                  <a:lnTo>
                    <a:pt x="5" y="69"/>
                  </a:lnTo>
                  <a:lnTo>
                    <a:pt x="2" y="72"/>
                  </a:lnTo>
                  <a:lnTo>
                    <a:pt x="0" y="78"/>
                  </a:lnTo>
                  <a:lnTo>
                    <a:pt x="5" y="84"/>
                  </a:lnTo>
                  <a:lnTo>
                    <a:pt x="11" y="90"/>
                  </a:lnTo>
                  <a:lnTo>
                    <a:pt x="21" y="91"/>
                  </a:lnTo>
                  <a:lnTo>
                    <a:pt x="26" y="90"/>
                  </a:lnTo>
                  <a:lnTo>
                    <a:pt x="36" y="88"/>
                  </a:lnTo>
                  <a:lnTo>
                    <a:pt x="45" y="86"/>
                  </a:lnTo>
                  <a:lnTo>
                    <a:pt x="59" y="84"/>
                  </a:lnTo>
                  <a:lnTo>
                    <a:pt x="68" y="80"/>
                  </a:lnTo>
                  <a:lnTo>
                    <a:pt x="80" y="78"/>
                  </a:lnTo>
                  <a:lnTo>
                    <a:pt x="87" y="74"/>
                  </a:lnTo>
                  <a:lnTo>
                    <a:pt x="93" y="71"/>
                  </a:lnTo>
                  <a:lnTo>
                    <a:pt x="97" y="65"/>
                  </a:lnTo>
                  <a:lnTo>
                    <a:pt x="99" y="57"/>
                  </a:lnTo>
                  <a:lnTo>
                    <a:pt x="97" y="50"/>
                  </a:lnTo>
                  <a:lnTo>
                    <a:pt x="97" y="46"/>
                  </a:lnTo>
                  <a:lnTo>
                    <a:pt x="93" y="38"/>
                  </a:lnTo>
                  <a:lnTo>
                    <a:pt x="91" y="34"/>
                  </a:lnTo>
                  <a:lnTo>
                    <a:pt x="91" y="29"/>
                  </a:lnTo>
                  <a:lnTo>
                    <a:pt x="93" y="21"/>
                  </a:lnTo>
                  <a:lnTo>
                    <a:pt x="95" y="13"/>
                  </a:lnTo>
                  <a:lnTo>
                    <a:pt x="95" y="6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966"/>
            <p:cNvSpPr>
              <a:spLocks/>
            </p:cNvSpPr>
            <p:nvPr/>
          </p:nvSpPr>
          <p:spPr bwMode="auto">
            <a:xfrm>
              <a:off x="1920350" y="4708526"/>
              <a:ext cx="23812" cy="793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9" y="7"/>
                </a:cxn>
                <a:cxn ang="0">
                  <a:pos x="30" y="3"/>
                </a:cxn>
                <a:cxn ang="0">
                  <a:pos x="29" y="2"/>
                </a:cxn>
                <a:cxn ang="0">
                  <a:pos x="23" y="0"/>
                </a:cxn>
                <a:cxn ang="0">
                  <a:pos x="13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30" h="9">
                  <a:moveTo>
                    <a:pt x="0" y="9"/>
                  </a:moveTo>
                  <a:lnTo>
                    <a:pt x="29" y="7"/>
                  </a:lnTo>
                  <a:lnTo>
                    <a:pt x="30" y="3"/>
                  </a:lnTo>
                  <a:lnTo>
                    <a:pt x="29" y="2"/>
                  </a:lnTo>
                  <a:lnTo>
                    <a:pt x="23" y="0"/>
                  </a:lnTo>
                  <a:lnTo>
                    <a:pt x="13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967"/>
            <p:cNvSpPr>
              <a:spLocks/>
            </p:cNvSpPr>
            <p:nvPr/>
          </p:nvSpPr>
          <p:spPr bwMode="auto">
            <a:xfrm>
              <a:off x="1765260" y="4652963"/>
              <a:ext cx="293687" cy="280988"/>
            </a:xfrm>
            <a:custGeom>
              <a:avLst/>
              <a:gdLst/>
              <a:ahLst/>
              <a:cxnLst>
                <a:cxn ang="0">
                  <a:pos x="160" y="90"/>
                </a:cxn>
                <a:cxn ang="0">
                  <a:pos x="148" y="84"/>
                </a:cxn>
                <a:cxn ang="0">
                  <a:pos x="165" y="74"/>
                </a:cxn>
                <a:cxn ang="0">
                  <a:pos x="196" y="65"/>
                </a:cxn>
                <a:cxn ang="0">
                  <a:pos x="230" y="54"/>
                </a:cxn>
                <a:cxn ang="0">
                  <a:pos x="257" y="44"/>
                </a:cxn>
                <a:cxn ang="0">
                  <a:pos x="268" y="40"/>
                </a:cxn>
                <a:cxn ang="0">
                  <a:pos x="259" y="31"/>
                </a:cxn>
                <a:cxn ang="0">
                  <a:pos x="241" y="36"/>
                </a:cxn>
                <a:cxn ang="0">
                  <a:pos x="215" y="46"/>
                </a:cxn>
                <a:cxn ang="0">
                  <a:pos x="188" y="54"/>
                </a:cxn>
                <a:cxn ang="0">
                  <a:pos x="167" y="61"/>
                </a:cxn>
                <a:cxn ang="0">
                  <a:pos x="158" y="63"/>
                </a:cxn>
                <a:cxn ang="0">
                  <a:pos x="164" y="54"/>
                </a:cxn>
                <a:cxn ang="0">
                  <a:pos x="188" y="35"/>
                </a:cxn>
                <a:cxn ang="0">
                  <a:pos x="213" y="21"/>
                </a:cxn>
                <a:cxn ang="0">
                  <a:pos x="241" y="15"/>
                </a:cxn>
                <a:cxn ang="0">
                  <a:pos x="260" y="14"/>
                </a:cxn>
                <a:cxn ang="0">
                  <a:pos x="278" y="23"/>
                </a:cxn>
                <a:cxn ang="0">
                  <a:pos x="302" y="54"/>
                </a:cxn>
                <a:cxn ang="0">
                  <a:pos x="319" y="76"/>
                </a:cxn>
                <a:cxn ang="0">
                  <a:pos x="329" y="95"/>
                </a:cxn>
                <a:cxn ang="0">
                  <a:pos x="348" y="141"/>
                </a:cxn>
                <a:cxn ang="0">
                  <a:pos x="359" y="204"/>
                </a:cxn>
                <a:cxn ang="0">
                  <a:pos x="348" y="265"/>
                </a:cxn>
                <a:cxn ang="0">
                  <a:pos x="300" y="314"/>
                </a:cxn>
                <a:cxn ang="0">
                  <a:pos x="221" y="335"/>
                </a:cxn>
                <a:cxn ang="0">
                  <a:pos x="144" y="329"/>
                </a:cxn>
                <a:cxn ang="0">
                  <a:pos x="84" y="308"/>
                </a:cxn>
                <a:cxn ang="0">
                  <a:pos x="38" y="276"/>
                </a:cxn>
                <a:cxn ang="0">
                  <a:pos x="13" y="257"/>
                </a:cxn>
                <a:cxn ang="0">
                  <a:pos x="2" y="267"/>
                </a:cxn>
                <a:cxn ang="0">
                  <a:pos x="25" y="286"/>
                </a:cxn>
                <a:cxn ang="0">
                  <a:pos x="68" y="316"/>
                </a:cxn>
                <a:cxn ang="0">
                  <a:pos x="131" y="344"/>
                </a:cxn>
                <a:cxn ang="0">
                  <a:pos x="203" y="354"/>
                </a:cxn>
                <a:cxn ang="0">
                  <a:pos x="281" y="337"/>
                </a:cxn>
                <a:cxn ang="0">
                  <a:pos x="338" y="291"/>
                </a:cxn>
                <a:cxn ang="0">
                  <a:pos x="365" y="238"/>
                </a:cxn>
                <a:cxn ang="0">
                  <a:pos x="369" y="183"/>
                </a:cxn>
                <a:cxn ang="0">
                  <a:pos x="357" y="130"/>
                </a:cxn>
                <a:cxn ang="0">
                  <a:pos x="340" y="86"/>
                </a:cxn>
                <a:cxn ang="0">
                  <a:pos x="327" y="69"/>
                </a:cxn>
                <a:cxn ang="0">
                  <a:pos x="300" y="36"/>
                </a:cxn>
                <a:cxn ang="0">
                  <a:pos x="283" y="14"/>
                </a:cxn>
                <a:cxn ang="0">
                  <a:pos x="272" y="2"/>
                </a:cxn>
                <a:cxn ang="0">
                  <a:pos x="255" y="2"/>
                </a:cxn>
                <a:cxn ang="0">
                  <a:pos x="236" y="2"/>
                </a:cxn>
                <a:cxn ang="0">
                  <a:pos x="215" y="8"/>
                </a:cxn>
                <a:cxn ang="0">
                  <a:pos x="194" y="17"/>
                </a:cxn>
                <a:cxn ang="0">
                  <a:pos x="175" y="27"/>
                </a:cxn>
                <a:cxn ang="0">
                  <a:pos x="152" y="50"/>
                </a:cxn>
                <a:cxn ang="0">
                  <a:pos x="141" y="71"/>
                </a:cxn>
                <a:cxn ang="0">
                  <a:pos x="150" y="71"/>
                </a:cxn>
                <a:cxn ang="0">
                  <a:pos x="135" y="86"/>
                </a:cxn>
                <a:cxn ang="0">
                  <a:pos x="154" y="97"/>
                </a:cxn>
                <a:cxn ang="0">
                  <a:pos x="173" y="90"/>
                </a:cxn>
              </a:cxnLst>
              <a:rect l="0" t="0" r="r" b="b"/>
              <a:pathLst>
                <a:path w="369" h="354">
                  <a:moveTo>
                    <a:pt x="173" y="90"/>
                  </a:moveTo>
                  <a:lnTo>
                    <a:pt x="169" y="90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48" y="86"/>
                  </a:lnTo>
                  <a:lnTo>
                    <a:pt x="148" y="84"/>
                  </a:lnTo>
                  <a:lnTo>
                    <a:pt x="150" y="80"/>
                  </a:lnTo>
                  <a:lnTo>
                    <a:pt x="158" y="78"/>
                  </a:lnTo>
                  <a:lnTo>
                    <a:pt x="165" y="74"/>
                  </a:lnTo>
                  <a:lnTo>
                    <a:pt x="175" y="71"/>
                  </a:lnTo>
                  <a:lnTo>
                    <a:pt x="184" y="69"/>
                  </a:lnTo>
                  <a:lnTo>
                    <a:pt x="196" y="65"/>
                  </a:lnTo>
                  <a:lnTo>
                    <a:pt x="209" y="61"/>
                  </a:lnTo>
                  <a:lnTo>
                    <a:pt x="219" y="55"/>
                  </a:lnTo>
                  <a:lnTo>
                    <a:pt x="230" y="54"/>
                  </a:lnTo>
                  <a:lnTo>
                    <a:pt x="240" y="50"/>
                  </a:lnTo>
                  <a:lnTo>
                    <a:pt x="249" y="46"/>
                  </a:lnTo>
                  <a:lnTo>
                    <a:pt x="257" y="44"/>
                  </a:lnTo>
                  <a:lnTo>
                    <a:pt x="262" y="40"/>
                  </a:lnTo>
                  <a:lnTo>
                    <a:pt x="266" y="40"/>
                  </a:lnTo>
                  <a:lnTo>
                    <a:pt x="268" y="40"/>
                  </a:lnTo>
                  <a:lnTo>
                    <a:pt x="266" y="35"/>
                  </a:lnTo>
                  <a:lnTo>
                    <a:pt x="260" y="31"/>
                  </a:lnTo>
                  <a:lnTo>
                    <a:pt x="259" y="31"/>
                  </a:lnTo>
                  <a:lnTo>
                    <a:pt x="255" y="33"/>
                  </a:lnTo>
                  <a:lnTo>
                    <a:pt x="247" y="35"/>
                  </a:lnTo>
                  <a:lnTo>
                    <a:pt x="241" y="36"/>
                  </a:lnTo>
                  <a:lnTo>
                    <a:pt x="234" y="40"/>
                  </a:lnTo>
                  <a:lnTo>
                    <a:pt x="224" y="42"/>
                  </a:lnTo>
                  <a:lnTo>
                    <a:pt x="215" y="46"/>
                  </a:lnTo>
                  <a:lnTo>
                    <a:pt x="207" y="50"/>
                  </a:lnTo>
                  <a:lnTo>
                    <a:pt x="198" y="52"/>
                  </a:lnTo>
                  <a:lnTo>
                    <a:pt x="188" y="54"/>
                  </a:lnTo>
                  <a:lnTo>
                    <a:pt x="181" y="55"/>
                  </a:lnTo>
                  <a:lnTo>
                    <a:pt x="173" y="59"/>
                  </a:lnTo>
                  <a:lnTo>
                    <a:pt x="167" y="61"/>
                  </a:lnTo>
                  <a:lnTo>
                    <a:pt x="162" y="61"/>
                  </a:lnTo>
                  <a:lnTo>
                    <a:pt x="158" y="61"/>
                  </a:lnTo>
                  <a:lnTo>
                    <a:pt x="158" y="63"/>
                  </a:lnTo>
                  <a:lnTo>
                    <a:pt x="156" y="59"/>
                  </a:lnTo>
                  <a:lnTo>
                    <a:pt x="160" y="57"/>
                  </a:lnTo>
                  <a:lnTo>
                    <a:pt x="164" y="54"/>
                  </a:lnTo>
                  <a:lnTo>
                    <a:pt x="173" y="48"/>
                  </a:lnTo>
                  <a:lnTo>
                    <a:pt x="179" y="40"/>
                  </a:lnTo>
                  <a:lnTo>
                    <a:pt x="188" y="35"/>
                  </a:lnTo>
                  <a:lnTo>
                    <a:pt x="198" y="31"/>
                  </a:lnTo>
                  <a:lnTo>
                    <a:pt x="205" y="27"/>
                  </a:lnTo>
                  <a:lnTo>
                    <a:pt x="213" y="21"/>
                  </a:lnTo>
                  <a:lnTo>
                    <a:pt x="222" y="19"/>
                  </a:lnTo>
                  <a:lnTo>
                    <a:pt x="232" y="15"/>
                  </a:lnTo>
                  <a:lnTo>
                    <a:pt x="241" y="15"/>
                  </a:lnTo>
                  <a:lnTo>
                    <a:pt x="249" y="14"/>
                  </a:lnTo>
                  <a:lnTo>
                    <a:pt x="255" y="14"/>
                  </a:lnTo>
                  <a:lnTo>
                    <a:pt x="260" y="14"/>
                  </a:lnTo>
                  <a:lnTo>
                    <a:pt x="268" y="14"/>
                  </a:lnTo>
                  <a:lnTo>
                    <a:pt x="270" y="15"/>
                  </a:lnTo>
                  <a:lnTo>
                    <a:pt x="278" y="23"/>
                  </a:lnTo>
                  <a:lnTo>
                    <a:pt x="285" y="33"/>
                  </a:lnTo>
                  <a:lnTo>
                    <a:pt x="295" y="44"/>
                  </a:lnTo>
                  <a:lnTo>
                    <a:pt x="302" y="54"/>
                  </a:lnTo>
                  <a:lnTo>
                    <a:pt x="310" y="65"/>
                  </a:lnTo>
                  <a:lnTo>
                    <a:pt x="316" y="71"/>
                  </a:lnTo>
                  <a:lnTo>
                    <a:pt x="319" y="76"/>
                  </a:lnTo>
                  <a:lnTo>
                    <a:pt x="321" y="78"/>
                  </a:lnTo>
                  <a:lnTo>
                    <a:pt x="325" y="84"/>
                  </a:lnTo>
                  <a:lnTo>
                    <a:pt x="329" y="95"/>
                  </a:lnTo>
                  <a:lnTo>
                    <a:pt x="337" y="109"/>
                  </a:lnTo>
                  <a:lnTo>
                    <a:pt x="342" y="124"/>
                  </a:lnTo>
                  <a:lnTo>
                    <a:pt x="348" y="141"/>
                  </a:lnTo>
                  <a:lnTo>
                    <a:pt x="354" y="162"/>
                  </a:lnTo>
                  <a:lnTo>
                    <a:pt x="357" y="183"/>
                  </a:lnTo>
                  <a:lnTo>
                    <a:pt x="359" y="204"/>
                  </a:lnTo>
                  <a:lnTo>
                    <a:pt x="357" y="225"/>
                  </a:lnTo>
                  <a:lnTo>
                    <a:pt x="354" y="244"/>
                  </a:lnTo>
                  <a:lnTo>
                    <a:pt x="348" y="265"/>
                  </a:lnTo>
                  <a:lnTo>
                    <a:pt x="337" y="284"/>
                  </a:lnTo>
                  <a:lnTo>
                    <a:pt x="321" y="299"/>
                  </a:lnTo>
                  <a:lnTo>
                    <a:pt x="300" y="314"/>
                  </a:lnTo>
                  <a:lnTo>
                    <a:pt x="278" y="325"/>
                  </a:lnTo>
                  <a:lnTo>
                    <a:pt x="247" y="333"/>
                  </a:lnTo>
                  <a:lnTo>
                    <a:pt x="221" y="335"/>
                  </a:lnTo>
                  <a:lnTo>
                    <a:pt x="194" y="335"/>
                  </a:lnTo>
                  <a:lnTo>
                    <a:pt x="169" y="335"/>
                  </a:lnTo>
                  <a:lnTo>
                    <a:pt x="144" y="329"/>
                  </a:lnTo>
                  <a:lnTo>
                    <a:pt x="124" y="324"/>
                  </a:lnTo>
                  <a:lnTo>
                    <a:pt x="103" y="314"/>
                  </a:lnTo>
                  <a:lnTo>
                    <a:pt x="84" y="308"/>
                  </a:lnTo>
                  <a:lnTo>
                    <a:pt x="65" y="297"/>
                  </a:lnTo>
                  <a:lnTo>
                    <a:pt x="51" y="287"/>
                  </a:lnTo>
                  <a:lnTo>
                    <a:pt x="38" y="276"/>
                  </a:lnTo>
                  <a:lnTo>
                    <a:pt x="28" y="270"/>
                  </a:lnTo>
                  <a:lnTo>
                    <a:pt x="19" y="263"/>
                  </a:lnTo>
                  <a:lnTo>
                    <a:pt x="13" y="257"/>
                  </a:lnTo>
                  <a:lnTo>
                    <a:pt x="8" y="253"/>
                  </a:lnTo>
                  <a:lnTo>
                    <a:pt x="0" y="267"/>
                  </a:lnTo>
                  <a:lnTo>
                    <a:pt x="2" y="267"/>
                  </a:lnTo>
                  <a:lnTo>
                    <a:pt x="6" y="270"/>
                  </a:lnTo>
                  <a:lnTo>
                    <a:pt x="13" y="276"/>
                  </a:lnTo>
                  <a:lnTo>
                    <a:pt x="25" y="286"/>
                  </a:lnTo>
                  <a:lnTo>
                    <a:pt x="36" y="295"/>
                  </a:lnTo>
                  <a:lnTo>
                    <a:pt x="51" y="305"/>
                  </a:lnTo>
                  <a:lnTo>
                    <a:pt x="68" y="316"/>
                  </a:lnTo>
                  <a:lnTo>
                    <a:pt x="89" y="325"/>
                  </a:lnTo>
                  <a:lnTo>
                    <a:pt x="108" y="335"/>
                  </a:lnTo>
                  <a:lnTo>
                    <a:pt x="131" y="344"/>
                  </a:lnTo>
                  <a:lnTo>
                    <a:pt x="154" y="350"/>
                  </a:lnTo>
                  <a:lnTo>
                    <a:pt x="179" y="354"/>
                  </a:lnTo>
                  <a:lnTo>
                    <a:pt x="203" y="354"/>
                  </a:lnTo>
                  <a:lnTo>
                    <a:pt x="230" y="352"/>
                  </a:lnTo>
                  <a:lnTo>
                    <a:pt x="255" y="346"/>
                  </a:lnTo>
                  <a:lnTo>
                    <a:pt x="281" y="337"/>
                  </a:lnTo>
                  <a:lnTo>
                    <a:pt x="304" y="322"/>
                  </a:lnTo>
                  <a:lnTo>
                    <a:pt x="323" y="308"/>
                  </a:lnTo>
                  <a:lnTo>
                    <a:pt x="338" y="291"/>
                  </a:lnTo>
                  <a:lnTo>
                    <a:pt x="350" y="274"/>
                  </a:lnTo>
                  <a:lnTo>
                    <a:pt x="357" y="255"/>
                  </a:lnTo>
                  <a:lnTo>
                    <a:pt x="365" y="238"/>
                  </a:lnTo>
                  <a:lnTo>
                    <a:pt x="367" y="219"/>
                  </a:lnTo>
                  <a:lnTo>
                    <a:pt x="369" y="202"/>
                  </a:lnTo>
                  <a:lnTo>
                    <a:pt x="369" y="183"/>
                  </a:lnTo>
                  <a:lnTo>
                    <a:pt x="365" y="164"/>
                  </a:lnTo>
                  <a:lnTo>
                    <a:pt x="361" y="147"/>
                  </a:lnTo>
                  <a:lnTo>
                    <a:pt x="357" y="130"/>
                  </a:lnTo>
                  <a:lnTo>
                    <a:pt x="352" y="114"/>
                  </a:lnTo>
                  <a:lnTo>
                    <a:pt x="346" y="99"/>
                  </a:lnTo>
                  <a:lnTo>
                    <a:pt x="340" y="86"/>
                  </a:lnTo>
                  <a:lnTo>
                    <a:pt x="335" y="78"/>
                  </a:lnTo>
                  <a:lnTo>
                    <a:pt x="333" y="74"/>
                  </a:lnTo>
                  <a:lnTo>
                    <a:pt x="327" y="69"/>
                  </a:lnTo>
                  <a:lnTo>
                    <a:pt x="319" y="57"/>
                  </a:lnTo>
                  <a:lnTo>
                    <a:pt x="310" y="48"/>
                  </a:lnTo>
                  <a:lnTo>
                    <a:pt x="300" y="36"/>
                  </a:lnTo>
                  <a:lnTo>
                    <a:pt x="293" y="25"/>
                  </a:lnTo>
                  <a:lnTo>
                    <a:pt x="285" y="17"/>
                  </a:lnTo>
                  <a:lnTo>
                    <a:pt x="283" y="14"/>
                  </a:lnTo>
                  <a:lnTo>
                    <a:pt x="279" y="6"/>
                  </a:lnTo>
                  <a:lnTo>
                    <a:pt x="276" y="4"/>
                  </a:lnTo>
                  <a:lnTo>
                    <a:pt x="272" y="2"/>
                  </a:lnTo>
                  <a:lnTo>
                    <a:pt x="268" y="2"/>
                  </a:lnTo>
                  <a:lnTo>
                    <a:pt x="260" y="2"/>
                  </a:lnTo>
                  <a:lnTo>
                    <a:pt x="255" y="2"/>
                  </a:lnTo>
                  <a:lnTo>
                    <a:pt x="249" y="0"/>
                  </a:lnTo>
                  <a:lnTo>
                    <a:pt x="243" y="0"/>
                  </a:lnTo>
                  <a:lnTo>
                    <a:pt x="236" y="2"/>
                  </a:lnTo>
                  <a:lnTo>
                    <a:pt x="230" y="4"/>
                  </a:lnTo>
                  <a:lnTo>
                    <a:pt x="222" y="6"/>
                  </a:lnTo>
                  <a:lnTo>
                    <a:pt x="215" y="8"/>
                  </a:lnTo>
                  <a:lnTo>
                    <a:pt x="209" y="12"/>
                  </a:lnTo>
                  <a:lnTo>
                    <a:pt x="202" y="15"/>
                  </a:lnTo>
                  <a:lnTo>
                    <a:pt x="194" y="17"/>
                  </a:lnTo>
                  <a:lnTo>
                    <a:pt x="188" y="21"/>
                  </a:lnTo>
                  <a:lnTo>
                    <a:pt x="181" y="23"/>
                  </a:lnTo>
                  <a:lnTo>
                    <a:pt x="175" y="27"/>
                  </a:lnTo>
                  <a:lnTo>
                    <a:pt x="165" y="33"/>
                  </a:lnTo>
                  <a:lnTo>
                    <a:pt x="160" y="40"/>
                  </a:lnTo>
                  <a:lnTo>
                    <a:pt x="152" y="50"/>
                  </a:lnTo>
                  <a:lnTo>
                    <a:pt x="144" y="59"/>
                  </a:lnTo>
                  <a:lnTo>
                    <a:pt x="139" y="65"/>
                  </a:lnTo>
                  <a:lnTo>
                    <a:pt x="141" y="71"/>
                  </a:lnTo>
                  <a:lnTo>
                    <a:pt x="148" y="71"/>
                  </a:lnTo>
                  <a:lnTo>
                    <a:pt x="154" y="71"/>
                  </a:lnTo>
                  <a:lnTo>
                    <a:pt x="150" y="71"/>
                  </a:lnTo>
                  <a:lnTo>
                    <a:pt x="143" y="76"/>
                  </a:lnTo>
                  <a:lnTo>
                    <a:pt x="137" y="80"/>
                  </a:lnTo>
                  <a:lnTo>
                    <a:pt x="135" y="86"/>
                  </a:lnTo>
                  <a:lnTo>
                    <a:pt x="139" y="90"/>
                  </a:lnTo>
                  <a:lnTo>
                    <a:pt x="146" y="95"/>
                  </a:lnTo>
                  <a:lnTo>
                    <a:pt x="154" y="97"/>
                  </a:lnTo>
                  <a:lnTo>
                    <a:pt x="158" y="99"/>
                  </a:lnTo>
                  <a:lnTo>
                    <a:pt x="173" y="90"/>
                  </a:lnTo>
                  <a:lnTo>
                    <a:pt x="173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968"/>
            <p:cNvSpPr>
              <a:spLocks/>
            </p:cNvSpPr>
            <p:nvPr/>
          </p:nvSpPr>
          <p:spPr bwMode="auto">
            <a:xfrm>
              <a:off x="1910825" y="4713288"/>
              <a:ext cx="39687" cy="269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0" y="17"/>
                </a:cxn>
                <a:cxn ang="0">
                  <a:pos x="17" y="35"/>
                </a:cxn>
                <a:cxn ang="0">
                  <a:pos x="45" y="29"/>
                </a:cxn>
                <a:cxn ang="0">
                  <a:pos x="49" y="10"/>
                </a:cxn>
                <a:cxn ang="0">
                  <a:pos x="36" y="0"/>
                </a:cxn>
                <a:cxn ang="0">
                  <a:pos x="11" y="2"/>
                </a:cxn>
                <a:cxn ang="0">
                  <a:pos x="11" y="2"/>
                </a:cxn>
              </a:cxnLst>
              <a:rect l="0" t="0" r="r" b="b"/>
              <a:pathLst>
                <a:path w="49" h="35">
                  <a:moveTo>
                    <a:pt x="11" y="2"/>
                  </a:moveTo>
                  <a:lnTo>
                    <a:pt x="0" y="17"/>
                  </a:lnTo>
                  <a:lnTo>
                    <a:pt x="17" y="35"/>
                  </a:lnTo>
                  <a:lnTo>
                    <a:pt x="45" y="29"/>
                  </a:lnTo>
                  <a:lnTo>
                    <a:pt x="49" y="10"/>
                  </a:lnTo>
                  <a:lnTo>
                    <a:pt x="36" y="0"/>
                  </a:lnTo>
                  <a:lnTo>
                    <a:pt x="11" y="2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B8B8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969"/>
            <p:cNvSpPr>
              <a:spLocks/>
            </p:cNvSpPr>
            <p:nvPr/>
          </p:nvSpPr>
          <p:spPr bwMode="auto">
            <a:xfrm>
              <a:off x="1925112" y="4721226"/>
              <a:ext cx="11112" cy="1270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15"/>
                </a:cxn>
                <a:cxn ang="0">
                  <a:pos x="2" y="17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lnTo>
                    <a:pt x="13" y="15"/>
                  </a:lnTo>
                  <a:lnTo>
                    <a:pt x="2" y="1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970"/>
            <p:cNvSpPr>
              <a:spLocks/>
            </p:cNvSpPr>
            <p:nvPr/>
          </p:nvSpPr>
          <p:spPr bwMode="auto">
            <a:xfrm>
              <a:off x="1920350" y="4713288"/>
              <a:ext cx="19050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8" y="14"/>
                </a:cxn>
                <a:cxn ang="0">
                  <a:pos x="21" y="14"/>
                </a:cxn>
                <a:cxn ang="0">
                  <a:pos x="25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5" h="14">
                  <a:moveTo>
                    <a:pt x="0" y="4"/>
                  </a:moveTo>
                  <a:lnTo>
                    <a:pt x="8" y="14"/>
                  </a:lnTo>
                  <a:lnTo>
                    <a:pt x="21" y="14"/>
                  </a:lnTo>
                  <a:lnTo>
                    <a:pt x="2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971"/>
            <p:cNvSpPr>
              <a:spLocks/>
            </p:cNvSpPr>
            <p:nvPr/>
          </p:nvSpPr>
          <p:spPr bwMode="auto">
            <a:xfrm>
              <a:off x="1923525" y="4732338"/>
              <a:ext cx="190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2"/>
                </a:cxn>
                <a:cxn ang="0">
                  <a:pos x="15" y="0"/>
                </a:cxn>
                <a:cxn ang="0">
                  <a:pos x="23" y="8"/>
                </a:cxn>
                <a:cxn ang="0">
                  <a:pos x="13" y="17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3" h="17">
                  <a:moveTo>
                    <a:pt x="0" y="12"/>
                  </a:moveTo>
                  <a:lnTo>
                    <a:pt x="4" y="2"/>
                  </a:lnTo>
                  <a:lnTo>
                    <a:pt x="15" y="0"/>
                  </a:lnTo>
                  <a:lnTo>
                    <a:pt x="23" y="8"/>
                  </a:lnTo>
                  <a:lnTo>
                    <a:pt x="13" y="17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972"/>
            <p:cNvSpPr>
              <a:spLocks/>
            </p:cNvSpPr>
            <p:nvPr/>
          </p:nvSpPr>
          <p:spPr bwMode="auto">
            <a:xfrm>
              <a:off x="1909237" y="4710113"/>
              <a:ext cx="41275" cy="36513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9" y="13"/>
                </a:cxn>
                <a:cxn ang="0">
                  <a:pos x="7" y="20"/>
                </a:cxn>
                <a:cxn ang="0">
                  <a:pos x="9" y="24"/>
                </a:cxn>
                <a:cxn ang="0">
                  <a:pos x="13" y="32"/>
                </a:cxn>
                <a:cxn ang="0">
                  <a:pos x="17" y="36"/>
                </a:cxn>
                <a:cxn ang="0">
                  <a:pos x="23" y="38"/>
                </a:cxn>
                <a:cxn ang="0">
                  <a:pos x="26" y="38"/>
                </a:cxn>
                <a:cxn ang="0">
                  <a:pos x="32" y="38"/>
                </a:cxn>
                <a:cxn ang="0">
                  <a:pos x="36" y="36"/>
                </a:cxn>
                <a:cxn ang="0">
                  <a:pos x="38" y="34"/>
                </a:cxn>
                <a:cxn ang="0">
                  <a:pos x="42" y="30"/>
                </a:cxn>
                <a:cxn ang="0">
                  <a:pos x="43" y="26"/>
                </a:cxn>
                <a:cxn ang="0">
                  <a:pos x="45" y="20"/>
                </a:cxn>
                <a:cxn ang="0">
                  <a:pos x="47" y="17"/>
                </a:cxn>
                <a:cxn ang="0">
                  <a:pos x="42" y="7"/>
                </a:cxn>
                <a:cxn ang="0">
                  <a:pos x="38" y="3"/>
                </a:cxn>
                <a:cxn ang="0">
                  <a:pos x="40" y="0"/>
                </a:cxn>
                <a:cxn ang="0">
                  <a:pos x="42" y="1"/>
                </a:cxn>
                <a:cxn ang="0">
                  <a:pos x="43" y="3"/>
                </a:cxn>
                <a:cxn ang="0">
                  <a:pos x="47" y="7"/>
                </a:cxn>
                <a:cxn ang="0">
                  <a:pos x="51" y="13"/>
                </a:cxn>
                <a:cxn ang="0">
                  <a:pos x="53" y="17"/>
                </a:cxn>
                <a:cxn ang="0">
                  <a:pos x="51" y="20"/>
                </a:cxn>
                <a:cxn ang="0">
                  <a:pos x="49" y="28"/>
                </a:cxn>
                <a:cxn ang="0">
                  <a:pos x="45" y="34"/>
                </a:cxn>
                <a:cxn ang="0">
                  <a:pos x="43" y="39"/>
                </a:cxn>
                <a:cxn ang="0">
                  <a:pos x="40" y="41"/>
                </a:cxn>
                <a:cxn ang="0">
                  <a:pos x="36" y="43"/>
                </a:cxn>
                <a:cxn ang="0">
                  <a:pos x="28" y="43"/>
                </a:cxn>
                <a:cxn ang="0">
                  <a:pos x="26" y="45"/>
                </a:cxn>
                <a:cxn ang="0">
                  <a:pos x="21" y="41"/>
                </a:cxn>
                <a:cxn ang="0">
                  <a:pos x="15" y="38"/>
                </a:cxn>
                <a:cxn ang="0">
                  <a:pos x="7" y="32"/>
                </a:cxn>
                <a:cxn ang="0">
                  <a:pos x="5" y="28"/>
                </a:cxn>
                <a:cxn ang="0">
                  <a:pos x="0" y="20"/>
                </a:cxn>
                <a:cxn ang="0">
                  <a:pos x="2" y="11"/>
                </a:cxn>
                <a:cxn ang="0">
                  <a:pos x="7" y="1"/>
                </a:cxn>
                <a:cxn ang="0">
                  <a:pos x="17" y="0"/>
                </a:cxn>
                <a:cxn ang="0">
                  <a:pos x="17" y="1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53" h="45">
                  <a:moveTo>
                    <a:pt x="15" y="5"/>
                  </a:moveTo>
                  <a:lnTo>
                    <a:pt x="9" y="13"/>
                  </a:lnTo>
                  <a:lnTo>
                    <a:pt x="7" y="20"/>
                  </a:lnTo>
                  <a:lnTo>
                    <a:pt x="9" y="24"/>
                  </a:lnTo>
                  <a:lnTo>
                    <a:pt x="13" y="32"/>
                  </a:lnTo>
                  <a:lnTo>
                    <a:pt x="17" y="36"/>
                  </a:lnTo>
                  <a:lnTo>
                    <a:pt x="23" y="38"/>
                  </a:lnTo>
                  <a:lnTo>
                    <a:pt x="26" y="38"/>
                  </a:lnTo>
                  <a:lnTo>
                    <a:pt x="32" y="38"/>
                  </a:lnTo>
                  <a:lnTo>
                    <a:pt x="36" y="36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45" y="20"/>
                  </a:lnTo>
                  <a:lnTo>
                    <a:pt x="47" y="17"/>
                  </a:lnTo>
                  <a:lnTo>
                    <a:pt x="42" y="7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1"/>
                  </a:lnTo>
                  <a:lnTo>
                    <a:pt x="43" y="3"/>
                  </a:lnTo>
                  <a:lnTo>
                    <a:pt x="47" y="7"/>
                  </a:lnTo>
                  <a:lnTo>
                    <a:pt x="51" y="13"/>
                  </a:lnTo>
                  <a:lnTo>
                    <a:pt x="53" y="17"/>
                  </a:lnTo>
                  <a:lnTo>
                    <a:pt x="51" y="20"/>
                  </a:lnTo>
                  <a:lnTo>
                    <a:pt x="49" y="28"/>
                  </a:lnTo>
                  <a:lnTo>
                    <a:pt x="45" y="34"/>
                  </a:lnTo>
                  <a:lnTo>
                    <a:pt x="43" y="39"/>
                  </a:lnTo>
                  <a:lnTo>
                    <a:pt x="40" y="41"/>
                  </a:lnTo>
                  <a:lnTo>
                    <a:pt x="36" y="43"/>
                  </a:lnTo>
                  <a:lnTo>
                    <a:pt x="28" y="43"/>
                  </a:lnTo>
                  <a:lnTo>
                    <a:pt x="26" y="45"/>
                  </a:lnTo>
                  <a:lnTo>
                    <a:pt x="21" y="41"/>
                  </a:lnTo>
                  <a:lnTo>
                    <a:pt x="15" y="38"/>
                  </a:lnTo>
                  <a:lnTo>
                    <a:pt x="7" y="32"/>
                  </a:lnTo>
                  <a:lnTo>
                    <a:pt x="5" y="28"/>
                  </a:lnTo>
                  <a:lnTo>
                    <a:pt x="0" y="20"/>
                  </a:lnTo>
                  <a:lnTo>
                    <a:pt x="2" y="11"/>
                  </a:lnTo>
                  <a:lnTo>
                    <a:pt x="7" y="1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973"/>
            <p:cNvSpPr>
              <a:spLocks/>
            </p:cNvSpPr>
            <p:nvPr/>
          </p:nvSpPr>
          <p:spPr bwMode="auto">
            <a:xfrm>
              <a:off x="1845737" y="4703763"/>
              <a:ext cx="107950" cy="39688"/>
            </a:xfrm>
            <a:custGeom>
              <a:avLst/>
              <a:gdLst/>
              <a:ahLst/>
              <a:cxnLst>
                <a:cxn ang="0">
                  <a:pos x="122" y="13"/>
                </a:cxn>
                <a:cxn ang="0">
                  <a:pos x="123" y="13"/>
                </a:cxn>
                <a:cxn ang="0">
                  <a:pos x="129" y="13"/>
                </a:cxn>
                <a:cxn ang="0">
                  <a:pos x="133" y="11"/>
                </a:cxn>
                <a:cxn ang="0">
                  <a:pos x="137" y="11"/>
                </a:cxn>
                <a:cxn ang="0">
                  <a:pos x="137" y="4"/>
                </a:cxn>
                <a:cxn ang="0">
                  <a:pos x="131" y="0"/>
                </a:cxn>
                <a:cxn ang="0">
                  <a:pos x="127" y="0"/>
                </a:cxn>
                <a:cxn ang="0">
                  <a:pos x="123" y="0"/>
                </a:cxn>
                <a:cxn ang="0">
                  <a:pos x="116" y="2"/>
                </a:cxn>
                <a:cxn ang="0">
                  <a:pos x="108" y="6"/>
                </a:cxn>
                <a:cxn ang="0">
                  <a:pos x="97" y="8"/>
                </a:cxn>
                <a:cxn ang="0">
                  <a:pos x="87" y="10"/>
                </a:cxn>
                <a:cxn ang="0">
                  <a:pos x="76" y="13"/>
                </a:cxn>
                <a:cxn ang="0">
                  <a:pos x="66" y="17"/>
                </a:cxn>
                <a:cxn ang="0">
                  <a:pos x="53" y="19"/>
                </a:cxn>
                <a:cxn ang="0">
                  <a:pos x="42" y="23"/>
                </a:cxn>
                <a:cxn ang="0">
                  <a:pos x="32" y="25"/>
                </a:cxn>
                <a:cxn ang="0">
                  <a:pos x="23" y="29"/>
                </a:cxn>
                <a:cxn ang="0">
                  <a:pos x="13" y="30"/>
                </a:cxn>
                <a:cxn ang="0">
                  <a:pos x="7" y="32"/>
                </a:cxn>
                <a:cxn ang="0">
                  <a:pos x="4" y="34"/>
                </a:cxn>
                <a:cxn ang="0">
                  <a:pos x="4" y="36"/>
                </a:cxn>
                <a:cxn ang="0">
                  <a:pos x="0" y="42"/>
                </a:cxn>
                <a:cxn ang="0">
                  <a:pos x="6" y="48"/>
                </a:cxn>
                <a:cxn ang="0">
                  <a:pos x="7" y="48"/>
                </a:cxn>
                <a:cxn ang="0">
                  <a:pos x="11" y="48"/>
                </a:cxn>
                <a:cxn ang="0">
                  <a:pos x="17" y="48"/>
                </a:cxn>
                <a:cxn ang="0">
                  <a:pos x="23" y="49"/>
                </a:cxn>
                <a:cxn ang="0">
                  <a:pos x="30" y="49"/>
                </a:cxn>
                <a:cxn ang="0">
                  <a:pos x="38" y="49"/>
                </a:cxn>
                <a:cxn ang="0">
                  <a:pos x="47" y="49"/>
                </a:cxn>
                <a:cxn ang="0">
                  <a:pos x="57" y="51"/>
                </a:cxn>
                <a:cxn ang="0">
                  <a:pos x="65" y="51"/>
                </a:cxn>
                <a:cxn ang="0">
                  <a:pos x="72" y="51"/>
                </a:cxn>
                <a:cxn ang="0">
                  <a:pos x="80" y="51"/>
                </a:cxn>
                <a:cxn ang="0">
                  <a:pos x="87" y="51"/>
                </a:cxn>
                <a:cxn ang="0">
                  <a:pos x="97" y="51"/>
                </a:cxn>
                <a:cxn ang="0">
                  <a:pos x="103" y="51"/>
                </a:cxn>
                <a:cxn ang="0">
                  <a:pos x="95" y="44"/>
                </a:cxn>
                <a:cxn ang="0">
                  <a:pos x="91" y="44"/>
                </a:cxn>
                <a:cxn ang="0">
                  <a:pos x="85" y="44"/>
                </a:cxn>
                <a:cxn ang="0">
                  <a:pos x="74" y="44"/>
                </a:cxn>
                <a:cxn ang="0">
                  <a:pos x="63" y="44"/>
                </a:cxn>
                <a:cxn ang="0">
                  <a:pos x="51" y="42"/>
                </a:cxn>
                <a:cxn ang="0">
                  <a:pos x="42" y="42"/>
                </a:cxn>
                <a:cxn ang="0">
                  <a:pos x="32" y="42"/>
                </a:cxn>
                <a:cxn ang="0">
                  <a:pos x="30" y="42"/>
                </a:cxn>
                <a:cxn ang="0">
                  <a:pos x="32" y="38"/>
                </a:cxn>
                <a:cxn ang="0">
                  <a:pos x="38" y="36"/>
                </a:cxn>
                <a:cxn ang="0">
                  <a:pos x="46" y="32"/>
                </a:cxn>
                <a:cxn ang="0">
                  <a:pos x="57" y="30"/>
                </a:cxn>
                <a:cxn ang="0">
                  <a:pos x="66" y="27"/>
                </a:cxn>
                <a:cxn ang="0">
                  <a:pos x="76" y="25"/>
                </a:cxn>
                <a:cxn ang="0">
                  <a:pos x="82" y="23"/>
                </a:cxn>
                <a:cxn ang="0">
                  <a:pos x="85" y="23"/>
                </a:cxn>
                <a:cxn ang="0">
                  <a:pos x="93" y="13"/>
                </a:cxn>
                <a:cxn ang="0">
                  <a:pos x="122" y="13"/>
                </a:cxn>
                <a:cxn ang="0">
                  <a:pos x="122" y="13"/>
                </a:cxn>
              </a:cxnLst>
              <a:rect l="0" t="0" r="r" b="b"/>
              <a:pathLst>
                <a:path w="137" h="51">
                  <a:moveTo>
                    <a:pt x="122" y="13"/>
                  </a:moveTo>
                  <a:lnTo>
                    <a:pt x="123" y="13"/>
                  </a:lnTo>
                  <a:lnTo>
                    <a:pt x="129" y="13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4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16" y="2"/>
                  </a:lnTo>
                  <a:lnTo>
                    <a:pt x="108" y="6"/>
                  </a:lnTo>
                  <a:lnTo>
                    <a:pt x="97" y="8"/>
                  </a:lnTo>
                  <a:lnTo>
                    <a:pt x="87" y="10"/>
                  </a:lnTo>
                  <a:lnTo>
                    <a:pt x="76" y="13"/>
                  </a:lnTo>
                  <a:lnTo>
                    <a:pt x="66" y="17"/>
                  </a:lnTo>
                  <a:lnTo>
                    <a:pt x="53" y="19"/>
                  </a:lnTo>
                  <a:lnTo>
                    <a:pt x="42" y="23"/>
                  </a:lnTo>
                  <a:lnTo>
                    <a:pt x="32" y="25"/>
                  </a:lnTo>
                  <a:lnTo>
                    <a:pt x="23" y="29"/>
                  </a:lnTo>
                  <a:lnTo>
                    <a:pt x="13" y="30"/>
                  </a:lnTo>
                  <a:lnTo>
                    <a:pt x="7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7" y="48"/>
                  </a:lnTo>
                  <a:lnTo>
                    <a:pt x="11" y="48"/>
                  </a:lnTo>
                  <a:lnTo>
                    <a:pt x="17" y="48"/>
                  </a:lnTo>
                  <a:lnTo>
                    <a:pt x="23" y="49"/>
                  </a:lnTo>
                  <a:lnTo>
                    <a:pt x="30" y="49"/>
                  </a:lnTo>
                  <a:lnTo>
                    <a:pt x="38" y="49"/>
                  </a:lnTo>
                  <a:lnTo>
                    <a:pt x="47" y="49"/>
                  </a:lnTo>
                  <a:lnTo>
                    <a:pt x="57" y="51"/>
                  </a:lnTo>
                  <a:lnTo>
                    <a:pt x="65" y="51"/>
                  </a:lnTo>
                  <a:lnTo>
                    <a:pt x="72" y="51"/>
                  </a:lnTo>
                  <a:lnTo>
                    <a:pt x="80" y="51"/>
                  </a:lnTo>
                  <a:lnTo>
                    <a:pt x="87" y="51"/>
                  </a:lnTo>
                  <a:lnTo>
                    <a:pt x="97" y="51"/>
                  </a:lnTo>
                  <a:lnTo>
                    <a:pt x="103" y="51"/>
                  </a:lnTo>
                  <a:lnTo>
                    <a:pt x="95" y="44"/>
                  </a:lnTo>
                  <a:lnTo>
                    <a:pt x="91" y="44"/>
                  </a:lnTo>
                  <a:lnTo>
                    <a:pt x="85" y="44"/>
                  </a:lnTo>
                  <a:lnTo>
                    <a:pt x="74" y="44"/>
                  </a:lnTo>
                  <a:lnTo>
                    <a:pt x="63" y="44"/>
                  </a:lnTo>
                  <a:lnTo>
                    <a:pt x="51" y="42"/>
                  </a:lnTo>
                  <a:lnTo>
                    <a:pt x="42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2" y="38"/>
                  </a:lnTo>
                  <a:lnTo>
                    <a:pt x="38" y="36"/>
                  </a:lnTo>
                  <a:lnTo>
                    <a:pt x="46" y="32"/>
                  </a:lnTo>
                  <a:lnTo>
                    <a:pt x="57" y="30"/>
                  </a:lnTo>
                  <a:lnTo>
                    <a:pt x="66" y="27"/>
                  </a:lnTo>
                  <a:lnTo>
                    <a:pt x="76" y="25"/>
                  </a:lnTo>
                  <a:lnTo>
                    <a:pt x="82" y="23"/>
                  </a:lnTo>
                  <a:lnTo>
                    <a:pt x="85" y="23"/>
                  </a:lnTo>
                  <a:lnTo>
                    <a:pt x="93" y="13"/>
                  </a:lnTo>
                  <a:lnTo>
                    <a:pt x="122" y="13"/>
                  </a:lnTo>
                  <a:lnTo>
                    <a:pt x="12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974"/>
            <p:cNvSpPr>
              <a:spLocks/>
            </p:cNvSpPr>
            <p:nvPr/>
          </p:nvSpPr>
          <p:spPr bwMode="auto">
            <a:xfrm>
              <a:off x="1820337" y="4508501"/>
              <a:ext cx="95250" cy="182563"/>
            </a:xfrm>
            <a:custGeom>
              <a:avLst/>
              <a:gdLst/>
              <a:ahLst/>
              <a:cxnLst>
                <a:cxn ang="0">
                  <a:pos x="41" y="197"/>
                </a:cxn>
                <a:cxn ang="0">
                  <a:pos x="51" y="186"/>
                </a:cxn>
                <a:cxn ang="0">
                  <a:pos x="55" y="171"/>
                </a:cxn>
                <a:cxn ang="0">
                  <a:pos x="55" y="148"/>
                </a:cxn>
                <a:cxn ang="0">
                  <a:pos x="49" y="137"/>
                </a:cxn>
                <a:cxn ang="0">
                  <a:pos x="43" y="127"/>
                </a:cxn>
                <a:cxn ang="0">
                  <a:pos x="30" y="121"/>
                </a:cxn>
                <a:cxn ang="0">
                  <a:pos x="17" y="120"/>
                </a:cxn>
                <a:cxn ang="0">
                  <a:pos x="13" y="121"/>
                </a:cxn>
                <a:cxn ang="0">
                  <a:pos x="13" y="108"/>
                </a:cxn>
                <a:cxn ang="0">
                  <a:pos x="13" y="95"/>
                </a:cxn>
                <a:cxn ang="0">
                  <a:pos x="17" y="81"/>
                </a:cxn>
                <a:cxn ang="0">
                  <a:pos x="20" y="64"/>
                </a:cxn>
                <a:cxn ang="0">
                  <a:pos x="24" y="51"/>
                </a:cxn>
                <a:cxn ang="0">
                  <a:pos x="34" y="34"/>
                </a:cxn>
                <a:cxn ang="0">
                  <a:pos x="49" y="24"/>
                </a:cxn>
                <a:cxn ang="0">
                  <a:pos x="70" y="17"/>
                </a:cxn>
                <a:cxn ang="0">
                  <a:pos x="91" y="11"/>
                </a:cxn>
                <a:cxn ang="0">
                  <a:pos x="104" y="13"/>
                </a:cxn>
                <a:cxn ang="0">
                  <a:pos x="104" y="19"/>
                </a:cxn>
                <a:cxn ang="0">
                  <a:pos x="106" y="34"/>
                </a:cxn>
                <a:cxn ang="0">
                  <a:pos x="106" y="51"/>
                </a:cxn>
                <a:cxn ang="0">
                  <a:pos x="108" y="74"/>
                </a:cxn>
                <a:cxn ang="0">
                  <a:pos x="108" y="93"/>
                </a:cxn>
                <a:cxn ang="0">
                  <a:pos x="108" y="112"/>
                </a:cxn>
                <a:cxn ang="0">
                  <a:pos x="108" y="125"/>
                </a:cxn>
                <a:cxn ang="0">
                  <a:pos x="108" y="131"/>
                </a:cxn>
                <a:cxn ang="0">
                  <a:pos x="119" y="125"/>
                </a:cxn>
                <a:cxn ang="0">
                  <a:pos x="119" y="116"/>
                </a:cxn>
                <a:cxn ang="0">
                  <a:pos x="117" y="101"/>
                </a:cxn>
                <a:cxn ang="0">
                  <a:pos x="117" y="81"/>
                </a:cxn>
                <a:cxn ang="0">
                  <a:pos x="117" y="61"/>
                </a:cxn>
                <a:cxn ang="0">
                  <a:pos x="116" y="40"/>
                </a:cxn>
                <a:cxn ang="0">
                  <a:pos x="114" y="23"/>
                </a:cxn>
                <a:cxn ang="0">
                  <a:pos x="114" y="11"/>
                </a:cxn>
                <a:cxn ang="0">
                  <a:pos x="110" y="4"/>
                </a:cxn>
                <a:cxn ang="0">
                  <a:pos x="104" y="0"/>
                </a:cxn>
                <a:cxn ang="0">
                  <a:pos x="87" y="0"/>
                </a:cxn>
                <a:cxn ang="0">
                  <a:pos x="64" y="4"/>
                </a:cxn>
                <a:cxn ang="0">
                  <a:pos x="39" y="11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5" y="36"/>
                </a:cxn>
                <a:cxn ang="0">
                  <a:pos x="11" y="51"/>
                </a:cxn>
                <a:cxn ang="0">
                  <a:pos x="7" y="68"/>
                </a:cxn>
                <a:cxn ang="0">
                  <a:pos x="5" y="87"/>
                </a:cxn>
                <a:cxn ang="0">
                  <a:pos x="1" y="104"/>
                </a:cxn>
                <a:cxn ang="0">
                  <a:pos x="0" y="118"/>
                </a:cxn>
                <a:cxn ang="0">
                  <a:pos x="0" y="125"/>
                </a:cxn>
                <a:cxn ang="0">
                  <a:pos x="9" y="127"/>
                </a:cxn>
                <a:cxn ang="0">
                  <a:pos x="32" y="133"/>
                </a:cxn>
                <a:cxn ang="0">
                  <a:pos x="41" y="152"/>
                </a:cxn>
                <a:cxn ang="0">
                  <a:pos x="43" y="169"/>
                </a:cxn>
                <a:cxn ang="0">
                  <a:pos x="34" y="182"/>
                </a:cxn>
                <a:cxn ang="0">
                  <a:pos x="24" y="196"/>
                </a:cxn>
                <a:cxn ang="0">
                  <a:pos x="32" y="207"/>
                </a:cxn>
                <a:cxn ang="0">
                  <a:pos x="51" y="226"/>
                </a:cxn>
                <a:cxn ang="0">
                  <a:pos x="62" y="222"/>
                </a:cxn>
              </a:cxnLst>
              <a:rect l="0" t="0" r="r" b="b"/>
              <a:pathLst>
                <a:path w="119" h="230">
                  <a:moveTo>
                    <a:pt x="62" y="222"/>
                  </a:moveTo>
                  <a:lnTo>
                    <a:pt x="41" y="197"/>
                  </a:lnTo>
                  <a:lnTo>
                    <a:pt x="43" y="194"/>
                  </a:lnTo>
                  <a:lnTo>
                    <a:pt x="51" y="186"/>
                  </a:lnTo>
                  <a:lnTo>
                    <a:pt x="53" y="177"/>
                  </a:lnTo>
                  <a:lnTo>
                    <a:pt x="55" y="171"/>
                  </a:lnTo>
                  <a:lnTo>
                    <a:pt x="55" y="158"/>
                  </a:lnTo>
                  <a:lnTo>
                    <a:pt x="55" y="148"/>
                  </a:lnTo>
                  <a:lnTo>
                    <a:pt x="53" y="140"/>
                  </a:lnTo>
                  <a:lnTo>
                    <a:pt x="49" y="137"/>
                  </a:lnTo>
                  <a:lnTo>
                    <a:pt x="45" y="131"/>
                  </a:lnTo>
                  <a:lnTo>
                    <a:pt x="43" y="127"/>
                  </a:lnTo>
                  <a:lnTo>
                    <a:pt x="38" y="123"/>
                  </a:lnTo>
                  <a:lnTo>
                    <a:pt x="30" y="121"/>
                  </a:lnTo>
                  <a:lnTo>
                    <a:pt x="22" y="120"/>
                  </a:lnTo>
                  <a:lnTo>
                    <a:pt x="17" y="120"/>
                  </a:lnTo>
                  <a:lnTo>
                    <a:pt x="13" y="120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08"/>
                  </a:lnTo>
                  <a:lnTo>
                    <a:pt x="13" y="101"/>
                  </a:lnTo>
                  <a:lnTo>
                    <a:pt x="13" y="95"/>
                  </a:lnTo>
                  <a:lnTo>
                    <a:pt x="15" y="87"/>
                  </a:lnTo>
                  <a:lnTo>
                    <a:pt x="17" y="81"/>
                  </a:lnTo>
                  <a:lnTo>
                    <a:pt x="19" y="72"/>
                  </a:lnTo>
                  <a:lnTo>
                    <a:pt x="20" y="64"/>
                  </a:lnTo>
                  <a:lnTo>
                    <a:pt x="22" y="57"/>
                  </a:lnTo>
                  <a:lnTo>
                    <a:pt x="24" y="51"/>
                  </a:lnTo>
                  <a:lnTo>
                    <a:pt x="28" y="40"/>
                  </a:lnTo>
                  <a:lnTo>
                    <a:pt x="34" y="34"/>
                  </a:lnTo>
                  <a:lnTo>
                    <a:pt x="39" y="28"/>
                  </a:lnTo>
                  <a:lnTo>
                    <a:pt x="49" y="24"/>
                  </a:lnTo>
                  <a:lnTo>
                    <a:pt x="59" y="21"/>
                  </a:lnTo>
                  <a:lnTo>
                    <a:pt x="70" y="17"/>
                  </a:lnTo>
                  <a:lnTo>
                    <a:pt x="79" y="13"/>
                  </a:lnTo>
                  <a:lnTo>
                    <a:pt x="91" y="11"/>
                  </a:lnTo>
                  <a:lnTo>
                    <a:pt x="98" y="11"/>
                  </a:lnTo>
                  <a:lnTo>
                    <a:pt x="104" y="13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26"/>
                  </a:lnTo>
                  <a:lnTo>
                    <a:pt x="106" y="34"/>
                  </a:lnTo>
                  <a:lnTo>
                    <a:pt x="106" y="42"/>
                  </a:lnTo>
                  <a:lnTo>
                    <a:pt x="106" y="51"/>
                  </a:lnTo>
                  <a:lnTo>
                    <a:pt x="106" y="62"/>
                  </a:lnTo>
                  <a:lnTo>
                    <a:pt x="108" y="74"/>
                  </a:lnTo>
                  <a:lnTo>
                    <a:pt x="108" y="83"/>
                  </a:lnTo>
                  <a:lnTo>
                    <a:pt x="108" y="93"/>
                  </a:lnTo>
                  <a:lnTo>
                    <a:pt x="108" y="102"/>
                  </a:lnTo>
                  <a:lnTo>
                    <a:pt x="108" y="112"/>
                  </a:lnTo>
                  <a:lnTo>
                    <a:pt x="108" y="120"/>
                  </a:lnTo>
                  <a:lnTo>
                    <a:pt x="108" y="125"/>
                  </a:lnTo>
                  <a:lnTo>
                    <a:pt x="108" y="129"/>
                  </a:lnTo>
                  <a:lnTo>
                    <a:pt x="108" y="131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9" y="121"/>
                  </a:lnTo>
                  <a:lnTo>
                    <a:pt x="119" y="116"/>
                  </a:lnTo>
                  <a:lnTo>
                    <a:pt x="119" y="110"/>
                  </a:lnTo>
                  <a:lnTo>
                    <a:pt x="117" y="101"/>
                  </a:lnTo>
                  <a:lnTo>
                    <a:pt x="117" y="91"/>
                  </a:lnTo>
                  <a:lnTo>
                    <a:pt x="117" y="81"/>
                  </a:lnTo>
                  <a:lnTo>
                    <a:pt x="117" y="72"/>
                  </a:lnTo>
                  <a:lnTo>
                    <a:pt x="117" y="61"/>
                  </a:lnTo>
                  <a:lnTo>
                    <a:pt x="117" y="49"/>
                  </a:lnTo>
                  <a:lnTo>
                    <a:pt x="116" y="40"/>
                  </a:lnTo>
                  <a:lnTo>
                    <a:pt x="116" y="32"/>
                  </a:lnTo>
                  <a:lnTo>
                    <a:pt x="114" y="23"/>
                  </a:lnTo>
                  <a:lnTo>
                    <a:pt x="114" y="17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7" y="0"/>
                  </a:lnTo>
                  <a:lnTo>
                    <a:pt x="76" y="2"/>
                  </a:lnTo>
                  <a:lnTo>
                    <a:pt x="64" y="4"/>
                  </a:lnTo>
                  <a:lnTo>
                    <a:pt x="53" y="7"/>
                  </a:lnTo>
                  <a:lnTo>
                    <a:pt x="39" y="11"/>
                  </a:lnTo>
                  <a:lnTo>
                    <a:pt x="32" y="13"/>
                  </a:lnTo>
                  <a:lnTo>
                    <a:pt x="22" y="19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28"/>
                  </a:lnTo>
                  <a:lnTo>
                    <a:pt x="15" y="36"/>
                  </a:lnTo>
                  <a:lnTo>
                    <a:pt x="13" y="43"/>
                  </a:lnTo>
                  <a:lnTo>
                    <a:pt x="11" y="51"/>
                  </a:lnTo>
                  <a:lnTo>
                    <a:pt x="9" y="59"/>
                  </a:lnTo>
                  <a:lnTo>
                    <a:pt x="7" y="68"/>
                  </a:lnTo>
                  <a:lnTo>
                    <a:pt x="7" y="78"/>
                  </a:lnTo>
                  <a:lnTo>
                    <a:pt x="5" y="87"/>
                  </a:lnTo>
                  <a:lnTo>
                    <a:pt x="3" y="97"/>
                  </a:lnTo>
                  <a:lnTo>
                    <a:pt x="1" y="104"/>
                  </a:lnTo>
                  <a:lnTo>
                    <a:pt x="1" y="112"/>
                  </a:lnTo>
                  <a:lnTo>
                    <a:pt x="0" y="118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3" y="127"/>
                  </a:lnTo>
                  <a:lnTo>
                    <a:pt x="9" y="127"/>
                  </a:lnTo>
                  <a:lnTo>
                    <a:pt x="19" y="129"/>
                  </a:lnTo>
                  <a:lnTo>
                    <a:pt x="32" y="133"/>
                  </a:lnTo>
                  <a:lnTo>
                    <a:pt x="39" y="142"/>
                  </a:lnTo>
                  <a:lnTo>
                    <a:pt x="41" y="152"/>
                  </a:lnTo>
                  <a:lnTo>
                    <a:pt x="43" y="161"/>
                  </a:lnTo>
                  <a:lnTo>
                    <a:pt x="43" y="169"/>
                  </a:lnTo>
                  <a:lnTo>
                    <a:pt x="41" y="177"/>
                  </a:lnTo>
                  <a:lnTo>
                    <a:pt x="34" y="182"/>
                  </a:lnTo>
                  <a:lnTo>
                    <a:pt x="28" y="190"/>
                  </a:lnTo>
                  <a:lnTo>
                    <a:pt x="24" y="196"/>
                  </a:lnTo>
                  <a:lnTo>
                    <a:pt x="24" y="201"/>
                  </a:lnTo>
                  <a:lnTo>
                    <a:pt x="32" y="207"/>
                  </a:lnTo>
                  <a:lnTo>
                    <a:pt x="41" y="217"/>
                  </a:lnTo>
                  <a:lnTo>
                    <a:pt x="51" y="226"/>
                  </a:lnTo>
                  <a:lnTo>
                    <a:pt x="55" y="230"/>
                  </a:lnTo>
                  <a:lnTo>
                    <a:pt x="62" y="222"/>
                  </a:lnTo>
                  <a:lnTo>
                    <a:pt x="62" y="2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975"/>
            <p:cNvSpPr>
              <a:spLocks/>
            </p:cNvSpPr>
            <p:nvPr/>
          </p:nvSpPr>
          <p:spPr bwMode="auto">
            <a:xfrm>
              <a:off x="1796525" y="4602163"/>
              <a:ext cx="47625" cy="71438"/>
            </a:xfrm>
            <a:custGeom>
              <a:avLst/>
              <a:gdLst/>
              <a:ahLst/>
              <a:cxnLst>
                <a:cxn ang="0">
                  <a:pos x="38" y="7"/>
                </a:cxn>
                <a:cxn ang="0">
                  <a:pos x="36" y="7"/>
                </a:cxn>
                <a:cxn ang="0">
                  <a:pos x="32" y="9"/>
                </a:cxn>
                <a:cxn ang="0">
                  <a:pos x="27" y="13"/>
                </a:cxn>
                <a:cxn ang="0">
                  <a:pos x="21" y="19"/>
                </a:cxn>
                <a:cxn ang="0">
                  <a:pos x="15" y="24"/>
                </a:cxn>
                <a:cxn ang="0">
                  <a:pos x="12" y="32"/>
                </a:cxn>
                <a:cxn ang="0">
                  <a:pos x="10" y="41"/>
                </a:cxn>
                <a:cxn ang="0">
                  <a:pos x="12" y="53"/>
                </a:cxn>
                <a:cxn ang="0">
                  <a:pos x="15" y="62"/>
                </a:cxn>
                <a:cxn ang="0">
                  <a:pos x="19" y="68"/>
                </a:cxn>
                <a:cxn ang="0">
                  <a:pos x="23" y="74"/>
                </a:cxn>
                <a:cxn ang="0">
                  <a:pos x="31" y="79"/>
                </a:cxn>
                <a:cxn ang="0">
                  <a:pos x="36" y="79"/>
                </a:cxn>
                <a:cxn ang="0">
                  <a:pos x="44" y="79"/>
                </a:cxn>
                <a:cxn ang="0">
                  <a:pos x="51" y="78"/>
                </a:cxn>
                <a:cxn ang="0">
                  <a:pos x="61" y="76"/>
                </a:cxn>
                <a:cxn ang="0">
                  <a:pos x="61" y="87"/>
                </a:cxn>
                <a:cxn ang="0">
                  <a:pos x="59" y="87"/>
                </a:cxn>
                <a:cxn ang="0">
                  <a:pos x="53" y="89"/>
                </a:cxn>
                <a:cxn ang="0">
                  <a:pos x="44" y="89"/>
                </a:cxn>
                <a:cxn ang="0">
                  <a:pos x="34" y="89"/>
                </a:cxn>
                <a:cxn ang="0">
                  <a:pos x="25" y="85"/>
                </a:cxn>
                <a:cxn ang="0">
                  <a:pos x="15" y="81"/>
                </a:cxn>
                <a:cxn ang="0">
                  <a:pos x="10" y="78"/>
                </a:cxn>
                <a:cxn ang="0">
                  <a:pos x="8" y="72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0" y="49"/>
                </a:cxn>
                <a:cxn ang="0">
                  <a:pos x="0" y="43"/>
                </a:cxn>
                <a:cxn ang="0">
                  <a:pos x="0" y="36"/>
                </a:cxn>
                <a:cxn ang="0">
                  <a:pos x="2" y="30"/>
                </a:cxn>
                <a:cxn ang="0">
                  <a:pos x="8" y="21"/>
                </a:cxn>
                <a:cxn ang="0">
                  <a:pos x="15" y="13"/>
                </a:cxn>
                <a:cxn ang="0">
                  <a:pos x="21" y="5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8" y="7"/>
                </a:cxn>
              </a:cxnLst>
              <a:rect l="0" t="0" r="r" b="b"/>
              <a:pathLst>
                <a:path w="61" h="89">
                  <a:moveTo>
                    <a:pt x="38" y="7"/>
                  </a:moveTo>
                  <a:lnTo>
                    <a:pt x="36" y="7"/>
                  </a:lnTo>
                  <a:lnTo>
                    <a:pt x="32" y="9"/>
                  </a:lnTo>
                  <a:lnTo>
                    <a:pt x="27" y="13"/>
                  </a:lnTo>
                  <a:lnTo>
                    <a:pt x="21" y="19"/>
                  </a:lnTo>
                  <a:lnTo>
                    <a:pt x="15" y="24"/>
                  </a:lnTo>
                  <a:lnTo>
                    <a:pt x="12" y="32"/>
                  </a:lnTo>
                  <a:lnTo>
                    <a:pt x="10" y="41"/>
                  </a:lnTo>
                  <a:lnTo>
                    <a:pt x="12" y="53"/>
                  </a:lnTo>
                  <a:lnTo>
                    <a:pt x="15" y="62"/>
                  </a:lnTo>
                  <a:lnTo>
                    <a:pt x="19" y="68"/>
                  </a:lnTo>
                  <a:lnTo>
                    <a:pt x="23" y="74"/>
                  </a:lnTo>
                  <a:lnTo>
                    <a:pt x="31" y="79"/>
                  </a:lnTo>
                  <a:lnTo>
                    <a:pt x="36" y="79"/>
                  </a:lnTo>
                  <a:lnTo>
                    <a:pt x="44" y="79"/>
                  </a:lnTo>
                  <a:lnTo>
                    <a:pt x="51" y="78"/>
                  </a:lnTo>
                  <a:lnTo>
                    <a:pt x="61" y="76"/>
                  </a:lnTo>
                  <a:lnTo>
                    <a:pt x="61" y="87"/>
                  </a:lnTo>
                  <a:lnTo>
                    <a:pt x="59" y="87"/>
                  </a:lnTo>
                  <a:lnTo>
                    <a:pt x="53" y="89"/>
                  </a:lnTo>
                  <a:lnTo>
                    <a:pt x="44" y="89"/>
                  </a:lnTo>
                  <a:lnTo>
                    <a:pt x="34" y="89"/>
                  </a:lnTo>
                  <a:lnTo>
                    <a:pt x="25" y="85"/>
                  </a:lnTo>
                  <a:lnTo>
                    <a:pt x="15" y="81"/>
                  </a:lnTo>
                  <a:lnTo>
                    <a:pt x="10" y="78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6"/>
                  </a:lnTo>
                  <a:lnTo>
                    <a:pt x="2" y="30"/>
                  </a:lnTo>
                  <a:lnTo>
                    <a:pt x="8" y="21"/>
                  </a:lnTo>
                  <a:lnTo>
                    <a:pt x="15" y="13"/>
                  </a:lnTo>
                  <a:lnTo>
                    <a:pt x="21" y="5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976"/>
            <p:cNvSpPr>
              <a:spLocks/>
            </p:cNvSpPr>
            <p:nvPr/>
          </p:nvSpPr>
          <p:spPr bwMode="auto">
            <a:xfrm>
              <a:off x="1858437" y="4603751"/>
              <a:ext cx="74612" cy="46038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4" y="22"/>
                </a:cxn>
                <a:cxn ang="0">
                  <a:pos x="13" y="20"/>
                </a:cxn>
                <a:cxn ang="0">
                  <a:pos x="17" y="17"/>
                </a:cxn>
                <a:cxn ang="0">
                  <a:pos x="25" y="15"/>
                </a:cxn>
                <a:cxn ang="0">
                  <a:pos x="30" y="13"/>
                </a:cxn>
                <a:cxn ang="0">
                  <a:pos x="38" y="11"/>
                </a:cxn>
                <a:cxn ang="0">
                  <a:pos x="46" y="7"/>
                </a:cxn>
                <a:cxn ang="0">
                  <a:pos x="51" y="7"/>
                </a:cxn>
                <a:cxn ang="0">
                  <a:pos x="59" y="3"/>
                </a:cxn>
                <a:cxn ang="0">
                  <a:pos x="65" y="3"/>
                </a:cxn>
                <a:cxn ang="0">
                  <a:pos x="74" y="0"/>
                </a:cxn>
                <a:cxn ang="0">
                  <a:pos x="82" y="1"/>
                </a:cxn>
                <a:cxn ang="0">
                  <a:pos x="86" y="5"/>
                </a:cxn>
                <a:cxn ang="0">
                  <a:pos x="89" y="17"/>
                </a:cxn>
                <a:cxn ang="0">
                  <a:pos x="91" y="26"/>
                </a:cxn>
                <a:cxn ang="0">
                  <a:pos x="93" y="34"/>
                </a:cxn>
                <a:cxn ang="0">
                  <a:pos x="91" y="34"/>
                </a:cxn>
                <a:cxn ang="0">
                  <a:pos x="87" y="36"/>
                </a:cxn>
                <a:cxn ang="0">
                  <a:pos x="82" y="36"/>
                </a:cxn>
                <a:cxn ang="0">
                  <a:pos x="76" y="38"/>
                </a:cxn>
                <a:cxn ang="0">
                  <a:pos x="68" y="39"/>
                </a:cxn>
                <a:cxn ang="0">
                  <a:pos x="61" y="43"/>
                </a:cxn>
                <a:cxn ang="0">
                  <a:pos x="53" y="43"/>
                </a:cxn>
                <a:cxn ang="0">
                  <a:pos x="46" y="47"/>
                </a:cxn>
                <a:cxn ang="0">
                  <a:pos x="36" y="49"/>
                </a:cxn>
                <a:cxn ang="0">
                  <a:pos x="27" y="51"/>
                </a:cxn>
                <a:cxn ang="0">
                  <a:pos x="19" y="53"/>
                </a:cxn>
                <a:cxn ang="0">
                  <a:pos x="13" y="55"/>
                </a:cxn>
                <a:cxn ang="0">
                  <a:pos x="6" y="57"/>
                </a:cxn>
                <a:cxn ang="0">
                  <a:pos x="0" y="58"/>
                </a:cxn>
                <a:cxn ang="0">
                  <a:pos x="0" y="51"/>
                </a:cxn>
                <a:cxn ang="0">
                  <a:pos x="4" y="49"/>
                </a:cxn>
                <a:cxn ang="0">
                  <a:pos x="13" y="47"/>
                </a:cxn>
                <a:cxn ang="0">
                  <a:pos x="17" y="43"/>
                </a:cxn>
                <a:cxn ang="0">
                  <a:pos x="25" y="43"/>
                </a:cxn>
                <a:cxn ang="0">
                  <a:pos x="30" y="41"/>
                </a:cxn>
                <a:cxn ang="0">
                  <a:pos x="40" y="41"/>
                </a:cxn>
                <a:cxn ang="0">
                  <a:pos x="46" y="38"/>
                </a:cxn>
                <a:cxn ang="0">
                  <a:pos x="53" y="38"/>
                </a:cxn>
                <a:cxn ang="0">
                  <a:pos x="59" y="36"/>
                </a:cxn>
                <a:cxn ang="0">
                  <a:pos x="67" y="34"/>
                </a:cxn>
                <a:cxn ang="0">
                  <a:pos x="76" y="30"/>
                </a:cxn>
                <a:cxn ang="0">
                  <a:pos x="80" y="30"/>
                </a:cxn>
                <a:cxn ang="0">
                  <a:pos x="80" y="24"/>
                </a:cxn>
                <a:cxn ang="0">
                  <a:pos x="80" y="19"/>
                </a:cxn>
                <a:cxn ang="0">
                  <a:pos x="76" y="13"/>
                </a:cxn>
                <a:cxn ang="0">
                  <a:pos x="74" y="11"/>
                </a:cxn>
                <a:cxn ang="0">
                  <a:pos x="68" y="11"/>
                </a:cxn>
                <a:cxn ang="0">
                  <a:pos x="61" y="13"/>
                </a:cxn>
                <a:cxn ang="0">
                  <a:pos x="55" y="15"/>
                </a:cxn>
                <a:cxn ang="0">
                  <a:pos x="49" y="17"/>
                </a:cxn>
                <a:cxn ang="0">
                  <a:pos x="44" y="19"/>
                </a:cxn>
                <a:cxn ang="0">
                  <a:pos x="36" y="22"/>
                </a:cxn>
                <a:cxn ang="0">
                  <a:pos x="30" y="22"/>
                </a:cxn>
                <a:cxn ang="0">
                  <a:pos x="23" y="26"/>
                </a:cxn>
                <a:cxn ang="0">
                  <a:pos x="17" y="26"/>
                </a:cxn>
                <a:cxn ang="0">
                  <a:pos x="13" y="28"/>
                </a:cxn>
                <a:cxn ang="0">
                  <a:pos x="6" y="32"/>
                </a:cxn>
                <a:cxn ang="0">
                  <a:pos x="4" y="3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93" h="58">
                  <a:moveTo>
                    <a:pt x="0" y="24"/>
                  </a:moveTo>
                  <a:lnTo>
                    <a:pt x="4" y="22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25" y="15"/>
                  </a:lnTo>
                  <a:lnTo>
                    <a:pt x="30" y="13"/>
                  </a:lnTo>
                  <a:lnTo>
                    <a:pt x="38" y="11"/>
                  </a:lnTo>
                  <a:lnTo>
                    <a:pt x="46" y="7"/>
                  </a:lnTo>
                  <a:lnTo>
                    <a:pt x="51" y="7"/>
                  </a:lnTo>
                  <a:lnTo>
                    <a:pt x="59" y="3"/>
                  </a:lnTo>
                  <a:lnTo>
                    <a:pt x="65" y="3"/>
                  </a:lnTo>
                  <a:lnTo>
                    <a:pt x="74" y="0"/>
                  </a:lnTo>
                  <a:lnTo>
                    <a:pt x="82" y="1"/>
                  </a:lnTo>
                  <a:lnTo>
                    <a:pt x="86" y="5"/>
                  </a:lnTo>
                  <a:lnTo>
                    <a:pt x="89" y="17"/>
                  </a:lnTo>
                  <a:lnTo>
                    <a:pt x="91" y="26"/>
                  </a:lnTo>
                  <a:lnTo>
                    <a:pt x="93" y="34"/>
                  </a:lnTo>
                  <a:lnTo>
                    <a:pt x="91" y="34"/>
                  </a:lnTo>
                  <a:lnTo>
                    <a:pt x="87" y="36"/>
                  </a:lnTo>
                  <a:lnTo>
                    <a:pt x="82" y="36"/>
                  </a:lnTo>
                  <a:lnTo>
                    <a:pt x="76" y="38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3" y="43"/>
                  </a:lnTo>
                  <a:lnTo>
                    <a:pt x="46" y="47"/>
                  </a:lnTo>
                  <a:lnTo>
                    <a:pt x="36" y="49"/>
                  </a:lnTo>
                  <a:lnTo>
                    <a:pt x="27" y="51"/>
                  </a:lnTo>
                  <a:lnTo>
                    <a:pt x="19" y="53"/>
                  </a:lnTo>
                  <a:lnTo>
                    <a:pt x="13" y="55"/>
                  </a:lnTo>
                  <a:lnTo>
                    <a:pt x="6" y="57"/>
                  </a:lnTo>
                  <a:lnTo>
                    <a:pt x="0" y="58"/>
                  </a:lnTo>
                  <a:lnTo>
                    <a:pt x="0" y="51"/>
                  </a:lnTo>
                  <a:lnTo>
                    <a:pt x="4" y="49"/>
                  </a:lnTo>
                  <a:lnTo>
                    <a:pt x="13" y="47"/>
                  </a:lnTo>
                  <a:lnTo>
                    <a:pt x="17" y="43"/>
                  </a:lnTo>
                  <a:lnTo>
                    <a:pt x="25" y="43"/>
                  </a:lnTo>
                  <a:lnTo>
                    <a:pt x="30" y="41"/>
                  </a:lnTo>
                  <a:lnTo>
                    <a:pt x="40" y="41"/>
                  </a:lnTo>
                  <a:lnTo>
                    <a:pt x="46" y="38"/>
                  </a:lnTo>
                  <a:lnTo>
                    <a:pt x="53" y="38"/>
                  </a:lnTo>
                  <a:lnTo>
                    <a:pt x="59" y="36"/>
                  </a:lnTo>
                  <a:lnTo>
                    <a:pt x="67" y="34"/>
                  </a:lnTo>
                  <a:lnTo>
                    <a:pt x="76" y="30"/>
                  </a:lnTo>
                  <a:lnTo>
                    <a:pt x="80" y="30"/>
                  </a:lnTo>
                  <a:lnTo>
                    <a:pt x="80" y="24"/>
                  </a:lnTo>
                  <a:lnTo>
                    <a:pt x="80" y="19"/>
                  </a:lnTo>
                  <a:lnTo>
                    <a:pt x="76" y="13"/>
                  </a:lnTo>
                  <a:lnTo>
                    <a:pt x="74" y="11"/>
                  </a:lnTo>
                  <a:lnTo>
                    <a:pt x="68" y="11"/>
                  </a:lnTo>
                  <a:lnTo>
                    <a:pt x="61" y="13"/>
                  </a:lnTo>
                  <a:lnTo>
                    <a:pt x="55" y="15"/>
                  </a:lnTo>
                  <a:lnTo>
                    <a:pt x="49" y="17"/>
                  </a:lnTo>
                  <a:lnTo>
                    <a:pt x="44" y="19"/>
                  </a:lnTo>
                  <a:lnTo>
                    <a:pt x="36" y="22"/>
                  </a:lnTo>
                  <a:lnTo>
                    <a:pt x="30" y="22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13" y="28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977"/>
            <p:cNvSpPr>
              <a:spLocks/>
            </p:cNvSpPr>
            <p:nvPr/>
          </p:nvSpPr>
          <p:spPr bwMode="auto">
            <a:xfrm>
              <a:off x="1906062" y="4633913"/>
              <a:ext cx="11112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39"/>
                </a:cxn>
                <a:cxn ang="0">
                  <a:pos x="13" y="38"/>
                </a:cxn>
                <a:cxn ang="0">
                  <a:pos x="11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3" h="39">
                  <a:moveTo>
                    <a:pt x="0" y="5"/>
                  </a:moveTo>
                  <a:lnTo>
                    <a:pt x="2" y="39"/>
                  </a:lnTo>
                  <a:lnTo>
                    <a:pt x="13" y="38"/>
                  </a:lnTo>
                  <a:lnTo>
                    <a:pt x="11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978"/>
            <p:cNvSpPr>
              <a:spLocks/>
            </p:cNvSpPr>
            <p:nvPr/>
          </p:nvSpPr>
          <p:spPr bwMode="auto">
            <a:xfrm>
              <a:off x="1839387" y="4579938"/>
              <a:ext cx="14287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14" y="13"/>
                </a:cxn>
                <a:cxn ang="0">
                  <a:pos x="17" y="8"/>
                </a:cxn>
                <a:cxn ang="0">
                  <a:pos x="15" y="2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3">
                  <a:moveTo>
                    <a:pt x="8" y="0"/>
                  </a:moveTo>
                  <a:lnTo>
                    <a:pt x="0" y="6"/>
                  </a:lnTo>
                  <a:lnTo>
                    <a:pt x="4" y="13"/>
                  </a:lnTo>
                  <a:lnTo>
                    <a:pt x="14" y="13"/>
                  </a:lnTo>
                  <a:lnTo>
                    <a:pt x="17" y="8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979"/>
            <p:cNvSpPr>
              <a:spLocks/>
            </p:cNvSpPr>
            <p:nvPr/>
          </p:nvSpPr>
          <p:spPr bwMode="auto">
            <a:xfrm>
              <a:off x="1844150" y="4560888"/>
              <a:ext cx="12700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9" y="12"/>
                </a:cxn>
                <a:cxn ang="0">
                  <a:pos x="15" y="6"/>
                </a:cxn>
                <a:cxn ang="0">
                  <a:pos x="13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5" h="12">
                  <a:moveTo>
                    <a:pt x="6" y="0"/>
                  </a:moveTo>
                  <a:lnTo>
                    <a:pt x="0" y="6"/>
                  </a:lnTo>
                  <a:lnTo>
                    <a:pt x="2" y="12"/>
                  </a:lnTo>
                  <a:lnTo>
                    <a:pt x="9" y="12"/>
                  </a:lnTo>
                  <a:lnTo>
                    <a:pt x="15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980"/>
            <p:cNvSpPr>
              <a:spLocks/>
            </p:cNvSpPr>
            <p:nvPr/>
          </p:nvSpPr>
          <p:spPr bwMode="auto">
            <a:xfrm>
              <a:off x="1847325" y="4538663"/>
              <a:ext cx="11112" cy="111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2" y="13"/>
                </a:cxn>
                <a:cxn ang="0">
                  <a:pos x="9" y="13"/>
                </a:cxn>
                <a:cxn ang="0">
                  <a:pos x="15" y="9"/>
                </a:cxn>
                <a:cxn ang="0">
                  <a:pos x="11" y="4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5" h="13">
                  <a:moveTo>
                    <a:pt x="5" y="0"/>
                  </a:moveTo>
                  <a:lnTo>
                    <a:pt x="0" y="5"/>
                  </a:lnTo>
                  <a:lnTo>
                    <a:pt x="2" y="13"/>
                  </a:lnTo>
                  <a:lnTo>
                    <a:pt x="9" y="13"/>
                  </a:lnTo>
                  <a:lnTo>
                    <a:pt x="15" y="9"/>
                  </a:lnTo>
                  <a:lnTo>
                    <a:pt x="11" y="4"/>
                  </a:lnTo>
                  <a:lnTo>
                    <a:pt x="9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981"/>
            <p:cNvSpPr>
              <a:spLocks/>
            </p:cNvSpPr>
            <p:nvPr/>
          </p:nvSpPr>
          <p:spPr bwMode="auto">
            <a:xfrm>
              <a:off x="1855262" y="4594226"/>
              <a:ext cx="11112" cy="111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3"/>
                </a:cxn>
                <a:cxn ang="0">
                  <a:pos x="10" y="13"/>
                </a:cxn>
                <a:cxn ang="0">
                  <a:pos x="16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6" h="13">
                  <a:moveTo>
                    <a:pt x="6" y="0"/>
                  </a:moveTo>
                  <a:lnTo>
                    <a:pt x="0" y="6"/>
                  </a:lnTo>
                  <a:lnTo>
                    <a:pt x="2" y="13"/>
                  </a:lnTo>
                  <a:lnTo>
                    <a:pt x="10" y="13"/>
                  </a:lnTo>
                  <a:lnTo>
                    <a:pt x="16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982"/>
            <p:cNvSpPr>
              <a:spLocks/>
            </p:cNvSpPr>
            <p:nvPr/>
          </p:nvSpPr>
          <p:spPr bwMode="auto">
            <a:xfrm>
              <a:off x="1856850" y="4573588"/>
              <a:ext cx="12700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2" y="14"/>
                </a:cxn>
                <a:cxn ang="0">
                  <a:pos x="17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4">
                  <a:moveTo>
                    <a:pt x="8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2" y="14"/>
                  </a:lnTo>
                  <a:lnTo>
                    <a:pt x="17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984"/>
            <p:cNvSpPr>
              <a:spLocks/>
            </p:cNvSpPr>
            <p:nvPr/>
          </p:nvSpPr>
          <p:spPr bwMode="auto">
            <a:xfrm>
              <a:off x="1860025" y="4552950"/>
              <a:ext cx="11112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"/>
                </a:cxn>
                <a:cxn ang="0">
                  <a:pos x="4" y="9"/>
                </a:cxn>
                <a:cxn ang="0">
                  <a:pos x="11" y="11"/>
                </a:cxn>
                <a:cxn ang="0">
                  <a:pos x="13" y="5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3" y="5"/>
                  </a:lnTo>
                  <a:lnTo>
                    <a:pt x="11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985"/>
            <p:cNvSpPr>
              <a:spLocks/>
            </p:cNvSpPr>
            <p:nvPr/>
          </p:nvSpPr>
          <p:spPr bwMode="auto">
            <a:xfrm>
              <a:off x="1863200" y="4530725"/>
              <a:ext cx="12700" cy="111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1" y="14"/>
                </a:cxn>
                <a:cxn ang="0">
                  <a:pos x="15" y="8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1" y="14"/>
                  </a:lnTo>
                  <a:lnTo>
                    <a:pt x="15" y="8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986"/>
            <p:cNvSpPr>
              <a:spLocks/>
            </p:cNvSpPr>
            <p:nvPr/>
          </p:nvSpPr>
          <p:spPr bwMode="auto">
            <a:xfrm>
              <a:off x="1888600" y="4738688"/>
              <a:ext cx="31750" cy="5032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633"/>
                </a:cxn>
                <a:cxn ang="0">
                  <a:pos x="40" y="633"/>
                </a:cxn>
                <a:cxn ang="0">
                  <a:pos x="19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633">
                  <a:moveTo>
                    <a:pt x="0" y="0"/>
                  </a:moveTo>
                  <a:lnTo>
                    <a:pt x="23" y="633"/>
                  </a:lnTo>
                  <a:lnTo>
                    <a:pt x="40" y="633"/>
                  </a:lnTo>
                  <a:lnTo>
                    <a:pt x="19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987"/>
            <p:cNvSpPr>
              <a:spLocks/>
            </p:cNvSpPr>
            <p:nvPr/>
          </p:nvSpPr>
          <p:spPr bwMode="auto">
            <a:xfrm>
              <a:off x="1906063" y="5270500"/>
              <a:ext cx="38100" cy="8858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4" y="1115"/>
                </a:cxn>
                <a:cxn ang="0">
                  <a:pos x="47" y="1116"/>
                </a:cxn>
                <a:cxn ang="0">
                  <a:pos x="19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47" h="1116">
                  <a:moveTo>
                    <a:pt x="0" y="10"/>
                  </a:moveTo>
                  <a:lnTo>
                    <a:pt x="34" y="1115"/>
                  </a:lnTo>
                  <a:lnTo>
                    <a:pt x="47" y="1116"/>
                  </a:lnTo>
                  <a:lnTo>
                    <a:pt x="19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988"/>
            <p:cNvSpPr>
              <a:spLocks/>
            </p:cNvSpPr>
            <p:nvPr/>
          </p:nvSpPr>
          <p:spPr bwMode="auto">
            <a:xfrm>
              <a:off x="1469500" y="5629275"/>
              <a:ext cx="266700" cy="561975"/>
            </a:xfrm>
            <a:custGeom>
              <a:avLst/>
              <a:gdLst/>
              <a:ahLst/>
              <a:cxnLst>
                <a:cxn ang="0">
                  <a:pos x="23" y="28"/>
                </a:cxn>
                <a:cxn ang="0">
                  <a:pos x="54" y="104"/>
                </a:cxn>
                <a:cxn ang="0">
                  <a:pos x="88" y="201"/>
                </a:cxn>
                <a:cxn ang="0">
                  <a:pos x="114" y="289"/>
                </a:cxn>
                <a:cxn ang="0">
                  <a:pos x="130" y="355"/>
                </a:cxn>
                <a:cxn ang="0">
                  <a:pos x="147" y="430"/>
                </a:cxn>
                <a:cxn ang="0">
                  <a:pos x="164" y="496"/>
                </a:cxn>
                <a:cxn ang="0">
                  <a:pos x="173" y="532"/>
                </a:cxn>
                <a:cxn ang="0">
                  <a:pos x="183" y="551"/>
                </a:cxn>
                <a:cxn ang="0">
                  <a:pos x="215" y="587"/>
                </a:cxn>
                <a:cxn ang="0">
                  <a:pos x="253" y="597"/>
                </a:cxn>
                <a:cxn ang="0">
                  <a:pos x="274" y="589"/>
                </a:cxn>
                <a:cxn ang="0">
                  <a:pos x="255" y="561"/>
                </a:cxn>
                <a:cxn ang="0">
                  <a:pos x="229" y="515"/>
                </a:cxn>
                <a:cxn ang="0">
                  <a:pos x="202" y="469"/>
                </a:cxn>
                <a:cxn ang="0">
                  <a:pos x="192" y="447"/>
                </a:cxn>
                <a:cxn ang="0">
                  <a:pos x="185" y="403"/>
                </a:cxn>
                <a:cxn ang="0">
                  <a:pos x="175" y="333"/>
                </a:cxn>
                <a:cxn ang="0">
                  <a:pos x="166" y="262"/>
                </a:cxn>
                <a:cxn ang="0">
                  <a:pos x="164" y="218"/>
                </a:cxn>
                <a:cxn ang="0">
                  <a:pos x="160" y="161"/>
                </a:cxn>
                <a:cxn ang="0">
                  <a:pos x="156" y="93"/>
                </a:cxn>
                <a:cxn ang="0">
                  <a:pos x="153" y="38"/>
                </a:cxn>
                <a:cxn ang="0">
                  <a:pos x="173" y="0"/>
                </a:cxn>
                <a:cxn ang="0">
                  <a:pos x="173" y="53"/>
                </a:cxn>
                <a:cxn ang="0">
                  <a:pos x="177" y="182"/>
                </a:cxn>
                <a:cxn ang="0">
                  <a:pos x="189" y="331"/>
                </a:cxn>
                <a:cxn ang="0">
                  <a:pos x="210" y="445"/>
                </a:cxn>
                <a:cxn ang="0">
                  <a:pos x="225" y="477"/>
                </a:cxn>
                <a:cxn ang="0">
                  <a:pos x="253" y="530"/>
                </a:cxn>
                <a:cxn ang="0">
                  <a:pos x="276" y="576"/>
                </a:cxn>
                <a:cxn ang="0">
                  <a:pos x="289" y="597"/>
                </a:cxn>
                <a:cxn ang="0">
                  <a:pos x="305" y="625"/>
                </a:cxn>
                <a:cxn ang="0">
                  <a:pos x="322" y="665"/>
                </a:cxn>
                <a:cxn ang="0">
                  <a:pos x="335" y="696"/>
                </a:cxn>
                <a:cxn ang="0">
                  <a:pos x="324" y="707"/>
                </a:cxn>
                <a:cxn ang="0">
                  <a:pos x="289" y="705"/>
                </a:cxn>
                <a:cxn ang="0">
                  <a:pos x="263" y="700"/>
                </a:cxn>
                <a:cxn ang="0">
                  <a:pos x="248" y="677"/>
                </a:cxn>
                <a:cxn ang="0">
                  <a:pos x="229" y="642"/>
                </a:cxn>
                <a:cxn ang="0">
                  <a:pos x="208" y="606"/>
                </a:cxn>
                <a:cxn ang="0">
                  <a:pos x="198" y="587"/>
                </a:cxn>
                <a:cxn ang="0">
                  <a:pos x="185" y="582"/>
                </a:cxn>
                <a:cxn ang="0">
                  <a:pos x="185" y="618"/>
                </a:cxn>
                <a:cxn ang="0">
                  <a:pos x="187" y="656"/>
                </a:cxn>
                <a:cxn ang="0">
                  <a:pos x="185" y="679"/>
                </a:cxn>
                <a:cxn ang="0">
                  <a:pos x="164" y="662"/>
                </a:cxn>
                <a:cxn ang="0">
                  <a:pos x="162" y="637"/>
                </a:cxn>
                <a:cxn ang="0">
                  <a:pos x="166" y="606"/>
                </a:cxn>
                <a:cxn ang="0">
                  <a:pos x="168" y="574"/>
                </a:cxn>
                <a:cxn ang="0">
                  <a:pos x="170" y="553"/>
                </a:cxn>
                <a:cxn ang="0">
                  <a:pos x="160" y="523"/>
                </a:cxn>
                <a:cxn ang="0">
                  <a:pos x="151" y="502"/>
                </a:cxn>
                <a:cxn ang="0">
                  <a:pos x="135" y="428"/>
                </a:cxn>
                <a:cxn ang="0">
                  <a:pos x="111" y="323"/>
                </a:cxn>
                <a:cxn ang="0">
                  <a:pos x="84" y="228"/>
                </a:cxn>
                <a:cxn ang="0">
                  <a:pos x="63" y="171"/>
                </a:cxn>
                <a:cxn ang="0">
                  <a:pos x="38" y="112"/>
                </a:cxn>
                <a:cxn ang="0">
                  <a:pos x="16" y="57"/>
                </a:cxn>
                <a:cxn ang="0">
                  <a:pos x="2" y="21"/>
                </a:cxn>
              </a:cxnLst>
              <a:rect l="0" t="0" r="r" b="b"/>
              <a:pathLst>
                <a:path w="337" h="707">
                  <a:moveTo>
                    <a:pt x="18" y="11"/>
                  </a:moveTo>
                  <a:lnTo>
                    <a:pt x="18" y="11"/>
                  </a:lnTo>
                  <a:lnTo>
                    <a:pt x="19" y="19"/>
                  </a:lnTo>
                  <a:lnTo>
                    <a:pt x="23" y="28"/>
                  </a:lnTo>
                  <a:lnTo>
                    <a:pt x="31" y="43"/>
                  </a:lnTo>
                  <a:lnTo>
                    <a:pt x="37" y="61"/>
                  </a:lnTo>
                  <a:lnTo>
                    <a:pt x="44" y="81"/>
                  </a:lnTo>
                  <a:lnTo>
                    <a:pt x="54" y="104"/>
                  </a:lnTo>
                  <a:lnTo>
                    <a:pt x="63" y="129"/>
                  </a:lnTo>
                  <a:lnTo>
                    <a:pt x="73" y="152"/>
                  </a:lnTo>
                  <a:lnTo>
                    <a:pt x="80" y="177"/>
                  </a:lnTo>
                  <a:lnTo>
                    <a:pt x="88" y="201"/>
                  </a:lnTo>
                  <a:lnTo>
                    <a:pt x="97" y="226"/>
                  </a:lnTo>
                  <a:lnTo>
                    <a:pt x="103" y="249"/>
                  </a:lnTo>
                  <a:lnTo>
                    <a:pt x="111" y="270"/>
                  </a:lnTo>
                  <a:lnTo>
                    <a:pt x="114" y="289"/>
                  </a:lnTo>
                  <a:lnTo>
                    <a:pt x="120" y="306"/>
                  </a:lnTo>
                  <a:lnTo>
                    <a:pt x="122" y="321"/>
                  </a:lnTo>
                  <a:lnTo>
                    <a:pt x="126" y="336"/>
                  </a:lnTo>
                  <a:lnTo>
                    <a:pt x="130" y="355"/>
                  </a:lnTo>
                  <a:lnTo>
                    <a:pt x="133" y="372"/>
                  </a:lnTo>
                  <a:lnTo>
                    <a:pt x="137" y="391"/>
                  </a:lnTo>
                  <a:lnTo>
                    <a:pt x="143" y="410"/>
                  </a:lnTo>
                  <a:lnTo>
                    <a:pt x="147" y="430"/>
                  </a:lnTo>
                  <a:lnTo>
                    <a:pt x="153" y="449"/>
                  </a:lnTo>
                  <a:lnTo>
                    <a:pt x="156" y="466"/>
                  </a:lnTo>
                  <a:lnTo>
                    <a:pt x="160" y="481"/>
                  </a:lnTo>
                  <a:lnTo>
                    <a:pt x="164" y="496"/>
                  </a:lnTo>
                  <a:lnTo>
                    <a:pt x="168" y="509"/>
                  </a:lnTo>
                  <a:lnTo>
                    <a:pt x="170" y="519"/>
                  </a:lnTo>
                  <a:lnTo>
                    <a:pt x="173" y="526"/>
                  </a:lnTo>
                  <a:lnTo>
                    <a:pt x="173" y="532"/>
                  </a:lnTo>
                  <a:lnTo>
                    <a:pt x="175" y="536"/>
                  </a:lnTo>
                  <a:lnTo>
                    <a:pt x="175" y="536"/>
                  </a:lnTo>
                  <a:lnTo>
                    <a:pt x="179" y="542"/>
                  </a:lnTo>
                  <a:lnTo>
                    <a:pt x="183" y="551"/>
                  </a:lnTo>
                  <a:lnTo>
                    <a:pt x="191" y="561"/>
                  </a:lnTo>
                  <a:lnTo>
                    <a:pt x="198" y="570"/>
                  </a:lnTo>
                  <a:lnTo>
                    <a:pt x="206" y="582"/>
                  </a:lnTo>
                  <a:lnTo>
                    <a:pt x="215" y="587"/>
                  </a:lnTo>
                  <a:lnTo>
                    <a:pt x="227" y="595"/>
                  </a:lnTo>
                  <a:lnTo>
                    <a:pt x="236" y="595"/>
                  </a:lnTo>
                  <a:lnTo>
                    <a:pt x="246" y="597"/>
                  </a:lnTo>
                  <a:lnTo>
                    <a:pt x="253" y="597"/>
                  </a:lnTo>
                  <a:lnTo>
                    <a:pt x="261" y="597"/>
                  </a:lnTo>
                  <a:lnTo>
                    <a:pt x="270" y="593"/>
                  </a:lnTo>
                  <a:lnTo>
                    <a:pt x="276" y="591"/>
                  </a:lnTo>
                  <a:lnTo>
                    <a:pt x="274" y="589"/>
                  </a:lnTo>
                  <a:lnTo>
                    <a:pt x="270" y="585"/>
                  </a:lnTo>
                  <a:lnTo>
                    <a:pt x="267" y="580"/>
                  </a:lnTo>
                  <a:lnTo>
                    <a:pt x="263" y="572"/>
                  </a:lnTo>
                  <a:lnTo>
                    <a:pt x="255" y="561"/>
                  </a:lnTo>
                  <a:lnTo>
                    <a:pt x="249" y="551"/>
                  </a:lnTo>
                  <a:lnTo>
                    <a:pt x="244" y="540"/>
                  </a:lnTo>
                  <a:lnTo>
                    <a:pt x="236" y="526"/>
                  </a:lnTo>
                  <a:lnTo>
                    <a:pt x="229" y="515"/>
                  </a:lnTo>
                  <a:lnTo>
                    <a:pt x="221" y="502"/>
                  </a:lnTo>
                  <a:lnTo>
                    <a:pt x="213" y="490"/>
                  </a:lnTo>
                  <a:lnTo>
                    <a:pt x="208" y="479"/>
                  </a:lnTo>
                  <a:lnTo>
                    <a:pt x="202" y="469"/>
                  </a:lnTo>
                  <a:lnTo>
                    <a:pt x="198" y="462"/>
                  </a:lnTo>
                  <a:lnTo>
                    <a:pt x="194" y="456"/>
                  </a:lnTo>
                  <a:lnTo>
                    <a:pt x="194" y="452"/>
                  </a:lnTo>
                  <a:lnTo>
                    <a:pt x="192" y="447"/>
                  </a:lnTo>
                  <a:lnTo>
                    <a:pt x="191" y="441"/>
                  </a:lnTo>
                  <a:lnTo>
                    <a:pt x="189" y="430"/>
                  </a:lnTo>
                  <a:lnTo>
                    <a:pt x="189" y="418"/>
                  </a:lnTo>
                  <a:lnTo>
                    <a:pt x="185" y="403"/>
                  </a:lnTo>
                  <a:lnTo>
                    <a:pt x="183" y="386"/>
                  </a:lnTo>
                  <a:lnTo>
                    <a:pt x="181" y="369"/>
                  </a:lnTo>
                  <a:lnTo>
                    <a:pt x="179" y="352"/>
                  </a:lnTo>
                  <a:lnTo>
                    <a:pt x="175" y="333"/>
                  </a:lnTo>
                  <a:lnTo>
                    <a:pt x="173" y="313"/>
                  </a:lnTo>
                  <a:lnTo>
                    <a:pt x="170" y="296"/>
                  </a:lnTo>
                  <a:lnTo>
                    <a:pt x="168" y="279"/>
                  </a:lnTo>
                  <a:lnTo>
                    <a:pt x="166" y="262"/>
                  </a:lnTo>
                  <a:lnTo>
                    <a:pt x="164" y="249"/>
                  </a:lnTo>
                  <a:lnTo>
                    <a:pt x="164" y="237"/>
                  </a:lnTo>
                  <a:lnTo>
                    <a:pt x="164" y="228"/>
                  </a:lnTo>
                  <a:lnTo>
                    <a:pt x="164" y="218"/>
                  </a:lnTo>
                  <a:lnTo>
                    <a:pt x="162" y="207"/>
                  </a:lnTo>
                  <a:lnTo>
                    <a:pt x="160" y="192"/>
                  </a:lnTo>
                  <a:lnTo>
                    <a:pt x="160" y="178"/>
                  </a:lnTo>
                  <a:lnTo>
                    <a:pt x="160" y="161"/>
                  </a:lnTo>
                  <a:lnTo>
                    <a:pt x="158" y="144"/>
                  </a:lnTo>
                  <a:lnTo>
                    <a:pt x="158" y="127"/>
                  </a:lnTo>
                  <a:lnTo>
                    <a:pt x="158" y="112"/>
                  </a:lnTo>
                  <a:lnTo>
                    <a:pt x="156" y="93"/>
                  </a:lnTo>
                  <a:lnTo>
                    <a:pt x="154" y="78"/>
                  </a:lnTo>
                  <a:lnTo>
                    <a:pt x="154" y="62"/>
                  </a:lnTo>
                  <a:lnTo>
                    <a:pt x="154" y="51"/>
                  </a:lnTo>
                  <a:lnTo>
                    <a:pt x="153" y="38"/>
                  </a:lnTo>
                  <a:lnTo>
                    <a:pt x="153" y="32"/>
                  </a:lnTo>
                  <a:lnTo>
                    <a:pt x="153" y="26"/>
                  </a:lnTo>
                  <a:lnTo>
                    <a:pt x="153" y="26"/>
                  </a:lnTo>
                  <a:lnTo>
                    <a:pt x="173" y="0"/>
                  </a:lnTo>
                  <a:lnTo>
                    <a:pt x="173" y="4"/>
                  </a:lnTo>
                  <a:lnTo>
                    <a:pt x="173" y="13"/>
                  </a:lnTo>
                  <a:lnTo>
                    <a:pt x="173" y="30"/>
                  </a:lnTo>
                  <a:lnTo>
                    <a:pt x="173" y="53"/>
                  </a:lnTo>
                  <a:lnTo>
                    <a:pt x="173" y="81"/>
                  </a:lnTo>
                  <a:lnTo>
                    <a:pt x="173" y="112"/>
                  </a:lnTo>
                  <a:lnTo>
                    <a:pt x="175" y="146"/>
                  </a:lnTo>
                  <a:lnTo>
                    <a:pt x="177" y="182"/>
                  </a:lnTo>
                  <a:lnTo>
                    <a:pt x="179" y="220"/>
                  </a:lnTo>
                  <a:lnTo>
                    <a:pt x="181" y="256"/>
                  </a:lnTo>
                  <a:lnTo>
                    <a:pt x="185" y="294"/>
                  </a:lnTo>
                  <a:lnTo>
                    <a:pt x="189" y="331"/>
                  </a:lnTo>
                  <a:lnTo>
                    <a:pt x="191" y="365"/>
                  </a:lnTo>
                  <a:lnTo>
                    <a:pt x="198" y="395"/>
                  </a:lnTo>
                  <a:lnTo>
                    <a:pt x="204" y="422"/>
                  </a:lnTo>
                  <a:lnTo>
                    <a:pt x="210" y="445"/>
                  </a:lnTo>
                  <a:lnTo>
                    <a:pt x="213" y="450"/>
                  </a:lnTo>
                  <a:lnTo>
                    <a:pt x="215" y="456"/>
                  </a:lnTo>
                  <a:lnTo>
                    <a:pt x="221" y="466"/>
                  </a:lnTo>
                  <a:lnTo>
                    <a:pt x="225" y="477"/>
                  </a:lnTo>
                  <a:lnTo>
                    <a:pt x="232" y="490"/>
                  </a:lnTo>
                  <a:lnTo>
                    <a:pt x="240" y="502"/>
                  </a:lnTo>
                  <a:lnTo>
                    <a:pt x="246" y="517"/>
                  </a:lnTo>
                  <a:lnTo>
                    <a:pt x="253" y="530"/>
                  </a:lnTo>
                  <a:lnTo>
                    <a:pt x="259" y="542"/>
                  </a:lnTo>
                  <a:lnTo>
                    <a:pt x="265" y="555"/>
                  </a:lnTo>
                  <a:lnTo>
                    <a:pt x="270" y="566"/>
                  </a:lnTo>
                  <a:lnTo>
                    <a:pt x="276" y="576"/>
                  </a:lnTo>
                  <a:lnTo>
                    <a:pt x="280" y="584"/>
                  </a:lnTo>
                  <a:lnTo>
                    <a:pt x="284" y="587"/>
                  </a:lnTo>
                  <a:lnTo>
                    <a:pt x="286" y="591"/>
                  </a:lnTo>
                  <a:lnTo>
                    <a:pt x="289" y="597"/>
                  </a:lnTo>
                  <a:lnTo>
                    <a:pt x="291" y="601"/>
                  </a:lnTo>
                  <a:lnTo>
                    <a:pt x="295" y="608"/>
                  </a:lnTo>
                  <a:lnTo>
                    <a:pt x="299" y="616"/>
                  </a:lnTo>
                  <a:lnTo>
                    <a:pt x="305" y="625"/>
                  </a:lnTo>
                  <a:lnTo>
                    <a:pt x="308" y="635"/>
                  </a:lnTo>
                  <a:lnTo>
                    <a:pt x="314" y="646"/>
                  </a:lnTo>
                  <a:lnTo>
                    <a:pt x="318" y="656"/>
                  </a:lnTo>
                  <a:lnTo>
                    <a:pt x="322" y="665"/>
                  </a:lnTo>
                  <a:lnTo>
                    <a:pt x="326" y="675"/>
                  </a:lnTo>
                  <a:lnTo>
                    <a:pt x="331" y="682"/>
                  </a:lnTo>
                  <a:lnTo>
                    <a:pt x="333" y="690"/>
                  </a:lnTo>
                  <a:lnTo>
                    <a:pt x="335" y="696"/>
                  </a:lnTo>
                  <a:lnTo>
                    <a:pt x="335" y="701"/>
                  </a:lnTo>
                  <a:lnTo>
                    <a:pt x="337" y="705"/>
                  </a:lnTo>
                  <a:lnTo>
                    <a:pt x="331" y="705"/>
                  </a:lnTo>
                  <a:lnTo>
                    <a:pt x="324" y="707"/>
                  </a:lnTo>
                  <a:lnTo>
                    <a:pt x="312" y="707"/>
                  </a:lnTo>
                  <a:lnTo>
                    <a:pt x="301" y="707"/>
                  </a:lnTo>
                  <a:lnTo>
                    <a:pt x="295" y="705"/>
                  </a:lnTo>
                  <a:lnTo>
                    <a:pt x="289" y="705"/>
                  </a:lnTo>
                  <a:lnTo>
                    <a:pt x="282" y="703"/>
                  </a:lnTo>
                  <a:lnTo>
                    <a:pt x="276" y="703"/>
                  </a:lnTo>
                  <a:lnTo>
                    <a:pt x="269" y="701"/>
                  </a:lnTo>
                  <a:lnTo>
                    <a:pt x="263" y="700"/>
                  </a:lnTo>
                  <a:lnTo>
                    <a:pt x="259" y="696"/>
                  </a:lnTo>
                  <a:lnTo>
                    <a:pt x="255" y="690"/>
                  </a:lnTo>
                  <a:lnTo>
                    <a:pt x="251" y="682"/>
                  </a:lnTo>
                  <a:lnTo>
                    <a:pt x="248" y="677"/>
                  </a:lnTo>
                  <a:lnTo>
                    <a:pt x="242" y="669"/>
                  </a:lnTo>
                  <a:lnTo>
                    <a:pt x="236" y="662"/>
                  </a:lnTo>
                  <a:lnTo>
                    <a:pt x="232" y="652"/>
                  </a:lnTo>
                  <a:lnTo>
                    <a:pt x="229" y="642"/>
                  </a:lnTo>
                  <a:lnTo>
                    <a:pt x="221" y="631"/>
                  </a:lnTo>
                  <a:lnTo>
                    <a:pt x="217" y="622"/>
                  </a:lnTo>
                  <a:lnTo>
                    <a:pt x="211" y="612"/>
                  </a:lnTo>
                  <a:lnTo>
                    <a:pt x="208" y="606"/>
                  </a:lnTo>
                  <a:lnTo>
                    <a:pt x="204" y="599"/>
                  </a:lnTo>
                  <a:lnTo>
                    <a:pt x="200" y="593"/>
                  </a:lnTo>
                  <a:lnTo>
                    <a:pt x="198" y="589"/>
                  </a:lnTo>
                  <a:lnTo>
                    <a:pt x="198" y="587"/>
                  </a:lnTo>
                  <a:lnTo>
                    <a:pt x="189" y="578"/>
                  </a:lnTo>
                  <a:lnTo>
                    <a:pt x="185" y="574"/>
                  </a:lnTo>
                  <a:lnTo>
                    <a:pt x="185" y="578"/>
                  </a:lnTo>
                  <a:lnTo>
                    <a:pt x="185" y="582"/>
                  </a:lnTo>
                  <a:lnTo>
                    <a:pt x="185" y="591"/>
                  </a:lnTo>
                  <a:lnTo>
                    <a:pt x="185" y="597"/>
                  </a:lnTo>
                  <a:lnTo>
                    <a:pt x="185" y="606"/>
                  </a:lnTo>
                  <a:lnTo>
                    <a:pt x="185" y="618"/>
                  </a:lnTo>
                  <a:lnTo>
                    <a:pt x="187" y="627"/>
                  </a:lnTo>
                  <a:lnTo>
                    <a:pt x="187" y="637"/>
                  </a:lnTo>
                  <a:lnTo>
                    <a:pt x="187" y="648"/>
                  </a:lnTo>
                  <a:lnTo>
                    <a:pt x="187" y="656"/>
                  </a:lnTo>
                  <a:lnTo>
                    <a:pt x="187" y="665"/>
                  </a:lnTo>
                  <a:lnTo>
                    <a:pt x="185" y="671"/>
                  </a:lnTo>
                  <a:lnTo>
                    <a:pt x="185" y="677"/>
                  </a:lnTo>
                  <a:lnTo>
                    <a:pt x="185" y="679"/>
                  </a:lnTo>
                  <a:lnTo>
                    <a:pt x="185" y="681"/>
                  </a:lnTo>
                  <a:lnTo>
                    <a:pt x="177" y="675"/>
                  </a:lnTo>
                  <a:lnTo>
                    <a:pt x="170" y="669"/>
                  </a:lnTo>
                  <a:lnTo>
                    <a:pt x="164" y="662"/>
                  </a:lnTo>
                  <a:lnTo>
                    <a:pt x="162" y="652"/>
                  </a:lnTo>
                  <a:lnTo>
                    <a:pt x="162" y="648"/>
                  </a:lnTo>
                  <a:lnTo>
                    <a:pt x="162" y="644"/>
                  </a:lnTo>
                  <a:lnTo>
                    <a:pt x="162" y="637"/>
                  </a:lnTo>
                  <a:lnTo>
                    <a:pt x="164" y="631"/>
                  </a:lnTo>
                  <a:lnTo>
                    <a:pt x="164" y="622"/>
                  </a:lnTo>
                  <a:lnTo>
                    <a:pt x="164" y="614"/>
                  </a:lnTo>
                  <a:lnTo>
                    <a:pt x="166" y="606"/>
                  </a:lnTo>
                  <a:lnTo>
                    <a:pt x="166" y="599"/>
                  </a:lnTo>
                  <a:lnTo>
                    <a:pt x="166" y="589"/>
                  </a:lnTo>
                  <a:lnTo>
                    <a:pt x="168" y="582"/>
                  </a:lnTo>
                  <a:lnTo>
                    <a:pt x="168" y="574"/>
                  </a:lnTo>
                  <a:lnTo>
                    <a:pt x="170" y="568"/>
                  </a:lnTo>
                  <a:lnTo>
                    <a:pt x="170" y="557"/>
                  </a:lnTo>
                  <a:lnTo>
                    <a:pt x="172" y="555"/>
                  </a:lnTo>
                  <a:lnTo>
                    <a:pt x="170" y="553"/>
                  </a:lnTo>
                  <a:lnTo>
                    <a:pt x="164" y="549"/>
                  </a:lnTo>
                  <a:lnTo>
                    <a:pt x="160" y="540"/>
                  </a:lnTo>
                  <a:lnTo>
                    <a:pt x="160" y="532"/>
                  </a:lnTo>
                  <a:lnTo>
                    <a:pt x="160" y="523"/>
                  </a:lnTo>
                  <a:lnTo>
                    <a:pt x="158" y="517"/>
                  </a:lnTo>
                  <a:lnTo>
                    <a:pt x="154" y="513"/>
                  </a:lnTo>
                  <a:lnTo>
                    <a:pt x="154" y="509"/>
                  </a:lnTo>
                  <a:lnTo>
                    <a:pt x="151" y="502"/>
                  </a:lnTo>
                  <a:lnTo>
                    <a:pt x="149" y="488"/>
                  </a:lnTo>
                  <a:lnTo>
                    <a:pt x="145" y="471"/>
                  </a:lnTo>
                  <a:lnTo>
                    <a:pt x="139" y="450"/>
                  </a:lnTo>
                  <a:lnTo>
                    <a:pt x="135" y="428"/>
                  </a:lnTo>
                  <a:lnTo>
                    <a:pt x="130" y="403"/>
                  </a:lnTo>
                  <a:lnTo>
                    <a:pt x="124" y="378"/>
                  </a:lnTo>
                  <a:lnTo>
                    <a:pt x="118" y="350"/>
                  </a:lnTo>
                  <a:lnTo>
                    <a:pt x="111" y="323"/>
                  </a:lnTo>
                  <a:lnTo>
                    <a:pt x="103" y="296"/>
                  </a:lnTo>
                  <a:lnTo>
                    <a:pt x="97" y="272"/>
                  </a:lnTo>
                  <a:lnTo>
                    <a:pt x="90" y="247"/>
                  </a:lnTo>
                  <a:lnTo>
                    <a:pt x="84" y="228"/>
                  </a:lnTo>
                  <a:lnTo>
                    <a:pt x="78" y="211"/>
                  </a:lnTo>
                  <a:lnTo>
                    <a:pt x="75" y="197"/>
                  </a:lnTo>
                  <a:lnTo>
                    <a:pt x="69" y="184"/>
                  </a:lnTo>
                  <a:lnTo>
                    <a:pt x="63" y="171"/>
                  </a:lnTo>
                  <a:lnTo>
                    <a:pt x="56" y="158"/>
                  </a:lnTo>
                  <a:lnTo>
                    <a:pt x="50" y="142"/>
                  </a:lnTo>
                  <a:lnTo>
                    <a:pt x="44" y="127"/>
                  </a:lnTo>
                  <a:lnTo>
                    <a:pt x="38" y="112"/>
                  </a:lnTo>
                  <a:lnTo>
                    <a:pt x="33" y="97"/>
                  </a:lnTo>
                  <a:lnTo>
                    <a:pt x="27" y="83"/>
                  </a:lnTo>
                  <a:lnTo>
                    <a:pt x="19" y="68"/>
                  </a:lnTo>
                  <a:lnTo>
                    <a:pt x="16" y="57"/>
                  </a:lnTo>
                  <a:lnTo>
                    <a:pt x="12" y="43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989"/>
            <p:cNvSpPr>
              <a:spLocks/>
            </p:cNvSpPr>
            <p:nvPr/>
          </p:nvSpPr>
          <p:spPr bwMode="auto">
            <a:xfrm>
              <a:off x="1404413" y="5645150"/>
              <a:ext cx="141287" cy="501650"/>
            </a:xfrm>
            <a:custGeom>
              <a:avLst/>
              <a:gdLst/>
              <a:ahLst/>
              <a:cxnLst>
                <a:cxn ang="0">
                  <a:pos x="146" y="186"/>
                </a:cxn>
                <a:cxn ang="0">
                  <a:pos x="131" y="247"/>
                </a:cxn>
                <a:cxn ang="0">
                  <a:pos x="110" y="319"/>
                </a:cxn>
                <a:cxn ang="0">
                  <a:pos x="99" y="372"/>
                </a:cxn>
                <a:cxn ang="0">
                  <a:pos x="100" y="399"/>
                </a:cxn>
                <a:cxn ang="0">
                  <a:pos x="108" y="439"/>
                </a:cxn>
                <a:cxn ang="0">
                  <a:pos x="118" y="481"/>
                </a:cxn>
                <a:cxn ang="0">
                  <a:pos x="123" y="504"/>
                </a:cxn>
                <a:cxn ang="0">
                  <a:pos x="104" y="496"/>
                </a:cxn>
                <a:cxn ang="0">
                  <a:pos x="62" y="469"/>
                </a:cxn>
                <a:cxn ang="0">
                  <a:pos x="55" y="437"/>
                </a:cxn>
                <a:cxn ang="0">
                  <a:pos x="60" y="409"/>
                </a:cxn>
                <a:cxn ang="0">
                  <a:pos x="66" y="388"/>
                </a:cxn>
                <a:cxn ang="0">
                  <a:pos x="68" y="348"/>
                </a:cxn>
                <a:cxn ang="0">
                  <a:pos x="70" y="296"/>
                </a:cxn>
                <a:cxn ang="0">
                  <a:pos x="74" y="190"/>
                </a:cxn>
                <a:cxn ang="0">
                  <a:pos x="78" y="74"/>
                </a:cxn>
                <a:cxn ang="0">
                  <a:pos x="81" y="7"/>
                </a:cxn>
                <a:cxn ang="0">
                  <a:pos x="66" y="17"/>
                </a:cxn>
                <a:cxn ang="0">
                  <a:pos x="62" y="121"/>
                </a:cxn>
                <a:cxn ang="0">
                  <a:pos x="57" y="262"/>
                </a:cxn>
                <a:cxn ang="0">
                  <a:pos x="51" y="374"/>
                </a:cxn>
                <a:cxn ang="0">
                  <a:pos x="45" y="409"/>
                </a:cxn>
                <a:cxn ang="0">
                  <a:pos x="30" y="437"/>
                </a:cxn>
                <a:cxn ang="0">
                  <a:pos x="21" y="462"/>
                </a:cxn>
                <a:cxn ang="0">
                  <a:pos x="13" y="498"/>
                </a:cxn>
                <a:cxn ang="0">
                  <a:pos x="3" y="538"/>
                </a:cxn>
                <a:cxn ang="0">
                  <a:pos x="0" y="568"/>
                </a:cxn>
                <a:cxn ang="0">
                  <a:pos x="15" y="585"/>
                </a:cxn>
                <a:cxn ang="0">
                  <a:pos x="22" y="568"/>
                </a:cxn>
                <a:cxn ang="0">
                  <a:pos x="24" y="540"/>
                </a:cxn>
                <a:cxn ang="0">
                  <a:pos x="26" y="507"/>
                </a:cxn>
                <a:cxn ang="0">
                  <a:pos x="30" y="481"/>
                </a:cxn>
                <a:cxn ang="0">
                  <a:pos x="38" y="462"/>
                </a:cxn>
                <a:cxn ang="0">
                  <a:pos x="45" y="477"/>
                </a:cxn>
                <a:cxn ang="0">
                  <a:pos x="51" y="511"/>
                </a:cxn>
                <a:cxn ang="0">
                  <a:pos x="60" y="555"/>
                </a:cxn>
                <a:cxn ang="0">
                  <a:pos x="70" y="591"/>
                </a:cxn>
                <a:cxn ang="0">
                  <a:pos x="81" y="606"/>
                </a:cxn>
                <a:cxn ang="0">
                  <a:pos x="110" y="618"/>
                </a:cxn>
                <a:cxn ang="0">
                  <a:pos x="146" y="627"/>
                </a:cxn>
                <a:cxn ang="0">
                  <a:pos x="173" y="631"/>
                </a:cxn>
                <a:cxn ang="0">
                  <a:pos x="175" y="620"/>
                </a:cxn>
                <a:cxn ang="0">
                  <a:pos x="165" y="593"/>
                </a:cxn>
                <a:cxn ang="0">
                  <a:pos x="154" y="561"/>
                </a:cxn>
                <a:cxn ang="0">
                  <a:pos x="144" y="528"/>
                </a:cxn>
                <a:cxn ang="0">
                  <a:pos x="138" y="504"/>
                </a:cxn>
                <a:cxn ang="0">
                  <a:pos x="129" y="464"/>
                </a:cxn>
                <a:cxn ang="0">
                  <a:pos x="119" y="420"/>
                </a:cxn>
                <a:cxn ang="0">
                  <a:pos x="112" y="384"/>
                </a:cxn>
                <a:cxn ang="0">
                  <a:pos x="114" y="363"/>
                </a:cxn>
                <a:cxn ang="0">
                  <a:pos x="127" y="308"/>
                </a:cxn>
                <a:cxn ang="0">
                  <a:pos x="146" y="241"/>
                </a:cxn>
                <a:cxn ang="0">
                  <a:pos x="161" y="192"/>
                </a:cxn>
                <a:cxn ang="0">
                  <a:pos x="154" y="171"/>
                </a:cxn>
              </a:cxnLst>
              <a:rect l="0" t="0" r="r" b="b"/>
              <a:pathLst>
                <a:path w="176" h="631">
                  <a:moveTo>
                    <a:pt x="154" y="171"/>
                  </a:moveTo>
                  <a:lnTo>
                    <a:pt x="154" y="173"/>
                  </a:lnTo>
                  <a:lnTo>
                    <a:pt x="150" y="178"/>
                  </a:lnTo>
                  <a:lnTo>
                    <a:pt x="146" y="186"/>
                  </a:lnTo>
                  <a:lnTo>
                    <a:pt x="144" y="199"/>
                  </a:lnTo>
                  <a:lnTo>
                    <a:pt x="140" y="213"/>
                  </a:lnTo>
                  <a:lnTo>
                    <a:pt x="135" y="230"/>
                  </a:lnTo>
                  <a:lnTo>
                    <a:pt x="131" y="247"/>
                  </a:lnTo>
                  <a:lnTo>
                    <a:pt x="125" y="266"/>
                  </a:lnTo>
                  <a:lnTo>
                    <a:pt x="119" y="283"/>
                  </a:lnTo>
                  <a:lnTo>
                    <a:pt x="116" y="302"/>
                  </a:lnTo>
                  <a:lnTo>
                    <a:pt x="110" y="319"/>
                  </a:lnTo>
                  <a:lnTo>
                    <a:pt x="106" y="336"/>
                  </a:lnTo>
                  <a:lnTo>
                    <a:pt x="102" y="352"/>
                  </a:lnTo>
                  <a:lnTo>
                    <a:pt x="100" y="363"/>
                  </a:lnTo>
                  <a:lnTo>
                    <a:pt x="99" y="372"/>
                  </a:lnTo>
                  <a:lnTo>
                    <a:pt x="99" y="380"/>
                  </a:lnTo>
                  <a:lnTo>
                    <a:pt x="99" y="384"/>
                  </a:lnTo>
                  <a:lnTo>
                    <a:pt x="99" y="391"/>
                  </a:lnTo>
                  <a:lnTo>
                    <a:pt x="100" y="399"/>
                  </a:lnTo>
                  <a:lnTo>
                    <a:pt x="102" y="409"/>
                  </a:lnTo>
                  <a:lnTo>
                    <a:pt x="104" y="418"/>
                  </a:lnTo>
                  <a:lnTo>
                    <a:pt x="106" y="430"/>
                  </a:lnTo>
                  <a:lnTo>
                    <a:pt x="108" y="439"/>
                  </a:lnTo>
                  <a:lnTo>
                    <a:pt x="112" y="452"/>
                  </a:lnTo>
                  <a:lnTo>
                    <a:pt x="114" y="462"/>
                  </a:lnTo>
                  <a:lnTo>
                    <a:pt x="116" y="471"/>
                  </a:lnTo>
                  <a:lnTo>
                    <a:pt x="118" y="481"/>
                  </a:lnTo>
                  <a:lnTo>
                    <a:pt x="119" y="488"/>
                  </a:lnTo>
                  <a:lnTo>
                    <a:pt x="121" y="496"/>
                  </a:lnTo>
                  <a:lnTo>
                    <a:pt x="121" y="502"/>
                  </a:lnTo>
                  <a:lnTo>
                    <a:pt x="123" y="504"/>
                  </a:lnTo>
                  <a:lnTo>
                    <a:pt x="125" y="506"/>
                  </a:lnTo>
                  <a:lnTo>
                    <a:pt x="121" y="504"/>
                  </a:lnTo>
                  <a:lnTo>
                    <a:pt x="114" y="502"/>
                  </a:lnTo>
                  <a:lnTo>
                    <a:pt x="104" y="496"/>
                  </a:lnTo>
                  <a:lnTo>
                    <a:pt x="95" y="490"/>
                  </a:lnTo>
                  <a:lnTo>
                    <a:pt x="81" y="483"/>
                  </a:lnTo>
                  <a:lnTo>
                    <a:pt x="72" y="477"/>
                  </a:lnTo>
                  <a:lnTo>
                    <a:pt x="62" y="469"/>
                  </a:lnTo>
                  <a:lnTo>
                    <a:pt x="57" y="464"/>
                  </a:lnTo>
                  <a:lnTo>
                    <a:pt x="55" y="456"/>
                  </a:lnTo>
                  <a:lnTo>
                    <a:pt x="55" y="447"/>
                  </a:lnTo>
                  <a:lnTo>
                    <a:pt x="55" y="437"/>
                  </a:lnTo>
                  <a:lnTo>
                    <a:pt x="55" y="430"/>
                  </a:lnTo>
                  <a:lnTo>
                    <a:pt x="57" y="422"/>
                  </a:lnTo>
                  <a:lnTo>
                    <a:pt x="59" y="414"/>
                  </a:lnTo>
                  <a:lnTo>
                    <a:pt x="60" y="409"/>
                  </a:lnTo>
                  <a:lnTo>
                    <a:pt x="64" y="407"/>
                  </a:lnTo>
                  <a:lnTo>
                    <a:pt x="64" y="401"/>
                  </a:lnTo>
                  <a:lnTo>
                    <a:pt x="64" y="395"/>
                  </a:lnTo>
                  <a:lnTo>
                    <a:pt x="66" y="388"/>
                  </a:lnTo>
                  <a:lnTo>
                    <a:pt x="66" y="380"/>
                  </a:lnTo>
                  <a:lnTo>
                    <a:pt x="66" y="369"/>
                  </a:lnTo>
                  <a:lnTo>
                    <a:pt x="68" y="359"/>
                  </a:lnTo>
                  <a:lnTo>
                    <a:pt x="68" y="348"/>
                  </a:lnTo>
                  <a:lnTo>
                    <a:pt x="70" y="338"/>
                  </a:lnTo>
                  <a:lnTo>
                    <a:pt x="70" y="329"/>
                  </a:lnTo>
                  <a:lnTo>
                    <a:pt x="70" y="314"/>
                  </a:lnTo>
                  <a:lnTo>
                    <a:pt x="70" y="296"/>
                  </a:lnTo>
                  <a:lnTo>
                    <a:pt x="70" y="274"/>
                  </a:lnTo>
                  <a:lnTo>
                    <a:pt x="70" y="247"/>
                  </a:lnTo>
                  <a:lnTo>
                    <a:pt x="72" y="218"/>
                  </a:lnTo>
                  <a:lnTo>
                    <a:pt x="74" y="190"/>
                  </a:lnTo>
                  <a:lnTo>
                    <a:pt x="76" y="161"/>
                  </a:lnTo>
                  <a:lnTo>
                    <a:pt x="76" y="129"/>
                  </a:lnTo>
                  <a:lnTo>
                    <a:pt x="78" y="102"/>
                  </a:lnTo>
                  <a:lnTo>
                    <a:pt x="78" y="74"/>
                  </a:lnTo>
                  <a:lnTo>
                    <a:pt x="79" y="53"/>
                  </a:lnTo>
                  <a:lnTo>
                    <a:pt x="79" y="32"/>
                  </a:lnTo>
                  <a:lnTo>
                    <a:pt x="81" y="17"/>
                  </a:lnTo>
                  <a:lnTo>
                    <a:pt x="81" y="7"/>
                  </a:lnTo>
                  <a:lnTo>
                    <a:pt x="81" y="4"/>
                  </a:lnTo>
                  <a:lnTo>
                    <a:pt x="66" y="0"/>
                  </a:lnTo>
                  <a:lnTo>
                    <a:pt x="66" y="4"/>
                  </a:lnTo>
                  <a:lnTo>
                    <a:pt x="66" y="17"/>
                  </a:lnTo>
                  <a:lnTo>
                    <a:pt x="64" y="34"/>
                  </a:lnTo>
                  <a:lnTo>
                    <a:pt x="64" y="59"/>
                  </a:lnTo>
                  <a:lnTo>
                    <a:pt x="62" y="87"/>
                  </a:lnTo>
                  <a:lnTo>
                    <a:pt x="62" y="121"/>
                  </a:lnTo>
                  <a:lnTo>
                    <a:pt x="60" y="154"/>
                  </a:lnTo>
                  <a:lnTo>
                    <a:pt x="60" y="192"/>
                  </a:lnTo>
                  <a:lnTo>
                    <a:pt x="57" y="228"/>
                  </a:lnTo>
                  <a:lnTo>
                    <a:pt x="57" y="262"/>
                  </a:lnTo>
                  <a:lnTo>
                    <a:pt x="55" y="296"/>
                  </a:lnTo>
                  <a:lnTo>
                    <a:pt x="55" y="327"/>
                  </a:lnTo>
                  <a:lnTo>
                    <a:pt x="51" y="352"/>
                  </a:lnTo>
                  <a:lnTo>
                    <a:pt x="51" y="374"/>
                  </a:lnTo>
                  <a:lnTo>
                    <a:pt x="51" y="388"/>
                  </a:lnTo>
                  <a:lnTo>
                    <a:pt x="51" y="397"/>
                  </a:lnTo>
                  <a:lnTo>
                    <a:pt x="47" y="403"/>
                  </a:lnTo>
                  <a:lnTo>
                    <a:pt x="45" y="409"/>
                  </a:lnTo>
                  <a:lnTo>
                    <a:pt x="41" y="416"/>
                  </a:lnTo>
                  <a:lnTo>
                    <a:pt x="38" y="424"/>
                  </a:lnTo>
                  <a:lnTo>
                    <a:pt x="34" y="430"/>
                  </a:lnTo>
                  <a:lnTo>
                    <a:pt x="30" y="437"/>
                  </a:lnTo>
                  <a:lnTo>
                    <a:pt x="26" y="443"/>
                  </a:lnTo>
                  <a:lnTo>
                    <a:pt x="24" y="452"/>
                  </a:lnTo>
                  <a:lnTo>
                    <a:pt x="22" y="456"/>
                  </a:lnTo>
                  <a:lnTo>
                    <a:pt x="21" y="462"/>
                  </a:lnTo>
                  <a:lnTo>
                    <a:pt x="19" y="469"/>
                  </a:lnTo>
                  <a:lnTo>
                    <a:pt x="17" y="479"/>
                  </a:lnTo>
                  <a:lnTo>
                    <a:pt x="13" y="487"/>
                  </a:lnTo>
                  <a:lnTo>
                    <a:pt x="13" y="498"/>
                  </a:lnTo>
                  <a:lnTo>
                    <a:pt x="9" y="507"/>
                  </a:lnTo>
                  <a:lnTo>
                    <a:pt x="9" y="519"/>
                  </a:lnTo>
                  <a:lnTo>
                    <a:pt x="5" y="528"/>
                  </a:lnTo>
                  <a:lnTo>
                    <a:pt x="3" y="538"/>
                  </a:lnTo>
                  <a:lnTo>
                    <a:pt x="2" y="546"/>
                  </a:lnTo>
                  <a:lnTo>
                    <a:pt x="2" y="555"/>
                  </a:lnTo>
                  <a:lnTo>
                    <a:pt x="0" y="561"/>
                  </a:lnTo>
                  <a:lnTo>
                    <a:pt x="0" y="568"/>
                  </a:lnTo>
                  <a:lnTo>
                    <a:pt x="0" y="572"/>
                  </a:lnTo>
                  <a:lnTo>
                    <a:pt x="3" y="576"/>
                  </a:lnTo>
                  <a:lnTo>
                    <a:pt x="9" y="582"/>
                  </a:lnTo>
                  <a:lnTo>
                    <a:pt x="15" y="585"/>
                  </a:lnTo>
                  <a:lnTo>
                    <a:pt x="21" y="585"/>
                  </a:lnTo>
                  <a:lnTo>
                    <a:pt x="24" y="578"/>
                  </a:lnTo>
                  <a:lnTo>
                    <a:pt x="22" y="574"/>
                  </a:lnTo>
                  <a:lnTo>
                    <a:pt x="22" y="568"/>
                  </a:lnTo>
                  <a:lnTo>
                    <a:pt x="22" y="563"/>
                  </a:lnTo>
                  <a:lnTo>
                    <a:pt x="22" y="557"/>
                  </a:lnTo>
                  <a:lnTo>
                    <a:pt x="22" y="547"/>
                  </a:lnTo>
                  <a:lnTo>
                    <a:pt x="24" y="540"/>
                  </a:lnTo>
                  <a:lnTo>
                    <a:pt x="24" y="532"/>
                  </a:lnTo>
                  <a:lnTo>
                    <a:pt x="24" y="525"/>
                  </a:lnTo>
                  <a:lnTo>
                    <a:pt x="24" y="515"/>
                  </a:lnTo>
                  <a:lnTo>
                    <a:pt x="26" y="507"/>
                  </a:lnTo>
                  <a:lnTo>
                    <a:pt x="26" y="498"/>
                  </a:lnTo>
                  <a:lnTo>
                    <a:pt x="28" y="492"/>
                  </a:lnTo>
                  <a:lnTo>
                    <a:pt x="28" y="485"/>
                  </a:lnTo>
                  <a:lnTo>
                    <a:pt x="30" y="481"/>
                  </a:lnTo>
                  <a:lnTo>
                    <a:pt x="30" y="475"/>
                  </a:lnTo>
                  <a:lnTo>
                    <a:pt x="32" y="473"/>
                  </a:lnTo>
                  <a:lnTo>
                    <a:pt x="34" y="468"/>
                  </a:lnTo>
                  <a:lnTo>
                    <a:pt x="38" y="462"/>
                  </a:lnTo>
                  <a:lnTo>
                    <a:pt x="40" y="462"/>
                  </a:lnTo>
                  <a:lnTo>
                    <a:pt x="43" y="471"/>
                  </a:lnTo>
                  <a:lnTo>
                    <a:pt x="43" y="473"/>
                  </a:lnTo>
                  <a:lnTo>
                    <a:pt x="45" y="477"/>
                  </a:lnTo>
                  <a:lnTo>
                    <a:pt x="45" y="485"/>
                  </a:lnTo>
                  <a:lnTo>
                    <a:pt x="49" y="492"/>
                  </a:lnTo>
                  <a:lnTo>
                    <a:pt x="49" y="502"/>
                  </a:lnTo>
                  <a:lnTo>
                    <a:pt x="51" y="511"/>
                  </a:lnTo>
                  <a:lnTo>
                    <a:pt x="53" y="523"/>
                  </a:lnTo>
                  <a:lnTo>
                    <a:pt x="57" y="534"/>
                  </a:lnTo>
                  <a:lnTo>
                    <a:pt x="57" y="544"/>
                  </a:lnTo>
                  <a:lnTo>
                    <a:pt x="60" y="555"/>
                  </a:lnTo>
                  <a:lnTo>
                    <a:pt x="62" y="565"/>
                  </a:lnTo>
                  <a:lnTo>
                    <a:pt x="64" y="576"/>
                  </a:lnTo>
                  <a:lnTo>
                    <a:pt x="66" y="582"/>
                  </a:lnTo>
                  <a:lnTo>
                    <a:pt x="70" y="591"/>
                  </a:lnTo>
                  <a:lnTo>
                    <a:pt x="72" y="597"/>
                  </a:lnTo>
                  <a:lnTo>
                    <a:pt x="74" y="601"/>
                  </a:lnTo>
                  <a:lnTo>
                    <a:pt x="76" y="603"/>
                  </a:lnTo>
                  <a:lnTo>
                    <a:pt x="81" y="606"/>
                  </a:lnTo>
                  <a:lnTo>
                    <a:pt x="87" y="608"/>
                  </a:lnTo>
                  <a:lnTo>
                    <a:pt x="95" y="612"/>
                  </a:lnTo>
                  <a:lnTo>
                    <a:pt x="100" y="614"/>
                  </a:lnTo>
                  <a:lnTo>
                    <a:pt x="110" y="618"/>
                  </a:lnTo>
                  <a:lnTo>
                    <a:pt x="119" y="620"/>
                  </a:lnTo>
                  <a:lnTo>
                    <a:pt x="129" y="623"/>
                  </a:lnTo>
                  <a:lnTo>
                    <a:pt x="137" y="625"/>
                  </a:lnTo>
                  <a:lnTo>
                    <a:pt x="146" y="627"/>
                  </a:lnTo>
                  <a:lnTo>
                    <a:pt x="154" y="627"/>
                  </a:lnTo>
                  <a:lnTo>
                    <a:pt x="161" y="631"/>
                  </a:lnTo>
                  <a:lnTo>
                    <a:pt x="169" y="631"/>
                  </a:lnTo>
                  <a:lnTo>
                    <a:pt x="173" y="631"/>
                  </a:lnTo>
                  <a:lnTo>
                    <a:pt x="175" y="629"/>
                  </a:lnTo>
                  <a:lnTo>
                    <a:pt x="176" y="627"/>
                  </a:lnTo>
                  <a:lnTo>
                    <a:pt x="176" y="623"/>
                  </a:lnTo>
                  <a:lnTo>
                    <a:pt x="175" y="620"/>
                  </a:lnTo>
                  <a:lnTo>
                    <a:pt x="173" y="614"/>
                  </a:lnTo>
                  <a:lnTo>
                    <a:pt x="171" y="608"/>
                  </a:lnTo>
                  <a:lnTo>
                    <a:pt x="169" y="601"/>
                  </a:lnTo>
                  <a:lnTo>
                    <a:pt x="165" y="593"/>
                  </a:lnTo>
                  <a:lnTo>
                    <a:pt x="163" y="585"/>
                  </a:lnTo>
                  <a:lnTo>
                    <a:pt x="161" y="578"/>
                  </a:lnTo>
                  <a:lnTo>
                    <a:pt x="157" y="568"/>
                  </a:lnTo>
                  <a:lnTo>
                    <a:pt x="154" y="561"/>
                  </a:lnTo>
                  <a:lnTo>
                    <a:pt x="150" y="551"/>
                  </a:lnTo>
                  <a:lnTo>
                    <a:pt x="148" y="544"/>
                  </a:lnTo>
                  <a:lnTo>
                    <a:pt x="144" y="536"/>
                  </a:lnTo>
                  <a:lnTo>
                    <a:pt x="144" y="528"/>
                  </a:lnTo>
                  <a:lnTo>
                    <a:pt x="142" y="521"/>
                  </a:lnTo>
                  <a:lnTo>
                    <a:pt x="142" y="517"/>
                  </a:lnTo>
                  <a:lnTo>
                    <a:pt x="140" y="511"/>
                  </a:lnTo>
                  <a:lnTo>
                    <a:pt x="138" y="504"/>
                  </a:lnTo>
                  <a:lnTo>
                    <a:pt x="137" y="496"/>
                  </a:lnTo>
                  <a:lnTo>
                    <a:pt x="135" y="487"/>
                  </a:lnTo>
                  <a:lnTo>
                    <a:pt x="131" y="475"/>
                  </a:lnTo>
                  <a:lnTo>
                    <a:pt x="129" y="464"/>
                  </a:lnTo>
                  <a:lnTo>
                    <a:pt x="127" y="454"/>
                  </a:lnTo>
                  <a:lnTo>
                    <a:pt x="125" y="443"/>
                  </a:lnTo>
                  <a:lnTo>
                    <a:pt x="121" y="431"/>
                  </a:lnTo>
                  <a:lnTo>
                    <a:pt x="119" y="420"/>
                  </a:lnTo>
                  <a:lnTo>
                    <a:pt x="116" y="409"/>
                  </a:lnTo>
                  <a:lnTo>
                    <a:pt x="116" y="401"/>
                  </a:lnTo>
                  <a:lnTo>
                    <a:pt x="114" y="391"/>
                  </a:lnTo>
                  <a:lnTo>
                    <a:pt x="112" y="384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1"/>
                  </a:lnTo>
                  <a:lnTo>
                    <a:pt x="114" y="363"/>
                  </a:lnTo>
                  <a:lnTo>
                    <a:pt x="116" y="353"/>
                  </a:lnTo>
                  <a:lnTo>
                    <a:pt x="119" y="340"/>
                  </a:lnTo>
                  <a:lnTo>
                    <a:pt x="121" y="325"/>
                  </a:lnTo>
                  <a:lnTo>
                    <a:pt x="127" y="308"/>
                  </a:lnTo>
                  <a:lnTo>
                    <a:pt x="131" y="291"/>
                  </a:lnTo>
                  <a:lnTo>
                    <a:pt x="137" y="274"/>
                  </a:lnTo>
                  <a:lnTo>
                    <a:pt x="140" y="256"/>
                  </a:lnTo>
                  <a:lnTo>
                    <a:pt x="146" y="241"/>
                  </a:lnTo>
                  <a:lnTo>
                    <a:pt x="150" y="224"/>
                  </a:lnTo>
                  <a:lnTo>
                    <a:pt x="156" y="211"/>
                  </a:lnTo>
                  <a:lnTo>
                    <a:pt x="157" y="199"/>
                  </a:lnTo>
                  <a:lnTo>
                    <a:pt x="161" y="192"/>
                  </a:lnTo>
                  <a:lnTo>
                    <a:pt x="163" y="184"/>
                  </a:lnTo>
                  <a:lnTo>
                    <a:pt x="165" y="184"/>
                  </a:lnTo>
                  <a:lnTo>
                    <a:pt x="154" y="171"/>
                  </a:lnTo>
                  <a:lnTo>
                    <a:pt x="154" y="1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990"/>
            <p:cNvSpPr>
              <a:spLocks/>
            </p:cNvSpPr>
            <p:nvPr/>
          </p:nvSpPr>
          <p:spPr bwMode="auto">
            <a:xfrm>
              <a:off x="1803978" y="6103938"/>
              <a:ext cx="266700" cy="98425"/>
            </a:xfrm>
            <a:custGeom>
              <a:avLst/>
              <a:gdLst/>
              <a:ahLst/>
              <a:cxnLst>
                <a:cxn ang="0">
                  <a:pos x="165" y="17"/>
                </a:cxn>
                <a:cxn ang="0">
                  <a:pos x="148" y="21"/>
                </a:cxn>
                <a:cxn ang="0">
                  <a:pos x="123" y="28"/>
                </a:cxn>
                <a:cxn ang="0">
                  <a:pos x="95" y="38"/>
                </a:cxn>
                <a:cxn ang="0">
                  <a:pos x="64" y="49"/>
                </a:cxn>
                <a:cxn ang="0">
                  <a:pos x="40" y="63"/>
                </a:cxn>
                <a:cxn ang="0">
                  <a:pos x="25" y="78"/>
                </a:cxn>
                <a:cxn ang="0">
                  <a:pos x="23" y="91"/>
                </a:cxn>
                <a:cxn ang="0">
                  <a:pos x="40" y="104"/>
                </a:cxn>
                <a:cxn ang="0">
                  <a:pos x="70" y="110"/>
                </a:cxn>
                <a:cxn ang="0">
                  <a:pos x="108" y="110"/>
                </a:cxn>
                <a:cxn ang="0">
                  <a:pos x="150" y="108"/>
                </a:cxn>
                <a:cxn ang="0">
                  <a:pos x="196" y="99"/>
                </a:cxn>
                <a:cxn ang="0">
                  <a:pos x="236" y="89"/>
                </a:cxn>
                <a:cxn ang="0">
                  <a:pos x="274" y="78"/>
                </a:cxn>
                <a:cxn ang="0">
                  <a:pos x="300" y="66"/>
                </a:cxn>
                <a:cxn ang="0">
                  <a:pos x="315" y="57"/>
                </a:cxn>
                <a:cxn ang="0">
                  <a:pos x="314" y="47"/>
                </a:cxn>
                <a:cxn ang="0">
                  <a:pos x="298" y="40"/>
                </a:cxn>
                <a:cxn ang="0">
                  <a:pos x="274" y="32"/>
                </a:cxn>
                <a:cxn ang="0">
                  <a:pos x="245" y="26"/>
                </a:cxn>
                <a:cxn ang="0">
                  <a:pos x="217" y="21"/>
                </a:cxn>
                <a:cxn ang="0">
                  <a:pos x="194" y="19"/>
                </a:cxn>
                <a:cxn ang="0">
                  <a:pos x="180" y="17"/>
                </a:cxn>
                <a:cxn ang="0">
                  <a:pos x="179" y="0"/>
                </a:cxn>
                <a:cxn ang="0">
                  <a:pos x="184" y="0"/>
                </a:cxn>
                <a:cxn ang="0">
                  <a:pos x="203" y="2"/>
                </a:cxn>
                <a:cxn ang="0">
                  <a:pos x="230" y="6"/>
                </a:cxn>
                <a:cxn ang="0">
                  <a:pos x="260" y="11"/>
                </a:cxn>
                <a:cxn ang="0">
                  <a:pos x="289" y="17"/>
                </a:cxn>
                <a:cxn ang="0">
                  <a:pos x="315" y="28"/>
                </a:cxn>
                <a:cxn ang="0">
                  <a:pos x="331" y="38"/>
                </a:cxn>
                <a:cxn ang="0">
                  <a:pos x="335" y="53"/>
                </a:cxn>
                <a:cxn ang="0">
                  <a:pos x="325" y="66"/>
                </a:cxn>
                <a:cxn ang="0">
                  <a:pos x="310" y="78"/>
                </a:cxn>
                <a:cxn ang="0">
                  <a:pos x="287" y="89"/>
                </a:cxn>
                <a:cxn ang="0">
                  <a:pos x="262" y="97"/>
                </a:cxn>
                <a:cxn ang="0">
                  <a:pos x="234" y="103"/>
                </a:cxn>
                <a:cxn ang="0">
                  <a:pos x="203" y="108"/>
                </a:cxn>
                <a:cxn ang="0">
                  <a:pos x="173" y="114"/>
                </a:cxn>
                <a:cxn ang="0">
                  <a:pos x="146" y="118"/>
                </a:cxn>
                <a:cxn ang="0">
                  <a:pos x="118" y="120"/>
                </a:cxn>
                <a:cxn ang="0">
                  <a:pos x="93" y="123"/>
                </a:cxn>
                <a:cxn ang="0">
                  <a:pos x="68" y="122"/>
                </a:cxn>
                <a:cxn ang="0">
                  <a:pos x="47" y="122"/>
                </a:cxn>
                <a:cxn ang="0">
                  <a:pos x="26" y="118"/>
                </a:cxn>
                <a:cxn ang="0">
                  <a:pos x="13" y="112"/>
                </a:cxn>
                <a:cxn ang="0">
                  <a:pos x="2" y="103"/>
                </a:cxn>
                <a:cxn ang="0">
                  <a:pos x="0" y="91"/>
                </a:cxn>
                <a:cxn ang="0">
                  <a:pos x="6" y="74"/>
                </a:cxn>
                <a:cxn ang="0">
                  <a:pos x="25" y="59"/>
                </a:cxn>
                <a:cxn ang="0">
                  <a:pos x="49" y="45"/>
                </a:cxn>
                <a:cxn ang="0">
                  <a:pos x="82" y="32"/>
                </a:cxn>
                <a:cxn ang="0">
                  <a:pos x="110" y="19"/>
                </a:cxn>
                <a:cxn ang="0">
                  <a:pos x="139" y="9"/>
                </a:cxn>
                <a:cxn ang="0">
                  <a:pos x="156" y="4"/>
                </a:cxn>
                <a:cxn ang="0">
                  <a:pos x="165" y="4"/>
                </a:cxn>
                <a:cxn ang="0">
                  <a:pos x="167" y="17"/>
                </a:cxn>
              </a:cxnLst>
              <a:rect l="0" t="0" r="r" b="b"/>
              <a:pathLst>
                <a:path w="335" h="123">
                  <a:moveTo>
                    <a:pt x="167" y="17"/>
                  </a:moveTo>
                  <a:lnTo>
                    <a:pt x="165" y="17"/>
                  </a:lnTo>
                  <a:lnTo>
                    <a:pt x="160" y="19"/>
                  </a:lnTo>
                  <a:lnTo>
                    <a:pt x="148" y="21"/>
                  </a:lnTo>
                  <a:lnTo>
                    <a:pt x="139" y="25"/>
                  </a:lnTo>
                  <a:lnTo>
                    <a:pt x="123" y="28"/>
                  </a:lnTo>
                  <a:lnTo>
                    <a:pt x="110" y="32"/>
                  </a:lnTo>
                  <a:lnTo>
                    <a:pt x="95" y="38"/>
                  </a:lnTo>
                  <a:lnTo>
                    <a:pt x="80" y="44"/>
                  </a:lnTo>
                  <a:lnTo>
                    <a:pt x="64" y="49"/>
                  </a:lnTo>
                  <a:lnTo>
                    <a:pt x="53" y="55"/>
                  </a:lnTo>
                  <a:lnTo>
                    <a:pt x="40" y="63"/>
                  </a:lnTo>
                  <a:lnTo>
                    <a:pt x="32" y="70"/>
                  </a:lnTo>
                  <a:lnTo>
                    <a:pt x="25" y="78"/>
                  </a:lnTo>
                  <a:lnTo>
                    <a:pt x="23" y="84"/>
                  </a:lnTo>
                  <a:lnTo>
                    <a:pt x="23" y="91"/>
                  </a:lnTo>
                  <a:lnTo>
                    <a:pt x="32" y="99"/>
                  </a:lnTo>
                  <a:lnTo>
                    <a:pt x="40" y="104"/>
                  </a:lnTo>
                  <a:lnTo>
                    <a:pt x="55" y="108"/>
                  </a:lnTo>
                  <a:lnTo>
                    <a:pt x="70" y="110"/>
                  </a:lnTo>
                  <a:lnTo>
                    <a:pt x="89" y="112"/>
                  </a:lnTo>
                  <a:lnTo>
                    <a:pt x="108" y="110"/>
                  </a:lnTo>
                  <a:lnTo>
                    <a:pt x="129" y="110"/>
                  </a:lnTo>
                  <a:lnTo>
                    <a:pt x="150" y="108"/>
                  </a:lnTo>
                  <a:lnTo>
                    <a:pt x="175" y="104"/>
                  </a:lnTo>
                  <a:lnTo>
                    <a:pt x="196" y="99"/>
                  </a:lnTo>
                  <a:lnTo>
                    <a:pt x="217" y="95"/>
                  </a:lnTo>
                  <a:lnTo>
                    <a:pt x="236" y="89"/>
                  </a:lnTo>
                  <a:lnTo>
                    <a:pt x="257" y="84"/>
                  </a:lnTo>
                  <a:lnTo>
                    <a:pt x="274" y="78"/>
                  </a:lnTo>
                  <a:lnTo>
                    <a:pt x="289" y="72"/>
                  </a:lnTo>
                  <a:lnTo>
                    <a:pt x="300" y="66"/>
                  </a:lnTo>
                  <a:lnTo>
                    <a:pt x="312" y="63"/>
                  </a:lnTo>
                  <a:lnTo>
                    <a:pt x="315" y="57"/>
                  </a:lnTo>
                  <a:lnTo>
                    <a:pt x="317" y="53"/>
                  </a:lnTo>
                  <a:lnTo>
                    <a:pt x="314" y="47"/>
                  </a:lnTo>
                  <a:lnTo>
                    <a:pt x="308" y="44"/>
                  </a:lnTo>
                  <a:lnTo>
                    <a:pt x="298" y="40"/>
                  </a:lnTo>
                  <a:lnTo>
                    <a:pt x="287" y="36"/>
                  </a:lnTo>
                  <a:lnTo>
                    <a:pt x="274" y="32"/>
                  </a:lnTo>
                  <a:lnTo>
                    <a:pt x="260" y="30"/>
                  </a:lnTo>
                  <a:lnTo>
                    <a:pt x="245" y="26"/>
                  </a:lnTo>
                  <a:lnTo>
                    <a:pt x="230" y="23"/>
                  </a:lnTo>
                  <a:lnTo>
                    <a:pt x="217" y="21"/>
                  </a:lnTo>
                  <a:lnTo>
                    <a:pt x="205" y="19"/>
                  </a:lnTo>
                  <a:lnTo>
                    <a:pt x="194" y="19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9" y="17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3" y="2"/>
                  </a:lnTo>
                  <a:lnTo>
                    <a:pt x="215" y="4"/>
                  </a:lnTo>
                  <a:lnTo>
                    <a:pt x="230" y="6"/>
                  </a:lnTo>
                  <a:lnTo>
                    <a:pt x="245" y="7"/>
                  </a:lnTo>
                  <a:lnTo>
                    <a:pt x="260" y="11"/>
                  </a:lnTo>
                  <a:lnTo>
                    <a:pt x="276" y="13"/>
                  </a:lnTo>
                  <a:lnTo>
                    <a:pt x="289" y="17"/>
                  </a:lnTo>
                  <a:lnTo>
                    <a:pt x="302" y="23"/>
                  </a:lnTo>
                  <a:lnTo>
                    <a:pt x="315" y="28"/>
                  </a:lnTo>
                  <a:lnTo>
                    <a:pt x="323" y="32"/>
                  </a:lnTo>
                  <a:lnTo>
                    <a:pt x="331" y="38"/>
                  </a:lnTo>
                  <a:lnTo>
                    <a:pt x="335" y="45"/>
                  </a:lnTo>
                  <a:lnTo>
                    <a:pt x="335" y="53"/>
                  </a:lnTo>
                  <a:lnTo>
                    <a:pt x="331" y="59"/>
                  </a:lnTo>
                  <a:lnTo>
                    <a:pt x="325" y="66"/>
                  </a:lnTo>
                  <a:lnTo>
                    <a:pt x="317" y="72"/>
                  </a:lnTo>
                  <a:lnTo>
                    <a:pt x="310" y="78"/>
                  </a:lnTo>
                  <a:lnTo>
                    <a:pt x="298" y="84"/>
                  </a:lnTo>
                  <a:lnTo>
                    <a:pt x="287" y="89"/>
                  </a:lnTo>
                  <a:lnTo>
                    <a:pt x="274" y="93"/>
                  </a:lnTo>
                  <a:lnTo>
                    <a:pt x="262" y="97"/>
                  </a:lnTo>
                  <a:lnTo>
                    <a:pt x="247" y="99"/>
                  </a:lnTo>
                  <a:lnTo>
                    <a:pt x="234" y="103"/>
                  </a:lnTo>
                  <a:lnTo>
                    <a:pt x="219" y="104"/>
                  </a:lnTo>
                  <a:lnTo>
                    <a:pt x="203" y="108"/>
                  </a:lnTo>
                  <a:lnTo>
                    <a:pt x="188" y="110"/>
                  </a:lnTo>
                  <a:lnTo>
                    <a:pt x="173" y="114"/>
                  </a:lnTo>
                  <a:lnTo>
                    <a:pt x="160" y="114"/>
                  </a:lnTo>
                  <a:lnTo>
                    <a:pt x="146" y="118"/>
                  </a:lnTo>
                  <a:lnTo>
                    <a:pt x="133" y="120"/>
                  </a:lnTo>
                  <a:lnTo>
                    <a:pt x="118" y="120"/>
                  </a:lnTo>
                  <a:lnTo>
                    <a:pt x="104" y="12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68" y="122"/>
                  </a:lnTo>
                  <a:lnTo>
                    <a:pt x="57" y="122"/>
                  </a:lnTo>
                  <a:lnTo>
                    <a:pt x="47" y="122"/>
                  </a:lnTo>
                  <a:lnTo>
                    <a:pt x="36" y="120"/>
                  </a:lnTo>
                  <a:lnTo>
                    <a:pt x="26" y="118"/>
                  </a:lnTo>
                  <a:lnTo>
                    <a:pt x="19" y="114"/>
                  </a:lnTo>
                  <a:lnTo>
                    <a:pt x="13" y="112"/>
                  </a:lnTo>
                  <a:lnTo>
                    <a:pt x="6" y="108"/>
                  </a:lnTo>
                  <a:lnTo>
                    <a:pt x="2" y="103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6" y="74"/>
                  </a:lnTo>
                  <a:lnTo>
                    <a:pt x="13" y="66"/>
                  </a:lnTo>
                  <a:lnTo>
                    <a:pt x="25" y="59"/>
                  </a:lnTo>
                  <a:lnTo>
                    <a:pt x="36" y="53"/>
                  </a:lnTo>
                  <a:lnTo>
                    <a:pt x="49" y="45"/>
                  </a:lnTo>
                  <a:lnTo>
                    <a:pt x="64" y="38"/>
                  </a:lnTo>
                  <a:lnTo>
                    <a:pt x="82" y="32"/>
                  </a:lnTo>
                  <a:lnTo>
                    <a:pt x="95" y="25"/>
                  </a:lnTo>
                  <a:lnTo>
                    <a:pt x="110" y="19"/>
                  </a:lnTo>
                  <a:lnTo>
                    <a:pt x="123" y="13"/>
                  </a:lnTo>
                  <a:lnTo>
                    <a:pt x="139" y="9"/>
                  </a:lnTo>
                  <a:lnTo>
                    <a:pt x="148" y="7"/>
                  </a:lnTo>
                  <a:lnTo>
                    <a:pt x="156" y="4"/>
                  </a:lnTo>
                  <a:lnTo>
                    <a:pt x="163" y="4"/>
                  </a:lnTo>
                  <a:lnTo>
                    <a:pt x="165" y="4"/>
                  </a:lnTo>
                  <a:lnTo>
                    <a:pt x="167" y="17"/>
                  </a:lnTo>
                  <a:lnTo>
                    <a:pt x="167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991"/>
            <p:cNvSpPr>
              <a:spLocks/>
            </p:cNvSpPr>
            <p:nvPr/>
          </p:nvSpPr>
          <p:spPr bwMode="auto">
            <a:xfrm>
              <a:off x="1842563" y="5114925"/>
              <a:ext cx="28575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2" y="29"/>
                </a:cxn>
                <a:cxn ang="0">
                  <a:pos x="4" y="34"/>
                </a:cxn>
                <a:cxn ang="0">
                  <a:pos x="6" y="40"/>
                </a:cxn>
                <a:cxn ang="0">
                  <a:pos x="10" y="46"/>
                </a:cxn>
                <a:cxn ang="0">
                  <a:pos x="15" y="48"/>
                </a:cxn>
                <a:cxn ang="0">
                  <a:pos x="21" y="48"/>
                </a:cxn>
                <a:cxn ang="0">
                  <a:pos x="27" y="48"/>
                </a:cxn>
                <a:cxn ang="0">
                  <a:pos x="32" y="44"/>
                </a:cxn>
                <a:cxn ang="0">
                  <a:pos x="36" y="40"/>
                </a:cxn>
                <a:cxn ang="0">
                  <a:pos x="36" y="36"/>
                </a:cxn>
                <a:cxn ang="0">
                  <a:pos x="31" y="36"/>
                </a:cxn>
                <a:cxn ang="0">
                  <a:pos x="21" y="33"/>
                </a:cxn>
                <a:cxn ang="0">
                  <a:pos x="15" y="29"/>
                </a:cxn>
                <a:cxn ang="0">
                  <a:pos x="10" y="23"/>
                </a:cxn>
                <a:cxn ang="0">
                  <a:pos x="10" y="19"/>
                </a:cxn>
                <a:cxn ang="0">
                  <a:pos x="11" y="14"/>
                </a:cxn>
                <a:cxn ang="0">
                  <a:pos x="17" y="10"/>
                </a:cxn>
                <a:cxn ang="0">
                  <a:pos x="25" y="6"/>
                </a:cxn>
                <a:cxn ang="0">
                  <a:pos x="27" y="4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36" h="48">
                  <a:moveTo>
                    <a:pt x="8" y="0"/>
                  </a:moveTo>
                  <a:lnTo>
                    <a:pt x="4" y="4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2" y="29"/>
                  </a:lnTo>
                  <a:lnTo>
                    <a:pt x="4" y="34"/>
                  </a:lnTo>
                  <a:lnTo>
                    <a:pt x="6" y="40"/>
                  </a:lnTo>
                  <a:lnTo>
                    <a:pt x="10" y="46"/>
                  </a:lnTo>
                  <a:lnTo>
                    <a:pt x="15" y="48"/>
                  </a:lnTo>
                  <a:lnTo>
                    <a:pt x="21" y="48"/>
                  </a:lnTo>
                  <a:lnTo>
                    <a:pt x="27" y="48"/>
                  </a:lnTo>
                  <a:lnTo>
                    <a:pt x="32" y="44"/>
                  </a:lnTo>
                  <a:lnTo>
                    <a:pt x="36" y="40"/>
                  </a:lnTo>
                  <a:lnTo>
                    <a:pt x="36" y="36"/>
                  </a:lnTo>
                  <a:lnTo>
                    <a:pt x="31" y="36"/>
                  </a:lnTo>
                  <a:lnTo>
                    <a:pt x="21" y="33"/>
                  </a:lnTo>
                  <a:lnTo>
                    <a:pt x="15" y="29"/>
                  </a:lnTo>
                  <a:lnTo>
                    <a:pt x="10" y="23"/>
                  </a:lnTo>
                  <a:lnTo>
                    <a:pt x="10" y="19"/>
                  </a:lnTo>
                  <a:lnTo>
                    <a:pt x="11" y="14"/>
                  </a:lnTo>
                  <a:lnTo>
                    <a:pt x="17" y="10"/>
                  </a:lnTo>
                  <a:lnTo>
                    <a:pt x="25" y="6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992"/>
            <p:cNvSpPr>
              <a:spLocks/>
            </p:cNvSpPr>
            <p:nvPr/>
          </p:nvSpPr>
          <p:spPr bwMode="auto">
            <a:xfrm>
              <a:off x="1861613" y="4419600"/>
              <a:ext cx="96837" cy="155575"/>
            </a:xfrm>
            <a:custGeom>
              <a:avLst/>
              <a:gdLst/>
              <a:ahLst/>
              <a:cxnLst>
                <a:cxn ang="0">
                  <a:pos x="40" y="85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11" y="3"/>
                </a:cxn>
                <a:cxn ang="0">
                  <a:pos x="17" y="11"/>
                </a:cxn>
                <a:cxn ang="0">
                  <a:pos x="21" y="15"/>
                </a:cxn>
                <a:cxn ang="0">
                  <a:pos x="25" y="24"/>
                </a:cxn>
                <a:cxn ang="0">
                  <a:pos x="26" y="30"/>
                </a:cxn>
                <a:cxn ang="0">
                  <a:pos x="30" y="36"/>
                </a:cxn>
                <a:cxn ang="0">
                  <a:pos x="32" y="43"/>
                </a:cxn>
                <a:cxn ang="0">
                  <a:pos x="36" y="49"/>
                </a:cxn>
                <a:cxn ang="0">
                  <a:pos x="42" y="60"/>
                </a:cxn>
                <a:cxn ang="0">
                  <a:pos x="47" y="72"/>
                </a:cxn>
                <a:cxn ang="0">
                  <a:pos x="49" y="79"/>
                </a:cxn>
                <a:cxn ang="0">
                  <a:pos x="51" y="83"/>
                </a:cxn>
                <a:cxn ang="0">
                  <a:pos x="102" y="28"/>
                </a:cxn>
                <a:cxn ang="0">
                  <a:pos x="64" y="89"/>
                </a:cxn>
                <a:cxn ang="0">
                  <a:pos x="121" y="123"/>
                </a:cxn>
                <a:cxn ang="0">
                  <a:pos x="57" y="102"/>
                </a:cxn>
                <a:cxn ang="0">
                  <a:pos x="102" y="195"/>
                </a:cxn>
                <a:cxn ang="0">
                  <a:pos x="101" y="193"/>
                </a:cxn>
                <a:cxn ang="0">
                  <a:pos x="97" y="193"/>
                </a:cxn>
                <a:cxn ang="0">
                  <a:pos x="91" y="190"/>
                </a:cxn>
                <a:cxn ang="0">
                  <a:pos x="87" y="184"/>
                </a:cxn>
                <a:cxn ang="0">
                  <a:pos x="82" y="178"/>
                </a:cxn>
                <a:cxn ang="0">
                  <a:pos x="78" y="169"/>
                </a:cxn>
                <a:cxn ang="0">
                  <a:pos x="70" y="155"/>
                </a:cxn>
                <a:cxn ang="0">
                  <a:pos x="64" y="144"/>
                </a:cxn>
                <a:cxn ang="0">
                  <a:pos x="61" y="138"/>
                </a:cxn>
                <a:cxn ang="0">
                  <a:pos x="57" y="131"/>
                </a:cxn>
                <a:cxn ang="0">
                  <a:pos x="55" y="125"/>
                </a:cxn>
                <a:cxn ang="0">
                  <a:pos x="53" y="121"/>
                </a:cxn>
                <a:cxn ang="0">
                  <a:pos x="47" y="114"/>
                </a:cxn>
                <a:cxn ang="0">
                  <a:pos x="47" y="112"/>
                </a:cxn>
                <a:cxn ang="0">
                  <a:pos x="19" y="165"/>
                </a:cxn>
                <a:cxn ang="0">
                  <a:pos x="38" y="100"/>
                </a:cxn>
                <a:cxn ang="0">
                  <a:pos x="0" y="100"/>
                </a:cxn>
                <a:cxn ang="0">
                  <a:pos x="40" y="85"/>
                </a:cxn>
                <a:cxn ang="0">
                  <a:pos x="40" y="85"/>
                </a:cxn>
              </a:cxnLst>
              <a:rect l="0" t="0" r="r" b="b"/>
              <a:pathLst>
                <a:path w="121" h="195">
                  <a:moveTo>
                    <a:pt x="40" y="85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7" y="11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6" y="30"/>
                  </a:lnTo>
                  <a:lnTo>
                    <a:pt x="30" y="36"/>
                  </a:lnTo>
                  <a:lnTo>
                    <a:pt x="32" y="43"/>
                  </a:lnTo>
                  <a:lnTo>
                    <a:pt x="36" y="49"/>
                  </a:lnTo>
                  <a:lnTo>
                    <a:pt x="42" y="60"/>
                  </a:lnTo>
                  <a:lnTo>
                    <a:pt x="47" y="72"/>
                  </a:lnTo>
                  <a:lnTo>
                    <a:pt x="49" y="79"/>
                  </a:lnTo>
                  <a:lnTo>
                    <a:pt x="51" y="83"/>
                  </a:lnTo>
                  <a:lnTo>
                    <a:pt x="102" y="28"/>
                  </a:lnTo>
                  <a:lnTo>
                    <a:pt x="64" y="89"/>
                  </a:lnTo>
                  <a:lnTo>
                    <a:pt x="121" y="123"/>
                  </a:lnTo>
                  <a:lnTo>
                    <a:pt x="57" y="102"/>
                  </a:lnTo>
                  <a:lnTo>
                    <a:pt x="102" y="195"/>
                  </a:lnTo>
                  <a:lnTo>
                    <a:pt x="101" y="193"/>
                  </a:lnTo>
                  <a:lnTo>
                    <a:pt x="97" y="193"/>
                  </a:lnTo>
                  <a:lnTo>
                    <a:pt x="91" y="190"/>
                  </a:lnTo>
                  <a:lnTo>
                    <a:pt x="87" y="184"/>
                  </a:lnTo>
                  <a:lnTo>
                    <a:pt x="82" y="178"/>
                  </a:lnTo>
                  <a:lnTo>
                    <a:pt x="78" y="169"/>
                  </a:lnTo>
                  <a:lnTo>
                    <a:pt x="70" y="155"/>
                  </a:lnTo>
                  <a:lnTo>
                    <a:pt x="64" y="144"/>
                  </a:lnTo>
                  <a:lnTo>
                    <a:pt x="61" y="138"/>
                  </a:lnTo>
                  <a:lnTo>
                    <a:pt x="57" y="131"/>
                  </a:lnTo>
                  <a:lnTo>
                    <a:pt x="55" y="125"/>
                  </a:lnTo>
                  <a:lnTo>
                    <a:pt x="53" y="121"/>
                  </a:lnTo>
                  <a:lnTo>
                    <a:pt x="47" y="114"/>
                  </a:lnTo>
                  <a:lnTo>
                    <a:pt x="47" y="112"/>
                  </a:lnTo>
                  <a:lnTo>
                    <a:pt x="19" y="165"/>
                  </a:lnTo>
                  <a:lnTo>
                    <a:pt x="38" y="100"/>
                  </a:lnTo>
                  <a:lnTo>
                    <a:pt x="0" y="100"/>
                  </a:lnTo>
                  <a:lnTo>
                    <a:pt x="40" y="85"/>
                  </a:lnTo>
                  <a:lnTo>
                    <a:pt x="40" y="8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993"/>
            <p:cNvSpPr>
              <a:spLocks/>
            </p:cNvSpPr>
            <p:nvPr/>
          </p:nvSpPr>
          <p:spPr bwMode="auto">
            <a:xfrm>
              <a:off x="1914000" y="4662488"/>
              <a:ext cx="49212" cy="76200"/>
            </a:xfrm>
            <a:custGeom>
              <a:avLst/>
              <a:gdLst/>
              <a:ahLst/>
              <a:cxnLst>
                <a:cxn ang="0">
                  <a:pos x="23" y="4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2" y="5"/>
                </a:cxn>
                <a:cxn ang="0">
                  <a:pos x="12" y="7"/>
                </a:cxn>
                <a:cxn ang="0">
                  <a:pos x="16" y="13"/>
                </a:cxn>
                <a:cxn ang="0">
                  <a:pos x="18" y="19"/>
                </a:cxn>
                <a:cxn ang="0">
                  <a:pos x="21" y="24"/>
                </a:cxn>
                <a:cxn ang="0">
                  <a:pos x="27" y="34"/>
                </a:cxn>
                <a:cxn ang="0">
                  <a:pos x="29" y="42"/>
                </a:cxn>
                <a:cxn ang="0">
                  <a:pos x="56" y="15"/>
                </a:cxn>
                <a:cxn ang="0">
                  <a:pos x="33" y="45"/>
                </a:cxn>
                <a:cxn ang="0">
                  <a:pos x="63" y="61"/>
                </a:cxn>
                <a:cxn ang="0">
                  <a:pos x="31" y="51"/>
                </a:cxn>
                <a:cxn ang="0">
                  <a:pos x="56" y="97"/>
                </a:cxn>
                <a:cxn ang="0">
                  <a:pos x="52" y="97"/>
                </a:cxn>
                <a:cxn ang="0">
                  <a:pos x="46" y="93"/>
                </a:cxn>
                <a:cxn ang="0">
                  <a:pos x="42" y="89"/>
                </a:cxn>
                <a:cxn ang="0">
                  <a:pos x="40" y="83"/>
                </a:cxn>
                <a:cxn ang="0">
                  <a:pos x="37" y="78"/>
                </a:cxn>
                <a:cxn ang="0">
                  <a:pos x="35" y="72"/>
                </a:cxn>
                <a:cxn ang="0">
                  <a:pos x="29" y="61"/>
                </a:cxn>
                <a:cxn ang="0">
                  <a:pos x="27" y="57"/>
                </a:cxn>
                <a:cxn ang="0">
                  <a:pos x="12" y="81"/>
                </a:cxn>
                <a:cxn ang="0">
                  <a:pos x="21" y="51"/>
                </a:cxn>
                <a:cxn ang="0">
                  <a:pos x="0" y="51"/>
                </a:cxn>
                <a:cxn ang="0">
                  <a:pos x="23" y="42"/>
                </a:cxn>
                <a:cxn ang="0">
                  <a:pos x="23" y="42"/>
                </a:cxn>
              </a:cxnLst>
              <a:rect l="0" t="0" r="r" b="b"/>
              <a:pathLst>
                <a:path w="63" h="97">
                  <a:moveTo>
                    <a:pt x="23" y="42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6" y="13"/>
                  </a:lnTo>
                  <a:lnTo>
                    <a:pt x="18" y="19"/>
                  </a:lnTo>
                  <a:lnTo>
                    <a:pt x="21" y="24"/>
                  </a:lnTo>
                  <a:lnTo>
                    <a:pt x="27" y="34"/>
                  </a:lnTo>
                  <a:lnTo>
                    <a:pt x="29" y="42"/>
                  </a:lnTo>
                  <a:lnTo>
                    <a:pt x="56" y="15"/>
                  </a:lnTo>
                  <a:lnTo>
                    <a:pt x="33" y="45"/>
                  </a:lnTo>
                  <a:lnTo>
                    <a:pt x="63" y="61"/>
                  </a:lnTo>
                  <a:lnTo>
                    <a:pt x="31" y="51"/>
                  </a:lnTo>
                  <a:lnTo>
                    <a:pt x="56" y="97"/>
                  </a:lnTo>
                  <a:lnTo>
                    <a:pt x="52" y="97"/>
                  </a:lnTo>
                  <a:lnTo>
                    <a:pt x="46" y="93"/>
                  </a:lnTo>
                  <a:lnTo>
                    <a:pt x="42" y="89"/>
                  </a:lnTo>
                  <a:lnTo>
                    <a:pt x="40" y="83"/>
                  </a:lnTo>
                  <a:lnTo>
                    <a:pt x="37" y="78"/>
                  </a:lnTo>
                  <a:lnTo>
                    <a:pt x="35" y="72"/>
                  </a:lnTo>
                  <a:lnTo>
                    <a:pt x="29" y="61"/>
                  </a:lnTo>
                  <a:lnTo>
                    <a:pt x="27" y="57"/>
                  </a:lnTo>
                  <a:lnTo>
                    <a:pt x="12" y="81"/>
                  </a:lnTo>
                  <a:lnTo>
                    <a:pt x="21" y="51"/>
                  </a:lnTo>
                  <a:lnTo>
                    <a:pt x="0" y="51"/>
                  </a:lnTo>
                  <a:lnTo>
                    <a:pt x="23" y="42"/>
                  </a:lnTo>
                  <a:lnTo>
                    <a:pt x="23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994"/>
            <p:cNvSpPr>
              <a:spLocks/>
            </p:cNvSpPr>
            <p:nvPr/>
          </p:nvSpPr>
          <p:spPr bwMode="auto">
            <a:xfrm>
              <a:off x="1693338" y="4799013"/>
              <a:ext cx="46037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1" y="5"/>
                </a:cxn>
                <a:cxn ang="0">
                  <a:pos x="21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6" y="40"/>
                </a:cxn>
                <a:cxn ang="0">
                  <a:pos x="26" y="43"/>
                </a:cxn>
                <a:cxn ang="0">
                  <a:pos x="26" y="45"/>
                </a:cxn>
                <a:cxn ang="0">
                  <a:pos x="59" y="28"/>
                </a:cxn>
                <a:cxn ang="0">
                  <a:pos x="30" y="53"/>
                </a:cxn>
                <a:cxn ang="0">
                  <a:pos x="55" y="78"/>
                </a:cxn>
                <a:cxn ang="0">
                  <a:pos x="26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1"/>
                </a:cxn>
                <a:cxn ang="0">
                  <a:pos x="26" y="95"/>
                </a:cxn>
                <a:cxn ang="0">
                  <a:pos x="26" y="91"/>
                </a:cxn>
                <a:cxn ang="0">
                  <a:pos x="25" y="83"/>
                </a:cxn>
                <a:cxn ang="0">
                  <a:pos x="23" y="78"/>
                </a:cxn>
                <a:cxn ang="0">
                  <a:pos x="23" y="70"/>
                </a:cxn>
                <a:cxn ang="0">
                  <a:pos x="21" y="64"/>
                </a:cxn>
                <a:cxn ang="0">
                  <a:pos x="21" y="61"/>
                </a:cxn>
                <a:cxn ang="0">
                  <a:pos x="0" y="80"/>
                </a:cxn>
                <a:cxn ang="0">
                  <a:pos x="17" y="53"/>
                </a:cxn>
                <a:cxn ang="0">
                  <a:pos x="0" y="47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59" h="108">
                  <a:moveTo>
                    <a:pt x="21" y="45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21" y="5"/>
                  </a:lnTo>
                  <a:lnTo>
                    <a:pt x="21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6" y="40"/>
                  </a:lnTo>
                  <a:lnTo>
                    <a:pt x="26" y="43"/>
                  </a:lnTo>
                  <a:lnTo>
                    <a:pt x="26" y="45"/>
                  </a:lnTo>
                  <a:lnTo>
                    <a:pt x="59" y="28"/>
                  </a:lnTo>
                  <a:lnTo>
                    <a:pt x="30" y="53"/>
                  </a:lnTo>
                  <a:lnTo>
                    <a:pt x="55" y="78"/>
                  </a:lnTo>
                  <a:lnTo>
                    <a:pt x="26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1"/>
                  </a:lnTo>
                  <a:lnTo>
                    <a:pt x="26" y="95"/>
                  </a:lnTo>
                  <a:lnTo>
                    <a:pt x="26" y="91"/>
                  </a:lnTo>
                  <a:lnTo>
                    <a:pt x="25" y="83"/>
                  </a:lnTo>
                  <a:lnTo>
                    <a:pt x="23" y="78"/>
                  </a:lnTo>
                  <a:lnTo>
                    <a:pt x="23" y="70"/>
                  </a:lnTo>
                  <a:lnTo>
                    <a:pt x="21" y="64"/>
                  </a:lnTo>
                  <a:lnTo>
                    <a:pt x="21" y="61"/>
                  </a:lnTo>
                  <a:lnTo>
                    <a:pt x="0" y="80"/>
                  </a:lnTo>
                  <a:lnTo>
                    <a:pt x="17" y="53"/>
                  </a:lnTo>
                  <a:lnTo>
                    <a:pt x="0" y="47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995"/>
            <p:cNvSpPr>
              <a:spLocks/>
            </p:cNvSpPr>
            <p:nvPr/>
          </p:nvSpPr>
          <p:spPr bwMode="auto">
            <a:xfrm>
              <a:off x="1559988" y="5046663"/>
              <a:ext cx="49212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1" y="3"/>
                </a:cxn>
                <a:cxn ang="0">
                  <a:pos x="21" y="7"/>
                </a:cxn>
                <a:cxn ang="0">
                  <a:pos x="23" y="13"/>
                </a:cxn>
                <a:cxn ang="0">
                  <a:pos x="25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9" y="45"/>
                </a:cxn>
                <a:cxn ang="0">
                  <a:pos x="61" y="28"/>
                </a:cxn>
                <a:cxn ang="0">
                  <a:pos x="31" y="51"/>
                </a:cxn>
                <a:cxn ang="0">
                  <a:pos x="56" y="76"/>
                </a:cxn>
                <a:cxn ang="0">
                  <a:pos x="29" y="57"/>
                </a:cxn>
                <a:cxn ang="0">
                  <a:pos x="35" y="108"/>
                </a:cxn>
                <a:cxn ang="0">
                  <a:pos x="33" y="106"/>
                </a:cxn>
                <a:cxn ang="0">
                  <a:pos x="31" y="100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1" y="62"/>
                </a:cxn>
                <a:cxn ang="0">
                  <a:pos x="21" y="59"/>
                </a:cxn>
                <a:cxn ang="0">
                  <a:pos x="0" y="80"/>
                </a:cxn>
                <a:cxn ang="0">
                  <a:pos x="19" y="51"/>
                </a:cxn>
                <a:cxn ang="0">
                  <a:pos x="0" y="45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61" h="108">
                  <a:moveTo>
                    <a:pt x="21" y="4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1" y="3"/>
                  </a:lnTo>
                  <a:lnTo>
                    <a:pt x="21" y="7"/>
                  </a:lnTo>
                  <a:lnTo>
                    <a:pt x="23" y="13"/>
                  </a:lnTo>
                  <a:lnTo>
                    <a:pt x="25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9" y="45"/>
                  </a:lnTo>
                  <a:lnTo>
                    <a:pt x="61" y="28"/>
                  </a:lnTo>
                  <a:lnTo>
                    <a:pt x="31" y="51"/>
                  </a:lnTo>
                  <a:lnTo>
                    <a:pt x="56" y="76"/>
                  </a:lnTo>
                  <a:lnTo>
                    <a:pt x="29" y="57"/>
                  </a:lnTo>
                  <a:lnTo>
                    <a:pt x="35" y="108"/>
                  </a:lnTo>
                  <a:lnTo>
                    <a:pt x="33" y="106"/>
                  </a:lnTo>
                  <a:lnTo>
                    <a:pt x="31" y="100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1" y="62"/>
                  </a:lnTo>
                  <a:lnTo>
                    <a:pt x="21" y="59"/>
                  </a:lnTo>
                  <a:lnTo>
                    <a:pt x="0" y="80"/>
                  </a:lnTo>
                  <a:lnTo>
                    <a:pt x="19" y="51"/>
                  </a:lnTo>
                  <a:lnTo>
                    <a:pt x="0" y="45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996"/>
            <p:cNvSpPr>
              <a:spLocks/>
            </p:cNvSpPr>
            <p:nvPr/>
          </p:nvSpPr>
          <p:spPr bwMode="auto">
            <a:xfrm>
              <a:off x="1644125" y="5216525"/>
              <a:ext cx="49212" cy="85725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19" y="0"/>
                </a:cxn>
                <a:cxn ang="0">
                  <a:pos x="23" y="7"/>
                </a:cxn>
                <a:cxn ang="0">
                  <a:pos x="23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8" y="45"/>
                </a:cxn>
                <a:cxn ang="0">
                  <a:pos x="61" y="28"/>
                </a:cxn>
                <a:cxn ang="0">
                  <a:pos x="32" y="51"/>
                </a:cxn>
                <a:cxn ang="0">
                  <a:pos x="55" y="74"/>
                </a:cxn>
                <a:cxn ang="0">
                  <a:pos x="28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0"/>
                </a:cxn>
                <a:cxn ang="0">
                  <a:pos x="28" y="95"/>
                </a:cxn>
                <a:cxn ang="0">
                  <a:pos x="27" y="89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3" y="62"/>
                </a:cxn>
                <a:cxn ang="0">
                  <a:pos x="23" y="59"/>
                </a:cxn>
                <a:cxn ang="0">
                  <a:pos x="0" y="80"/>
                </a:cxn>
                <a:cxn ang="0">
                  <a:pos x="19" y="53"/>
                </a:cxn>
                <a:cxn ang="0">
                  <a:pos x="0" y="45"/>
                </a:cxn>
                <a:cxn ang="0">
                  <a:pos x="23" y="45"/>
                </a:cxn>
                <a:cxn ang="0">
                  <a:pos x="23" y="45"/>
                </a:cxn>
              </a:cxnLst>
              <a:rect l="0" t="0" r="r" b="b"/>
              <a:pathLst>
                <a:path w="61" h="108">
                  <a:moveTo>
                    <a:pt x="23" y="45"/>
                  </a:moveTo>
                  <a:lnTo>
                    <a:pt x="19" y="0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8" y="45"/>
                  </a:lnTo>
                  <a:lnTo>
                    <a:pt x="61" y="28"/>
                  </a:lnTo>
                  <a:lnTo>
                    <a:pt x="32" y="51"/>
                  </a:lnTo>
                  <a:lnTo>
                    <a:pt x="55" y="74"/>
                  </a:lnTo>
                  <a:lnTo>
                    <a:pt x="28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0"/>
                  </a:lnTo>
                  <a:lnTo>
                    <a:pt x="28" y="95"/>
                  </a:lnTo>
                  <a:lnTo>
                    <a:pt x="27" y="89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3" y="62"/>
                  </a:lnTo>
                  <a:lnTo>
                    <a:pt x="23" y="59"/>
                  </a:lnTo>
                  <a:lnTo>
                    <a:pt x="0" y="80"/>
                  </a:lnTo>
                  <a:lnTo>
                    <a:pt x="19" y="53"/>
                  </a:lnTo>
                  <a:lnTo>
                    <a:pt x="0" y="45"/>
                  </a:lnTo>
                  <a:lnTo>
                    <a:pt x="23" y="45"/>
                  </a:lnTo>
                  <a:lnTo>
                    <a:pt x="2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997"/>
            <p:cNvSpPr>
              <a:spLocks/>
            </p:cNvSpPr>
            <p:nvPr/>
          </p:nvSpPr>
          <p:spPr bwMode="auto">
            <a:xfrm>
              <a:off x="1518713" y="5378450"/>
              <a:ext cx="47625" cy="85725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5" y="6"/>
                </a:cxn>
                <a:cxn ang="0">
                  <a:pos x="25" y="8"/>
                </a:cxn>
                <a:cxn ang="0">
                  <a:pos x="25" y="13"/>
                </a:cxn>
                <a:cxn ang="0">
                  <a:pos x="27" y="21"/>
                </a:cxn>
                <a:cxn ang="0">
                  <a:pos x="27" y="27"/>
                </a:cxn>
                <a:cxn ang="0">
                  <a:pos x="27" y="34"/>
                </a:cxn>
                <a:cxn ang="0">
                  <a:pos x="29" y="40"/>
                </a:cxn>
                <a:cxn ang="0">
                  <a:pos x="29" y="44"/>
                </a:cxn>
                <a:cxn ang="0">
                  <a:pos x="29" y="46"/>
                </a:cxn>
                <a:cxn ang="0">
                  <a:pos x="61" y="29"/>
                </a:cxn>
                <a:cxn ang="0">
                  <a:pos x="33" y="51"/>
                </a:cxn>
                <a:cxn ang="0">
                  <a:pos x="57" y="74"/>
                </a:cxn>
                <a:cxn ang="0">
                  <a:pos x="29" y="57"/>
                </a:cxn>
                <a:cxn ang="0">
                  <a:pos x="36" y="109"/>
                </a:cxn>
                <a:cxn ang="0">
                  <a:pos x="33" y="105"/>
                </a:cxn>
                <a:cxn ang="0">
                  <a:pos x="29" y="101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7" y="84"/>
                </a:cxn>
                <a:cxn ang="0">
                  <a:pos x="27" y="76"/>
                </a:cxn>
                <a:cxn ang="0">
                  <a:pos x="23" y="70"/>
                </a:cxn>
                <a:cxn ang="0">
                  <a:pos x="23" y="65"/>
                </a:cxn>
                <a:cxn ang="0">
                  <a:pos x="23" y="59"/>
                </a:cxn>
                <a:cxn ang="0">
                  <a:pos x="23" y="59"/>
                </a:cxn>
                <a:cxn ang="0">
                  <a:pos x="2" y="80"/>
                </a:cxn>
                <a:cxn ang="0">
                  <a:pos x="19" y="51"/>
                </a:cxn>
                <a:cxn ang="0">
                  <a:pos x="0" y="46"/>
                </a:cxn>
                <a:cxn ang="0">
                  <a:pos x="23" y="46"/>
                </a:cxn>
                <a:cxn ang="0">
                  <a:pos x="23" y="46"/>
                </a:cxn>
              </a:cxnLst>
              <a:rect l="0" t="0" r="r" b="b"/>
              <a:pathLst>
                <a:path w="61" h="109">
                  <a:moveTo>
                    <a:pt x="23" y="46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13"/>
                  </a:lnTo>
                  <a:lnTo>
                    <a:pt x="27" y="21"/>
                  </a:lnTo>
                  <a:lnTo>
                    <a:pt x="27" y="27"/>
                  </a:lnTo>
                  <a:lnTo>
                    <a:pt x="27" y="34"/>
                  </a:lnTo>
                  <a:lnTo>
                    <a:pt x="29" y="40"/>
                  </a:lnTo>
                  <a:lnTo>
                    <a:pt x="29" y="44"/>
                  </a:lnTo>
                  <a:lnTo>
                    <a:pt x="29" y="46"/>
                  </a:lnTo>
                  <a:lnTo>
                    <a:pt x="61" y="29"/>
                  </a:lnTo>
                  <a:lnTo>
                    <a:pt x="33" y="51"/>
                  </a:lnTo>
                  <a:lnTo>
                    <a:pt x="57" y="74"/>
                  </a:lnTo>
                  <a:lnTo>
                    <a:pt x="29" y="57"/>
                  </a:lnTo>
                  <a:lnTo>
                    <a:pt x="36" y="109"/>
                  </a:lnTo>
                  <a:lnTo>
                    <a:pt x="33" y="105"/>
                  </a:lnTo>
                  <a:lnTo>
                    <a:pt x="29" y="101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7" y="84"/>
                  </a:lnTo>
                  <a:lnTo>
                    <a:pt x="27" y="76"/>
                  </a:lnTo>
                  <a:lnTo>
                    <a:pt x="23" y="70"/>
                  </a:lnTo>
                  <a:lnTo>
                    <a:pt x="23" y="65"/>
                  </a:lnTo>
                  <a:lnTo>
                    <a:pt x="23" y="59"/>
                  </a:lnTo>
                  <a:lnTo>
                    <a:pt x="23" y="59"/>
                  </a:lnTo>
                  <a:lnTo>
                    <a:pt x="2" y="80"/>
                  </a:lnTo>
                  <a:lnTo>
                    <a:pt x="19" y="51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998"/>
            <p:cNvSpPr>
              <a:spLocks/>
            </p:cNvSpPr>
            <p:nvPr/>
          </p:nvSpPr>
          <p:spPr bwMode="auto">
            <a:xfrm>
              <a:off x="1672700" y="487521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8" y="15"/>
                </a:cxn>
                <a:cxn ang="0">
                  <a:pos x="15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8" y="15"/>
                  </a:lnTo>
                  <a:lnTo>
                    <a:pt x="15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999"/>
            <p:cNvSpPr>
              <a:spLocks/>
            </p:cNvSpPr>
            <p:nvPr/>
          </p:nvSpPr>
          <p:spPr bwMode="auto">
            <a:xfrm>
              <a:off x="1683813" y="4889500"/>
              <a:ext cx="11112" cy="15875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9"/>
                </a:cxn>
                <a:cxn ang="0">
                  <a:pos x="14" y="9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4" h="19">
                  <a:moveTo>
                    <a:pt x="0" y="9"/>
                  </a:moveTo>
                  <a:lnTo>
                    <a:pt x="8" y="19"/>
                  </a:lnTo>
                  <a:lnTo>
                    <a:pt x="14" y="9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1000"/>
            <p:cNvSpPr>
              <a:spLocks/>
            </p:cNvSpPr>
            <p:nvPr/>
          </p:nvSpPr>
          <p:spPr bwMode="auto">
            <a:xfrm>
              <a:off x="1664763" y="49053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7" y="19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9">
                  <a:moveTo>
                    <a:pt x="0" y="11"/>
                  </a:moveTo>
                  <a:lnTo>
                    <a:pt x="7" y="19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001"/>
            <p:cNvSpPr>
              <a:spLocks/>
            </p:cNvSpPr>
            <p:nvPr/>
          </p:nvSpPr>
          <p:spPr bwMode="auto">
            <a:xfrm>
              <a:off x="1650475" y="4922838"/>
              <a:ext cx="20637" cy="30163"/>
            </a:xfrm>
            <a:custGeom>
              <a:avLst/>
              <a:gdLst/>
              <a:ahLst/>
              <a:cxnLst>
                <a:cxn ang="0">
                  <a:pos x="7" y="17"/>
                </a:cxn>
                <a:cxn ang="0">
                  <a:pos x="7" y="0"/>
                </a:cxn>
                <a:cxn ang="0">
                  <a:pos x="11" y="17"/>
                </a:cxn>
                <a:cxn ang="0">
                  <a:pos x="24" y="13"/>
                </a:cxn>
                <a:cxn ang="0">
                  <a:pos x="15" y="23"/>
                </a:cxn>
                <a:cxn ang="0">
                  <a:pos x="24" y="28"/>
                </a:cxn>
                <a:cxn ang="0">
                  <a:pos x="15" y="24"/>
                </a:cxn>
                <a:cxn ang="0">
                  <a:pos x="15" y="38"/>
                </a:cxn>
                <a:cxn ang="0">
                  <a:pos x="11" y="26"/>
                </a:cxn>
                <a:cxn ang="0">
                  <a:pos x="1" y="30"/>
                </a:cxn>
                <a:cxn ang="0">
                  <a:pos x="7" y="23"/>
                </a:cxn>
                <a:cxn ang="0">
                  <a:pos x="0" y="23"/>
                </a:cxn>
                <a:cxn ang="0">
                  <a:pos x="7" y="17"/>
                </a:cxn>
                <a:cxn ang="0">
                  <a:pos x="7" y="17"/>
                </a:cxn>
              </a:cxnLst>
              <a:rect l="0" t="0" r="r" b="b"/>
              <a:pathLst>
                <a:path w="24" h="38">
                  <a:moveTo>
                    <a:pt x="7" y="17"/>
                  </a:moveTo>
                  <a:lnTo>
                    <a:pt x="7" y="0"/>
                  </a:lnTo>
                  <a:lnTo>
                    <a:pt x="11" y="17"/>
                  </a:lnTo>
                  <a:lnTo>
                    <a:pt x="24" y="13"/>
                  </a:lnTo>
                  <a:lnTo>
                    <a:pt x="15" y="23"/>
                  </a:lnTo>
                  <a:lnTo>
                    <a:pt x="24" y="28"/>
                  </a:lnTo>
                  <a:lnTo>
                    <a:pt x="15" y="24"/>
                  </a:lnTo>
                  <a:lnTo>
                    <a:pt x="15" y="38"/>
                  </a:lnTo>
                  <a:lnTo>
                    <a:pt x="11" y="26"/>
                  </a:lnTo>
                  <a:lnTo>
                    <a:pt x="1" y="3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7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002"/>
            <p:cNvSpPr>
              <a:spLocks/>
            </p:cNvSpPr>
            <p:nvPr/>
          </p:nvSpPr>
          <p:spPr bwMode="auto">
            <a:xfrm>
              <a:off x="1613963" y="5086350"/>
              <a:ext cx="12700" cy="1428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10"/>
                </a:cxn>
                <a:cxn ang="0">
                  <a:pos x="10" y="17"/>
                </a:cxn>
                <a:cxn ang="0">
                  <a:pos x="17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7" h="17">
                  <a:moveTo>
                    <a:pt x="4" y="4"/>
                  </a:moveTo>
                  <a:lnTo>
                    <a:pt x="0" y="10"/>
                  </a:lnTo>
                  <a:lnTo>
                    <a:pt x="10" y="17"/>
                  </a:lnTo>
                  <a:lnTo>
                    <a:pt x="17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003"/>
            <p:cNvSpPr>
              <a:spLocks/>
            </p:cNvSpPr>
            <p:nvPr/>
          </p:nvSpPr>
          <p:spPr bwMode="auto">
            <a:xfrm>
              <a:off x="1626663" y="5102225"/>
              <a:ext cx="11112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3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8" y="19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004"/>
            <p:cNvSpPr>
              <a:spLocks/>
            </p:cNvSpPr>
            <p:nvPr/>
          </p:nvSpPr>
          <p:spPr bwMode="auto">
            <a:xfrm>
              <a:off x="1609200" y="5118100"/>
              <a:ext cx="6350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0" y="13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0" h="17">
                  <a:moveTo>
                    <a:pt x="0" y="11"/>
                  </a:moveTo>
                  <a:lnTo>
                    <a:pt x="6" y="17"/>
                  </a:lnTo>
                  <a:lnTo>
                    <a:pt x="10" y="13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005"/>
            <p:cNvSpPr>
              <a:spLocks/>
            </p:cNvSpPr>
            <p:nvPr/>
          </p:nvSpPr>
          <p:spPr bwMode="auto">
            <a:xfrm>
              <a:off x="1606025" y="5035550"/>
              <a:ext cx="20637" cy="30163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9" y="0"/>
                </a:cxn>
                <a:cxn ang="0">
                  <a:pos x="13" y="18"/>
                </a:cxn>
                <a:cxn ang="0">
                  <a:pos x="22" y="16"/>
                </a:cxn>
                <a:cxn ang="0">
                  <a:pos x="17" y="19"/>
                </a:cxn>
                <a:cxn ang="0">
                  <a:pos x="26" y="29"/>
                </a:cxn>
                <a:cxn ang="0">
                  <a:pos x="17" y="27"/>
                </a:cxn>
                <a:cxn ang="0">
                  <a:pos x="17" y="38"/>
                </a:cxn>
                <a:cxn ang="0">
                  <a:pos x="13" y="27"/>
                </a:cxn>
                <a:cxn ang="0">
                  <a:pos x="3" y="33"/>
                </a:cxn>
                <a:cxn ang="0">
                  <a:pos x="9" y="23"/>
                </a:cxn>
                <a:cxn ang="0">
                  <a:pos x="0" y="19"/>
                </a:cxn>
                <a:cxn ang="0">
                  <a:pos x="9" y="19"/>
                </a:cxn>
                <a:cxn ang="0">
                  <a:pos x="9" y="19"/>
                </a:cxn>
              </a:cxnLst>
              <a:rect l="0" t="0" r="r" b="b"/>
              <a:pathLst>
                <a:path w="26" h="38">
                  <a:moveTo>
                    <a:pt x="9" y="19"/>
                  </a:moveTo>
                  <a:lnTo>
                    <a:pt x="9" y="0"/>
                  </a:lnTo>
                  <a:lnTo>
                    <a:pt x="13" y="18"/>
                  </a:lnTo>
                  <a:lnTo>
                    <a:pt x="22" y="16"/>
                  </a:lnTo>
                  <a:lnTo>
                    <a:pt x="17" y="19"/>
                  </a:lnTo>
                  <a:lnTo>
                    <a:pt x="26" y="29"/>
                  </a:lnTo>
                  <a:lnTo>
                    <a:pt x="17" y="27"/>
                  </a:lnTo>
                  <a:lnTo>
                    <a:pt x="17" y="38"/>
                  </a:lnTo>
                  <a:lnTo>
                    <a:pt x="13" y="27"/>
                  </a:lnTo>
                  <a:lnTo>
                    <a:pt x="3" y="33"/>
                  </a:lnTo>
                  <a:lnTo>
                    <a:pt x="9" y="23"/>
                  </a:lnTo>
                  <a:lnTo>
                    <a:pt x="0" y="19"/>
                  </a:lnTo>
                  <a:lnTo>
                    <a:pt x="9" y="19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1006"/>
            <p:cNvSpPr>
              <a:spLocks/>
            </p:cNvSpPr>
            <p:nvPr/>
          </p:nvSpPr>
          <p:spPr bwMode="auto">
            <a:xfrm>
              <a:off x="1626663" y="5129213"/>
              <a:ext cx="11112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10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13" h="16">
                  <a:moveTo>
                    <a:pt x="2" y="4"/>
                  </a:moveTo>
                  <a:lnTo>
                    <a:pt x="0" y="10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1007"/>
            <p:cNvSpPr>
              <a:spLocks/>
            </p:cNvSpPr>
            <p:nvPr/>
          </p:nvSpPr>
          <p:spPr bwMode="auto">
            <a:xfrm>
              <a:off x="1639363" y="5143500"/>
              <a:ext cx="9525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4" h="19">
                  <a:moveTo>
                    <a:pt x="0" y="12"/>
                  </a:moveTo>
                  <a:lnTo>
                    <a:pt x="8" y="19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008"/>
            <p:cNvSpPr>
              <a:spLocks/>
            </p:cNvSpPr>
            <p:nvPr/>
          </p:nvSpPr>
          <p:spPr bwMode="auto">
            <a:xfrm>
              <a:off x="1618725" y="5160963"/>
              <a:ext cx="9525" cy="12700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5" y="17"/>
                </a:cxn>
                <a:cxn ang="0">
                  <a:pos x="11" y="14"/>
                </a:cxn>
                <a:cxn ang="0">
                  <a:pos x="11" y="4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1" h="17">
                  <a:moveTo>
                    <a:pt x="2" y="12"/>
                  </a:moveTo>
                  <a:lnTo>
                    <a:pt x="5" y="17"/>
                  </a:lnTo>
                  <a:lnTo>
                    <a:pt x="11" y="14"/>
                  </a:lnTo>
                  <a:lnTo>
                    <a:pt x="11" y="4"/>
                  </a:lnTo>
                  <a:lnTo>
                    <a:pt x="5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009"/>
            <p:cNvSpPr>
              <a:spLocks/>
            </p:cNvSpPr>
            <p:nvPr/>
          </p:nvSpPr>
          <p:spPr bwMode="auto">
            <a:xfrm>
              <a:off x="1607613" y="5180013"/>
              <a:ext cx="11112" cy="111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  <a:cxn ang="0">
                  <a:pos x="8" y="13"/>
                </a:cxn>
                <a:cxn ang="0">
                  <a:pos x="16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6" h="13">
                  <a:moveTo>
                    <a:pt x="4" y="0"/>
                  </a:moveTo>
                  <a:lnTo>
                    <a:pt x="0" y="6"/>
                  </a:lnTo>
                  <a:lnTo>
                    <a:pt x="8" y="13"/>
                  </a:lnTo>
                  <a:lnTo>
                    <a:pt x="16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010"/>
            <p:cNvSpPr>
              <a:spLocks/>
            </p:cNvSpPr>
            <p:nvPr/>
          </p:nvSpPr>
          <p:spPr bwMode="auto">
            <a:xfrm>
              <a:off x="1620313" y="5194300"/>
              <a:ext cx="7937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" y="19"/>
                </a:cxn>
                <a:cxn ang="0">
                  <a:pos x="9" y="12"/>
                </a:cxn>
                <a:cxn ang="0">
                  <a:pos x="7" y="0"/>
                </a:cxn>
                <a:cxn ang="0">
                  <a:pos x="3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9" h="19">
                  <a:moveTo>
                    <a:pt x="0" y="12"/>
                  </a:moveTo>
                  <a:lnTo>
                    <a:pt x="3" y="19"/>
                  </a:lnTo>
                  <a:lnTo>
                    <a:pt x="9" y="12"/>
                  </a:lnTo>
                  <a:lnTo>
                    <a:pt x="7" y="0"/>
                  </a:lnTo>
                  <a:lnTo>
                    <a:pt x="3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011"/>
            <p:cNvSpPr>
              <a:spLocks/>
            </p:cNvSpPr>
            <p:nvPr/>
          </p:nvSpPr>
          <p:spPr bwMode="auto">
            <a:xfrm>
              <a:off x="1599675" y="52101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012"/>
            <p:cNvSpPr>
              <a:spLocks/>
            </p:cNvSpPr>
            <p:nvPr/>
          </p:nvSpPr>
          <p:spPr bwMode="auto">
            <a:xfrm>
              <a:off x="1636188" y="5187950"/>
              <a:ext cx="11112" cy="11113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10"/>
                </a:cxn>
                <a:cxn ang="0">
                  <a:pos x="9" y="16"/>
                </a:cxn>
                <a:cxn ang="0">
                  <a:pos x="15" y="8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lnTo>
                    <a:pt x="0" y="10"/>
                  </a:lnTo>
                  <a:lnTo>
                    <a:pt x="9" y="16"/>
                  </a:lnTo>
                  <a:lnTo>
                    <a:pt x="15" y="8"/>
                  </a:lnTo>
                  <a:lnTo>
                    <a:pt x="9" y="0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013"/>
            <p:cNvSpPr>
              <a:spLocks/>
            </p:cNvSpPr>
            <p:nvPr/>
          </p:nvSpPr>
          <p:spPr bwMode="auto">
            <a:xfrm>
              <a:off x="1648888" y="5203825"/>
              <a:ext cx="11112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5" y="19"/>
                </a:cxn>
                <a:cxn ang="0">
                  <a:pos x="13" y="1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5" y="19"/>
                  </a:lnTo>
                  <a:lnTo>
                    <a:pt x="13" y="1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014"/>
            <p:cNvSpPr>
              <a:spLocks/>
            </p:cNvSpPr>
            <p:nvPr/>
          </p:nvSpPr>
          <p:spPr bwMode="auto">
            <a:xfrm>
              <a:off x="1628250" y="5219700"/>
              <a:ext cx="11112" cy="14288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6" y="19"/>
                </a:cxn>
                <a:cxn ang="0">
                  <a:pos x="13" y="16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13" h="19">
                  <a:moveTo>
                    <a:pt x="4" y="12"/>
                  </a:moveTo>
                  <a:lnTo>
                    <a:pt x="6" y="19"/>
                  </a:lnTo>
                  <a:lnTo>
                    <a:pt x="13" y="16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015"/>
            <p:cNvSpPr>
              <a:spLocks/>
            </p:cNvSpPr>
            <p:nvPr/>
          </p:nvSpPr>
          <p:spPr bwMode="auto">
            <a:xfrm>
              <a:off x="1620313" y="5241925"/>
              <a:ext cx="12700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8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5">
                  <a:moveTo>
                    <a:pt x="3" y="2"/>
                  </a:moveTo>
                  <a:lnTo>
                    <a:pt x="0" y="8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016"/>
            <p:cNvSpPr>
              <a:spLocks/>
            </p:cNvSpPr>
            <p:nvPr/>
          </p:nvSpPr>
          <p:spPr bwMode="auto">
            <a:xfrm>
              <a:off x="1634600" y="5256213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8"/>
                </a:cxn>
                <a:cxn ang="0">
                  <a:pos x="9" y="0"/>
                </a:cxn>
                <a:cxn ang="0">
                  <a:pos x="3" y="2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8"/>
                  </a:lnTo>
                  <a:lnTo>
                    <a:pt x="9" y="0"/>
                  </a:lnTo>
                  <a:lnTo>
                    <a:pt x="3" y="2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1017"/>
            <p:cNvSpPr>
              <a:spLocks/>
            </p:cNvSpPr>
            <p:nvPr/>
          </p:nvSpPr>
          <p:spPr bwMode="auto">
            <a:xfrm>
              <a:off x="1613963" y="5272088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8" y="17"/>
                </a:cxn>
                <a:cxn ang="0">
                  <a:pos x="13" y="15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3" h="17">
                  <a:moveTo>
                    <a:pt x="0" y="11"/>
                  </a:moveTo>
                  <a:lnTo>
                    <a:pt x="8" y="17"/>
                  </a:lnTo>
                  <a:lnTo>
                    <a:pt x="13" y="15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018"/>
            <p:cNvSpPr>
              <a:spLocks/>
            </p:cNvSpPr>
            <p:nvPr/>
          </p:nvSpPr>
          <p:spPr bwMode="auto">
            <a:xfrm>
              <a:off x="1633013" y="528796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019"/>
            <p:cNvSpPr>
              <a:spLocks/>
            </p:cNvSpPr>
            <p:nvPr/>
          </p:nvSpPr>
          <p:spPr bwMode="auto">
            <a:xfrm>
              <a:off x="1644125" y="5303838"/>
              <a:ext cx="11112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7"/>
                </a:cxn>
                <a:cxn ang="0">
                  <a:pos x="13" y="9"/>
                </a:cxn>
                <a:cxn ang="0">
                  <a:pos x="11" y="0"/>
                </a:cxn>
                <a:cxn ang="0">
                  <a:pos x="6" y="4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3" h="17">
                  <a:moveTo>
                    <a:pt x="0" y="9"/>
                  </a:moveTo>
                  <a:lnTo>
                    <a:pt x="8" y="17"/>
                  </a:lnTo>
                  <a:lnTo>
                    <a:pt x="13" y="9"/>
                  </a:lnTo>
                  <a:lnTo>
                    <a:pt x="11" y="0"/>
                  </a:lnTo>
                  <a:lnTo>
                    <a:pt x="6" y="4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020"/>
            <p:cNvSpPr>
              <a:spLocks/>
            </p:cNvSpPr>
            <p:nvPr/>
          </p:nvSpPr>
          <p:spPr bwMode="auto">
            <a:xfrm>
              <a:off x="1626663" y="5318125"/>
              <a:ext cx="7937" cy="1587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6" y="19"/>
                </a:cxn>
                <a:cxn ang="0">
                  <a:pos x="10" y="15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10" h="19">
                  <a:moveTo>
                    <a:pt x="0" y="13"/>
                  </a:moveTo>
                  <a:lnTo>
                    <a:pt x="6" y="19"/>
                  </a:lnTo>
                  <a:lnTo>
                    <a:pt x="10" y="15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021"/>
            <p:cNvSpPr>
              <a:spLocks/>
            </p:cNvSpPr>
            <p:nvPr/>
          </p:nvSpPr>
          <p:spPr bwMode="auto">
            <a:xfrm>
              <a:off x="1594913" y="5338763"/>
              <a:ext cx="12700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5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5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022"/>
            <p:cNvSpPr>
              <a:spLocks/>
            </p:cNvSpPr>
            <p:nvPr/>
          </p:nvSpPr>
          <p:spPr bwMode="auto">
            <a:xfrm>
              <a:off x="1609200" y="5353050"/>
              <a:ext cx="6350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6" y="17"/>
                </a:cxn>
                <a:cxn ang="0">
                  <a:pos x="10" y="7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0" h="17">
                  <a:moveTo>
                    <a:pt x="0" y="9"/>
                  </a:moveTo>
                  <a:lnTo>
                    <a:pt x="6" y="17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023"/>
            <p:cNvSpPr>
              <a:spLocks/>
            </p:cNvSpPr>
            <p:nvPr/>
          </p:nvSpPr>
          <p:spPr bwMode="auto">
            <a:xfrm>
              <a:off x="1586975" y="5368925"/>
              <a:ext cx="9525" cy="127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13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13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024"/>
            <p:cNvSpPr>
              <a:spLocks/>
            </p:cNvSpPr>
            <p:nvPr/>
          </p:nvSpPr>
          <p:spPr bwMode="auto">
            <a:xfrm>
              <a:off x="1583800" y="5405438"/>
              <a:ext cx="11112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3" h="16">
                  <a:moveTo>
                    <a:pt x="4" y="2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025"/>
            <p:cNvSpPr>
              <a:spLocks/>
            </p:cNvSpPr>
            <p:nvPr/>
          </p:nvSpPr>
          <p:spPr bwMode="auto">
            <a:xfrm>
              <a:off x="1596500" y="5419725"/>
              <a:ext cx="9525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17"/>
                </a:cxn>
                <a:cxn ang="0">
                  <a:pos x="12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2" h="17">
                  <a:moveTo>
                    <a:pt x="0" y="12"/>
                  </a:moveTo>
                  <a:lnTo>
                    <a:pt x="6" y="17"/>
                  </a:lnTo>
                  <a:lnTo>
                    <a:pt x="12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026"/>
            <p:cNvSpPr>
              <a:spLocks/>
            </p:cNvSpPr>
            <p:nvPr/>
          </p:nvSpPr>
          <p:spPr bwMode="auto">
            <a:xfrm>
              <a:off x="1577450" y="5437188"/>
              <a:ext cx="6350" cy="1111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15"/>
                </a:cxn>
                <a:cxn ang="0">
                  <a:pos x="10" y="14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0" h="15">
                  <a:moveTo>
                    <a:pt x="0" y="10"/>
                  </a:moveTo>
                  <a:lnTo>
                    <a:pt x="4" y="15"/>
                  </a:lnTo>
                  <a:lnTo>
                    <a:pt x="10" y="14"/>
                  </a:lnTo>
                  <a:lnTo>
                    <a:pt x="10" y="2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027"/>
            <p:cNvSpPr>
              <a:spLocks/>
            </p:cNvSpPr>
            <p:nvPr/>
          </p:nvSpPr>
          <p:spPr bwMode="auto">
            <a:xfrm>
              <a:off x="1556813" y="5465763"/>
              <a:ext cx="12700" cy="11113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6"/>
                </a:cxn>
                <a:cxn ang="0">
                  <a:pos x="7" y="16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6">
                  <a:moveTo>
                    <a:pt x="3" y="2"/>
                  </a:moveTo>
                  <a:lnTo>
                    <a:pt x="0" y="6"/>
                  </a:lnTo>
                  <a:lnTo>
                    <a:pt x="7" y="16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028"/>
            <p:cNvSpPr>
              <a:spLocks/>
            </p:cNvSpPr>
            <p:nvPr/>
          </p:nvSpPr>
          <p:spPr bwMode="auto">
            <a:xfrm>
              <a:off x="1571100" y="5480050"/>
              <a:ext cx="9525" cy="142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5" y="18"/>
                </a:cxn>
                <a:cxn ang="0">
                  <a:pos x="11" y="10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1" h="18">
                  <a:moveTo>
                    <a:pt x="0" y="10"/>
                  </a:moveTo>
                  <a:lnTo>
                    <a:pt x="5" y="18"/>
                  </a:lnTo>
                  <a:lnTo>
                    <a:pt x="11" y="1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029"/>
            <p:cNvSpPr>
              <a:spLocks/>
            </p:cNvSpPr>
            <p:nvPr/>
          </p:nvSpPr>
          <p:spPr bwMode="auto">
            <a:xfrm>
              <a:off x="1552050" y="5495925"/>
              <a:ext cx="63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18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0" h="18">
                  <a:moveTo>
                    <a:pt x="0" y="12"/>
                  </a:moveTo>
                  <a:lnTo>
                    <a:pt x="4" y="18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1030"/>
            <p:cNvSpPr>
              <a:spLocks/>
            </p:cNvSpPr>
            <p:nvPr/>
          </p:nvSpPr>
          <p:spPr bwMode="auto">
            <a:xfrm>
              <a:off x="1574275" y="5503863"/>
              <a:ext cx="9525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3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3" h="15">
                  <a:moveTo>
                    <a:pt x="3" y="2"/>
                  </a:moveTo>
                  <a:lnTo>
                    <a:pt x="0" y="7"/>
                  </a:lnTo>
                  <a:lnTo>
                    <a:pt x="7" y="15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1031"/>
            <p:cNvSpPr>
              <a:spLocks/>
            </p:cNvSpPr>
            <p:nvPr/>
          </p:nvSpPr>
          <p:spPr bwMode="auto">
            <a:xfrm>
              <a:off x="1586975" y="5519738"/>
              <a:ext cx="7937" cy="1270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17"/>
                </a:cxn>
                <a:cxn ang="0">
                  <a:pos x="9" y="7"/>
                </a:cxn>
                <a:cxn ang="0">
                  <a:pos x="7" y="0"/>
                </a:cxn>
                <a:cxn ang="0">
                  <a:pos x="2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9" h="17">
                  <a:moveTo>
                    <a:pt x="0" y="9"/>
                  </a:moveTo>
                  <a:lnTo>
                    <a:pt x="4" y="17"/>
                  </a:lnTo>
                  <a:lnTo>
                    <a:pt x="9" y="7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032"/>
            <p:cNvSpPr>
              <a:spLocks/>
            </p:cNvSpPr>
            <p:nvPr/>
          </p:nvSpPr>
          <p:spPr bwMode="auto">
            <a:xfrm>
              <a:off x="1566338" y="553402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52800"/>
            <a:ext cx="571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b="12700"/>
          <a:stretch/>
        </p:blipFill>
        <p:spPr bwMode="auto">
          <a:xfrm>
            <a:off x="1676400" y="3352800"/>
            <a:ext cx="5715000" cy="166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5" name="repeat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7467600" y="3962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725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repeating spectrogram </a:t>
            </a:r>
            <a:r>
              <a:rPr lang="en-US" b="1" dirty="0" smtClean="0"/>
              <a:t>should not have values higher than </a:t>
            </a:r>
            <a:r>
              <a:rPr lang="en-US" dirty="0" smtClean="0"/>
              <a:t>the mixture spectrogram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Repeating Structure</a:t>
            </a:r>
            <a:endParaRPr lang="en-US" dirty="0"/>
          </a:p>
        </p:txBody>
      </p:sp>
      <p:sp>
        <p:nvSpPr>
          <p:cNvPr id="16" name="Equal 15"/>
          <p:cNvSpPr/>
          <p:nvPr/>
        </p:nvSpPr>
        <p:spPr>
          <a:xfrm>
            <a:off x="2590800" y="3496967"/>
            <a:ext cx="457200" cy="457200"/>
          </a:xfrm>
          <a:prstGeom prst="mathEqual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5867400" y="3505200"/>
            <a:ext cx="457200" cy="457200"/>
          </a:xfrm>
          <a:prstGeom prst="mathPlus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312467" y="3296579"/>
                <a:ext cx="9464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4400" b="1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67" y="3296579"/>
                <a:ext cx="946413" cy="769441"/>
              </a:xfrm>
              <a:prstGeom prst="rect">
                <a:avLst/>
              </a:prstGeom>
              <a:blipFill rotWithShape="1">
                <a:blip r:embed="rId5"/>
                <a:stretch>
                  <a:fillRect r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14047" y="3307622"/>
                <a:ext cx="9464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0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4400" b="1" i="0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47" y="3307622"/>
                <a:ext cx="946413" cy="769441"/>
              </a:xfrm>
              <a:prstGeom prst="rect">
                <a:avLst/>
              </a:prstGeom>
              <a:blipFill rotWithShape="1">
                <a:blip r:embed="rId6"/>
                <a:stretch>
                  <a:fillRect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187950" y="3307622"/>
                <a:ext cx="9464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0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4400" b="1" i="0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950" y="3307622"/>
                <a:ext cx="946413" cy="769441"/>
              </a:xfrm>
              <a:prstGeom prst="rect">
                <a:avLst/>
              </a:prstGeom>
              <a:blipFill rotWithShape="1">
                <a:blip r:embed="rId7"/>
                <a:stretch>
                  <a:fillRect r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3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2503620" y="338025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then </a:t>
            </a:r>
            <a:r>
              <a:rPr lang="en-US" b="1" dirty="0" smtClean="0"/>
              <a:t>divide</a:t>
            </a:r>
            <a:r>
              <a:rPr lang="en-US" dirty="0" smtClean="0"/>
              <a:t>, element-wise,</a:t>
            </a:r>
            <a:r>
              <a:rPr lang="en-US" b="1" dirty="0" smtClean="0"/>
              <a:t> </a:t>
            </a:r>
            <a:r>
              <a:rPr lang="en-US" dirty="0" smtClean="0"/>
              <a:t>the repeating spectrogram by the mixture spectrogram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Repeating Structure</a:t>
            </a:r>
            <a:endParaRPr lang="en-US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0" b="22717"/>
          <a:stretch/>
        </p:blipFill>
        <p:spPr bwMode="auto">
          <a:xfrm>
            <a:off x="3459192" y="3099758"/>
            <a:ext cx="2332008" cy="147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105400" y="3962400"/>
            <a:ext cx="859531" cy="806505"/>
            <a:chOff x="4707063" y="5157225"/>
            <a:chExt cx="859531" cy="806505"/>
          </a:xfrm>
        </p:grpSpPr>
        <p:sp>
          <p:nvSpPr>
            <p:cNvPr id="24" name="Bent-Up Arrow 23"/>
            <p:cNvSpPr/>
            <p:nvPr/>
          </p:nvSpPr>
          <p:spPr>
            <a:xfrm>
              <a:off x="4899088" y="5157225"/>
              <a:ext cx="457200" cy="457200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07063" y="5594398"/>
              <a:ext cx="8595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divides</a:t>
              </a:r>
              <a:endParaRPr lang="en-US" b="1" dirty="0"/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3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5638800" y="342900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503620" y="338025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obtain a </a:t>
            </a:r>
            <a:r>
              <a:rPr lang="en-US" b="1" dirty="0" smtClean="0"/>
              <a:t>soft time-frequency mask</a:t>
            </a:r>
            <a:r>
              <a:rPr lang="en-US" dirty="0" smtClean="0"/>
              <a:t> (with values between 0 and 1)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Repeating Structure</a:t>
            </a:r>
            <a:endParaRPr lang="en-US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0" b="22717"/>
          <a:stretch/>
        </p:blipFill>
        <p:spPr bwMode="auto">
          <a:xfrm>
            <a:off x="3459192" y="3099758"/>
            <a:ext cx="2332008" cy="147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105400" y="3962400"/>
            <a:ext cx="859531" cy="806505"/>
            <a:chOff x="4707063" y="5157225"/>
            <a:chExt cx="859531" cy="806505"/>
          </a:xfrm>
        </p:grpSpPr>
        <p:sp>
          <p:nvSpPr>
            <p:cNvPr id="24" name="Bent-Up Arrow 23"/>
            <p:cNvSpPr/>
            <p:nvPr/>
          </p:nvSpPr>
          <p:spPr>
            <a:xfrm>
              <a:off x="4899088" y="5157225"/>
              <a:ext cx="457200" cy="457200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07063" y="5594398"/>
              <a:ext cx="8595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divides</a:t>
              </a:r>
              <a:endParaRPr lang="en-US" b="1" dirty="0"/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252062" y="2743200"/>
            <a:ext cx="2358538" cy="3810558"/>
            <a:chOff x="6252062" y="2743200"/>
            <a:chExt cx="2358538" cy="3810558"/>
          </a:xfrm>
        </p:grpSpPr>
        <p:grpSp>
          <p:nvGrpSpPr>
            <p:cNvPr id="7" name="Group 6"/>
            <p:cNvGrpSpPr/>
            <p:nvPr/>
          </p:nvGrpSpPr>
          <p:grpSpPr>
            <a:xfrm>
              <a:off x="6252062" y="2743200"/>
              <a:ext cx="2358538" cy="3810558"/>
              <a:chOff x="6252062" y="2743200"/>
              <a:chExt cx="2358538" cy="3810558"/>
            </a:xfrm>
          </p:grpSpPr>
          <p:pic>
            <p:nvPicPr>
              <p:cNvPr id="9219" name="Picture 3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1" r="32899" b="93811"/>
              <a:stretch/>
            </p:blipFill>
            <p:spPr bwMode="auto">
              <a:xfrm>
                <a:off x="6822360" y="2743200"/>
                <a:ext cx="1788240" cy="2357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7" name="Picture 5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16" r="61539"/>
              <a:stretch/>
            </p:blipFill>
            <p:spPr bwMode="auto">
              <a:xfrm>
                <a:off x="6252062" y="2980575"/>
                <a:ext cx="2198032" cy="3573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5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11" t="93400" r="41067"/>
            <a:stretch/>
          </p:blipFill>
          <p:spPr bwMode="auto">
            <a:xfrm>
              <a:off x="7376770" y="6248400"/>
              <a:ext cx="852830" cy="251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3141257" y="2743200"/>
            <a:ext cx="2458916" cy="3810000"/>
            <a:chOff x="3141257" y="2743200"/>
            <a:chExt cx="2458916" cy="3810000"/>
          </a:xfrm>
        </p:grpSpPr>
        <p:grpSp>
          <p:nvGrpSpPr>
            <p:cNvPr id="6" name="Group 5"/>
            <p:cNvGrpSpPr/>
            <p:nvPr/>
          </p:nvGrpSpPr>
          <p:grpSpPr>
            <a:xfrm>
              <a:off x="3141257" y="2743200"/>
              <a:ext cx="2458916" cy="3810000"/>
              <a:chOff x="3141257" y="2743200"/>
              <a:chExt cx="2458916" cy="3810000"/>
            </a:xfrm>
          </p:grpSpPr>
          <p:pic>
            <p:nvPicPr>
              <p:cNvPr id="9218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74" r="31002" b="94397"/>
              <a:stretch/>
            </p:blipFill>
            <p:spPr bwMode="auto">
              <a:xfrm>
                <a:off x="3581400" y="2743200"/>
                <a:ext cx="2018773" cy="2134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4" name="Picture 3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9" r="61696"/>
              <a:stretch/>
            </p:blipFill>
            <p:spPr bwMode="auto">
              <a:xfrm>
                <a:off x="3141257" y="2968712"/>
                <a:ext cx="2189086" cy="35844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5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11" t="93400" r="41067"/>
            <a:stretch/>
          </p:blipFill>
          <p:spPr bwMode="auto">
            <a:xfrm>
              <a:off x="4252570" y="6248400"/>
              <a:ext cx="852830" cy="251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6200" y="2743200"/>
            <a:ext cx="2342668" cy="3813088"/>
            <a:chOff x="76200" y="2743200"/>
            <a:chExt cx="2342668" cy="3813088"/>
          </a:xfrm>
        </p:grpSpPr>
        <p:grpSp>
          <p:nvGrpSpPr>
            <p:cNvPr id="469" name="Group 468"/>
            <p:cNvGrpSpPr/>
            <p:nvPr/>
          </p:nvGrpSpPr>
          <p:grpSpPr>
            <a:xfrm>
              <a:off x="76200" y="2743200"/>
              <a:ext cx="2342668" cy="3813088"/>
              <a:chOff x="9148" y="2046420"/>
              <a:chExt cx="2342668" cy="3813088"/>
            </a:xfrm>
          </p:grpSpPr>
          <p:pic>
            <p:nvPicPr>
              <p:cNvPr id="470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5919" r="61823"/>
              <a:stretch/>
            </p:blipFill>
            <p:spPr bwMode="auto">
              <a:xfrm>
                <a:off x="9148" y="2275020"/>
                <a:ext cx="2181741" cy="35844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71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432" r="33872" b="93770"/>
              <a:stretch/>
            </p:blipFill>
            <p:spPr bwMode="auto">
              <a:xfrm>
                <a:off x="654690" y="2046420"/>
                <a:ext cx="1697126" cy="237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5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11" t="93400" r="41067"/>
            <a:stretch/>
          </p:blipFill>
          <p:spPr bwMode="auto">
            <a:xfrm>
              <a:off x="1128370" y="6248400"/>
              <a:ext cx="852830" cy="251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Repeating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soft t-f mask, the </a:t>
            </a:r>
            <a:r>
              <a:rPr lang="en-US" b="1" dirty="0" smtClean="0"/>
              <a:t>more/less </a:t>
            </a:r>
            <a:r>
              <a:rPr lang="en-US" dirty="0" smtClean="0"/>
              <a:t>a t-f bin is repeating, the more it is weighted toward </a:t>
            </a:r>
            <a:r>
              <a:rPr lang="en-US" b="1" dirty="0" smtClean="0"/>
              <a:t>1/0</a:t>
            </a:r>
            <a:endParaRPr lang="en-US" b="1" dirty="0"/>
          </a:p>
        </p:txBody>
      </p:sp>
      <p:grpSp>
        <p:nvGrpSpPr>
          <p:cNvPr id="472" name="Group 471"/>
          <p:cNvGrpSpPr/>
          <p:nvPr/>
        </p:nvGrpSpPr>
        <p:grpSpPr>
          <a:xfrm>
            <a:off x="5549357" y="4267200"/>
            <a:ext cx="821059" cy="685800"/>
            <a:chOff x="5468276" y="3657600"/>
            <a:chExt cx="821059" cy="685800"/>
          </a:xfrm>
        </p:grpSpPr>
        <p:sp>
          <p:nvSpPr>
            <p:cNvPr id="473" name="Right Arrow 472"/>
            <p:cNvSpPr/>
            <p:nvPr/>
          </p:nvSpPr>
          <p:spPr>
            <a:xfrm>
              <a:off x="5562600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TextBox 473"/>
            <p:cNvSpPr txBox="1"/>
            <p:nvPr/>
          </p:nvSpPr>
          <p:spPr>
            <a:xfrm>
              <a:off x="5468276" y="3820141"/>
              <a:ext cx="821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division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2405758" y="4267200"/>
            <a:ext cx="809837" cy="685800"/>
            <a:chOff x="2615817" y="3657600"/>
            <a:chExt cx="809837" cy="685800"/>
          </a:xfrm>
        </p:grpSpPr>
        <p:sp>
          <p:nvSpPr>
            <p:cNvPr id="476" name="Right Arrow 475"/>
            <p:cNvSpPr/>
            <p:nvPr/>
          </p:nvSpPr>
          <p:spPr>
            <a:xfrm>
              <a:off x="2704531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TextBox 476"/>
            <p:cNvSpPr txBox="1"/>
            <p:nvPr/>
          </p:nvSpPr>
          <p:spPr>
            <a:xfrm>
              <a:off x="2615817" y="3820141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median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8" name="Group 477"/>
          <p:cNvGrpSpPr/>
          <p:nvPr/>
        </p:nvGrpSpPr>
        <p:grpSpPr>
          <a:xfrm>
            <a:off x="829052" y="2980575"/>
            <a:ext cx="1620915" cy="3180669"/>
            <a:chOff x="762000" y="2283795"/>
            <a:chExt cx="1620915" cy="3180669"/>
          </a:xfrm>
        </p:grpSpPr>
        <p:sp>
          <p:nvSpPr>
            <p:cNvPr id="479" name="Rectangle 478"/>
            <p:cNvSpPr/>
            <p:nvPr/>
          </p:nvSpPr>
          <p:spPr>
            <a:xfrm flipV="1">
              <a:off x="762001" y="2362200"/>
              <a:ext cx="1428890" cy="306386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771125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963150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Rectangle 938"/>
            <p:cNvSpPr/>
            <p:nvPr/>
          </p:nvSpPr>
          <p:spPr>
            <a:xfrm>
              <a:off x="11551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Rectangle 939"/>
            <p:cNvSpPr/>
            <p:nvPr/>
          </p:nvSpPr>
          <p:spPr>
            <a:xfrm>
              <a:off x="1347201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Rectangle 940"/>
            <p:cNvSpPr/>
            <p:nvPr/>
          </p:nvSpPr>
          <p:spPr>
            <a:xfrm>
              <a:off x="1539226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Rectangle 941"/>
            <p:cNvSpPr/>
            <p:nvPr/>
          </p:nvSpPr>
          <p:spPr>
            <a:xfrm>
              <a:off x="1731250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Rectangle 942"/>
            <p:cNvSpPr/>
            <p:nvPr/>
          </p:nvSpPr>
          <p:spPr>
            <a:xfrm>
              <a:off x="19232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Rectangle 943"/>
            <p:cNvSpPr/>
            <p:nvPr/>
          </p:nvSpPr>
          <p:spPr>
            <a:xfrm>
              <a:off x="2115299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Rectangle 944"/>
            <p:cNvSpPr/>
            <p:nvPr/>
          </p:nvSpPr>
          <p:spPr>
            <a:xfrm>
              <a:off x="769905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Rectangle 945"/>
            <p:cNvSpPr/>
            <p:nvPr/>
          </p:nvSpPr>
          <p:spPr>
            <a:xfrm>
              <a:off x="961930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Rectangle 946"/>
            <p:cNvSpPr/>
            <p:nvPr/>
          </p:nvSpPr>
          <p:spPr>
            <a:xfrm>
              <a:off x="11539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Rectangle 947"/>
            <p:cNvSpPr/>
            <p:nvPr/>
          </p:nvSpPr>
          <p:spPr>
            <a:xfrm>
              <a:off x="1345981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Rectangle 948"/>
            <p:cNvSpPr/>
            <p:nvPr/>
          </p:nvSpPr>
          <p:spPr>
            <a:xfrm>
              <a:off x="1538006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Rectangle 949"/>
            <p:cNvSpPr/>
            <p:nvPr/>
          </p:nvSpPr>
          <p:spPr>
            <a:xfrm>
              <a:off x="1730030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Rectangle 950"/>
            <p:cNvSpPr/>
            <p:nvPr/>
          </p:nvSpPr>
          <p:spPr>
            <a:xfrm>
              <a:off x="19220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Rectangle 951"/>
            <p:cNvSpPr/>
            <p:nvPr/>
          </p:nvSpPr>
          <p:spPr>
            <a:xfrm>
              <a:off x="2114079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Rectangle 952"/>
            <p:cNvSpPr/>
            <p:nvPr/>
          </p:nvSpPr>
          <p:spPr>
            <a:xfrm>
              <a:off x="771125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Rectangle 953"/>
            <p:cNvSpPr/>
            <p:nvPr/>
          </p:nvSpPr>
          <p:spPr>
            <a:xfrm>
              <a:off x="963150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Rectangle 954"/>
            <p:cNvSpPr/>
            <p:nvPr/>
          </p:nvSpPr>
          <p:spPr>
            <a:xfrm>
              <a:off x="11551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Rectangle 955"/>
            <p:cNvSpPr/>
            <p:nvPr/>
          </p:nvSpPr>
          <p:spPr>
            <a:xfrm>
              <a:off x="1347201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Rectangle 956"/>
            <p:cNvSpPr/>
            <p:nvPr/>
          </p:nvSpPr>
          <p:spPr>
            <a:xfrm>
              <a:off x="1539226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Rectangle 957"/>
            <p:cNvSpPr/>
            <p:nvPr/>
          </p:nvSpPr>
          <p:spPr>
            <a:xfrm>
              <a:off x="1731250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Rectangle 958"/>
            <p:cNvSpPr/>
            <p:nvPr/>
          </p:nvSpPr>
          <p:spPr>
            <a:xfrm>
              <a:off x="19232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Rectangle 959"/>
            <p:cNvSpPr/>
            <p:nvPr/>
          </p:nvSpPr>
          <p:spPr>
            <a:xfrm>
              <a:off x="2115299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Rectangle 960"/>
            <p:cNvSpPr/>
            <p:nvPr/>
          </p:nvSpPr>
          <p:spPr>
            <a:xfrm>
              <a:off x="769905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Rectangle 961"/>
            <p:cNvSpPr/>
            <p:nvPr/>
          </p:nvSpPr>
          <p:spPr>
            <a:xfrm>
              <a:off x="961930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Rectangle 962"/>
            <p:cNvSpPr/>
            <p:nvPr/>
          </p:nvSpPr>
          <p:spPr>
            <a:xfrm>
              <a:off x="11539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Rectangle 963"/>
            <p:cNvSpPr/>
            <p:nvPr/>
          </p:nvSpPr>
          <p:spPr>
            <a:xfrm>
              <a:off x="1345981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Rectangle 964"/>
            <p:cNvSpPr/>
            <p:nvPr/>
          </p:nvSpPr>
          <p:spPr>
            <a:xfrm>
              <a:off x="1538006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Rectangle 965"/>
            <p:cNvSpPr/>
            <p:nvPr/>
          </p:nvSpPr>
          <p:spPr>
            <a:xfrm>
              <a:off x="1730030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Rectangle 966"/>
            <p:cNvSpPr/>
            <p:nvPr/>
          </p:nvSpPr>
          <p:spPr>
            <a:xfrm>
              <a:off x="19220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Rectangle 967"/>
            <p:cNvSpPr/>
            <p:nvPr/>
          </p:nvSpPr>
          <p:spPr>
            <a:xfrm>
              <a:off x="2114079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Rectangle 968"/>
            <p:cNvSpPr/>
            <p:nvPr/>
          </p:nvSpPr>
          <p:spPr>
            <a:xfrm>
              <a:off x="771125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Rectangle 969"/>
            <p:cNvSpPr/>
            <p:nvPr/>
          </p:nvSpPr>
          <p:spPr>
            <a:xfrm>
              <a:off x="963150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Rectangle 970"/>
            <p:cNvSpPr/>
            <p:nvPr/>
          </p:nvSpPr>
          <p:spPr>
            <a:xfrm>
              <a:off x="11551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Rectangle 971"/>
            <p:cNvSpPr/>
            <p:nvPr/>
          </p:nvSpPr>
          <p:spPr>
            <a:xfrm>
              <a:off x="1347201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Rectangle 972"/>
            <p:cNvSpPr/>
            <p:nvPr/>
          </p:nvSpPr>
          <p:spPr>
            <a:xfrm>
              <a:off x="1539226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Rectangle 973"/>
            <p:cNvSpPr/>
            <p:nvPr/>
          </p:nvSpPr>
          <p:spPr>
            <a:xfrm>
              <a:off x="1731250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Rectangle 974"/>
            <p:cNvSpPr/>
            <p:nvPr/>
          </p:nvSpPr>
          <p:spPr>
            <a:xfrm>
              <a:off x="19232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Rectangle 975"/>
            <p:cNvSpPr/>
            <p:nvPr/>
          </p:nvSpPr>
          <p:spPr>
            <a:xfrm>
              <a:off x="2115299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Rectangle 976"/>
            <p:cNvSpPr/>
            <p:nvPr/>
          </p:nvSpPr>
          <p:spPr>
            <a:xfrm>
              <a:off x="769905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Rectangle 977"/>
            <p:cNvSpPr/>
            <p:nvPr/>
          </p:nvSpPr>
          <p:spPr>
            <a:xfrm>
              <a:off x="961930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Rectangle 978"/>
            <p:cNvSpPr/>
            <p:nvPr/>
          </p:nvSpPr>
          <p:spPr>
            <a:xfrm>
              <a:off x="11539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Rectangle 979"/>
            <p:cNvSpPr/>
            <p:nvPr/>
          </p:nvSpPr>
          <p:spPr>
            <a:xfrm>
              <a:off x="1345981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Rectangle 980"/>
            <p:cNvSpPr/>
            <p:nvPr/>
          </p:nvSpPr>
          <p:spPr>
            <a:xfrm>
              <a:off x="1538006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Rectangle 981"/>
            <p:cNvSpPr/>
            <p:nvPr/>
          </p:nvSpPr>
          <p:spPr>
            <a:xfrm>
              <a:off x="1730030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Rectangle 982"/>
            <p:cNvSpPr/>
            <p:nvPr/>
          </p:nvSpPr>
          <p:spPr>
            <a:xfrm>
              <a:off x="19220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Rectangle 983"/>
            <p:cNvSpPr/>
            <p:nvPr/>
          </p:nvSpPr>
          <p:spPr>
            <a:xfrm>
              <a:off x="2114079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Rectangle 984"/>
            <p:cNvSpPr/>
            <p:nvPr/>
          </p:nvSpPr>
          <p:spPr>
            <a:xfrm>
              <a:off x="771125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Rectangle 985"/>
            <p:cNvSpPr/>
            <p:nvPr/>
          </p:nvSpPr>
          <p:spPr>
            <a:xfrm>
              <a:off x="963150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Rectangle 986"/>
            <p:cNvSpPr/>
            <p:nvPr/>
          </p:nvSpPr>
          <p:spPr>
            <a:xfrm>
              <a:off x="11551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Rectangle 987"/>
            <p:cNvSpPr/>
            <p:nvPr/>
          </p:nvSpPr>
          <p:spPr>
            <a:xfrm>
              <a:off x="1347201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Rectangle 988"/>
            <p:cNvSpPr/>
            <p:nvPr/>
          </p:nvSpPr>
          <p:spPr>
            <a:xfrm>
              <a:off x="1539226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Rectangle 989"/>
            <p:cNvSpPr/>
            <p:nvPr/>
          </p:nvSpPr>
          <p:spPr>
            <a:xfrm>
              <a:off x="1731250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Rectangle 990"/>
            <p:cNvSpPr/>
            <p:nvPr/>
          </p:nvSpPr>
          <p:spPr>
            <a:xfrm>
              <a:off x="19232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Rectangle 991"/>
            <p:cNvSpPr/>
            <p:nvPr/>
          </p:nvSpPr>
          <p:spPr>
            <a:xfrm>
              <a:off x="2115299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Rectangle 992"/>
            <p:cNvSpPr/>
            <p:nvPr/>
          </p:nvSpPr>
          <p:spPr>
            <a:xfrm>
              <a:off x="769905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Rectangle 993"/>
            <p:cNvSpPr/>
            <p:nvPr/>
          </p:nvSpPr>
          <p:spPr>
            <a:xfrm>
              <a:off x="961930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Rectangle 994"/>
            <p:cNvSpPr/>
            <p:nvPr/>
          </p:nvSpPr>
          <p:spPr>
            <a:xfrm>
              <a:off x="11539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Rectangle 995"/>
            <p:cNvSpPr/>
            <p:nvPr/>
          </p:nvSpPr>
          <p:spPr>
            <a:xfrm>
              <a:off x="1345981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Rectangle 996"/>
            <p:cNvSpPr/>
            <p:nvPr/>
          </p:nvSpPr>
          <p:spPr>
            <a:xfrm>
              <a:off x="1538006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Rectangle 997"/>
            <p:cNvSpPr/>
            <p:nvPr/>
          </p:nvSpPr>
          <p:spPr>
            <a:xfrm>
              <a:off x="1730030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Rectangle 998"/>
            <p:cNvSpPr/>
            <p:nvPr/>
          </p:nvSpPr>
          <p:spPr>
            <a:xfrm>
              <a:off x="19220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Rectangle 999"/>
            <p:cNvSpPr/>
            <p:nvPr/>
          </p:nvSpPr>
          <p:spPr>
            <a:xfrm>
              <a:off x="2114079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Rectangle 1000"/>
            <p:cNvSpPr/>
            <p:nvPr/>
          </p:nvSpPr>
          <p:spPr>
            <a:xfrm>
              <a:off x="771125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Rectangle 1001"/>
            <p:cNvSpPr/>
            <p:nvPr/>
          </p:nvSpPr>
          <p:spPr>
            <a:xfrm>
              <a:off x="963150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Rectangle 1002"/>
            <p:cNvSpPr/>
            <p:nvPr/>
          </p:nvSpPr>
          <p:spPr>
            <a:xfrm>
              <a:off x="11551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Rectangle 1003"/>
            <p:cNvSpPr/>
            <p:nvPr/>
          </p:nvSpPr>
          <p:spPr>
            <a:xfrm>
              <a:off x="1347201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Rectangle 1004"/>
            <p:cNvSpPr/>
            <p:nvPr/>
          </p:nvSpPr>
          <p:spPr>
            <a:xfrm>
              <a:off x="1539226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Rectangle 1005"/>
            <p:cNvSpPr/>
            <p:nvPr/>
          </p:nvSpPr>
          <p:spPr>
            <a:xfrm>
              <a:off x="1731250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Rectangle 1006"/>
            <p:cNvSpPr/>
            <p:nvPr/>
          </p:nvSpPr>
          <p:spPr>
            <a:xfrm>
              <a:off x="19232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Rectangle 1007"/>
            <p:cNvSpPr/>
            <p:nvPr/>
          </p:nvSpPr>
          <p:spPr>
            <a:xfrm>
              <a:off x="2115299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Rectangle 1008"/>
            <p:cNvSpPr/>
            <p:nvPr/>
          </p:nvSpPr>
          <p:spPr>
            <a:xfrm>
              <a:off x="769905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Rectangle 1009"/>
            <p:cNvSpPr/>
            <p:nvPr/>
          </p:nvSpPr>
          <p:spPr>
            <a:xfrm>
              <a:off x="961930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Rectangle 1010"/>
            <p:cNvSpPr/>
            <p:nvPr/>
          </p:nvSpPr>
          <p:spPr>
            <a:xfrm>
              <a:off x="11539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Rectangle 1011"/>
            <p:cNvSpPr/>
            <p:nvPr/>
          </p:nvSpPr>
          <p:spPr>
            <a:xfrm>
              <a:off x="1345981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Rectangle 1012"/>
            <p:cNvSpPr/>
            <p:nvPr/>
          </p:nvSpPr>
          <p:spPr>
            <a:xfrm>
              <a:off x="1538006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Rectangle 1013"/>
            <p:cNvSpPr/>
            <p:nvPr/>
          </p:nvSpPr>
          <p:spPr>
            <a:xfrm>
              <a:off x="1730030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Rectangle 1014"/>
            <p:cNvSpPr/>
            <p:nvPr/>
          </p:nvSpPr>
          <p:spPr>
            <a:xfrm>
              <a:off x="19220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Rectangle 1015"/>
            <p:cNvSpPr/>
            <p:nvPr/>
          </p:nvSpPr>
          <p:spPr>
            <a:xfrm>
              <a:off x="2114079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Rectangle 1016"/>
            <p:cNvSpPr/>
            <p:nvPr/>
          </p:nvSpPr>
          <p:spPr>
            <a:xfrm>
              <a:off x="771125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Rectangle 1017"/>
            <p:cNvSpPr/>
            <p:nvPr/>
          </p:nvSpPr>
          <p:spPr>
            <a:xfrm>
              <a:off x="963150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Rectangle 1018"/>
            <p:cNvSpPr/>
            <p:nvPr/>
          </p:nvSpPr>
          <p:spPr>
            <a:xfrm>
              <a:off x="11551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Rectangle 1019"/>
            <p:cNvSpPr/>
            <p:nvPr/>
          </p:nvSpPr>
          <p:spPr>
            <a:xfrm>
              <a:off x="1347201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Rectangle 1020"/>
            <p:cNvSpPr/>
            <p:nvPr/>
          </p:nvSpPr>
          <p:spPr>
            <a:xfrm>
              <a:off x="1539226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Rectangle 1021"/>
            <p:cNvSpPr/>
            <p:nvPr/>
          </p:nvSpPr>
          <p:spPr>
            <a:xfrm>
              <a:off x="1731250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Rectangle 1022"/>
            <p:cNvSpPr/>
            <p:nvPr/>
          </p:nvSpPr>
          <p:spPr>
            <a:xfrm>
              <a:off x="19232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Rectangle 1023"/>
            <p:cNvSpPr/>
            <p:nvPr/>
          </p:nvSpPr>
          <p:spPr>
            <a:xfrm>
              <a:off x="2115299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Rectangle 1024"/>
            <p:cNvSpPr/>
            <p:nvPr/>
          </p:nvSpPr>
          <p:spPr>
            <a:xfrm>
              <a:off x="769905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/>
            <p:cNvSpPr/>
            <p:nvPr/>
          </p:nvSpPr>
          <p:spPr>
            <a:xfrm>
              <a:off x="961930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Rectangle 1026"/>
            <p:cNvSpPr/>
            <p:nvPr/>
          </p:nvSpPr>
          <p:spPr>
            <a:xfrm>
              <a:off x="11539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Rectangle 1027"/>
            <p:cNvSpPr/>
            <p:nvPr/>
          </p:nvSpPr>
          <p:spPr>
            <a:xfrm>
              <a:off x="1345981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/>
            <p:cNvSpPr/>
            <p:nvPr/>
          </p:nvSpPr>
          <p:spPr>
            <a:xfrm>
              <a:off x="1538006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ectangle 1029"/>
            <p:cNvSpPr/>
            <p:nvPr/>
          </p:nvSpPr>
          <p:spPr>
            <a:xfrm>
              <a:off x="1730030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Rectangle 1030"/>
            <p:cNvSpPr/>
            <p:nvPr/>
          </p:nvSpPr>
          <p:spPr>
            <a:xfrm>
              <a:off x="19220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ectangle 1031"/>
            <p:cNvSpPr/>
            <p:nvPr/>
          </p:nvSpPr>
          <p:spPr>
            <a:xfrm>
              <a:off x="2114079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ectangle 1032"/>
            <p:cNvSpPr/>
            <p:nvPr/>
          </p:nvSpPr>
          <p:spPr>
            <a:xfrm>
              <a:off x="771125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ectangle 1033"/>
            <p:cNvSpPr/>
            <p:nvPr/>
          </p:nvSpPr>
          <p:spPr>
            <a:xfrm>
              <a:off x="963150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11551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/>
            <p:cNvSpPr/>
            <p:nvPr/>
          </p:nvSpPr>
          <p:spPr>
            <a:xfrm>
              <a:off x="1347201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/>
            <p:cNvSpPr/>
            <p:nvPr/>
          </p:nvSpPr>
          <p:spPr>
            <a:xfrm>
              <a:off x="1539226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1037"/>
            <p:cNvSpPr/>
            <p:nvPr/>
          </p:nvSpPr>
          <p:spPr>
            <a:xfrm>
              <a:off x="1731250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Rectangle 1038"/>
            <p:cNvSpPr/>
            <p:nvPr/>
          </p:nvSpPr>
          <p:spPr>
            <a:xfrm>
              <a:off x="19232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1039"/>
            <p:cNvSpPr/>
            <p:nvPr/>
          </p:nvSpPr>
          <p:spPr>
            <a:xfrm>
              <a:off x="2115299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 1040"/>
            <p:cNvSpPr/>
            <p:nvPr/>
          </p:nvSpPr>
          <p:spPr>
            <a:xfrm>
              <a:off x="769905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ectangle 1041"/>
            <p:cNvSpPr/>
            <p:nvPr/>
          </p:nvSpPr>
          <p:spPr>
            <a:xfrm>
              <a:off x="961930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/>
            <p:cNvSpPr/>
            <p:nvPr/>
          </p:nvSpPr>
          <p:spPr>
            <a:xfrm>
              <a:off x="11539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1345981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/>
            <p:cNvSpPr/>
            <p:nvPr/>
          </p:nvSpPr>
          <p:spPr>
            <a:xfrm>
              <a:off x="1538006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1045"/>
            <p:cNvSpPr/>
            <p:nvPr/>
          </p:nvSpPr>
          <p:spPr>
            <a:xfrm>
              <a:off x="1730030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/>
            <p:cNvSpPr/>
            <p:nvPr/>
          </p:nvSpPr>
          <p:spPr>
            <a:xfrm>
              <a:off x="19220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1047"/>
            <p:cNvSpPr/>
            <p:nvPr/>
          </p:nvSpPr>
          <p:spPr>
            <a:xfrm>
              <a:off x="2114079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/>
            <p:cNvSpPr/>
            <p:nvPr/>
          </p:nvSpPr>
          <p:spPr>
            <a:xfrm>
              <a:off x="771125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963150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11551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1347201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1539226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1731250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19232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2115299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769905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961930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1539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1345981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1538006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1730030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19220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2114079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5" name="Straight Connector 1064"/>
            <p:cNvCxnSpPr/>
            <p:nvPr/>
          </p:nvCxnSpPr>
          <p:spPr>
            <a:xfrm rot="16200000" flipH="1">
              <a:off x="-185640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Connector 1065"/>
            <p:cNvCxnSpPr/>
            <p:nvPr/>
          </p:nvCxnSpPr>
          <p:spPr>
            <a:xfrm rot="16200000" flipH="1">
              <a:off x="390434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7" name="Rectangle 1066"/>
            <p:cNvSpPr/>
            <p:nvPr/>
          </p:nvSpPr>
          <p:spPr>
            <a:xfrm>
              <a:off x="762000" y="2349382"/>
              <a:ext cx="1506920" cy="3076679"/>
            </a:xfrm>
            <a:prstGeom prst="rect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2230515" y="2283795"/>
              <a:ext cx="152400" cy="3180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9" name="Group 1068"/>
          <p:cNvGrpSpPr/>
          <p:nvPr/>
        </p:nvGrpSpPr>
        <p:grpSpPr>
          <a:xfrm>
            <a:off x="1028982" y="4384241"/>
            <a:ext cx="768100" cy="192025"/>
            <a:chOff x="769905" y="2353660"/>
            <a:chExt cx="768100" cy="192025"/>
          </a:xfrm>
        </p:grpSpPr>
        <p:sp>
          <p:nvSpPr>
            <p:cNvPr id="1070" name="Rectangle 1069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2" name="Group 1071"/>
          <p:cNvGrpSpPr/>
          <p:nvPr/>
        </p:nvGrpSpPr>
        <p:grpSpPr>
          <a:xfrm>
            <a:off x="836957" y="4768291"/>
            <a:ext cx="768100" cy="192025"/>
            <a:chOff x="769905" y="2353660"/>
            <a:chExt cx="768100" cy="192025"/>
          </a:xfrm>
        </p:grpSpPr>
        <p:sp>
          <p:nvSpPr>
            <p:cNvPr id="1073" name="Rectangle 1072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5" name="Group 1074"/>
          <p:cNvGrpSpPr/>
          <p:nvPr/>
        </p:nvGrpSpPr>
        <p:grpSpPr>
          <a:xfrm>
            <a:off x="7010400" y="2991531"/>
            <a:ext cx="1615404" cy="3180669"/>
            <a:chOff x="8443001" y="2379274"/>
            <a:chExt cx="1615404" cy="3180669"/>
          </a:xfrm>
        </p:grpSpPr>
        <p:sp>
          <p:nvSpPr>
            <p:cNvPr id="1076" name="Rectangle 1075"/>
            <p:cNvSpPr/>
            <p:nvPr/>
          </p:nvSpPr>
          <p:spPr>
            <a:xfrm>
              <a:off x="8462812" y="2415244"/>
              <a:ext cx="1428890" cy="30638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8450905" y="2423783"/>
              <a:ext cx="1420985" cy="30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8452126" y="2415243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8644151" y="2415243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8836175" y="2415243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9028202" y="241524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Rectangle 1081"/>
            <p:cNvSpPr/>
            <p:nvPr/>
          </p:nvSpPr>
          <p:spPr>
            <a:xfrm>
              <a:off x="9220227" y="241524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9412251" y="241524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9604275" y="2415243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9796300" y="2415243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8450906" y="2607268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8642931" y="2607268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8834955" y="2607268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9026982" y="26072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9219007" y="260726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9411031" y="26072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9603055" y="2607268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ectangle 1092"/>
            <p:cNvSpPr/>
            <p:nvPr/>
          </p:nvSpPr>
          <p:spPr>
            <a:xfrm>
              <a:off x="9795080" y="2607268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Rectangle 1093"/>
            <p:cNvSpPr/>
            <p:nvPr/>
          </p:nvSpPr>
          <p:spPr>
            <a:xfrm>
              <a:off x="8452126" y="2799293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8644151" y="2799293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/>
            <p:cNvSpPr/>
            <p:nvPr/>
          </p:nvSpPr>
          <p:spPr>
            <a:xfrm>
              <a:off x="8836175" y="2799293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9028202" y="27992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9220227" y="279929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9412251" y="27992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9604275" y="2799293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9796300" y="2799293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8450906" y="2991318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8642931" y="2991318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8834955" y="2991318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9026982" y="29913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9219007" y="299131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9411031" y="29913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9603055" y="2991318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9795080" y="2991318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8452126" y="318334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8644151" y="318334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8836175" y="318334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9028202" y="31833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9220227" y="318334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Rectangle 1114"/>
            <p:cNvSpPr/>
            <p:nvPr/>
          </p:nvSpPr>
          <p:spPr>
            <a:xfrm>
              <a:off x="9412251" y="31833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9604275" y="318334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ectangle 1116"/>
            <p:cNvSpPr/>
            <p:nvPr/>
          </p:nvSpPr>
          <p:spPr>
            <a:xfrm>
              <a:off x="9796300" y="318334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8450906" y="33753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8642931" y="337536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ectangle 1119"/>
            <p:cNvSpPr/>
            <p:nvPr/>
          </p:nvSpPr>
          <p:spPr>
            <a:xfrm>
              <a:off x="8834955" y="33753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9026982" y="33753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9219007" y="337537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9411031" y="33753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9603055" y="33753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9795080" y="337536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8452126" y="35673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8644151" y="356739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8836175" y="35673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9028202" y="35673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9220227" y="356739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9412251" y="35673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9604275" y="35673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9796300" y="356739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8450906" y="37594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8642931" y="375941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8834955" y="37594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9026982" y="37594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9219007" y="375942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Rectangle 1138"/>
            <p:cNvSpPr/>
            <p:nvPr/>
          </p:nvSpPr>
          <p:spPr>
            <a:xfrm>
              <a:off x="9411031" y="37594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9603055" y="37594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9795080" y="375941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ectangle 1141"/>
            <p:cNvSpPr/>
            <p:nvPr/>
          </p:nvSpPr>
          <p:spPr>
            <a:xfrm>
              <a:off x="8452126" y="395144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8644151" y="395144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8836175" y="395144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9028202" y="39514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9220227" y="395144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9412251" y="39514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9604275" y="395144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9796300" y="395144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8450906" y="41434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8642931" y="414346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8834955" y="41434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9026982" y="41434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9219007" y="414347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9411031" y="41434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9603055" y="41434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9795080" y="414346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8452126" y="43354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8644151" y="433549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8836175" y="43354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9028202" y="43354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9220227" y="433549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Rectangle 1162"/>
            <p:cNvSpPr/>
            <p:nvPr/>
          </p:nvSpPr>
          <p:spPr>
            <a:xfrm>
              <a:off x="9412251" y="43354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9604275" y="43354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Rectangle 1164"/>
            <p:cNvSpPr/>
            <p:nvPr/>
          </p:nvSpPr>
          <p:spPr>
            <a:xfrm>
              <a:off x="9796300" y="433549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Rectangle 1165"/>
            <p:cNvSpPr/>
            <p:nvPr/>
          </p:nvSpPr>
          <p:spPr>
            <a:xfrm>
              <a:off x="8450906" y="45275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8642931" y="452751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Rectangle 1167"/>
            <p:cNvSpPr/>
            <p:nvPr/>
          </p:nvSpPr>
          <p:spPr>
            <a:xfrm>
              <a:off x="8834955" y="45275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9026982" y="45275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9219007" y="452752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9411031" y="45275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9603055" y="45275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9795080" y="452751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8452126" y="47195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8644151" y="471954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8836175" y="47195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9028202" y="471954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9220227" y="471954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9412251" y="471954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9604275" y="47195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9796300" y="471954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8450906" y="49115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8642931" y="491157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8834955" y="49115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9026982" y="491157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9219007" y="491157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9411031" y="491157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9603055" y="49115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Rectangle 1188"/>
            <p:cNvSpPr/>
            <p:nvPr/>
          </p:nvSpPr>
          <p:spPr>
            <a:xfrm>
              <a:off x="9795080" y="491157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Rectangle 1189"/>
            <p:cNvSpPr/>
            <p:nvPr/>
          </p:nvSpPr>
          <p:spPr>
            <a:xfrm>
              <a:off x="8452126" y="51035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8644151" y="510359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Rectangle 1191"/>
            <p:cNvSpPr/>
            <p:nvPr/>
          </p:nvSpPr>
          <p:spPr>
            <a:xfrm>
              <a:off x="8836175" y="51035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9028202" y="510359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9220227" y="510359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9412251" y="510359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9604275" y="51035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9796300" y="510359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Rectangle 1197"/>
            <p:cNvSpPr/>
            <p:nvPr/>
          </p:nvSpPr>
          <p:spPr>
            <a:xfrm>
              <a:off x="8450906" y="52956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8642931" y="529562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8834955" y="52956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9026982" y="529562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9219007" y="529562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9411031" y="529562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9603055" y="52956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9795080" y="529562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6" name="Straight Connector 1205"/>
            <p:cNvCxnSpPr/>
            <p:nvPr/>
          </p:nvCxnSpPr>
          <p:spPr>
            <a:xfrm rot="16200000" flipH="1">
              <a:off x="7495361" y="3956024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Straight Connector 1206"/>
            <p:cNvCxnSpPr/>
            <p:nvPr/>
          </p:nvCxnSpPr>
          <p:spPr>
            <a:xfrm rot="16200000" flipH="1">
              <a:off x="8071435" y="3956024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8" name="Rectangle 1207"/>
            <p:cNvSpPr/>
            <p:nvPr/>
          </p:nvSpPr>
          <p:spPr>
            <a:xfrm>
              <a:off x="8443001" y="2410733"/>
              <a:ext cx="1506920" cy="3076679"/>
            </a:xfrm>
            <a:prstGeom prst="rect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9906005" y="2379274"/>
              <a:ext cx="152400" cy="3180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/>
          <p:cNvGrpSpPr/>
          <p:nvPr/>
        </p:nvGrpSpPr>
        <p:grpSpPr>
          <a:xfrm>
            <a:off x="7056889" y="4735989"/>
            <a:ext cx="768100" cy="192025"/>
            <a:chOff x="6837895" y="2353660"/>
            <a:chExt cx="768100" cy="192025"/>
          </a:xfrm>
        </p:grpSpPr>
        <p:sp>
          <p:nvSpPr>
            <p:cNvPr id="1211" name="Rectangle 1210"/>
            <p:cNvSpPr/>
            <p:nvPr/>
          </p:nvSpPr>
          <p:spPr>
            <a:xfrm>
              <a:off x="6837895" y="2353660"/>
              <a:ext cx="192025" cy="192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7413970" y="2353660"/>
              <a:ext cx="192025" cy="192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13" name="Group 1212"/>
          <p:cNvGrpSpPr/>
          <p:nvPr/>
        </p:nvGrpSpPr>
        <p:grpSpPr>
          <a:xfrm>
            <a:off x="7219916" y="4343400"/>
            <a:ext cx="768100" cy="192025"/>
            <a:chOff x="7029920" y="2737710"/>
            <a:chExt cx="768100" cy="192025"/>
          </a:xfrm>
        </p:grpSpPr>
        <p:sp>
          <p:nvSpPr>
            <p:cNvPr id="1214" name="Rectangle 1213"/>
            <p:cNvSpPr/>
            <p:nvPr/>
          </p:nvSpPr>
          <p:spPr>
            <a:xfrm>
              <a:off x="7605995" y="2737710"/>
              <a:ext cx="192025" cy="1920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7029920" y="2737710"/>
              <a:ext cx="192025" cy="1920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16" name="Group 1215"/>
          <p:cNvGrpSpPr/>
          <p:nvPr/>
        </p:nvGrpSpPr>
        <p:grpSpPr>
          <a:xfrm>
            <a:off x="3901452" y="2956681"/>
            <a:ext cx="1620915" cy="3180669"/>
            <a:chOff x="762000" y="2283795"/>
            <a:chExt cx="1620915" cy="3180669"/>
          </a:xfrm>
        </p:grpSpPr>
        <p:sp>
          <p:nvSpPr>
            <p:cNvPr id="1217" name="Rectangle 1216"/>
            <p:cNvSpPr/>
            <p:nvPr/>
          </p:nvSpPr>
          <p:spPr>
            <a:xfrm flipV="1">
              <a:off x="762001" y="2362200"/>
              <a:ext cx="1428890" cy="306386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771125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963150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11551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1347201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1539226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1731250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19232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2115299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769905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961930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11539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1345981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1538006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1730030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19220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2114079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771125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963150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11551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Rectangle 1236"/>
            <p:cNvSpPr/>
            <p:nvPr/>
          </p:nvSpPr>
          <p:spPr>
            <a:xfrm>
              <a:off x="1347201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Rectangle 1237"/>
            <p:cNvSpPr/>
            <p:nvPr/>
          </p:nvSpPr>
          <p:spPr>
            <a:xfrm>
              <a:off x="1539226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1731250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Rectangle 1239"/>
            <p:cNvSpPr/>
            <p:nvPr/>
          </p:nvSpPr>
          <p:spPr>
            <a:xfrm>
              <a:off x="19232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2115299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769905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961930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11539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1345981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1538006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1730030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19220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2114079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771125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963150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11551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1347201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1539226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1731250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19232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2115299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769905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Rectangle 1258"/>
            <p:cNvSpPr/>
            <p:nvPr/>
          </p:nvSpPr>
          <p:spPr>
            <a:xfrm>
              <a:off x="961930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11539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Rectangle 1260"/>
            <p:cNvSpPr/>
            <p:nvPr/>
          </p:nvSpPr>
          <p:spPr>
            <a:xfrm>
              <a:off x="1345981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Rectangle 1261"/>
            <p:cNvSpPr/>
            <p:nvPr/>
          </p:nvSpPr>
          <p:spPr>
            <a:xfrm>
              <a:off x="1538006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1730030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Rectangle 1263"/>
            <p:cNvSpPr/>
            <p:nvPr/>
          </p:nvSpPr>
          <p:spPr>
            <a:xfrm>
              <a:off x="19220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2114079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771125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963150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11551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1347201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1539226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1731250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19232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2115299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769905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961930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11539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1345981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1538006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1730030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19220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2114079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771125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963150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11551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Rectangle 1284"/>
            <p:cNvSpPr/>
            <p:nvPr/>
          </p:nvSpPr>
          <p:spPr>
            <a:xfrm>
              <a:off x="1347201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Rectangle 1285"/>
            <p:cNvSpPr/>
            <p:nvPr/>
          </p:nvSpPr>
          <p:spPr>
            <a:xfrm>
              <a:off x="1539226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1731250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Rectangle 1287"/>
            <p:cNvSpPr/>
            <p:nvPr/>
          </p:nvSpPr>
          <p:spPr>
            <a:xfrm>
              <a:off x="19232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2115299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69905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961930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11539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1345981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1538006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1730030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19220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2114079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771125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963150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11551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1347201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1539226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1731250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19232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2115299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769905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Rectangle 1306"/>
            <p:cNvSpPr/>
            <p:nvPr/>
          </p:nvSpPr>
          <p:spPr>
            <a:xfrm>
              <a:off x="961930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11539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9" name="Rectangle 1308"/>
            <p:cNvSpPr/>
            <p:nvPr/>
          </p:nvSpPr>
          <p:spPr>
            <a:xfrm>
              <a:off x="1345981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Rectangle 1309"/>
            <p:cNvSpPr/>
            <p:nvPr/>
          </p:nvSpPr>
          <p:spPr>
            <a:xfrm>
              <a:off x="1538006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1730030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Rectangle 1311"/>
            <p:cNvSpPr/>
            <p:nvPr/>
          </p:nvSpPr>
          <p:spPr>
            <a:xfrm>
              <a:off x="19220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2114079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771125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963150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11551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1347201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1539226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1731250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19232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2115299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769905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961930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11539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1345981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1538006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1730030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19220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2114079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771125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963150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11551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" name="Rectangle 1332"/>
            <p:cNvSpPr/>
            <p:nvPr/>
          </p:nvSpPr>
          <p:spPr>
            <a:xfrm>
              <a:off x="1347201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" name="Rectangle 1333"/>
            <p:cNvSpPr/>
            <p:nvPr/>
          </p:nvSpPr>
          <p:spPr>
            <a:xfrm>
              <a:off x="1539226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1731250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6" name="Rectangle 1335"/>
            <p:cNvSpPr/>
            <p:nvPr/>
          </p:nvSpPr>
          <p:spPr>
            <a:xfrm>
              <a:off x="19232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2115299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769905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961930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11539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1345981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1538006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1730030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19220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2114079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6" name="Straight Connector 1345"/>
            <p:cNvCxnSpPr/>
            <p:nvPr/>
          </p:nvCxnSpPr>
          <p:spPr>
            <a:xfrm rot="16200000" flipH="1">
              <a:off x="-185640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7" name="Straight Connector 1346"/>
            <p:cNvCxnSpPr/>
            <p:nvPr/>
          </p:nvCxnSpPr>
          <p:spPr>
            <a:xfrm rot="16200000" flipH="1">
              <a:off x="390434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8" name="Rectangle 1347"/>
            <p:cNvSpPr/>
            <p:nvPr/>
          </p:nvSpPr>
          <p:spPr>
            <a:xfrm>
              <a:off x="762000" y="2349382"/>
              <a:ext cx="1506920" cy="3076679"/>
            </a:xfrm>
            <a:prstGeom prst="rect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2230515" y="2283795"/>
              <a:ext cx="152400" cy="3180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0" name="Group 1349"/>
          <p:cNvGrpSpPr/>
          <p:nvPr/>
        </p:nvGrpSpPr>
        <p:grpSpPr>
          <a:xfrm>
            <a:off x="3910577" y="4744396"/>
            <a:ext cx="766880" cy="200565"/>
            <a:chOff x="3843525" y="5210140"/>
            <a:chExt cx="766880" cy="200565"/>
          </a:xfrm>
        </p:grpSpPr>
        <p:sp>
          <p:nvSpPr>
            <p:cNvPr id="1351" name="Rectangle 1350"/>
            <p:cNvSpPr/>
            <p:nvPr/>
          </p:nvSpPr>
          <p:spPr>
            <a:xfrm>
              <a:off x="3843525" y="521014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4418380" y="521868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3" name="Group 1352"/>
          <p:cNvGrpSpPr/>
          <p:nvPr/>
        </p:nvGrpSpPr>
        <p:grpSpPr>
          <a:xfrm>
            <a:off x="4102602" y="4360346"/>
            <a:ext cx="766880" cy="208179"/>
            <a:chOff x="4035550" y="4826090"/>
            <a:chExt cx="766880" cy="208179"/>
          </a:xfrm>
        </p:grpSpPr>
        <p:sp>
          <p:nvSpPr>
            <p:cNvPr id="1354" name="Rectangle 1353"/>
            <p:cNvSpPr/>
            <p:nvPr/>
          </p:nvSpPr>
          <p:spPr>
            <a:xfrm>
              <a:off x="4035550" y="482609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5" name="Rectangle 1354"/>
            <p:cNvSpPr/>
            <p:nvPr/>
          </p:nvSpPr>
          <p:spPr>
            <a:xfrm>
              <a:off x="4610405" y="4842244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5" name="Group 734"/>
          <p:cNvGrpSpPr/>
          <p:nvPr/>
        </p:nvGrpSpPr>
        <p:grpSpPr>
          <a:xfrm>
            <a:off x="8534400" y="5248870"/>
            <a:ext cx="532116" cy="923330"/>
            <a:chOff x="7068325" y="3889861"/>
            <a:chExt cx="532116" cy="923330"/>
          </a:xfrm>
        </p:grpSpPr>
        <p:sp>
          <p:nvSpPr>
            <p:cNvPr id="736" name="Rectangle 735"/>
            <p:cNvSpPr/>
            <p:nvPr/>
          </p:nvSpPr>
          <p:spPr>
            <a:xfrm>
              <a:off x="7145135" y="3981300"/>
              <a:ext cx="182880" cy="73152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162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TextBox 736"/>
            <p:cNvSpPr txBox="1"/>
            <p:nvPr/>
          </p:nvSpPr>
          <p:spPr>
            <a:xfrm>
              <a:off x="7298755" y="3889861"/>
              <a:ext cx="3016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</a:p>
            <a:p>
              <a:endParaRPr lang="en-US" dirty="0" smtClean="0"/>
            </a:p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7068325" y="3889861"/>
              <a:ext cx="532116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9" name="Group 738"/>
          <p:cNvGrpSpPr/>
          <p:nvPr/>
        </p:nvGrpSpPr>
        <p:grpSpPr>
          <a:xfrm>
            <a:off x="5479320" y="5248870"/>
            <a:ext cx="530512" cy="923330"/>
            <a:chOff x="7068325" y="3889861"/>
            <a:chExt cx="530512" cy="923330"/>
          </a:xfrm>
        </p:grpSpPr>
        <p:sp>
          <p:nvSpPr>
            <p:cNvPr id="740" name="Rectangle 739"/>
            <p:cNvSpPr/>
            <p:nvPr/>
          </p:nvSpPr>
          <p:spPr>
            <a:xfrm>
              <a:off x="7145135" y="3981300"/>
              <a:ext cx="182880" cy="7315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FFFF00"/>
                </a:gs>
                <a:gs pos="70000">
                  <a:srgbClr val="FF0300"/>
                </a:gs>
                <a:gs pos="100000">
                  <a:schemeClr val="tx1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TextBox 740"/>
            <p:cNvSpPr txBox="1"/>
            <p:nvPr/>
          </p:nvSpPr>
          <p:spPr>
            <a:xfrm>
              <a:off x="7298755" y="3889861"/>
              <a:ext cx="3000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</a:p>
            <a:p>
              <a:endParaRPr lang="en-US" dirty="0" smtClean="0"/>
            </a:p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7068325" y="3889861"/>
              <a:ext cx="530512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3" name="Group 742"/>
          <p:cNvGrpSpPr/>
          <p:nvPr/>
        </p:nvGrpSpPr>
        <p:grpSpPr>
          <a:xfrm>
            <a:off x="2438400" y="5248870"/>
            <a:ext cx="530512" cy="923330"/>
            <a:chOff x="7068325" y="3889861"/>
            <a:chExt cx="530512" cy="923330"/>
          </a:xfrm>
        </p:grpSpPr>
        <p:sp>
          <p:nvSpPr>
            <p:cNvPr id="744" name="Rectangle 743"/>
            <p:cNvSpPr/>
            <p:nvPr/>
          </p:nvSpPr>
          <p:spPr>
            <a:xfrm>
              <a:off x="7145135" y="3981300"/>
              <a:ext cx="182880" cy="7315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FFFF00"/>
                </a:gs>
                <a:gs pos="70000">
                  <a:srgbClr val="FF0300"/>
                </a:gs>
                <a:gs pos="100000">
                  <a:schemeClr val="tx1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TextBox 744"/>
            <p:cNvSpPr txBox="1"/>
            <p:nvPr/>
          </p:nvSpPr>
          <p:spPr>
            <a:xfrm>
              <a:off x="7298755" y="3889861"/>
              <a:ext cx="3000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</a:p>
            <a:p>
              <a:endParaRPr lang="en-US" dirty="0" smtClean="0"/>
            </a:p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7068325" y="3889861"/>
              <a:ext cx="530512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6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141257" y="2743200"/>
            <a:ext cx="2458916" cy="3810000"/>
            <a:chOff x="3141257" y="2743200"/>
            <a:chExt cx="2458916" cy="3810000"/>
          </a:xfrm>
        </p:grpSpPr>
        <p:grpSp>
          <p:nvGrpSpPr>
            <p:cNvPr id="6" name="Group 5"/>
            <p:cNvGrpSpPr/>
            <p:nvPr/>
          </p:nvGrpSpPr>
          <p:grpSpPr>
            <a:xfrm>
              <a:off x="3141257" y="2743200"/>
              <a:ext cx="2458916" cy="3810000"/>
              <a:chOff x="3141257" y="2743200"/>
              <a:chExt cx="2458916" cy="3810000"/>
            </a:xfrm>
          </p:grpSpPr>
          <p:pic>
            <p:nvPicPr>
              <p:cNvPr id="9218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74" r="31002" b="94397"/>
              <a:stretch/>
            </p:blipFill>
            <p:spPr bwMode="auto">
              <a:xfrm>
                <a:off x="3581400" y="2743200"/>
                <a:ext cx="2018773" cy="2134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4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9" r="61696"/>
              <a:stretch/>
            </p:blipFill>
            <p:spPr bwMode="auto">
              <a:xfrm>
                <a:off x="3141257" y="2968712"/>
                <a:ext cx="2189086" cy="35844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5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11" t="93400" r="41067"/>
            <a:stretch/>
          </p:blipFill>
          <p:spPr bwMode="auto">
            <a:xfrm>
              <a:off x="4252570" y="6248400"/>
              <a:ext cx="852830" cy="251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6200" y="2743200"/>
            <a:ext cx="2342668" cy="3813088"/>
            <a:chOff x="76200" y="2743200"/>
            <a:chExt cx="2342668" cy="3813088"/>
          </a:xfrm>
        </p:grpSpPr>
        <p:grpSp>
          <p:nvGrpSpPr>
            <p:cNvPr id="469" name="Group 468"/>
            <p:cNvGrpSpPr/>
            <p:nvPr/>
          </p:nvGrpSpPr>
          <p:grpSpPr>
            <a:xfrm>
              <a:off x="76200" y="2743200"/>
              <a:ext cx="2342668" cy="3813088"/>
              <a:chOff x="9148" y="2046420"/>
              <a:chExt cx="2342668" cy="3813088"/>
            </a:xfrm>
          </p:grpSpPr>
          <p:pic>
            <p:nvPicPr>
              <p:cNvPr id="470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5919" r="61823"/>
              <a:stretch/>
            </p:blipFill>
            <p:spPr bwMode="auto">
              <a:xfrm>
                <a:off x="9148" y="2275020"/>
                <a:ext cx="2181741" cy="35844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71" name="Picture 3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432" r="33872" b="93770"/>
              <a:stretch/>
            </p:blipFill>
            <p:spPr bwMode="auto">
              <a:xfrm>
                <a:off x="654690" y="2046420"/>
                <a:ext cx="1697126" cy="237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5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11" t="93400" r="41067"/>
            <a:stretch/>
          </p:blipFill>
          <p:spPr bwMode="auto">
            <a:xfrm>
              <a:off x="1128370" y="6248400"/>
              <a:ext cx="852830" cy="251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Repeating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smtClean="0"/>
              <a:t>could further derive a </a:t>
            </a:r>
            <a:r>
              <a:rPr lang="en-US" b="1" dirty="0"/>
              <a:t>binary </a:t>
            </a:r>
            <a:r>
              <a:rPr lang="en-US" b="1" dirty="0" smtClean="0"/>
              <a:t>t-f mask </a:t>
            </a:r>
            <a:r>
              <a:rPr lang="en-US" dirty="0"/>
              <a:t>by fixing a threshold between 0 and </a:t>
            </a:r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472" name="Group 471"/>
          <p:cNvGrpSpPr/>
          <p:nvPr/>
        </p:nvGrpSpPr>
        <p:grpSpPr>
          <a:xfrm>
            <a:off x="5549357" y="4267200"/>
            <a:ext cx="821059" cy="685800"/>
            <a:chOff x="5468276" y="3657600"/>
            <a:chExt cx="821059" cy="685800"/>
          </a:xfrm>
        </p:grpSpPr>
        <p:sp>
          <p:nvSpPr>
            <p:cNvPr id="473" name="Right Arrow 472"/>
            <p:cNvSpPr/>
            <p:nvPr/>
          </p:nvSpPr>
          <p:spPr>
            <a:xfrm>
              <a:off x="5562600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TextBox 473"/>
            <p:cNvSpPr txBox="1"/>
            <p:nvPr/>
          </p:nvSpPr>
          <p:spPr>
            <a:xfrm>
              <a:off x="5468276" y="3820141"/>
              <a:ext cx="821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division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2405758" y="4267200"/>
            <a:ext cx="809837" cy="685800"/>
            <a:chOff x="2615817" y="3657600"/>
            <a:chExt cx="809837" cy="685800"/>
          </a:xfrm>
        </p:grpSpPr>
        <p:sp>
          <p:nvSpPr>
            <p:cNvPr id="476" name="Right Arrow 475"/>
            <p:cNvSpPr/>
            <p:nvPr/>
          </p:nvSpPr>
          <p:spPr>
            <a:xfrm>
              <a:off x="2704531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TextBox 476"/>
            <p:cNvSpPr txBox="1"/>
            <p:nvPr/>
          </p:nvSpPr>
          <p:spPr>
            <a:xfrm>
              <a:off x="2615817" y="3820141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median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8" name="Group 477"/>
          <p:cNvGrpSpPr/>
          <p:nvPr/>
        </p:nvGrpSpPr>
        <p:grpSpPr>
          <a:xfrm>
            <a:off x="829052" y="2980575"/>
            <a:ext cx="1620915" cy="3180669"/>
            <a:chOff x="762000" y="2283795"/>
            <a:chExt cx="1620915" cy="3180669"/>
          </a:xfrm>
        </p:grpSpPr>
        <p:sp>
          <p:nvSpPr>
            <p:cNvPr id="479" name="Rectangle 478"/>
            <p:cNvSpPr/>
            <p:nvPr/>
          </p:nvSpPr>
          <p:spPr>
            <a:xfrm flipV="1">
              <a:off x="762001" y="2362200"/>
              <a:ext cx="1428890" cy="306386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771125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963150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Rectangle 938"/>
            <p:cNvSpPr/>
            <p:nvPr/>
          </p:nvSpPr>
          <p:spPr>
            <a:xfrm>
              <a:off x="11551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Rectangle 939"/>
            <p:cNvSpPr/>
            <p:nvPr/>
          </p:nvSpPr>
          <p:spPr>
            <a:xfrm>
              <a:off x="1347201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Rectangle 940"/>
            <p:cNvSpPr/>
            <p:nvPr/>
          </p:nvSpPr>
          <p:spPr>
            <a:xfrm>
              <a:off x="1539226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Rectangle 941"/>
            <p:cNvSpPr/>
            <p:nvPr/>
          </p:nvSpPr>
          <p:spPr>
            <a:xfrm>
              <a:off x="1731250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Rectangle 942"/>
            <p:cNvSpPr/>
            <p:nvPr/>
          </p:nvSpPr>
          <p:spPr>
            <a:xfrm>
              <a:off x="19232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Rectangle 943"/>
            <p:cNvSpPr/>
            <p:nvPr/>
          </p:nvSpPr>
          <p:spPr>
            <a:xfrm>
              <a:off x="2115299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Rectangle 944"/>
            <p:cNvSpPr/>
            <p:nvPr/>
          </p:nvSpPr>
          <p:spPr>
            <a:xfrm>
              <a:off x="769905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Rectangle 945"/>
            <p:cNvSpPr/>
            <p:nvPr/>
          </p:nvSpPr>
          <p:spPr>
            <a:xfrm>
              <a:off x="961930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Rectangle 946"/>
            <p:cNvSpPr/>
            <p:nvPr/>
          </p:nvSpPr>
          <p:spPr>
            <a:xfrm>
              <a:off x="11539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Rectangle 947"/>
            <p:cNvSpPr/>
            <p:nvPr/>
          </p:nvSpPr>
          <p:spPr>
            <a:xfrm>
              <a:off x="1345981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Rectangle 948"/>
            <p:cNvSpPr/>
            <p:nvPr/>
          </p:nvSpPr>
          <p:spPr>
            <a:xfrm>
              <a:off x="1538006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Rectangle 949"/>
            <p:cNvSpPr/>
            <p:nvPr/>
          </p:nvSpPr>
          <p:spPr>
            <a:xfrm>
              <a:off x="1730030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Rectangle 950"/>
            <p:cNvSpPr/>
            <p:nvPr/>
          </p:nvSpPr>
          <p:spPr>
            <a:xfrm>
              <a:off x="19220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Rectangle 951"/>
            <p:cNvSpPr/>
            <p:nvPr/>
          </p:nvSpPr>
          <p:spPr>
            <a:xfrm>
              <a:off x="2114079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Rectangle 952"/>
            <p:cNvSpPr/>
            <p:nvPr/>
          </p:nvSpPr>
          <p:spPr>
            <a:xfrm>
              <a:off x="771125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Rectangle 953"/>
            <p:cNvSpPr/>
            <p:nvPr/>
          </p:nvSpPr>
          <p:spPr>
            <a:xfrm>
              <a:off x="963150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Rectangle 954"/>
            <p:cNvSpPr/>
            <p:nvPr/>
          </p:nvSpPr>
          <p:spPr>
            <a:xfrm>
              <a:off x="11551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Rectangle 955"/>
            <p:cNvSpPr/>
            <p:nvPr/>
          </p:nvSpPr>
          <p:spPr>
            <a:xfrm>
              <a:off x="1347201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Rectangle 956"/>
            <p:cNvSpPr/>
            <p:nvPr/>
          </p:nvSpPr>
          <p:spPr>
            <a:xfrm>
              <a:off x="1539226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Rectangle 957"/>
            <p:cNvSpPr/>
            <p:nvPr/>
          </p:nvSpPr>
          <p:spPr>
            <a:xfrm>
              <a:off x="1731250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Rectangle 958"/>
            <p:cNvSpPr/>
            <p:nvPr/>
          </p:nvSpPr>
          <p:spPr>
            <a:xfrm>
              <a:off x="19232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Rectangle 959"/>
            <p:cNvSpPr/>
            <p:nvPr/>
          </p:nvSpPr>
          <p:spPr>
            <a:xfrm>
              <a:off x="2115299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Rectangle 960"/>
            <p:cNvSpPr/>
            <p:nvPr/>
          </p:nvSpPr>
          <p:spPr>
            <a:xfrm>
              <a:off x="769905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Rectangle 961"/>
            <p:cNvSpPr/>
            <p:nvPr/>
          </p:nvSpPr>
          <p:spPr>
            <a:xfrm>
              <a:off x="961930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Rectangle 962"/>
            <p:cNvSpPr/>
            <p:nvPr/>
          </p:nvSpPr>
          <p:spPr>
            <a:xfrm>
              <a:off x="11539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Rectangle 963"/>
            <p:cNvSpPr/>
            <p:nvPr/>
          </p:nvSpPr>
          <p:spPr>
            <a:xfrm>
              <a:off x="1345981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Rectangle 964"/>
            <p:cNvSpPr/>
            <p:nvPr/>
          </p:nvSpPr>
          <p:spPr>
            <a:xfrm>
              <a:off x="1538006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Rectangle 965"/>
            <p:cNvSpPr/>
            <p:nvPr/>
          </p:nvSpPr>
          <p:spPr>
            <a:xfrm>
              <a:off x="1730030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Rectangle 966"/>
            <p:cNvSpPr/>
            <p:nvPr/>
          </p:nvSpPr>
          <p:spPr>
            <a:xfrm>
              <a:off x="19220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Rectangle 967"/>
            <p:cNvSpPr/>
            <p:nvPr/>
          </p:nvSpPr>
          <p:spPr>
            <a:xfrm>
              <a:off x="2114079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Rectangle 968"/>
            <p:cNvSpPr/>
            <p:nvPr/>
          </p:nvSpPr>
          <p:spPr>
            <a:xfrm>
              <a:off x="771125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Rectangle 969"/>
            <p:cNvSpPr/>
            <p:nvPr/>
          </p:nvSpPr>
          <p:spPr>
            <a:xfrm>
              <a:off x="963150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Rectangle 970"/>
            <p:cNvSpPr/>
            <p:nvPr/>
          </p:nvSpPr>
          <p:spPr>
            <a:xfrm>
              <a:off x="11551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Rectangle 971"/>
            <p:cNvSpPr/>
            <p:nvPr/>
          </p:nvSpPr>
          <p:spPr>
            <a:xfrm>
              <a:off x="1347201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Rectangle 972"/>
            <p:cNvSpPr/>
            <p:nvPr/>
          </p:nvSpPr>
          <p:spPr>
            <a:xfrm>
              <a:off x="1539226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Rectangle 973"/>
            <p:cNvSpPr/>
            <p:nvPr/>
          </p:nvSpPr>
          <p:spPr>
            <a:xfrm>
              <a:off x="1731250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Rectangle 974"/>
            <p:cNvSpPr/>
            <p:nvPr/>
          </p:nvSpPr>
          <p:spPr>
            <a:xfrm>
              <a:off x="19232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Rectangle 975"/>
            <p:cNvSpPr/>
            <p:nvPr/>
          </p:nvSpPr>
          <p:spPr>
            <a:xfrm>
              <a:off x="2115299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Rectangle 976"/>
            <p:cNvSpPr/>
            <p:nvPr/>
          </p:nvSpPr>
          <p:spPr>
            <a:xfrm>
              <a:off x="769905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Rectangle 977"/>
            <p:cNvSpPr/>
            <p:nvPr/>
          </p:nvSpPr>
          <p:spPr>
            <a:xfrm>
              <a:off x="961930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Rectangle 978"/>
            <p:cNvSpPr/>
            <p:nvPr/>
          </p:nvSpPr>
          <p:spPr>
            <a:xfrm>
              <a:off x="11539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Rectangle 979"/>
            <p:cNvSpPr/>
            <p:nvPr/>
          </p:nvSpPr>
          <p:spPr>
            <a:xfrm>
              <a:off x="1345981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Rectangle 980"/>
            <p:cNvSpPr/>
            <p:nvPr/>
          </p:nvSpPr>
          <p:spPr>
            <a:xfrm>
              <a:off x="1538006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Rectangle 981"/>
            <p:cNvSpPr/>
            <p:nvPr/>
          </p:nvSpPr>
          <p:spPr>
            <a:xfrm>
              <a:off x="1730030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Rectangle 982"/>
            <p:cNvSpPr/>
            <p:nvPr/>
          </p:nvSpPr>
          <p:spPr>
            <a:xfrm>
              <a:off x="19220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Rectangle 983"/>
            <p:cNvSpPr/>
            <p:nvPr/>
          </p:nvSpPr>
          <p:spPr>
            <a:xfrm>
              <a:off x="2114079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Rectangle 984"/>
            <p:cNvSpPr/>
            <p:nvPr/>
          </p:nvSpPr>
          <p:spPr>
            <a:xfrm>
              <a:off x="771125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Rectangle 985"/>
            <p:cNvSpPr/>
            <p:nvPr/>
          </p:nvSpPr>
          <p:spPr>
            <a:xfrm>
              <a:off x="963150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Rectangle 986"/>
            <p:cNvSpPr/>
            <p:nvPr/>
          </p:nvSpPr>
          <p:spPr>
            <a:xfrm>
              <a:off x="11551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Rectangle 987"/>
            <p:cNvSpPr/>
            <p:nvPr/>
          </p:nvSpPr>
          <p:spPr>
            <a:xfrm>
              <a:off x="1347201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Rectangle 988"/>
            <p:cNvSpPr/>
            <p:nvPr/>
          </p:nvSpPr>
          <p:spPr>
            <a:xfrm>
              <a:off x="1539226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Rectangle 989"/>
            <p:cNvSpPr/>
            <p:nvPr/>
          </p:nvSpPr>
          <p:spPr>
            <a:xfrm>
              <a:off x="1731250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Rectangle 990"/>
            <p:cNvSpPr/>
            <p:nvPr/>
          </p:nvSpPr>
          <p:spPr>
            <a:xfrm>
              <a:off x="19232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Rectangle 991"/>
            <p:cNvSpPr/>
            <p:nvPr/>
          </p:nvSpPr>
          <p:spPr>
            <a:xfrm>
              <a:off x="2115299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Rectangle 992"/>
            <p:cNvSpPr/>
            <p:nvPr/>
          </p:nvSpPr>
          <p:spPr>
            <a:xfrm>
              <a:off x="769905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Rectangle 993"/>
            <p:cNvSpPr/>
            <p:nvPr/>
          </p:nvSpPr>
          <p:spPr>
            <a:xfrm>
              <a:off x="961930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Rectangle 994"/>
            <p:cNvSpPr/>
            <p:nvPr/>
          </p:nvSpPr>
          <p:spPr>
            <a:xfrm>
              <a:off x="11539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Rectangle 995"/>
            <p:cNvSpPr/>
            <p:nvPr/>
          </p:nvSpPr>
          <p:spPr>
            <a:xfrm>
              <a:off x="1345981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Rectangle 996"/>
            <p:cNvSpPr/>
            <p:nvPr/>
          </p:nvSpPr>
          <p:spPr>
            <a:xfrm>
              <a:off x="1538006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Rectangle 997"/>
            <p:cNvSpPr/>
            <p:nvPr/>
          </p:nvSpPr>
          <p:spPr>
            <a:xfrm>
              <a:off x="1730030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Rectangle 998"/>
            <p:cNvSpPr/>
            <p:nvPr/>
          </p:nvSpPr>
          <p:spPr>
            <a:xfrm>
              <a:off x="19220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Rectangle 999"/>
            <p:cNvSpPr/>
            <p:nvPr/>
          </p:nvSpPr>
          <p:spPr>
            <a:xfrm>
              <a:off x="2114079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Rectangle 1000"/>
            <p:cNvSpPr/>
            <p:nvPr/>
          </p:nvSpPr>
          <p:spPr>
            <a:xfrm>
              <a:off x="771125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Rectangle 1001"/>
            <p:cNvSpPr/>
            <p:nvPr/>
          </p:nvSpPr>
          <p:spPr>
            <a:xfrm>
              <a:off x="963150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Rectangle 1002"/>
            <p:cNvSpPr/>
            <p:nvPr/>
          </p:nvSpPr>
          <p:spPr>
            <a:xfrm>
              <a:off x="11551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Rectangle 1003"/>
            <p:cNvSpPr/>
            <p:nvPr/>
          </p:nvSpPr>
          <p:spPr>
            <a:xfrm>
              <a:off x="1347201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Rectangle 1004"/>
            <p:cNvSpPr/>
            <p:nvPr/>
          </p:nvSpPr>
          <p:spPr>
            <a:xfrm>
              <a:off x="1539226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Rectangle 1005"/>
            <p:cNvSpPr/>
            <p:nvPr/>
          </p:nvSpPr>
          <p:spPr>
            <a:xfrm>
              <a:off x="1731250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Rectangle 1006"/>
            <p:cNvSpPr/>
            <p:nvPr/>
          </p:nvSpPr>
          <p:spPr>
            <a:xfrm>
              <a:off x="19232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Rectangle 1007"/>
            <p:cNvSpPr/>
            <p:nvPr/>
          </p:nvSpPr>
          <p:spPr>
            <a:xfrm>
              <a:off x="2115299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Rectangle 1008"/>
            <p:cNvSpPr/>
            <p:nvPr/>
          </p:nvSpPr>
          <p:spPr>
            <a:xfrm>
              <a:off x="769905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Rectangle 1009"/>
            <p:cNvSpPr/>
            <p:nvPr/>
          </p:nvSpPr>
          <p:spPr>
            <a:xfrm>
              <a:off x="961930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Rectangle 1010"/>
            <p:cNvSpPr/>
            <p:nvPr/>
          </p:nvSpPr>
          <p:spPr>
            <a:xfrm>
              <a:off x="11539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Rectangle 1011"/>
            <p:cNvSpPr/>
            <p:nvPr/>
          </p:nvSpPr>
          <p:spPr>
            <a:xfrm>
              <a:off x="1345981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Rectangle 1012"/>
            <p:cNvSpPr/>
            <p:nvPr/>
          </p:nvSpPr>
          <p:spPr>
            <a:xfrm>
              <a:off x="1538006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Rectangle 1013"/>
            <p:cNvSpPr/>
            <p:nvPr/>
          </p:nvSpPr>
          <p:spPr>
            <a:xfrm>
              <a:off x="1730030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Rectangle 1014"/>
            <p:cNvSpPr/>
            <p:nvPr/>
          </p:nvSpPr>
          <p:spPr>
            <a:xfrm>
              <a:off x="19220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Rectangle 1015"/>
            <p:cNvSpPr/>
            <p:nvPr/>
          </p:nvSpPr>
          <p:spPr>
            <a:xfrm>
              <a:off x="2114079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Rectangle 1016"/>
            <p:cNvSpPr/>
            <p:nvPr/>
          </p:nvSpPr>
          <p:spPr>
            <a:xfrm>
              <a:off x="771125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Rectangle 1017"/>
            <p:cNvSpPr/>
            <p:nvPr/>
          </p:nvSpPr>
          <p:spPr>
            <a:xfrm>
              <a:off x="963150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Rectangle 1018"/>
            <p:cNvSpPr/>
            <p:nvPr/>
          </p:nvSpPr>
          <p:spPr>
            <a:xfrm>
              <a:off x="11551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Rectangle 1019"/>
            <p:cNvSpPr/>
            <p:nvPr/>
          </p:nvSpPr>
          <p:spPr>
            <a:xfrm>
              <a:off x="1347201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Rectangle 1020"/>
            <p:cNvSpPr/>
            <p:nvPr/>
          </p:nvSpPr>
          <p:spPr>
            <a:xfrm>
              <a:off x="1539226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Rectangle 1021"/>
            <p:cNvSpPr/>
            <p:nvPr/>
          </p:nvSpPr>
          <p:spPr>
            <a:xfrm>
              <a:off x="1731250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Rectangle 1022"/>
            <p:cNvSpPr/>
            <p:nvPr/>
          </p:nvSpPr>
          <p:spPr>
            <a:xfrm>
              <a:off x="19232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Rectangle 1023"/>
            <p:cNvSpPr/>
            <p:nvPr/>
          </p:nvSpPr>
          <p:spPr>
            <a:xfrm>
              <a:off x="2115299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Rectangle 1024"/>
            <p:cNvSpPr/>
            <p:nvPr/>
          </p:nvSpPr>
          <p:spPr>
            <a:xfrm>
              <a:off x="769905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/>
            <p:cNvSpPr/>
            <p:nvPr/>
          </p:nvSpPr>
          <p:spPr>
            <a:xfrm>
              <a:off x="961930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Rectangle 1026"/>
            <p:cNvSpPr/>
            <p:nvPr/>
          </p:nvSpPr>
          <p:spPr>
            <a:xfrm>
              <a:off x="11539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Rectangle 1027"/>
            <p:cNvSpPr/>
            <p:nvPr/>
          </p:nvSpPr>
          <p:spPr>
            <a:xfrm>
              <a:off x="1345981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/>
            <p:cNvSpPr/>
            <p:nvPr/>
          </p:nvSpPr>
          <p:spPr>
            <a:xfrm>
              <a:off x="1538006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ectangle 1029"/>
            <p:cNvSpPr/>
            <p:nvPr/>
          </p:nvSpPr>
          <p:spPr>
            <a:xfrm>
              <a:off x="1730030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Rectangle 1030"/>
            <p:cNvSpPr/>
            <p:nvPr/>
          </p:nvSpPr>
          <p:spPr>
            <a:xfrm>
              <a:off x="19220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ectangle 1031"/>
            <p:cNvSpPr/>
            <p:nvPr/>
          </p:nvSpPr>
          <p:spPr>
            <a:xfrm>
              <a:off x="2114079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ectangle 1032"/>
            <p:cNvSpPr/>
            <p:nvPr/>
          </p:nvSpPr>
          <p:spPr>
            <a:xfrm>
              <a:off x="771125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ectangle 1033"/>
            <p:cNvSpPr/>
            <p:nvPr/>
          </p:nvSpPr>
          <p:spPr>
            <a:xfrm>
              <a:off x="963150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11551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/>
            <p:cNvSpPr/>
            <p:nvPr/>
          </p:nvSpPr>
          <p:spPr>
            <a:xfrm>
              <a:off x="1347201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/>
            <p:cNvSpPr/>
            <p:nvPr/>
          </p:nvSpPr>
          <p:spPr>
            <a:xfrm>
              <a:off x="1539226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1037"/>
            <p:cNvSpPr/>
            <p:nvPr/>
          </p:nvSpPr>
          <p:spPr>
            <a:xfrm>
              <a:off x="1731250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Rectangle 1038"/>
            <p:cNvSpPr/>
            <p:nvPr/>
          </p:nvSpPr>
          <p:spPr>
            <a:xfrm>
              <a:off x="19232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1039"/>
            <p:cNvSpPr/>
            <p:nvPr/>
          </p:nvSpPr>
          <p:spPr>
            <a:xfrm>
              <a:off x="2115299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 1040"/>
            <p:cNvSpPr/>
            <p:nvPr/>
          </p:nvSpPr>
          <p:spPr>
            <a:xfrm>
              <a:off x="769905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ectangle 1041"/>
            <p:cNvSpPr/>
            <p:nvPr/>
          </p:nvSpPr>
          <p:spPr>
            <a:xfrm>
              <a:off x="961930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/>
            <p:cNvSpPr/>
            <p:nvPr/>
          </p:nvSpPr>
          <p:spPr>
            <a:xfrm>
              <a:off x="11539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1345981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/>
            <p:cNvSpPr/>
            <p:nvPr/>
          </p:nvSpPr>
          <p:spPr>
            <a:xfrm>
              <a:off x="1538006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1045"/>
            <p:cNvSpPr/>
            <p:nvPr/>
          </p:nvSpPr>
          <p:spPr>
            <a:xfrm>
              <a:off x="1730030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/>
            <p:cNvSpPr/>
            <p:nvPr/>
          </p:nvSpPr>
          <p:spPr>
            <a:xfrm>
              <a:off x="19220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1047"/>
            <p:cNvSpPr/>
            <p:nvPr/>
          </p:nvSpPr>
          <p:spPr>
            <a:xfrm>
              <a:off x="2114079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/>
            <p:cNvSpPr/>
            <p:nvPr/>
          </p:nvSpPr>
          <p:spPr>
            <a:xfrm>
              <a:off x="771125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963150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11551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1347201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1539226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1731250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19232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2115299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769905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961930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1539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1345981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1538006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1730030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19220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2114079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5" name="Straight Connector 1064"/>
            <p:cNvCxnSpPr/>
            <p:nvPr/>
          </p:nvCxnSpPr>
          <p:spPr>
            <a:xfrm rot="16200000" flipH="1">
              <a:off x="-185640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Connector 1065"/>
            <p:cNvCxnSpPr/>
            <p:nvPr/>
          </p:nvCxnSpPr>
          <p:spPr>
            <a:xfrm rot="16200000" flipH="1">
              <a:off x="390434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7" name="Rectangle 1066"/>
            <p:cNvSpPr/>
            <p:nvPr/>
          </p:nvSpPr>
          <p:spPr>
            <a:xfrm>
              <a:off x="762000" y="2349382"/>
              <a:ext cx="1506920" cy="3076679"/>
            </a:xfrm>
            <a:prstGeom prst="rect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2230515" y="2283795"/>
              <a:ext cx="152400" cy="3180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9" name="Group 1068"/>
          <p:cNvGrpSpPr/>
          <p:nvPr/>
        </p:nvGrpSpPr>
        <p:grpSpPr>
          <a:xfrm>
            <a:off x="1028982" y="4384241"/>
            <a:ext cx="768100" cy="192025"/>
            <a:chOff x="769905" y="2353660"/>
            <a:chExt cx="768100" cy="192025"/>
          </a:xfrm>
        </p:grpSpPr>
        <p:sp>
          <p:nvSpPr>
            <p:cNvPr id="1070" name="Rectangle 1069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2" name="Group 1071"/>
          <p:cNvGrpSpPr/>
          <p:nvPr/>
        </p:nvGrpSpPr>
        <p:grpSpPr>
          <a:xfrm>
            <a:off x="836957" y="4768291"/>
            <a:ext cx="768100" cy="192025"/>
            <a:chOff x="769905" y="2353660"/>
            <a:chExt cx="768100" cy="192025"/>
          </a:xfrm>
        </p:grpSpPr>
        <p:sp>
          <p:nvSpPr>
            <p:cNvPr id="1073" name="Rectangle 1072"/>
            <p:cNvSpPr/>
            <p:nvPr/>
          </p:nvSpPr>
          <p:spPr>
            <a:xfrm>
              <a:off x="769905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1345980" y="235366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6" name="Group 1215"/>
          <p:cNvGrpSpPr/>
          <p:nvPr/>
        </p:nvGrpSpPr>
        <p:grpSpPr>
          <a:xfrm>
            <a:off x="3901452" y="2956681"/>
            <a:ext cx="1620915" cy="3180669"/>
            <a:chOff x="762000" y="2283795"/>
            <a:chExt cx="1620915" cy="3180669"/>
          </a:xfrm>
        </p:grpSpPr>
        <p:sp>
          <p:nvSpPr>
            <p:cNvPr id="1217" name="Rectangle 1216"/>
            <p:cNvSpPr/>
            <p:nvPr/>
          </p:nvSpPr>
          <p:spPr>
            <a:xfrm flipV="1">
              <a:off x="762001" y="2362200"/>
              <a:ext cx="1428890" cy="3063860"/>
            </a:xfrm>
            <a:prstGeom prst="rect">
              <a:avLst/>
            </a:prstGeom>
            <a:gradFill flip="none" rotWithShape="1">
              <a:gsLst>
                <a:gs pos="20000">
                  <a:srgbClr val="FFF200"/>
                </a:gs>
                <a:gs pos="70000">
                  <a:srgbClr val="FF7A00"/>
                </a:gs>
                <a:gs pos="70000">
                  <a:srgbClr val="FF03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771125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963150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11551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1347201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1539226" y="23536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1731250" y="23536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1923274" y="235365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2115299" y="235365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769905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961930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11539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1345981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1538006" y="25456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1730030" y="25456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1922054" y="254568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2114079" y="254568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771125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963150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11551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Rectangle 1236"/>
            <p:cNvSpPr/>
            <p:nvPr/>
          </p:nvSpPr>
          <p:spPr>
            <a:xfrm>
              <a:off x="1347201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Rectangle 1237"/>
            <p:cNvSpPr/>
            <p:nvPr/>
          </p:nvSpPr>
          <p:spPr>
            <a:xfrm>
              <a:off x="1539226" y="27377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1731250" y="27377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Rectangle 1239"/>
            <p:cNvSpPr/>
            <p:nvPr/>
          </p:nvSpPr>
          <p:spPr>
            <a:xfrm>
              <a:off x="1923274" y="273770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2115299" y="273770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769905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961930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11539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1345981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1538006" y="29297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1730030" y="29297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1922054" y="292973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2114079" y="292973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771125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963150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11551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1347201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1539226" y="31217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1731250" y="31217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1923274" y="31217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2115299" y="31217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769905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Rectangle 1258"/>
            <p:cNvSpPr/>
            <p:nvPr/>
          </p:nvSpPr>
          <p:spPr>
            <a:xfrm>
              <a:off x="961930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11539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Rectangle 1260"/>
            <p:cNvSpPr/>
            <p:nvPr/>
          </p:nvSpPr>
          <p:spPr>
            <a:xfrm>
              <a:off x="1345981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Rectangle 1261"/>
            <p:cNvSpPr/>
            <p:nvPr/>
          </p:nvSpPr>
          <p:spPr>
            <a:xfrm>
              <a:off x="1538006" y="33137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1730030" y="33137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Rectangle 1263"/>
            <p:cNvSpPr/>
            <p:nvPr/>
          </p:nvSpPr>
          <p:spPr>
            <a:xfrm>
              <a:off x="1922054" y="33137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2114079" y="33137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771125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963150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11551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1347201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1539226" y="35058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1731250" y="35058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1923274" y="35058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2115299" y="35058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769905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961930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11539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1345981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1538006" y="36978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1730030" y="36978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1922054" y="36978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2114079" y="36978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771125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963150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11551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Rectangle 1284"/>
            <p:cNvSpPr/>
            <p:nvPr/>
          </p:nvSpPr>
          <p:spPr>
            <a:xfrm>
              <a:off x="1347201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Rectangle 1285"/>
            <p:cNvSpPr/>
            <p:nvPr/>
          </p:nvSpPr>
          <p:spPr>
            <a:xfrm>
              <a:off x="1539226" y="38898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1731250" y="38898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Rectangle 1287"/>
            <p:cNvSpPr/>
            <p:nvPr/>
          </p:nvSpPr>
          <p:spPr>
            <a:xfrm>
              <a:off x="1923274" y="388986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2115299" y="388986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69905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961930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11539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1345981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1538006" y="40818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1730030" y="40818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1922054" y="408188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2114079" y="408188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771125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963150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11551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1347201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1539226" y="42739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1731250" y="42739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1923274" y="427391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2115299" y="427391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769905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Rectangle 1306"/>
            <p:cNvSpPr/>
            <p:nvPr/>
          </p:nvSpPr>
          <p:spPr>
            <a:xfrm>
              <a:off x="961930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11539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9" name="Rectangle 1308"/>
            <p:cNvSpPr/>
            <p:nvPr/>
          </p:nvSpPr>
          <p:spPr>
            <a:xfrm>
              <a:off x="1345981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Rectangle 1309"/>
            <p:cNvSpPr/>
            <p:nvPr/>
          </p:nvSpPr>
          <p:spPr>
            <a:xfrm>
              <a:off x="1538006" y="44659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1730030" y="44659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Rectangle 1311"/>
            <p:cNvSpPr/>
            <p:nvPr/>
          </p:nvSpPr>
          <p:spPr>
            <a:xfrm>
              <a:off x="1922054" y="446593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2114079" y="446593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771125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963150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11551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1347201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1539226" y="465796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1731250" y="465796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1923274" y="465796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2115299" y="465796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769905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961930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11539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1345981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1538006" y="484998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1730030" y="484998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1922054" y="484998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2114079" y="484998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771125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963150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11551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" name="Rectangle 1332"/>
            <p:cNvSpPr/>
            <p:nvPr/>
          </p:nvSpPr>
          <p:spPr>
            <a:xfrm>
              <a:off x="1347201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" name="Rectangle 1333"/>
            <p:cNvSpPr/>
            <p:nvPr/>
          </p:nvSpPr>
          <p:spPr>
            <a:xfrm>
              <a:off x="1539226" y="5042012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1731250" y="5042012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6" name="Rectangle 1335"/>
            <p:cNvSpPr/>
            <p:nvPr/>
          </p:nvSpPr>
          <p:spPr>
            <a:xfrm>
              <a:off x="1923274" y="504201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2115299" y="504201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769905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961930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11539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1345981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1538006" y="5234037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1730030" y="5234037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1922054" y="523403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2114079" y="523403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6" name="Straight Connector 1345"/>
            <p:cNvCxnSpPr/>
            <p:nvPr/>
          </p:nvCxnSpPr>
          <p:spPr>
            <a:xfrm rot="16200000" flipH="1">
              <a:off x="-185640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7" name="Straight Connector 1346"/>
            <p:cNvCxnSpPr/>
            <p:nvPr/>
          </p:nvCxnSpPr>
          <p:spPr>
            <a:xfrm rot="16200000" flipH="1">
              <a:off x="390434" y="3894440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8" name="Rectangle 1347"/>
            <p:cNvSpPr/>
            <p:nvPr/>
          </p:nvSpPr>
          <p:spPr>
            <a:xfrm>
              <a:off x="762000" y="2349382"/>
              <a:ext cx="1506920" cy="3076679"/>
            </a:xfrm>
            <a:prstGeom prst="rect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2230515" y="2283795"/>
              <a:ext cx="152400" cy="3180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0" name="Group 1349"/>
          <p:cNvGrpSpPr/>
          <p:nvPr/>
        </p:nvGrpSpPr>
        <p:grpSpPr>
          <a:xfrm>
            <a:off x="3910577" y="4744396"/>
            <a:ext cx="766880" cy="200565"/>
            <a:chOff x="3843525" y="5210140"/>
            <a:chExt cx="766880" cy="200565"/>
          </a:xfrm>
        </p:grpSpPr>
        <p:sp>
          <p:nvSpPr>
            <p:cNvPr id="1351" name="Rectangle 1350"/>
            <p:cNvSpPr/>
            <p:nvPr/>
          </p:nvSpPr>
          <p:spPr>
            <a:xfrm>
              <a:off x="3843525" y="521014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4418380" y="521868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3" name="Group 1352"/>
          <p:cNvGrpSpPr/>
          <p:nvPr/>
        </p:nvGrpSpPr>
        <p:grpSpPr>
          <a:xfrm>
            <a:off x="4102602" y="4360346"/>
            <a:ext cx="766880" cy="208179"/>
            <a:chOff x="4035550" y="4826090"/>
            <a:chExt cx="766880" cy="208179"/>
          </a:xfrm>
        </p:grpSpPr>
        <p:sp>
          <p:nvSpPr>
            <p:cNvPr id="1354" name="Rectangle 1353"/>
            <p:cNvSpPr/>
            <p:nvPr/>
          </p:nvSpPr>
          <p:spPr>
            <a:xfrm>
              <a:off x="4035550" y="4826090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5" name="Rectangle 1354"/>
            <p:cNvSpPr/>
            <p:nvPr/>
          </p:nvSpPr>
          <p:spPr>
            <a:xfrm>
              <a:off x="4610405" y="4842244"/>
              <a:ext cx="192025" cy="1920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9" name="Group 738"/>
          <p:cNvGrpSpPr/>
          <p:nvPr/>
        </p:nvGrpSpPr>
        <p:grpSpPr>
          <a:xfrm>
            <a:off x="5479320" y="5248870"/>
            <a:ext cx="530512" cy="923330"/>
            <a:chOff x="7068325" y="3889861"/>
            <a:chExt cx="530512" cy="923330"/>
          </a:xfrm>
        </p:grpSpPr>
        <p:sp>
          <p:nvSpPr>
            <p:cNvPr id="740" name="Rectangle 739"/>
            <p:cNvSpPr/>
            <p:nvPr/>
          </p:nvSpPr>
          <p:spPr>
            <a:xfrm>
              <a:off x="7145135" y="3981300"/>
              <a:ext cx="182880" cy="7315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FFFF00"/>
                </a:gs>
                <a:gs pos="70000">
                  <a:srgbClr val="FF0300"/>
                </a:gs>
                <a:gs pos="100000">
                  <a:schemeClr val="tx1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TextBox 740"/>
            <p:cNvSpPr txBox="1"/>
            <p:nvPr/>
          </p:nvSpPr>
          <p:spPr>
            <a:xfrm>
              <a:off x="7298755" y="3889861"/>
              <a:ext cx="3000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</a:p>
            <a:p>
              <a:endParaRPr lang="en-US" dirty="0" smtClean="0"/>
            </a:p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7068325" y="3889861"/>
              <a:ext cx="530512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3" name="Group 742"/>
          <p:cNvGrpSpPr/>
          <p:nvPr/>
        </p:nvGrpSpPr>
        <p:grpSpPr>
          <a:xfrm>
            <a:off x="2438400" y="5248870"/>
            <a:ext cx="530512" cy="923330"/>
            <a:chOff x="7068325" y="3889861"/>
            <a:chExt cx="530512" cy="923330"/>
          </a:xfrm>
        </p:grpSpPr>
        <p:sp>
          <p:nvSpPr>
            <p:cNvPr id="744" name="Rectangle 743"/>
            <p:cNvSpPr/>
            <p:nvPr/>
          </p:nvSpPr>
          <p:spPr>
            <a:xfrm>
              <a:off x="7145135" y="3981300"/>
              <a:ext cx="182880" cy="7315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FFFF00"/>
                </a:gs>
                <a:gs pos="70000">
                  <a:srgbClr val="FF0300"/>
                </a:gs>
                <a:gs pos="100000">
                  <a:schemeClr val="tx1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TextBox 744"/>
            <p:cNvSpPr txBox="1"/>
            <p:nvPr/>
          </p:nvSpPr>
          <p:spPr>
            <a:xfrm>
              <a:off x="7298755" y="3889861"/>
              <a:ext cx="3000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</a:p>
            <a:p>
              <a:endParaRPr lang="en-US" dirty="0" smtClean="0"/>
            </a:p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7068325" y="3889861"/>
              <a:ext cx="530512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61" name="Group 460"/>
          <p:cNvGrpSpPr/>
          <p:nvPr/>
        </p:nvGrpSpPr>
        <p:grpSpPr>
          <a:xfrm>
            <a:off x="6252062" y="2743200"/>
            <a:ext cx="2358538" cy="3810558"/>
            <a:chOff x="6252062" y="2743200"/>
            <a:chExt cx="2358538" cy="3810558"/>
          </a:xfrm>
        </p:grpSpPr>
        <p:pic>
          <p:nvPicPr>
            <p:cNvPr id="462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11" r="32899" b="93811"/>
            <a:stretch/>
          </p:blipFill>
          <p:spPr bwMode="auto">
            <a:xfrm>
              <a:off x="6822360" y="2743200"/>
              <a:ext cx="1788240" cy="235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3" name="Picture 5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6" r="61539"/>
            <a:stretch/>
          </p:blipFill>
          <p:spPr bwMode="auto">
            <a:xfrm>
              <a:off x="6252062" y="2980575"/>
              <a:ext cx="2198032" cy="3573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65" name="Group 464"/>
          <p:cNvGrpSpPr/>
          <p:nvPr/>
        </p:nvGrpSpPr>
        <p:grpSpPr>
          <a:xfrm flipV="1">
            <a:off x="7010400" y="2957027"/>
            <a:ext cx="1615404" cy="3180669"/>
            <a:chOff x="8443001" y="2379274"/>
            <a:chExt cx="1615404" cy="3180669"/>
          </a:xfrm>
        </p:grpSpPr>
        <p:sp>
          <p:nvSpPr>
            <p:cNvPr id="466" name="Rectangle 465"/>
            <p:cNvSpPr/>
            <p:nvPr/>
          </p:nvSpPr>
          <p:spPr>
            <a:xfrm>
              <a:off x="8462812" y="2415244"/>
              <a:ext cx="1428890" cy="30638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8483800" y="2423783"/>
              <a:ext cx="1420985" cy="30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8452126" y="2415243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8644151" y="2415243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8836175" y="2415243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9028202" y="241524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9220227" y="241524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9412251" y="2415244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9604275" y="2415243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9796300" y="2415243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8450906" y="2607268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8642931" y="2607268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8834955" y="2607268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9026982" y="26072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9219007" y="260726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9411031" y="26072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9603055" y="2607268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9795080" y="2607268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8452126" y="2799293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8644151" y="2799293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8836175" y="2799293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9028202" y="27992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9220227" y="2799294"/>
              <a:ext cx="19080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9412251" y="27992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9604275" y="2799293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9796300" y="2799293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8450906" y="2991318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8642931" y="2991318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8834955" y="2991318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9026982" y="29913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9219007" y="299131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9411031" y="29913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9603055" y="2991318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9795080" y="2991318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8452126" y="3183344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8644151" y="318334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8836175" y="3183344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9028202" y="3183345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9220227" y="318334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9412251" y="31833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9604275" y="318334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9796300" y="318334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8450906" y="33753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8642931" y="337536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8834955" y="3375369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9026982" y="33753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9219007" y="3375370"/>
              <a:ext cx="19080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9411031" y="33753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9603055" y="337536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9795080" y="337536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8452126" y="3567394"/>
              <a:ext cx="192025" cy="192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8644151" y="356739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8836175" y="35673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9028202" y="35673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9220227" y="3567395"/>
              <a:ext cx="19080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9412251" y="35673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9604275" y="35673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9796300" y="356739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8450906" y="37594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8642931" y="375941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8834955" y="3759419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/>
            <p:cNvSpPr/>
            <p:nvPr/>
          </p:nvSpPr>
          <p:spPr>
            <a:xfrm>
              <a:off x="9026982" y="37594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/>
            <p:cNvSpPr/>
            <p:nvPr/>
          </p:nvSpPr>
          <p:spPr>
            <a:xfrm>
              <a:off x="9219007" y="375942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9411031" y="37594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9603055" y="37594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9795080" y="375941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8452126" y="395144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8644151" y="395144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8836175" y="3951444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9028202" y="39514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9220227" y="3951445"/>
              <a:ext cx="19080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9412251" y="39514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9604275" y="3951444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9796300" y="395144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8450906" y="4143469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8642931" y="414346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34955" y="4143469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9026982" y="4143470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9219007" y="414347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9411031" y="41434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9603055" y="4143469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9795080" y="414346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8452126" y="43354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8644151" y="433549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8836175" y="43354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9028202" y="43354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9220227" y="4335495"/>
              <a:ext cx="19080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9412251" y="43354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9604275" y="4335494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9796300" y="4335494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8450906" y="45275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8642931" y="452751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834955" y="4527519"/>
              <a:ext cx="192025" cy="1920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9026982" y="45275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9219007" y="452752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9411031" y="45275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9603055" y="4527519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9795080" y="4527519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8452126" y="47195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8644151" y="471954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8836175" y="47195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9028202" y="471954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9220227" y="471954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9412251" y="471954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9604275" y="471954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9796300" y="471954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8450906" y="49115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8642931" y="491157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8834955" y="49115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9026982" y="491157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9219007" y="491157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9411031" y="491157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9603055" y="491157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9795080" y="491157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8452126" y="51035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8644151" y="510359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8836175" y="51035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9028202" y="510359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9220227" y="5103596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9412251" y="5103596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9604275" y="5103595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9796300" y="5103595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8450906" y="52956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8642931" y="529562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8834955" y="52956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9026982" y="529562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9219007" y="5295621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9411031" y="5295621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9603055" y="5295620"/>
              <a:ext cx="19202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9795080" y="5295620"/>
              <a:ext cx="190805" cy="192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0" name="Straight Connector 609"/>
            <p:cNvCxnSpPr/>
            <p:nvPr/>
          </p:nvCxnSpPr>
          <p:spPr>
            <a:xfrm rot="16200000" flipH="1">
              <a:off x="7495361" y="3956024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/>
            <p:nvPr/>
          </p:nvCxnSpPr>
          <p:spPr>
            <a:xfrm rot="16200000" flipH="1">
              <a:off x="8071435" y="3956024"/>
              <a:ext cx="30632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2" name="Rectangle 611"/>
            <p:cNvSpPr/>
            <p:nvPr/>
          </p:nvSpPr>
          <p:spPr>
            <a:xfrm>
              <a:off x="8443001" y="2410733"/>
              <a:ext cx="1506920" cy="3076679"/>
            </a:xfrm>
            <a:prstGeom prst="rect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9906005" y="2379274"/>
              <a:ext cx="152400" cy="3180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4" name="Group 613"/>
          <p:cNvGrpSpPr/>
          <p:nvPr/>
        </p:nvGrpSpPr>
        <p:grpSpPr>
          <a:xfrm>
            <a:off x="7056889" y="4735989"/>
            <a:ext cx="768100" cy="192025"/>
            <a:chOff x="6837895" y="2353660"/>
            <a:chExt cx="768100" cy="192025"/>
          </a:xfrm>
        </p:grpSpPr>
        <p:sp>
          <p:nvSpPr>
            <p:cNvPr id="615" name="Rectangle 614"/>
            <p:cNvSpPr/>
            <p:nvPr/>
          </p:nvSpPr>
          <p:spPr>
            <a:xfrm>
              <a:off x="6837895" y="2353660"/>
              <a:ext cx="192025" cy="19202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7413970" y="2353660"/>
              <a:ext cx="192025" cy="19202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7219916" y="4343400"/>
            <a:ext cx="768100" cy="192025"/>
            <a:chOff x="7029920" y="2737710"/>
            <a:chExt cx="768100" cy="192025"/>
          </a:xfrm>
        </p:grpSpPr>
        <p:sp>
          <p:nvSpPr>
            <p:cNvPr id="618" name="Rectangle 617"/>
            <p:cNvSpPr/>
            <p:nvPr/>
          </p:nvSpPr>
          <p:spPr>
            <a:xfrm>
              <a:off x="7605995" y="2737710"/>
              <a:ext cx="192025" cy="192025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7029920" y="2737710"/>
              <a:ext cx="192025" cy="19202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0" name="Group 619"/>
          <p:cNvGrpSpPr/>
          <p:nvPr/>
        </p:nvGrpSpPr>
        <p:grpSpPr>
          <a:xfrm>
            <a:off x="8534400" y="5248870"/>
            <a:ext cx="532116" cy="923330"/>
            <a:chOff x="7068325" y="3889861"/>
            <a:chExt cx="532116" cy="923330"/>
          </a:xfrm>
        </p:grpSpPr>
        <p:sp>
          <p:nvSpPr>
            <p:cNvPr id="621" name="Rectangle 620"/>
            <p:cNvSpPr/>
            <p:nvPr/>
          </p:nvSpPr>
          <p:spPr>
            <a:xfrm>
              <a:off x="7145135" y="3981300"/>
              <a:ext cx="182880" cy="1828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TextBox 621"/>
            <p:cNvSpPr txBox="1"/>
            <p:nvPr/>
          </p:nvSpPr>
          <p:spPr>
            <a:xfrm>
              <a:off x="7298755" y="3889861"/>
              <a:ext cx="3016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</a:p>
            <a:p>
              <a:endParaRPr lang="en-US" dirty="0" smtClean="0"/>
            </a:p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7068325" y="3889861"/>
              <a:ext cx="532116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4" name="Rectangle 623"/>
          <p:cNvSpPr/>
          <p:nvPr/>
        </p:nvSpPr>
        <p:spPr>
          <a:xfrm>
            <a:off x="8610600" y="5893278"/>
            <a:ext cx="18288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2503620" y="338025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b="1" dirty="0" smtClean="0"/>
              <a:t>multiply</a:t>
            </a:r>
            <a:r>
              <a:rPr lang="en-US" dirty="0" smtClean="0"/>
              <a:t>, element-wise, the t-f mask with the mixture STFT to get the background STFT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Repeating Structure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19200" y="4284255"/>
            <a:ext cx="685800" cy="685800"/>
            <a:chOff x="1192360" y="3720990"/>
            <a:chExt cx="685800" cy="685800"/>
          </a:xfrm>
        </p:grpSpPr>
        <p:sp>
          <p:nvSpPr>
            <p:cNvPr id="17" name="Right Arrow 16"/>
            <p:cNvSpPr/>
            <p:nvPr/>
          </p:nvSpPr>
          <p:spPr>
            <a:xfrm rot="16200000">
              <a:off x="1192360" y="372099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44760" y="4008735"/>
              <a:ext cx="3337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.x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048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5656924" y="3352800"/>
            <a:ext cx="685800" cy="685800"/>
            <a:chOff x="5562600" y="3657600"/>
            <a:chExt cx="685800" cy="685800"/>
          </a:xfrm>
        </p:grpSpPr>
        <p:sp>
          <p:nvSpPr>
            <p:cNvPr id="23" name="Right Arrow 22"/>
            <p:cNvSpPr/>
            <p:nvPr/>
          </p:nvSpPr>
          <p:spPr>
            <a:xfrm>
              <a:off x="5562600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12606" y="3820141"/>
              <a:ext cx="617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 smtClean="0">
                  <a:solidFill>
                    <a:schemeClr val="bg1"/>
                  </a:solidFill>
                </a:rPr>
                <a:t>iSTFT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2503620" y="338025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obtain the </a:t>
            </a:r>
            <a:r>
              <a:rPr lang="en-US" b="1" dirty="0" smtClean="0"/>
              <a:t>repeating</a:t>
            </a:r>
            <a:r>
              <a:rPr lang="en-US" dirty="0" smtClean="0"/>
              <a:t> </a:t>
            </a:r>
            <a:r>
              <a:rPr lang="en-US" b="1" dirty="0" smtClean="0"/>
              <a:t>background </a:t>
            </a:r>
            <a:r>
              <a:rPr lang="en-US" dirty="0" smtClean="0"/>
              <a:t>signal</a:t>
            </a:r>
            <a:r>
              <a:rPr lang="en-US" b="1" dirty="0" smtClean="0"/>
              <a:t> </a:t>
            </a:r>
            <a:r>
              <a:rPr lang="en-US" dirty="0" smtClean="0"/>
              <a:t>by inverting its STFT into the time domain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Repeating Structure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196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196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8196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obtain the </a:t>
            </a:r>
            <a:r>
              <a:rPr lang="en-US" b="1" dirty="0" smtClean="0"/>
              <a:t>non-repeating </a:t>
            </a:r>
            <a:r>
              <a:rPr lang="en-US" b="1" dirty="0"/>
              <a:t>foreground </a:t>
            </a:r>
            <a:r>
              <a:rPr lang="en-US" dirty="0" smtClean="0"/>
              <a:t>signal by </a:t>
            </a:r>
            <a:r>
              <a:rPr lang="en-US" dirty="0"/>
              <a:t>subtracting </a:t>
            </a:r>
            <a:r>
              <a:rPr lang="en-US" dirty="0" smtClean="0"/>
              <a:t>background </a:t>
            </a:r>
            <a:r>
              <a:rPr lang="en-US" dirty="0"/>
              <a:t>from </a:t>
            </a:r>
            <a:r>
              <a:rPr lang="en-US" dirty="0" smtClean="0"/>
              <a:t>mixture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5656924" y="3352800"/>
            <a:ext cx="685800" cy="685800"/>
            <a:chOff x="5562600" y="3657600"/>
            <a:chExt cx="685800" cy="685800"/>
          </a:xfrm>
        </p:grpSpPr>
        <p:sp>
          <p:nvSpPr>
            <p:cNvPr id="31" name="Right Arrow 30"/>
            <p:cNvSpPr/>
            <p:nvPr/>
          </p:nvSpPr>
          <p:spPr>
            <a:xfrm>
              <a:off x="5562600" y="3657600"/>
              <a:ext cx="6858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12606" y="3820141"/>
              <a:ext cx="617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 smtClean="0">
                  <a:solidFill>
                    <a:schemeClr val="bg1"/>
                  </a:solidFill>
                </a:rPr>
                <a:t>iSTFT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ight Arrow 17"/>
          <p:cNvSpPr/>
          <p:nvPr/>
        </p:nvSpPr>
        <p:spPr>
          <a:xfrm>
            <a:off x="2503620" y="338025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Repeating Structure</a:t>
            </a:r>
            <a:endParaRPr lang="en-US" dirty="0"/>
          </a:p>
        </p:txBody>
      </p:sp>
      <p:sp>
        <p:nvSpPr>
          <p:cNvPr id="22" name="Equal 21"/>
          <p:cNvSpPr/>
          <p:nvPr/>
        </p:nvSpPr>
        <p:spPr>
          <a:xfrm>
            <a:off x="5943600" y="5257800"/>
            <a:ext cx="457200" cy="457200"/>
          </a:xfrm>
          <a:prstGeom prst="mathEqual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2819400" y="5257800"/>
            <a:ext cx="457200" cy="45720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048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6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8196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2483490" y="425805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24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ight Arrow 26"/>
          <p:cNvSpPr/>
          <p:nvPr/>
        </p:nvSpPr>
        <p:spPr>
          <a:xfrm>
            <a:off x="5791200" y="510540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791200" y="335280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Repeating background ≈ </a:t>
            </a:r>
            <a:r>
              <a:rPr lang="en-US" b="1" dirty="0" smtClean="0"/>
              <a:t>music component</a:t>
            </a:r>
          </a:p>
          <a:p>
            <a:r>
              <a:rPr lang="en-US" dirty="0" smtClean="0"/>
              <a:t>Non-repeating foreground </a:t>
            </a:r>
            <a:r>
              <a:rPr lang="en-US" dirty="0"/>
              <a:t>≈ </a:t>
            </a:r>
            <a:r>
              <a:rPr lang="en-US" b="1" dirty="0" smtClean="0"/>
              <a:t>voice component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200400" y="3200400"/>
            <a:ext cx="2743200" cy="27432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REPET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Repeating period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Repeating segment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Repeating structure</a:t>
            </a:r>
          </a:p>
          <a:p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31" name="repeating_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8305800" y="5943600"/>
            <a:ext cx="609600" cy="609600"/>
          </a:xfrm>
          <a:prstGeom prst="rect">
            <a:avLst/>
          </a:prstGeom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048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repeating_1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8305800" y="4191000"/>
            <a:ext cx="609600" cy="609600"/>
          </a:xfrm>
          <a:prstGeom prst="rect">
            <a:avLst/>
          </a:prstGeom>
        </p:spPr>
      </p:pic>
      <p:pic>
        <p:nvPicPr>
          <p:cNvPr id="18" name="repeating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2057400" y="5105400"/>
            <a:ext cx="609600" cy="6096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909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76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Music/Voice 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variety of techniques has been proposed to </a:t>
            </a:r>
            <a:r>
              <a:rPr lang="en-US" dirty="0"/>
              <a:t>separate </a:t>
            </a:r>
            <a:r>
              <a:rPr lang="en-US" b="1" dirty="0"/>
              <a:t>music</a:t>
            </a:r>
            <a:r>
              <a:rPr lang="en-US" dirty="0"/>
              <a:t> and </a:t>
            </a:r>
            <a:r>
              <a:rPr lang="en-US" b="1" dirty="0"/>
              <a:t>voice</a:t>
            </a:r>
            <a:r>
              <a:rPr lang="en-US" dirty="0"/>
              <a:t> </a:t>
            </a:r>
            <a:r>
              <a:rPr lang="en-US" dirty="0" smtClean="0"/>
              <a:t>from a </a:t>
            </a:r>
            <a:r>
              <a:rPr lang="en-US" dirty="0"/>
              <a:t>mixture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Accompaniment modeling, Pitch-based inference, Non-negative Matrix Factorization (NMF),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657600" y="4038600"/>
            <a:ext cx="182880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Music/Voice Separation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486400" y="4114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486400" y="53340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200400" y="47244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914400" y="4343400"/>
            <a:ext cx="1828800" cy="838200"/>
            <a:chOff x="914400" y="2971800"/>
            <a:chExt cx="1828800" cy="838200"/>
          </a:xfrm>
        </p:grpSpPr>
        <p:sp>
          <p:nvSpPr>
            <p:cNvPr id="12" name="Rectangle 11"/>
            <p:cNvSpPr/>
            <p:nvPr/>
          </p:nvSpPr>
          <p:spPr>
            <a:xfrm>
              <a:off x="914400" y="3352800"/>
              <a:ext cx="1828800" cy="4572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59849" y="2971800"/>
              <a:ext cx="926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Mixture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00800" y="3745468"/>
            <a:ext cx="1828800" cy="826532"/>
            <a:chOff x="6400800" y="3745468"/>
            <a:chExt cx="1828800" cy="826532"/>
          </a:xfrm>
        </p:grpSpPr>
        <p:sp>
          <p:nvSpPr>
            <p:cNvPr id="14" name="Rectangle 13"/>
            <p:cNvSpPr/>
            <p:nvPr/>
          </p:nvSpPr>
          <p:spPr>
            <a:xfrm>
              <a:off x="6400800" y="4114800"/>
              <a:ext cx="18288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52086" y="3745468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Music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00800" y="4964668"/>
            <a:ext cx="1828800" cy="826532"/>
            <a:chOff x="6400800" y="4964668"/>
            <a:chExt cx="1828800" cy="826532"/>
          </a:xfrm>
        </p:grpSpPr>
        <p:sp>
          <p:nvSpPr>
            <p:cNvPr id="15" name="Rectangle 14"/>
            <p:cNvSpPr/>
            <p:nvPr/>
          </p:nvSpPr>
          <p:spPr>
            <a:xfrm>
              <a:off x="6400800" y="5334000"/>
              <a:ext cx="1828800" cy="4572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34200" y="4964668"/>
              <a:ext cx="694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Voice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62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Musical works are often characterized by an </a:t>
            </a:r>
            <a:r>
              <a:rPr lang="en-US" b="1" dirty="0" smtClean="0"/>
              <a:t>underlying repeating structure </a:t>
            </a:r>
            <a:r>
              <a:rPr lang="en-US" dirty="0" smtClean="0"/>
              <a:t>over which varying elements are superimposed</a:t>
            </a:r>
            <a:endParaRPr lang="en-US" dirty="0"/>
          </a:p>
        </p:txBody>
      </p:sp>
      <p:grpSp>
        <p:nvGrpSpPr>
          <p:cNvPr id="260" name="Group 259"/>
          <p:cNvGrpSpPr>
            <a:grpSpLocks noChangeAspect="1"/>
          </p:cNvGrpSpPr>
          <p:nvPr/>
        </p:nvGrpSpPr>
        <p:grpSpPr>
          <a:xfrm>
            <a:off x="0" y="3200400"/>
            <a:ext cx="2318861" cy="2184559"/>
            <a:chOff x="3265488" y="3889375"/>
            <a:chExt cx="2576512" cy="2427288"/>
          </a:xfrm>
        </p:grpSpPr>
        <p:sp>
          <p:nvSpPr>
            <p:cNvPr id="261" name="AutoShape 781"/>
            <p:cNvSpPr>
              <a:spLocks noChangeAspect="1" noChangeArrowheads="1" noTextEdit="1"/>
            </p:cNvSpPr>
            <p:nvPr/>
          </p:nvSpPr>
          <p:spPr bwMode="auto">
            <a:xfrm>
              <a:off x="3265488" y="3889375"/>
              <a:ext cx="2576512" cy="2427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83"/>
            <p:cNvSpPr>
              <a:spLocks/>
            </p:cNvSpPr>
            <p:nvPr/>
          </p:nvSpPr>
          <p:spPr bwMode="auto">
            <a:xfrm>
              <a:off x="3295650" y="4256088"/>
              <a:ext cx="2516187" cy="1128713"/>
            </a:xfrm>
            <a:custGeom>
              <a:avLst/>
              <a:gdLst/>
              <a:ahLst/>
              <a:cxnLst>
                <a:cxn ang="0">
                  <a:pos x="1557" y="99"/>
                </a:cxn>
                <a:cxn ang="0">
                  <a:pos x="1504" y="97"/>
                </a:cxn>
                <a:cxn ang="0">
                  <a:pos x="1422" y="95"/>
                </a:cxn>
                <a:cxn ang="0">
                  <a:pos x="1320" y="93"/>
                </a:cxn>
                <a:cxn ang="0">
                  <a:pos x="1202" y="88"/>
                </a:cxn>
                <a:cxn ang="0">
                  <a:pos x="1082" y="78"/>
                </a:cxn>
                <a:cxn ang="0">
                  <a:pos x="966" y="61"/>
                </a:cxn>
                <a:cxn ang="0">
                  <a:pos x="861" y="36"/>
                </a:cxn>
                <a:cxn ang="0">
                  <a:pos x="776" y="6"/>
                </a:cxn>
                <a:cxn ang="0">
                  <a:pos x="685" y="2"/>
                </a:cxn>
                <a:cxn ang="0">
                  <a:pos x="584" y="25"/>
                </a:cxn>
                <a:cxn ang="0">
                  <a:pos x="483" y="74"/>
                </a:cxn>
                <a:cxn ang="0">
                  <a:pos x="384" y="141"/>
                </a:cxn>
                <a:cxn ang="0">
                  <a:pos x="293" y="226"/>
                </a:cxn>
                <a:cxn ang="0">
                  <a:pos x="213" y="325"/>
                </a:cxn>
                <a:cxn ang="0">
                  <a:pos x="146" y="436"/>
                </a:cxn>
                <a:cxn ang="0">
                  <a:pos x="99" y="550"/>
                </a:cxn>
                <a:cxn ang="0">
                  <a:pos x="57" y="658"/>
                </a:cxn>
                <a:cxn ang="0">
                  <a:pos x="27" y="763"/>
                </a:cxn>
                <a:cxn ang="0">
                  <a:pos x="6" y="862"/>
                </a:cxn>
                <a:cxn ang="0">
                  <a:pos x="0" y="953"/>
                </a:cxn>
                <a:cxn ang="0">
                  <a:pos x="13" y="1035"/>
                </a:cxn>
                <a:cxn ang="0">
                  <a:pos x="48" y="1107"/>
                </a:cxn>
                <a:cxn ang="0">
                  <a:pos x="108" y="1172"/>
                </a:cxn>
                <a:cxn ang="0">
                  <a:pos x="204" y="1221"/>
                </a:cxn>
                <a:cxn ang="0">
                  <a:pos x="369" y="1248"/>
                </a:cxn>
                <a:cxn ang="0">
                  <a:pos x="593" y="1253"/>
                </a:cxn>
                <a:cxn ang="0">
                  <a:pos x="850" y="1250"/>
                </a:cxn>
                <a:cxn ang="0">
                  <a:pos x="1120" y="1244"/>
                </a:cxn>
                <a:cxn ang="0">
                  <a:pos x="1377" y="1246"/>
                </a:cxn>
                <a:cxn ang="0">
                  <a:pos x="1601" y="1261"/>
                </a:cxn>
                <a:cxn ang="0">
                  <a:pos x="1769" y="1299"/>
                </a:cxn>
                <a:cxn ang="0">
                  <a:pos x="1869" y="1360"/>
                </a:cxn>
                <a:cxn ang="0">
                  <a:pos x="1972" y="1402"/>
                </a:cxn>
                <a:cxn ang="0">
                  <a:pos x="2088" y="1421"/>
                </a:cxn>
                <a:cxn ang="0">
                  <a:pos x="2210" y="1417"/>
                </a:cxn>
                <a:cxn ang="0">
                  <a:pos x="2335" y="1394"/>
                </a:cxn>
                <a:cxn ang="0">
                  <a:pos x="2457" y="1352"/>
                </a:cxn>
                <a:cxn ang="0">
                  <a:pos x="2571" y="1293"/>
                </a:cxn>
                <a:cxn ang="0">
                  <a:pos x="2676" y="1221"/>
                </a:cxn>
                <a:cxn ang="0">
                  <a:pos x="2765" y="1139"/>
                </a:cxn>
                <a:cxn ang="0">
                  <a:pos x="2864" y="1069"/>
                </a:cxn>
                <a:cxn ang="0">
                  <a:pos x="2968" y="1008"/>
                </a:cxn>
                <a:cxn ang="0">
                  <a:pos x="3062" y="945"/>
                </a:cxn>
                <a:cxn ang="0">
                  <a:pos x="3134" y="877"/>
                </a:cxn>
                <a:cxn ang="0">
                  <a:pos x="3170" y="793"/>
                </a:cxn>
                <a:cxn ang="0">
                  <a:pos x="3155" y="689"/>
                </a:cxn>
                <a:cxn ang="0">
                  <a:pos x="3079" y="554"/>
                </a:cxn>
                <a:cxn ang="0">
                  <a:pos x="2932" y="396"/>
                </a:cxn>
                <a:cxn ang="0">
                  <a:pos x="2733" y="270"/>
                </a:cxn>
                <a:cxn ang="0">
                  <a:pos x="2503" y="186"/>
                </a:cxn>
                <a:cxn ang="0">
                  <a:pos x="2259" y="133"/>
                </a:cxn>
                <a:cxn ang="0">
                  <a:pos x="2027" y="105"/>
                </a:cxn>
                <a:cxn ang="0">
                  <a:pos x="1824" y="95"/>
                </a:cxn>
                <a:cxn ang="0">
                  <a:pos x="1668" y="95"/>
                </a:cxn>
                <a:cxn ang="0">
                  <a:pos x="1580" y="99"/>
                </a:cxn>
                <a:cxn ang="0">
                  <a:pos x="1569" y="101"/>
                </a:cxn>
              </a:cxnLst>
              <a:rect l="0" t="0" r="r" b="b"/>
              <a:pathLst>
                <a:path w="3170" h="1423">
                  <a:moveTo>
                    <a:pt x="1569" y="101"/>
                  </a:moveTo>
                  <a:lnTo>
                    <a:pt x="1557" y="99"/>
                  </a:lnTo>
                  <a:lnTo>
                    <a:pt x="1537" y="97"/>
                  </a:lnTo>
                  <a:lnTo>
                    <a:pt x="1504" y="97"/>
                  </a:lnTo>
                  <a:lnTo>
                    <a:pt x="1468" y="97"/>
                  </a:lnTo>
                  <a:lnTo>
                    <a:pt x="1422" y="95"/>
                  </a:lnTo>
                  <a:lnTo>
                    <a:pt x="1373" y="95"/>
                  </a:lnTo>
                  <a:lnTo>
                    <a:pt x="1320" y="93"/>
                  </a:lnTo>
                  <a:lnTo>
                    <a:pt x="1263" y="91"/>
                  </a:lnTo>
                  <a:lnTo>
                    <a:pt x="1202" y="88"/>
                  </a:lnTo>
                  <a:lnTo>
                    <a:pt x="1143" y="84"/>
                  </a:lnTo>
                  <a:lnTo>
                    <a:pt x="1082" y="78"/>
                  </a:lnTo>
                  <a:lnTo>
                    <a:pt x="1025" y="72"/>
                  </a:lnTo>
                  <a:lnTo>
                    <a:pt x="966" y="61"/>
                  </a:lnTo>
                  <a:lnTo>
                    <a:pt x="913" y="51"/>
                  </a:lnTo>
                  <a:lnTo>
                    <a:pt x="861" y="36"/>
                  </a:lnTo>
                  <a:lnTo>
                    <a:pt x="820" y="21"/>
                  </a:lnTo>
                  <a:lnTo>
                    <a:pt x="776" y="6"/>
                  </a:lnTo>
                  <a:lnTo>
                    <a:pt x="730" y="0"/>
                  </a:lnTo>
                  <a:lnTo>
                    <a:pt x="685" y="2"/>
                  </a:lnTo>
                  <a:lnTo>
                    <a:pt x="635" y="12"/>
                  </a:lnTo>
                  <a:lnTo>
                    <a:pt x="584" y="25"/>
                  </a:lnTo>
                  <a:lnTo>
                    <a:pt x="534" y="46"/>
                  </a:lnTo>
                  <a:lnTo>
                    <a:pt x="483" y="74"/>
                  </a:lnTo>
                  <a:lnTo>
                    <a:pt x="434" y="107"/>
                  </a:lnTo>
                  <a:lnTo>
                    <a:pt x="384" y="141"/>
                  </a:lnTo>
                  <a:lnTo>
                    <a:pt x="339" y="183"/>
                  </a:lnTo>
                  <a:lnTo>
                    <a:pt x="293" y="226"/>
                  </a:lnTo>
                  <a:lnTo>
                    <a:pt x="251" y="276"/>
                  </a:lnTo>
                  <a:lnTo>
                    <a:pt x="213" y="325"/>
                  </a:lnTo>
                  <a:lnTo>
                    <a:pt x="177" y="380"/>
                  </a:lnTo>
                  <a:lnTo>
                    <a:pt x="146" y="436"/>
                  </a:lnTo>
                  <a:lnTo>
                    <a:pt x="124" y="495"/>
                  </a:lnTo>
                  <a:lnTo>
                    <a:pt x="99" y="550"/>
                  </a:lnTo>
                  <a:lnTo>
                    <a:pt x="78" y="605"/>
                  </a:lnTo>
                  <a:lnTo>
                    <a:pt x="57" y="658"/>
                  </a:lnTo>
                  <a:lnTo>
                    <a:pt x="42" y="713"/>
                  </a:lnTo>
                  <a:lnTo>
                    <a:pt x="27" y="763"/>
                  </a:lnTo>
                  <a:lnTo>
                    <a:pt x="13" y="814"/>
                  </a:lnTo>
                  <a:lnTo>
                    <a:pt x="6" y="862"/>
                  </a:lnTo>
                  <a:lnTo>
                    <a:pt x="2" y="909"/>
                  </a:lnTo>
                  <a:lnTo>
                    <a:pt x="0" y="953"/>
                  </a:lnTo>
                  <a:lnTo>
                    <a:pt x="4" y="995"/>
                  </a:lnTo>
                  <a:lnTo>
                    <a:pt x="13" y="1035"/>
                  </a:lnTo>
                  <a:lnTo>
                    <a:pt x="29" y="1073"/>
                  </a:lnTo>
                  <a:lnTo>
                    <a:pt x="48" y="1107"/>
                  </a:lnTo>
                  <a:lnTo>
                    <a:pt x="74" y="1141"/>
                  </a:lnTo>
                  <a:lnTo>
                    <a:pt x="108" y="1172"/>
                  </a:lnTo>
                  <a:lnTo>
                    <a:pt x="148" y="1200"/>
                  </a:lnTo>
                  <a:lnTo>
                    <a:pt x="204" y="1221"/>
                  </a:lnTo>
                  <a:lnTo>
                    <a:pt x="278" y="1236"/>
                  </a:lnTo>
                  <a:lnTo>
                    <a:pt x="369" y="1248"/>
                  </a:lnTo>
                  <a:lnTo>
                    <a:pt x="475" y="1253"/>
                  </a:lnTo>
                  <a:lnTo>
                    <a:pt x="593" y="1253"/>
                  </a:lnTo>
                  <a:lnTo>
                    <a:pt x="719" y="1253"/>
                  </a:lnTo>
                  <a:lnTo>
                    <a:pt x="850" y="1250"/>
                  </a:lnTo>
                  <a:lnTo>
                    <a:pt x="987" y="1248"/>
                  </a:lnTo>
                  <a:lnTo>
                    <a:pt x="1120" y="1244"/>
                  </a:lnTo>
                  <a:lnTo>
                    <a:pt x="1251" y="1244"/>
                  </a:lnTo>
                  <a:lnTo>
                    <a:pt x="1377" y="1246"/>
                  </a:lnTo>
                  <a:lnTo>
                    <a:pt x="1495" y="1251"/>
                  </a:lnTo>
                  <a:lnTo>
                    <a:pt x="1601" y="1261"/>
                  </a:lnTo>
                  <a:lnTo>
                    <a:pt x="1692" y="1278"/>
                  </a:lnTo>
                  <a:lnTo>
                    <a:pt x="1769" y="1299"/>
                  </a:lnTo>
                  <a:lnTo>
                    <a:pt x="1824" y="1329"/>
                  </a:lnTo>
                  <a:lnTo>
                    <a:pt x="1869" y="1360"/>
                  </a:lnTo>
                  <a:lnTo>
                    <a:pt x="1919" y="1385"/>
                  </a:lnTo>
                  <a:lnTo>
                    <a:pt x="1972" y="1402"/>
                  </a:lnTo>
                  <a:lnTo>
                    <a:pt x="2029" y="1415"/>
                  </a:lnTo>
                  <a:lnTo>
                    <a:pt x="2088" y="1421"/>
                  </a:lnTo>
                  <a:lnTo>
                    <a:pt x="2149" y="1423"/>
                  </a:lnTo>
                  <a:lnTo>
                    <a:pt x="2210" y="1417"/>
                  </a:lnTo>
                  <a:lnTo>
                    <a:pt x="2274" y="1409"/>
                  </a:lnTo>
                  <a:lnTo>
                    <a:pt x="2335" y="1394"/>
                  </a:lnTo>
                  <a:lnTo>
                    <a:pt x="2396" y="1375"/>
                  </a:lnTo>
                  <a:lnTo>
                    <a:pt x="2457" y="1352"/>
                  </a:lnTo>
                  <a:lnTo>
                    <a:pt x="2516" y="1326"/>
                  </a:lnTo>
                  <a:lnTo>
                    <a:pt x="2571" y="1293"/>
                  </a:lnTo>
                  <a:lnTo>
                    <a:pt x="2626" y="1259"/>
                  </a:lnTo>
                  <a:lnTo>
                    <a:pt x="2676" y="1221"/>
                  </a:lnTo>
                  <a:lnTo>
                    <a:pt x="2721" y="1181"/>
                  </a:lnTo>
                  <a:lnTo>
                    <a:pt x="2765" y="1139"/>
                  </a:lnTo>
                  <a:lnTo>
                    <a:pt x="2812" y="1103"/>
                  </a:lnTo>
                  <a:lnTo>
                    <a:pt x="2864" y="1069"/>
                  </a:lnTo>
                  <a:lnTo>
                    <a:pt x="2917" y="1038"/>
                  </a:lnTo>
                  <a:lnTo>
                    <a:pt x="2968" y="1008"/>
                  </a:lnTo>
                  <a:lnTo>
                    <a:pt x="3018" y="978"/>
                  </a:lnTo>
                  <a:lnTo>
                    <a:pt x="3062" y="945"/>
                  </a:lnTo>
                  <a:lnTo>
                    <a:pt x="3103" y="913"/>
                  </a:lnTo>
                  <a:lnTo>
                    <a:pt x="3134" y="877"/>
                  </a:lnTo>
                  <a:lnTo>
                    <a:pt x="3157" y="837"/>
                  </a:lnTo>
                  <a:lnTo>
                    <a:pt x="3170" y="793"/>
                  </a:lnTo>
                  <a:lnTo>
                    <a:pt x="3170" y="744"/>
                  </a:lnTo>
                  <a:lnTo>
                    <a:pt x="3155" y="689"/>
                  </a:lnTo>
                  <a:lnTo>
                    <a:pt x="3126" y="626"/>
                  </a:lnTo>
                  <a:lnTo>
                    <a:pt x="3079" y="554"/>
                  </a:lnTo>
                  <a:lnTo>
                    <a:pt x="3016" y="476"/>
                  </a:lnTo>
                  <a:lnTo>
                    <a:pt x="2932" y="396"/>
                  </a:lnTo>
                  <a:lnTo>
                    <a:pt x="2837" y="329"/>
                  </a:lnTo>
                  <a:lnTo>
                    <a:pt x="2733" y="270"/>
                  </a:lnTo>
                  <a:lnTo>
                    <a:pt x="2620" y="225"/>
                  </a:lnTo>
                  <a:lnTo>
                    <a:pt x="2503" y="186"/>
                  </a:lnTo>
                  <a:lnTo>
                    <a:pt x="2381" y="156"/>
                  </a:lnTo>
                  <a:lnTo>
                    <a:pt x="2259" y="133"/>
                  </a:lnTo>
                  <a:lnTo>
                    <a:pt x="2141" y="116"/>
                  </a:lnTo>
                  <a:lnTo>
                    <a:pt x="2027" y="105"/>
                  </a:lnTo>
                  <a:lnTo>
                    <a:pt x="1921" y="99"/>
                  </a:lnTo>
                  <a:lnTo>
                    <a:pt x="1824" y="95"/>
                  </a:lnTo>
                  <a:lnTo>
                    <a:pt x="1738" y="95"/>
                  </a:lnTo>
                  <a:lnTo>
                    <a:pt x="1668" y="95"/>
                  </a:lnTo>
                  <a:lnTo>
                    <a:pt x="1614" y="97"/>
                  </a:lnTo>
                  <a:lnTo>
                    <a:pt x="1580" y="99"/>
                  </a:lnTo>
                  <a:lnTo>
                    <a:pt x="1569" y="101"/>
                  </a:lnTo>
                  <a:lnTo>
                    <a:pt x="1569" y="101"/>
                  </a:lnTo>
                  <a:close/>
                </a:path>
              </a:pathLst>
            </a:custGeom>
            <a:solidFill>
              <a:srgbClr val="D9D6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785"/>
            <p:cNvSpPr>
              <a:spLocks/>
            </p:cNvSpPr>
            <p:nvPr/>
          </p:nvSpPr>
          <p:spPr bwMode="auto">
            <a:xfrm>
              <a:off x="5449887" y="5207001"/>
              <a:ext cx="90487" cy="1619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6"/>
                </a:cxn>
                <a:cxn ang="0">
                  <a:pos x="49" y="12"/>
                </a:cxn>
                <a:cxn ang="0">
                  <a:pos x="51" y="21"/>
                </a:cxn>
                <a:cxn ang="0">
                  <a:pos x="53" y="31"/>
                </a:cxn>
                <a:cxn ang="0">
                  <a:pos x="57" y="40"/>
                </a:cxn>
                <a:cxn ang="0">
                  <a:pos x="59" y="52"/>
                </a:cxn>
                <a:cxn ang="0">
                  <a:pos x="62" y="65"/>
                </a:cxn>
                <a:cxn ang="0">
                  <a:pos x="64" y="74"/>
                </a:cxn>
                <a:cxn ang="0">
                  <a:pos x="68" y="86"/>
                </a:cxn>
                <a:cxn ang="0">
                  <a:pos x="70" y="95"/>
                </a:cxn>
                <a:cxn ang="0">
                  <a:pos x="72" y="107"/>
                </a:cxn>
                <a:cxn ang="0">
                  <a:pos x="74" y="114"/>
                </a:cxn>
                <a:cxn ang="0">
                  <a:pos x="76" y="120"/>
                </a:cxn>
                <a:cxn ang="0">
                  <a:pos x="78" y="124"/>
                </a:cxn>
                <a:cxn ang="0">
                  <a:pos x="78" y="126"/>
                </a:cxn>
                <a:cxn ang="0">
                  <a:pos x="114" y="190"/>
                </a:cxn>
                <a:cxn ang="0">
                  <a:pos x="74" y="204"/>
                </a:cxn>
                <a:cxn ang="0">
                  <a:pos x="0" y="204"/>
                </a:cxn>
                <a:cxn ang="0">
                  <a:pos x="19" y="120"/>
                </a:cxn>
                <a:cxn ang="0">
                  <a:pos x="47" y="0"/>
                </a:cxn>
                <a:cxn ang="0">
                  <a:pos x="47" y="0"/>
                </a:cxn>
              </a:cxnLst>
              <a:rect l="0" t="0" r="r" b="b"/>
              <a:pathLst>
                <a:path w="114" h="204">
                  <a:moveTo>
                    <a:pt x="47" y="0"/>
                  </a:moveTo>
                  <a:lnTo>
                    <a:pt x="47" y="6"/>
                  </a:lnTo>
                  <a:lnTo>
                    <a:pt x="49" y="12"/>
                  </a:lnTo>
                  <a:lnTo>
                    <a:pt x="51" y="21"/>
                  </a:lnTo>
                  <a:lnTo>
                    <a:pt x="53" y="31"/>
                  </a:lnTo>
                  <a:lnTo>
                    <a:pt x="57" y="40"/>
                  </a:lnTo>
                  <a:lnTo>
                    <a:pt x="59" y="52"/>
                  </a:lnTo>
                  <a:lnTo>
                    <a:pt x="62" y="65"/>
                  </a:lnTo>
                  <a:lnTo>
                    <a:pt x="64" y="74"/>
                  </a:lnTo>
                  <a:lnTo>
                    <a:pt x="68" y="86"/>
                  </a:lnTo>
                  <a:lnTo>
                    <a:pt x="70" y="95"/>
                  </a:lnTo>
                  <a:lnTo>
                    <a:pt x="72" y="107"/>
                  </a:lnTo>
                  <a:lnTo>
                    <a:pt x="74" y="114"/>
                  </a:lnTo>
                  <a:lnTo>
                    <a:pt x="76" y="120"/>
                  </a:lnTo>
                  <a:lnTo>
                    <a:pt x="78" y="124"/>
                  </a:lnTo>
                  <a:lnTo>
                    <a:pt x="78" y="126"/>
                  </a:lnTo>
                  <a:lnTo>
                    <a:pt x="114" y="190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19" y="120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786"/>
            <p:cNvSpPr>
              <a:spLocks/>
            </p:cNvSpPr>
            <p:nvPr/>
          </p:nvSpPr>
          <p:spPr bwMode="auto">
            <a:xfrm>
              <a:off x="4899025" y="4084638"/>
              <a:ext cx="301625" cy="266700"/>
            </a:xfrm>
            <a:custGeom>
              <a:avLst/>
              <a:gdLst/>
              <a:ahLst/>
              <a:cxnLst>
                <a:cxn ang="0">
                  <a:pos x="349" y="248"/>
                </a:cxn>
                <a:cxn ang="0">
                  <a:pos x="357" y="236"/>
                </a:cxn>
                <a:cxn ang="0">
                  <a:pos x="367" y="219"/>
                </a:cxn>
                <a:cxn ang="0">
                  <a:pos x="376" y="204"/>
                </a:cxn>
                <a:cxn ang="0">
                  <a:pos x="380" y="189"/>
                </a:cxn>
                <a:cxn ang="0">
                  <a:pos x="376" y="173"/>
                </a:cxn>
                <a:cxn ang="0">
                  <a:pos x="370" y="151"/>
                </a:cxn>
                <a:cxn ang="0">
                  <a:pos x="363" y="126"/>
                </a:cxn>
                <a:cxn ang="0">
                  <a:pos x="357" y="99"/>
                </a:cxn>
                <a:cxn ang="0">
                  <a:pos x="349" y="74"/>
                </a:cxn>
                <a:cxn ang="0">
                  <a:pos x="342" y="54"/>
                </a:cxn>
                <a:cxn ang="0">
                  <a:pos x="336" y="42"/>
                </a:cxn>
                <a:cxn ang="0">
                  <a:pos x="330" y="33"/>
                </a:cxn>
                <a:cxn ang="0">
                  <a:pos x="313" y="23"/>
                </a:cxn>
                <a:cxn ang="0">
                  <a:pos x="294" y="14"/>
                </a:cxn>
                <a:cxn ang="0">
                  <a:pos x="277" y="10"/>
                </a:cxn>
                <a:cxn ang="0">
                  <a:pos x="195" y="0"/>
                </a:cxn>
                <a:cxn ang="0">
                  <a:pos x="64" y="19"/>
                </a:cxn>
                <a:cxn ang="0">
                  <a:pos x="49" y="36"/>
                </a:cxn>
                <a:cxn ang="0">
                  <a:pos x="49" y="50"/>
                </a:cxn>
                <a:cxn ang="0">
                  <a:pos x="49" y="57"/>
                </a:cxn>
                <a:cxn ang="0">
                  <a:pos x="43" y="59"/>
                </a:cxn>
                <a:cxn ang="0">
                  <a:pos x="30" y="73"/>
                </a:cxn>
                <a:cxn ang="0">
                  <a:pos x="22" y="82"/>
                </a:cxn>
                <a:cxn ang="0">
                  <a:pos x="17" y="97"/>
                </a:cxn>
                <a:cxn ang="0">
                  <a:pos x="9" y="114"/>
                </a:cxn>
                <a:cxn ang="0">
                  <a:pos x="5" y="135"/>
                </a:cxn>
                <a:cxn ang="0">
                  <a:pos x="1" y="156"/>
                </a:cxn>
                <a:cxn ang="0">
                  <a:pos x="0" y="177"/>
                </a:cxn>
                <a:cxn ang="0">
                  <a:pos x="0" y="194"/>
                </a:cxn>
                <a:cxn ang="0">
                  <a:pos x="1" y="213"/>
                </a:cxn>
                <a:cxn ang="0">
                  <a:pos x="3" y="230"/>
                </a:cxn>
                <a:cxn ang="0">
                  <a:pos x="7" y="248"/>
                </a:cxn>
                <a:cxn ang="0">
                  <a:pos x="11" y="263"/>
                </a:cxn>
                <a:cxn ang="0">
                  <a:pos x="19" y="278"/>
                </a:cxn>
                <a:cxn ang="0">
                  <a:pos x="26" y="291"/>
                </a:cxn>
                <a:cxn ang="0">
                  <a:pos x="38" y="303"/>
                </a:cxn>
                <a:cxn ang="0">
                  <a:pos x="51" y="314"/>
                </a:cxn>
                <a:cxn ang="0">
                  <a:pos x="64" y="322"/>
                </a:cxn>
                <a:cxn ang="0">
                  <a:pos x="87" y="333"/>
                </a:cxn>
                <a:cxn ang="0">
                  <a:pos x="98" y="337"/>
                </a:cxn>
                <a:cxn ang="0">
                  <a:pos x="349" y="249"/>
                </a:cxn>
              </a:cxnLst>
              <a:rect l="0" t="0" r="r" b="b"/>
              <a:pathLst>
                <a:path w="380" h="337">
                  <a:moveTo>
                    <a:pt x="349" y="249"/>
                  </a:moveTo>
                  <a:lnTo>
                    <a:pt x="349" y="248"/>
                  </a:lnTo>
                  <a:lnTo>
                    <a:pt x="351" y="244"/>
                  </a:lnTo>
                  <a:lnTo>
                    <a:pt x="357" y="236"/>
                  </a:lnTo>
                  <a:lnTo>
                    <a:pt x="363" y="229"/>
                  </a:lnTo>
                  <a:lnTo>
                    <a:pt x="367" y="219"/>
                  </a:lnTo>
                  <a:lnTo>
                    <a:pt x="372" y="211"/>
                  </a:lnTo>
                  <a:lnTo>
                    <a:pt x="376" y="204"/>
                  </a:lnTo>
                  <a:lnTo>
                    <a:pt x="380" y="196"/>
                  </a:lnTo>
                  <a:lnTo>
                    <a:pt x="380" y="189"/>
                  </a:lnTo>
                  <a:lnTo>
                    <a:pt x="378" y="183"/>
                  </a:lnTo>
                  <a:lnTo>
                    <a:pt x="376" y="173"/>
                  </a:lnTo>
                  <a:lnTo>
                    <a:pt x="374" y="164"/>
                  </a:lnTo>
                  <a:lnTo>
                    <a:pt x="370" y="151"/>
                  </a:lnTo>
                  <a:lnTo>
                    <a:pt x="367" y="139"/>
                  </a:lnTo>
                  <a:lnTo>
                    <a:pt x="363" y="126"/>
                  </a:lnTo>
                  <a:lnTo>
                    <a:pt x="361" y="113"/>
                  </a:lnTo>
                  <a:lnTo>
                    <a:pt x="357" y="99"/>
                  </a:lnTo>
                  <a:lnTo>
                    <a:pt x="351" y="86"/>
                  </a:lnTo>
                  <a:lnTo>
                    <a:pt x="349" y="74"/>
                  </a:lnTo>
                  <a:lnTo>
                    <a:pt x="346" y="63"/>
                  </a:lnTo>
                  <a:lnTo>
                    <a:pt x="342" y="54"/>
                  </a:lnTo>
                  <a:lnTo>
                    <a:pt x="338" y="48"/>
                  </a:lnTo>
                  <a:lnTo>
                    <a:pt x="336" y="42"/>
                  </a:lnTo>
                  <a:lnTo>
                    <a:pt x="336" y="38"/>
                  </a:lnTo>
                  <a:lnTo>
                    <a:pt x="330" y="33"/>
                  </a:lnTo>
                  <a:lnTo>
                    <a:pt x="325" y="29"/>
                  </a:lnTo>
                  <a:lnTo>
                    <a:pt x="313" y="23"/>
                  </a:lnTo>
                  <a:lnTo>
                    <a:pt x="304" y="19"/>
                  </a:lnTo>
                  <a:lnTo>
                    <a:pt x="294" y="14"/>
                  </a:lnTo>
                  <a:lnTo>
                    <a:pt x="285" y="12"/>
                  </a:lnTo>
                  <a:lnTo>
                    <a:pt x="277" y="10"/>
                  </a:lnTo>
                  <a:lnTo>
                    <a:pt x="277" y="10"/>
                  </a:lnTo>
                  <a:lnTo>
                    <a:pt x="195" y="0"/>
                  </a:lnTo>
                  <a:lnTo>
                    <a:pt x="74" y="33"/>
                  </a:lnTo>
                  <a:lnTo>
                    <a:pt x="64" y="19"/>
                  </a:lnTo>
                  <a:lnTo>
                    <a:pt x="43" y="33"/>
                  </a:lnTo>
                  <a:lnTo>
                    <a:pt x="49" y="36"/>
                  </a:lnTo>
                  <a:lnTo>
                    <a:pt x="49" y="42"/>
                  </a:lnTo>
                  <a:lnTo>
                    <a:pt x="49" y="50"/>
                  </a:lnTo>
                  <a:lnTo>
                    <a:pt x="49" y="54"/>
                  </a:lnTo>
                  <a:lnTo>
                    <a:pt x="49" y="57"/>
                  </a:lnTo>
                  <a:lnTo>
                    <a:pt x="45" y="57"/>
                  </a:lnTo>
                  <a:lnTo>
                    <a:pt x="43" y="59"/>
                  </a:lnTo>
                  <a:lnTo>
                    <a:pt x="36" y="65"/>
                  </a:lnTo>
                  <a:lnTo>
                    <a:pt x="30" y="73"/>
                  </a:lnTo>
                  <a:lnTo>
                    <a:pt x="26" y="76"/>
                  </a:lnTo>
                  <a:lnTo>
                    <a:pt x="22" y="82"/>
                  </a:lnTo>
                  <a:lnTo>
                    <a:pt x="19" y="88"/>
                  </a:lnTo>
                  <a:lnTo>
                    <a:pt x="17" y="97"/>
                  </a:lnTo>
                  <a:lnTo>
                    <a:pt x="13" y="103"/>
                  </a:lnTo>
                  <a:lnTo>
                    <a:pt x="9" y="114"/>
                  </a:lnTo>
                  <a:lnTo>
                    <a:pt x="7" y="124"/>
                  </a:lnTo>
                  <a:lnTo>
                    <a:pt x="5" y="135"/>
                  </a:lnTo>
                  <a:lnTo>
                    <a:pt x="3" y="147"/>
                  </a:lnTo>
                  <a:lnTo>
                    <a:pt x="1" y="156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7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1" y="213"/>
                  </a:lnTo>
                  <a:lnTo>
                    <a:pt x="1" y="223"/>
                  </a:lnTo>
                  <a:lnTo>
                    <a:pt x="3" y="230"/>
                  </a:lnTo>
                  <a:lnTo>
                    <a:pt x="3" y="238"/>
                  </a:lnTo>
                  <a:lnTo>
                    <a:pt x="7" y="248"/>
                  </a:lnTo>
                  <a:lnTo>
                    <a:pt x="9" y="253"/>
                  </a:lnTo>
                  <a:lnTo>
                    <a:pt x="11" y="263"/>
                  </a:lnTo>
                  <a:lnTo>
                    <a:pt x="15" y="270"/>
                  </a:lnTo>
                  <a:lnTo>
                    <a:pt x="19" y="278"/>
                  </a:lnTo>
                  <a:lnTo>
                    <a:pt x="22" y="284"/>
                  </a:lnTo>
                  <a:lnTo>
                    <a:pt x="26" y="291"/>
                  </a:lnTo>
                  <a:lnTo>
                    <a:pt x="32" y="297"/>
                  </a:lnTo>
                  <a:lnTo>
                    <a:pt x="38" y="303"/>
                  </a:lnTo>
                  <a:lnTo>
                    <a:pt x="43" y="308"/>
                  </a:lnTo>
                  <a:lnTo>
                    <a:pt x="51" y="314"/>
                  </a:lnTo>
                  <a:lnTo>
                    <a:pt x="58" y="318"/>
                  </a:lnTo>
                  <a:lnTo>
                    <a:pt x="64" y="322"/>
                  </a:lnTo>
                  <a:lnTo>
                    <a:pt x="76" y="327"/>
                  </a:lnTo>
                  <a:lnTo>
                    <a:pt x="87" y="333"/>
                  </a:lnTo>
                  <a:lnTo>
                    <a:pt x="95" y="335"/>
                  </a:lnTo>
                  <a:lnTo>
                    <a:pt x="98" y="337"/>
                  </a:lnTo>
                  <a:lnTo>
                    <a:pt x="136" y="331"/>
                  </a:lnTo>
                  <a:lnTo>
                    <a:pt x="349" y="249"/>
                  </a:lnTo>
                  <a:lnTo>
                    <a:pt x="349" y="249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787"/>
            <p:cNvSpPr>
              <a:spLocks/>
            </p:cNvSpPr>
            <p:nvPr/>
          </p:nvSpPr>
          <p:spPr bwMode="auto">
            <a:xfrm>
              <a:off x="5070475" y="5394326"/>
              <a:ext cx="715962" cy="155575"/>
            </a:xfrm>
            <a:custGeom>
              <a:avLst/>
              <a:gdLst/>
              <a:ahLst/>
              <a:cxnLst>
                <a:cxn ang="0">
                  <a:pos x="497" y="194"/>
                </a:cxn>
                <a:cxn ang="0">
                  <a:pos x="582" y="190"/>
                </a:cxn>
                <a:cxn ang="0">
                  <a:pos x="664" y="183"/>
                </a:cxn>
                <a:cxn ang="0">
                  <a:pos x="736" y="171"/>
                </a:cxn>
                <a:cxn ang="0">
                  <a:pos x="797" y="158"/>
                </a:cxn>
                <a:cxn ang="0">
                  <a:pos x="845" y="143"/>
                </a:cxn>
                <a:cxn ang="0">
                  <a:pos x="879" y="126"/>
                </a:cxn>
                <a:cxn ang="0">
                  <a:pos x="898" y="107"/>
                </a:cxn>
                <a:cxn ang="0">
                  <a:pos x="898" y="88"/>
                </a:cxn>
                <a:cxn ang="0">
                  <a:pos x="879" y="68"/>
                </a:cxn>
                <a:cxn ang="0">
                  <a:pos x="845" y="49"/>
                </a:cxn>
                <a:cxn ang="0">
                  <a:pos x="797" y="34"/>
                </a:cxn>
                <a:cxn ang="0">
                  <a:pos x="736" y="23"/>
                </a:cxn>
                <a:cxn ang="0">
                  <a:pos x="664" y="11"/>
                </a:cxn>
                <a:cxn ang="0">
                  <a:pos x="582" y="4"/>
                </a:cxn>
                <a:cxn ang="0">
                  <a:pos x="497" y="0"/>
                </a:cxn>
                <a:cxn ang="0">
                  <a:pos x="405" y="0"/>
                </a:cxn>
                <a:cxn ang="0">
                  <a:pos x="316" y="4"/>
                </a:cxn>
                <a:cxn ang="0">
                  <a:pos x="236" y="11"/>
                </a:cxn>
                <a:cxn ang="0">
                  <a:pos x="164" y="23"/>
                </a:cxn>
                <a:cxn ang="0">
                  <a:pos x="103" y="34"/>
                </a:cxn>
                <a:cxn ang="0">
                  <a:pos x="54" y="49"/>
                </a:cxn>
                <a:cxn ang="0">
                  <a:pos x="19" y="68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4" y="143"/>
                </a:cxn>
                <a:cxn ang="0">
                  <a:pos x="103" y="158"/>
                </a:cxn>
                <a:cxn ang="0">
                  <a:pos x="164" y="171"/>
                </a:cxn>
                <a:cxn ang="0">
                  <a:pos x="236" y="183"/>
                </a:cxn>
                <a:cxn ang="0">
                  <a:pos x="316" y="190"/>
                </a:cxn>
                <a:cxn ang="0">
                  <a:pos x="405" y="194"/>
                </a:cxn>
                <a:cxn ang="0">
                  <a:pos x="451" y="196"/>
                </a:cxn>
              </a:cxnLst>
              <a:rect l="0" t="0" r="r" b="b"/>
              <a:pathLst>
                <a:path w="902" h="196">
                  <a:moveTo>
                    <a:pt x="451" y="196"/>
                  </a:moveTo>
                  <a:lnTo>
                    <a:pt x="497" y="194"/>
                  </a:lnTo>
                  <a:lnTo>
                    <a:pt x="540" y="194"/>
                  </a:lnTo>
                  <a:lnTo>
                    <a:pt x="582" y="190"/>
                  </a:lnTo>
                  <a:lnTo>
                    <a:pt x="626" y="188"/>
                  </a:lnTo>
                  <a:lnTo>
                    <a:pt x="664" y="183"/>
                  </a:lnTo>
                  <a:lnTo>
                    <a:pt x="702" y="177"/>
                  </a:lnTo>
                  <a:lnTo>
                    <a:pt x="736" y="171"/>
                  </a:lnTo>
                  <a:lnTo>
                    <a:pt x="769" y="165"/>
                  </a:lnTo>
                  <a:lnTo>
                    <a:pt x="797" y="158"/>
                  </a:lnTo>
                  <a:lnTo>
                    <a:pt x="824" y="150"/>
                  </a:lnTo>
                  <a:lnTo>
                    <a:pt x="845" y="143"/>
                  </a:lnTo>
                  <a:lnTo>
                    <a:pt x="864" y="135"/>
                  </a:lnTo>
                  <a:lnTo>
                    <a:pt x="879" y="126"/>
                  </a:lnTo>
                  <a:lnTo>
                    <a:pt x="892" y="116"/>
                  </a:lnTo>
                  <a:lnTo>
                    <a:pt x="898" y="107"/>
                  </a:lnTo>
                  <a:lnTo>
                    <a:pt x="902" y="99"/>
                  </a:lnTo>
                  <a:lnTo>
                    <a:pt x="898" y="88"/>
                  </a:lnTo>
                  <a:lnTo>
                    <a:pt x="892" y="78"/>
                  </a:lnTo>
                  <a:lnTo>
                    <a:pt x="879" y="68"/>
                  </a:lnTo>
                  <a:lnTo>
                    <a:pt x="864" y="59"/>
                  </a:lnTo>
                  <a:lnTo>
                    <a:pt x="845" y="49"/>
                  </a:lnTo>
                  <a:lnTo>
                    <a:pt x="824" y="42"/>
                  </a:lnTo>
                  <a:lnTo>
                    <a:pt x="797" y="34"/>
                  </a:lnTo>
                  <a:lnTo>
                    <a:pt x="769" y="29"/>
                  </a:lnTo>
                  <a:lnTo>
                    <a:pt x="736" y="23"/>
                  </a:lnTo>
                  <a:lnTo>
                    <a:pt x="702" y="15"/>
                  </a:lnTo>
                  <a:lnTo>
                    <a:pt x="664" y="11"/>
                  </a:lnTo>
                  <a:lnTo>
                    <a:pt x="626" y="8"/>
                  </a:lnTo>
                  <a:lnTo>
                    <a:pt x="582" y="4"/>
                  </a:lnTo>
                  <a:lnTo>
                    <a:pt x="540" y="2"/>
                  </a:lnTo>
                  <a:lnTo>
                    <a:pt x="497" y="0"/>
                  </a:lnTo>
                  <a:lnTo>
                    <a:pt x="451" y="0"/>
                  </a:lnTo>
                  <a:lnTo>
                    <a:pt x="405" y="0"/>
                  </a:lnTo>
                  <a:lnTo>
                    <a:pt x="360" y="2"/>
                  </a:lnTo>
                  <a:lnTo>
                    <a:pt x="316" y="4"/>
                  </a:lnTo>
                  <a:lnTo>
                    <a:pt x="276" y="8"/>
                  </a:lnTo>
                  <a:lnTo>
                    <a:pt x="236" y="11"/>
                  </a:lnTo>
                  <a:lnTo>
                    <a:pt x="198" y="15"/>
                  </a:lnTo>
                  <a:lnTo>
                    <a:pt x="164" y="23"/>
                  </a:lnTo>
                  <a:lnTo>
                    <a:pt x="133" y="2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54" y="49"/>
                  </a:lnTo>
                  <a:lnTo>
                    <a:pt x="36" y="59"/>
                  </a:lnTo>
                  <a:lnTo>
                    <a:pt x="19" y="68"/>
                  </a:lnTo>
                  <a:lnTo>
                    <a:pt x="10" y="78"/>
                  </a:lnTo>
                  <a:lnTo>
                    <a:pt x="2" y="88"/>
                  </a:lnTo>
                  <a:lnTo>
                    <a:pt x="0" y="99"/>
                  </a:lnTo>
                  <a:lnTo>
                    <a:pt x="2" y="107"/>
                  </a:lnTo>
                  <a:lnTo>
                    <a:pt x="10" y="116"/>
                  </a:lnTo>
                  <a:lnTo>
                    <a:pt x="19" y="126"/>
                  </a:lnTo>
                  <a:lnTo>
                    <a:pt x="36" y="135"/>
                  </a:lnTo>
                  <a:lnTo>
                    <a:pt x="54" y="143"/>
                  </a:lnTo>
                  <a:lnTo>
                    <a:pt x="78" y="150"/>
                  </a:lnTo>
                  <a:lnTo>
                    <a:pt x="103" y="158"/>
                  </a:lnTo>
                  <a:lnTo>
                    <a:pt x="133" y="165"/>
                  </a:lnTo>
                  <a:lnTo>
                    <a:pt x="164" y="171"/>
                  </a:lnTo>
                  <a:lnTo>
                    <a:pt x="198" y="177"/>
                  </a:lnTo>
                  <a:lnTo>
                    <a:pt x="236" y="183"/>
                  </a:lnTo>
                  <a:lnTo>
                    <a:pt x="276" y="188"/>
                  </a:lnTo>
                  <a:lnTo>
                    <a:pt x="316" y="190"/>
                  </a:lnTo>
                  <a:lnTo>
                    <a:pt x="360" y="194"/>
                  </a:lnTo>
                  <a:lnTo>
                    <a:pt x="405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788"/>
            <p:cNvSpPr>
              <a:spLocks/>
            </p:cNvSpPr>
            <p:nvPr/>
          </p:nvSpPr>
          <p:spPr bwMode="auto">
            <a:xfrm>
              <a:off x="5451475" y="5362576"/>
              <a:ext cx="165100" cy="809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31"/>
                </a:cxn>
                <a:cxn ang="0">
                  <a:pos x="0" y="51"/>
                </a:cxn>
                <a:cxn ang="0">
                  <a:pos x="6" y="80"/>
                </a:cxn>
                <a:cxn ang="0">
                  <a:pos x="48" y="86"/>
                </a:cxn>
                <a:cxn ang="0">
                  <a:pos x="50" y="59"/>
                </a:cxn>
                <a:cxn ang="0">
                  <a:pos x="82" y="63"/>
                </a:cxn>
                <a:cxn ang="0">
                  <a:pos x="84" y="78"/>
                </a:cxn>
                <a:cxn ang="0">
                  <a:pos x="210" y="103"/>
                </a:cxn>
                <a:cxn ang="0">
                  <a:pos x="202" y="51"/>
                </a:cxn>
                <a:cxn ang="0">
                  <a:pos x="198" y="48"/>
                </a:cxn>
                <a:cxn ang="0">
                  <a:pos x="196" y="42"/>
                </a:cxn>
                <a:cxn ang="0">
                  <a:pos x="193" y="36"/>
                </a:cxn>
                <a:cxn ang="0">
                  <a:pos x="191" y="34"/>
                </a:cxn>
                <a:cxn ang="0">
                  <a:pos x="187" y="32"/>
                </a:cxn>
                <a:cxn ang="0">
                  <a:pos x="177" y="31"/>
                </a:cxn>
                <a:cxn ang="0">
                  <a:pos x="170" y="29"/>
                </a:cxn>
                <a:cxn ang="0">
                  <a:pos x="164" y="29"/>
                </a:cxn>
                <a:cxn ang="0">
                  <a:pos x="156" y="27"/>
                </a:cxn>
                <a:cxn ang="0">
                  <a:pos x="151" y="27"/>
                </a:cxn>
                <a:cxn ang="0">
                  <a:pos x="143" y="25"/>
                </a:cxn>
                <a:cxn ang="0">
                  <a:pos x="137" y="23"/>
                </a:cxn>
                <a:cxn ang="0">
                  <a:pos x="130" y="21"/>
                </a:cxn>
                <a:cxn ang="0">
                  <a:pos x="124" y="21"/>
                </a:cxn>
                <a:cxn ang="0">
                  <a:pos x="116" y="21"/>
                </a:cxn>
                <a:cxn ang="0">
                  <a:pos x="113" y="21"/>
                </a:cxn>
                <a:cxn ang="0">
                  <a:pos x="107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210" h="103">
                  <a:moveTo>
                    <a:pt x="0" y="10"/>
                  </a:moveTo>
                  <a:lnTo>
                    <a:pt x="4" y="31"/>
                  </a:lnTo>
                  <a:lnTo>
                    <a:pt x="0" y="51"/>
                  </a:lnTo>
                  <a:lnTo>
                    <a:pt x="6" y="80"/>
                  </a:lnTo>
                  <a:lnTo>
                    <a:pt x="48" y="86"/>
                  </a:lnTo>
                  <a:lnTo>
                    <a:pt x="50" y="59"/>
                  </a:lnTo>
                  <a:lnTo>
                    <a:pt x="82" y="63"/>
                  </a:lnTo>
                  <a:lnTo>
                    <a:pt x="84" y="78"/>
                  </a:lnTo>
                  <a:lnTo>
                    <a:pt x="210" y="103"/>
                  </a:lnTo>
                  <a:lnTo>
                    <a:pt x="202" y="51"/>
                  </a:lnTo>
                  <a:lnTo>
                    <a:pt x="198" y="48"/>
                  </a:lnTo>
                  <a:lnTo>
                    <a:pt x="196" y="42"/>
                  </a:lnTo>
                  <a:lnTo>
                    <a:pt x="193" y="36"/>
                  </a:lnTo>
                  <a:lnTo>
                    <a:pt x="191" y="34"/>
                  </a:lnTo>
                  <a:lnTo>
                    <a:pt x="187" y="32"/>
                  </a:lnTo>
                  <a:lnTo>
                    <a:pt x="177" y="31"/>
                  </a:lnTo>
                  <a:lnTo>
                    <a:pt x="170" y="29"/>
                  </a:lnTo>
                  <a:lnTo>
                    <a:pt x="164" y="29"/>
                  </a:lnTo>
                  <a:lnTo>
                    <a:pt x="156" y="27"/>
                  </a:lnTo>
                  <a:lnTo>
                    <a:pt x="151" y="27"/>
                  </a:lnTo>
                  <a:lnTo>
                    <a:pt x="143" y="25"/>
                  </a:lnTo>
                  <a:lnTo>
                    <a:pt x="137" y="23"/>
                  </a:lnTo>
                  <a:lnTo>
                    <a:pt x="130" y="21"/>
                  </a:lnTo>
                  <a:lnTo>
                    <a:pt x="124" y="21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07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789"/>
            <p:cNvSpPr>
              <a:spLocks/>
            </p:cNvSpPr>
            <p:nvPr/>
          </p:nvSpPr>
          <p:spPr bwMode="auto">
            <a:xfrm>
              <a:off x="3465512" y="5511801"/>
              <a:ext cx="714375" cy="155575"/>
            </a:xfrm>
            <a:custGeom>
              <a:avLst/>
              <a:gdLst/>
              <a:ahLst/>
              <a:cxnLst>
                <a:cxn ang="0">
                  <a:pos x="496" y="194"/>
                </a:cxn>
                <a:cxn ang="0">
                  <a:pos x="584" y="191"/>
                </a:cxn>
                <a:cxn ang="0">
                  <a:pos x="664" y="181"/>
                </a:cxn>
                <a:cxn ang="0">
                  <a:pos x="736" y="172"/>
                </a:cxn>
                <a:cxn ang="0">
                  <a:pos x="797" y="158"/>
                </a:cxn>
                <a:cxn ang="0">
                  <a:pos x="842" y="143"/>
                </a:cxn>
                <a:cxn ang="0">
                  <a:pos x="878" y="126"/>
                </a:cxn>
                <a:cxn ang="0">
                  <a:pos x="896" y="107"/>
                </a:cxn>
                <a:cxn ang="0">
                  <a:pos x="896" y="88"/>
                </a:cxn>
                <a:cxn ang="0">
                  <a:pos x="878" y="67"/>
                </a:cxn>
                <a:cxn ang="0">
                  <a:pos x="842" y="50"/>
                </a:cxn>
                <a:cxn ang="0">
                  <a:pos x="797" y="35"/>
                </a:cxn>
                <a:cxn ang="0">
                  <a:pos x="736" y="21"/>
                </a:cxn>
                <a:cxn ang="0">
                  <a:pos x="664" y="10"/>
                </a:cxn>
                <a:cxn ang="0">
                  <a:pos x="584" y="2"/>
                </a:cxn>
                <a:cxn ang="0">
                  <a:pos x="496" y="0"/>
                </a:cxn>
                <a:cxn ang="0">
                  <a:pos x="403" y="0"/>
                </a:cxn>
                <a:cxn ang="0">
                  <a:pos x="316" y="2"/>
                </a:cxn>
                <a:cxn ang="0">
                  <a:pos x="234" y="10"/>
                </a:cxn>
                <a:cxn ang="0">
                  <a:pos x="162" y="21"/>
                </a:cxn>
                <a:cxn ang="0">
                  <a:pos x="101" y="35"/>
                </a:cxn>
                <a:cxn ang="0">
                  <a:pos x="53" y="50"/>
                </a:cxn>
                <a:cxn ang="0">
                  <a:pos x="19" y="67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3" y="143"/>
                </a:cxn>
                <a:cxn ang="0">
                  <a:pos x="101" y="158"/>
                </a:cxn>
                <a:cxn ang="0">
                  <a:pos x="162" y="172"/>
                </a:cxn>
                <a:cxn ang="0">
                  <a:pos x="234" y="181"/>
                </a:cxn>
                <a:cxn ang="0">
                  <a:pos x="316" y="191"/>
                </a:cxn>
                <a:cxn ang="0">
                  <a:pos x="403" y="194"/>
                </a:cxn>
                <a:cxn ang="0">
                  <a:pos x="451" y="196"/>
                </a:cxn>
              </a:cxnLst>
              <a:rect l="0" t="0" r="r" b="b"/>
              <a:pathLst>
                <a:path w="899" h="196">
                  <a:moveTo>
                    <a:pt x="451" y="196"/>
                  </a:moveTo>
                  <a:lnTo>
                    <a:pt x="496" y="194"/>
                  </a:lnTo>
                  <a:lnTo>
                    <a:pt x="540" y="192"/>
                  </a:lnTo>
                  <a:lnTo>
                    <a:pt x="584" y="191"/>
                  </a:lnTo>
                  <a:lnTo>
                    <a:pt x="626" y="187"/>
                  </a:lnTo>
                  <a:lnTo>
                    <a:pt x="664" y="181"/>
                  </a:lnTo>
                  <a:lnTo>
                    <a:pt x="702" y="177"/>
                  </a:lnTo>
                  <a:lnTo>
                    <a:pt x="736" y="172"/>
                  </a:lnTo>
                  <a:lnTo>
                    <a:pt x="768" y="166"/>
                  </a:lnTo>
                  <a:lnTo>
                    <a:pt x="797" y="158"/>
                  </a:lnTo>
                  <a:lnTo>
                    <a:pt x="821" y="151"/>
                  </a:lnTo>
                  <a:lnTo>
                    <a:pt x="842" y="143"/>
                  </a:lnTo>
                  <a:lnTo>
                    <a:pt x="863" y="135"/>
                  </a:lnTo>
                  <a:lnTo>
                    <a:pt x="878" y="126"/>
                  </a:lnTo>
                  <a:lnTo>
                    <a:pt x="890" y="116"/>
                  </a:lnTo>
                  <a:lnTo>
                    <a:pt x="896" y="107"/>
                  </a:lnTo>
                  <a:lnTo>
                    <a:pt x="899" y="97"/>
                  </a:lnTo>
                  <a:lnTo>
                    <a:pt x="896" y="88"/>
                  </a:lnTo>
                  <a:lnTo>
                    <a:pt x="890" y="76"/>
                  </a:lnTo>
                  <a:lnTo>
                    <a:pt x="878" y="67"/>
                  </a:lnTo>
                  <a:lnTo>
                    <a:pt x="863" y="59"/>
                  </a:lnTo>
                  <a:lnTo>
                    <a:pt x="842" y="50"/>
                  </a:lnTo>
                  <a:lnTo>
                    <a:pt x="821" y="42"/>
                  </a:lnTo>
                  <a:lnTo>
                    <a:pt x="797" y="35"/>
                  </a:lnTo>
                  <a:lnTo>
                    <a:pt x="768" y="27"/>
                  </a:lnTo>
                  <a:lnTo>
                    <a:pt x="736" y="21"/>
                  </a:lnTo>
                  <a:lnTo>
                    <a:pt x="702" y="16"/>
                  </a:lnTo>
                  <a:lnTo>
                    <a:pt x="664" y="10"/>
                  </a:lnTo>
                  <a:lnTo>
                    <a:pt x="626" y="6"/>
                  </a:lnTo>
                  <a:lnTo>
                    <a:pt x="584" y="2"/>
                  </a:lnTo>
                  <a:lnTo>
                    <a:pt x="540" y="0"/>
                  </a:lnTo>
                  <a:lnTo>
                    <a:pt x="496" y="0"/>
                  </a:lnTo>
                  <a:lnTo>
                    <a:pt x="451" y="0"/>
                  </a:lnTo>
                  <a:lnTo>
                    <a:pt x="403" y="0"/>
                  </a:lnTo>
                  <a:lnTo>
                    <a:pt x="359" y="0"/>
                  </a:lnTo>
                  <a:lnTo>
                    <a:pt x="316" y="2"/>
                  </a:lnTo>
                  <a:lnTo>
                    <a:pt x="274" y="6"/>
                  </a:lnTo>
                  <a:lnTo>
                    <a:pt x="234" y="10"/>
                  </a:lnTo>
                  <a:lnTo>
                    <a:pt x="198" y="16"/>
                  </a:lnTo>
                  <a:lnTo>
                    <a:pt x="162" y="21"/>
                  </a:lnTo>
                  <a:lnTo>
                    <a:pt x="131" y="27"/>
                  </a:lnTo>
                  <a:lnTo>
                    <a:pt x="101" y="35"/>
                  </a:lnTo>
                  <a:lnTo>
                    <a:pt x="76" y="42"/>
                  </a:lnTo>
                  <a:lnTo>
                    <a:pt x="53" y="50"/>
                  </a:lnTo>
                  <a:lnTo>
                    <a:pt x="34" y="59"/>
                  </a:lnTo>
                  <a:lnTo>
                    <a:pt x="19" y="67"/>
                  </a:lnTo>
                  <a:lnTo>
                    <a:pt x="8" y="76"/>
                  </a:lnTo>
                  <a:lnTo>
                    <a:pt x="2" y="88"/>
                  </a:lnTo>
                  <a:lnTo>
                    <a:pt x="0" y="97"/>
                  </a:lnTo>
                  <a:lnTo>
                    <a:pt x="2" y="107"/>
                  </a:lnTo>
                  <a:lnTo>
                    <a:pt x="8" y="116"/>
                  </a:lnTo>
                  <a:lnTo>
                    <a:pt x="19" y="126"/>
                  </a:lnTo>
                  <a:lnTo>
                    <a:pt x="34" y="135"/>
                  </a:lnTo>
                  <a:lnTo>
                    <a:pt x="53" y="143"/>
                  </a:lnTo>
                  <a:lnTo>
                    <a:pt x="76" y="151"/>
                  </a:lnTo>
                  <a:lnTo>
                    <a:pt x="101" y="158"/>
                  </a:lnTo>
                  <a:lnTo>
                    <a:pt x="131" y="166"/>
                  </a:lnTo>
                  <a:lnTo>
                    <a:pt x="162" y="172"/>
                  </a:lnTo>
                  <a:lnTo>
                    <a:pt x="198" y="177"/>
                  </a:lnTo>
                  <a:lnTo>
                    <a:pt x="234" y="181"/>
                  </a:lnTo>
                  <a:lnTo>
                    <a:pt x="274" y="187"/>
                  </a:lnTo>
                  <a:lnTo>
                    <a:pt x="316" y="191"/>
                  </a:lnTo>
                  <a:lnTo>
                    <a:pt x="359" y="192"/>
                  </a:lnTo>
                  <a:lnTo>
                    <a:pt x="403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792"/>
            <p:cNvSpPr>
              <a:spLocks/>
            </p:cNvSpPr>
            <p:nvPr/>
          </p:nvSpPr>
          <p:spPr bwMode="auto">
            <a:xfrm>
              <a:off x="5364162" y="4213226"/>
              <a:ext cx="31750" cy="42863"/>
            </a:xfrm>
            <a:custGeom>
              <a:avLst/>
              <a:gdLst/>
              <a:ahLst/>
              <a:cxnLst>
                <a:cxn ang="0">
                  <a:pos x="27" y="53"/>
                </a:cxn>
                <a:cxn ang="0">
                  <a:pos x="25" y="49"/>
                </a:cxn>
                <a:cxn ang="0">
                  <a:pos x="21" y="47"/>
                </a:cxn>
                <a:cxn ang="0">
                  <a:pos x="17" y="40"/>
                </a:cxn>
                <a:cxn ang="0">
                  <a:pos x="12" y="34"/>
                </a:cxn>
                <a:cxn ang="0">
                  <a:pos x="6" y="25"/>
                </a:cxn>
                <a:cxn ang="0">
                  <a:pos x="2" y="19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6" y="2"/>
                </a:cxn>
                <a:cxn ang="0">
                  <a:pos x="12" y="0"/>
                </a:cxn>
                <a:cxn ang="0">
                  <a:pos x="40" y="9"/>
                </a:cxn>
                <a:cxn ang="0">
                  <a:pos x="27" y="53"/>
                </a:cxn>
                <a:cxn ang="0">
                  <a:pos x="27" y="53"/>
                </a:cxn>
              </a:cxnLst>
              <a:rect l="0" t="0" r="r" b="b"/>
              <a:pathLst>
                <a:path w="40" h="53">
                  <a:moveTo>
                    <a:pt x="27" y="53"/>
                  </a:moveTo>
                  <a:lnTo>
                    <a:pt x="25" y="49"/>
                  </a:lnTo>
                  <a:lnTo>
                    <a:pt x="21" y="47"/>
                  </a:lnTo>
                  <a:lnTo>
                    <a:pt x="17" y="40"/>
                  </a:lnTo>
                  <a:lnTo>
                    <a:pt x="12" y="34"/>
                  </a:lnTo>
                  <a:lnTo>
                    <a:pt x="6" y="25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6" y="2"/>
                  </a:lnTo>
                  <a:lnTo>
                    <a:pt x="12" y="0"/>
                  </a:lnTo>
                  <a:lnTo>
                    <a:pt x="40" y="9"/>
                  </a:lnTo>
                  <a:lnTo>
                    <a:pt x="27" y="53"/>
                  </a:lnTo>
                  <a:lnTo>
                    <a:pt x="27" y="53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793"/>
            <p:cNvSpPr>
              <a:spLocks/>
            </p:cNvSpPr>
            <p:nvPr/>
          </p:nvSpPr>
          <p:spPr bwMode="auto">
            <a:xfrm>
              <a:off x="3711575" y="5440363"/>
              <a:ext cx="288925" cy="147638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89" y="68"/>
                </a:cxn>
                <a:cxn ang="0">
                  <a:pos x="0" y="164"/>
                </a:cxn>
                <a:cxn ang="0">
                  <a:pos x="9" y="179"/>
                </a:cxn>
                <a:cxn ang="0">
                  <a:pos x="133" y="105"/>
                </a:cxn>
                <a:cxn ang="0">
                  <a:pos x="144" y="116"/>
                </a:cxn>
                <a:cxn ang="0">
                  <a:pos x="165" y="108"/>
                </a:cxn>
                <a:cxn ang="0">
                  <a:pos x="163" y="32"/>
                </a:cxn>
                <a:cxn ang="0">
                  <a:pos x="184" y="40"/>
                </a:cxn>
                <a:cxn ang="0">
                  <a:pos x="184" y="106"/>
                </a:cxn>
                <a:cxn ang="0">
                  <a:pos x="201" y="110"/>
                </a:cxn>
                <a:cxn ang="0">
                  <a:pos x="213" y="99"/>
                </a:cxn>
                <a:cxn ang="0">
                  <a:pos x="340" y="184"/>
                </a:cxn>
                <a:cxn ang="0">
                  <a:pos x="363" y="165"/>
                </a:cxn>
                <a:cxn ang="0">
                  <a:pos x="276" y="87"/>
                </a:cxn>
                <a:cxn ang="0">
                  <a:pos x="270" y="46"/>
                </a:cxn>
                <a:cxn ang="0">
                  <a:pos x="181" y="0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363" h="184">
                  <a:moveTo>
                    <a:pt x="91" y="44"/>
                  </a:moveTo>
                  <a:lnTo>
                    <a:pt x="89" y="68"/>
                  </a:lnTo>
                  <a:lnTo>
                    <a:pt x="0" y="164"/>
                  </a:lnTo>
                  <a:lnTo>
                    <a:pt x="9" y="179"/>
                  </a:lnTo>
                  <a:lnTo>
                    <a:pt x="133" y="105"/>
                  </a:lnTo>
                  <a:lnTo>
                    <a:pt x="144" y="116"/>
                  </a:lnTo>
                  <a:lnTo>
                    <a:pt x="165" y="108"/>
                  </a:lnTo>
                  <a:lnTo>
                    <a:pt x="163" y="32"/>
                  </a:lnTo>
                  <a:lnTo>
                    <a:pt x="184" y="40"/>
                  </a:lnTo>
                  <a:lnTo>
                    <a:pt x="184" y="106"/>
                  </a:lnTo>
                  <a:lnTo>
                    <a:pt x="201" y="110"/>
                  </a:lnTo>
                  <a:lnTo>
                    <a:pt x="213" y="99"/>
                  </a:lnTo>
                  <a:lnTo>
                    <a:pt x="340" y="184"/>
                  </a:lnTo>
                  <a:lnTo>
                    <a:pt x="363" y="165"/>
                  </a:lnTo>
                  <a:lnTo>
                    <a:pt x="276" y="87"/>
                  </a:lnTo>
                  <a:lnTo>
                    <a:pt x="270" y="46"/>
                  </a:lnTo>
                  <a:lnTo>
                    <a:pt x="181" y="0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796"/>
            <p:cNvSpPr>
              <a:spLocks/>
            </p:cNvSpPr>
            <p:nvPr/>
          </p:nvSpPr>
          <p:spPr bwMode="auto">
            <a:xfrm>
              <a:off x="5418137" y="4291013"/>
              <a:ext cx="150812" cy="277813"/>
            </a:xfrm>
            <a:custGeom>
              <a:avLst/>
              <a:gdLst/>
              <a:ahLst/>
              <a:cxnLst>
                <a:cxn ang="0">
                  <a:pos x="43" y="103"/>
                </a:cxn>
                <a:cxn ang="0">
                  <a:pos x="45" y="101"/>
                </a:cxn>
                <a:cxn ang="0">
                  <a:pos x="55" y="104"/>
                </a:cxn>
                <a:cxn ang="0">
                  <a:pos x="59" y="106"/>
                </a:cxn>
                <a:cxn ang="0">
                  <a:pos x="62" y="114"/>
                </a:cxn>
                <a:cxn ang="0">
                  <a:pos x="64" y="118"/>
                </a:cxn>
                <a:cxn ang="0">
                  <a:pos x="66" y="125"/>
                </a:cxn>
                <a:cxn ang="0">
                  <a:pos x="68" y="131"/>
                </a:cxn>
                <a:cxn ang="0">
                  <a:pos x="70" y="139"/>
                </a:cxn>
                <a:cxn ang="0">
                  <a:pos x="70" y="146"/>
                </a:cxn>
                <a:cxn ang="0">
                  <a:pos x="70" y="152"/>
                </a:cxn>
                <a:cxn ang="0">
                  <a:pos x="68" y="160"/>
                </a:cxn>
                <a:cxn ang="0">
                  <a:pos x="68" y="167"/>
                </a:cxn>
                <a:cxn ang="0">
                  <a:pos x="68" y="173"/>
                </a:cxn>
                <a:cxn ang="0">
                  <a:pos x="66" y="179"/>
                </a:cxn>
                <a:cxn ang="0">
                  <a:pos x="64" y="184"/>
                </a:cxn>
                <a:cxn ang="0">
                  <a:pos x="64" y="190"/>
                </a:cxn>
                <a:cxn ang="0">
                  <a:pos x="61" y="198"/>
                </a:cxn>
                <a:cxn ang="0">
                  <a:pos x="59" y="205"/>
                </a:cxn>
                <a:cxn ang="0">
                  <a:pos x="55" y="207"/>
                </a:cxn>
                <a:cxn ang="0">
                  <a:pos x="55" y="211"/>
                </a:cxn>
                <a:cxn ang="0">
                  <a:pos x="0" y="232"/>
                </a:cxn>
                <a:cxn ang="0">
                  <a:pos x="21" y="295"/>
                </a:cxn>
                <a:cxn ang="0">
                  <a:pos x="59" y="350"/>
                </a:cxn>
                <a:cxn ang="0">
                  <a:pos x="99" y="335"/>
                </a:cxn>
                <a:cxn ang="0">
                  <a:pos x="157" y="264"/>
                </a:cxn>
                <a:cxn ang="0">
                  <a:pos x="180" y="215"/>
                </a:cxn>
                <a:cxn ang="0">
                  <a:pos x="180" y="213"/>
                </a:cxn>
                <a:cxn ang="0">
                  <a:pos x="182" y="207"/>
                </a:cxn>
                <a:cxn ang="0">
                  <a:pos x="182" y="201"/>
                </a:cxn>
                <a:cxn ang="0">
                  <a:pos x="184" y="196"/>
                </a:cxn>
                <a:cxn ang="0">
                  <a:pos x="186" y="186"/>
                </a:cxn>
                <a:cxn ang="0">
                  <a:pos x="188" y="177"/>
                </a:cxn>
                <a:cxn ang="0">
                  <a:pos x="188" y="169"/>
                </a:cxn>
                <a:cxn ang="0">
                  <a:pos x="190" y="163"/>
                </a:cxn>
                <a:cxn ang="0">
                  <a:pos x="188" y="152"/>
                </a:cxn>
                <a:cxn ang="0">
                  <a:pos x="184" y="141"/>
                </a:cxn>
                <a:cxn ang="0">
                  <a:pos x="182" y="133"/>
                </a:cxn>
                <a:cxn ang="0">
                  <a:pos x="178" y="125"/>
                </a:cxn>
                <a:cxn ang="0">
                  <a:pos x="177" y="118"/>
                </a:cxn>
                <a:cxn ang="0">
                  <a:pos x="175" y="112"/>
                </a:cxn>
                <a:cxn ang="0">
                  <a:pos x="173" y="103"/>
                </a:cxn>
                <a:cxn ang="0">
                  <a:pos x="169" y="97"/>
                </a:cxn>
                <a:cxn ang="0">
                  <a:pos x="167" y="89"/>
                </a:cxn>
                <a:cxn ang="0">
                  <a:pos x="165" y="85"/>
                </a:cxn>
                <a:cxn ang="0">
                  <a:pos x="163" y="74"/>
                </a:cxn>
                <a:cxn ang="0">
                  <a:pos x="159" y="70"/>
                </a:cxn>
                <a:cxn ang="0">
                  <a:pos x="156" y="65"/>
                </a:cxn>
                <a:cxn ang="0">
                  <a:pos x="152" y="61"/>
                </a:cxn>
                <a:cxn ang="0">
                  <a:pos x="144" y="57"/>
                </a:cxn>
                <a:cxn ang="0">
                  <a:pos x="138" y="53"/>
                </a:cxn>
                <a:cxn ang="0">
                  <a:pos x="127" y="46"/>
                </a:cxn>
                <a:cxn ang="0">
                  <a:pos x="121" y="44"/>
                </a:cxn>
                <a:cxn ang="0">
                  <a:pos x="119" y="38"/>
                </a:cxn>
                <a:cxn ang="0">
                  <a:pos x="119" y="32"/>
                </a:cxn>
                <a:cxn ang="0">
                  <a:pos x="118" y="23"/>
                </a:cxn>
                <a:cxn ang="0">
                  <a:pos x="118" y="17"/>
                </a:cxn>
                <a:cxn ang="0">
                  <a:pos x="108" y="11"/>
                </a:cxn>
                <a:cxn ang="0">
                  <a:pos x="100" y="7"/>
                </a:cxn>
                <a:cxn ang="0">
                  <a:pos x="91" y="2"/>
                </a:cxn>
                <a:cxn ang="0">
                  <a:pos x="89" y="0"/>
                </a:cxn>
                <a:cxn ang="0">
                  <a:pos x="43" y="103"/>
                </a:cxn>
                <a:cxn ang="0">
                  <a:pos x="43" y="103"/>
                </a:cxn>
              </a:cxnLst>
              <a:rect l="0" t="0" r="r" b="b"/>
              <a:pathLst>
                <a:path w="190" h="350">
                  <a:moveTo>
                    <a:pt x="43" y="103"/>
                  </a:moveTo>
                  <a:lnTo>
                    <a:pt x="45" y="101"/>
                  </a:lnTo>
                  <a:lnTo>
                    <a:pt x="55" y="104"/>
                  </a:lnTo>
                  <a:lnTo>
                    <a:pt x="59" y="106"/>
                  </a:lnTo>
                  <a:lnTo>
                    <a:pt x="62" y="114"/>
                  </a:lnTo>
                  <a:lnTo>
                    <a:pt x="64" y="118"/>
                  </a:lnTo>
                  <a:lnTo>
                    <a:pt x="66" y="125"/>
                  </a:lnTo>
                  <a:lnTo>
                    <a:pt x="68" y="131"/>
                  </a:lnTo>
                  <a:lnTo>
                    <a:pt x="70" y="139"/>
                  </a:lnTo>
                  <a:lnTo>
                    <a:pt x="70" y="146"/>
                  </a:lnTo>
                  <a:lnTo>
                    <a:pt x="70" y="152"/>
                  </a:lnTo>
                  <a:lnTo>
                    <a:pt x="68" y="160"/>
                  </a:lnTo>
                  <a:lnTo>
                    <a:pt x="68" y="167"/>
                  </a:lnTo>
                  <a:lnTo>
                    <a:pt x="68" y="173"/>
                  </a:lnTo>
                  <a:lnTo>
                    <a:pt x="66" y="179"/>
                  </a:lnTo>
                  <a:lnTo>
                    <a:pt x="64" y="184"/>
                  </a:lnTo>
                  <a:lnTo>
                    <a:pt x="64" y="190"/>
                  </a:lnTo>
                  <a:lnTo>
                    <a:pt x="61" y="198"/>
                  </a:lnTo>
                  <a:lnTo>
                    <a:pt x="59" y="205"/>
                  </a:lnTo>
                  <a:lnTo>
                    <a:pt x="55" y="207"/>
                  </a:lnTo>
                  <a:lnTo>
                    <a:pt x="55" y="211"/>
                  </a:lnTo>
                  <a:lnTo>
                    <a:pt x="0" y="232"/>
                  </a:lnTo>
                  <a:lnTo>
                    <a:pt x="21" y="295"/>
                  </a:lnTo>
                  <a:lnTo>
                    <a:pt x="59" y="350"/>
                  </a:lnTo>
                  <a:lnTo>
                    <a:pt x="99" y="335"/>
                  </a:lnTo>
                  <a:lnTo>
                    <a:pt x="157" y="264"/>
                  </a:lnTo>
                  <a:lnTo>
                    <a:pt x="180" y="215"/>
                  </a:lnTo>
                  <a:lnTo>
                    <a:pt x="180" y="213"/>
                  </a:lnTo>
                  <a:lnTo>
                    <a:pt x="182" y="207"/>
                  </a:lnTo>
                  <a:lnTo>
                    <a:pt x="182" y="201"/>
                  </a:lnTo>
                  <a:lnTo>
                    <a:pt x="184" y="196"/>
                  </a:lnTo>
                  <a:lnTo>
                    <a:pt x="186" y="186"/>
                  </a:lnTo>
                  <a:lnTo>
                    <a:pt x="188" y="177"/>
                  </a:lnTo>
                  <a:lnTo>
                    <a:pt x="188" y="169"/>
                  </a:lnTo>
                  <a:lnTo>
                    <a:pt x="190" y="163"/>
                  </a:lnTo>
                  <a:lnTo>
                    <a:pt x="188" y="152"/>
                  </a:lnTo>
                  <a:lnTo>
                    <a:pt x="184" y="141"/>
                  </a:lnTo>
                  <a:lnTo>
                    <a:pt x="182" y="133"/>
                  </a:lnTo>
                  <a:lnTo>
                    <a:pt x="178" y="125"/>
                  </a:lnTo>
                  <a:lnTo>
                    <a:pt x="177" y="118"/>
                  </a:lnTo>
                  <a:lnTo>
                    <a:pt x="175" y="112"/>
                  </a:lnTo>
                  <a:lnTo>
                    <a:pt x="173" y="103"/>
                  </a:lnTo>
                  <a:lnTo>
                    <a:pt x="169" y="97"/>
                  </a:lnTo>
                  <a:lnTo>
                    <a:pt x="167" y="89"/>
                  </a:lnTo>
                  <a:lnTo>
                    <a:pt x="165" y="85"/>
                  </a:lnTo>
                  <a:lnTo>
                    <a:pt x="163" y="74"/>
                  </a:lnTo>
                  <a:lnTo>
                    <a:pt x="159" y="70"/>
                  </a:lnTo>
                  <a:lnTo>
                    <a:pt x="156" y="65"/>
                  </a:lnTo>
                  <a:lnTo>
                    <a:pt x="152" y="61"/>
                  </a:lnTo>
                  <a:lnTo>
                    <a:pt x="144" y="57"/>
                  </a:lnTo>
                  <a:lnTo>
                    <a:pt x="138" y="53"/>
                  </a:lnTo>
                  <a:lnTo>
                    <a:pt x="127" y="46"/>
                  </a:lnTo>
                  <a:lnTo>
                    <a:pt x="121" y="44"/>
                  </a:lnTo>
                  <a:lnTo>
                    <a:pt x="119" y="38"/>
                  </a:lnTo>
                  <a:lnTo>
                    <a:pt x="119" y="32"/>
                  </a:lnTo>
                  <a:lnTo>
                    <a:pt x="118" y="23"/>
                  </a:lnTo>
                  <a:lnTo>
                    <a:pt x="118" y="17"/>
                  </a:lnTo>
                  <a:lnTo>
                    <a:pt x="108" y="11"/>
                  </a:lnTo>
                  <a:lnTo>
                    <a:pt x="100" y="7"/>
                  </a:lnTo>
                  <a:lnTo>
                    <a:pt x="91" y="2"/>
                  </a:lnTo>
                  <a:lnTo>
                    <a:pt x="89" y="0"/>
                  </a:lnTo>
                  <a:lnTo>
                    <a:pt x="43" y="103"/>
                  </a:lnTo>
                  <a:lnTo>
                    <a:pt x="43" y="10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797"/>
            <p:cNvSpPr>
              <a:spLocks/>
            </p:cNvSpPr>
            <p:nvPr/>
          </p:nvSpPr>
          <p:spPr bwMode="auto">
            <a:xfrm>
              <a:off x="4895850" y="3968751"/>
              <a:ext cx="631825" cy="1592263"/>
            </a:xfrm>
            <a:custGeom>
              <a:avLst/>
              <a:gdLst/>
              <a:ahLst/>
              <a:cxnLst>
                <a:cxn ang="0">
                  <a:pos x="777" y="2"/>
                </a:cxn>
                <a:cxn ang="0">
                  <a:pos x="762" y="0"/>
                </a:cxn>
                <a:cxn ang="0">
                  <a:pos x="743" y="2"/>
                </a:cxn>
                <a:cxn ang="0">
                  <a:pos x="734" y="9"/>
                </a:cxn>
                <a:cxn ang="0">
                  <a:pos x="726" y="19"/>
                </a:cxn>
                <a:cxn ang="0">
                  <a:pos x="713" y="32"/>
                </a:cxn>
                <a:cxn ang="0">
                  <a:pos x="698" y="45"/>
                </a:cxn>
                <a:cxn ang="0">
                  <a:pos x="680" y="59"/>
                </a:cxn>
                <a:cxn ang="0">
                  <a:pos x="667" y="70"/>
                </a:cxn>
                <a:cxn ang="0">
                  <a:pos x="656" y="85"/>
                </a:cxn>
                <a:cxn ang="0">
                  <a:pos x="652" y="102"/>
                </a:cxn>
                <a:cxn ang="0">
                  <a:pos x="656" y="118"/>
                </a:cxn>
                <a:cxn ang="0">
                  <a:pos x="661" y="131"/>
                </a:cxn>
                <a:cxn ang="0">
                  <a:pos x="667" y="144"/>
                </a:cxn>
                <a:cxn ang="0">
                  <a:pos x="675" y="152"/>
                </a:cxn>
                <a:cxn ang="0">
                  <a:pos x="593" y="454"/>
                </a:cxn>
                <a:cxn ang="0">
                  <a:pos x="456" y="650"/>
                </a:cxn>
                <a:cxn ang="0">
                  <a:pos x="332" y="736"/>
                </a:cxn>
                <a:cxn ang="0">
                  <a:pos x="251" y="896"/>
                </a:cxn>
                <a:cxn ang="0">
                  <a:pos x="306" y="1082"/>
                </a:cxn>
                <a:cxn ang="0">
                  <a:pos x="281" y="1183"/>
                </a:cxn>
                <a:cxn ang="0">
                  <a:pos x="180" y="1198"/>
                </a:cxn>
                <a:cxn ang="0">
                  <a:pos x="171" y="1205"/>
                </a:cxn>
                <a:cxn ang="0">
                  <a:pos x="148" y="1234"/>
                </a:cxn>
                <a:cxn ang="0">
                  <a:pos x="118" y="1274"/>
                </a:cxn>
                <a:cxn ang="0">
                  <a:pos x="83" y="1331"/>
                </a:cxn>
                <a:cxn ang="0">
                  <a:pos x="47" y="1396"/>
                </a:cxn>
                <a:cxn ang="0">
                  <a:pos x="21" y="1470"/>
                </a:cxn>
                <a:cxn ang="0">
                  <a:pos x="4" y="1550"/>
                </a:cxn>
                <a:cxn ang="0">
                  <a:pos x="4" y="1635"/>
                </a:cxn>
                <a:cxn ang="0">
                  <a:pos x="15" y="1713"/>
                </a:cxn>
                <a:cxn ang="0">
                  <a:pos x="30" y="1780"/>
                </a:cxn>
                <a:cxn ang="0">
                  <a:pos x="53" y="1835"/>
                </a:cxn>
                <a:cxn ang="0">
                  <a:pos x="81" y="1884"/>
                </a:cxn>
                <a:cxn ang="0">
                  <a:pos x="120" y="1922"/>
                </a:cxn>
                <a:cxn ang="0">
                  <a:pos x="167" y="1955"/>
                </a:cxn>
                <a:cxn ang="0">
                  <a:pos x="226" y="1981"/>
                </a:cxn>
                <a:cxn ang="0">
                  <a:pos x="300" y="2004"/>
                </a:cxn>
                <a:cxn ang="0">
                  <a:pos x="547" y="1949"/>
                </a:cxn>
                <a:cxn ang="0">
                  <a:pos x="667" y="1835"/>
                </a:cxn>
                <a:cxn ang="0">
                  <a:pos x="745" y="1548"/>
                </a:cxn>
                <a:cxn ang="0">
                  <a:pos x="682" y="1280"/>
                </a:cxn>
                <a:cxn ang="0">
                  <a:pos x="625" y="1166"/>
                </a:cxn>
                <a:cxn ang="0">
                  <a:pos x="669" y="1095"/>
                </a:cxn>
                <a:cxn ang="0">
                  <a:pos x="732" y="1097"/>
                </a:cxn>
                <a:cxn ang="0">
                  <a:pos x="770" y="890"/>
                </a:cxn>
                <a:cxn ang="0">
                  <a:pos x="707" y="740"/>
                </a:cxn>
                <a:cxn ang="0">
                  <a:pos x="648" y="572"/>
                </a:cxn>
                <a:cxn ang="0">
                  <a:pos x="696" y="336"/>
                </a:cxn>
                <a:cxn ang="0">
                  <a:pos x="757" y="171"/>
                </a:cxn>
                <a:cxn ang="0">
                  <a:pos x="768" y="165"/>
                </a:cxn>
                <a:cxn ang="0">
                  <a:pos x="781" y="158"/>
                </a:cxn>
                <a:cxn ang="0">
                  <a:pos x="793" y="148"/>
                </a:cxn>
                <a:cxn ang="0">
                  <a:pos x="795" y="137"/>
                </a:cxn>
                <a:cxn ang="0">
                  <a:pos x="793" y="120"/>
                </a:cxn>
                <a:cxn ang="0">
                  <a:pos x="787" y="102"/>
                </a:cxn>
                <a:cxn ang="0">
                  <a:pos x="783" y="93"/>
                </a:cxn>
                <a:cxn ang="0">
                  <a:pos x="781" y="4"/>
                </a:cxn>
              </a:cxnLst>
              <a:rect l="0" t="0" r="r" b="b"/>
              <a:pathLst>
                <a:path w="796" h="2004">
                  <a:moveTo>
                    <a:pt x="781" y="4"/>
                  </a:moveTo>
                  <a:lnTo>
                    <a:pt x="777" y="2"/>
                  </a:lnTo>
                  <a:lnTo>
                    <a:pt x="772" y="2"/>
                  </a:lnTo>
                  <a:lnTo>
                    <a:pt x="762" y="0"/>
                  </a:lnTo>
                  <a:lnTo>
                    <a:pt x="753" y="2"/>
                  </a:lnTo>
                  <a:lnTo>
                    <a:pt x="743" y="2"/>
                  </a:lnTo>
                  <a:lnTo>
                    <a:pt x="738" y="7"/>
                  </a:lnTo>
                  <a:lnTo>
                    <a:pt x="734" y="9"/>
                  </a:lnTo>
                  <a:lnTo>
                    <a:pt x="730" y="13"/>
                  </a:lnTo>
                  <a:lnTo>
                    <a:pt x="726" y="19"/>
                  </a:lnTo>
                  <a:lnTo>
                    <a:pt x="720" y="26"/>
                  </a:lnTo>
                  <a:lnTo>
                    <a:pt x="713" y="32"/>
                  </a:lnTo>
                  <a:lnTo>
                    <a:pt x="705" y="40"/>
                  </a:lnTo>
                  <a:lnTo>
                    <a:pt x="698" y="45"/>
                  </a:lnTo>
                  <a:lnTo>
                    <a:pt x="690" y="53"/>
                  </a:lnTo>
                  <a:lnTo>
                    <a:pt x="680" y="59"/>
                  </a:lnTo>
                  <a:lnTo>
                    <a:pt x="675" y="64"/>
                  </a:lnTo>
                  <a:lnTo>
                    <a:pt x="667" y="70"/>
                  </a:lnTo>
                  <a:lnTo>
                    <a:pt x="661" y="76"/>
                  </a:lnTo>
                  <a:lnTo>
                    <a:pt x="656" y="85"/>
                  </a:lnTo>
                  <a:lnTo>
                    <a:pt x="652" y="95"/>
                  </a:lnTo>
                  <a:lnTo>
                    <a:pt x="652" y="102"/>
                  </a:lnTo>
                  <a:lnTo>
                    <a:pt x="656" y="112"/>
                  </a:lnTo>
                  <a:lnTo>
                    <a:pt x="656" y="118"/>
                  </a:lnTo>
                  <a:lnTo>
                    <a:pt x="660" y="123"/>
                  </a:lnTo>
                  <a:lnTo>
                    <a:pt x="661" y="131"/>
                  </a:lnTo>
                  <a:lnTo>
                    <a:pt x="665" y="139"/>
                  </a:lnTo>
                  <a:lnTo>
                    <a:pt x="667" y="144"/>
                  </a:lnTo>
                  <a:lnTo>
                    <a:pt x="671" y="150"/>
                  </a:lnTo>
                  <a:lnTo>
                    <a:pt x="675" y="152"/>
                  </a:lnTo>
                  <a:lnTo>
                    <a:pt x="675" y="156"/>
                  </a:lnTo>
                  <a:lnTo>
                    <a:pt x="593" y="454"/>
                  </a:lnTo>
                  <a:lnTo>
                    <a:pt x="542" y="549"/>
                  </a:lnTo>
                  <a:lnTo>
                    <a:pt x="456" y="650"/>
                  </a:lnTo>
                  <a:lnTo>
                    <a:pt x="391" y="696"/>
                  </a:lnTo>
                  <a:lnTo>
                    <a:pt x="332" y="736"/>
                  </a:lnTo>
                  <a:lnTo>
                    <a:pt x="279" y="808"/>
                  </a:lnTo>
                  <a:lnTo>
                    <a:pt x="251" y="896"/>
                  </a:lnTo>
                  <a:lnTo>
                    <a:pt x="245" y="966"/>
                  </a:lnTo>
                  <a:lnTo>
                    <a:pt x="306" y="1082"/>
                  </a:lnTo>
                  <a:lnTo>
                    <a:pt x="310" y="1148"/>
                  </a:lnTo>
                  <a:lnTo>
                    <a:pt x="281" y="1183"/>
                  </a:lnTo>
                  <a:lnTo>
                    <a:pt x="222" y="1202"/>
                  </a:lnTo>
                  <a:lnTo>
                    <a:pt x="180" y="1198"/>
                  </a:lnTo>
                  <a:lnTo>
                    <a:pt x="177" y="1200"/>
                  </a:lnTo>
                  <a:lnTo>
                    <a:pt x="171" y="1205"/>
                  </a:lnTo>
                  <a:lnTo>
                    <a:pt x="159" y="1219"/>
                  </a:lnTo>
                  <a:lnTo>
                    <a:pt x="148" y="1234"/>
                  </a:lnTo>
                  <a:lnTo>
                    <a:pt x="133" y="1251"/>
                  </a:lnTo>
                  <a:lnTo>
                    <a:pt x="118" y="1274"/>
                  </a:lnTo>
                  <a:lnTo>
                    <a:pt x="99" y="1301"/>
                  </a:lnTo>
                  <a:lnTo>
                    <a:pt x="83" y="1331"/>
                  </a:lnTo>
                  <a:lnTo>
                    <a:pt x="64" y="1361"/>
                  </a:lnTo>
                  <a:lnTo>
                    <a:pt x="47" y="1396"/>
                  </a:lnTo>
                  <a:lnTo>
                    <a:pt x="32" y="1432"/>
                  </a:lnTo>
                  <a:lnTo>
                    <a:pt x="21" y="1470"/>
                  </a:lnTo>
                  <a:lnTo>
                    <a:pt x="9" y="1510"/>
                  </a:lnTo>
                  <a:lnTo>
                    <a:pt x="4" y="1550"/>
                  </a:lnTo>
                  <a:lnTo>
                    <a:pt x="0" y="1592"/>
                  </a:lnTo>
                  <a:lnTo>
                    <a:pt x="4" y="1635"/>
                  </a:lnTo>
                  <a:lnTo>
                    <a:pt x="7" y="1673"/>
                  </a:lnTo>
                  <a:lnTo>
                    <a:pt x="15" y="1713"/>
                  </a:lnTo>
                  <a:lnTo>
                    <a:pt x="21" y="1746"/>
                  </a:lnTo>
                  <a:lnTo>
                    <a:pt x="30" y="1780"/>
                  </a:lnTo>
                  <a:lnTo>
                    <a:pt x="40" y="1808"/>
                  </a:lnTo>
                  <a:lnTo>
                    <a:pt x="53" y="1835"/>
                  </a:lnTo>
                  <a:lnTo>
                    <a:pt x="64" y="1860"/>
                  </a:lnTo>
                  <a:lnTo>
                    <a:pt x="81" y="1884"/>
                  </a:lnTo>
                  <a:lnTo>
                    <a:pt x="99" y="1903"/>
                  </a:lnTo>
                  <a:lnTo>
                    <a:pt x="120" y="1922"/>
                  </a:lnTo>
                  <a:lnTo>
                    <a:pt x="140" y="1940"/>
                  </a:lnTo>
                  <a:lnTo>
                    <a:pt x="167" y="1955"/>
                  </a:lnTo>
                  <a:lnTo>
                    <a:pt x="196" y="1968"/>
                  </a:lnTo>
                  <a:lnTo>
                    <a:pt x="226" y="1981"/>
                  </a:lnTo>
                  <a:lnTo>
                    <a:pt x="262" y="1993"/>
                  </a:lnTo>
                  <a:lnTo>
                    <a:pt x="300" y="2004"/>
                  </a:lnTo>
                  <a:lnTo>
                    <a:pt x="456" y="1995"/>
                  </a:lnTo>
                  <a:lnTo>
                    <a:pt x="547" y="1949"/>
                  </a:lnTo>
                  <a:lnTo>
                    <a:pt x="601" y="1917"/>
                  </a:lnTo>
                  <a:lnTo>
                    <a:pt x="667" y="1835"/>
                  </a:lnTo>
                  <a:lnTo>
                    <a:pt x="705" y="1749"/>
                  </a:lnTo>
                  <a:lnTo>
                    <a:pt x="745" y="1548"/>
                  </a:lnTo>
                  <a:lnTo>
                    <a:pt x="743" y="1316"/>
                  </a:lnTo>
                  <a:lnTo>
                    <a:pt x="682" y="1280"/>
                  </a:lnTo>
                  <a:lnTo>
                    <a:pt x="635" y="1232"/>
                  </a:lnTo>
                  <a:lnTo>
                    <a:pt x="625" y="1166"/>
                  </a:lnTo>
                  <a:lnTo>
                    <a:pt x="648" y="1120"/>
                  </a:lnTo>
                  <a:lnTo>
                    <a:pt x="669" y="1095"/>
                  </a:lnTo>
                  <a:lnTo>
                    <a:pt x="717" y="1107"/>
                  </a:lnTo>
                  <a:lnTo>
                    <a:pt x="732" y="1097"/>
                  </a:lnTo>
                  <a:lnTo>
                    <a:pt x="766" y="993"/>
                  </a:lnTo>
                  <a:lnTo>
                    <a:pt x="770" y="890"/>
                  </a:lnTo>
                  <a:lnTo>
                    <a:pt x="757" y="818"/>
                  </a:lnTo>
                  <a:lnTo>
                    <a:pt x="707" y="740"/>
                  </a:lnTo>
                  <a:lnTo>
                    <a:pt x="652" y="631"/>
                  </a:lnTo>
                  <a:lnTo>
                    <a:pt x="648" y="572"/>
                  </a:lnTo>
                  <a:lnTo>
                    <a:pt x="660" y="508"/>
                  </a:lnTo>
                  <a:lnTo>
                    <a:pt x="696" y="336"/>
                  </a:lnTo>
                  <a:lnTo>
                    <a:pt x="757" y="171"/>
                  </a:lnTo>
                  <a:lnTo>
                    <a:pt x="757" y="171"/>
                  </a:lnTo>
                  <a:lnTo>
                    <a:pt x="762" y="169"/>
                  </a:lnTo>
                  <a:lnTo>
                    <a:pt x="768" y="165"/>
                  </a:lnTo>
                  <a:lnTo>
                    <a:pt x="776" y="163"/>
                  </a:lnTo>
                  <a:lnTo>
                    <a:pt x="781" y="158"/>
                  </a:lnTo>
                  <a:lnTo>
                    <a:pt x="787" y="154"/>
                  </a:lnTo>
                  <a:lnTo>
                    <a:pt x="793" y="148"/>
                  </a:lnTo>
                  <a:lnTo>
                    <a:pt x="796" y="144"/>
                  </a:lnTo>
                  <a:lnTo>
                    <a:pt x="795" y="137"/>
                  </a:lnTo>
                  <a:lnTo>
                    <a:pt x="795" y="129"/>
                  </a:lnTo>
                  <a:lnTo>
                    <a:pt x="793" y="120"/>
                  </a:lnTo>
                  <a:lnTo>
                    <a:pt x="791" y="112"/>
                  </a:lnTo>
                  <a:lnTo>
                    <a:pt x="787" y="102"/>
                  </a:lnTo>
                  <a:lnTo>
                    <a:pt x="785" y="97"/>
                  </a:lnTo>
                  <a:lnTo>
                    <a:pt x="783" y="93"/>
                  </a:lnTo>
                  <a:lnTo>
                    <a:pt x="789" y="15"/>
                  </a:lnTo>
                  <a:lnTo>
                    <a:pt x="781" y="4"/>
                  </a:lnTo>
                  <a:lnTo>
                    <a:pt x="781" y="4"/>
                  </a:lnTo>
                  <a:close/>
                </a:path>
              </a:pathLst>
            </a:custGeom>
            <a:solidFill>
              <a:srgbClr val="CC80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798"/>
            <p:cNvSpPr>
              <a:spLocks/>
            </p:cNvSpPr>
            <p:nvPr/>
          </p:nvSpPr>
          <p:spPr bwMode="auto">
            <a:xfrm>
              <a:off x="3527425" y="4524376"/>
              <a:ext cx="566737" cy="641350"/>
            </a:xfrm>
            <a:custGeom>
              <a:avLst/>
              <a:gdLst/>
              <a:ahLst/>
              <a:cxnLst>
                <a:cxn ang="0">
                  <a:pos x="257" y="26"/>
                </a:cxn>
                <a:cxn ang="0">
                  <a:pos x="251" y="30"/>
                </a:cxn>
                <a:cxn ang="0">
                  <a:pos x="236" y="41"/>
                </a:cxn>
                <a:cxn ang="0">
                  <a:pos x="215" y="59"/>
                </a:cxn>
                <a:cxn ang="0">
                  <a:pos x="192" y="80"/>
                </a:cxn>
                <a:cxn ang="0">
                  <a:pos x="165" y="100"/>
                </a:cxn>
                <a:cxn ang="0">
                  <a:pos x="144" y="119"/>
                </a:cxn>
                <a:cxn ang="0">
                  <a:pos x="125" y="135"/>
                </a:cxn>
                <a:cxn ang="0">
                  <a:pos x="116" y="146"/>
                </a:cxn>
                <a:cxn ang="0">
                  <a:pos x="106" y="157"/>
                </a:cxn>
                <a:cxn ang="0">
                  <a:pos x="95" y="182"/>
                </a:cxn>
                <a:cxn ang="0">
                  <a:pos x="80" y="216"/>
                </a:cxn>
                <a:cxn ang="0">
                  <a:pos x="65" y="254"/>
                </a:cxn>
                <a:cxn ang="0">
                  <a:pos x="47" y="293"/>
                </a:cxn>
                <a:cxn ang="0">
                  <a:pos x="34" y="327"/>
                </a:cxn>
                <a:cxn ang="0">
                  <a:pos x="23" y="355"/>
                </a:cxn>
                <a:cxn ang="0">
                  <a:pos x="17" y="370"/>
                </a:cxn>
                <a:cxn ang="0">
                  <a:pos x="9" y="389"/>
                </a:cxn>
                <a:cxn ang="0">
                  <a:pos x="6" y="401"/>
                </a:cxn>
                <a:cxn ang="0">
                  <a:pos x="4" y="416"/>
                </a:cxn>
                <a:cxn ang="0">
                  <a:pos x="0" y="429"/>
                </a:cxn>
                <a:cxn ang="0">
                  <a:pos x="0" y="441"/>
                </a:cxn>
                <a:cxn ang="0">
                  <a:pos x="6" y="466"/>
                </a:cxn>
                <a:cxn ang="0">
                  <a:pos x="15" y="485"/>
                </a:cxn>
                <a:cxn ang="0">
                  <a:pos x="30" y="496"/>
                </a:cxn>
                <a:cxn ang="0">
                  <a:pos x="44" y="504"/>
                </a:cxn>
                <a:cxn ang="0">
                  <a:pos x="51" y="507"/>
                </a:cxn>
                <a:cxn ang="0">
                  <a:pos x="163" y="466"/>
                </a:cxn>
                <a:cxn ang="0">
                  <a:pos x="205" y="766"/>
                </a:cxn>
                <a:cxn ang="0">
                  <a:pos x="312" y="711"/>
                </a:cxn>
                <a:cxn ang="0">
                  <a:pos x="338" y="720"/>
                </a:cxn>
                <a:cxn ang="0">
                  <a:pos x="477" y="808"/>
                </a:cxn>
                <a:cxn ang="0">
                  <a:pos x="544" y="597"/>
                </a:cxn>
                <a:cxn ang="0">
                  <a:pos x="603" y="454"/>
                </a:cxn>
                <a:cxn ang="0">
                  <a:pos x="606" y="441"/>
                </a:cxn>
                <a:cxn ang="0">
                  <a:pos x="620" y="414"/>
                </a:cxn>
                <a:cxn ang="0">
                  <a:pos x="637" y="372"/>
                </a:cxn>
                <a:cxn ang="0">
                  <a:pos x="658" y="327"/>
                </a:cxn>
                <a:cxn ang="0">
                  <a:pos x="677" y="277"/>
                </a:cxn>
                <a:cxn ang="0">
                  <a:pos x="694" y="235"/>
                </a:cxn>
                <a:cxn ang="0">
                  <a:pos x="707" y="205"/>
                </a:cxn>
                <a:cxn ang="0">
                  <a:pos x="713" y="192"/>
                </a:cxn>
                <a:cxn ang="0">
                  <a:pos x="709" y="173"/>
                </a:cxn>
                <a:cxn ang="0">
                  <a:pos x="703" y="161"/>
                </a:cxn>
                <a:cxn ang="0">
                  <a:pos x="506" y="3"/>
                </a:cxn>
                <a:cxn ang="0">
                  <a:pos x="340" y="0"/>
                </a:cxn>
              </a:cxnLst>
              <a:rect l="0" t="0" r="r" b="b"/>
              <a:pathLst>
                <a:path w="713" h="808">
                  <a:moveTo>
                    <a:pt x="340" y="0"/>
                  </a:moveTo>
                  <a:lnTo>
                    <a:pt x="257" y="26"/>
                  </a:lnTo>
                  <a:lnTo>
                    <a:pt x="255" y="26"/>
                  </a:lnTo>
                  <a:lnTo>
                    <a:pt x="251" y="30"/>
                  </a:lnTo>
                  <a:lnTo>
                    <a:pt x="243" y="34"/>
                  </a:lnTo>
                  <a:lnTo>
                    <a:pt x="236" y="41"/>
                  </a:lnTo>
                  <a:lnTo>
                    <a:pt x="226" y="49"/>
                  </a:lnTo>
                  <a:lnTo>
                    <a:pt x="215" y="59"/>
                  </a:lnTo>
                  <a:lnTo>
                    <a:pt x="203" y="70"/>
                  </a:lnTo>
                  <a:lnTo>
                    <a:pt x="192" y="80"/>
                  </a:lnTo>
                  <a:lnTo>
                    <a:pt x="177" y="89"/>
                  </a:lnTo>
                  <a:lnTo>
                    <a:pt x="165" y="100"/>
                  </a:lnTo>
                  <a:lnTo>
                    <a:pt x="154" y="110"/>
                  </a:lnTo>
                  <a:lnTo>
                    <a:pt x="144" y="119"/>
                  </a:lnTo>
                  <a:lnTo>
                    <a:pt x="133" y="127"/>
                  </a:lnTo>
                  <a:lnTo>
                    <a:pt x="125" y="135"/>
                  </a:lnTo>
                  <a:lnTo>
                    <a:pt x="120" y="140"/>
                  </a:lnTo>
                  <a:lnTo>
                    <a:pt x="116" y="146"/>
                  </a:lnTo>
                  <a:lnTo>
                    <a:pt x="112" y="150"/>
                  </a:lnTo>
                  <a:lnTo>
                    <a:pt x="106" y="157"/>
                  </a:lnTo>
                  <a:lnTo>
                    <a:pt x="101" y="167"/>
                  </a:lnTo>
                  <a:lnTo>
                    <a:pt x="95" y="182"/>
                  </a:lnTo>
                  <a:lnTo>
                    <a:pt x="87" y="197"/>
                  </a:lnTo>
                  <a:lnTo>
                    <a:pt x="80" y="216"/>
                  </a:lnTo>
                  <a:lnTo>
                    <a:pt x="70" y="235"/>
                  </a:lnTo>
                  <a:lnTo>
                    <a:pt x="65" y="254"/>
                  </a:lnTo>
                  <a:lnTo>
                    <a:pt x="55" y="273"/>
                  </a:lnTo>
                  <a:lnTo>
                    <a:pt x="47" y="293"/>
                  </a:lnTo>
                  <a:lnTo>
                    <a:pt x="40" y="310"/>
                  </a:lnTo>
                  <a:lnTo>
                    <a:pt x="34" y="327"/>
                  </a:lnTo>
                  <a:lnTo>
                    <a:pt x="26" y="342"/>
                  </a:lnTo>
                  <a:lnTo>
                    <a:pt x="23" y="355"/>
                  </a:lnTo>
                  <a:lnTo>
                    <a:pt x="17" y="365"/>
                  </a:lnTo>
                  <a:lnTo>
                    <a:pt x="17" y="370"/>
                  </a:lnTo>
                  <a:lnTo>
                    <a:pt x="13" y="380"/>
                  </a:lnTo>
                  <a:lnTo>
                    <a:pt x="9" y="389"/>
                  </a:lnTo>
                  <a:lnTo>
                    <a:pt x="7" y="395"/>
                  </a:lnTo>
                  <a:lnTo>
                    <a:pt x="6" y="401"/>
                  </a:lnTo>
                  <a:lnTo>
                    <a:pt x="4" y="409"/>
                  </a:lnTo>
                  <a:lnTo>
                    <a:pt x="4" y="416"/>
                  </a:lnTo>
                  <a:lnTo>
                    <a:pt x="2" y="422"/>
                  </a:lnTo>
                  <a:lnTo>
                    <a:pt x="0" y="429"/>
                  </a:lnTo>
                  <a:lnTo>
                    <a:pt x="0" y="435"/>
                  </a:lnTo>
                  <a:lnTo>
                    <a:pt x="0" y="441"/>
                  </a:lnTo>
                  <a:lnTo>
                    <a:pt x="2" y="454"/>
                  </a:lnTo>
                  <a:lnTo>
                    <a:pt x="6" y="466"/>
                  </a:lnTo>
                  <a:lnTo>
                    <a:pt x="7" y="475"/>
                  </a:lnTo>
                  <a:lnTo>
                    <a:pt x="15" y="485"/>
                  </a:lnTo>
                  <a:lnTo>
                    <a:pt x="21" y="490"/>
                  </a:lnTo>
                  <a:lnTo>
                    <a:pt x="30" y="496"/>
                  </a:lnTo>
                  <a:lnTo>
                    <a:pt x="36" y="500"/>
                  </a:lnTo>
                  <a:lnTo>
                    <a:pt x="44" y="504"/>
                  </a:lnTo>
                  <a:lnTo>
                    <a:pt x="49" y="505"/>
                  </a:lnTo>
                  <a:lnTo>
                    <a:pt x="51" y="507"/>
                  </a:lnTo>
                  <a:lnTo>
                    <a:pt x="95" y="502"/>
                  </a:lnTo>
                  <a:lnTo>
                    <a:pt x="163" y="466"/>
                  </a:lnTo>
                  <a:lnTo>
                    <a:pt x="173" y="644"/>
                  </a:lnTo>
                  <a:lnTo>
                    <a:pt x="205" y="766"/>
                  </a:lnTo>
                  <a:lnTo>
                    <a:pt x="222" y="772"/>
                  </a:lnTo>
                  <a:lnTo>
                    <a:pt x="312" y="711"/>
                  </a:lnTo>
                  <a:lnTo>
                    <a:pt x="319" y="694"/>
                  </a:lnTo>
                  <a:lnTo>
                    <a:pt x="338" y="720"/>
                  </a:lnTo>
                  <a:lnTo>
                    <a:pt x="420" y="789"/>
                  </a:lnTo>
                  <a:lnTo>
                    <a:pt x="477" y="808"/>
                  </a:lnTo>
                  <a:lnTo>
                    <a:pt x="534" y="806"/>
                  </a:lnTo>
                  <a:lnTo>
                    <a:pt x="544" y="597"/>
                  </a:lnTo>
                  <a:lnTo>
                    <a:pt x="572" y="570"/>
                  </a:lnTo>
                  <a:lnTo>
                    <a:pt x="603" y="454"/>
                  </a:lnTo>
                  <a:lnTo>
                    <a:pt x="603" y="450"/>
                  </a:lnTo>
                  <a:lnTo>
                    <a:pt x="606" y="441"/>
                  </a:lnTo>
                  <a:lnTo>
                    <a:pt x="612" y="429"/>
                  </a:lnTo>
                  <a:lnTo>
                    <a:pt x="620" y="414"/>
                  </a:lnTo>
                  <a:lnTo>
                    <a:pt x="627" y="393"/>
                  </a:lnTo>
                  <a:lnTo>
                    <a:pt x="637" y="372"/>
                  </a:lnTo>
                  <a:lnTo>
                    <a:pt x="646" y="350"/>
                  </a:lnTo>
                  <a:lnTo>
                    <a:pt x="658" y="327"/>
                  </a:lnTo>
                  <a:lnTo>
                    <a:pt x="667" y="302"/>
                  </a:lnTo>
                  <a:lnTo>
                    <a:pt x="677" y="277"/>
                  </a:lnTo>
                  <a:lnTo>
                    <a:pt x="686" y="256"/>
                  </a:lnTo>
                  <a:lnTo>
                    <a:pt x="694" y="235"/>
                  </a:lnTo>
                  <a:lnTo>
                    <a:pt x="702" y="218"/>
                  </a:lnTo>
                  <a:lnTo>
                    <a:pt x="707" y="205"/>
                  </a:lnTo>
                  <a:lnTo>
                    <a:pt x="709" y="196"/>
                  </a:lnTo>
                  <a:lnTo>
                    <a:pt x="713" y="192"/>
                  </a:lnTo>
                  <a:lnTo>
                    <a:pt x="713" y="182"/>
                  </a:lnTo>
                  <a:lnTo>
                    <a:pt x="709" y="173"/>
                  </a:lnTo>
                  <a:lnTo>
                    <a:pt x="703" y="165"/>
                  </a:lnTo>
                  <a:lnTo>
                    <a:pt x="703" y="161"/>
                  </a:lnTo>
                  <a:lnTo>
                    <a:pt x="540" y="13"/>
                  </a:lnTo>
                  <a:lnTo>
                    <a:pt x="506" y="3"/>
                  </a:lnTo>
                  <a:lnTo>
                    <a:pt x="340" y="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799"/>
            <p:cNvSpPr>
              <a:spLocks/>
            </p:cNvSpPr>
            <p:nvPr/>
          </p:nvSpPr>
          <p:spPr bwMode="auto">
            <a:xfrm>
              <a:off x="3706812" y="5073651"/>
              <a:ext cx="231775" cy="406400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78" y="498"/>
                </a:cxn>
                <a:cxn ang="0">
                  <a:pos x="111" y="502"/>
                </a:cxn>
                <a:cxn ang="0">
                  <a:pos x="156" y="487"/>
                </a:cxn>
                <a:cxn ang="0">
                  <a:pos x="232" y="511"/>
                </a:cxn>
                <a:cxn ang="0">
                  <a:pos x="293" y="511"/>
                </a:cxn>
                <a:cxn ang="0">
                  <a:pos x="249" y="106"/>
                </a:cxn>
                <a:cxn ang="0">
                  <a:pos x="95" y="0"/>
                </a:cxn>
                <a:cxn ang="0">
                  <a:pos x="0" y="63"/>
                </a:cxn>
                <a:cxn ang="0">
                  <a:pos x="0" y="63"/>
                </a:cxn>
              </a:cxnLst>
              <a:rect l="0" t="0" r="r" b="b"/>
              <a:pathLst>
                <a:path w="293" h="511">
                  <a:moveTo>
                    <a:pt x="0" y="63"/>
                  </a:moveTo>
                  <a:lnTo>
                    <a:pt x="78" y="498"/>
                  </a:lnTo>
                  <a:lnTo>
                    <a:pt x="111" y="502"/>
                  </a:lnTo>
                  <a:lnTo>
                    <a:pt x="156" y="487"/>
                  </a:lnTo>
                  <a:lnTo>
                    <a:pt x="232" y="511"/>
                  </a:lnTo>
                  <a:lnTo>
                    <a:pt x="293" y="511"/>
                  </a:lnTo>
                  <a:lnTo>
                    <a:pt x="249" y="106"/>
                  </a:lnTo>
                  <a:lnTo>
                    <a:pt x="95" y="0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6363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801"/>
            <p:cNvSpPr>
              <a:spLocks/>
            </p:cNvSpPr>
            <p:nvPr/>
          </p:nvSpPr>
          <p:spPr bwMode="auto">
            <a:xfrm>
              <a:off x="4994275" y="4624388"/>
              <a:ext cx="153987" cy="295275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49" y="0"/>
                </a:cxn>
                <a:cxn ang="0">
                  <a:pos x="126" y="93"/>
                </a:cxn>
                <a:cxn ang="0">
                  <a:pos x="120" y="135"/>
                </a:cxn>
                <a:cxn ang="0">
                  <a:pos x="145" y="126"/>
                </a:cxn>
                <a:cxn ang="0">
                  <a:pos x="149" y="129"/>
                </a:cxn>
                <a:cxn ang="0">
                  <a:pos x="158" y="110"/>
                </a:cxn>
                <a:cxn ang="0">
                  <a:pos x="183" y="107"/>
                </a:cxn>
                <a:cxn ang="0">
                  <a:pos x="194" y="120"/>
                </a:cxn>
                <a:cxn ang="0">
                  <a:pos x="194" y="244"/>
                </a:cxn>
                <a:cxn ang="0">
                  <a:pos x="177" y="251"/>
                </a:cxn>
                <a:cxn ang="0">
                  <a:pos x="187" y="327"/>
                </a:cxn>
                <a:cxn ang="0">
                  <a:pos x="158" y="365"/>
                </a:cxn>
                <a:cxn ang="0">
                  <a:pos x="128" y="373"/>
                </a:cxn>
                <a:cxn ang="0">
                  <a:pos x="0" y="53"/>
                </a:cxn>
                <a:cxn ang="0">
                  <a:pos x="0" y="53"/>
                </a:cxn>
              </a:cxnLst>
              <a:rect l="0" t="0" r="r" b="b"/>
              <a:pathLst>
                <a:path w="194" h="373">
                  <a:moveTo>
                    <a:pt x="0" y="53"/>
                  </a:moveTo>
                  <a:lnTo>
                    <a:pt x="149" y="0"/>
                  </a:lnTo>
                  <a:lnTo>
                    <a:pt x="126" y="93"/>
                  </a:lnTo>
                  <a:lnTo>
                    <a:pt x="120" y="135"/>
                  </a:lnTo>
                  <a:lnTo>
                    <a:pt x="145" y="126"/>
                  </a:lnTo>
                  <a:lnTo>
                    <a:pt x="149" y="129"/>
                  </a:lnTo>
                  <a:lnTo>
                    <a:pt x="158" y="110"/>
                  </a:lnTo>
                  <a:lnTo>
                    <a:pt x="183" y="107"/>
                  </a:lnTo>
                  <a:lnTo>
                    <a:pt x="194" y="120"/>
                  </a:lnTo>
                  <a:lnTo>
                    <a:pt x="194" y="244"/>
                  </a:lnTo>
                  <a:lnTo>
                    <a:pt x="177" y="251"/>
                  </a:lnTo>
                  <a:lnTo>
                    <a:pt x="187" y="327"/>
                  </a:lnTo>
                  <a:lnTo>
                    <a:pt x="158" y="365"/>
                  </a:lnTo>
                  <a:lnTo>
                    <a:pt x="128" y="373"/>
                  </a:lnTo>
                  <a:lnTo>
                    <a:pt x="0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802"/>
            <p:cNvSpPr>
              <a:spLocks/>
            </p:cNvSpPr>
            <p:nvPr/>
          </p:nvSpPr>
          <p:spPr bwMode="auto">
            <a:xfrm>
              <a:off x="5395912" y="4854576"/>
              <a:ext cx="53975" cy="1397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6" y="6"/>
                </a:cxn>
                <a:cxn ang="0">
                  <a:pos x="38" y="10"/>
                </a:cxn>
                <a:cxn ang="0">
                  <a:pos x="42" y="17"/>
                </a:cxn>
                <a:cxn ang="0">
                  <a:pos x="46" y="27"/>
                </a:cxn>
                <a:cxn ang="0">
                  <a:pos x="50" y="38"/>
                </a:cxn>
                <a:cxn ang="0">
                  <a:pos x="51" y="44"/>
                </a:cxn>
                <a:cxn ang="0">
                  <a:pos x="53" y="50"/>
                </a:cxn>
                <a:cxn ang="0">
                  <a:pos x="55" y="57"/>
                </a:cxn>
                <a:cxn ang="0">
                  <a:pos x="57" y="65"/>
                </a:cxn>
                <a:cxn ang="0">
                  <a:pos x="57" y="71"/>
                </a:cxn>
                <a:cxn ang="0">
                  <a:pos x="59" y="76"/>
                </a:cxn>
                <a:cxn ang="0">
                  <a:pos x="61" y="86"/>
                </a:cxn>
                <a:cxn ang="0">
                  <a:pos x="61" y="95"/>
                </a:cxn>
                <a:cxn ang="0">
                  <a:pos x="61" y="105"/>
                </a:cxn>
                <a:cxn ang="0">
                  <a:pos x="63" y="112"/>
                </a:cxn>
                <a:cxn ang="0">
                  <a:pos x="63" y="122"/>
                </a:cxn>
                <a:cxn ang="0">
                  <a:pos x="65" y="131"/>
                </a:cxn>
                <a:cxn ang="0">
                  <a:pos x="65" y="141"/>
                </a:cxn>
                <a:cxn ang="0">
                  <a:pos x="67" y="149"/>
                </a:cxn>
                <a:cxn ang="0">
                  <a:pos x="67" y="156"/>
                </a:cxn>
                <a:cxn ang="0">
                  <a:pos x="67" y="162"/>
                </a:cxn>
                <a:cxn ang="0">
                  <a:pos x="67" y="171"/>
                </a:cxn>
                <a:cxn ang="0">
                  <a:pos x="69" y="177"/>
                </a:cxn>
                <a:cxn ang="0">
                  <a:pos x="19" y="139"/>
                </a:cxn>
                <a:cxn ang="0">
                  <a:pos x="0" y="93"/>
                </a:cxn>
                <a:cxn ang="0">
                  <a:pos x="2" y="36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69" h="177">
                  <a:moveTo>
                    <a:pt x="32" y="0"/>
                  </a:moveTo>
                  <a:lnTo>
                    <a:pt x="36" y="6"/>
                  </a:lnTo>
                  <a:lnTo>
                    <a:pt x="38" y="10"/>
                  </a:lnTo>
                  <a:lnTo>
                    <a:pt x="42" y="17"/>
                  </a:lnTo>
                  <a:lnTo>
                    <a:pt x="46" y="27"/>
                  </a:lnTo>
                  <a:lnTo>
                    <a:pt x="50" y="38"/>
                  </a:lnTo>
                  <a:lnTo>
                    <a:pt x="51" y="44"/>
                  </a:lnTo>
                  <a:lnTo>
                    <a:pt x="53" y="50"/>
                  </a:lnTo>
                  <a:lnTo>
                    <a:pt x="55" y="57"/>
                  </a:lnTo>
                  <a:lnTo>
                    <a:pt x="57" y="65"/>
                  </a:lnTo>
                  <a:lnTo>
                    <a:pt x="57" y="71"/>
                  </a:lnTo>
                  <a:lnTo>
                    <a:pt x="59" y="76"/>
                  </a:lnTo>
                  <a:lnTo>
                    <a:pt x="61" y="86"/>
                  </a:lnTo>
                  <a:lnTo>
                    <a:pt x="61" y="95"/>
                  </a:lnTo>
                  <a:lnTo>
                    <a:pt x="61" y="105"/>
                  </a:lnTo>
                  <a:lnTo>
                    <a:pt x="63" y="112"/>
                  </a:lnTo>
                  <a:lnTo>
                    <a:pt x="63" y="122"/>
                  </a:lnTo>
                  <a:lnTo>
                    <a:pt x="65" y="131"/>
                  </a:lnTo>
                  <a:lnTo>
                    <a:pt x="65" y="141"/>
                  </a:lnTo>
                  <a:lnTo>
                    <a:pt x="67" y="149"/>
                  </a:lnTo>
                  <a:lnTo>
                    <a:pt x="67" y="156"/>
                  </a:lnTo>
                  <a:lnTo>
                    <a:pt x="67" y="162"/>
                  </a:lnTo>
                  <a:lnTo>
                    <a:pt x="67" y="171"/>
                  </a:lnTo>
                  <a:lnTo>
                    <a:pt x="69" y="177"/>
                  </a:lnTo>
                  <a:lnTo>
                    <a:pt x="19" y="139"/>
                  </a:lnTo>
                  <a:lnTo>
                    <a:pt x="0" y="93"/>
                  </a:lnTo>
                  <a:lnTo>
                    <a:pt x="2" y="3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803"/>
            <p:cNvSpPr>
              <a:spLocks/>
            </p:cNvSpPr>
            <p:nvPr/>
          </p:nvSpPr>
          <p:spPr bwMode="auto">
            <a:xfrm>
              <a:off x="3789362" y="4151313"/>
              <a:ext cx="290512" cy="233363"/>
            </a:xfrm>
            <a:custGeom>
              <a:avLst/>
              <a:gdLst/>
              <a:ahLst/>
              <a:cxnLst>
                <a:cxn ang="0">
                  <a:pos x="32" y="127"/>
                </a:cxn>
                <a:cxn ang="0">
                  <a:pos x="28" y="124"/>
                </a:cxn>
                <a:cxn ang="0">
                  <a:pos x="19" y="118"/>
                </a:cxn>
                <a:cxn ang="0">
                  <a:pos x="13" y="112"/>
                </a:cxn>
                <a:cxn ang="0">
                  <a:pos x="7" y="106"/>
                </a:cxn>
                <a:cxn ang="0">
                  <a:pos x="4" y="97"/>
                </a:cxn>
                <a:cxn ang="0">
                  <a:pos x="2" y="91"/>
                </a:cxn>
                <a:cxn ang="0">
                  <a:pos x="0" y="80"/>
                </a:cxn>
                <a:cxn ang="0">
                  <a:pos x="2" y="70"/>
                </a:cxn>
                <a:cxn ang="0">
                  <a:pos x="2" y="61"/>
                </a:cxn>
                <a:cxn ang="0">
                  <a:pos x="4" y="51"/>
                </a:cxn>
                <a:cxn ang="0">
                  <a:pos x="7" y="40"/>
                </a:cxn>
                <a:cxn ang="0">
                  <a:pos x="11" y="32"/>
                </a:cxn>
                <a:cxn ang="0">
                  <a:pos x="17" y="25"/>
                </a:cxn>
                <a:cxn ang="0">
                  <a:pos x="23" y="19"/>
                </a:cxn>
                <a:cxn ang="0">
                  <a:pos x="30" y="11"/>
                </a:cxn>
                <a:cxn ang="0">
                  <a:pos x="42" y="8"/>
                </a:cxn>
                <a:cxn ang="0">
                  <a:pos x="47" y="6"/>
                </a:cxn>
                <a:cxn ang="0">
                  <a:pos x="55" y="4"/>
                </a:cxn>
                <a:cxn ang="0">
                  <a:pos x="63" y="2"/>
                </a:cxn>
                <a:cxn ang="0">
                  <a:pos x="68" y="2"/>
                </a:cxn>
                <a:cxn ang="0">
                  <a:pos x="74" y="2"/>
                </a:cxn>
                <a:cxn ang="0">
                  <a:pos x="82" y="0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101" y="0"/>
                </a:cxn>
                <a:cxn ang="0">
                  <a:pos x="104" y="0"/>
                </a:cxn>
                <a:cxn ang="0">
                  <a:pos x="268" y="84"/>
                </a:cxn>
                <a:cxn ang="0">
                  <a:pos x="268" y="80"/>
                </a:cxn>
                <a:cxn ang="0">
                  <a:pos x="274" y="76"/>
                </a:cxn>
                <a:cxn ang="0">
                  <a:pos x="279" y="70"/>
                </a:cxn>
                <a:cxn ang="0">
                  <a:pos x="285" y="66"/>
                </a:cxn>
                <a:cxn ang="0">
                  <a:pos x="293" y="68"/>
                </a:cxn>
                <a:cxn ang="0">
                  <a:pos x="298" y="72"/>
                </a:cxn>
                <a:cxn ang="0">
                  <a:pos x="304" y="78"/>
                </a:cxn>
                <a:cxn ang="0">
                  <a:pos x="310" y="87"/>
                </a:cxn>
                <a:cxn ang="0">
                  <a:pos x="310" y="95"/>
                </a:cxn>
                <a:cxn ang="0">
                  <a:pos x="310" y="104"/>
                </a:cxn>
                <a:cxn ang="0">
                  <a:pos x="310" y="112"/>
                </a:cxn>
                <a:cxn ang="0">
                  <a:pos x="310" y="116"/>
                </a:cxn>
                <a:cxn ang="0">
                  <a:pos x="348" y="167"/>
                </a:cxn>
                <a:cxn ang="0">
                  <a:pos x="367" y="260"/>
                </a:cxn>
                <a:cxn ang="0">
                  <a:pos x="338" y="293"/>
                </a:cxn>
                <a:cxn ang="0">
                  <a:pos x="295" y="293"/>
                </a:cxn>
                <a:cxn ang="0">
                  <a:pos x="32" y="127"/>
                </a:cxn>
                <a:cxn ang="0">
                  <a:pos x="32" y="127"/>
                </a:cxn>
              </a:cxnLst>
              <a:rect l="0" t="0" r="r" b="b"/>
              <a:pathLst>
                <a:path w="367" h="293">
                  <a:moveTo>
                    <a:pt x="32" y="127"/>
                  </a:moveTo>
                  <a:lnTo>
                    <a:pt x="28" y="124"/>
                  </a:lnTo>
                  <a:lnTo>
                    <a:pt x="19" y="118"/>
                  </a:lnTo>
                  <a:lnTo>
                    <a:pt x="13" y="112"/>
                  </a:lnTo>
                  <a:lnTo>
                    <a:pt x="7" y="106"/>
                  </a:lnTo>
                  <a:lnTo>
                    <a:pt x="4" y="97"/>
                  </a:lnTo>
                  <a:lnTo>
                    <a:pt x="2" y="91"/>
                  </a:lnTo>
                  <a:lnTo>
                    <a:pt x="0" y="80"/>
                  </a:lnTo>
                  <a:lnTo>
                    <a:pt x="2" y="70"/>
                  </a:lnTo>
                  <a:lnTo>
                    <a:pt x="2" y="61"/>
                  </a:lnTo>
                  <a:lnTo>
                    <a:pt x="4" y="51"/>
                  </a:lnTo>
                  <a:lnTo>
                    <a:pt x="7" y="40"/>
                  </a:lnTo>
                  <a:lnTo>
                    <a:pt x="11" y="32"/>
                  </a:lnTo>
                  <a:lnTo>
                    <a:pt x="17" y="25"/>
                  </a:lnTo>
                  <a:lnTo>
                    <a:pt x="23" y="19"/>
                  </a:lnTo>
                  <a:lnTo>
                    <a:pt x="30" y="11"/>
                  </a:lnTo>
                  <a:lnTo>
                    <a:pt x="42" y="8"/>
                  </a:lnTo>
                  <a:lnTo>
                    <a:pt x="47" y="6"/>
                  </a:lnTo>
                  <a:lnTo>
                    <a:pt x="55" y="4"/>
                  </a:lnTo>
                  <a:lnTo>
                    <a:pt x="63" y="2"/>
                  </a:lnTo>
                  <a:lnTo>
                    <a:pt x="68" y="2"/>
                  </a:lnTo>
                  <a:lnTo>
                    <a:pt x="74" y="2"/>
                  </a:lnTo>
                  <a:lnTo>
                    <a:pt x="82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4" y="0"/>
                  </a:lnTo>
                  <a:lnTo>
                    <a:pt x="268" y="84"/>
                  </a:lnTo>
                  <a:lnTo>
                    <a:pt x="268" y="80"/>
                  </a:lnTo>
                  <a:lnTo>
                    <a:pt x="274" y="76"/>
                  </a:lnTo>
                  <a:lnTo>
                    <a:pt x="279" y="70"/>
                  </a:lnTo>
                  <a:lnTo>
                    <a:pt x="285" y="66"/>
                  </a:lnTo>
                  <a:lnTo>
                    <a:pt x="293" y="68"/>
                  </a:lnTo>
                  <a:lnTo>
                    <a:pt x="298" y="72"/>
                  </a:lnTo>
                  <a:lnTo>
                    <a:pt x="304" y="78"/>
                  </a:lnTo>
                  <a:lnTo>
                    <a:pt x="310" y="87"/>
                  </a:lnTo>
                  <a:lnTo>
                    <a:pt x="310" y="95"/>
                  </a:lnTo>
                  <a:lnTo>
                    <a:pt x="310" y="104"/>
                  </a:lnTo>
                  <a:lnTo>
                    <a:pt x="310" y="112"/>
                  </a:lnTo>
                  <a:lnTo>
                    <a:pt x="310" y="116"/>
                  </a:lnTo>
                  <a:lnTo>
                    <a:pt x="348" y="167"/>
                  </a:lnTo>
                  <a:lnTo>
                    <a:pt x="367" y="260"/>
                  </a:lnTo>
                  <a:lnTo>
                    <a:pt x="338" y="293"/>
                  </a:lnTo>
                  <a:lnTo>
                    <a:pt x="295" y="293"/>
                  </a:lnTo>
                  <a:lnTo>
                    <a:pt x="32" y="127"/>
                  </a:lnTo>
                  <a:lnTo>
                    <a:pt x="32" y="127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804"/>
            <p:cNvSpPr>
              <a:spLocks/>
            </p:cNvSpPr>
            <p:nvPr/>
          </p:nvSpPr>
          <p:spPr bwMode="auto">
            <a:xfrm>
              <a:off x="5137150" y="5053013"/>
              <a:ext cx="169862" cy="101600"/>
            </a:xfrm>
            <a:custGeom>
              <a:avLst/>
              <a:gdLst/>
              <a:ahLst/>
              <a:cxnLst>
                <a:cxn ang="0">
                  <a:pos x="70" y="52"/>
                </a:cxn>
                <a:cxn ang="0">
                  <a:pos x="36" y="0"/>
                </a:cxn>
                <a:cxn ang="0">
                  <a:pos x="30" y="4"/>
                </a:cxn>
                <a:cxn ang="0">
                  <a:pos x="19" y="15"/>
                </a:cxn>
                <a:cxn ang="0">
                  <a:pos x="13" y="21"/>
                </a:cxn>
                <a:cxn ang="0">
                  <a:pos x="8" y="27"/>
                </a:cxn>
                <a:cxn ang="0">
                  <a:pos x="4" y="31"/>
                </a:cxn>
                <a:cxn ang="0">
                  <a:pos x="2" y="36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2" y="52"/>
                </a:cxn>
                <a:cxn ang="0">
                  <a:pos x="4" y="59"/>
                </a:cxn>
                <a:cxn ang="0">
                  <a:pos x="6" y="67"/>
                </a:cxn>
                <a:cxn ang="0">
                  <a:pos x="8" y="74"/>
                </a:cxn>
                <a:cxn ang="0">
                  <a:pos x="9" y="80"/>
                </a:cxn>
                <a:cxn ang="0">
                  <a:pos x="13" y="86"/>
                </a:cxn>
                <a:cxn ang="0">
                  <a:pos x="15" y="86"/>
                </a:cxn>
                <a:cxn ang="0">
                  <a:pos x="21" y="88"/>
                </a:cxn>
                <a:cxn ang="0">
                  <a:pos x="30" y="92"/>
                </a:cxn>
                <a:cxn ang="0">
                  <a:pos x="42" y="95"/>
                </a:cxn>
                <a:cxn ang="0">
                  <a:pos x="53" y="97"/>
                </a:cxn>
                <a:cxn ang="0">
                  <a:pos x="67" y="101"/>
                </a:cxn>
                <a:cxn ang="0">
                  <a:pos x="82" y="105"/>
                </a:cxn>
                <a:cxn ang="0">
                  <a:pos x="99" y="109"/>
                </a:cxn>
                <a:cxn ang="0">
                  <a:pos x="112" y="111"/>
                </a:cxn>
                <a:cxn ang="0">
                  <a:pos x="127" y="114"/>
                </a:cxn>
                <a:cxn ang="0">
                  <a:pos x="141" y="118"/>
                </a:cxn>
                <a:cxn ang="0">
                  <a:pos x="156" y="122"/>
                </a:cxn>
                <a:cxn ang="0">
                  <a:pos x="165" y="124"/>
                </a:cxn>
                <a:cxn ang="0">
                  <a:pos x="173" y="126"/>
                </a:cxn>
                <a:cxn ang="0">
                  <a:pos x="179" y="126"/>
                </a:cxn>
                <a:cxn ang="0">
                  <a:pos x="181" y="128"/>
                </a:cxn>
                <a:cxn ang="0">
                  <a:pos x="211" y="95"/>
                </a:cxn>
                <a:cxn ang="0">
                  <a:pos x="215" y="59"/>
                </a:cxn>
                <a:cxn ang="0">
                  <a:pos x="150" y="74"/>
                </a:cxn>
                <a:cxn ang="0">
                  <a:pos x="70" y="52"/>
                </a:cxn>
                <a:cxn ang="0">
                  <a:pos x="70" y="52"/>
                </a:cxn>
              </a:cxnLst>
              <a:rect l="0" t="0" r="r" b="b"/>
              <a:pathLst>
                <a:path w="215" h="128">
                  <a:moveTo>
                    <a:pt x="70" y="52"/>
                  </a:moveTo>
                  <a:lnTo>
                    <a:pt x="36" y="0"/>
                  </a:lnTo>
                  <a:lnTo>
                    <a:pt x="30" y="4"/>
                  </a:lnTo>
                  <a:lnTo>
                    <a:pt x="19" y="15"/>
                  </a:lnTo>
                  <a:lnTo>
                    <a:pt x="13" y="21"/>
                  </a:lnTo>
                  <a:lnTo>
                    <a:pt x="8" y="27"/>
                  </a:lnTo>
                  <a:lnTo>
                    <a:pt x="4" y="31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2" y="52"/>
                  </a:lnTo>
                  <a:lnTo>
                    <a:pt x="4" y="59"/>
                  </a:lnTo>
                  <a:lnTo>
                    <a:pt x="6" y="67"/>
                  </a:lnTo>
                  <a:lnTo>
                    <a:pt x="8" y="74"/>
                  </a:lnTo>
                  <a:lnTo>
                    <a:pt x="9" y="80"/>
                  </a:lnTo>
                  <a:lnTo>
                    <a:pt x="13" y="86"/>
                  </a:lnTo>
                  <a:lnTo>
                    <a:pt x="15" y="86"/>
                  </a:lnTo>
                  <a:lnTo>
                    <a:pt x="21" y="88"/>
                  </a:lnTo>
                  <a:lnTo>
                    <a:pt x="30" y="92"/>
                  </a:lnTo>
                  <a:lnTo>
                    <a:pt x="42" y="95"/>
                  </a:lnTo>
                  <a:lnTo>
                    <a:pt x="53" y="97"/>
                  </a:lnTo>
                  <a:lnTo>
                    <a:pt x="67" y="101"/>
                  </a:lnTo>
                  <a:lnTo>
                    <a:pt x="82" y="105"/>
                  </a:lnTo>
                  <a:lnTo>
                    <a:pt x="99" y="109"/>
                  </a:lnTo>
                  <a:lnTo>
                    <a:pt x="112" y="111"/>
                  </a:lnTo>
                  <a:lnTo>
                    <a:pt x="127" y="114"/>
                  </a:lnTo>
                  <a:lnTo>
                    <a:pt x="141" y="118"/>
                  </a:lnTo>
                  <a:lnTo>
                    <a:pt x="156" y="122"/>
                  </a:lnTo>
                  <a:lnTo>
                    <a:pt x="165" y="124"/>
                  </a:lnTo>
                  <a:lnTo>
                    <a:pt x="173" y="126"/>
                  </a:lnTo>
                  <a:lnTo>
                    <a:pt x="179" y="126"/>
                  </a:lnTo>
                  <a:lnTo>
                    <a:pt x="181" y="128"/>
                  </a:lnTo>
                  <a:lnTo>
                    <a:pt x="211" y="95"/>
                  </a:lnTo>
                  <a:lnTo>
                    <a:pt x="215" y="59"/>
                  </a:lnTo>
                  <a:lnTo>
                    <a:pt x="150" y="74"/>
                  </a:lnTo>
                  <a:lnTo>
                    <a:pt x="70" y="52"/>
                  </a:lnTo>
                  <a:lnTo>
                    <a:pt x="70" y="52"/>
                  </a:lnTo>
                  <a:close/>
                </a:path>
              </a:pathLst>
            </a:custGeom>
            <a:solidFill>
              <a:srgbClr val="E6BFA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805"/>
            <p:cNvSpPr>
              <a:spLocks/>
            </p:cNvSpPr>
            <p:nvPr/>
          </p:nvSpPr>
          <p:spPr bwMode="auto">
            <a:xfrm>
              <a:off x="3754437" y="4510088"/>
              <a:ext cx="193675" cy="344488"/>
            </a:xfrm>
            <a:custGeom>
              <a:avLst/>
              <a:gdLst/>
              <a:ahLst/>
              <a:cxnLst>
                <a:cxn ang="0">
                  <a:pos x="40" y="156"/>
                </a:cxn>
                <a:cxn ang="0">
                  <a:pos x="42" y="123"/>
                </a:cxn>
                <a:cxn ang="0">
                  <a:pos x="67" y="55"/>
                </a:cxn>
                <a:cxn ang="0">
                  <a:pos x="238" y="0"/>
                </a:cxn>
                <a:cxn ang="0">
                  <a:pos x="244" y="26"/>
                </a:cxn>
                <a:cxn ang="0">
                  <a:pos x="211" y="51"/>
                </a:cxn>
                <a:cxn ang="0">
                  <a:pos x="145" y="146"/>
                </a:cxn>
                <a:cxn ang="0">
                  <a:pos x="103" y="237"/>
                </a:cxn>
                <a:cxn ang="0">
                  <a:pos x="112" y="253"/>
                </a:cxn>
                <a:cxn ang="0">
                  <a:pos x="131" y="283"/>
                </a:cxn>
                <a:cxn ang="0">
                  <a:pos x="69" y="359"/>
                </a:cxn>
                <a:cxn ang="0">
                  <a:pos x="40" y="433"/>
                </a:cxn>
                <a:cxn ang="0">
                  <a:pos x="0" y="216"/>
                </a:cxn>
                <a:cxn ang="0">
                  <a:pos x="40" y="156"/>
                </a:cxn>
                <a:cxn ang="0">
                  <a:pos x="40" y="156"/>
                </a:cxn>
              </a:cxnLst>
              <a:rect l="0" t="0" r="r" b="b"/>
              <a:pathLst>
                <a:path w="244" h="433">
                  <a:moveTo>
                    <a:pt x="40" y="156"/>
                  </a:moveTo>
                  <a:lnTo>
                    <a:pt x="42" y="123"/>
                  </a:lnTo>
                  <a:lnTo>
                    <a:pt x="67" y="55"/>
                  </a:lnTo>
                  <a:lnTo>
                    <a:pt x="238" y="0"/>
                  </a:lnTo>
                  <a:lnTo>
                    <a:pt x="244" y="26"/>
                  </a:lnTo>
                  <a:lnTo>
                    <a:pt x="211" y="51"/>
                  </a:lnTo>
                  <a:lnTo>
                    <a:pt x="145" y="146"/>
                  </a:lnTo>
                  <a:lnTo>
                    <a:pt x="103" y="237"/>
                  </a:lnTo>
                  <a:lnTo>
                    <a:pt x="112" y="253"/>
                  </a:lnTo>
                  <a:lnTo>
                    <a:pt x="131" y="283"/>
                  </a:lnTo>
                  <a:lnTo>
                    <a:pt x="69" y="359"/>
                  </a:lnTo>
                  <a:lnTo>
                    <a:pt x="40" y="433"/>
                  </a:lnTo>
                  <a:lnTo>
                    <a:pt x="0" y="216"/>
                  </a:lnTo>
                  <a:lnTo>
                    <a:pt x="40" y="156"/>
                  </a:lnTo>
                  <a:lnTo>
                    <a:pt x="40" y="156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806"/>
            <p:cNvSpPr>
              <a:spLocks/>
            </p:cNvSpPr>
            <p:nvPr/>
          </p:nvSpPr>
          <p:spPr bwMode="auto">
            <a:xfrm>
              <a:off x="5124450" y="4679951"/>
              <a:ext cx="146050" cy="131763"/>
            </a:xfrm>
            <a:custGeom>
              <a:avLst/>
              <a:gdLst/>
              <a:ahLst/>
              <a:cxnLst>
                <a:cxn ang="0">
                  <a:pos x="26" y="36"/>
                </a:cxn>
                <a:cxn ang="0">
                  <a:pos x="61" y="24"/>
                </a:cxn>
                <a:cxn ang="0">
                  <a:pos x="66" y="0"/>
                </a:cxn>
                <a:cxn ang="0">
                  <a:pos x="78" y="0"/>
                </a:cxn>
                <a:cxn ang="0">
                  <a:pos x="101" y="13"/>
                </a:cxn>
                <a:cxn ang="0">
                  <a:pos x="137" y="26"/>
                </a:cxn>
                <a:cxn ang="0">
                  <a:pos x="140" y="43"/>
                </a:cxn>
                <a:cxn ang="0">
                  <a:pos x="131" y="51"/>
                </a:cxn>
                <a:cxn ang="0">
                  <a:pos x="89" y="32"/>
                </a:cxn>
                <a:cxn ang="0">
                  <a:pos x="85" y="49"/>
                </a:cxn>
                <a:cxn ang="0">
                  <a:pos x="120" y="58"/>
                </a:cxn>
                <a:cxn ang="0">
                  <a:pos x="175" y="64"/>
                </a:cxn>
                <a:cxn ang="0">
                  <a:pos x="182" y="79"/>
                </a:cxn>
                <a:cxn ang="0">
                  <a:pos x="137" y="89"/>
                </a:cxn>
                <a:cxn ang="0">
                  <a:pos x="158" y="98"/>
                </a:cxn>
                <a:cxn ang="0">
                  <a:pos x="156" y="110"/>
                </a:cxn>
                <a:cxn ang="0">
                  <a:pos x="104" y="114"/>
                </a:cxn>
                <a:cxn ang="0">
                  <a:pos x="112" y="129"/>
                </a:cxn>
                <a:cxn ang="0">
                  <a:pos x="110" y="136"/>
                </a:cxn>
                <a:cxn ang="0">
                  <a:pos x="66" y="123"/>
                </a:cxn>
                <a:cxn ang="0">
                  <a:pos x="64" y="138"/>
                </a:cxn>
                <a:cxn ang="0">
                  <a:pos x="30" y="165"/>
                </a:cxn>
                <a:cxn ang="0">
                  <a:pos x="21" y="155"/>
                </a:cxn>
                <a:cxn ang="0">
                  <a:pos x="0" y="110"/>
                </a:cxn>
                <a:cxn ang="0">
                  <a:pos x="5" y="83"/>
                </a:cxn>
                <a:cxn ang="0">
                  <a:pos x="26" y="36"/>
                </a:cxn>
                <a:cxn ang="0">
                  <a:pos x="26" y="36"/>
                </a:cxn>
              </a:cxnLst>
              <a:rect l="0" t="0" r="r" b="b"/>
              <a:pathLst>
                <a:path w="182" h="165">
                  <a:moveTo>
                    <a:pt x="26" y="36"/>
                  </a:moveTo>
                  <a:lnTo>
                    <a:pt x="61" y="24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101" y="13"/>
                  </a:lnTo>
                  <a:lnTo>
                    <a:pt x="137" y="26"/>
                  </a:lnTo>
                  <a:lnTo>
                    <a:pt x="140" y="43"/>
                  </a:lnTo>
                  <a:lnTo>
                    <a:pt x="131" y="51"/>
                  </a:lnTo>
                  <a:lnTo>
                    <a:pt x="89" y="32"/>
                  </a:lnTo>
                  <a:lnTo>
                    <a:pt x="85" y="49"/>
                  </a:lnTo>
                  <a:lnTo>
                    <a:pt x="120" y="58"/>
                  </a:lnTo>
                  <a:lnTo>
                    <a:pt x="175" y="64"/>
                  </a:lnTo>
                  <a:lnTo>
                    <a:pt x="182" y="79"/>
                  </a:lnTo>
                  <a:lnTo>
                    <a:pt x="137" y="89"/>
                  </a:lnTo>
                  <a:lnTo>
                    <a:pt x="158" y="98"/>
                  </a:lnTo>
                  <a:lnTo>
                    <a:pt x="156" y="110"/>
                  </a:lnTo>
                  <a:lnTo>
                    <a:pt x="104" y="114"/>
                  </a:lnTo>
                  <a:lnTo>
                    <a:pt x="112" y="129"/>
                  </a:lnTo>
                  <a:lnTo>
                    <a:pt x="110" y="136"/>
                  </a:lnTo>
                  <a:lnTo>
                    <a:pt x="66" y="123"/>
                  </a:lnTo>
                  <a:lnTo>
                    <a:pt x="64" y="138"/>
                  </a:lnTo>
                  <a:lnTo>
                    <a:pt x="30" y="165"/>
                  </a:lnTo>
                  <a:lnTo>
                    <a:pt x="21" y="155"/>
                  </a:lnTo>
                  <a:lnTo>
                    <a:pt x="0" y="110"/>
                  </a:lnTo>
                  <a:lnTo>
                    <a:pt x="5" y="83"/>
                  </a:lnTo>
                  <a:lnTo>
                    <a:pt x="26" y="36"/>
                  </a:lnTo>
                  <a:lnTo>
                    <a:pt x="26" y="36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808"/>
            <p:cNvSpPr>
              <a:spLocks/>
            </p:cNvSpPr>
            <p:nvPr/>
          </p:nvSpPr>
          <p:spPr bwMode="auto">
            <a:xfrm>
              <a:off x="3789362" y="4252913"/>
              <a:ext cx="239712" cy="319088"/>
            </a:xfrm>
            <a:custGeom>
              <a:avLst/>
              <a:gdLst/>
              <a:ahLst/>
              <a:cxnLst>
                <a:cxn ang="0">
                  <a:pos x="42" y="10"/>
                </a:cxn>
                <a:cxn ang="0">
                  <a:pos x="42" y="40"/>
                </a:cxn>
                <a:cxn ang="0">
                  <a:pos x="0" y="143"/>
                </a:cxn>
                <a:cxn ang="0">
                  <a:pos x="7" y="307"/>
                </a:cxn>
                <a:cxn ang="0">
                  <a:pos x="38" y="379"/>
                </a:cxn>
                <a:cxn ang="0">
                  <a:pos x="68" y="402"/>
                </a:cxn>
                <a:cxn ang="0">
                  <a:pos x="141" y="352"/>
                </a:cxn>
                <a:cxn ang="0">
                  <a:pos x="192" y="329"/>
                </a:cxn>
                <a:cxn ang="0">
                  <a:pos x="234" y="270"/>
                </a:cxn>
                <a:cxn ang="0">
                  <a:pos x="270" y="274"/>
                </a:cxn>
                <a:cxn ang="0">
                  <a:pos x="302" y="234"/>
                </a:cxn>
                <a:cxn ang="0">
                  <a:pos x="302" y="215"/>
                </a:cxn>
                <a:cxn ang="0">
                  <a:pos x="283" y="190"/>
                </a:cxn>
                <a:cxn ang="0">
                  <a:pos x="289" y="137"/>
                </a:cxn>
                <a:cxn ang="0">
                  <a:pos x="224" y="46"/>
                </a:cxn>
                <a:cxn ang="0">
                  <a:pos x="65" y="0"/>
                </a:cxn>
                <a:cxn ang="0">
                  <a:pos x="42" y="10"/>
                </a:cxn>
                <a:cxn ang="0">
                  <a:pos x="42" y="10"/>
                </a:cxn>
              </a:cxnLst>
              <a:rect l="0" t="0" r="r" b="b"/>
              <a:pathLst>
                <a:path w="302" h="402">
                  <a:moveTo>
                    <a:pt x="42" y="10"/>
                  </a:moveTo>
                  <a:lnTo>
                    <a:pt x="42" y="40"/>
                  </a:lnTo>
                  <a:lnTo>
                    <a:pt x="0" y="143"/>
                  </a:lnTo>
                  <a:lnTo>
                    <a:pt x="7" y="307"/>
                  </a:lnTo>
                  <a:lnTo>
                    <a:pt x="38" y="379"/>
                  </a:lnTo>
                  <a:lnTo>
                    <a:pt x="68" y="402"/>
                  </a:lnTo>
                  <a:lnTo>
                    <a:pt x="141" y="352"/>
                  </a:lnTo>
                  <a:lnTo>
                    <a:pt x="192" y="329"/>
                  </a:lnTo>
                  <a:lnTo>
                    <a:pt x="234" y="270"/>
                  </a:lnTo>
                  <a:lnTo>
                    <a:pt x="270" y="274"/>
                  </a:lnTo>
                  <a:lnTo>
                    <a:pt x="302" y="234"/>
                  </a:lnTo>
                  <a:lnTo>
                    <a:pt x="302" y="215"/>
                  </a:lnTo>
                  <a:lnTo>
                    <a:pt x="283" y="190"/>
                  </a:lnTo>
                  <a:lnTo>
                    <a:pt x="289" y="137"/>
                  </a:lnTo>
                  <a:lnTo>
                    <a:pt x="224" y="46"/>
                  </a:lnTo>
                  <a:lnTo>
                    <a:pt x="65" y="0"/>
                  </a:lnTo>
                  <a:lnTo>
                    <a:pt x="42" y="10"/>
                  </a:lnTo>
                  <a:lnTo>
                    <a:pt x="42" y="1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809"/>
            <p:cNvSpPr>
              <a:spLocks/>
            </p:cNvSpPr>
            <p:nvPr/>
          </p:nvSpPr>
          <p:spPr bwMode="auto">
            <a:xfrm>
              <a:off x="4878387" y="4319588"/>
              <a:ext cx="428625" cy="536575"/>
            </a:xfrm>
            <a:custGeom>
              <a:avLst/>
              <a:gdLst/>
              <a:ahLst/>
              <a:cxnLst>
                <a:cxn ang="0">
                  <a:pos x="158" y="36"/>
                </a:cxn>
                <a:cxn ang="0">
                  <a:pos x="142" y="48"/>
                </a:cxn>
                <a:cxn ang="0">
                  <a:pos x="137" y="67"/>
                </a:cxn>
                <a:cxn ang="0">
                  <a:pos x="142" y="82"/>
                </a:cxn>
                <a:cxn ang="0">
                  <a:pos x="154" y="93"/>
                </a:cxn>
                <a:cxn ang="0">
                  <a:pos x="154" y="101"/>
                </a:cxn>
                <a:cxn ang="0">
                  <a:pos x="154" y="114"/>
                </a:cxn>
                <a:cxn ang="0">
                  <a:pos x="160" y="126"/>
                </a:cxn>
                <a:cxn ang="0">
                  <a:pos x="160" y="127"/>
                </a:cxn>
                <a:cxn ang="0">
                  <a:pos x="154" y="131"/>
                </a:cxn>
                <a:cxn ang="0">
                  <a:pos x="139" y="141"/>
                </a:cxn>
                <a:cxn ang="0">
                  <a:pos x="121" y="154"/>
                </a:cxn>
                <a:cxn ang="0">
                  <a:pos x="101" y="171"/>
                </a:cxn>
                <a:cxn ang="0">
                  <a:pos x="80" y="194"/>
                </a:cxn>
                <a:cxn ang="0">
                  <a:pos x="57" y="223"/>
                </a:cxn>
                <a:cxn ang="0">
                  <a:pos x="36" y="253"/>
                </a:cxn>
                <a:cxn ang="0">
                  <a:pos x="21" y="287"/>
                </a:cxn>
                <a:cxn ang="0">
                  <a:pos x="9" y="321"/>
                </a:cxn>
                <a:cxn ang="0">
                  <a:pos x="2" y="356"/>
                </a:cxn>
                <a:cxn ang="0">
                  <a:pos x="0" y="390"/>
                </a:cxn>
                <a:cxn ang="0">
                  <a:pos x="2" y="424"/>
                </a:cxn>
                <a:cxn ang="0">
                  <a:pos x="4" y="460"/>
                </a:cxn>
                <a:cxn ang="0">
                  <a:pos x="9" y="494"/>
                </a:cxn>
                <a:cxn ang="0">
                  <a:pos x="13" y="531"/>
                </a:cxn>
                <a:cxn ang="0">
                  <a:pos x="19" y="565"/>
                </a:cxn>
                <a:cxn ang="0">
                  <a:pos x="28" y="593"/>
                </a:cxn>
                <a:cxn ang="0">
                  <a:pos x="44" y="616"/>
                </a:cxn>
                <a:cxn ang="0">
                  <a:pos x="61" y="635"/>
                </a:cxn>
                <a:cxn ang="0">
                  <a:pos x="78" y="650"/>
                </a:cxn>
                <a:cxn ang="0">
                  <a:pos x="93" y="660"/>
                </a:cxn>
                <a:cxn ang="0">
                  <a:pos x="106" y="666"/>
                </a:cxn>
                <a:cxn ang="0">
                  <a:pos x="114" y="669"/>
                </a:cxn>
                <a:cxn ang="0">
                  <a:pos x="161" y="675"/>
                </a:cxn>
                <a:cxn ang="0">
                  <a:pos x="207" y="552"/>
                </a:cxn>
                <a:cxn ang="0">
                  <a:pos x="120" y="504"/>
                </a:cxn>
                <a:cxn ang="0">
                  <a:pos x="101" y="337"/>
                </a:cxn>
                <a:cxn ang="0">
                  <a:pos x="540" y="139"/>
                </a:cxn>
                <a:cxn ang="0">
                  <a:pos x="450" y="82"/>
                </a:cxn>
                <a:cxn ang="0">
                  <a:pos x="388" y="78"/>
                </a:cxn>
                <a:cxn ang="0">
                  <a:pos x="386" y="65"/>
                </a:cxn>
                <a:cxn ang="0">
                  <a:pos x="376" y="51"/>
                </a:cxn>
                <a:cxn ang="0">
                  <a:pos x="373" y="0"/>
                </a:cxn>
                <a:cxn ang="0">
                  <a:pos x="161" y="36"/>
                </a:cxn>
              </a:cxnLst>
              <a:rect l="0" t="0" r="r" b="b"/>
              <a:pathLst>
                <a:path w="540" h="675">
                  <a:moveTo>
                    <a:pt x="161" y="36"/>
                  </a:moveTo>
                  <a:lnTo>
                    <a:pt x="158" y="36"/>
                  </a:lnTo>
                  <a:lnTo>
                    <a:pt x="150" y="42"/>
                  </a:lnTo>
                  <a:lnTo>
                    <a:pt x="142" y="48"/>
                  </a:lnTo>
                  <a:lnTo>
                    <a:pt x="139" y="57"/>
                  </a:lnTo>
                  <a:lnTo>
                    <a:pt x="137" y="67"/>
                  </a:lnTo>
                  <a:lnTo>
                    <a:pt x="139" y="76"/>
                  </a:lnTo>
                  <a:lnTo>
                    <a:pt x="142" y="82"/>
                  </a:lnTo>
                  <a:lnTo>
                    <a:pt x="146" y="86"/>
                  </a:lnTo>
                  <a:lnTo>
                    <a:pt x="154" y="93"/>
                  </a:lnTo>
                  <a:lnTo>
                    <a:pt x="160" y="97"/>
                  </a:lnTo>
                  <a:lnTo>
                    <a:pt x="154" y="101"/>
                  </a:lnTo>
                  <a:lnTo>
                    <a:pt x="152" y="108"/>
                  </a:lnTo>
                  <a:lnTo>
                    <a:pt x="154" y="114"/>
                  </a:lnTo>
                  <a:lnTo>
                    <a:pt x="156" y="120"/>
                  </a:lnTo>
                  <a:lnTo>
                    <a:pt x="160" y="126"/>
                  </a:lnTo>
                  <a:lnTo>
                    <a:pt x="161" y="127"/>
                  </a:lnTo>
                  <a:lnTo>
                    <a:pt x="160" y="127"/>
                  </a:lnTo>
                  <a:lnTo>
                    <a:pt x="158" y="129"/>
                  </a:lnTo>
                  <a:lnTo>
                    <a:pt x="154" y="131"/>
                  </a:lnTo>
                  <a:lnTo>
                    <a:pt x="146" y="137"/>
                  </a:lnTo>
                  <a:lnTo>
                    <a:pt x="139" y="141"/>
                  </a:lnTo>
                  <a:lnTo>
                    <a:pt x="131" y="146"/>
                  </a:lnTo>
                  <a:lnTo>
                    <a:pt x="121" y="154"/>
                  </a:lnTo>
                  <a:lnTo>
                    <a:pt x="112" y="164"/>
                  </a:lnTo>
                  <a:lnTo>
                    <a:pt x="101" y="171"/>
                  </a:lnTo>
                  <a:lnTo>
                    <a:pt x="89" y="184"/>
                  </a:lnTo>
                  <a:lnTo>
                    <a:pt x="80" y="194"/>
                  </a:lnTo>
                  <a:lnTo>
                    <a:pt x="68" y="209"/>
                  </a:lnTo>
                  <a:lnTo>
                    <a:pt x="57" y="223"/>
                  </a:lnTo>
                  <a:lnTo>
                    <a:pt x="45" y="238"/>
                  </a:lnTo>
                  <a:lnTo>
                    <a:pt x="36" y="253"/>
                  </a:lnTo>
                  <a:lnTo>
                    <a:pt x="28" y="270"/>
                  </a:lnTo>
                  <a:lnTo>
                    <a:pt x="21" y="287"/>
                  </a:lnTo>
                  <a:lnTo>
                    <a:pt x="13" y="304"/>
                  </a:lnTo>
                  <a:lnTo>
                    <a:pt x="9" y="321"/>
                  </a:lnTo>
                  <a:lnTo>
                    <a:pt x="5" y="339"/>
                  </a:lnTo>
                  <a:lnTo>
                    <a:pt x="2" y="356"/>
                  </a:lnTo>
                  <a:lnTo>
                    <a:pt x="2" y="373"/>
                  </a:lnTo>
                  <a:lnTo>
                    <a:pt x="0" y="390"/>
                  </a:lnTo>
                  <a:lnTo>
                    <a:pt x="2" y="409"/>
                  </a:lnTo>
                  <a:lnTo>
                    <a:pt x="2" y="424"/>
                  </a:lnTo>
                  <a:lnTo>
                    <a:pt x="4" y="441"/>
                  </a:lnTo>
                  <a:lnTo>
                    <a:pt x="4" y="460"/>
                  </a:lnTo>
                  <a:lnTo>
                    <a:pt x="5" y="477"/>
                  </a:lnTo>
                  <a:lnTo>
                    <a:pt x="9" y="494"/>
                  </a:lnTo>
                  <a:lnTo>
                    <a:pt x="11" y="513"/>
                  </a:lnTo>
                  <a:lnTo>
                    <a:pt x="13" y="531"/>
                  </a:lnTo>
                  <a:lnTo>
                    <a:pt x="15" y="550"/>
                  </a:lnTo>
                  <a:lnTo>
                    <a:pt x="19" y="565"/>
                  </a:lnTo>
                  <a:lnTo>
                    <a:pt x="23" y="580"/>
                  </a:lnTo>
                  <a:lnTo>
                    <a:pt x="28" y="593"/>
                  </a:lnTo>
                  <a:lnTo>
                    <a:pt x="36" y="607"/>
                  </a:lnTo>
                  <a:lnTo>
                    <a:pt x="44" y="616"/>
                  </a:lnTo>
                  <a:lnTo>
                    <a:pt x="51" y="628"/>
                  </a:lnTo>
                  <a:lnTo>
                    <a:pt x="61" y="635"/>
                  </a:lnTo>
                  <a:lnTo>
                    <a:pt x="70" y="645"/>
                  </a:lnTo>
                  <a:lnTo>
                    <a:pt x="78" y="650"/>
                  </a:lnTo>
                  <a:lnTo>
                    <a:pt x="85" y="656"/>
                  </a:lnTo>
                  <a:lnTo>
                    <a:pt x="93" y="660"/>
                  </a:lnTo>
                  <a:lnTo>
                    <a:pt x="101" y="664"/>
                  </a:lnTo>
                  <a:lnTo>
                    <a:pt x="106" y="666"/>
                  </a:lnTo>
                  <a:lnTo>
                    <a:pt x="112" y="668"/>
                  </a:lnTo>
                  <a:lnTo>
                    <a:pt x="114" y="669"/>
                  </a:lnTo>
                  <a:lnTo>
                    <a:pt x="116" y="669"/>
                  </a:lnTo>
                  <a:lnTo>
                    <a:pt x="161" y="675"/>
                  </a:lnTo>
                  <a:lnTo>
                    <a:pt x="230" y="654"/>
                  </a:lnTo>
                  <a:lnTo>
                    <a:pt x="207" y="552"/>
                  </a:lnTo>
                  <a:lnTo>
                    <a:pt x="160" y="550"/>
                  </a:lnTo>
                  <a:lnTo>
                    <a:pt x="120" y="504"/>
                  </a:lnTo>
                  <a:lnTo>
                    <a:pt x="97" y="426"/>
                  </a:lnTo>
                  <a:lnTo>
                    <a:pt x="101" y="337"/>
                  </a:lnTo>
                  <a:lnTo>
                    <a:pt x="477" y="211"/>
                  </a:lnTo>
                  <a:lnTo>
                    <a:pt x="540" y="139"/>
                  </a:lnTo>
                  <a:lnTo>
                    <a:pt x="487" y="97"/>
                  </a:lnTo>
                  <a:lnTo>
                    <a:pt x="450" y="82"/>
                  </a:lnTo>
                  <a:lnTo>
                    <a:pt x="403" y="76"/>
                  </a:lnTo>
                  <a:lnTo>
                    <a:pt x="388" y="78"/>
                  </a:lnTo>
                  <a:lnTo>
                    <a:pt x="388" y="74"/>
                  </a:lnTo>
                  <a:lnTo>
                    <a:pt x="386" y="65"/>
                  </a:lnTo>
                  <a:lnTo>
                    <a:pt x="382" y="55"/>
                  </a:lnTo>
                  <a:lnTo>
                    <a:pt x="376" y="51"/>
                  </a:lnTo>
                  <a:lnTo>
                    <a:pt x="386" y="23"/>
                  </a:lnTo>
                  <a:lnTo>
                    <a:pt x="373" y="0"/>
                  </a:lnTo>
                  <a:lnTo>
                    <a:pt x="161" y="36"/>
                  </a:lnTo>
                  <a:lnTo>
                    <a:pt x="161" y="36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810"/>
            <p:cNvSpPr>
              <a:spLocks/>
            </p:cNvSpPr>
            <p:nvPr/>
          </p:nvSpPr>
          <p:spPr bwMode="auto">
            <a:xfrm>
              <a:off x="3563937" y="4402138"/>
              <a:ext cx="263525" cy="514350"/>
            </a:xfrm>
            <a:custGeom>
              <a:avLst/>
              <a:gdLst/>
              <a:ahLst/>
              <a:cxnLst>
                <a:cxn ang="0">
                  <a:pos x="233" y="51"/>
                </a:cxn>
                <a:cxn ang="0">
                  <a:pos x="218" y="277"/>
                </a:cxn>
                <a:cxn ang="0">
                  <a:pos x="273" y="585"/>
                </a:cxn>
                <a:cxn ang="0">
                  <a:pos x="211" y="646"/>
                </a:cxn>
                <a:cxn ang="0">
                  <a:pos x="199" y="642"/>
                </a:cxn>
                <a:cxn ang="0">
                  <a:pos x="176" y="635"/>
                </a:cxn>
                <a:cxn ang="0">
                  <a:pos x="163" y="629"/>
                </a:cxn>
                <a:cxn ang="0">
                  <a:pos x="152" y="625"/>
                </a:cxn>
                <a:cxn ang="0">
                  <a:pos x="133" y="614"/>
                </a:cxn>
                <a:cxn ang="0">
                  <a:pos x="121" y="602"/>
                </a:cxn>
                <a:cxn ang="0">
                  <a:pos x="106" y="583"/>
                </a:cxn>
                <a:cxn ang="0">
                  <a:pos x="85" y="559"/>
                </a:cxn>
                <a:cxn ang="0">
                  <a:pos x="62" y="534"/>
                </a:cxn>
                <a:cxn ang="0">
                  <a:pos x="39" y="507"/>
                </a:cxn>
                <a:cxn ang="0">
                  <a:pos x="22" y="486"/>
                </a:cxn>
                <a:cxn ang="0">
                  <a:pos x="9" y="471"/>
                </a:cxn>
                <a:cxn ang="0">
                  <a:pos x="0" y="443"/>
                </a:cxn>
                <a:cxn ang="0">
                  <a:pos x="133" y="334"/>
                </a:cxn>
                <a:cxn ang="0">
                  <a:pos x="114" y="300"/>
                </a:cxn>
                <a:cxn ang="0">
                  <a:pos x="146" y="133"/>
                </a:cxn>
                <a:cxn ang="0">
                  <a:pos x="136" y="100"/>
                </a:cxn>
                <a:cxn ang="0">
                  <a:pos x="133" y="95"/>
                </a:cxn>
                <a:cxn ang="0">
                  <a:pos x="133" y="81"/>
                </a:cxn>
                <a:cxn ang="0">
                  <a:pos x="140" y="70"/>
                </a:cxn>
                <a:cxn ang="0">
                  <a:pos x="146" y="62"/>
                </a:cxn>
                <a:cxn ang="0">
                  <a:pos x="159" y="60"/>
                </a:cxn>
                <a:cxn ang="0">
                  <a:pos x="165" y="40"/>
                </a:cxn>
                <a:cxn ang="0">
                  <a:pos x="155" y="28"/>
                </a:cxn>
                <a:cxn ang="0">
                  <a:pos x="155" y="13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5" y="5"/>
                </a:cxn>
                <a:cxn ang="0">
                  <a:pos x="226" y="1"/>
                </a:cxn>
                <a:cxn ang="0">
                  <a:pos x="330" y="22"/>
                </a:cxn>
              </a:cxnLst>
              <a:rect l="0" t="0" r="r" b="b"/>
              <a:pathLst>
                <a:path w="330" h="646">
                  <a:moveTo>
                    <a:pt x="330" y="22"/>
                  </a:moveTo>
                  <a:lnTo>
                    <a:pt x="233" y="51"/>
                  </a:lnTo>
                  <a:lnTo>
                    <a:pt x="216" y="232"/>
                  </a:lnTo>
                  <a:lnTo>
                    <a:pt x="218" y="277"/>
                  </a:lnTo>
                  <a:lnTo>
                    <a:pt x="270" y="511"/>
                  </a:lnTo>
                  <a:lnTo>
                    <a:pt x="273" y="585"/>
                  </a:lnTo>
                  <a:lnTo>
                    <a:pt x="243" y="635"/>
                  </a:lnTo>
                  <a:lnTo>
                    <a:pt x="211" y="646"/>
                  </a:lnTo>
                  <a:lnTo>
                    <a:pt x="207" y="644"/>
                  </a:lnTo>
                  <a:lnTo>
                    <a:pt x="199" y="642"/>
                  </a:lnTo>
                  <a:lnTo>
                    <a:pt x="190" y="639"/>
                  </a:lnTo>
                  <a:lnTo>
                    <a:pt x="176" y="635"/>
                  </a:lnTo>
                  <a:lnTo>
                    <a:pt x="171" y="633"/>
                  </a:lnTo>
                  <a:lnTo>
                    <a:pt x="163" y="629"/>
                  </a:lnTo>
                  <a:lnTo>
                    <a:pt x="155" y="627"/>
                  </a:lnTo>
                  <a:lnTo>
                    <a:pt x="152" y="625"/>
                  </a:lnTo>
                  <a:lnTo>
                    <a:pt x="140" y="620"/>
                  </a:lnTo>
                  <a:lnTo>
                    <a:pt x="133" y="614"/>
                  </a:lnTo>
                  <a:lnTo>
                    <a:pt x="129" y="608"/>
                  </a:lnTo>
                  <a:lnTo>
                    <a:pt x="121" y="602"/>
                  </a:lnTo>
                  <a:lnTo>
                    <a:pt x="114" y="593"/>
                  </a:lnTo>
                  <a:lnTo>
                    <a:pt x="106" y="583"/>
                  </a:lnTo>
                  <a:lnTo>
                    <a:pt x="95" y="570"/>
                  </a:lnTo>
                  <a:lnTo>
                    <a:pt x="85" y="559"/>
                  </a:lnTo>
                  <a:lnTo>
                    <a:pt x="74" y="545"/>
                  </a:lnTo>
                  <a:lnTo>
                    <a:pt x="62" y="534"/>
                  </a:lnTo>
                  <a:lnTo>
                    <a:pt x="51" y="519"/>
                  </a:lnTo>
                  <a:lnTo>
                    <a:pt x="39" y="507"/>
                  </a:lnTo>
                  <a:lnTo>
                    <a:pt x="30" y="496"/>
                  </a:lnTo>
                  <a:lnTo>
                    <a:pt x="22" y="486"/>
                  </a:lnTo>
                  <a:lnTo>
                    <a:pt x="15" y="477"/>
                  </a:lnTo>
                  <a:lnTo>
                    <a:pt x="9" y="471"/>
                  </a:lnTo>
                  <a:lnTo>
                    <a:pt x="5" y="466"/>
                  </a:lnTo>
                  <a:lnTo>
                    <a:pt x="0" y="443"/>
                  </a:lnTo>
                  <a:lnTo>
                    <a:pt x="43" y="374"/>
                  </a:lnTo>
                  <a:lnTo>
                    <a:pt x="133" y="334"/>
                  </a:lnTo>
                  <a:lnTo>
                    <a:pt x="136" y="315"/>
                  </a:lnTo>
                  <a:lnTo>
                    <a:pt x="114" y="300"/>
                  </a:lnTo>
                  <a:lnTo>
                    <a:pt x="110" y="270"/>
                  </a:lnTo>
                  <a:lnTo>
                    <a:pt x="146" y="133"/>
                  </a:lnTo>
                  <a:lnTo>
                    <a:pt x="150" y="108"/>
                  </a:lnTo>
                  <a:lnTo>
                    <a:pt x="136" y="100"/>
                  </a:lnTo>
                  <a:lnTo>
                    <a:pt x="135" y="98"/>
                  </a:lnTo>
                  <a:lnTo>
                    <a:pt x="133" y="95"/>
                  </a:lnTo>
                  <a:lnTo>
                    <a:pt x="131" y="87"/>
                  </a:lnTo>
                  <a:lnTo>
                    <a:pt x="133" y="81"/>
                  </a:lnTo>
                  <a:lnTo>
                    <a:pt x="135" y="76"/>
                  </a:lnTo>
                  <a:lnTo>
                    <a:pt x="140" y="70"/>
                  </a:lnTo>
                  <a:lnTo>
                    <a:pt x="144" y="64"/>
                  </a:lnTo>
                  <a:lnTo>
                    <a:pt x="146" y="62"/>
                  </a:lnTo>
                  <a:lnTo>
                    <a:pt x="155" y="60"/>
                  </a:lnTo>
                  <a:lnTo>
                    <a:pt x="159" y="60"/>
                  </a:lnTo>
                  <a:lnTo>
                    <a:pt x="167" y="41"/>
                  </a:lnTo>
                  <a:lnTo>
                    <a:pt x="165" y="40"/>
                  </a:lnTo>
                  <a:lnTo>
                    <a:pt x="161" y="36"/>
                  </a:lnTo>
                  <a:lnTo>
                    <a:pt x="155" y="28"/>
                  </a:lnTo>
                  <a:lnTo>
                    <a:pt x="155" y="22"/>
                  </a:lnTo>
                  <a:lnTo>
                    <a:pt x="155" y="13"/>
                  </a:lnTo>
                  <a:lnTo>
                    <a:pt x="161" y="7"/>
                  </a:lnTo>
                  <a:lnTo>
                    <a:pt x="167" y="1"/>
                  </a:lnTo>
                  <a:lnTo>
                    <a:pt x="173" y="0"/>
                  </a:lnTo>
                  <a:lnTo>
                    <a:pt x="180" y="0"/>
                  </a:lnTo>
                  <a:lnTo>
                    <a:pt x="190" y="1"/>
                  </a:lnTo>
                  <a:lnTo>
                    <a:pt x="195" y="5"/>
                  </a:lnTo>
                  <a:lnTo>
                    <a:pt x="201" y="7"/>
                  </a:lnTo>
                  <a:lnTo>
                    <a:pt x="226" y="1"/>
                  </a:lnTo>
                  <a:lnTo>
                    <a:pt x="330" y="17"/>
                  </a:lnTo>
                  <a:lnTo>
                    <a:pt x="330" y="22"/>
                  </a:lnTo>
                  <a:lnTo>
                    <a:pt x="330" y="22"/>
                  </a:lnTo>
                  <a:close/>
                </a:path>
              </a:pathLst>
            </a:custGeom>
            <a:solidFill>
              <a:srgbClr val="FFDB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811"/>
            <p:cNvSpPr>
              <a:spLocks/>
            </p:cNvSpPr>
            <p:nvPr/>
          </p:nvSpPr>
          <p:spPr bwMode="auto">
            <a:xfrm>
              <a:off x="4964112" y="4486276"/>
              <a:ext cx="293687" cy="185738"/>
            </a:xfrm>
            <a:custGeom>
              <a:avLst/>
              <a:gdLst/>
              <a:ahLst/>
              <a:cxnLst>
                <a:cxn ang="0">
                  <a:pos x="0" y="126"/>
                </a:cxn>
                <a:cxn ang="0">
                  <a:pos x="36" y="97"/>
                </a:cxn>
                <a:cxn ang="0">
                  <a:pos x="74" y="95"/>
                </a:cxn>
                <a:cxn ang="0">
                  <a:pos x="114" y="72"/>
                </a:cxn>
                <a:cxn ang="0">
                  <a:pos x="147" y="72"/>
                </a:cxn>
                <a:cxn ang="0">
                  <a:pos x="187" y="46"/>
                </a:cxn>
                <a:cxn ang="0">
                  <a:pos x="225" y="46"/>
                </a:cxn>
                <a:cxn ang="0">
                  <a:pos x="259" y="23"/>
                </a:cxn>
                <a:cxn ang="0">
                  <a:pos x="297" y="21"/>
                </a:cxn>
                <a:cxn ang="0">
                  <a:pos x="339" y="0"/>
                </a:cxn>
                <a:cxn ang="0">
                  <a:pos x="371" y="0"/>
                </a:cxn>
                <a:cxn ang="0">
                  <a:pos x="308" y="46"/>
                </a:cxn>
                <a:cxn ang="0">
                  <a:pos x="261" y="65"/>
                </a:cxn>
                <a:cxn ang="0">
                  <a:pos x="213" y="128"/>
                </a:cxn>
                <a:cxn ang="0">
                  <a:pos x="183" y="185"/>
                </a:cxn>
                <a:cxn ang="0">
                  <a:pos x="156" y="190"/>
                </a:cxn>
                <a:cxn ang="0">
                  <a:pos x="133" y="211"/>
                </a:cxn>
                <a:cxn ang="0">
                  <a:pos x="95" y="211"/>
                </a:cxn>
                <a:cxn ang="0">
                  <a:pos x="74" y="234"/>
                </a:cxn>
                <a:cxn ang="0">
                  <a:pos x="42" y="234"/>
                </a:cxn>
                <a:cxn ang="0">
                  <a:pos x="0" y="126"/>
                </a:cxn>
                <a:cxn ang="0">
                  <a:pos x="0" y="126"/>
                </a:cxn>
              </a:cxnLst>
              <a:rect l="0" t="0" r="r" b="b"/>
              <a:pathLst>
                <a:path w="371" h="234">
                  <a:moveTo>
                    <a:pt x="0" y="126"/>
                  </a:moveTo>
                  <a:lnTo>
                    <a:pt x="36" y="97"/>
                  </a:lnTo>
                  <a:lnTo>
                    <a:pt x="74" y="95"/>
                  </a:lnTo>
                  <a:lnTo>
                    <a:pt x="114" y="72"/>
                  </a:lnTo>
                  <a:lnTo>
                    <a:pt x="147" y="72"/>
                  </a:lnTo>
                  <a:lnTo>
                    <a:pt x="187" y="46"/>
                  </a:lnTo>
                  <a:lnTo>
                    <a:pt x="225" y="46"/>
                  </a:lnTo>
                  <a:lnTo>
                    <a:pt x="259" y="23"/>
                  </a:lnTo>
                  <a:lnTo>
                    <a:pt x="297" y="21"/>
                  </a:lnTo>
                  <a:lnTo>
                    <a:pt x="339" y="0"/>
                  </a:lnTo>
                  <a:lnTo>
                    <a:pt x="371" y="0"/>
                  </a:lnTo>
                  <a:lnTo>
                    <a:pt x="308" y="46"/>
                  </a:lnTo>
                  <a:lnTo>
                    <a:pt x="261" y="65"/>
                  </a:lnTo>
                  <a:lnTo>
                    <a:pt x="213" y="128"/>
                  </a:lnTo>
                  <a:lnTo>
                    <a:pt x="183" y="185"/>
                  </a:lnTo>
                  <a:lnTo>
                    <a:pt x="156" y="190"/>
                  </a:lnTo>
                  <a:lnTo>
                    <a:pt x="133" y="211"/>
                  </a:lnTo>
                  <a:lnTo>
                    <a:pt x="95" y="211"/>
                  </a:lnTo>
                  <a:lnTo>
                    <a:pt x="74" y="234"/>
                  </a:lnTo>
                  <a:lnTo>
                    <a:pt x="42" y="234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4275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812"/>
            <p:cNvSpPr>
              <a:spLocks/>
            </p:cNvSpPr>
            <p:nvPr/>
          </p:nvSpPr>
          <p:spPr bwMode="auto">
            <a:xfrm>
              <a:off x="4970462" y="4168776"/>
              <a:ext cx="206375" cy="207963"/>
            </a:xfrm>
            <a:custGeom>
              <a:avLst/>
              <a:gdLst/>
              <a:ahLst/>
              <a:cxnLst>
                <a:cxn ang="0">
                  <a:pos x="13" y="80"/>
                </a:cxn>
                <a:cxn ang="0">
                  <a:pos x="4" y="104"/>
                </a:cxn>
                <a:cxn ang="0">
                  <a:pos x="23" y="160"/>
                </a:cxn>
                <a:cxn ang="0">
                  <a:pos x="0" y="150"/>
                </a:cxn>
                <a:cxn ang="0">
                  <a:pos x="17" y="190"/>
                </a:cxn>
                <a:cxn ang="0">
                  <a:pos x="49" y="234"/>
                </a:cxn>
                <a:cxn ang="0">
                  <a:pos x="68" y="245"/>
                </a:cxn>
                <a:cxn ang="0">
                  <a:pos x="133" y="262"/>
                </a:cxn>
                <a:cxn ang="0">
                  <a:pos x="192" y="257"/>
                </a:cxn>
                <a:cxn ang="0">
                  <a:pos x="232" y="226"/>
                </a:cxn>
                <a:cxn ang="0">
                  <a:pos x="251" y="198"/>
                </a:cxn>
                <a:cxn ang="0">
                  <a:pos x="258" y="125"/>
                </a:cxn>
                <a:cxn ang="0">
                  <a:pos x="215" y="0"/>
                </a:cxn>
                <a:cxn ang="0">
                  <a:pos x="179" y="26"/>
                </a:cxn>
                <a:cxn ang="0">
                  <a:pos x="163" y="30"/>
                </a:cxn>
                <a:cxn ang="0">
                  <a:pos x="152" y="21"/>
                </a:cxn>
                <a:cxn ang="0">
                  <a:pos x="127" y="32"/>
                </a:cxn>
                <a:cxn ang="0">
                  <a:pos x="104" y="34"/>
                </a:cxn>
                <a:cxn ang="0">
                  <a:pos x="80" y="57"/>
                </a:cxn>
                <a:cxn ang="0">
                  <a:pos x="42" y="63"/>
                </a:cxn>
                <a:cxn ang="0">
                  <a:pos x="13" y="80"/>
                </a:cxn>
                <a:cxn ang="0">
                  <a:pos x="13" y="80"/>
                </a:cxn>
              </a:cxnLst>
              <a:rect l="0" t="0" r="r" b="b"/>
              <a:pathLst>
                <a:path w="258" h="262">
                  <a:moveTo>
                    <a:pt x="13" y="80"/>
                  </a:moveTo>
                  <a:lnTo>
                    <a:pt x="4" y="104"/>
                  </a:lnTo>
                  <a:lnTo>
                    <a:pt x="23" y="160"/>
                  </a:lnTo>
                  <a:lnTo>
                    <a:pt x="0" y="150"/>
                  </a:lnTo>
                  <a:lnTo>
                    <a:pt x="17" y="190"/>
                  </a:lnTo>
                  <a:lnTo>
                    <a:pt x="49" y="234"/>
                  </a:lnTo>
                  <a:lnTo>
                    <a:pt x="68" y="245"/>
                  </a:lnTo>
                  <a:lnTo>
                    <a:pt x="133" y="262"/>
                  </a:lnTo>
                  <a:lnTo>
                    <a:pt x="192" y="257"/>
                  </a:lnTo>
                  <a:lnTo>
                    <a:pt x="232" y="226"/>
                  </a:lnTo>
                  <a:lnTo>
                    <a:pt x="251" y="198"/>
                  </a:lnTo>
                  <a:lnTo>
                    <a:pt x="258" y="125"/>
                  </a:lnTo>
                  <a:lnTo>
                    <a:pt x="215" y="0"/>
                  </a:lnTo>
                  <a:lnTo>
                    <a:pt x="179" y="26"/>
                  </a:lnTo>
                  <a:lnTo>
                    <a:pt x="163" y="30"/>
                  </a:lnTo>
                  <a:lnTo>
                    <a:pt x="152" y="21"/>
                  </a:lnTo>
                  <a:lnTo>
                    <a:pt x="127" y="32"/>
                  </a:lnTo>
                  <a:lnTo>
                    <a:pt x="104" y="34"/>
                  </a:lnTo>
                  <a:lnTo>
                    <a:pt x="80" y="57"/>
                  </a:lnTo>
                  <a:lnTo>
                    <a:pt x="42" y="63"/>
                  </a:lnTo>
                  <a:lnTo>
                    <a:pt x="13" y="8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814"/>
            <p:cNvSpPr>
              <a:spLocks/>
            </p:cNvSpPr>
            <p:nvPr/>
          </p:nvSpPr>
          <p:spPr bwMode="auto">
            <a:xfrm>
              <a:off x="3679825" y="4584701"/>
              <a:ext cx="57150" cy="23812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10" y="32"/>
                </a:cxn>
                <a:cxn ang="0">
                  <a:pos x="11" y="51"/>
                </a:cxn>
                <a:cxn ang="0">
                  <a:pos x="6" y="61"/>
                </a:cxn>
                <a:cxn ang="0">
                  <a:pos x="0" y="66"/>
                </a:cxn>
                <a:cxn ang="0">
                  <a:pos x="27" y="163"/>
                </a:cxn>
                <a:cxn ang="0">
                  <a:pos x="27" y="165"/>
                </a:cxn>
                <a:cxn ang="0">
                  <a:pos x="30" y="177"/>
                </a:cxn>
                <a:cxn ang="0">
                  <a:pos x="32" y="184"/>
                </a:cxn>
                <a:cxn ang="0">
                  <a:pos x="36" y="192"/>
                </a:cxn>
                <a:cxn ang="0">
                  <a:pos x="38" y="201"/>
                </a:cxn>
                <a:cxn ang="0">
                  <a:pos x="42" y="211"/>
                </a:cxn>
                <a:cxn ang="0">
                  <a:pos x="44" y="220"/>
                </a:cxn>
                <a:cxn ang="0">
                  <a:pos x="46" y="230"/>
                </a:cxn>
                <a:cxn ang="0">
                  <a:pos x="48" y="237"/>
                </a:cxn>
                <a:cxn ang="0">
                  <a:pos x="51" y="247"/>
                </a:cxn>
                <a:cxn ang="0">
                  <a:pos x="51" y="253"/>
                </a:cxn>
                <a:cxn ang="0">
                  <a:pos x="55" y="260"/>
                </a:cxn>
                <a:cxn ang="0">
                  <a:pos x="55" y="264"/>
                </a:cxn>
                <a:cxn ang="0">
                  <a:pos x="57" y="270"/>
                </a:cxn>
                <a:cxn ang="0">
                  <a:pos x="53" y="274"/>
                </a:cxn>
                <a:cxn ang="0">
                  <a:pos x="48" y="274"/>
                </a:cxn>
                <a:cxn ang="0">
                  <a:pos x="46" y="274"/>
                </a:cxn>
                <a:cxn ang="0">
                  <a:pos x="44" y="279"/>
                </a:cxn>
                <a:cxn ang="0">
                  <a:pos x="44" y="289"/>
                </a:cxn>
                <a:cxn ang="0">
                  <a:pos x="48" y="294"/>
                </a:cxn>
                <a:cxn ang="0">
                  <a:pos x="55" y="298"/>
                </a:cxn>
                <a:cxn ang="0">
                  <a:pos x="65" y="296"/>
                </a:cxn>
                <a:cxn ang="0">
                  <a:pos x="67" y="293"/>
                </a:cxn>
                <a:cxn ang="0">
                  <a:pos x="70" y="289"/>
                </a:cxn>
                <a:cxn ang="0">
                  <a:pos x="70" y="281"/>
                </a:cxn>
                <a:cxn ang="0">
                  <a:pos x="72" y="275"/>
                </a:cxn>
                <a:cxn ang="0">
                  <a:pos x="72" y="268"/>
                </a:cxn>
                <a:cxn ang="0">
                  <a:pos x="72" y="260"/>
                </a:cxn>
                <a:cxn ang="0">
                  <a:pos x="70" y="255"/>
                </a:cxn>
                <a:cxn ang="0">
                  <a:pos x="70" y="251"/>
                </a:cxn>
                <a:cxn ang="0">
                  <a:pos x="67" y="245"/>
                </a:cxn>
                <a:cxn ang="0">
                  <a:pos x="65" y="236"/>
                </a:cxn>
                <a:cxn ang="0">
                  <a:pos x="61" y="222"/>
                </a:cxn>
                <a:cxn ang="0">
                  <a:pos x="57" y="205"/>
                </a:cxn>
                <a:cxn ang="0">
                  <a:pos x="51" y="186"/>
                </a:cxn>
                <a:cxn ang="0">
                  <a:pos x="48" y="165"/>
                </a:cxn>
                <a:cxn ang="0">
                  <a:pos x="42" y="142"/>
                </a:cxn>
                <a:cxn ang="0">
                  <a:pos x="38" y="120"/>
                </a:cxn>
                <a:cxn ang="0">
                  <a:pos x="32" y="97"/>
                </a:cxn>
                <a:cxn ang="0">
                  <a:pos x="27" y="74"/>
                </a:cxn>
                <a:cxn ang="0">
                  <a:pos x="23" y="53"/>
                </a:cxn>
                <a:cxn ang="0">
                  <a:pos x="19" y="36"/>
                </a:cxn>
                <a:cxn ang="0">
                  <a:pos x="15" y="21"/>
                </a:cxn>
                <a:cxn ang="0">
                  <a:pos x="13" y="9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72" h="298">
                  <a:moveTo>
                    <a:pt x="6" y="5"/>
                  </a:moveTo>
                  <a:lnTo>
                    <a:pt x="10" y="32"/>
                  </a:lnTo>
                  <a:lnTo>
                    <a:pt x="11" y="51"/>
                  </a:lnTo>
                  <a:lnTo>
                    <a:pt x="6" y="61"/>
                  </a:lnTo>
                  <a:lnTo>
                    <a:pt x="0" y="66"/>
                  </a:lnTo>
                  <a:lnTo>
                    <a:pt x="27" y="163"/>
                  </a:lnTo>
                  <a:lnTo>
                    <a:pt x="27" y="165"/>
                  </a:lnTo>
                  <a:lnTo>
                    <a:pt x="30" y="177"/>
                  </a:lnTo>
                  <a:lnTo>
                    <a:pt x="32" y="184"/>
                  </a:lnTo>
                  <a:lnTo>
                    <a:pt x="36" y="192"/>
                  </a:lnTo>
                  <a:lnTo>
                    <a:pt x="38" y="201"/>
                  </a:lnTo>
                  <a:lnTo>
                    <a:pt x="42" y="211"/>
                  </a:lnTo>
                  <a:lnTo>
                    <a:pt x="44" y="220"/>
                  </a:lnTo>
                  <a:lnTo>
                    <a:pt x="46" y="230"/>
                  </a:lnTo>
                  <a:lnTo>
                    <a:pt x="48" y="237"/>
                  </a:lnTo>
                  <a:lnTo>
                    <a:pt x="51" y="247"/>
                  </a:lnTo>
                  <a:lnTo>
                    <a:pt x="51" y="253"/>
                  </a:lnTo>
                  <a:lnTo>
                    <a:pt x="55" y="260"/>
                  </a:lnTo>
                  <a:lnTo>
                    <a:pt x="55" y="264"/>
                  </a:lnTo>
                  <a:lnTo>
                    <a:pt x="57" y="270"/>
                  </a:lnTo>
                  <a:lnTo>
                    <a:pt x="53" y="274"/>
                  </a:lnTo>
                  <a:lnTo>
                    <a:pt x="48" y="274"/>
                  </a:lnTo>
                  <a:lnTo>
                    <a:pt x="46" y="274"/>
                  </a:lnTo>
                  <a:lnTo>
                    <a:pt x="44" y="279"/>
                  </a:lnTo>
                  <a:lnTo>
                    <a:pt x="44" y="289"/>
                  </a:lnTo>
                  <a:lnTo>
                    <a:pt x="48" y="294"/>
                  </a:lnTo>
                  <a:lnTo>
                    <a:pt x="55" y="298"/>
                  </a:lnTo>
                  <a:lnTo>
                    <a:pt x="65" y="296"/>
                  </a:lnTo>
                  <a:lnTo>
                    <a:pt x="67" y="293"/>
                  </a:lnTo>
                  <a:lnTo>
                    <a:pt x="70" y="289"/>
                  </a:lnTo>
                  <a:lnTo>
                    <a:pt x="70" y="281"/>
                  </a:lnTo>
                  <a:lnTo>
                    <a:pt x="72" y="275"/>
                  </a:lnTo>
                  <a:lnTo>
                    <a:pt x="72" y="268"/>
                  </a:lnTo>
                  <a:lnTo>
                    <a:pt x="72" y="260"/>
                  </a:lnTo>
                  <a:lnTo>
                    <a:pt x="70" y="255"/>
                  </a:lnTo>
                  <a:lnTo>
                    <a:pt x="70" y="251"/>
                  </a:lnTo>
                  <a:lnTo>
                    <a:pt x="67" y="245"/>
                  </a:lnTo>
                  <a:lnTo>
                    <a:pt x="65" y="236"/>
                  </a:lnTo>
                  <a:lnTo>
                    <a:pt x="61" y="222"/>
                  </a:lnTo>
                  <a:lnTo>
                    <a:pt x="57" y="205"/>
                  </a:lnTo>
                  <a:lnTo>
                    <a:pt x="51" y="186"/>
                  </a:lnTo>
                  <a:lnTo>
                    <a:pt x="48" y="165"/>
                  </a:lnTo>
                  <a:lnTo>
                    <a:pt x="42" y="142"/>
                  </a:lnTo>
                  <a:lnTo>
                    <a:pt x="38" y="120"/>
                  </a:lnTo>
                  <a:lnTo>
                    <a:pt x="32" y="97"/>
                  </a:lnTo>
                  <a:lnTo>
                    <a:pt x="27" y="74"/>
                  </a:lnTo>
                  <a:lnTo>
                    <a:pt x="23" y="53"/>
                  </a:lnTo>
                  <a:lnTo>
                    <a:pt x="19" y="36"/>
                  </a:lnTo>
                  <a:lnTo>
                    <a:pt x="15" y="21"/>
                  </a:lnTo>
                  <a:lnTo>
                    <a:pt x="13" y="9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816"/>
            <p:cNvSpPr>
              <a:spLocks/>
            </p:cNvSpPr>
            <p:nvPr/>
          </p:nvSpPr>
          <p:spPr bwMode="auto">
            <a:xfrm>
              <a:off x="3690937" y="4411663"/>
              <a:ext cx="66675" cy="109538"/>
            </a:xfrm>
            <a:custGeom>
              <a:avLst/>
              <a:gdLst/>
              <a:ahLst/>
              <a:cxnLst>
                <a:cxn ang="0">
                  <a:pos x="29" y="25"/>
                </a:cxn>
                <a:cxn ang="0">
                  <a:pos x="25" y="29"/>
                </a:cxn>
                <a:cxn ang="0">
                  <a:pos x="19" y="40"/>
                </a:cxn>
                <a:cxn ang="0">
                  <a:pos x="15" y="46"/>
                </a:cxn>
                <a:cxn ang="0">
                  <a:pos x="14" y="51"/>
                </a:cxn>
                <a:cxn ang="0">
                  <a:pos x="10" y="57"/>
                </a:cxn>
                <a:cxn ang="0">
                  <a:pos x="10" y="63"/>
                </a:cxn>
                <a:cxn ang="0">
                  <a:pos x="6" y="80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12" y="139"/>
                </a:cxn>
                <a:cxn ang="0">
                  <a:pos x="12" y="95"/>
                </a:cxn>
                <a:cxn ang="0">
                  <a:pos x="12" y="93"/>
                </a:cxn>
                <a:cxn ang="0">
                  <a:pos x="14" y="89"/>
                </a:cxn>
                <a:cxn ang="0">
                  <a:pos x="15" y="80"/>
                </a:cxn>
                <a:cxn ang="0">
                  <a:pos x="17" y="74"/>
                </a:cxn>
                <a:cxn ang="0">
                  <a:pos x="17" y="65"/>
                </a:cxn>
                <a:cxn ang="0">
                  <a:pos x="21" y="55"/>
                </a:cxn>
                <a:cxn ang="0">
                  <a:pos x="23" y="49"/>
                </a:cxn>
                <a:cxn ang="0">
                  <a:pos x="25" y="46"/>
                </a:cxn>
                <a:cxn ang="0">
                  <a:pos x="27" y="38"/>
                </a:cxn>
                <a:cxn ang="0">
                  <a:pos x="36" y="27"/>
                </a:cxn>
                <a:cxn ang="0">
                  <a:pos x="46" y="17"/>
                </a:cxn>
                <a:cxn ang="0">
                  <a:pos x="57" y="11"/>
                </a:cxn>
                <a:cxn ang="0">
                  <a:pos x="67" y="6"/>
                </a:cxn>
                <a:cxn ang="0">
                  <a:pos x="76" y="4"/>
                </a:cxn>
                <a:cxn ang="0">
                  <a:pos x="82" y="0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1" y="0"/>
                </a:cxn>
                <a:cxn ang="0">
                  <a:pos x="61" y="2"/>
                </a:cxn>
                <a:cxn ang="0">
                  <a:pos x="52" y="4"/>
                </a:cxn>
                <a:cxn ang="0">
                  <a:pos x="42" y="8"/>
                </a:cxn>
                <a:cxn ang="0">
                  <a:pos x="36" y="15"/>
                </a:cxn>
                <a:cxn ang="0">
                  <a:pos x="31" y="23"/>
                </a:cxn>
                <a:cxn ang="0">
                  <a:pos x="29" y="25"/>
                </a:cxn>
                <a:cxn ang="0">
                  <a:pos x="29" y="25"/>
                </a:cxn>
              </a:cxnLst>
              <a:rect l="0" t="0" r="r" b="b"/>
              <a:pathLst>
                <a:path w="84" h="139">
                  <a:moveTo>
                    <a:pt x="29" y="25"/>
                  </a:moveTo>
                  <a:lnTo>
                    <a:pt x="25" y="29"/>
                  </a:lnTo>
                  <a:lnTo>
                    <a:pt x="19" y="40"/>
                  </a:lnTo>
                  <a:lnTo>
                    <a:pt x="15" y="46"/>
                  </a:lnTo>
                  <a:lnTo>
                    <a:pt x="14" y="51"/>
                  </a:lnTo>
                  <a:lnTo>
                    <a:pt x="10" y="57"/>
                  </a:lnTo>
                  <a:lnTo>
                    <a:pt x="10" y="63"/>
                  </a:lnTo>
                  <a:lnTo>
                    <a:pt x="6" y="80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12" y="139"/>
                  </a:lnTo>
                  <a:lnTo>
                    <a:pt x="12" y="95"/>
                  </a:lnTo>
                  <a:lnTo>
                    <a:pt x="12" y="93"/>
                  </a:lnTo>
                  <a:lnTo>
                    <a:pt x="14" y="89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65"/>
                  </a:lnTo>
                  <a:lnTo>
                    <a:pt x="21" y="55"/>
                  </a:lnTo>
                  <a:lnTo>
                    <a:pt x="23" y="49"/>
                  </a:lnTo>
                  <a:lnTo>
                    <a:pt x="25" y="46"/>
                  </a:lnTo>
                  <a:lnTo>
                    <a:pt x="27" y="38"/>
                  </a:lnTo>
                  <a:lnTo>
                    <a:pt x="36" y="27"/>
                  </a:lnTo>
                  <a:lnTo>
                    <a:pt x="46" y="17"/>
                  </a:lnTo>
                  <a:lnTo>
                    <a:pt x="57" y="11"/>
                  </a:lnTo>
                  <a:lnTo>
                    <a:pt x="67" y="6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1" y="0"/>
                  </a:lnTo>
                  <a:lnTo>
                    <a:pt x="61" y="2"/>
                  </a:lnTo>
                  <a:lnTo>
                    <a:pt x="52" y="4"/>
                  </a:lnTo>
                  <a:lnTo>
                    <a:pt x="42" y="8"/>
                  </a:lnTo>
                  <a:lnTo>
                    <a:pt x="36" y="15"/>
                  </a:lnTo>
                  <a:lnTo>
                    <a:pt x="31" y="23"/>
                  </a:lnTo>
                  <a:lnTo>
                    <a:pt x="29" y="25"/>
                  </a:lnTo>
                  <a:lnTo>
                    <a:pt x="29" y="2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817"/>
            <p:cNvSpPr>
              <a:spLocks/>
            </p:cNvSpPr>
            <p:nvPr/>
          </p:nvSpPr>
          <p:spPr bwMode="auto">
            <a:xfrm>
              <a:off x="3595687" y="4721226"/>
              <a:ext cx="106362" cy="1587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61" y="144"/>
                </a:cxn>
                <a:cxn ang="0">
                  <a:pos x="80" y="135"/>
                </a:cxn>
                <a:cxn ang="0">
                  <a:pos x="103" y="139"/>
                </a:cxn>
                <a:cxn ang="0">
                  <a:pos x="111" y="160"/>
                </a:cxn>
                <a:cxn ang="0">
                  <a:pos x="103" y="173"/>
                </a:cxn>
                <a:cxn ang="0">
                  <a:pos x="115" y="192"/>
                </a:cxn>
                <a:cxn ang="0">
                  <a:pos x="126" y="200"/>
                </a:cxn>
                <a:cxn ang="0">
                  <a:pos x="134" y="192"/>
                </a:cxn>
                <a:cxn ang="0">
                  <a:pos x="116" y="177"/>
                </a:cxn>
                <a:cxn ang="0">
                  <a:pos x="120" y="146"/>
                </a:cxn>
                <a:cxn ang="0">
                  <a:pos x="116" y="141"/>
                </a:cxn>
                <a:cxn ang="0">
                  <a:pos x="113" y="131"/>
                </a:cxn>
                <a:cxn ang="0">
                  <a:pos x="105" y="120"/>
                </a:cxn>
                <a:cxn ang="0">
                  <a:pos x="99" y="114"/>
                </a:cxn>
                <a:cxn ang="0">
                  <a:pos x="90" y="112"/>
                </a:cxn>
                <a:cxn ang="0">
                  <a:pos x="80" y="112"/>
                </a:cxn>
                <a:cxn ang="0">
                  <a:pos x="75" y="112"/>
                </a:cxn>
                <a:cxn ang="0">
                  <a:pos x="71" y="114"/>
                </a:cxn>
                <a:cxn ang="0">
                  <a:pos x="38" y="0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134" h="200">
                  <a:moveTo>
                    <a:pt x="0" y="47"/>
                  </a:moveTo>
                  <a:lnTo>
                    <a:pt x="61" y="144"/>
                  </a:lnTo>
                  <a:lnTo>
                    <a:pt x="80" y="135"/>
                  </a:lnTo>
                  <a:lnTo>
                    <a:pt x="103" y="139"/>
                  </a:lnTo>
                  <a:lnTo>
                    <a:pt x="111" y="160"/>
                  </a:lnTo>
                  <a:lnTo>
                    <a:pt x="103" y="173"/>
                  </a:lnTo>
                  <a:lnTo>
                    <a:pt x="115" y="192"/>
                  </a:lnTo>
                  <a:lnTo>
                    <a:pt x="126" y="200"/>
                  </a:lnTo>
                  <a:lnTo>
                    <a:pt x="134" y="192"/>
                  </a:lnTo>
                  <a:lnTo>
                    <a:pt x="116" y="177"/>
                  </a:lnTo>
                  <a:lnTo>
                    <a:pt x="120" y="146"/>
                  </a:lnTo>
                  <a:lnTo>
                    <a:pt x="116" y="141"/>
                  </a:lnTo>
                  <a:lnTo>
                    <a:pt x="113" y="131"/>
                  </a:lnTo>
                  <a:lnTo>
                    <a:pt x="105" y="120"/>
                  </a:lnTo>
                  <a:lnTo>
                    <a:pt x="99" y="114"/>
                  </a:lnTo>
                  <a:lnTo>
                    <a:pt x="90" y="112"/>
                  </a:lnTo>
                  <a:lnTo>
                    <a:pt x="80" y="112"/>
                  </a:lnTo>
                  <a:lnTo>
                    <a:pt x="75" y="112"/>
                  </a:lnTo>
                  <a:lnTo>
                    <a:pt x="71" y="114"/>
                  </a:lnTo>
                  <a:lnTo>
                    <a:pt x="38" y="0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818"/>
            <p:cNvSpPr>
              <a:spLocks/>
            </p:cNvSpPr>
            <p:nvPr/>
          </p:nvSpPr>
          <p:spPr bwMode="auto">
            <a:xfrm>
              <a:off x="3468687" y="4173538"/>
              <a:ext cx="142875" cy="161925"/>
            </a:xfrm>
            <a:custGeom>
              <a:avLst/>
              <a:gdLst/>
              <a:ahLst/>
              <a:cxnLst>
                <a:cxn ang="0">
                  <a:pos x="80" y="20"/>
                </a:cxn>
                <a:cxn ang="0">
                  <a:pos x="74" y="19"/>
                </a:cxn>
                <a:cxn ang="0">
                  <a:pos x="70" y="11"/>
                </a:cxn>
                <a:cxn ang="0">
                  <a:pos x="74" y="1"/>
                </a:cxn>
                <a:cxn ang="0">
                  <a:pos x="85" y="1"/>
                </a:cxn>
                <a:cxn ang="0">
                  <a:pos x="93" y="1"/>
                </a:cxn>
                <a:cxn ang="0">
                  <a:pos x="97" y="11"/>
                </a:cxn>
                <a:cxn ang="0">
                  <a:pos x="91" y="19"/>
                </a:cxn>
                <a:cxn ang="0">
                  <a:pos x="85" y="20"/>
                </a:cxn>
                <a:cxn ang="0">
                  <a:pos x="140" y="57"/>
                </a:cxn>
                <a:cxn ang="0">
                  <a:pos x="142" y="51"/>
                </a:cxn>
                <a:cxn ang="0">
                  <a:pos x="148" y="45"/>
                </a:cxn>
                <a:cxn ang="0">
                  <a:pos x="158" y="51"/>
                </a:cxn>
                <a:cxn ang="0">
                  <a:pos x="154" y="58"/>
                </a:cxn>
                <a:cxn ang="0">
                  <a:pos x="148" y="60"/>
                </a:cxn>
                <a:cxn ang="0">
                  <a:pos x="161" y="102"/>
                </a:cxn>
                <a:cxn ang="0">
                  <a:pos x="173" y="98"/>
                </a:cxn>
                <a:cxn ang="0">
                  <a:pos x="178" y="104"/>
                </a:cxn>
                <a:cxn ang="0">
                  <a:pos x="175" y="116"/>
                </a:cxn>
                <a:cxn ang="0">
                  <a:pos x="163" y="112"/>
                </a:cxn>
                <a:cxn ang="0">
                  <a:pos x="95" y="110"/>
                </a:cxn>
                <a:cxn ang="0">
                  <a:pos x="150" y="157"/>
                </a:cxn>
                <a:cxn ang="0">
                  <a:pos x="158" y="159"/>
                </a:cxn>
                <a:cxn ang="0">
                  <a:pos x="165" y="163"/>
                </a:cxn>
                <a:cxn ang="0">
                  <a:pos x="163" y="169"/>
                </a:cxn>
                <a:cxn ang="0">
                  <a:pos x="152" y="176"/>
                </a:cxn>
                <a:cxn ang="0">
                  <a:pos x="146" y="171"/>
                </a:cxn>
                <a:cxn ang="0">
                  <a:pos x="85" y="129"/>
                </a:cxn>
                <a:cxn ang="0">
                  <a:pos x="89" y="188"/>
                </a:cxn>
                <a:cxn ang="0">
                  <a:pos x="93" y="195"/>
                </a:cxn>
                <a:cxn ang="0">
                  <a:pos x="91" y="203"/>
                </a:cxn>
                <a:cxn ang="0">
                  <a:pos x="80" y="199"/>
                </a:cxn>
                <a:cxn ang="0">
                  <a:pos x="74" y="194"/>
                </a:cxn>
                <a:cxn ang="0">
                  <a:pos x="83" y="186"/>
                </a:cxn>
                <a:cxn ang="0">
                  <a:pos x="42" y="165"/>
                </a:cxn>
                <a:cxn ang="0">
                  <a:pos x="43" y="171"/>
                </a:cxn>
                <a:cxn ang="0">
                  <a:pos x="38" y="178"/>
                </a:cxn>
                <a:cxn ang="0">
                  <a:pos x="24" y="174"/>
                </a:cxn>
                <a:cxn ang="0">
                  <a:pos x="21" y="169"/>
                </a:cxn>
                <a:cxn ang="0">
                  <a:pos x="30" y="161"/>
                </a:cxn>
                <a:cxn ang="0">
                  <a:pos x="38" y="161"/>
                </a:cxn>
                <a:cxn ang="0">
                  <a:pos x="15" y="116"/>
                </a:cxn>
                <a:cxn ang="0">
                  <a:pos x="5" y="123"/>
                </a:cxn>
                <a:cxn ang="0">
                  <a:pos x="0" y="117"/>
                </a:cxn>
                <a:cxn ang="0">
                  <a:pos x="0" y="114"/>
                </a:cxn>
                <a:cxn ang="0">
                  <a:pos x="15" y="110"/>
                </a:cxn>
                <a:cxn ang="0">
                  <a:pos x="45" y="70"/>
                </a:cxn>
                <a:cxn ang="0">
                  <a:pos x="38" y="68"/>
                </a:cxn>
                <a:cxn ang="0">
                  <a:pos x="40" y="60"/>
                </a:cxn>
                <a:cxn ang="0">
                  <a:pos x="51" y="60"/>
                </a:cxn>
                <a:cxn ang="0">
                  <a:pos x="51" y="70"/>
                </a:cxn>
                <a:cxn ang="0">
                  <a:pos x="80" y="98"/>
                </a:cxn>
              </a:cxnLst>
              <a:rect l="0" t="0" r="r" b="b"/>
              <a:pathLst>
                <a:path w="178" h="203">
                  <a:moveTo>
                    <a:pt x="80" y="98"/>
                  </a:moveTo>
                  <a:lnTo>
                    <a:pt x="80" y="20"/>
                  </a:lnTo>
                  <a:lnTo>
                    <a:pt x="78" y="19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70" y="11"/>
                  </a:lnTo>
                  <a:lnTo>
                    <a:pt x="70" y="5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85" y="1"/>
                  </a:lnTo>
                  <a:lnTo>
                    <a:pt x="89" y="1"/>
                  </a:lnTo>
                  <a:lnTo>
                    <a:pt x="93" y="1"/>
                  </a:lnTo>
                  <a:lnTo>
                    <a:pt x="95" y="5"/>
                  </a:lnTo>
                  <a:lnTo>
                    <a:pt x="97" y="11"/>
                  </a:lnTo>
                  <a:lnTo>
                    <a:pt x="93" y="15"/>
                  </a:lnTo>
                  <a:lnTo>
                    <a:pt x="91" y="19"/>
                  </a:lnTo>
                  <a:lnTo>
                    <a:pt x="87" y="20"/>
                  </a:lnTo>
                  <a:lnTo>
                    <a:pt x="85" y="20"/>
                  </a:lnTo>
                  <a:lnTo>
                    <a:pt x="87" y="98"/>
                  </a:lnTo>
                  <a:lnTo>
                    <a:pt x="140" y="57"/>
                  </a:lnTo>
                  <a:lnTo>
                    <a:pt x="140" y="55"/>
                  </a:lnTo>
                  <a:lnTo>
                    <a:pt x="142" y="51"/>
                  </a:lnTo>
                  <a:lnTo>
                    <a:pt x="144" y="47"/>
                  </a:lnTo>
                  <a:lnTo>
                    <a:pt x="148" y="45"/>
                  </a:lnTo>
                  <a:lnTo>
                    <a:pt x="154" y="45"/>
                  </a:lnTo>
                  <a:lnTo>
                    <a:pt x="158" y="51"/>
                  </a:lnTo>
                  <a:lnTo>
                    <a:pt x="156" y="57"/>
                  </a:lnTo>
                  <a:lnTo>
                    <a:pt x="154" y="58"/>
                  </a:lnTo>
                  <a:lnTo>
                    <a:pt x="150" y="58"/>
                  </a:lnTo>
                  <a:lnTo>
                    <a:pt x="148" y="60"/>
                  </a:lnTo>
                  <a:lnTo>
                    <a:pt x="97" y="102"/>
                  </a:lnTo>
                  <a:lnTo>
                    <a:pt x="161" y="102"/>
                  </a:lnTo>
                  <a:lnTo>
                    <a:pt x="171" y="98"/>
                  </a:lnTo>
                  <a:lnTo>
                    <a:pt x="173" y="98"/>
                  </a:lnTo>
                  <a:lnTo>
                    <a:pt x="175" y="100"/>
                  </a:lnTo>
                  <a:lnTo>
                    <a:pt x="178" y="104"/>
                  </a:lnTo>
                  <a:lnTo>
                    <a:pt x="178" y="106"/>
                  </a:lnTo>
                  <a:lnTo>
                    <a:pt x="175" y="116"/>
                  </a:lnTo>
                  <a:lnTo>
                    <a:pt x="171" y="116"/>
                  </a:lnTo>
                  <a:lnTo>
                    <a:pt x="163" y="112"/>
                  </a:lnTo>
                  <a:lnTo>
                    <a:pt x="161" y="110"/>
                  </a:lnTo>
                  <a:lnTo>
                    <a:pt x="95" y="110"/>
                  </a:lnTo>
                  <a:lnTo>
                    <a:pt x="148" y="157"/>
                  </a:lnTo>
                  <a:lnTo>
                    <a:pt x="150" y="157"/>
                  </a:lnTo>
                  <a:lnTo>
                    <a:pt x="154" y="157"/>
                  </a:lnTo>
                  <a:lnTo>
                    <a:pt x="158" y="159"/>
                  </a:lnTo>
                  <a:lnTo>
                    <a:pt x="163" y="161"/>
                  </a:lnTo>
                  <a:lnTo>
                    <a:pt x="165" y="163"/>
                  </a:lnTo>
                  <a:lnTo>
                    <a:pt x="165" y="165"/>
                  </a:lnTo>
                  <a:lnTo>
                    <a:pt x="163" y="169"/>
                  </a:lnTo>
                  <a:lnTo>
                    <a:pt x="159" y="174"/>
                  </a:lnTo>
                  <a:lnTo>
                    <a:pt x="152" y="176"/>
                  </a:lnTo>
                  <a:lnTo>
                    <a:pt x="150" y="174"/>
                  </a:lnTo>
                  <a:lnTo>
                    <a:pt x="146" y="171"/>
                  </a:lnTo>
                  <a:lnTo>
                    <a:pt x="144" y="165"/>
                  </a:lnTo>
                  <a:lnTo>
                    <a:pt x="85" y="129"/>
                  </a:lnTo>
                  <a:lnTo>
                    <a:pt x="87" y="186"/>
                  </a:lnTo>
                  <a:lnTo>
                    <a:pt x="89" y="188"/>
                  </a:lnTo>
                  <a:lnTo>
                    <a:pt x="93" y="194"/>
                  </a:lnTo>
                  <a:lnTo>
                    <a:pt x="93" y="195"/>
                  </a:lnTo>
                  <a:lnTo>
                    <a:pt x="93" y="199"/>
                  </a:lnTo>
                  <a:lnTo>
                    <a:pt x="91" y="203"/>
                  </a:lnTo>
                  <a:lnTo>
                    <a:pt x="85" y="203"/>
                  </a:lnTo>
                  <a:lnTo>
                    <a:pt x="80" y="199"/>
                  </a:lnTo>
                  <a:lnTo>
                    <a:pt x="76" y="195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3" y="186"/>
                  </a:lnTo>
                  <a:lnTo>
                    <a:pt x="80" y="129"/>
                  </a:lnTo>
                  <a:lnTo>
                    <a:pt x="42" y="165"/>
                  </a:lnTo>
                  <a:lnTo>
                    <a:pt x="42" y="167"/>
                  </a:lnTo>
                  <a:lnTo>
                    <a:pt x="43" y="171"/>
                  </a:lnTo>
                  <a:lnTo>
                    <a:pt x="42" y="174"/>
                  </a:lnTo>
                  <a:lnTo>
                    <a:pt x="38" y="178"/>
                  </a:lnTo>
                  <a:lnTo>
                    <a:pt x="30" y="176"/>
                  </a:lnTo>
                  <a:lnTo>
                    <a:pt x="24" y="174"/>
                  </a:lnTo>
                  <a:lnTo>
                    <a:pt x="19" y="171"/>
                  </a:lnTo>
                  <a:lnTo>
                    <a:pt x="21" y="169"/>
                  </a:lnTo>
                  <a:lnTo>
                    <a:pt x="24" y="163"/>
                  </a:lnTo>
                  <a:lnTo>
                    <a:pt x="30" y="161"/>
                  </a:lnTo>
                  <a:lnTo>
                    <a:pt x="34" y="161"/>
                  </a:lnTo>
                  <a:lnTo>
                    <a:pt x="38" y="161"/>
                  </a:lnTo>
                  <a:lnTo>
                    <a:pt x="70" y="114"/>
                  </a:lnTo>
                  <a:lnTo>
                    <a:pt x="15" y="116"/>
                  </a:lnTo>
                  <a:lnTo>
                    <a:pt x="13" y="119"/>
                  </a:lnTo>
                  <a:lnTo>
                    <a:pt x="5" y="123"/>
                  </a:lnTo>
                  <a:lnTo>
                    <a:pt x="2" y="119"/>
                  </a:lnTo>
                  <a:lnTo>
                    <a:pt x="0" y="117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5" y="110"/>
                  </a:lnTo>
                  <a:lnTo>
                    <a:pt x="70" y="100"/>
                  </a:lnTo>
                  <a:lnTo>
                    <a:pt x="45" y="70"/>
                  </a:lnTo>
                  <a:lnTo>
                    <a:pt x="38" y="70"/>
                  </a:lnTo>
                  <a:lnTo>
                    <a:pt x="38" y="68"/>
                  </a:lnTo>
                  <a:lnTo>
                    <a:pt x="38" y="64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51" y="60"/>
                  </a:lnTo>
                  <a:lnTo>
                    <a:pt x="55" y="64"/>
                  </a:lnTo>
                  <a:lnTo>
                    <a:pt x="51" y="70"/>
                  </a:lnTo>
                  <a:lnTo>
                    <a:pt x="80" y="98"/>
                  </a:lnTo>
                  <a:lnTo>
                    <a:pt x="80" y="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819"/>
            <p:cNvSpPr>
              <a:spLocks/>
            </p:cNvSpPr>
            <p:nvPr/>
          </p:nvSpPr>
          <p:spPr bwMode="auto">
            <a:xfrm>
              <a:off x="3594100" y="4197351"/>
              <a:ext cx="17462" cy="142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3" y="13"/>
                </a:cxn>
                <a:cxn ang="0">
                  <a:pos x="7" y="17"/>
                </a:cxn>
                <a:cxn ang="0">
                  <a:pos x="13" y="19"/>
                </a:cxn>
                <a:cxn ang="0">
                  <a:pos x="17" y="19"/>
                </a:cxn>
                <a:cxn ang="0">
                  <a:pos x="20" y="15"/>
                </a:cxn>
                <a:cxn ang="0">
                  <a:pos x="17" y="8"/>
                </a:cxn>
                <a:cxn ang="0">
                  <a:pos x="15" y="4"/>
                </a:cxn>
                <a:cxn ang="0">
                  <a:pos x="9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0" h="19">
                  <a:moveTo>
                    <a:pt x="5" y="2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3" y="13"/>
                  </a:lnTo>
                  <a:lnTo>
                    <a:pt x="7" y="17"/>
                  </a:lnTo>
                  <a:lnTo>
                    <a:pt x="13" y="19"/>
                  </a:lnTo>
                  <a:lnTo>
                    <a:pt x="17" y="19"/>
                  </a:lnTo>
                  <a:lnTo>
                    <a:pt x="20" y="15"/>
                  </a:lnTo>
                  <a:lnTo>
                    <a:pt x="17" y="8"/>
                  </a:lnTo>
                  <a:lnTo>
                    <a:pt x="15" y="4"/>
                  </a:lnTo>
                  <a:lnTo>
                    <a:pt x="9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821"/>
            <p:cNvSpPr>
              <a:spLocks/>
            </p:cNvSpPr>
            <p:nvPr/>
          </p:nvSpPr>
          <p:spPr bwMode="auto">
            <a:xfrm>
              <a:off x="4068762" y="3919538"/>
              <a:ext cx="214312" cy="241300"/>
            </a:xfrm>
            <a:custGeom>
              <a:avLst/>
              <a:gdLst/>
              <a:ahLst/>
              <a:cxnLst>
                <a:cxn ang="0">
                  <a:pos x="121" y="32"/>
                </a:cxn>
                <a:cxn ang="0">
                  <a:pos x="112" y="29"/>
                </a:cxn>
                <a:cxn ang="0">
                  <a:pos x="104" y="15"/>
                </a:cxn>
                <a:cxn ang="0">
                  <a:pos x="112" y="4"/>
                </a:cxn>
                <a:cxn ang="0">
                  <a:pos x="127" y="2"/>
                </a:cxn>
                <a:cxn ang="0">
                  <a:pos x="140" y="6"/>
                </a:cxn>
                <a:cxn ang="0">
                  <a:pos x="146" y="19"/>
                </a:cxn>
                <a:cxn ang="0">
                  <a:pos x="137" y="30"/>
                </a:cxn>
                <a:cxn ang="0">
                  <a:pos x="129" y="32"/>
                </a:cxn>
                <a:cxn ang="0">
                  <a:pos x="213" y="86"/>
                </a:cxn>
                <a:cxn ang="0">
                  <a:pos x="215" y="78"/>
                </a:cxn>
                <a:cxn ang="0">
                  <a:pos x="222" y="67"/>
                </a:cxn>
                <a:cxn ang="0">
                  <a:pos x="232" y="67"/>
                </a:cxn>
                <a:cxn ang="0">
                  <a:pos x="237" y="78"/>
                </a:cxn>
                <a:cxn ang="0">
                  <a:pos x="228" y="89"/>
                </a:cxn>
                <a:cxn ang="0">
                  <a:pos x="222" y="91"/>
                </a:cxn>
                <a:cxn ang="0">
                  <a:pos x="241" y="154"/>
                </a:cxn>
                <a:cxn ang="0">
                  <a:pos x="258" y="148"/>
                </a:cxn>
                <a:cxn ang="0">
                  <a:pos x="268" y="156"/>
                </a:cxn>
                <a:cxn ang="0">
                  <a:pos x="266" y="169"/>
                </a:cxn>
                <a:cxn ang="0">
                  <a:pos x="258" y="179"/>
                </a:cxn>
                <a:cxn ang="0">
                  <a:pos x="247" y="173"/>
                </a:cxn>
                <a:cxn ang="0">
                  <a:pos x="243" y="165"/>
                </a:cxn>
                <a:cxn ang="0">
                  <a:pos x="224" y="236"/>
                </a:cxn>
                <a:cxn ang="0">
                  <a:pos x="232" y="238"/>
                </a:cxn>
                <a:cxn ang="0">
                  <a:pos x="245" y="243"/>
                </a:cxn>
                <a:cxn ang="0">
                  <a:pos x="249" y="251"/>
                </a:cxn>
                <a:cxn ang="0">
                  <a:pos x="237" y="262"/>
                </a:cxn>
                <a:cxn ang="0">
                  <a:pos x="224" y="264"/>
                </a:cxn>
                <a:cxn ang="0">
                  <a:pos x="218" y="249"/>
                </a:cxn>
                <a:cxn ang="0">
                  <a:pos x="133" y="280"/>
                </a:cxn>
                <a:cxn ang="0">
                  <a:pos x="138" y="285"/>
                </a:cxn>
                <a:cxn ang="0">
                  <a:pos x="140" y="299"/>
                </a:cxn>
                <a:cxn ang="0">
                  <a:pos x="137" y="304"/>
                </a:cxn>
                <a:cxn ang="0">
                  <a:pos x="121" y="301"/>
                </a:cxn>
                <a:cxn ang="0">
                  <a:pos x="114" y="291"/>
                </a:cxn>
                <a:cxn ang="0">
                  <a:pos x="123" y="280"/>
                </a:cxn>
                <a:cxn ang="0">
                  <a:pos x="62" y="249"/>
                </a:cxn>
                <a:cxn ang="0">
                  <a:pos x="64" y="257"/>
                </a:cxn>
                <a:cxn ang="0">
                  <a:pos x="60" y="266"/>
                </a:cxn>
                <a:cxn ang="0">
                  <a:pos x="38" y="262"/>
                </a:cxn>
                <a:cxn ang="0">
                  <a:pos x="32" y="253"/>
                </a:cxn>
                <a:cxn ang="0">
                  <a:pos x="45" y="245"/>
                </a:cxn>
                <a:cxn ang="0">
                  <a:pos x="55" y="245"/>
                </a:cxn>
                <a:cxn ang="0">
                  <a:pos x="26" y="171"/>
                </a:cxn>
                <a:cxn ang="0">
                  <a:pos x="21" y="179"/>
                </a:cxn>
                <a:cxn ang="0">
                  <a:pos x="9" y="185"/>
                </a:cxn>
                <a:cxn ang="0">
                  <a:pos x="2" y="179"/>
                </a:cxn>
                <a:cxn ang="0">
                  <a:pos x="0" y="171"/>
                </a:cxn>
                <a:cxn ang="0">
                  <a:pos x="26" y="165"/>
                </a:cxn>
                <a:cxn ang="0">
                  <a:pos x="68" y="107"/>
                </a:cxn>
                <a:cxn ang="0">
                  <a:pos x="57" y="103"/>
                </a:cxn>
                <a:cxn ang="0">
                  <a:pos x="60" y="91"/>
                </a:cxn>
                <a:cxn ang="0">
                  <a:pos x="74" y="89"/>
                </a:cxn>
                <a:cxn ang="0">
                  <a:pos x="81" y="95"/>
                </a:cxn>
                <a:cxn ang="0">
                  <a:pos x="78" y="108"/>
                </a:cxn>
                <a:cxn ang="0">
                  <a:pos x="121" y="148"/>
                </a:cxn>
              </a:cxnLst>
              <a:rect l="0" t="0" r="r" b="b"/>
              <a:pathLst>
                <a:path w="270" h="304">
                  <a:moveTo>
                    <a:pt x="121" y="148"/>
                  </a:moveTo>
                  <a:lnTo>
                    <a:pt x="121" y="32"/>
                  </a:lnTo>
                  <a:lnTo>
                    <a:pt x="118" y="30"/>
                  </a:lnTo>
                  <a:lnTo>
                    <a:pt x="112" y="29"/>
                  </a:lnTo>
                  <a:lnTo>
                    <a:pt x="106" y="21"/>
                  </a:lnTo>
                  <a:lnTo>
                    <a:pt x="104" y="15"/>
                  </a:lnTo>
                  <a:lnTo>
                    <a:pt x="106" y="10"/>
                  </a:lnTo>
                  <a:lnTo>
                    <a:pt x="112" y="4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3" y="2"/>
                  </a:lnTo>
                  <a:lnTo>
                    <a:pt x="140" y="6"/>
                  </a:lnTo>
                  <a:lnTo>
                    <a:pt x="144" y="10"/>
                  </a:lnTo>
                  <a:lnTo>
                    <a:pt x="146" y="19"/>
                  </a:lnTo>
                  <a:lnTo>
                    <a:pt x="140" y="25"/>
                  </a:lnTo>
                  <a:lnTo>
                    <a:pt x="137" y="30"/>
                  </a:lnTo>
                  <a:lnTo>
                    <a:pt x="131" y="30"/>
                  </a:lnTo>
                  <a:lnTo>
                    <a:pt x="129" y="32"/>
                  </a:lnTo>
                  <a:lnTo>
                    <a:pt x="133" y="150"/>
                  </a:lnTo>
                  <a:lnTo>
                    <a:pt x="213" y="86"/>
                  </a:lnTo>
                  <a:lnTo>
                    <a:pt x="213" y="84"/>
                  </a:lnTo>
                  <a:lnTo>
                    <a:pt x="215" y="78"/>
                  </a:lnTo>
                  <a:lnTo>
                    <a:pt x="216" y="70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32" y="67"/>
                  </a:lnTo>
                  <a:lnTo>
                    <a:pt x="234" y="70"/>
                  </a:lnTo>
                  <a:lnTo>
                    <a:pt x="237" y="78"/>
                  </a:lnTo>
                  <a:lnTo>
                    <a:pt x="234" y="86"/>
                  </a:lnTo>
                  <a:lnTo>
                    <a:pt x="228" y="89"/>
                  </a:lnTo>
                  <a:lnTo>
                    <a:pt x="222" y="89"/>
                  </a:lnTo>
                  <a:lnTo>
                    <a:pt x="222" y="91"/>
                  </a:lnTo>
                  <a:lnTo>
                    <a:pt x="146" y="154"/>
                  </a:lnTo>
                  <a:lnTo>
                    <a:pt x="241" y="154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64" y="152"/>
                  </a:lnTo>
                  <a:lnTo>
                    <a:pt x="268" y="156"/>
                  </a:lnTo>
                  <a:lnTo>
                    <a:pt x="270" y="164"/>
                  </a:lnTo>
                  <a:lnTo>
                    <a:pt x="266" y="169"/>
                  </a:lnTo>
                  <a:lnTo>
                    <a:pt x="264" y="175"/>
                  </a:lnTo>
                  <a:lnTo>
                    <a:pt x="258" y="179"/>
                  </a:lnTo>
                  <a:lnTo>
                    <a:pt x="254" y="179"/>
                  </a:lnTo>
                  <a:lnTo>
                    <a:pt x="247" y="173"/>
                  </a:lnTo>
                  <a:lnTo>
                    <a:pt x="245" y="169"/>
                  </a:lnTo>
                  <a:lnTo>
                    <a:pt x="243" y="165"/>
                  </a:lnTo>
                  <a:lnTo>
                    <a:pt x="146" y="169"/>
                  </a:lnTo>
                  <a:lnTo>
                    <a:pt x="224" y="236"/>
                  </a:lnTo>
                  <a:lnTo>
                    <a:pt x="226" y="236"/>
                  </a:lnTo>
                  <a:lnTo>
                    <a:pt x="232" y="238"/>
                  </a:lnTo>
                  <a:lnTo>
                    <a:pt x="237" y="240"/>
                  </a:lnTo>
                  <a:lnTo>
                    <a:pt x="245" y="243"/>
                  </a:lnTo>
                  <a:lnTo>
                    <a:pt x="247" y="245"/>
                  </a:lnTo>
                  <a:lnTo>
                    <a:pt x="249" y="251"/>
                  </a:lnTo>
                  <a:lnTo>
                    <a:pt x="245" y="255"/>
                  </a:lnTo>
                  <a:lnTo>
                    <a:pt x="237" y="262"/>
                  </a:lnTo>
                  <a:lnTo>
                    <a:pt x="228" y="266"/>
                  </a:lnTo>
                  <a:lnTo>
                    <a:pt x="224" y="264"/>
                  </a:lnTo>
                  <a:lnTo>
                    <a:pt x="220" y="259"/>
                  </a:lnTo>
                  <a:lnTo>
                    <a:pt x="218" y="249"/>
                  </a:lnTo>
                  <a:lnTo>
                    <a:pt x="129" y="192"/>
                  </a:lnTo>
                  <a:lnTo>
                    <a:pt x="133" y="280"/>
                  </a:lnTo>
                  <a:lnTo>
                    <a:pt x="137" y="281"/>
                  </a:lnTo>
                  <a:lnTo>
                    <a:pt x="138" y="285"/>
                  </a:lnTo>
                  <a:lnTo>
                    <a:pt x="140" y="291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37" y="304"/>
                  </a:lnTo>
                  <a:lnTo>
                    <a:pt x="129" y="304"/>
                  </a:lnTo>
                  <a:lnTo>
                    <a:pt x="121" y="301"/>
                  </a:lnTo>
                  <a:lnTo>
                    <a:pt x="118" y="297"/>
                  </a:lnTo>
                  <a:lnTo>
                    <a:pt x="114" y="291"/>
                  </a:lnTo>
                  <a:lnTo>
                    <a:pt x="114" y="289"/>
                  </a:lnTo>
                  <a:lnTo>
                    <a:pt x="123" y="280"/>
                  </a:lnTo>
                  <a:lnTo>
                    <a:pt x="119" y="194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7"/>
                  </a:lnTo>
                  <a:lnTo>
                    <a:pt x="64" y="261"/>
                  </a:lnTo>
                  <a:lnTo>
                    <a:pt x="60" y="266"/>
                  </a:lnTo>
                  <a:lnTo>
                    <a:pt x="49" y="264"/>
                  </a:lnTo>
                  <a:lnTo>
                    <a:pt x="38" y="262"/>
                  </a:lnTo>
                  <a:lnTo>
                    <a:pt x="32" y="259"/>
                  </a:lnTo>
                  <a:lnTo>
                    <a:pt x="32" y="253"/>
                  </a:lnTo>
                  <a:lnTo>
                    <a:pt x="38" y="247"/>
                  </a:lnTo>
                  <a:lnTo>
                    <a:pt x="45" y="245"/>
                  </a:lnTo>
                  <a:lnTo>
                    <a:pt x="51" y="245"/>
                  </a:lnTo>
                  <a:lnTo>
                    <a:pt x="55" y="245"/>
                  </a:lnTo>
                  <a:lnTo>
                    <a:pt x="110" y="169"/>
                  </a:lnTo>
                  <a:lnTo>
                    <a:pt x="26" y="171"/>
                  </a:lnTo>
                  <a:lnTo>
                    <a:pt x="22" y="173"/>
                  </a:lnTo>
                  <a:lnTo>
                    <a:pt x="21" y="179"/>
                  </a:lnTo>
                  <a:lnTo>
                    <a:pt x="15" y="183"/>
                  </a:lnTo>
                  <a:lnTo>
                    <a:pt x="9" y="185"/>
                  </a:lnTo>
                  <a:lnTo>
                    <a:pt x="5" y="183"/>
                  </a:lnTo>
                  <a:lnTo>
                    <a:pt x="2" y="179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9" y="154"/>
                  </a:lnTo>
                  <a:lnTo>
                    <a:pt x="26" y="165"/>
                  </a:lnTo>
                  <a:lnTo>
                    <a:pt x="108" y="152"/>
                  </a:lnTo>
                  <a:lnTo>
                    <a:pt x="68" y="107"/>
                  </a:lnTo>
                  <a:lnTo>
                    <a:pt x="59" y="107"/>
                  </a:lnTo>
                  <a:lnTo>
                    <a:pt x="57" y="103"/>
                  </a:lnTo>
                  <a:lnTo>
                    <a:pt x="59" y="99"/>
                  </a:lnTo>
                  <a:lnTo>
                    <a:pt x="60" y="91"/>
                  </a:lnTo>
                  <a:lnTo>
                    <a:pt x="68" y="91"/>
                  </a:lnTo>
                  <a:lnTo>
                    <a:pt x="74" y="89"/>
                  </a:lnTo>
                  <a:lnTo>
                    <a:pt x="78" y="93"/>
                  </a:lnTo>
                  <a:lnTo>
                    <a:pt x="81" y="95"/>
                  </a:lnTo>
                  <a:lnTo>
                    <a:pt x="81" y="97"/>
                  </a:lnTo>
                  <a:lnTo>
                    <a:pt x="78" y="108"/>
                  </a:lnTo>
                  <a:lnTo>
                    <a:pt x="121" y="148"/>
                  </a:lnTo>
                  <a:lnTo>
                    <a:pt x="121" y="148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822"/>
            <p:cNvSpPr>
              <a:spLocks/>
            </p:cNvSpPr>
            <p:nvPr/>
          </p:nvSpPr>
          <p:spPr bwMode="auto">
            <a:xfrm>
              <a:off x="4262437" y="3951288"/>
              <a:ext cx="23812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4" y="17"/>
                </a:cxn>
                <a:cxn ang="0">
                  <a:pos x="11" y="25"/>
                </a:cxn>
                <a:cxn ang="0">
                  <a:pos x="19" y="27"/>
                </a:cxn>
                <a:cxn ang="0">
                  <a:pos x="25" y="27"/>
                </a:cxn>
                <a:cxn ang="0">
                  <a:pos x="28" y="21"/>
                </a:cxn>
                <a:cxn ang="0">
                  <a:pos x="25" y="11"/>
                </a:cxn>
                <a:cxn ang="0">
                  <a:pos x="21" y="6"/>
                </a:cxn>
                <a:cxn ang="0">
                  <a:pos x="13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27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4" y="17"/>
                  </a:lnTo>
                  <a:lnTo>
                    <a:pt x="11" y="25"/>
                  </a:lnTo>
                  <a:lnTo>
                    <a:pt x="19" y="27"/>
                  </a:lnTo>
                  <a:lnTo>
                    <a:pt x="25" y="27"/>
                  </a:lnTo>
                  <a:lnTo>
                    <a:pt x="28" y="21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13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823"/>
            <p:cNvSpPr>
              <a:spLocks/>
            </p:cNvSpPr>
            <p:nvPr/>
          </p:nvSpPr>
          <p:spPr bwMode="auto">
            <a:xfrm>
              <a:off x="4845050" y="5619751"/>
              <a:ext cx="214312" cy="241300"/>
            </a:xfrm>
            <a:custGeom>
              <a:avLst/>
              <a:gdLst/>
              <a:ahLst/>
              <a:cxnLst>
                <a:cxn ang="0">
                  <a:pos x="118" y="31"/>
                </a:cxn>
                <a:cxn ang="0">
                  <a:pos x="110" y="27"/>
                </a:cxn>
                <a:cxn ang="0">
                  <a:pos x="103" y="16"/>
                </a:cxn>
                <a:cxn ang="0">
                  <a:pos x="112" y="2"/>
                </a:cxn>
                <a:cxn ang="0">
                  <a:pos x="127" y="0"/>
                </a:cxn>
                <a:cxn ang="0">
                  <a:pos x="141" y="4"/>
                </a:cxn>
                <a:cxn ang="0">
                  <a:pos x="144" y="18"/>
                </a:cxn>
                <a:cxn ang="0">
                  <a:pos x="133" y="27"/>
                </a:cxn>
                <a:cxn ang="0">
                  <a:pos x="127" y="31"/>
                </a:cxn>
                <a:cxn ang="0">
                  <a:pos x="213" y="86"/>
                </a:cxn>
                <a:cxn ang="0">
                  <a:pos x="213" y="76"/>
                </a:cxn>
                <a:cxn ang="0">
                  <a:pos x="222" y="67"/>
                </a:cxn>
                <a:cxn ang="0">
                  <a:pos x="228" y="65"/>
                </a:cxn>
                <a:cxn ang="0">
                  <a:pos x="234" y="76"/>
                </a:cxn>
                <a:cxn ang="0">
                  <a:pos x="228" y="88"/>
                </a:cxn>
                <a:cxn ang="0">
                  <a:pos x="222" y="90"/>
                </a:cxn>
                <a:cxn ang="0">
                  <a:pos x="240" y="153"/>
                </a:cxn>
                <a:cxn ang="0">
                  <a:pos x="257" y="147"/>
                </a:cxn>
                <a:cxn ang="0">
                  <a:pos x="266" y="156"/>
                </a:cxn>
                <a:cxn ang="0">
                  <a:pos x="264" y="166"/>
                </a:cxn>
                <a:cxn ang="0">
                  <a:pos x="259" y="175"/>
                </a:cxn>
                <a:cxn ang="0">
                  <a:pos x="247" y="172"/>
                </a:cxn>
                <a:cxn ang="0">
                  <a:pos x="241" y="164"/>
                </a:cxn>
                <a:cxn ang="0">
                  <a:pos x="222" y="236"/>
                </a:cxn>
                <a:cxn ang="0">
                  <a:pos x="230" y="236"/>
                </a:cxn>
                <a:cxn ang="0">
                  <a:pos x="243" y="240"/>
                </a:cxn>
                <a:cxn ang="0">
                  <a:pos x="247" y="250"/>
                </a:cxn>
                <a:cxn ang="0">
                  <a:pos x="238" y="261"/>
                </a:cxn>
                <a:cxn ang="0">
                  <a:pos x="222" y="261"/>
                </a:cxn>
                <a:cxn ang="0">
                  <a:pos x="217" y="250"/>
                </a:cxn>
                <a:cxn ang="0">
                  <a:pos x="131" y="278"/>
                </a:cxn>
                <a:cxn ang="0">
                  <a:pos x="137" y="284"/>
                </a:cxn>
                <a:cxn ang="0">
                  <a:pos x="139" y="295"/>
                </a:cxn>
                <a:cxn ang="0">
                  <a:pos x="135" y="303"/>
                </a:cxn>
                <a:cxn ang="0">
                  <a:pos x="120" y="299"/>
                </a:cxn>
                <a:cxn ang="0">
                  <a:pos x="112" y="289"/>
                </a:cxn>
                <a:cxn ang="0">
                  <a:pos x="122" y="280"/>
                </a:cxn>
                <a:cxn ang="0">
                  <a:pos x="61" y="250"/>
                </a:cxn>
                <a:cxn ang="0">
                  <a:pos x="63" y="255"/>
                </a:cxn>
                <a:cxn ang="0">
                  <a:pos x="57" y="265"/>
                </a:cxn>
                <a:cxn ang="0">
                  <a:pos x="36" y="261"/>
                </a:cxn>
                <a:cxn ang="0">
                  <a:pos x="30" y="250"/>
                </a:cxn>
                <a:cxn ang="0">
                  <a:pos x="44" y="242"/>
                </a:cxn>
                <a:cxn ang="0">
                  <a:pos x="53" y="246"/>
                </a:cxn>
                <a:cxn ang="0">
                  <a:pos x="23" y="172"/>
                </a:cxn>
                <a:cxn ang="0">
                  <a:pos x="19" y="175"/>
                </a:cxn>
                <a:cxn ang="0">
                  <a:pos x="8" y="181"/>
                </a:cxn>
                <a:cxn ang="0">
                  <a:pos x="0" y="175"/>
                </a:cxn>
                <a:cxn ang="0">
                  <a:pos x="0" y="170"/>
                </a:cxn>
                <a:cxn ang="0">
                  <a:pos x="23" y="162"/>
                </a:cxn>
                <a:cxn ang="0">
                  <a:pos x="67" y="103"/>
                </a:cxn>
                <a:cxn ang="0">
                  <a:pos x="55" y="101"/>
                </a:cxn>
                <a:cxn ang="0">
                  <a:pos x="59" y="90"/>
                </a:cxn>
                <a:cxn ang="0">
                  <a:pos x="72" y="88"/>
                </a:cxn>
                <a:cxn ang="0">
                  <a:pos x="78" y="92"/>
                </a:cxn>
                <a:cxn ang="0">
                  <a:pos x="76" y="105"/>
                </a:cxn>
                <a:cxn ang="0">
                  <a:pos x="118" y="145"/>
                </a:cxn>
              </a:cxnLst>
              <a:rect l="0" t="0" r="r" b="b"/>
              <a:pathLst>
                <a:path w="268" h="305">
                  <a:moveTo>
                    <a:pt x="118" y="145"/>
                  </a:moveTo>
                  <a:lnTo>
                    <a:pt x="118" y="31"/>
                  </a:lnTo>
                  <a:lnTo>
                    <a:pt x="116" y="29"/>
                  </a:lnTo>
                  <a:lnTo>
                    <a:pt x="110" y="27"/>
                  </a:lnTo>
                  <a:lnTo>
                    <a:pt x="105" y="21"/>
                  </a:lnTo>
                  <a:lnTo>
                    <a:pt x="103" y="16"/>
                  </a:lnTo>
                  <a:lnTo>
                    <a:pt x="105" y="8"/>
                  </a:lnTo>
                  <a:lnTo>
                    <a:pt x="112" y="2"/>
                  </a:lnTo>
                  <a:lnTo>
                    <a:pt x="120" y="0"/>
                  </a:lnTo>
                  <a:lnTo>
                    <a:pt x="127" y="0"/>
                  </a:lnTo>
                  <a:lnTo>
                    <a:pt x="133" y="0"/>
                  </a:lnTo>
                  <a:lnTo>
                    <a:pt x="141" y="4"/>
                  </a:lnTo>
                  <a:lnTo>
                    <a:pt x="143" y="10"/>
                  </a:lnTo>
                  <a:lnTo>
                    <a:pt x="144" y="18"/>
                  </a:lnTo>
                  <a:lnTo>
                    <a:pt x="141" y="23"/>
                  </a:lnTo>
                  <a:lnTo>
                    <a:pt x="133" y="27"/>
                  </a:lnTo>
                  <a:lnTo>
                    <a:pt x="129" y="29"/>
                  </a:lnTo>
                  <a:lnTo>
                    <a:pt x="127" y="31"/>
                  </a:lnTo>
                  <a:lnTo>
                    <a:pt x="131" y="147"/>
                  </a:lnTo>
                  <a:lnTo>
                    <a:pt x="213" y="86"/>
                  </a:lnTo>
                  <a:lnTo>
                    <a:pt x="213" y="82"/>
                  </a:lnTo>
                  <a:lnTo>
                    <a:pt x="213" y="76"/>
                  </a:lnTo>
                  <a:lnTo>
                    <a:pt x="217" y="71"/>
                  </a:lnTo>
                  <a:lnTo>
                    <a:pt x="222" y="67"/>
                  </a:lnTo>
                  <a:lnTo>
                    <a:pt x="226" y="63"/>
                  </a:lnTo>
                  <a:lnTo>
                    <a:pt x="228" y="65"/>
                  </a:lnTo>
                  <a:lnTo>
                    <a:pt x="232" y="69"/>
                  </a:lnTo>
                  <a:lnTo>
                    <a:pt x="234" y="76"/>
                  </a:lnTo>
                  <a:lnTo>
                    <a:pt x="232" y="84"/>
                  </a:lnTo>
                  <a:lnTo>
                    <a:pt x="228" y="88"/>
                  </a:lnTo>
                  <a:lnTo>
                    <a:pt x="222" y="88"/>
                  </a:lnTo>
                  <a:lnTo>
                    <a:pt x="222" y="90"/>
                  </a:lnTo>
                  <a:lnTo>
                    <a:pt x="144" y="153"/>
                  </a:lnTo>
                  <a:lnTo>
                    <a:pt x="240" y="153"/>
                  </a:lnTo>
                  <a:lnTo>
                    <a:pt x="257" y="145"/>
                  </a:lnTo>
                  <a:lnTo>
                    <a:pt x="257" y="147"/>
                  </a:lnTo>
                  <a:lnTo>
                    <a:pt x="262" y="151"/>
                  </a:lnTo>
                  <a:lnTo>
                    <a:pt x="266" y="156"/>
                  </a:lnTo>
                  <a:lnTo>
                    <a:pt x="268" y="162"/>
                  </a:lnTo>
                  <a:lnTo>
                    <a:pt x="264" y="166"/>
                  </a:lnTo>
                  <a:lnTo>
                    <a:pt x="262" y="172"/>
                  </a:lnTo>
                  <a:lnTo>
                    <a:pt x="259" y="175"/>
                  </a:lnTo>
                  <a:lnTo>
                    <a:pt x="255" y="175"/>
                  </a:lnTo>
                  <a:lnTo>
                    <a:pt x="247" y="172"/>
                  </a:lnTo>
                  <a:lnTo>
                    <a:pt x="243" y="168"/>
                  </a:lnTo>
                  <a:lnTo>
                    <a:pt x="241" y="164"/>
                  </a:lnTo>
                  <a:lnTo>
                    <a:pt x="143" y="166"/>
                  </a:lnTo>
                  <a:lnTo>
                    <a:pt x="222" y="236"/>
                  </a:lnTo>
                  <a:lnTo>
                    <a:pt x="224" y="236"/>
                  </a:lnTo>
                  <a:lnTo>
                    <a:pt x="230" y="236"/>
                  </a:lnTo>
                  <a:lnTo>
                    <a:pt x="238" y="236"/>
                  </a:lnTo>
                  <a:lnTo>
                    <a:pt x="243" y="240"/>
                  </a:lnTo>
                  <a:lnTo>
                    <a:pt x="245" y="244"/>
                  </a:lnTo>
                  <a:lnTo>
                    <a:pt x="247" y="250"/>
                  </a:lnTo>
                  <a:lnTo>
                    <a:pt x="243" y="255"/>
                  </a:lnTo>
                  <a:lnTo>
                    <a:pt x="238" y="261"/>
                  </a:lnTo>
                  <a:lnTo>
                    <a:pt x="228" y="265"/>
                  </a:lnTo>
                  <a:lnTo>
                    <a:pt x="222" y="261"/>
                  </a:lnTo>
                  <a:lnTo>
                    <a:pt x="221" y="255"/>
                  </a:lnTo>
                  <a:lnTo>
                    <a:pt x="217" y="250"/>
                  </a:lnTo>
                  <a:lnTo>
                    <a:pt x="127" y="191"/>
                  </a:lnTo>
                  <a:lnTo>
                    <a:pt x="131" y="278"/>
                  </a:lnTo>
                  <a:lnTo>
                    <a:pt x="133" y="280"/>
                  </a:lnTo>
                  <a:lnTo>
                    <a:pt x="137" y="284"/>
                  </a:lnTo>
                  <a:lnTo>
                    <a:pt x="139" y="291"/>
                  </a:lnTo>
                  <a:lnTo>
                    <a:pt x="139" y="295"/>
                  </a:lnTo>
                  <a:lnTo>
                    <a:pt x="139" y="301"/>
                  </a:lnTo>
                  <a:lnTo>
                    <a:pt x="135" y="303"/>
                  </a:lnTo>
                  <a:lnTo>
                    <a:pt x="127" y="305"/>
                  </a:lnTo>
                  <a:lnTo>
                    <a:pt x="120" y="299"/>
                  </a:lnTo>
                  <a:lnTo>
                    <a:pt x="116" y="295"/>
                  </a:lnTo>
                  <a:lnTo>
                    <a:pt x="112" y="289"/>
                  </a:lnTo>
                  <a:lnTo>
                    <a:pt x="112" y="289"/>
                  </a:lnTo>
                  <a:lnTo>
                    <a:pt x="122" y="280"/>
                  </a:lnTo>
                  <a:lnTo>
                    <a:pt x="118" y="191"/>
                  </a:lnTo>
                  <a:lnTo>
                    <a:pt x="61" y="250"/>
                  </a:lnTo>
                  <a:lnTo>
                    <a:pt x="61" y="250"/>
                  </a:lnTo>
                  <a:lnTo>
                    <a:pt x="63" y="255"/>
                  </a:lnTo>
                  <a:lnTo>
                    <a:pt x="63" y="261"/>
                  </a:lnTo>
                  <a:lnTo>
                    <a:pt x="57" y="265"/>
                  </a:lnTo>
                  <a:lnTo>
                    <a:pt x="47" y="265"/>
                  </a:lnTo>
                  <a:lnTo>
                    <a:pt x="36" y="261"/>
                  </a:lnTo>
                  <a:lnTo>
                    <a:pt x="30" y="257"/>
                  </a:lnTo>
                  <a:lnTo>
                    <a:pt x="30" y="250"/>
                  </a:lnTo>
                  <a:lnTo>
                    <a:pt x="36" y="244"/>
                  </a:lnTo>
                  <a:lnTo>
                    <a:pt x="44" y="242"/>
                  </a:lnTo>
                  <a:lnTo>
                    <a:pt x="49" y="244"/>
                  </a:lnTo>
                  <a:lnTo>
                    <a:pt x="53" y="246"/>
                  </a:lnTo>
                  <a:lnTo>
                    <a:pt x="108" y="168"/>
                  </a:lnTo>
                  <a:lnTo>
                    <a:pt x="23" y="172"/>
                  </a:lnTo>
                  <a:lnTo>
                    <a:pt x="21" y="172"/>
                  </a:lnTo>
                  <a:lnTo>
                    <a:pt x="19" y="175"/>
                  </a:lnTo>
                  <a:lnTo>
                    <a:pt x="13" y="179"/>
                  </a:lnTo>
                  <a:lnTo>
                    <a:pt x="8" y="181"/>
                  </a:lnTo>
                  <a:lnTo>
                    <a:pt x="4" y="179"/>
                  </a:lnTo>
                  <a:lnTo>
                    <a:pt x="0" y="175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17" y="153"/>
                  </a:lnTo>
                  <a:lnTo>
                    <a:pt x="23" y="162"/>
                  </a:lnTo>
                  <a:lnTo>
                    <a:pt x="106" y="151"/>
                  </a:lnTo>
                  <a:lnTo>
                    <a:pt x="67" y="103"/>
                  </a:lnTo>
                  <a:lnTo>
                    <a:pt x="57" y="103"/>
                  </a:lnTo>
                  <a:lnTo>
                    <a:pt x="55" y="101"/>
                  </a:lnTo>
                  <a:lnTo>
                    <a:pt x="57" y="95"/>
                  </a:lnTo>
                  <a:lnTo>
                    <a:pt x="59" y="90"/>
                  </a:lnTo>
                  <a:lnTo>
                    <a:pt x="67" y="90"/>
                  </a:lnTo>
                  <a:lnTo>
                    <a:pt x="72" y="88"/>
                  </a:lnTo>
                  <a:lnTo>
                    <a:pt x="76" y="90"/>
                  </a:lnTo>
                  <a:lnTo>
                    <a:pt x="78" y="92"/>
                  </a:lnTo>
                  <a:lnTo>
                    <a:pt x="80" y="94"/>
                  </a:lnTo>
                  <a:lnTo>
                    <a:pt x="76" y="105"/>
                  </a:lnTo>
                  <a:lnTo>
                    <a:pt x="118" y="145"/>
                  </a:lnTo>
                  <a:lnTo>
                    <a:pt x="118" y="145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824"/>
            <p:cNvSpPr>
              <a:spLocks/>
            </p:cNvSpPr>
            <p:nvPr/>
          </p:nvSpPr>
          <p:spPr bwMode="auto">
            <a:xfrm>
              <a:off x="5033962" y="5656263"/>
              <a:ext cx="23812" cy="22225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3" y="17"/>
                </a:cxn>
                <a:cxn ang="0">
                  <a:pos x="9" y="25"/>
                </a:cxn>
                <a:cxn ang="0">
                  <a:pos x="17" y="29"/>
                </a:cxn>
                <a:cxn ang="0">
                  <a:pos x="24" y="29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21" y="6"/>
                </a:cxn>
                <a:cxn ang="0">
                  <a:pos x="13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8" h="29">
                  <a:moveTo>
                    <a:pt x="5" y="2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9" y="25"/>
                  </a:lnTo>
                  <a:lnTo>
                    <a:pt x="17" y="29"/>
                  </a:lnTo>
                  <a:lnTo>
                    <a:pt x="24" y="29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21" y="6"/>
                  </a:lnTo>
                  <a:lnTo>
                    <a:pt x="13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825"/>
            <p:cNvSpPr>
              <a:spLocks/>
            </p:cNvSpPr>
            <p:nvPr/>
          </p:nvSpPr>
          <p:spPr bwMode="auto">
            <a:xfrm>
              <a:off x="5538787" y="4799013"/>
              <a:ext cx="139700" cy="161925"/>
            </a:xfrm>
            <a:custGeom>
              <a:avLst/>
              <a:gdLst/>
              <a:ahLst/>
              <a:cxnLst>
                <a:cxn ang="0">
                  <a:pos x="80" y="23"/>
                </a:cxn>
                <a:cxn ang="0">
                  <a:pos x="74" y="19"/>
                </a:cxn>
                <a:cxn ang="0">
                  <a:pos x="68" y="9"/>
                </a:cxn>
                <a:cxn ang="0">
                  <a:pos x="72" y="4"/>
                </a:cxn>
                <a:cxn ang="0">
                  <a:pos x="83" y="2"/>
                </a:cxn>
                <a:cxn ang="0">
                  <a:pos x="93" y="11"/>
                </a:cxn>
                <a:cxn ang="0">
                  <a:pos x="85" y="21"/>
                </a:cxn>
                <a:cxn ang="0">
                  <a:pos x="140" y="59"/>
                </a:cxn>
                <a:cxn ang="0">
                  <a:pos x="140" y="53"/>
                </a:cxn>
                <a:cxn ang="0">
                  <a:pos x="146" y="45"/>
                </a:cxn>
                <a:cxn ang="0">
                  <a:pos x="156" y="53"/>
                </a:cxn>
                <a:cxn ang="0">
                  <a:pos x="150" y="59"/>
                </a:cxn>
                <a:cxn ang="0">
                  <a:pos x="146" y="61"/>
                </a:cxn>
                <a:cxn ang="0">
                  <a:pos x="158" y="102"/>
                </a:cxn>
                <a:cxn ang="0">
                  <a:pos x="173" y="101"/>
                </a:cxn>
                <a:cxn ang="0">
                  <a:pos x="173" y="116"/>
                </a:cxn>
                <a:cxn ang="0">
                  <a:pos x="161" y="114"/>
                </a:cxn>
                <a:cxn ang="0">
                  <a:pos x="93" y="110"/>
                </a:cxn>
                <a:cxn ang="0">
                  <a:pos x="148" y="156"/>
                </a:cxn>
                <a:cxn ang="0">
                  <a:pos x="156" y="159"/>
                </a:cxn>
                <a:cxn ang="0">
                  <a:pos x="163" y="167"/>
                </a:cxn>
                <a:cxn ang="0">
                  <a:pos x="150" y="177"/>
                </a:cxn>
                <a:cxn ang="0">
                  <a:pos x="144" y="171"/>
                </a:cxn>
                <a:cxn ang="0">
                  <a:pos x="85" y="127"/>
                </a:cxn>
                <a:cxn ang="0">
                  <a:pos x="87" y="188"/>
                </a:cxn>
                <a:cxn ang="0">
                  <a:pos x="91" y="201"/>
                </a:cxn>
                <a:cxn ang="0">
                  <a:pos x="78" y="199"/>
                </a:cxn>
                <a:cxn ang="0">
                  <a:pos x="74" y="194"/>
                </a:cxn>
                <a:cxn ang="0">
                  <a:pos x="78" y="129"/>
                </a:cxn>
                <a:cxn ang="0">
                  <a:pos x="40" y="167"/>
                </a:cxn>
                <a:cxn ang="0">
                  <a:pos x="40" y="175"/>
                </a:cxn>
                <a:cxn ang="0">
                  <a:pos x="30" y="177"/>
                </a:cxn>
                <a:cxn ang="0">
                  <a:pos x="19" y="173"/>
                </a:cxn>
                <a:cxn ang="0">
                  <a:pos x="23" y="163"/>
                </a:cxn>
                <a:cxn ang="0">
                  <a:pos x="32" y="163"/>
                </a:cxn>
                <a:cxn ang="0">
                  <a:pos x="70" y="114"/>
                </a:cxn>
                <a:cxn ang="0">
                  <a:pos x="11" y="118"/>
                </a:cxn>
                <a:cxn ang="0">
                  <a:pos x="0" y="120"/>
                </a:cxn>
                <a:cxn ang="0">
                  <a:pos x="0" y="114"/>
                </a:cxn>
                <a:cxn ang="0">
                  <a:pos x="11" y="102"/>
                </a:cxn>
                <a:cxn ang="0">
                  <a:pos x="70" y="102"/>
                </a:cxn>
                <a:cxn ang="0">
                  <a:pos x="38" y="70"/>
                </a:cxn>
                <a:cxn ang="0">
                  <a:pos x="36" y="64"/>
                </a:cxn>
                <a:cxn ang="0">
                  <a:pos x="44" y="61"/>
                </a:cxn>
                <a:cxn ang="0">
                  <a:pos x="53" y="64"/>
                </a:cxn>
                <a:cxn ang="0">
                  <a:pos x="80" y="99"/>
                </a:cxn>
              </a:cxnLst>
              <a:rect l="0" t="0" r="r" b="b"/>
              <a:pathLst>
                <a:path w="177" h="203">
                  <a:moveTo>
                    <a:pt x="80" y="99"/>
                  </a:moveTo>
                  <a:lnTo>
                    <a:pt x="80" y="23"/>
                  </a:lnTo>
                  <a:lnTo>
                    <a:pt x="78" y="21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68" y="9"/>
                  </a:lnTo>
                  <a:lnTo>
                    <a:pt x="68" y="5"/>
                  </a:lnTo>
                  <a:lnTo>
                    <a:pt x="72" y="4"/>
                  </a:lnTo>
                  <a:lnTo>
                    <a:pt x="78" y="0"/>
                  </a:lnTo>
                  <a:lnTo>
                    <a:pt x="83" y="2"/>
                  </a:lnTo>
                  <a:lnTo>
                    <a:pt x="91" y="4"/>
                  </a:lnTo>
                  <a:lnTo>
                    <a:pt x="93" y="11"/>
                  </a:lnTo>
                  <a:lnTo>
                    <a:pt x="89" y="19"/>
                  </a:lnTo>
                  <a:lnTo>
                    <a:pt x="85" y="21"/>
                  </a:lnTo>
                  <a:lnTo>
                    <a:pt x="87" y="101"/>
                  </a:lnTo>
                  <a:lnTo>
                    <a:pt x="140" y="59"/>
                  </a:lnTo>
                  <a:lnTo>
                    <a:pt x="140" y="55"/>
                  </a:lnTo>
                  <a:lnTo>
                    <a:pt x="140" y="53"/>
                  </a:lnTo>
                  <a:lnTo>
                    <a:pt x="142" y="47"/>
                  </a:lnTo>
                  <a:lnTo>
                    <a:pt x="146" y="45"/>
                  </a:lnTo>
                  <a:lnTo>
                    <a:pt x="152" y="45"/>
                  </a:lnTo>
                  <a:lnTo>
                    <a:pt x="156" y="53"/>
                  </a:lnTo>
                  <a:lnTo>
                    <a:pt x="154" y="57"/>
                  </a:lnTo>
                  <a:lnTo>
                    <a:pt x="150" y="59"/>
                  </a:lnTo>
                  <a:lnTo>
                    <a:pt x="146" y="59"/>
                  </a:lnTo>
                  <a:lnTo>
                    <a:pt x="146" y="61"/>
                  </a:lnTo>
                  <a:lnTo>
                    <a:pt x="97" y="102"/>
                  </a:lnTo>
                  <a:lnTo>
                    <a:pt x="158" y="102"/>
                  </a:lnTo>
                  <a:lnTo>
                    <a:pt x="171" y="99"/>
                  </a:lnTo>
                  <a:lnTo>
                    <a:pt x="173" y="101"/>
                  </a:lnTo>
                  <a:lnTo>
                    <a:pt x="177" y="110"/>
                  </a:lnTo>
                  <a:lnTo>
                    <a:pt x="173" y="116"/>
                  </a:lnTo>
                  <a:lnTo>
                    <a:pt x="167" y="120"/>
                  </a:lnTo>
                  <a:lnTo>
                    <a:pt x="161" y="114"/>
                  </a:lnTo>
                  <a:lnTo>
                    <a:pt x="161" y="110"/>
                  </a:lnTo>
                  <a:lnTo>
                    <a:pt x="93" y="110"/>
                  </a:lnTo>
                  <a:lnTo>
                    <a:pt x="148" y="156"/>
                  </a:lnTo>
                  <a:lnTo>
                    <a:pt x="148" y="156"/>
                  </a:lnTo>
                  <a:lnTo>
                    <a:pt x="152" y="158"/>
                  </a:lnTo>
                  <a:lnTo>
                    <a:pt x="156" y="159"/>
                  </a:lnTo>
                  <a:lnTo>
                    <a:pt x="161" y="163"/>
                  </a:lnTo>
                  <a:lnTo>
                    <a:pt x="163" y="167"/>
                  </a:lnTo>
                  <a:lnTo>
                    <a:pt x="158" y="175"/>
                  </a:lnTo>
                  <a:lnTo>
                    <a:pt x="150" y="177"/>
                  </a:lnTo>
                  <a:lnTo>
                    <a:pt x="146" y="175"/>
                  </a:lnTo>
                  <a:lnTo>
                    <a:pt x="144" y="171"/>
                  </a:lnTo>
                  <a:lnTo>
                    <a:pt x="144" y="165"/>
                  </a:lnTo>
                  <a:lnTo>
                    <a:pt x="85" y="127"/>
                  </a:lnTo>
                  <a:lnTo>
                    <a:pt x="87" y="186"/>
                  </a:lnTo>
                  <a:lnTo>
                    <a:pt x="87" y="188"/>
                  </a:lnTo>
                  <a:lnTo>
                    <a:pt x="93" y="194"/>
                  </a:lnTo>
                  <a:lnTo>
                    <a:pt x="91" y="201"/>
                  </a:lnTo>
                  <a:lnTo>
                    <a:pt x="85" y="203"/>
                  </a:lnTo>
                  <a:lnTo>
                    <a:pt x="78" y="199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82" y="186"/>
                  </a:lnTo>
                  <a:lnTo>
                    <a:pt x="78" y="129"/>
                  </a:lnTo>
                  <a:lnTo>
                    <a:pt x="40" y="165"/>
                  </a:lnTo>
                  <a:lnTo>
                    <a:pt x="40" y="167"/>
                  </a:lnTo>
                  <a:lnTo>
                    <a:pt x="42" y="171"/>
                  </a:lnTo>
                  <a:lnTo>
                    <a:pt x="40" y="175"/>
                  </a:lnTo>
                  <a:lnTo>
                    <a:pt x="38" y="179"/>
                  </a:lnTo>
                  <a:lnTo>
                    <a:pt x="30" y="177"/>
                  </a:lnTo>
                  <a:lnTo>
                    <a:pt x="23" y="175"/>
                  </a:lnTo>
                  <a:lnTo>
                    <a:pt x="19" y="173"/>
                  </a:lnTo>
                  <a:lnTo>
                    <a:pt x="19" y="169"/>
                  </a:lnTo>
                  <a:lnTo>
                    <a:pt x="23" y="163"/>
                  </a:lnTo>
                  <a:lnTo>
                    <a:pt x="28" y="163"/>
                  </a:lnTo>
                  <a:lnTo>
                    <a:pt x="32" y="163"/>
                  </a:lnTo>
                  <a:lnTo>
                    <a:pt x="34" y="165"/>
                  </a:lnTo>
                  <a:lnTo>
                    <a:pt x="70" y="114"/>
                  </a:lnTo>
                  <a:lnTo>
                    <a:pt x="13" y="114"/>
                  </a:lnTo>
                  <a:lnTo>
                    <a:pt x="11" y="118"/>
                  </a:lnTo>
                  <a:lnTo>
                    <a:pt x="5" y="123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3" y="110"/>
                  </a:lnTo>
                  <a:lnTo>
                    <a:pt x="70" y="102"/>
                  </a:lnTo>
                  <a:lnTo>
                    <a:pt x="44" y="70"/>
                  </a:lnTo>
                  <a:lnTo>
                    <a:pt x="38" y="70"/>
                  </a:lnTo>
                  <a:lnTo>
                    <a:pt x="36" y="68"/>
                  </a:lnTo>
                  <a:lnTo>
                    <a:pt x="36" y="64"/>
                  </a:lnTo>
                  <a:lnTo>
                    <a:pt x="38" y="61"/>
                  </a:lnTo>
                  <a:lnTo>
                    <a:pt x="44" y="61"/>
                  </a:lnTo>
                  <a:lnTo>
                    <a:pt x="51" y="63"/>
                  </a:lnTo>
                  <a:lnTo>
                    <a:pt x="53" y="64"/>
                  </a:lnTo>
                  <a:lnTo>
                    <a:pt x="51" y="70"/>
                  </a:lnTo>
                  <a:lnTo>
                    <a:pt x="80" y="99"/>
                  </a:lnTo>
                  <a:lnTo>
                    <a:pt x="80" y="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26"/>
            <p:cNvSpPr>
              <a:spLocks/>
            </p:cNvSpPr>
            <p:nvPr/>
          </p:nvSpPr>
          <p:spPr bwMode="auto">
            <a:xfrm>
              <a:off x="5664200" y="4826001"/>
              <a:ext cx="14287" cy="142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3" y="11"/>
                </a:cxn>
                <a:cxn ang="0">
                  <a:pos x="5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9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9" h="19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3" y="11"/>
                  </a:lnTo>
                  <a:lnTo>
                    <a:pt x="5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9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27"/>
            <p:cNvSpPr>
              <a:spLocks/>
            </p:cNvSpPr>
            <p:nvPr/>
          </p:nvSpPr>
          <p:spPr bwMode="auto">
            <a:xfrm>
              <a:off x="4075112" y="4884738"/>
              <a:ext cx="141287" cy="158750"/>
            </a:xfrm>
            <a:custGeom>
              <a:avLst/>
              <a:gdLst/>
              <a:ahLst/>
              <a:cxnLst>
                <a:cxn ang="0">
                  <a:pos x="80" y="21"/>
                </a:cxn>
                <a:cxn ang="0">
                  <a:pos x="74" y="17"/>
                </a:cxn>
                <a:cxn ang="0">
                  <a:pos x="71" y="10"/>
                </a:cxn>
                <a:cxn ang="0">
                  <a:pos x="74" y="2"/>
                </a:cxn>
                <a:cxn ang="0">
                  <a:pos x="86" y="0"/>
                </a:cxn>
                <a:cxn ang="0">
                  <a:pos x="97" y="10"/>
                </a:cxn>
                <a:cxn ang="0">
                  <a:pos x="92" y="17"/>
                </a:cxn>
                <a:cxn ang="0">
                  <a:pos x="86" y="19"/>
                </a:cxn>
                <a:cxn ang="0">
                  <a:pos x="141" y="57"/>
                </a:cxn>
                <a:cxn ang="0">
                  <a:pos x="143" y="50"/>
                </a:cxn>
                <a:cxn ang="0">
                  <a:pos x="149" y="44"/>
                </a:cxn>
                <a:cxn ang="0">
                  <a:pos x="158" y="50"/>
                </a:cxn>
                <a:cxn ang="0">
                  <a:pos x="154" y="57"/>
                </a:cxn>
                <a:cxn ang="0">
                  <a:pos x="149" y="59"/>
                </a:cxn>
                <a:cxn ang="0">
                  <a:pos x="162" y="101"/>
                </a:cxn>
                <a:cxn ang="0">
                  <a:pos x="173" y="97"/>
                </a:cxn>
                <a:cxn ang="0">
                  <a:pos x="177" y="103"/>
                </a:cxn>
                <a:cxn ang="0">
                  <a:pos x="175" y="114"/>
                </a:cxn>
                <a:cxn ang="0">
                  <a:pos x="164" y="112"/>
                </a:cxn>
                <a:cxn ang="0">
                  <a:pos x="95" y="109"/>
                </a:cxn>
                <a:cxn ang="0">
                  <a:pos x="150" y="158"/>
                </a:cxn>
                <a:cxn ang="0">
                  <a:pos x="158" y="158"/>
                </a:cxn>
                <a:cxn ang="0">
                  <a:pos x="166" y="162"/>
                </a:cxn>
                <a:cxn ang="0">
                  <a:pos x="164" y="170"/>
                </a:cxn>
                <a:cxn ang="0">
                  <a:pos x="152" y="175"/>
                </a:cxn>
                <a:cxn ang="0">
                  <a:pos x="147" y="170"/>
                </a:cxn>
                <a:cxn ang="0">
                  <a:pos x="86" y="126"/>
                </a:cxn>
                <a:cxn ang="0">
                  <a:pos x="90" y="185"/>
                </a:cxn>
                <a:cxn ang="0">
                  <a:pos x="93" y="196"/>
                </a:cxn>
                <a:cxn ang="0">
                  <a:pos x="92" y="202"/>
                </a:cxn>
                <a:cxn ang="0">
                  <a:pos x="80" y="200"/>
                </a:cxn>
                <a:cxn ang="0">
                  <a:pos x="74" y="194"/>
                </a:cxn>
                <a:cxn ang="0">
                  <a:pos x="84" y="185"/>
                </a:cxn>
                <a:cxn ang="0">
                  <a:pos x="42" y="164"/>
                </a:cxn>
                <a:cxn ang="0">
                  <a:pos x="44" y="170"/>
                </a:cxn>
                <a:cxn ang="0">
                  <a:pos x="38" y="177"/>
                </a:cxn>
                <a:cxn ang="0">
                  <a:pos x="25" y="173"/>
                </a:cxn>
                <a:cxn ang="0">
                  <a:pos x="21" y="168"/>
                </a:cxn>
                <a:cxn ang="0">
                  <a:pos x="31" y="162"/>
                </a:cxn>
                <a:cxn ang="0">
                  <a:pos x="36" y="164"/>
                </a:cxn>
                <a:cxn ang="0">
                  <a:pos x="15" y="114"/>
                </a:cxn>
                <a:cxn ang="0">
                  <a:pos x="6" y="122"/>
                </a:cxn>
                <a:cxn ang="0">
                  <a:pos x="0" y="116"/>
                </a:cxn>
                <a:cxn ang="0">
                  <a:pos x="0" y="112"/>
                </a:cxn>
                <a:cxn ang="0">
                  <a:pos x="15" y="109"/>
                </a:cxn>
                <a:cxn ang="0">
                  <a:pos x="46" y="69"/>
                </a:cxn>
                <a:cxn ang="0">
                  <a:pos x="36" y="67"/>
                </a:cxn>
                <a:cxn ang="0">
                  <a:pos x="40" y="59"/>
                </a:cxn>
                <a:cxn ang="0">
                  <a:pos x="52" y="61"/>
                </a:cxn>
                <a:cxn ang="0">
                  <a:pos x="52" y="69"/>
                </a:cxn>
                <a:cxn ang="0">
                  <a:pos x="80" y="97"/>
                </a:cxn>
              </a:cxnLst>
              <a:rect l="0" t="0" r="r" b="b"/>
              <a:pathLst>
                <a:path w="179" h="202">
                  <a:moveTo>
                    <a:pt x="80" y="97"/>
                  </a:moveTo>
                  <a:lnTo>
                    <a:pt x="80" y="21"/>
                  </a:lnTo>
                  <a:lnTo>
                    <a:pt x="78" y="19"/>
                  </a:lnTo>
                  <a:lnTo>
                    <a:pt x="74" y="17"/>
                  </a:lnTo>
                  <a:lnTo>
                    <a:pt x="71" y="14"/>
                  </a:lnTo>
                  <a:lnTo>
                    <a:pt x="71" y="10"/>
                  </a:lnTo>
                  <a:lnTo>
                    <a:pt x="71" y="4"/>
                  </a:lnTo>
                  <a:lnTo>
                    <a:pt x="74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3" y="2"/>
                  </a:lnTo>
                  <a:lnTo>
                    <a:pt x="97" y="10"/>
                  </a:lnTo>
                  <a:lnTo>
                    <a:pt x="93" y="14"/>
                  </a:lnTo>
                  <a:lnTo>
                    <a:pt x="92" y="17"/>
                  </a:lnTo>
                  <a:lnTo>
                    <a:pt x="88" y="19"/>
                  </a:lnTo>
                  <a:lnTo>
                    <a:pt x="86" y="19"/>
                  </a:lnTo>
                  <a:lnTo>
                    <a:pt x="88" y="99"/>
                  </a:lnTo>
                  <a:lnTo>
                    <a:pt x="141" y="57"/>
                  </a:lnTo>
                  <a:lnTo>
                    <a:pt x="141" y="53"/>
                  </a:lnTo>
                  <a:lnTo>
                    <a:pt x="143" y="50"/>
                  </a:lnTo>
                  <a:lnTo>
                    <a:pt x="145" y="46"/>
                  </a:lnTo>
                  <a:lnTo>
                    <a:pt x="149" y="44"/>
                  </a:lnTo>
                  <a:lnTo>
                    <a:pt x="154" y="44"/>
                  </a:lnTo>
                  <a:lnTo>
                    <a:pt x="158" y="50"/>
                  </a:lnTo>
                  <a:lnTo>
                    <a:pt x="156" y="55"/>
                  </a:lnTo>
                  <a:lnTo>
                    <a:pt x="154" y="57"/>
                  </a:lnTo>
                  <a:lnTo>
                    <a:pt x="150" y="57"/>
                  </a:lnTo>
                  <a:lnTo>
                    <a:pt x="149" y="59"/>
                  </a:lnTo>
                  <a:lnTo>
                    <a:pt x="97" y="101"/>
                  </a:lnTo>
                  <a:lnTo>
                    <a:pt x="162" y="101"/>
                  </a:lnTo>
                  <a:lnTo>
                    <a:pt x="171" y="97"/>
                  </a:lnTo>
                  <a:lnTo>
                    <a:pt x="173" y="97"/>
                  </a:lnTo>
                  <a:lnTo>
                    <a:pt x="175" y="99"/>
                  </a:lnTo>
                  <a:lnTo>
                    <a:pt x="177" y="103"/>
                  </a:lnTo>
                  <a:lnTo>
                    <a:pt x="179" y="109"/>
                  </a:lnTo>
                  <a:lnTo>
                    <a:pt x="175" y="114"/>
                  </a:lnTo>
                  <a:lnTo>
                    <a:pt x="171" y="118"/>
                  </a:lnTo>
                  <a:lnTo>
                    <a:pt x="164" y="112"/>
                  </a:lnTo>
                  <a:lnTo>
                    <a:pt x="162" y="109"/>
                  </a:lnTo>
                  <a:lnTo>
                    <a:pt x="95" y="109"/>
                  </a:lnTo>
                  <a:lnTo>
                    <a:pt x="149" y="158"/>
                  </a:lnTo>
                  <a:lnTo>
                    <a:pt x="150" y="158"/>
                  </a:lnTo>
                  <a:lnTo>
                    <a:pt x="154" y="158"/>
                  </a:lnTo>
                  <a:lnTo>
                    <a:pt x="158" y="158"/>
                  </a:lnTo>
                  <a:lnTo>
                    <a:pt x="164" y="162"/>
                  </a:lnTo>
                  <a:lnTo>
                    <a:pt x="166" y="162"/>
                  </a:lnTo>
                  <a:lnTo>
                    <a:pt x="166" y="166"/>
                  </a:lnTo>
                  <a:lnTo>
                    <a:pt x="164" y="170"/>
                  </a:lnTo>
                  <a:lnTo>
                    <a:pt x="160" y="173"/>
                  </a:lnTo>
                  <a:lnTo>
                    <a:pt x="152" y="175"/>
                  </a:lnTo>
                  <a:lnTo>
                    <a:pt x="150" y="173"/>
                  </a:lnTo>
                  <a:lnTo>
                    <a:pt x="147" y="170"/>
                  </a:lnTo>
                  <a:lnTo>
                    <a:pt x="145" y="164"/>
                  </a:lnTo>
                  <a:lnTo>
                    <a:pt x="86" y="126"/>
                  </a:lnTo>
                  <a:lnTo>
                    <a:pt x="88" y="185"/>
                  </a:lnTo>
                  <a:lnTo>
                    <a:pt x="90" y="185"/>
                  </a:lnTo>
                  <a:lnTo>
                    <a:pt x="93" y="192"/>
                  </a:lnTo>
                  <a:lnTo>
                    <a:pt x="93" y="196"/>
                  </a:lnTo>
                  <a:lnTo>
                    <a:pt x="93" y="200"/>
                  </a:lnTo>
                  <a:lnTo>
                    <a:pt x="92" y="202"/>
                  </a:lnTo>
                  <a:lnTo>
                    <a:pt x="86" y="202"/>
                  </a:lnTo>
                  <a:lnTo>
                    <a:pt x="80" y="200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4" y="185"/>
                  </a:lnTo>
                  <a:lnTo>
                    <a:pt x="80" y="128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4" y="170"/>
                  </a:lnTo>
                  <a:lnTo>
                    <a:pt x="42" y="173"/>
                  </a:lnTo>
                  <a:lnTo>
                    <a:pt x="38" y="177"/>
                  </a:lnTo>
                  <a:lnTo>
                    <a:pt x="31" y="175"/>
                  </a:lnTo>
                  <a:lnTo>
                    <a:pt x="25" y="173"/>
                  </a:lnTo>
                  <a:lnTo>
                    <a:pt x="19" y="170"/>
                  </a:lnTo>
                  <a:lnTo>
                    <a:pt x="21" y="168"/>
                  </a:lnTo>
                  <a:lnTo>
                    <a:pt x="25" y="162"/>
                  </a:lnTo>
                  <a:lnTo>
                    <a:pt x="31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74" y="112"/>
                  </a:lnTo>
                  <a:lnTo>
                    <a:pt x="15" y="114"/>
                  </a:lnTo>
                  <a:lnTo>
                    <a:pt x="14" y="118"/>
                  </a:lnTo>
                  <a:lnTo>
                    <a:pt x="6" y="122"/>
                  </a:lnTo>
                  <a:lnTo>
                    <a:pt x="2" y="118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2" y="101"/>
                  </a:lnTo>
                  <a:lnTo>
                    <a:pt x="15" y="109"/>
                  </a:lnTo>
                  <a:lnTo>
                    <a:pt x="71" y="101"/>
                  </a:lnTo>
                  <a:lnTo>
                    <a:pt x="46" y="69"/>
                  </a:lnTo>
                  <a:lnTo>
                    <a:pt x="38" y="69"/>
                  </a:lnTo>
                  <a:lnTo>
                    <a:pt x="36" y="67"/>
                  </a:lnTo>
                  <a:lnTo>
                    <a:pt x="38" y="63"/>
                  </a:lnTo>
                  <a:lnTo>
                    <a:pt x="40" y="59"/>
                  </a:lnTo>
                  <a:lnTo>
                    <a:pt x="44" y="59"/>
                  </a:lnTo>
                  <a:lnTo>
                    <a:pt x="52" y="61"/>
                  </a:lnTo>
                  <a:lnTo>
                    <a:pt x="55" y="63"/>
                  </a:lnTo>
                  <a:lnTo>
                    <a:pt x="52" y="69"/>
                  </a:lnTo>
                  <a:lnTo>
                    <a:pt x="80" y="97"/>
                  </a:lnTo>
                  <a:lnTo>
                    <a:pt x="8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828"/>
            <p:cNvSpPr>
              <a:spLocks/>
            </p:cNvSpPr>
            <p:nvPr/>
          </p:nvSpPr>
          <p:spPr bwMode="auto">
            <a:xfrm>
              <a:off x="4187950" y="4908551"/>
              <a:ext cx="14287" cy="1428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4" y="11"/>
                </a:cxn>
                <a:cxn ang="0">
                  <a:pos x="8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5"/>
                </a:cxn>
                <a:cxn ang="0">
                  <a:pos x="15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9" h="19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4" y="11"/>
                  </a:lnTo>
                  <a:lnTo>
                    <a:pt x="8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5"/>
                  </a:lnTo>
                  <a:lnTo>
                    <a:pt x="15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836"/>
            <p:cNvSpPr>
              <a:spLocks/>
            </p:cNvSpPr>
            <p:nvPr/>
          </p:nvSpPr>
          <p:spPr bwMode="auto">
            <a:xfrm>
              <a:off x="3592512" y="4510088"/>
              <a:ext cx="112712" cy="109538"/>
            </a:xfrm>
            <a:custGeom>
              <a:avLst/>
              <a:gdLst/>
              <a:ahLst/>
              <a:cxnLst>
                <a:cxn ang="0">
                  <a:pos x="108" y="119"/>
                </a:cxn>
                <a:cxn ang="0">
                  <a:pos x="106" y="100"/>
                </a:cxn>
                <a:cxn ang="0">
                  <a:pos x="116" y="97"/>
                </a:cxn>
                <a:cxn ang="0">
                  <a:pos x="119" y="78"/>
                </a:cxn>
                <a:cxn ang="0">
                  <a:pos x="135" y="74"/>
                </a:cxn>
                <a:cxn ang="0">
                  <a:pos x="138" y="60"/>
                </a:cxn>
                <a:cxn ang="0">
                  <a:pos x="123" y="45"/>
                </a:cxn>
                <a:cxn ang="0">
                  <a:pos x="138" y="40"/>
                </a:cxn>
                <a:cxn ang="0">
                  <a:pos x="140" y="15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0" y="0"/>
                </a:cxn>
                <a:cxn ang="0">
                  <a:pos x="74" y="3"/>
                </a:cxn>
                <a:cxn ang="0">
                  <a:pos x="74" y="9"/>
                </a:cxn>
                <a:cxn ang="0">
                  <a:pos x="70" y="11"/>
                </a:cxn>
                <a:cxn ang="0">
                  <a:pos x="70" y="15"/>
                </a:cxn>
                <a:cxn ang="0">
                  <a:pos x="72" y="22"/>
                </a:cxn>
                <a:cxn ang="0">
                  <a:pos x="74" y="30"/>
                </a:cxn>
                <a:cxn ang="0">
                  <a:pos x="74" y="36"/>
                </a:cxn>
                <a:cxn ang="0">
                  <a:pos x="74" y="41"/>
                </a:cxn>
                <a:cxn ang="0">
                  <a:pos x="76" y="45"/>
                </a:cxn>
                <a:cxn ang="0">
                  <a:pos x="78" y="47"/>
                </a:cxn>
                <a:cxn ang="0">
                  <a:pos x="72" y="49"/>
                </a:cxn>
                <a:cxn ang="0">
                  <a:pos x="68" y="57"/>
                </a:cxn>
                <a:cxn ang="0">
                  <a:pos x="68" y="59"/>
                </a:cxn>
                <a:cxn ang="0">
                  <a:pos x="68" y="62"/>
                </a:cxn>
                <a:cxn ang="0">
                  <a:pos x="70" y="66"/>
                </a:cxn>
                <a:cxn ang="0">
                  <a:pos x="70" y="68"/>
                </a:cxn>
                <a:cxn ang="0">
                  <a:pos x="68" y="70"/>
                </a:cxn>
                <a:cxn ang="0">
                  <a:pos x="64" y="76"/>
                </a:cxn>
                <a:cxn ang="0">
                  <a:pos x="62" y="83"/>
                </a:cxn>
                <a:cxn ang="0">
                  <a:pos x="64" y="93"/>
                </a:cxn>
                <a:cxn ang="0">
                  <a:pos x="68" y="102"/>
                </a:cxn>
                <a:cxn ang="0">
                  <a:pos x="70" y="106"/>
                </a:cxn>
                <a:cxn ang="0">
                  <a:pos x="60" y="110"/>
                </a:cxn>
                <a:cxn ang="0">
                  <a:pos x="11" y="97"/>
                </a:cxn>
                <a:cxn ang="0">
                  <a:pos x="0" y="106"/>
                </a:cxn>
                <a:cxn ang="0">
                  <a:pos x="7" y="129"/>
                </a:cxn>
                <a:cxn ang="0">
                  <a:pos x="22" y="138"/>
                </a:cxn>
                <a:cxn ang="0">
                  <a:pos x="78" y="135"/>
                </a:cxn>
                <a:cxn ang="0">
                  <a:pos x="104" y="123"/>
                </a:cxn>
                <a:cxn ang="0">
                  <a:pos x="108" y="119"/>
                </a:cxn>
                <a:cxn ang="0">
                  <a:pos x="108" y="119"/>
                </a:cxn>
              </a:cxnLst>
              <a:rect l="0" t="0" r="r" b="b"/>
              <a:pathLst>
                <a:path w="140" h="138">
                  <a:moveTo>
                    <a:pt x="108" y="119"/>
                  </a:moveTo>
                  <a:lnTo>
                    <a:pt x="106" y="100"/>
                  </a:lnTo>
                  <a:lnTo>
                    <a:pt x="116" y="97"/>
                  </a:lnTo>
                  <a:lnTo>
                    <a:pt x="119" y="78"/>
                  </a:lnTo>
                  <a:lnTo>
                    <a:pt x="135" y="74"/>
                  </a:lnTo>
                  <a:lnTo>
                    <a:pt x="138" y="60"/>
                  </a:lnTo>
                  <a:lnTo>
                    <a:pt x="123" y="45"/>
                  </a:lnTo>
                  <a:lnTo>
                    <a:pt x="138" y="40"/>
                  </a:lnTo>
                  <a:lnTo>
                    <a:pt x="140" y="1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4" y="3"/>
                  </a:lnTo>
                  <a:lnTo>
                    <a:pt x="74" y="9"/>
                  </a:lnTo>
                  <a:lnTo>
                    <a:pt x="70" y="11"/>
                  </a:lnTo>
                  <a:lnTo>
                    <a:pt x="70" y="15"/>
                  </a:lnTo>
                  <a:lnTo>
                    <a:pt x="72" y="22"/>
                  </a:lnTo>
                  <a:lnTo>
                    <a:pt x="74" y="30"/>
                  </a:lnTo>
                  <a:lnTo>
                    <a:pt x="74" y="36"/>
                  </a:lnTo>
                  <a:lnTo>
                    <a:pt x="74" y="41"/>
                  </a:lnTo>
                  <a:lnTo>
                    <a:pt x="76" y="45"/>
                  </a:lnTo>
                  <a:lnTo>
                    <a:pt x="78" y="47"/>
                  </a:lnTo>
                  <a:lnTo>
                    <a:pt x="72" y="49"/>
                  </a:lnTo>
                  <a:lnTo>
                    <a:pt x="68" y="57"/>
                  </a:lnTo>
                  <a:lnTo>
                    <a:pt x="68" y="59"/>
                  </a:lnTo>
                  <a:lnTo>
                    <a:pt x="68" y="62"/>
                  </a:lnTo>
                  <a:lnTo>
                    <a:pt x="70" y="66"/>
                  </a:lnTo>
                  <a:lnTo>
                    <a:pt x="70" y="68"/>
                  </a:lnTo>
                  <a:lnTo>
                    <a:pt x="68" y="70"/>
                  </a:lnTo>
                  <a:lnTo>
                    <a:pt x="64" y="76"/>
                  </a:lnTo>
                  <a:lnTo>
                    <a:pt x="62" y="83"/>
                  </a:lnTo>
                  <a:lnTo>
                    <a:pt x="64" y="93"/>
                  </a:lnTo>
                  <a:lnTo>
                    <a:pt x="68" y="102"/>
                  </a:lnTo>
                  <a:lnTo>
                    <a:pt x="70" y="106"/>
                  </a:lnTo>
                  <a:lnTo>
                    <a:pt x="60" y="110"/>
                  </a:lnTo>
                  <a:lnTo>
                    <a:pt x="11" y="97"/>
                  </a:lnTo>
                  <a:lnTo>
                    <a:pt x="0" y="106"/>
                  </a:lnTo>
                  <a:lnTo>
                    <a:pt x="7" y="129"/>
                  </a:lnTo>
                  <a:lnTo>
                    <a:pt x="22" y="138"/>
                  </a:lnTo>
                  <a:lnTo>
                    <a:pt x="78" y="135"/>
                  </a:lnTo>
                  <a:lnTo>
                    <a:pt x="104" y="123"/>
                  </a:lnTo>
                  <a:lnTo>
                    <a:pt x="108" y="119"/>
                  </a:lnTo>
                  <a:lnTo>
                    <a:pt x="108" y="119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37"/>
            <p:cNvSpPr>
              <a:spLocks/>
            </p:cNvSpPr>
            <p:nvPr/>
          </p:nvSpPr>
          <p:spPr bwMode="auto">
            <a:xfrm>
              <a:off x="3692525" y="4584701"/>
              <a:ext cx="139700" cy="17145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76" y="2"/>
                </a:cxn>
                <a:cxn ang="0">
                  <a:pos x="86" y="21"/>
                </a:cxn>
                <a:cxn ang="0">
                  <a:pos x="95" y="47"/>
                </a:cxn>
                <a:cxn ang="0">
                  <a:pos x="122" y="70"/>
                </a:cxn>
                <a:cxn ang="0">
                  <a:pos x="135" y="121"/>
                </a:cxn>
                <a:cxn ang="0">
                  <a:pos x="175" y="163"/>
                </a:cxn>
                <a:cxn ang="0">
                  <a:pos x="141" y="215"/>
                </a:cxn>
                <a:cxn ang="0">
                  <a:pos x="109" y="186"/>
                </a:cxn>
                <a:cxn ang="0">
                  <a:pos x="84" y="186"/>
                </a:cxn>
                <a:cxn ang="0">
                  <a:pos x="72" y="175"/>
                </a:cxn>
                <a:cxn ang="0">
                  <a:pos x="38" y="188"/>
                </a:cxn>
                <a:cxn ang="0">
                  <a:pos x="23" y="178"/>
                </a:cxn>
                <a:cxn ang="0">
                  <a:pos x="15" y="163"/>
                </a:cxn>
                <a:cxn ang="0">
                  <a:pos x="40" y="158"/>
                </a:cxn>
                <a:cxn ang="0">
                  <a:pos x="31" y="140"/>
                </a:cxn>
                <a:cxn ang="0">
                  <a:pos x="44" y="116"/>
                </a:cxn>
                <a:cxn ang="0">
                  <a:pos x="38" y="97"/>
                </a:cxn>
                <a:cxn ang="0">
                  <a:pos x="50" y="83"/>
                </a:cxn>
                <a:cxn ang="0">
                  <a:pos x="44" y="70"/>
                </a:cxn>
                <a:cxn ang="0">
                  <a:pos x="13" y="83"/>
                </a:cxn>
                <a:cxn ang="0">
                  <a:pos x="0" y="76"/>
                </a:cxn>
                <a:cxn ang="0">
                  <a:pos x="4" y="66"/>
                </a:cxn>
                <a:cxn ang="0">
                  <a:pos x="25" y="51"/>
                </a:cxn>
                <a:cxn ang="0">
                  <a:pos x="55" y="38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175" h="215">
                  <a:moveTo>
                    <a:pt x="53" y="0"/>
                  </a:moveTo>
                  <a:lnTo>
                    <a:pt x="76" y="2"/>
                  </a:lnTo>
                  <a:lnTo>
                    <a:pt x="86" y="21"/>
                  </a:lnTo>
                  <a:lnTo>
                    <a:pt x="95" y="47"/>
                  </a:lnTo>
                  <a:lnTo>
                    <a:pt x="122" y="70"/>
                  </a:lnTo>
                  <a:lnTo>
                    <a:pt x="135" y="121"/>
                  </a:lnTo>
                  <a:lnTo>
                    <a:pt x="175" y="163"/>
                  </a:lnTo>
                  <a:lnTo>
                    <a:pt x="141" y="215"/>
                  </a:lnTo>
                  <a:lnTo>
                    <a:pt x="109" y="186"/>
                  </a:lnTo>
                  <a:lnTo>
                    <a:pt x="84" y="186"/>
                  </a:lnTo>
                  <a:lnTo>
                    <a:pt x="72" y="175"/>
                  </a:lnTo>
                  <a:lnTo>
                    <a:pt x="38" y="188"/>
                  </a:lnTo>
                  <a:lnTo>
                    <a:pt x="23" y="178"/>
                  </a:lnTo>
                  <a:lnTo>
                    <a:pt x="15" y="163"/>
                  </a:lnTo>
                  <a:lnTo>
                    <a:pt x="40" y="158"/>
                  </a:lnTo>
                  <a:lnTo>
                    <a:pt x="31" y="140"/>
                  </a:lnTo>
                  <a:lnTo>
                    <a:pt x="44" y="116"/>
                  </a:lnTo>
                  <a:lnTo>
                    <a:pt x="38" y="97"/>
                  </a:lnTo>
                  <a:lnTo>
                    <a:pt x="50" y="83"/>
                  </a:lnTo>
                  <a:lnTo>
                    <a:pt x="44" y="70"/>
                  </a:lnTo>
                  <a:lnTo>
                    <a:pt x="13" y="83"/>
                  </a:lnTo>
                  <a:lnTo>
                    <a:pt x="0" y="76"/>
                  </a:lnTo>
                  <a:lnTo>
                    <a:pt x="4" y="66"/>
                  </a:lnTo>
                  <a:lnTo>
                    <a:pt x="25" y="51"/>
                  </a:lnTo>
                  <a:lnTo>
                    <a:pt x="55" y="38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38"/>
            <p:cNvSpPr>
              <a:spLocks/>
            </p:cNvSpPr>
            <p:nvPr/>
          </p:nvSpPr>
          <p:spPr bwMode="auto">
            <a:xfrm>
              <a:off x="5141912" y="4594226"/>
              <a:ext cx="163512" cy="765175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3" y="964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4">
                  <a:moveTo>
                    <a:pt x="0" y="947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3" y="964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839"/>
            <p:cNvSpPr>
              <a:spLocks/>
            </p:cNvSpPr>
            <p:nvPr/>
          </p:nvSpPr>
          <p:spPr bwMode="auto">
            <a:xfrm>
              <a:off x="5154612" y="4600576"/>
              <a:ext cx="161925" cy="765175"/>
            </a:xfrm>
            <a:custGeom>
              <a:avLst/>
              <a:gdLst/>
              <a:ahLst/>
              <a:cxnLst>
                <a:cxn ang="0">
                  <a:pos x="0" y="945"/>
                </a:cxn>
                <a:cxn ang="0">
                  <a:pos x="196" y="0"/>
                </a:cxn>
                <a:cxn ang="0">
                  <a:pos x="203" y="9"/>
                </a:cxn>
                <a:cxn ang="0">
                  <a:pos x="4" y="964"/>
                </a:cxn>
                <a:cxn ang="0">
                  <a:pos x="0" y="945"/>
                </a:cxn>
                <a:cxn ang="0">
                  <a:pos x="0" y="945"/>
                </a:cxn>
              </a:cxnLst>
              <a:rect l="0" t="0" r="r" b="b"/>
              <a:pathLst>
                <a:path w="203" h="964">
                  <a:moveTo>
                    <a:pt x="0" y="945"/>
                  </a:moveTo>
                  <a:lnTo>
                    <a:pt x="196" y="0"/>
                  </a:lnTo>
                  <a:lnTo>
                    <a:pt x="203" y="9"/>
                  </a:lnTo>
                  <a:lnTo>
                    <a:pt x="4" y="964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840"/>
            <p:cNvSpPr>
              <a:spLocks/>
            </p:cNvSpPr>
            <p:nvPr/>
          </p:nvSpPr>
          <p:spPr bwMode="auto">
            <a:xfrm>
              <a:off x="5170487" y="4605338"/>
              <a:ext cx="163512" cy="765175"/>
            </a:xfrm>
            <a:custGeom>
              <a:avLst/>
              <a:gdLst/>
              <a:ahLst/>
              <a:cxnLst>
                <a:cxn ang="0">
                  <a:pos x="0" y="946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6" y="965"/>
                </a:cxn>
                <a:cxn ang="0">
                  <a:pos x="0" y="946"/>
                </a:cxn>
                <a:cxn ang="0">
                  <a:pos x="0" y="946"/>
                </a:cxn>
              </a:cxnLst>
              <a:rect l="0" t="0" r="r" b="b"/>
              <a:pathLst>
                <a:path w="205" h="965">
                  <a:moveTo>
                    <a:pt x="0" y="946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6" y="965"/>
                  </a:lnTo>
                  <a:lnTo>
                    <a:pt x="0" y="946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841"/>
            <p:cNvSpPr>
              <a:spLocks/>
            </p:cNvSpPr>
            <p:nvPr/>
          </p:nvSpPr>
          <p:spPr bwMode="auto">
            <a:xfrm>
              <a:off x="5184775" y="4605338"/>
              <a:ext cx="163512" cy="768350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2"/>
                </a:cxn>
                <a:cxn ang="0">
                  <a:pos x="4" y="968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8">
                  <a:moveTo>
                    <a:pt x="0" y="947"/>
                  </a:moveTo>
                  <a:lnTo>
                    <a:pt x="196" y="0"/>
                  </a:lnTo>
                  <a:lnTo>
                    <a:pt x="205" y="12"/>
                  </a:lnTo>
                  <a:lnTo>
                    <a:pt x="4" y="968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842"/>
            <p:cNvSpPr>
              <a:spLocks/>
            </p:cNvSpPr>
            <p:nvPr/>
          </p:nvSpPr>
          <p:spPr bwMode="auto">
            <a:xfrm>
              <a:off x="5375275" y="4238626"/>
              <a:ext cx="117475" cy="131763"/>
            </a:xfrm>
            <a:custGeom>
              <a:avLst/>
              <a:gdLst/>
              <a:ahLst/>
              <a:cxnLst>
                <a:cxn ang="0">
                  <a:pos x="78" y="25"/>
                </a:cxn>
                <a:cxn ang="0">
                  <a:pos x="90" y="0"/>
                </a:cxn>
                <a:cxn ang="0">
                  <a:pos x="107" y="12"/>
                </a:cxn>
                <a:cxn ang="0">
                  <a:pos x="126" y="6"/>
                </a:cxn>
                <a:cxn ang="0">
                  <a:pos x="128" y="6"/>
                </a:cxn>
                <a:cxn ang="0">
                  <a:pos x="134" y="10"/>
                </a:cxn>
                <a:cxn ang="0">
                  <a:pos x="137" y="14"/>
                </a:cxn>
                <a:cxn ang="0">
                  <a:pos x="139" y="19"/>
                </a:cxn>
                <a:cxn ang="0">
                  <a:pos x="134" y="25"/>
                </a:cxn>
                <a:cxn ang="0">
                  <a:pos x="126" y="36"/>
                </a:cxn>
                <a:cxn ang="0">
                  <a:pos x="118" y="48"/>
                </a:cxn>
                <a:cxn ang="0">
                  <a:pos x="116" y="52"/>
                </a:cxn>
                <a:cxn ang="0">
                  <a:pos x="143" y="78"/>
                </a:cxn>
                <a:cxn ang="0">
                  <a:pos x="145" y="118"/>
                </a:cxn>
                <a:cxn ang="0">
                  <a:pos x="141" y="139"/>
                </a:cxn>
                <a:cxn ang="0">
                  <a:pos x="149" y="156"/>
                </a:cxn>
                <a:cxn ang="0">
                  <a:pos x="141" y="162"/>
                </a:cxn>
                <a:cxn ang="0">
                  <a:pos x="46" y="168"/>
                </a:cxn>
                <a:cxn ang="0">
                  <a:pos x="40" y="152"/>
                </a:cxn>
                <a:cxn ang="0">
                  <a:pos x="76" y="145"/>
                </a:cxn>
                <a:cxn ang="0">
                  <a:pos x="75" y="135"/>
                </a:cxn>
                <a:cxn ang="0">
                  <a:pos x="8" y="135"/>
                </a:cxn>
                <a:cxn ang="0">
                  <a:pos x="12" y="111"/>
                </a:cxn>
                <a:cxn ang="0">
                  <a:pos x="0" y="97"/>
                </a:cxn>
                <a:cxn ang="0">
                  <a:pos x="6" y="84"/>
                </a:cxn>
                <a:cxn ang="0">
                  <a:pos x="0" y="73"/>
                </a:cxn>
                <a:cxn ang="0">
                  <a:pos x="12" y="55"/>
                </a:cxn>
                <a:cxn ang="0">
                  <a:pos x="78" y="25"/>
                </a:cxn>
                <a:cxn ang="0">
                  <a:pos x="78" y="25"/>
                </a:cxn>
              </a:cxnLst>
              <a:rect l="0" t="0" r="r" b="b"/>
              <a:pathLst>
                <a:path w="149" h="168">
                  <a:moveTo>
                    <a:pt x="78" y="25"/>
                  </a:moveTo>
                  <a:lnTo>
                    <a:pt x="90" y="0"/>
                  </a:lnTo>
                  <a:lnTo>
                    <a:pt x="107" y="12"/>
                  </a:lnTo>
                  <a:lnTo>
                    <a:pt x="126" y="6"/>
                  </a:lnTo>
                  <a:lnTo>
                    <a:pt x="128" y="6"/>
                  </a:lnTo>
                  <a:lnTo>
                    <a:pt x="134" y="10"/>
                  </a:lnTo>
                  <a:lnTo>
                    <a:pt x="137" y="14"/>
                  </a:lnTo>
                  <a:lnTo>
                    <a:pt x="139" y="19"/>
                  </a:lnTo>
                  <a:lnTo>
                    <a:pt x="134" y="25"/>
                  </a:lnTo>
                  <a:lnTo>
                    <a:pt x="126" y="36"/>
                  </a:lnTo>
                  <a:lnTo>
                    <a:pt x="118" y="48"/>
                  </a:lnTo>
                  <a:lnTo>
                    <a:pt x="116" y="52"/>
                  </a:lnTo>
                  <a:lnTo>
                    <a:pt x="143" y="78"/>
                  </a:lnTo>
                  <a:lnTo>
                    <a:pt x="145" y="118"/>
                  </a:lnTo>
                  <a:lnTo>
                    <a:pt x="141" y="139"/>
                  </a:lnTo>
                  <a:lnTo>
                    <a:pt x="149" y="156"/>
                  </a:lnTo>
                  <a:lnTo>
                    <a:pt x="141" y="162"/>
                  </a:lnTo>
                  <a:lnTo>
                    <a:pt x="46" y="168"/>
                  </a:lnTo>
                  <a:lnTo>
                    <a:pt x="40" y="152"/>
                  </a:lnTo>
                  <a:lnTo>
                    <a:pt x="76" y="145"/>
                  </a:lnTo>
                  <a:lnTo>
                    <a:pt x="75" y="135"/>
                  </a:lnTo>
                  <a:lnTo>
                    <a:pt x="8" y="135"/>
                  </a:lnTo>
                  <a:lnTo>
                    <a:pt x="12" y="111"/>
                  </a:lnTo>
                  <a:lnTo>
                    <a:pt x="0" y="97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12" y="55"/>
                  </a:lnTo>
                  <a:lnTo>
                    <a:pt x="78" y="25"/>
                  </a:lnTo>
                  <a:lnTo>
                    <a:pt x="78" y="25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43"/>
            <p:cNvSpPr>
              <a:spLocks/>
            </p:cNvSpPr>
            <p:nvPr/>
          </p:nvSpPr>
          <p:spPr bwMode="auto">
            <a:xfrm>
              <a:off x="4886325" y="4416426"/>
              <a:ext cx="219075" cy="441325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141" y="7"/>
                </a:cxn>
                <a:cxn ang="0">
                  <a:pos x="116" y="24"/>
                </a:cxn>
                <a:cxn ang="0">
                  <a:pos x="86" y="53"/>
                </a:cxn>
                <a:cxn ang="0">
                  <a:pos x="55" y="95"/>
                </a:cxn>
                <a:cxn ang="0">
                  <a:pos x="27" y="146"/>
                </a:cxn>
                <a:cxn ang="0">
                  <a:pos x="10" y="213"/>
                </a:cxn>
                <a:cxn ang="0">
                  <a:pos x="0" y="293"/>
                </a:cxn>
                <a:cxn ang="0">
                  <a:pos x="6" y="380"/>
                </a:cxn>
                <a:cxn ang="0">
                  <a:pos x="25" y="450"/>
                </a:cxn>
                <a:cxn ang="0">
                  <a:pos x="50" y="500"/>
                </a:cxn>
                <a:cxn ang="0">
                  <a:pos x="80" y="532"/>
                </a:cxn>
                <a:cxn ang="0">
                  <a:pos x="111" y="551"/>
                </a:cxn>
                <a:cxn ang="0">
                  <a:pos x="139" y="557"/>
                </a:cxn>
                <a:cxn ang="0">
                  <a:pos x="166" y="557"/>
                </a:cxn>
                <a:cxn ang="0">
                  <a:pos x="185" y="553"/>
                </a:cxn>
                <a:cxn ang="0">
                  <a:pos x="196" y="547"/>
                </a:cxn>
                <a:cxn ang="0">
                  <a:pos x="208" y="542"/>
                </a:cxn>
                <a:cxn ang="0">
                  <a:pos x="221" y="536"/>
                </a:cxn>
                <a:cxn ang="0">
                  <a:pos x="236" y="528"/>
                </a:cxn>
                <a:cxn ang="0">
                  <a:pos x="255" y="519"/>
                </a:cxn>
                <a:cxn ang="0">
                  <a:pos x="272" y="509"/>
                </a:cxn>
                <a:cxn ang="0">
                  <a:pos x="270" y="498"/>
                </a:cxn>
                <a:cxn ang="0">
                  <a:pos x="257" y="504"/>
                </a:cxn>
                <a:cxn ang="0">
                  <a:pos x="242" y="511"/>
                </a:cxn>
                <a:cxn ang="0">
                  <a:pos x="227" y="519"/>
                </a:cxn>
                <a:cxn ang="0">
                  <a:pos x="206" y="525"/>
                </a:cxn>
                <a:cxn ang="0">
                  <a:pos x="187" y="532"/>
                </a:cxn>
                <a:cxn ang="0">
                  <a:pos x="166" y="534"/>
                </a:cxn>
                <a:cxn ang="0">
                  <a:pos x="149" y="534"/>
                </a:cxn>
                <a:cxn ang="0">
                  <a:pos x="128" y="528"/>
                </a:cxn>
                <a:cxn ang="0">
                  <a:pos x="107" y="519"/>
                </a:cxn>
                <a:cxn ang="0">
                  <a:pos x="88" y="507"/>
                </a:cxn>
                <a:cxn ang="0">
                  <a:pos x="67" y="488"/>
                </a:cxn>
                <a:cxn ang="0">
                  <a:pos x="50" y="464"/>
                </a:cxn>
                <a:cxn ang="0">
                  <a:pos x="35" y="431"/>
                </a:cxn>
                <a:cxn ang="0">
                  <a:pos x="21" y="388"/>
                </a:cxn>
                <a:cxn ang="0">
                  <a:pos x="16" y="333"/>
                </a:cxn>
                <a:cxn ang="0">
                  <a:pos x="16" y="274"/>
                </a:cxn>
                <a:cxn ang="0">
                  <a:pos x="21" y="222"/>
                </a:cxn>
                <a:cxn ang="0">
                  <a:pos x="35" y="173"/>
                </a:cxn>
                <a:cxn ang="0">
                  <a:pos x="52" y="129"/>
                </a:cxn>
                <a:cxn ang="0">
                  <a:pos x="74" y="89"/>
                </a:cxn>
                <a:cxn ang="0">
                  <a:pos x="103" y="57"/>
                </a:cxn>
                <a:cxn ang="0">
                  <a:pos x="135" y="28"/>
                </a:cxn>
                <a:cxn ang="0">
                  <a:pos x="171" y="5"/>
                </a:cxn>
                <a:cxn ang="0">
                  <a:pos x="158" y="0"/>
                </a:cxn>
              </a:cxnLst>
              <a:rect l="0" t="0" r="r" b="b"/>
              <a:pathLst>
                <a:path w="276" h="557">
                  <a:moveTo>
                    <a:pt x="158" y="0"/>
                  </a:moveTo>
                  <a:lnTo>
                    <a:pt x="156" y="0"/>
                  </a:lnTo>
                  <a:lnTo>
                    <a:pt x="151" y="4"/>
                  </a:lnTo>
                  <a:lnTo>
                    <a:pt x="141" y="7"/>
                  </a:lnTo>
                  <a:lnTo>
                    <a:pt x="130" y="17"/>
                  </a:lnTo>
                  <a:lnTo>
                    <a:pt x="116" y="24"/>
                  </a:lnTo>
                  <a:lnTo>
                    <a:pt x="101" y="38"/>
                  </a:lnTo>
                  <a:lnTo>
                    <a:pt x="86" y="53"/>
                  </a:lnTo>
                  <a:lnTo>
                    <a:pt x="73" y="74"/>
                  </a:lnTo>
                  <a:lnTo>
                    <a:pt x="55" y="95"/>
                  </a:lnTo>
                  <a:lnTo>
                    <a:pt x="42" y="120"/>
                  </a:lnTo>
                  <a:lnTo>
                    <a:pt x="27" y="146"/>
                  </a:lnTo>
                  <a:lnTo>
                    <a:pt x="19" y="178"/>
                  </a:lnTo>
                  <a:lnTo>
                    <a:pt x="10" y="213"/>
                  </a:lnTo>
                  <a:lnTo>
                    <a:pt x="4" y="249"/>
                  </a:lnTo>
                  <a:lnTo>
                    <a:pt x="0" y="293"/>
                  </a:lnTo>
                  <a:lnTo>
                    <a:pt x="4" y="338"/>
                  </a:lnTo>
                  <a:lnTo>
                    <a:pt x="6" y="380"/>
                  </a:lnTo>
                  <a:lnTo>
                    <a:pt x="16" y="418"/>
                  </a:lnTo>
                  <a:lnTo>
                    <a:pt x="25" y="450"/>
                  </a:lnTo>
                  <a:lnTo>
                    <a:pt x="36" y="479"/>
                  </a:lnTo>
                  <a:lnTo>
                    <a:pt x="50" y="500"/>
                  </a:lnTo>
                  <a:lnTo>
                    <a:pt x="65" y="519"/>
                  </a:lnTo>
                  <a:lnTo>
                    <a:pt x="80" y="532"/>
                  </a:lnTo>
                  <a:lnTo>
                    <a:pt x="95" y="544"/>
                  </a:lnTo>
                  <a:lnTo>
                    <a:pt x="111" y="551"/>
                  </a:lnTo>
                  <a:lnTo>
                    <a:pt x="126" y="555"/>
                  </a:lnTo>
                  <a:lnTo>
                    <a:pt x="139" y="557"/>
                  </a:lnTo>
                  <a:lnTo>
                    <a:pt x="154" y="557"/>
                  </a:lnTo>
                  <a:lnTo>
                    <a:pt x="166" y="557"/>
                  </a:lnTo>
                  <a:lnTo>
                    <a:pt x="177" y="555"/>
                  </a:lnTo>
                  <a:lnTo>
                    <a:pt x="185" y="553"/>
                  </a:lnTo>
                  <a:lnTo>
                    <a:pt x="192" y="551"/>
                  </a:lnTo>
                  <a:lnTo>
                    <a:pt x="196" y="547"/>
                  </a:lnTo>
                  <a:lnTo>
                    <a:pt x="202" y="546"/>
                  </a:lnTo>
                  <a:lnTo>
                    <a:pt x="208" y="542"/>
                  </a:lnTo>
                  <a:lnTo>
                    <a:pt x="215" y="540"/>
                  </a:lnTo>
                  <a:lnTo>
                    <a:pt x="221" y="536"/>
                  </a:lnTo>
                  <a:lnTo>
                    <a:pt x="228" y="532"/>
                  </a:lnTo>
                  <a:lnTo>
                    <a:pt x="236" y="528"/>
                  </a:lnTo>
                  <a:lnTo>
                    <a:pt x="242" y="526"/>
                  </a:lnTo>
                  <a:lnTo>
                    <a:pt x="255" y="519"/>
                  </a:lnTo>
                  <a:lnTo>
                    <a:pt x="265" y="513"/>
                  </a:lnTo>
                  <a:lnTo>
                    <a:pt x="272" y="509"/>
                  </a:lnTo>
                  <a:lnTo>
                    <a:pt x="276" y="509"/>
                  </a:lnTo>
                  <a:lnTo>
                    <a:pt x="270" y="498"/>
                  </a:lnTo>
                  <a:lnTo>
                    <a:pt x="267" y="498"/>
                  </a:lnTo>
                  <a:lnTo>
                    <a:pt x="257" y="504"/>
                  </a:lnTo>
                  <a:lnTo>
                    <a:pt x="249" y="507"/>
                  </a:lnTo>
                  <a:lnTo>
                    <a:pt x="242" y="511"/>
                  </a:lnTo>
                  <a:lnTo>
                    <a:pt x="234" y="513"/>
                  </a:lnTo>
                  <a:lnTo>
                    <a:pt x="227" y="519"/>
                  </a:lnTo>
                  <a:lnTo>
                    <a:pt x="215" y="521"/>
                  </a:lnTo>
                  <a:lnTo>
                    <a:pt x="206" y="525"/>
                  </a:lnTo>
                  <a:lnTo>
                    <a:pt x="196" y="528"/>
                  </a:lnTo>
                  <a:lnTo>
                    <a:pt x="187" y="532"/>
                  </a:lnTo>
                  <a:lnTo>
                    <a:pt x="175" y="532"/>
                  </a:lnTo>
                  <a:lnTo>
                    <a:pt x="166" y="534"/>
                  </a:lnTo>
                  <a:lnTo>
                    <a:pt x="156" y="534"/>
                  </a:lnTo>
                  <a:lnTo>
                    <a:pt x="149" y="534"/>
                  </a:lnTo>
                  <a:lnTo>
                    <a:pt x="137" y="530"/>
                  </a:lnTo>
                  <a:lnTo>
                    <a:pt x="128" y="528"/>
                  </a:lnTo>
                  <a:lnTo>
                    <a:pt x="116" y="523"/>
                  </a:lnTo>
                  <a:lnTo>
                    <a:pt x="107" y="519"/>
                  </a:lnTo>
                  <a:lnTo>
                    <a:pt x="97" y="513"/>
                  </a:lnTo>
                  <a:lnTo>
                    <a:pt x="88" y="507"/>
                  </a:lnTo>
                  <a:lnTo>
                    <a:pt x="76" y="498"/>
                  </a:lnTo>
                  <a:lnTo>
                    <a:pt x="67" y="488"/>
                  </a:lnTo>
                  <a:lnTo>
                    <a:pt x="57" y="477"/>
                  </a:lnTo>
                  <a:lnTo>
                    <a:pt x="50" y="464"/>
                  </a:lnTo>
                  <a:lnTo>
                    <a:pt x="40" y="449"/>
                  </a:lnTo>
                  <a:lnTo>
                    <a:pt x="35" y="431"/>
                  </a:lnTo>
                  <a:lnTo>
                    <a:pt x="27" y="409"/>
                  </a:lnTo>
                  <a:lnTo>
                    <a:pt x="21" y="388"/>
                  </a:lnTo>
                  <a:lnTo>
                    <a:pt x="17" y="361"/>
                  </a:lnTo>
                  <a:lnTo>
                    <a:pt x="16" y="333"/>
                  </a:lnTo>
                  <a:lnTo>
                    <a:pt x="16" y="302"/>
                  </a:lnTo>
                  <a:lnTo>
                    <a:pt x="16" y="274"/>
                  </a:lnTo>
                  <a:lnTo>
                    <a:pt x="17" y="247"/>
                  </a:lnTo>
                  <a:lnTo>
                    <a:pt x="21" y="222"/>
                  </a:lnTo>
                  <a:lnTo>
                    <a:pt x="27" y="196"/>
                  </a:lnTo>
                  <a:lnTo>
                    <a:pt x="35" y="173"/>
                  </a:lnTo>
                  <a:lnTo>
                    <a:pt x="42" y="150"/>
                  </a:lnTo>
                  <a:lnTo>
                    <a:pt x="52" y="129"/>
                  </a:lnTo>
                  <a:lnTo>
                    <a:pt x="63" y="108"/>
                  </a:lnTo>
                  <a:lnTo>
                    <a:pt x="74" y="89"/>
                  </a:lnTo>
                  <a:lnTo>
                    <a:pt x="88" y="72"/>
                  </a:lnTo>
                  <a:lnTo>
                    <a:pt x="103" y="57"/>
                  </a:lnTo>
                  <a:lnTo>
                    <a:pt x="116" y="42"/>
                  </a:lnTo>
                  <a:lnTo>
                    <a:pt x="135" y="28"/>
                  </a:lnTo>
                  <a:lnTo>
                    <a:pt x="152" y="15"/>
                  </a:lnTo>
                  <a:lnTo>
                    <a:pt x="171" y="5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44"/>
            <p:cNvSpPr>
              <a:spLocks/>
            </p:cNvSpPr>
            <p:nvPr/>
          </p:nvSpPr>
          <p:spPr bwMode="auto">
            <a:xfrm>
              <a:off x="4954587" y="4210051"/>
              <a:ext cx="74612" cy="123825"/>
            </a:xfrm>
            <a:custGeom>
              <a:avLst/>
              <a:gdLst/>
              <a:ahLst/>
              <a:cxnLst>
                <a:cxn ang="0">
                  <a:pos x="91" y="61"/>
                </a:cxn>
                <a:cxn ang="0">
                  <a:pos x="38" y="78"/>
                </a:cxn>
                <a:cxn ang="0">
                  <a:pos x="40" y="84"/>
                </a:cxn>
                <a:cxn ang="0">
                  <a:pos x="46" y="97"/>
                </a:cxn>
                <a:cxn ang="0">
                  <a:pos x="49" y="110"/>
                </a:cxn>
                <a:cxn ang="0">
                  <a:pos x="49" y="116"/>
                </a:cxn>
                <a:cxn ang="0">
                  <a:pos x="38" y="110"/>
                </a:cxn>
                <a:cxn ang="0">
                  <a:pos x="30" y="105"/>
                </a:cxn>
                <a:cxn ang="0">
                  <a:pos x="34" y="114"/>
                </a:cxn>
                <a:cxn ang="0">
                  <a:pos x="44" y="129"/>
                </a:cxn>
                <a:cxn ang="0">
                  <a:pos x="46" y="141"/>
                </a:cxn>
                <a:cxn ang="0">
                  <a:pos x="49" y="147"/>
                </a:cxn>
                <a:cxn ang="0">
                  <a:pos x="53" y="150"/>
                </a:cxn>
                <a:cxn ang="0">
                  <a:pos x="51" y="156"/>
                </a:cxn>
                <a:cxn ang="0">
                  <a:pos x="42" y="150"/>
                </a:cxn>
                <a:cxn ang="0">
                  <a:pos x="28" y="141"/>
                </a:cxn>
                <a:cxn ang="0">
                  <a:pos x="13" y="129"/>
                </a:cxn>
                <a:cxn ang="0">
                  <a:pos x="6" y="120"/>
                </a:cxn>
                <a:cxn ang="0">
                  <a:pos x="0" y="107"/>
                </a:cxn>
                <a:cxn ang="0">
                  <a:pos x="4" y="107"/>
                </a:cxn>
                <a:cxn ang="0">
                  <a:pos x="21" y="124"/>
                </a:cxn>
                <a:cxn ang="0">
                  <a:pos x="36" y="137"/>
                </a:cxn>
                <a:cxn ang="0">
                  <a:pos x="32" y="129"/>
                </a:cxn>
                <a:cxn ang="0">
                  <a:pos x="23" y="112"/>
                </a:cxn>
                <a:cxn ang="0">
                  <a:pos x="13" y="95"/>
                </a:cxn>
                <a:cxn ang="0">
                  <a:pos x="11" y="84"/>
                </a:cxn>
                <a:cxn ang="0">
                  <a:pos x="15" y="80"/>
                </a:cxn>
                <a:cxn ang="0">
                  <a:pos x="21" y="84"/>
                </a:cxn>
                <a:cxn ang="0">
                  <a:pos x="30" y="93"/>
                </a:cxn>
                <a:cxn ang="0">
                  <a:pos x="36" y="103"/>
                </a:cxn>
                <a:cxn ang="0">
                  <a:pos x="32" y="93"/>
                </a:cxn>
                <a:cxn ang="0">
                  <a:pos x="25" y="74"/>
                </a:cxn>
                <a:cxn ang="0">
                  <a:pos x="17" y="52"/>
                </a:cxn>
                <a:cxn ang="0">
                  <a:pos x="15" y="38"/>
                </a:cxn>
                <a:cxn ang="0">
                  <a:pos x="11" y="25"/>
                </a:cxn>
                <a:cxn ang="0">
                  <a:pos x="11" y="12"/>
                </a:cxn>
                <a:cxn ang="0">
                  <a:pos x="19" y="0"/>
                </a:cxn>
                <a:cxn ang="0">
                  <a:pos x="21" y="6"/>
                </a:cxn>
                <a:cxn ang="0">
                  <a:pos x="21" y="19"/>
                </a:cxn>
                <a:cxn ang="0">
                  <a:pos x="21" y="36"/>
                </a:cxn>
                <a:cxn ang="0">
                  <a:pos x="34" y="74"/>
                </a:cxn>
              </a:cxnLst>
              <a:rect l="0" t="0" r="r" b="b"/>
              <a:pathLst>
                <a:path w="93" h="156">
                  <a:moveTo>
                    <a:pt x="34" y="74"/>
                  </a:moveTo>
                  <a:lnTo>
                    <a:pt x="91" y="61"/>
                  </a:lnTo>
                  <a:lnTo>
                    <a:pt x="93" y="69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2" y="90"/>
                  </a:lnTo>
                  <a:lnTo>
                    <a:pt x="46" y="97"/>
                  </a:lnTo>
                  <a:lnTo>
                    <a:pt x="46" y="103"/>
                  </a:lnTo>
                  <a:lnTo>
                    <a:pt x="49" y="110"/>
                  </a:lnTo>
                  <a:lnTo>
                    <a:pt x="49" y="114"/>
                  </a:lnTo>
                  <a:lnTo>
                    <a:pt x="49" y="116"/>
                  </a:lnTo>
                  <a:lnTo>
                    <a:pt x="44" y="114"/>
                  </a:lnTo>
                  <a:lnTo>
                    <a:pt x="38" y="110"/>
                  </a:lnTo>
                  <a:lnTo>
                    <a:pt x="32" y="105"/>
                  </a:lnTo>
                  <a:lnTo>
                    <a:pt x="30" y="105"/>
                  </a:lnTo>
                  <a:lnTo>
                    <a:pt x="30" y="107"/>
                  </a:lnTo>
                  <a:lnTo>
                    <a:pt x="34" y="114"/>
                  </a:lnTo>
                  <a:lnTo>
                    <a:pt x="38" y="124"/>
                  </a:lnTo>
                  <a:lnTo>
                    <a:pt x="44" y="129"/>
                  </a:lnTo>
                  <a:lnTo>
                    <a:pt x="44" y="135"/>
                  </a:lnTo>
                  <a:lnTo>
                    <a:pt x="46" y="141"/>
                  </a:lnTo>
                  <a:lnTo>
                    <a:pt x="47" y="145"/>
                  </a:lnTo>
                  <a:lnTo>
                    <a:pt x="49" y="147"/>
                  </a:lnTo>
                  <a:lnTo>
                    <a:pt x="51" y="149"/>
                  </a:lnTo>
                  <a:lnTo>
                    <a:pt x="53" y="150"/>
                  </a:lnTo>
                  <a:lnTo>
                    <a:pt x="53" y="154"/>
                  </a:lnTo>
                  <a:lnTo>
                    <a:pt x="51" y="156"/>
                  </a:lnTo>
                  <a:lnTo>
                    <a:pt x="47" y="152"/>
                  </a:lnTo>
                  <a:lnTo>
                    <a:pt x="42" y="150"/>
                  </a:lnTo>
                  <a:lnTo>
                    <a:pt x="34" y="145"/>
                  </a:lnTo>
                  <a:lnTo>
                    <a:pt x="28" y="141"/>
                  </a:lnTo>
                  <a:lnTo>
                    <a:pt x="19" y="135"/>
                  </a:lnTo>
                  <a:lnTo>
                    <a:pt x="13" y="129"/>
                  </a:lnTo>
                  <a:lnTo>
                    <a:pt x="7" y="124"/>
                  </a:lnTo>
                  <a:lnTo>
                    <a:pt x="6" y="120"/>
                  </a:lnTo>
                  <a:lnTo>
                    <a:pt x="0" y="112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4" y="107"/>
                  </a:lnTo>
                  <a:lnTo>
                    <a:pt x="11" y="114"/>
                  </a:lnTo>
                  <a:lnTo>
                    <a:pt x="21" y="124"/>
                  </a:lnTo>
                  <a:lnTo>
                    <a:pt x="32" y="133"/>
                  </a:lnTo>
                  <a:lnTo>
                    <a:pt x="36" y="137"/>
                  </a:lnTo>
                  <a:lnTo>
                    <a:pt x="34" y="135"/>
                  </a:lnTo>
                  <a:lnTo>
                    <a:pt x="32" y="129"/>
                  </a:lnTo>
                  <a:lnTo>
                    <a:pt x="28" y="120"/>
                  </a:lnTo>
                  <a:lnTo>
                    <a:pt x="23" y="112"/>
                  </a:lnTo>
                  <a:lnTo>
                    <a:pt x="17" y="103"/>
                  </a:lnTo>
                  <a:lnTo>
                    <a:pt x="13" y="95"/>
                  </a:lnTo>
                  <a:lnTo>
                    <a:pt x="9" y="88"/>
                  </a:lnTo>
                  <a:lnTo>
                    <a:pt x="11" y="84"/>
                  </a:lnTo>
                  <a:lnTo>
                    <a:pt x="11" y="80"/>
                  </a:lnTo>
                  <a:lnTo>
                    <a:pt x="15" y="80"/>
                  </a:lnTo>
                  <a:lnTo>
                    <a:pt x="19" y="80"/>
                  </a:lnTo>
                  <a:lnTo>
                    <a:pt x="21" y="84"/>
                  </a:lnTo>
                  <a:lnTo>
                    <a:pt x="25" y="86"/>
                  </a:lnTo>
                  <a:lnTo>
                    <a:pt x="30" y="93"/>
                  </a:lnTo>
                  <a:lnTo>
                    <a:pt x="34" y="99"/>
                  </a:lnTo>
                  <a:lnTo>
                    <a:pt x="36" y="103"/>
                  </a:lnTo>
                  <a:lnTo>
                    <a:pt x="34" y="99"/>
                  </a:lnTo>
                  <a:lnTo>
                    <a:pt x="32" y="93"/>
                  </a:lnTo>
                  <a:lnTo>
                    <a:pt x="28" y="84"/>
                  </a:lnTo>
                  <a:lnTo>
                    <a:pt x="25" y="74"/>
                  </a:lnTo>
                  <a:lnTo>
                    <a:pt x="21" y="61"/>
                  </a:lnTo>
                  <a:lnTo>
                    <a:pt x="17" y="52"/>
                  </a:lnTo>
                  <a:lnTo>
                    <a:pt x="15" y="44"/>
                  </a:lnTo>
                  <a:lnTo>
                    <a:pt x="15" y="38"/>
                  </a:lnTo>
                  <a:lnTo>
                    <a:pt x="13" y="31"/>
                  </a:lnTo>
                  <a:lnTo>
                    <a:pt x="11" y="25"/>
                  </a:lnTo>
                  <a:lnTo>
                    <a:pt x="11" y="19"/>
                  </a:lnTo>
                  <a:lnTo>
                    <a:pt x="11" y="1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21" y="6"/>
                  </a:lnTo>
                  <a:lnTo>
                    <a:pt x="21" y="13"/>
                  </a:lnTo>
                  <a:lnTo>
                    <a:pt x="21" y="19"/>
                  </a:lnTo>
                  <a:lnTo>
                    <a:pt x="21" y="31"/>
                  </a:lnTo>
                  <a:lnTo>
                    <a:pt x="21" y="36"/>
                  </a:lnTo>
                  <a:lnTo>
                    <a:pt x="34" y="74"/>
                  </a:lnTo>
                  <a:lnTo>
                    <a:pt x="34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45"/>
            <p:cNvSpPr>
              <a:spLocks/>
            </p:cNvSpPr>
            <p:nvPr/>
          </p:nvSpPr>
          <p:spPr bwMode="auto">
            <a:xfrm>
              <a:off x="5032375" y="4214813"/>
              <a:ext cx="128587" cy="58738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49" y="30"/>
                </a:cxn>
                <a:cxn ang="0">
                  <a:pos x="45" y="26"/>
                </a:cxn>
                <a:cxn ang="0">
                  <a:pos x="38" y="21"/>
                </a:cxn>
                <a:cxn ang="0">
                  <a:pos x="32" y="21"/>
                </a:cxn>
                <a:cxn ang="0">
                  <a:pos x="23" y="21"/>
                </a:cxn>
                <a:cxn ang="0">
                  <a:pos x="13" y="26"/>
                </a:cxn>
                <a:cxn ang="0">
                  <a:pos x="5" y="32"/>
                </a:cxn>
                <a:cxn ang="0">
                  <a:pos x="2" y="44"/>
                </a:cxn>
                <a:cxn ang="0">
                  <a:pos x="0" y="51"/>
                </a:cxn>
                <a:cxn ang="0">
                  <a:pos x="4" y="61"/>
                </a:cxn>
                <a:cxn ang="0">
                  <a:pos x="7" y="66"/>
                </a:cxn>
                <a:cxn ang="0">
                  <a:pos x="17" y="72"/>
                </a:cxn>
                <a:cxn ang="0">
                  <a:pos x="23" y="72"/>
                </a:cxn>
                <a:cxn ang="0">
                  <a:pos x="32" y="72"/>
                </a:cxn>
                <a:cxn ang="0">
                  <a:pos x="40" y="70"/>
                </a:cxn>
                <a:cxn ang="0">
                  <a:pos x="45" y="66"/>
                </a:cxn>
                <a:cxn ang="0">
                  <a:pos x="49" y="63"/>
                </a:cxn>
                <a:cxn ang="0">
                  <a:pos x="53" y="55"/>
                </a:cxn>
                <a:cxn ang="0">
                  <a:pos x="55" y="47"/>
                </a:cxn>
                <a:cxn ang="0">
                  <a:pos x="57" y="45"/>
                </a:cxn>
                <a:cxn ang="0">
                  <a:pos x="57" y="42"/>
                </a:cxn>
                <a:cxn ang="0">
                  <a:pos x="63" y="34"/>
                </a:cxn>
                <a:cxn ang="0">
                  <a:pos x="70" y="26"/>
                </a:cxn>
                <a:cxn ang="0">
                  <a:pos x="78" y="23"/>
                </a:cxn>
                <a:cxn ang="0">
                  <a:pos x="83" y="23"/>
                </a:cxn>
                <a:cxn ang="0">
                  <a:pos x="91" y="26"/>
                </a:cxn>
                <a:cxn ang="0">
                  <a:pos x="97" y="32"/>
                </a:cxn>
                <a:cxn ang="0">
                  <a:pos x="99" y="34"/>
                </a:cxn>
                <a:cxn ang="0">
                  <a:pos x="101" y="36"/>
                </a:cxn>
                <a:cxn ang="0">
                  <a:pos x="108" y="42"/>
                </a:cxn>
                <a:cxn ang="0">
                  <a:pos x="116" y="47"/>
                </a:cxn>
                <a:cxn ang="0">
                  <a:pos x="127" y="51"/>
                </a:cxn>
                <a:cxn ang="0">
                  <a:pos x="137" y="51"/>
                </a:cxn>
                <a:cxn ang="0">
                  <a:pos x="146" y="47"/>
                </a:cxn>
                <a:cxn ang="0">
                  <a:pos x="152" y="42"/>
                </a:cxn>
                <a:cxn ang="0">
                  <a:pos x="159" y="36"/>
                </a:cxn>
                <a:cxn ang="0">
                  <a:pos x="161" y="26"/>
                </a:cxn>
                <a:cxn ang="0">
                  <a:pos x="159" y="17"/>
                </a:cxn>
                <a:cxn ang="0">
                  <a:pos x="154" y="7"/>
                </a:cxn>
                <a:cxn ang="0">
                  <a:pos x="150" y="4"/>
                </a:cxn>
                <a:cxn ang="0">
                  <a:pos x="140" y="0"/>
                </a:cxn>
                <a:cxn ang="0">
                  <a:pos x="133" y="0"/>
                </a:cxn>
                <a:cxn ang="0">
                  <a:pos x="127" y="2"/>
                </a:cxn>
                <a:cxn ang="0">
                  <a:pos x="123" y="4"/>
                </a:cxn>
                <a:cxn ang="0">
                  <a:pos x="118" y="4"/>
                </a:cxn>
                <a:cxn ang="0">
                  <a:pos x="112" y="7"/>
                </a:cxn>
                <a:cxn ang="0">
                  <a:pos x="108" y="11"/>
                </a:cxn>
                <a:cxn ang="0">
                  <a:pos x="108" y="15"/>
                </a:cxn>
                <a:cxn ang="0">
                  <a:pos x="106" y="23"/>
                </a:cxn>
                <a:cxn ang="0">
                  <a:pos x="106" y="30"/>
                </a:cxn>
                <a:cxn ang="0">
                  <a:pos x="102" y="23"/>
                </a:cxn>
                <a:cxn ang="0">
                  <a:pos x="97" y="19"/>
                </a:cxn>
                <a:cxn ang="0">
                  <a:pos x="91" y="15"/>
                </a:cxn>
                <a:cxn ang="0">
                  <a:pos x="85" y="15"/>
                </a:cxn>
                <a:cxn ang="0">
                  <a:pos x="74" y="15"/>
                </a:cxn>
                <a:cxn ang="0">
                  <a:pos x="63" y="23"/>
                </a:cxn>
                <a:cxn ang="0">
                  <a:pos x="53" y="28"/>
                </a:cxn>
                <a:cxn ang="0">
                  <a:pos x="51" y="32"/>
                </a:cxn>
                <a:cxn ang="0">
                  <a:pos x="51" y="32"/>
                </a:cxn>
              </a:cxnLst>
              <a:rect l="0" t="0" r="r" b="b"/>
              <a:pathLst>
                <a:path w="161" h="72">
                  <a:moveTo>
                    <a:pt x="51" y="32"/>
                  </a:moveTo>
                  <a:lnTo>
                    <a:pt x="49" y="30"/>
                  </a:lnTo>
                  <a:lnTo>
                    <a:pt x="45" y="26"/>
                  </a:lnTo>
                  <a:lnTo>
                    <a:pt x="38" y="21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3" y="26"/>
                  </a:lnTo>
                  <a:lnTo>
                    <a:pt x="5" y="32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61"/>
                  </a:lnTo>
                  <a:lnTo>
                    <a:pt x="7" y="66"/>
                  </a:lnTo>
                  <a:lnTo>
                    <a:pt x="17" y="72"/>
                  </a:lnTo>
                  <a:lnTo>
                    <a:pt x="23" y="72"/>
                  </a:lnTo>
                  <a:lnTo>
                    <a:pt x="32" y="72"/>
                  </a:lnTo>
                  <a:lnTo>
                    <a:pt x="40" y="70"/>
                  </a:lnTo>
                  <a:lnTo>
                    <a:pt x="45" y="66"/>
                  </a:lnTo>
                  <a:lnTo>
                    <a:pt x="49" y="63"/>
                  </a:lnTo>
                  <a:lnTo>
                    <a:pt x="53" y="55"/>
                  </a:lnTo>
                  <a:lnTo>
                    <a:pt x="55" y="47"/>
                  </a:lnTo>
                  <a:lnTo>
                    <a:pt x="57" y="45"/>
                  </a:lnTo>
                  <a:lnTo>
                    <a:pt x="57" y="42"/>
                  </a:lnTo>
                  <a:lnTo>
                    <a:pt x="63" y="34"/>
                  </a:lnTo>
                  <a:lnTo>
                    <a:pt x="70" y="26"/>
                  </a:lnTo>
                  <a:lnTo>
                    <a:pt x="78" y="23"/>
                  </a:lnTo>
                  <a:lnTo>
                    <a:pt x="83" y="23"/>
                  </a:lnTo>
                  <a:lnTo>
                    <a:pt x="91" y="26"/>
                  </a:lnTo>
                  <a:lnTo>
                    <a:pt x="97" y="32"/>
                  </a:lnTo>
                  <a:lnTo>
                    <a:pt x="99" y="34"/>
                  </a:lnTo>
                  <a:lnTo>
                    <a:pt x="101" y="36"/>
                  </a:lnTo>
                  <a:lnTo>
                    <a:pt x="108" y="42"/>
                  </a:lnTo>
                  <a:lnTo>
                    <a:pt x="116" y="47"/>
                  </a:lnTo>
                  <a:lnTo>
                    <a:pt x="127" y="51"/>
                  </a:lnTo>
                  <a:lnTo>
                    <a:pt x="137" y="51"/>
                  </a:lnTo>
                  <a:lnTo>
                    <a:pt x="146" y="47"/>
                  </a:lnTo>
                  <a:lnTo>
                    <a:pt x="152" y="42"/>
                  </a:lnTo>
                  <a:lnTo>
                    <a:pt x="159" y="36"/>
                  </a:lnTo>
                  <a:lnTo>
                    <a:pt x="161" y="26"/>
                  </a:lnTo>
                  <a:lnTo>
                    <a:pt x="159" y="17"/>
                  </a:lnTo>
                  <a:lnTo>
                    <a:pt x="154" y="7"/>
                  </a:lnTo>
                  <a:lnTo>
                    <a:pt x="150" y="4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27" y="2"/>
                  </a:lnTo>
                  <a:lnTo>
                    <a:pt x="123" y="4"/>
                  </a:lnTo>
                  <a:lnTo>
                    <a:pt x="118" y="4"/>
                  </a:lnTo>
                  <a:lnTo>
                    <a:pt x="112" y="7"/>
                  </a:lnTo>
                  <a:lnTo>
                    <a:pt x="108" y="11"/>
                  </a:lnTo>
                  <a:lnTo>
                    <a:pt x="108" y="15"/>
                  </a:lnTo>
                  <a:lnTo>
                    <a:pt x="106" y="23"/>
                  </a:lnTo>
                  <a:lnTo>
                    <a:pt x="106" y="30"/>
                  </a:lnTo>
                  <a:lnTo>
                    <a:pt x="102" y="23"/>
                  </a:lnTo>
                  <a:lnTo>
                    <a:pt x="97" y="19"/>
                  </a:lnTo>
                  <a:lnTo>
                    <a:pt x="91" y="15"/>
                  </a:lnTo>
                  <a:lnTo>
                    <a:pt x="85" y="15"/>
                  </a:lnTo>
                  <a:lnTo>
                    <a:pt x="74" y="15"/>
                  </a:lnTo>
                  <a:lnTo>
                    <a:pt x="6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1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846"/>
            <p:cNvSpPr>
              <a:spLocks/>
            </p:cNvSpPr>
            <p:nvPr/>
          </p:nvSpPr>
          <p:spPr bwMode="auto">
            <a:xfrm>
              <a:off x="5033962" y="4213226"/>
              <a:ext cx="30162" cy="206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0" y="21"/>
                </a:cxn>
                <a:cxn ang="0">
                  <a:pos x="2" y="23"/>
                </a:cxn>
                <a:cxn ang="0">
                  <a:pos x="3" y="25"/>
                </a:cxn>
                <a:cxn ang="0">
                  <a:pos x="7" y="23"/>
                </a:cxn>
                <a:cxn ang="0">
                  <a:pos x="15" y="17"/>
                </a:cxn>
                <a:cxn ang="0">
                  <a:pos x="24" y="13"/>
                </a:cxn>
                <a:cxn ang="0">
                  <a:pos x="30" y="13"/>
                </a:cxn>
                <a:cxn ang="0">
                  <a:pos x="34" y="13"/>
                </a:cxn>
                <a:cxn ang="0">
                  <a:pos x="38" y="9"/>
                </a:cxn>
                <a:cxn ang="0">
                  <a:pos x="38" y="7"/>
                </a:cxn>
                <a:cxn ang="0">
                  <a:pos x="38" y="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2"/>
                </a:cxn>
                <a:cxn ang="0">
                  <a:pos x="13" y="7"/>
                </a:cxn>
                <a:cxn ang="0">
                  <a:pos x="3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8" h="25">
                  <a:moveTo>
                    <a:pt x="0" y="17"/>
                  </a:moveTo>
                  <a:lnTo>
                    <a:pt x="0" y="17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3" y="25"/>
                  </a:lnTo>
                  <a:lnTo>
                    <a:pt x="7" y="23"/>
                  </a:lnTo>
                  <a:lnTo>
                    <a:pt x="15" y="17"/>
                  </a:lnTo>
                  <a:lnTo>
                    <a:pt x="24" y="13"/>
                  </a:lnTo>
                  <a:lnTo>
                    <a:pt x="30" y="13"/>
                  </a:lnTo>
                  <a:lnTo>
                    <a:pt x="34" y="13"/>
                  </a:lnTo>
                  <a:lnTo>
                    <a:pt x="38" y="9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2"/>
                  </a:lnTo>
                  <a:lnTo>
                    <a:pt x="13" y="7"/>
                  </a:lnTo>
                  <a:lnTo>
                    <a:pt x="3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847"/>
            <p:cNvSpPr>
              <a:spLocks/>
            </p:cNvSpPr>
            <p:nvPr/>
          </p:nvSpPr>
          <p:spPr bwMode="auto">
            <a:xfrm>
              <a:off x="5126037" y="4200526"/>
              <a:ext cx="23812" cy="111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9"/>
                </a:cxn>
                <a:cxn ang="0">
                  <a:pos x="3" y="15"/>
                </a:cxn>
                <a:cxn ang="0">
                  <a:pos x="7" y="11"/>
                </a:cxn>
                <a:cxn ang="0">
                  <a:pos x="13" y="11"/>
                </a:cxn>
                <a:cxn ang="0">
                  <a:pos x="21" y="9"/>
                </a:cxn>
                <a:cxn ang="0">
                  <a:pos x="24" y="11"/>
                </a:cxn>
                <a:cxn ang="0">
                  <a:pos x="28" y="9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19" y="0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8" h="15">
                  <a:moveTo>
                    <a:pt x="0" y="5"/>
                  </a:moveTo>
                  <a:lnTo>
                    <a:pt x="0" y="9"/>
                  </a:lnTo>
                  <a:lnTo>
                    <a:pt x="3" y="15"/>
                  </a:lnTo>
                  <a:lnTo>
                    <a:pt x="7" y="11"/>
                  </a:lnTo>
                  <a:lnTo>
                    <a:pt x="13" y="11"/>
                  </a:lnTo>
                  <a:lnTo>
                    <a:pt x="21" y="9"/>
                  </a:lnTo>
                  <a:lnTo>
                    <a:pt x="24" y="11"/>
                  </a:lnTo>
                  <a:lnTo>
                    <a:pt x="28" y="9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9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848"/>
            <p:cNvSpPr>
              <a:spLocks/>
            </p:cNvSpPr>
            <p:nvPr/>
          </p:nvSpPr>
          <p:spPr bwMode="auto">
            <a:xfrm>
              <a:off x="5094287" y="4249738"/>
              <a:ext cx="39687" cy="33338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9" y="7"/>
                </a:cxn>
                <a:cxn ang="0">
                  <a:pos x="26" y="13"/>
                </a:cxn>
                <a:cxn ang="0">
                  <a:pos x="32" y="19"/>
                </a:cxn>
                <a:cxn ang="0">
                  <a:pos x="36" y="26"/>
                </a:cxn>
                <a:cxn ang="0">
                  <a:pos x="34" y="28"/>
                </a:cxn>
                <a:cxn ang="0">
                  <a:pos x="30" y="30"/>
                </a:cxn>
                <a:cxn ang="0">
                  <a:pos x="24" y="32"/>
                </a:cxn>
                <a:cxn ang="0">
                  <a:pos x="19" y="32"/>
                </a:cxn>
                <a:cxn ang="0">
                  <a:pos x="7" y="32"/>
                </a:cxn>
                <a:cxn ang="0">
                  <a:pos x="0" y="36"/>
                </a:cxn>
                <a:cxn ang="0">
                  <a:pos x="0" y="38"/>
                </a:cxn>
                <a:cxn ang="0">
                  <a:pos x="2" y="41"/>
                </a:cxn>
                <a:cxn ang="0">
                  <a:pos x="7" y="41"/>
                </a:cxn>
                <a:cxn ang="0">
                  <a:pos x="13" y="41"/>
                </a:cxn>
                <a:cxn ang="0">
                  <a:pos x="17" y="41"/>
                </a:cxn>
                <a:cxn ang="0">
                  <a:pos x="23" y="41"/>
                </a:cxn>
                <a:cxn ang="0">
                  <a:pos x="28" y="39"/>
                </a:cxn>
                <a:cxn ang="0">
                  <a:pos x="34" y="39"/>
                </a:cxn>
                <a:cxn ang="0">
                  <a:pos x="45" y="34"/>
                </a:cxn>
                <a:cxn ang="0">
                  <a:pos x="49" y="26"/>
                </a:cxn>
                <a:cxn ang="0">
                  <a:pos x="43" y="17"/>
                </a:cxn>
                <a:cxn ang="0">
                  <a:pos x="38" y="7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9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49" h="41">
                  <a:moveTo>
                    <a:pt x="17" y="5"/>
                  </a:moveTo>
                  <a:lnTo>
                    <a:pt x="19" y="7"/>
                  </a:lnTo>
                  <a:lnTo>
                    <a:pt x="26" y="13"/>
                  </a:lnTo>
                  <a:lnTo>
                    <a:pt x="32" y="19"/>
                  </a:lnTo>
                  <a:lnTo>
                    <a:pt x="36" y="26"/>
                  </a:lnTo>
                  <a:lnTo>
                    <a:pt x="34" y="28"/>
                  </a:lnTo>
                  <a:lnTo>
                    <a:pt x="30" y="30"/>
                  </a:lnTo>
                  <a:lnTo>
                    <a:pt x="24" y="32"/>
                  </a:lnTo>
                  <a:lnTo>
                    <a:pt x="19" y="32"/>
                  </a:lnTo>
                  <a:lnTo>
                    <a:pt x="7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41"/>
                  </a:lnTo>
                  <a:lnTo>
                    <a:pt x="7" y="41"/>
                  </a:lnTo>
                  <a:lnTo>
                    <a:pt x="13" y="41"/>
                  </a:lnTo>
                  <a:lnTo>
                    <a:pt x="17" y="41"/>
                  </a:lnTo>
                  <a:lnTo>
                    <a:pt x="23" y="41"/>
                  </a:lnTo>
                  <a:lnTo>
                    <a:pt x="28" y="39"/>
                  </a:lnTo>
                  <a:lnTo>
                    <a:pt x="34" y="39"/>
                  </a:lnTo>
                  <a:lnTo>
                    <a:pt x="45" y="34"/>
                  </a:lnTo>
                  <a:lnTo>
                    <a:pt x="49" y="26"/>
                  </a:lnTo>
                  <a:lnTo>
                    <a:pt x="43" y="17"/>
                  </a:lnTo>
                  <a:lnTo>
                    <a:pt x="38" y="7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849"/>
            <p:cNvSpPr>
              <a:spLocks/>
            </p:cNvSpPr>
            <p:nvPr/>
          </p:nvSpPr>
          <p:spPr bwMode="auto">
            <a:xfrm>
              <a:off x="5105400" y="4298951"/>
              <a:ext cx="23812" cy="7938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3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4" y="12"/>
                </a:cxn>
                <a:cxn ang="0">
                  <a:pos x="15" y="12"/>
                </a:cxn>
                <a:cxn ang="0">
                  <a:pos x="19" y="8"/>
                </a:cxn>
                <a:cxn ang="0">
                  <a:pos x="25" y="8"/>
                </a:cxn>
                <a:cxn ang="0">
                  <a:pos x="29" y="4"/>
                </a:cxn>
                <a:cxn ang="0">
                  <a:pos x="30" y="4"/>
                </a:cxn>
                <a:cxn ang="0">
                  <a:pos x="27" y="2"/>
                </a:cxn>
                <a:cxn ang="0">
                  <a:pos x="25" y="0"/>
                </a:cxn>
                <a:cxn ang="0">
                  <a:pos x="21" y="0"/>
                </a:cxn>
                <a:cxn ang="0">
                  <a:pos x="19" y="2"/>
                </a:cxn>
                <a:cxn ang="0">
                  <a:pos x="19" y="2"/>
                </a:cxn>
              </a:cxnLst>
              <a:rect l="0" t="0" r="r" b="b"/>
              <a:pathLst>
                <a:path w="30" h="12">
                  <a:moveTo>
                    <a:pt x="19" y="2"/>
                  </a:moveTo>
                  <a:lnTo>
                    <a:pt x="13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5" y="12"/>
                  </a:lnTo>
                  <a:lnTo>
                    <a:pt x="19" y="8"/>
                  </a:lnTo>
                  <a:lnTo>
                    <a:pt x="25" y="8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9" y="2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850"/>
            <p:cNvSpPr>
              <a:spLocks/>
            </p:cNvSpPr>
            <p:nvPr/>
          </p:nvSpPr>
          <p:spPr bwMode="auto">
            <a:xfrm>
              <a:off x="4970462" y="4151313"/>
              <a:ext cx="207962" cy="225425"/>
            </a:xfrm>
            <a:custGeom>
              <a:avLst/>
              <a:gdLst/>
              <a:ahLst/>
              <a:cxnLst>
                <a:cxn ang="0">
                  <a:pos x="25" y="86"/>
                </a:cxn>
                <a:cxn ang="0">
                  <a:pos x="44" y="74"/>
                </a:cxn>
                <a:cxn ang="0">
                  <a:pos x="64" y="49"/>
                </a:cxn>
                <a:cxn ang="0">
                  <a:pos x="59" y="78"/>
                </a:cxn>
                <a:cxn ang="0">
                  <a:pos x="82" y="68"/>
                </a:cxn>
                <a:cxn ang="0">
                  <a:pos x="110" y="40"/>
                </a:cxn>
                <a:cxn ang="0">
                  <a:pos x="131" y="34"/>
                </a:cxn>
                <a:cxn ang="0">
                  <a:pos x="116" y="49"/>
                </a:cxn>
                <a:cxn ang="0">
                  <a:pos x="133" y="48"/>
                </a:cxn>
                <a:cxn ang="0">
                  <a:pos x="160" y="25"/>
                </a:cxn>
                <a:cxn ang="0">
                  <a:pos x="175" y="17"/>
                </a:cxn>
                <a:cxn ang="0">
                  <a:pos x="161" y="44"/>
                </a:cxn>
                <a:cxn ang="0">
                  <a:pos x="175" y="44"/>
                </a:cxn>
                <a:cxn ang="0">
                  <a:pos x="203" y="23"/>
                </a:cxn>
                <a:cxn ang="0">
                  <a:pos x="228" y="0"/>
                </a:cxn>
                <a:cxn ang="0">
                  <a:pos x="224" y="11"/>
                </a:cxn>
                <a:cxn ang="0">
                  <a:pos x="220" y="23"/>
                </a:cxn>
                <a:cxn ang="0">
                  <a:pos x="234" y="49"/>
                </a:cxn>
                <a:cxn ang="0">
                  <a:pos x="247" y="86"/>
                </a:cxn>
                <a:cxn ang="0">
                  <a:pos x="255" y="122"/>
                </a:cxn>
                <a:cxn ang="0">
                  <a:pos x="258" y="158"/>
                </a:cxn>
                <a:cxn ang="0">
                  <a:pos x="258" y="200"/>
                </a:cxn>
                <a:cxn ang="0">
                  <a:pos x="245" y="242"/>
                </a:cxn>
                <a:cxn ang="0">
                  <a:pos x="211" y="274"/>
                </a:cxn>
                <a:cxn ang="0">
                  <a:pos x="156" y="283"/>
                </a:cxn>
                <a:cxn ang="0">
                  <a:pos x="110" y="281"/>
                </a:cxn>
                <a:cxn ang="0">
                  <a:pos x="76" y="272"/>
                </a:cxn>
                <a:cxn ang="0">
                  <a:pos x="51" y="259"/>
                </a:cxn>
                <a:cxn ang="0">
                  <a:pos x="28" y="232"/>
                </a:cxn>
                <a:cxn ang="0">
                  <a:pos x="17" y="205"/>
                </a:cxn>
                <a:cxn ang="0">
                  <a:pos x="45" y="238"/>
                </a:cxn>
                <a:cxn ang="0">
                  <a:pos x="68" y="262"/>
                </a:cxn>
                <a:cxn ang="0">
                  <a:pos x="93" y="268"/>
                </a:cxn>
                <a:cxn ang="0">
                  <a:pos x="129" y="278"/>
                </a:cxn>
                <a:cxn ang="0">
                  <a:pos x="173" y="276"/>
                </a:cxn>
                <a:cxn ang="0">
                  <a:pos x="209" y="261"/>
                </a:cxn>
                <a:cxn ang="0">
                  <a:pos x="234" y="236"/>
                </a:cxn>
                <a:cxn ang="0">
                  <a:pos x="245" y="209"/>
                </a:cxn>
                <a:cxn ang="0">
                  <a:pos x="249" y="179"/>
                </a:cxn>
                <a:cxn ang="0">
                  <a:pos x="249" y="148"/>
                </a:cxn>
                <a:cxn ang="0">
                  <a:pos x="241" y="110"/>
                </a:cxn>
                <a:cxn ang="0">
                  <a:pos x="230" y="74"/>
                </a:cxn>
                <a:cxn ang="0">
                  <a:pos x="218" y="42"/>
                </a:cxn>
                <a:cxn ang="0">
                  <a:pos x="207" y="30"/>
                </a:cxn>
                <a:cxn ang="0">
                  <a:pos x="179" y="53"/>
                </a:cxn>
                <a:cxn ang="0">
                  <a:pos x="150" y="49"/>
                </a:cxn>
                <a:cxn ang="0">
                  <a:pos x="129" y="61"/>
                </a:cxn>
                <a:cxn ang="0">
                  <a:pos x="102" y="65"/>
                </a:cxn>
                <a:cxn ang="0">
                  <a:pos x="63" y="87"/>
                </a:cxn>
                <a:cxn ang="0">
                  <a:pos x="45" y="89"/>
                </a:cxn>
                <a:cxn ang="0">
                  <a:pos x="21" y="99"/>
                </a:cxn>
                <a:cxn ang="0">
                  <a:pos x="0" y="116"/>
                </a:cxn>
              </a:cxnLst>
              <a:rect l="0" t="0" r="r" b="b"/>
              <a:pathLst>
                <a:path w="260" h="285">
                  <a:moveTo>
                    <a:pt x="0" y="116"/>
                  </a:moveTo>
                  <a:lnTo>
                    <a:pt x="13" y="87"/>
                  </a:lnTo>
                  <a:lnTo>
                    <a:pt x="15" y="86"/>
                  </a:lnTo>
                  <a:lnTo>
                    <a:pt x="25" y="86"/>
                  </a:lnTo>
                  <a:lnTo>
                    <a:pt x="34" y="84"/>
                  </a:lnTo>
                  <a:lnTo>
                    <a:pt x="40" y="84"/>
                  </a:lnTo>
                  <a:lnTo>
                    <a:pt x="40" y="78"/>
                  </a:lnTo>
                  <a:lnTo>
                    <a:pt x="44" y="74"/>
                  </a:lnTo>
                  <a:lnTo>
                    <a:pt x="47" y="68"/>
                  </a:lnTo>
                  <a:lnTo>
                    <a:pt x="51" y="63"/>
                  </a:lnTo>
                  <a:lnTo>
                    <a:pt x="57" y="53"/>
                  </a:lnTo>
                  <a:lnTo>
                    <a:pt x="64" y="49"/>
                  </a:lnTo>
                  <a:lnTo>
                    <a:pt x="68" y="55"/>
                  </a:lnTo>
                  <a:lnTo>
                    <a:pt x="68" y="61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64" y="78"/>
                  </a:lnTo>
                  <a:lnTo>
                    <a:pt x="70" y="76"/>
                  </a:lnTo>
                  <a:lnTo>
                    <a:pt x="78" y="72"/>
                  </a:lnTo>
                  <a:lnTo>
                    <a:pt x="82" y="68"/>
                  </a:lnTo>
                  <a:lnTo>
                    <a:pt x="89" y="63"/>
                  </a:lnTo>
                  <a:lnTo>
                    <a:pt x="95" y="55"/>
                  </a:lnTo>
                  <a:lnTo>
                    <a:pt x="104" y="49"/>
                  </a:lnTo>
                  <a:lnTo>
                    <a:pt x="110" y="40"/>
                  </a:lnTo>
                  <a:lnTo>
                    <a:pt x="118" y="34"/>
                  </a:lnTo>
                  <a:lnTo>
                    <a:pt x="123" y="30"/>
                  </a:lnTo>
                  <a:lnTo>
                    <a:pt x="125" y="30"/>
                  </a:lnTo>
                  <a:lnTo>
                    <a:pt x="131" y="34"/>
                  </a:lnTo>
                  <a:lnTo>
                    <a:pt x="129" y="40"/>
                  </a:lnTo>
                  <a:lnTo>
                    <a:pt x="123" y="44"/>
                  </a:lnTo>
                  <a:lnTo>
                    <a:pt x="120" y="48"/>
                  </a:lnTo>
                  <a:lnTo>
                    <a:pt x="116" y="49"/>
                  </a:lnTo>
                  <a:lnTo>
                    <a:pt x="114" y="51"/>
                  </a:lnTo>
                  <a:lnTo>
                    <a:pt x="118" y="53"/>
                  </a:lnTo>
                  <a:lnTo>
                    <a:pt x="127" y="51"/>
                  </a:lnTo>
                  <a:lnTo>
                    <a:pt x="133" y="48"/>
                  </a:lnTo>
                  <a:lnTo>
                    <a:pt x="142" y="44"/>
                  </a:lnTo>
                  <a:lnTo>
                    <a:pt x="150" y="36"/>
                  </a:lnTo>
                  <a:lnTo>
                    <a:pt x="156" y="30"/>
                  </a:lnTo>
                  <a:lnTo>
                    <a:pt x="160" y="25"/>
                  </a:lnTo>
                  <a:lnTo>
                    <a:pt x="165" y="21"/>
                  </a:lnTo>
                  <a:lnTo>
                    <a:pt x="169" y="17"/>
                  </a:lnTo>
                  <a:lnTo>
                    <a:pt x="173" y="17"/>
                  </a:lnTo>
                  <a:lnTo>
                    <a:pt x="175" y="17"/>
                  </a:lnTo>
                  <a:lnTo>
                    <a:pt x="177" y="25"/>
                  </a:lnTo>
                  <a:lnTo>
                    <a:pt x="173" y="29"/>
                  </a:lnTo>
                  <a:lnTo>
                    <a:pt x="167" y="38"/>
                  </a:lnTo>
                  <a:lnTo>
                    <a:pt x="161" y="44"/>
                  </a:lnTo>
                  <a:lnTo>
                    <a:pt x="160" y="48"/>
                  </a:lnTo>
                  <a:lnTo>
                    <a:pt x="161" y="48"/>
                  </a:lnTo>
                  <a:lnTo>
                    <a:pt x="169" y="48"/>
                  </a:lnTo>
                  <a:lnTo>
                    <a:pt x="175" y="44"/>
                  </a:lnTo>
                  <a:lnTo>
                    <a:pt x="184" y="40"/>
                  </a:lnTo>
                  <a:lnTo>
                    <a:pt x="192" y="34"/>
                  </a:lnTo>
                  <a:lnTo>
                    <a:pt x="198" y="30"/>
                  </a:lnTo>
                  <a:lnTo>
                    <a:pt x="203" y="23"/>
                  </a:lnTo>
                  <a:lnTo>
                    <a:pt x="215" y="13"/>
                  </a:lnTo>
                  <a:lnTo>
                    <a:pt x="222" y="4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30" y="2"/>
                  </a:lnTo>
                  <a:lnTo>
                    <a:pt x="232" y="4"/>
                  </a:lnTo>
                  <a:lnTo>
                    <a:pt x="230" y="8"/>
                  </a:lnTo>
                  <a:lnTo>
                    <a:pt x="224" y="11"/>
                  </a:lnTo>
                  <a:lnTo>
                    <a:pt x="220" y="17"/>
                  </a:lnTo>
                  <a:lnTo>
                    <a:pt x="218" y="19"/>
                  </a:lnTo>
                  <a:lnTo>
                    <a:pt x="218" y="21"/>
                  </a:lnTo>
                  <a:lnTo>
                    <a:pt x="220" y="23"/>
                  </a:lnTo>
                  <a:lnTo>
                    <a:pt x="224" y="30"/>
                  </a:lnTo>
                  <a:lnTo>
                    <a:pt x="228" y="36"/>
                  </a:lnTo>
                  <a:lnTo>
                    <a:pt x="230" y="44"/>
                  </a:lnTo>
                  <a:lnTo>
                    <a:pt x="234" y="49"/>
                  </a:lnTo>
                  <a:lnTo>
                    <a:pt x="237" y="59"/>
                  </a:lnTo>
                  <a:lnTo>
                    <a:pt x="239" y="67"/>
                  </a:lnTo>
                  <a:lnTo>
                    <a:pt x="243" y="76"/>
                  </a:lnTo>
                  <a:lnTo>
                    <a:pt x="247" y="86"/>
                  </a:lnTo>
                  <a:lnTo>
                    <a:pt x="251" y="95"/>
                  </a:lnTo>
                  <a:lnTo>
                    <a:pt x="251" y="105"/>
                  </a:lnTo>
                  <a:lnTo>
                    <a:pt x="255" y="114"/>
                  </a:lnTo>
                  <a:lnTo>
                    <a:pt x="255" y="122"/>
                  </a:lnTo>
                  <a:lnTo>
                    <a:pt x="258" y="131"/>
                  </a:lnTo>
                  <a:lnTo>
                    <a:pt x="258" y="139"/>
                  </a:lnTo>
                  <a:lnTo>
                    <a:pt x="258" y="148"/>
                  </a:lnTo>
                  <a:lnTo>
                    <a:pt x="258" y="158"/>
                  </a:lnTo>
                  <a:lnTo>
                    <a:pt x="260" y="167"/>
                  </a:lnTo>
                  <a:lnTo>
                    <a:pt x="258" y="179"/>
                  </a:lnTo>
                  <a:lnTo>
                    <a:pt x="258" y="188"/>
                  </a:lnTo>
                  <a:lnTo>
                    <a:pt x="258" y="200"/>
                  </a:lnTo>
                  <a:lnTo>
                    <a:pt x="258" y="213"/>
                  </a:lnTo>
                  <a:lnTo>
                    <a:pt x="255" y="223"/>
                  </a:lnTo>
                  <a:lnTo>
                    <a:pt x="251" y="232"/>
                  </a:lnTo>
                  <a:lnTo>
                    <a:pt x="245" y="242"/>
                  </a:lnTo>
                  <a:lnTo>
                    <a:pt x="239" y="253"/>
                  </a:lnTo>
                  <a:lnTo>
                    <a:pt x="232" y="259"/>
                  </a:lnTo>
                  <a:lnTo>
                    <a:pt x="222" y="268"/>
                  </a:lnTo>
                  <a:lnTo>
                    <a:pt x="211" y="274"/>
                  </a:lnTo>
                  <a:lnTo>
                    <a:pt x="199" y="280"/>
                  </a:lnTo>
                  <a:lnTo>
                    <a:pt x="184" y="281"/>
                  </a:lnTo>
                  <a:lnTo>
                    <a:pt x="171" y="283"/>
                  </a:lnTo>
                  <a:lnTo>
                    <a:pt x="156" y="283"/>
                  </a:lnTo>
                  <a:lnTo>
                    <a:pt x="144" y="285"/>
                  </a:lnTo>
                  <a:lnTo>
                    <a:pt x="133" y="283"/>
                  </a:lnTo>
                  <a:lnTo>
                    <a:pt x="121" y="283"/>
                  </a:lnTo>
                  <a:lnTo>
                    <a:pt x="110" y="281"/>
                  </a:lnTo>
                  <a:lnTo>
                    <a:pt x="102" y="280"/>
                  </a:lnTo>
                  <a:lnTo>
                    <a:pt x="93" y="278"/>
                  </a:lnTo>
                  <a:lnTo>
                    <a:pt x="85" y="274"/>
                  </a:lnTo>
                  <a:lnTo>
                    <a:pt x="76" y="272"/>
                  </a:lnTo>
                  <a:lnTo>
                    <a:pt x="70" y="270"/>
                  </a:lnTo>
                  <a:lnTo>
                    <a:pt x="61" y="264"/>
                  </a:lnTo>
                  <a:lnTo>
                    <a:pt x="55" y="262"/>
                  </a:lnTo>
                  <a:lnTo>
                    <a:pt x="51" y="259"/>
                  </a:lnTo>
                  <a:lnTo>
                    <a:pt x="45" y="253"/>
                  </a:lnTo>
                  <a:lnTo>
                    <a:pt x="40" y="245"/>
                  </a:lnTo>
                  <a:lnTo>
                    <a:pt x="36" y="238"/>
                  </a:lnTo>
                  <a:lnTo>
                    <a:pt x="28" y="232"/>
                  </a:lnTo>
                  <a:lnTo>
                    <a:pt x="25" y="224"/>
                  </a:lnTo>
                  <a:lnTo>
                    <a:pt x="23" y="221"/>
                  </a:lnTo>
                  <a:lnTo>
                    <a:pt x="15" y="203"/>
                  </a:lnTo>
                  <a:lnTo>
                    <a:pt x="17" y="205"/>
                  </a:lnTo>
                  <a:lnTo>
                    <a:pt x="23" y="211"/>
                  </a:lnTo>
                  <a:lnTo>
                    <a:pt x="28" y="219"/>
                  </a:lnTo>
                  <a:lnTo>
                    <a:pt x="38" y="228"/>
                  </a:lnTo>
                  <a:lnTo>
                    <a:pt x="45" y="238"/>
                  </a:lnTo>
                  <a:lnTo>
                    <a:pt x="53" y="249"/>
                  </a:lnTo>
                  <a:lnTo>
                    <a:pt x="61" y="255"/>
                  </a:lnTo>
                  <a:lnTo>
                    <a:pt x="68" y="262"/>
                  </a:lnTo>
                  <a:lnTo>
                    <a:pt x="68" y="262"/>
                  </a:lnTo>
                  <a:lnTo>
                    <a:pt x="74" y="264"/>
                  </a:lnTo>
                  <a:lnTo>
                    <a:pt x="78" y="264"/>
                  </a:lnTo>
                  <a:lnTo>
                    <a:pt x="85" y="268"/>
                  </a:lnTo>
                  <a:lnTo>
                    <a:pt x="93" y="268"/>
                  </a:lnTo>
                  <a:lnTo>
                    <a:pt x="101" y="272"/>
                  </a:lnTo>
                  <a:lnTo>
                    <a:pt x="110" y="274"/>
                  </a:lnTo>
                  <a:lnTo>
                    <a:pt x="120" y="276"/>
                  </a:lnTo>
                  <a:lnTo>
                    <a:pt x="129" y="278"/>
                  </a:lnTo>
                  <a:lnTo>
                    <a:pt x="141" y="278"/>
                  </a:lnTo>
                  <a:lnTo>
                    <a:pt x="150" y="278"/>
                  </a:lnTo>
                  <a:lnTo>
                    <a:pt x="163" y="278"/>
                  </a:lnTo>
                  <a:lnTo>
                    <a:pt x="173" y="276"/>
                  </a:lnTo>
                  <a:lnTo>
                    <a:pt x="182" y="274"/>
                  </a:lnTo>
                  <a:lnTo>
                    <a:pt x="192" y="270"/>
                  </a:lnTo>
                  <a:lnTo>
                    <a:pt x="203" y="266"/>
                  </a:lnTo>
                  <a:lnTo>
                    <a:pt x="209" y="261"/>
                  </a:lnTo>
                  <a:lnTo>
                    <a:pt x="217" y="255"/>
                  </a:lnTo>
                  <a:lnTo>
                    <a:pt x="224" y="249"/>
                  </a:lnTo>
                  <a:lnTo>
                    <a:pt x="230" y="243"/>
                  </a:lnTo>
                  <a:lnTo>
                    <a:pt x="234" y="236"/>
                  </a:lnTo>
                  <a:lnTo>
                    <a:pt x="237" y="230"/>
                  </a:lnTo>
                  <a:lnTo>
                    <a:pt x="241" y="223"/>
                  </a:lnTo>
                  <a:lnTo>
                    <a:pt x="245" y="217"/>
                  </a:lnTo>
                  <a:lnTo>
                    <a:pt x="245" y="209"/>
                  </a:lnTo>
                  <a:lnTo>
                    <a:pt x="247" y="202"/>
                  </a:lnTo>
                  <a:lnTo>
                    <a:pt x="249" y="194"/>
                  </a:lnTo>
                  <a:lnTo>
                    <a:pt x="249" y="188"/>
                  </a:lnTo>
                  <a:lnTo>
                    <a:pt x="249" y="179"/>
                  </a:lnTo>
                  <a:lnTo>
                    <a:pt x="249" y="173"/>
                  </a:lnTo>
                  <a:lnTo>
                    <a:pt x="249" y="165"/>
                  </a:lnTo>
                  <a:lnTo>
                    <a:pt x="251" y="158"/>
                  </a:lnTo>
                  <a:lnTo>
                    <a:pt x="249" y="148"/>
                  </a:lnTo>
                  <a:lnTo>
                    <a:pt x="247" y="141"/>
                  </a:lnTo>
                  <a:lnTo>
                    <a:pt x="245" y="131"/>
                  </a:lnTo>
                  <a:lnTo>
                    <a:pt x="245" y="122"/>
                  </a:lnTo>
                  <a:lnTo>
                    <a:pt x="241" y="110"/>
                  </a:lnTo>
                  <a:lnTo>
                    <a:pt x="239" y="103"/>
                  </a:lnTo>
                  <a:lnTo>
                    <a:pt x="236" y="93"/>
                  </a:lnTo>
                  <a:lnTo>
                    <a:pt x="234" y="84"/>
                  </a:lnTo>
                  <a:lnTo>
                    <a:pt x="230" y="74"/>
                  </a:lnTo>
                  <a:lnTo>
                    <a:pt x="228" y="65"/>
                  </a:lnTo>
                  <a:lnTo>
                    <a:pt x="224" y="57"/>
                  </a:lnTo>
                  <a:lnTo>
                    <a:pt x="222" y="49"/>
                  </a:lnTo>
                  <a:lnTo>
                    <a:pt x="218" y="42"/>
                  </a:lnTo>
                  <a:lnTo>
                    <a:pt x="215" y="36"/>
                  </a:lnTo>
                  <a:lnTo>
                    <a:pt x="213" y="30"/>
                  </a:lnTo>
                  <a:lnTo>
                    <a:pt x="211" y="29"/>
                  </a:lnTo>
                  <a:lnTo>
                    <a:pt x="207" y="30"/>
                  </a:lnTo>
                  <a:lnTo>
                    <a:pt x="198" y="40"/>
                  </a:lnTo>
                  <a:lnTo>
                    <a:pt x="190" y="44"/>
                  </a:lnTo>
                  <a:lnTo>
                    <a:pt x="184" y="49"/>
                  </a:lnTo>
                  <a:lnTo>
                    <a:pt x="179" y="53"/>
                  </a:lnTo>
                  <a:lnTo>
                    <a:pt x="173" y="55"/>
                  </a:lnTo>
                  <a:lnTo>
                    <a:pt x="163" y="55"/>
                  </a:lnTo>
                  <a:lnTo>
                    <a:pt x="156" y="53"/>
                  </a:lnTo>
                  <a:lnTo>
                    <a:pt x="150" y="49"/>
                  </a:lnTo>
                  <a:lnTo>
                    <a:pt x="150" y="48"/>
                  </a:lnTo>
                  <a:lnTo>
                    <a:pt x="144" y="51"/>
                  </a:lnTo>
                  <a:lnTo>
                    <a:pt x="137" y="59"/>
                  </a:lnTo>
                  <a:lnTo>
                    <a:pt x="129" y="61"/>
                  </a:lnTo>
                  <a:lnTo>
                    <a:pt x="123" y="65"/>
                  </a:lnTo>
                  <a:lnTo>
                    <a:pt x="114" y="65"/>
                  </a:lnTo>
                  <a:lnTo>
                    <a:pt x="108" y="63"/>
                  </a:lnTo>
                  <a:lnTo>
                    <a:pt x="102" y="65"/>
                  </a:lnTo>
                  <a:lnTo>
                    <a:pt x="93" y="74"/>
                  </a:lnTo>
                  <a:lnTo>
                    <a:pt x="82" y="82"/>
                  </a:lnTo>
                  <a:lnTo>
                    <a:pt x="72" y="87"/>
                  </a:lnTo>
                  <a:lnTo>
                    <a:pt x="63" y="87"/>
                  </a:lnTo>
                  <a:lnTo>
                    <a:pt x="55" y="87"/>
                  </a:lnTo>
                  <a:lnTo>
                    <a:pt x="51" y="86"/>
                  </a:lnTo>
                  <a:lnTo>
                    <a:pt x="49" y="87"/>
                  </a:lnTo>
                  <a:lnTo>
                    <a:pt x="45" y="89"/>
                  </a:lnTo>
                  <a:lnTo>
                    <a:pt x="38" y="95"/>
                  </a:lnTo>
                  <a:lnTo>
                    <a:pt x="32" y="99"/>
                  </a:lnTo>
                  <a:lnTo>
                    <a:pt x="25" y="99"/>
                  </a:lnTo>
                  <a:lnTo>
                    <a:pt x="21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5" y="131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851"/>
            <p:cNvSpPr>
              <a:spLocks/>
            </p:cNvSpPr>
            <p:nvPr/>
          </p:nvSpPr>
          <p:spPr bwMode="auto">
            <a:xfrm>
              <a:off x="4903787" y="4122738"/>
              <a:ext cx="103187" cy="227013"/>
            </a:xfrm>
            <a:custGeom>
              <a:avLst/>
              <a:gdLst/>
              <a:ahLst/>
              <a:cxnLst>
                <a:cxn ang="0">
                  <a:pos x="120" y="274"/>
                </a:cxn>
                <a:cxn ang="0">
                  <a:pos x="107" y="274"/>
                </a:cxn>
                <a:cxn ang="0">
                  <a:pos x="90" y="270"/>
                </a:cxn>
                <a:cxn ang="0">
                  <a:pos x="69" y="260"/>
                </a:cxn>
                <a:cxn ang="0">
                  <a:pos x="53" y="247"/>
                </a:cxn>
                <a:cxn ang="0">
                  <a:pos x="44" y="232"/>
                </a:cxn>
                <a:cxn ang="0">
                  <a:pos x="36" y="217"/>
                </a:cxn>
                <a:cxn ang="0">
                  <a:pos x="29" y="196"/>
                </a:cxn>
                <a:cxn ang="0">
                  <a:pos x="21" y="175"/>
                </a:cxn>
                <a:cxn ang="0">
                  <a:pos x="14" y="152"/>
                </a:cxn>
                <a:cxn ang="0">
                  <a:pos x="10" y="127"/>
                </a:cxn>
                <a:cxn ang="0">
                  <a:pos x="10" y="102"/>
                </a:cxn>
                <a:cxn ang="0">
                  <a:pos x="12" y="78"/>
                </a:cxn>
                <a:cxn ang="0">
                  <a:pos x="15" y="57"/>
                </a:cxn>
                <a:cxn ang="0">
                  <a:pos x="21" y="42"/>
                </a:cxn>
                <a:cxn ang="0">
                  <a:pos x="27" y="30"/>
                </a:cxn>
                <a:cxn ang="0">
                  <a:pos x="34" y="19"/>
                </a:cxn>
                <a:cxn ang="0">
                  <a:pos x="44" y="9"/>
                </a:cxn>
                <a:cxn ang="0">
                  <a:pos x="44" y="5"/>
                </a:cxn>
                <a:cxn ang="0">
                  <a:pos x="42" y="0"/>
                </a:cxn>
                <a:cxn ang="0">
                  <a:pos x="33" y="5"/>
                </a:cxn>
                <a:cxn ang="0">
                  <a:pos x="25" y="17"/>
                </a:cxn>
                <a:cxn ang="0">
                  <a:pos x="17" y="26"/>
                </a:cxn>
                <a:cxn ang="0">
                  <a:pos x="12" y="42"/>
                </a:cxn>
                <a:cxn ang="0">
                  <a:pos x="6" y="57"/>
                </a:cxn>
                <a:cxn ang="0">
                  <a:pos x="0" y="78"/>
                </a:cxn>
                <a:cxn ang="0">
                  <a:pos x="0" y="106"/>
                </a:cxn>
                <a:cxn ang="0">
                  <a:pos x="0" y="135"/>
                </a:cxn>
                <a:cxn ang="0">
                  <a:pos x="4" y="161"/>
                </a:cxn>
                <a:cxn ang="0">
                  <a:pos x="10" y="188"/>
                </a:cxn>
                <a:cxn ang="0">
                  <a:pos x="17" y="211"/>
                </a:cxn>
                <a:cxn ang="0">
                  <a:pos x="25" y="230"/>
                </a:cxn>
                <a:cxn ang="0">
                  <a:pos x="34" y="247"/>
                </a:cxn>
                <a:cxn ang="0">
                  <a:pos x="44" y="258"/>
                </a:cxn>
                <a:cxn ang="0">
                  <a:pos x="53" y="268"/>
                </a:cxn>
                <a:cxn ang="0">
                  <a:pos x="69" y="277"/>
                </a:cxn>
                <a:cxn ang="0">
                  <a:pos x="90" y="283"/>
                </a:cxn>
                <a:cxn ang="0">
                  <a:pos x="109" y="285"/>
                </a:cxn>
                <a:cxn ang="0">
                  <a:pos x="124" y="283"/>
                </a:cxn>
                <a:cxn ang="0">
                  <a:pos x="122" y="274"/>
                </a:cxn>
              </a:cxnLst>
              <a:rect l="0" t="0" r="r" b="b"/>
              <a:pathLst>
                <a:path w="131" h="285">
                  <a:moveTo>
                    <a:pt x="122" y="274"/>
                  </a:moveTo>
                  <a:lnTo>
                    <a:pt x="120" y="274"/>
                  </a:lnTo>
                  <a:lnTo>
                    <a:pt x="114" y="274"/>
                  </a:lnTo>
                  <a:lnTo>
                    <a:pt x="107" y="274"/>
                  </a:lnTo>
                  <a:lnTo>
                    <a:pt x="99" y="274"/>
                  </a:lnTo>
                  <a:lnTo>
                    <a:pt x="90" y="270"/>
                  </a:lnTo>
                  <a:lnTo>
                    <a:pt x="78" y="266"/>
                  </a:lnTo>
                  <a:lnTo>
                    <a:pt x="69" y="260"/>
                  </a:lnTo>
                  <a:lnTo>
                    <a:pt x="59" y="253"/>
                  </a:lnTo>
                  <a:lnTo>
                    <a:pt x="53" y="247"/>
                  </a:lnTo>
                  <a:lnTo>
                    <a:pt x="50" y="241"/>
                  </a:lnTo>
                  <a:lnTo>
                    <a:pt x="44" y="232"/>
                  </a:lnTo>
                  <a:lnTo>
                    <a:pt x="40" y="224"/>
                  </a:lnTo>
                  <a:lnTo>
                    <a:pt x="36" y="217"/>
                  </a:lnTo>
                  <a:lnTo>
                    <a:pt x="31" y="207"/>
                  </a:lnTo>
                  <a:lnTo>
                    <a:pt x="29" y="196"/>
                  </a:lnTo>
                  <a:lnTo>
                    <a:pt x="25" y="186"/>
                  </a:lnTo>
                  <a:lnTo>
                    <a:pt x="21" y="175"/>
                  </a:lnTo>
                  <a:lnTo>
                    <a:pt x="17" y="163"/>
                  </a:lnTo>
                  <a:lnTo>
                    <a:pt x="14" y="152"/>
                  </a:lnTo>
                  <a:lnTo>
                    <a:pt x="14" y="139"/>
                  </a:lnTo>
                  <a:lnTo>
                    <a:pt x="10" y="127"/>
                  </a:lnTo>
                  <a:lnTo>
                    <a:pt x="10" y="114"/>
                  </a:lnTo>
                  <a:lnTo>
                    <a:pt x="10" y="102"/>
                  </a:lnTo>
                  <a:lnTo>
                    <a:pt x="12" y="91"/>
                  </a:lnTo>
                  <a:lnTo>
                    <a:pt x="12" y="78"/>
                  </a:lnTo>
                  <a:lnTo>
                    <a:pt x="14" y="68"/>
                  </a:lnTo>
                  <a:lnTo>
                    <a:pt x="15" y="57"/>
                  </a:lnTo>
                  <a:lnTo>
                    <a:pt x="19" y="51"/>
                  </a:lnTo>
                  <a:lnTo>
                    <a:pt x="21" y="42"/>
                  </a:lnTo>
                  <a:lnTo>
                    <a:pt x="25" y="36"/>
                  </a:lnTo>
                  <a:lnTo>
                    <a:pt x="27" y="30"/>
                  </a:lnTo>
                  <a:lnTo>
                    <a:pt x="31" y="26"/>
                  </a:lnTo>
                  <a:lnTo>
                    <a:pt x="34" y="19"/>
                  </a:lnTo>
                  <a:lnTo>
                    <a:pt x="40" y="13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5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3" y="5"/>
                  </a:lnTo>
                  <a:lnTo>
                    <a:pt x="29" y="13"/>
                  </a:lnTo>
                  <a:lnTo>
                    <a:pt x="25" y="17"/>
                  </a:lnTo>
                  <a:lnTo>
                    <a:pt x="21" y="21"/>
                  </a:lnTo>
                  <a:lnTo>
                    <a:pt x="17" y="26"/>
                  </a:lnTo>
                  <a:lnTo>
                    <a:pt x="15" y="34"/>
                  </a:lnTo>
                  <a:lnTo>
                    <a:pt x="12" y="42"/>
                  </a:lnTo>
                  <a:lnTo>
                    <a:pt x="8" y="49"/>
                  </a:lnTo>
                  <a:lnTo>
                    <a:pt x="6" y="57"/>
                  </a:lnTo>
                  <a:lnTo>
                    <a:pt x="4" y="68"/>
                  </a:lnTo>
                  <a:lnTo>
                    <a:pt x="0" y="78"/>
                  </a:lnTo>
                  <a:lnTo>
                    <a:pt x="0" y="91"/>
                  </a:lnTo>
                  <a:lnTo>
                    <a:pt x="0" y="106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2" y="148"/>
                  </a:lnTo>
                  <a:lnTo>
                    <a:pt x="4" y="161"/>
                  </a:lnTo>
                  <a:lnTo>
                    <a:pt x="8" y="177"/>
                  </a:lnTo>
                  <a:lnTo>
                    <a:pt x="10" y="188"/>
                  </a:lnTo>
                  <a:lnTo>
                    <a:pt x="14" y="199"/>
                  </a:lnTo>
                  <a:lnTo>
                    <a:pt x="17" y="211"/>
                  </a:lnTo>
                  <a:lnTo>
                    <a:pt x="21" y="222"/>
                  </a:lnTo>
                  <a:lnTo>
                    <a:pt x="25" y="230"/>
                  </a:lnTo>
                  <a:lnTo>
                    <a:pt x="31" y="239"/>
                  </a:lnTo>
                  <a:lnTo>
                    <a:pt x="34" y="247"/>
                  </a:lnTo>
                  <a:lnTo>
                    <a:pt x="40" y="253"/>
                  </a:lnTo>
                  <a:lnTo>
                    <a:pt x="44" y="258"/>
                  </a:lnTo>
                  <a:lnTo>
                    <a:pt x="50" y="266"/>
                  </a:lnTo>
                  <a:lnTo>
                    <a:pt x="53" y="268"/>
                  </a:lnTo>
                  <a:lnTo>
                    <a:pt x="59" y="274"/>
                  </a:lnTo>
                  <a:lnTo>
                    <a:pt x="69" y="277"/>
                  </a:lnTo>
                  <a:lnTo>
                    <a:pt x="78" y="281"/>
                  </a:lnTo>
                  <a:lnTo>
                    <a:pt x="90" y="283"/>
                  </a:lnTo>
                  <a:lnTo>
                    <a:pt x="99" y="285"/>
                  </a:lnTo>
                  <a:lnTo>
                    <a:pt x="109" y="285"/>
                  </a:lnTo>
                  <a:lnTo>
                    <a:pt x="118" y="285"/>
                  </a:lnTo>
                  <a:lnTo>
                    <a:pt x="124" y="283"/>
                  </a:lnTo>
                  <a:lnTo>
                    <a:pt x="131" y="283"/>
                  </a:lnTo>
                  <a:lnTo>
                    <a:pt x="122" y="274"/>
                  </a:lnTo>
                  <a:lnTo>
                    <a:pt x="122" y="2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852"/>
            <p:cNvSpPr>
              <a:spLocks/>
            </p:cNvSpPr>
            <p:nvPr/>
          </p:nvSpPr>
          <p:spPr bwMode="auto">
            <a:xfrm>
              <a:off x="4926012" y="4081463"/>
              <a:ext cx="269875" cy="196850"/>
            </a:xfrm>
            <a:custGeom>
              <a:avLst/>
              <a:gdLst/>
              <a:ahLst/>
              <a:cxnLst>
                <a:cxn ang="0">
                  <a:pos x="2" y="38"/>
                </a:cxn>
                <a:cxn ang="0">
                  <a:pos x="23" y="30"/>
                </a:cxn>
                <a:cxn ang="0">
                  <a:pos x="28" y="38"/>
                </a:cxn>
                <a:cxn ang="0">
                  <a:pos x="28" y="53"/>
                </a:cxn>
                <a:cxn ang="0">
                  <a:pos x="38" y="51"/>
                </a:cxn>
                <a:cxn ang="0">
                  <a:pos x="62" y="34"/>
                </a:cxn>
                <a:cxn ang="0">
                  <a:pos x="89" y="22"/>
                </a:cxn>
                <a:cxn ang="0">
                  <a:pos x="125" y="15"/>
                </a:cxn>
                <a:cxn ang="0">
                  <a:pos x="171" y="11"/>
                </a:cxn>
                <a:cxn ang="0">
                  <a:pos x="207" y="11"/>
                </a:cxn>
                <a:cxn ang="0">
                  <a:pos x="241" y="17"/>
                </a:cxn>
                <a:cxn ang="0">
                  <a:pos x="266" y="28"/>
                </a:cxn>
                <a:cxn ang="0">
                  <a:pos x="285" y="49"/>
                </a:cxn>
                <a:cxn ang="0">
                  <a:pos x="300" y="81"/>
                </a:cxn>
                <a:cxn ang="0">
                  <a:pos x="312" y="112"/>
                </a:cxn>
                <a:cxn ang="0">
                  <a:pos x="319" y="136"/>
                </a:cxn>
                <a:cxn ang="0">
                  <a:pos x="325" y="157"/>
                </a:cxn>
                <a:cxn ang="0">
                  <a:pos x="327" y="180"/>
                </a:cxn>
                <a:cxn ang="0">
                  <a:pos x="323" y="203"/>
                </a:cxn>
                <a:cxn ang="0">
                  <a:pos x="315" y="222"/>
                </a:cxn>
                <a:cxn ang="0">
                  <a:pos x="315" y="247"/>
                </a:cxn>
                <a:cxn ang="0">
                  <a:pos x="325" y="230"/>
                </a:cxn>
                <a:cxn ang="0">
                  <a:pos x="336" y="203"/>
                </a:cxn>
                <a:cxn ang="0">
                  <a:pos x="340" y="184"/>
                </a:cxn>
                <a:cxn ang="0">
                  <a:pos x="336" y="155"/>
                </a:cxn>
                <a:cxn ang="0">
                  <a:pos x="327" y="123"/>
                </a:cxn>
                <a:cxn ang="0">
                  <a:pos x="315" y="89"/>
                </a:cxn>
                <a:cxn ang="0">
                  <a:pos x="302" y="57"/>
                </a:cxn>
                <a:cxn ang="0">
                  <a:pos x="287" y="34"/>
                </a:cxn>
                <a:cxn ang="0">
                  <a:pos x="274" y="20"/>
                </a:cxn>
                <a:cxn ang="0">
                  <a:pos x="251" y="9"/>
                </a:cxn>
                <a:cxn ang="0">
                  <a:pos x="226" y="3"/>
                </a:cxn>
                <a:cxn ang="0">
                  <a:pos x="196" y="0"/>
                </a:cxn>
                <a:cxn ang="0">
                  <a:pos x="167" y="0"/>
                </a:cxn>
                <a:cxn ang="0">
                  <a:pos x="140" y="3"/>
                </a:cxn>
                <a:cxn ang="0">
                  <a:pos x="112" y="11"/>
                </a:cxn>
                <a:cxn ang="0">
                  <a:pos x="83" y="19"/>
                </a:cxn>
                <a:cxn ang="0">
                  <a:pos x="61" y="26"/>
                </a:cxn>
                <a:cxn ang="0">
                  <a:pos x="42" y="34"/>
                </a:cxn>
                <a:cxn ang="0">
                  <a:pos x="40" y="30"/>
                </a:cxn>
                <a:cxn ang="0">
                  <a:pos x="23" y="19"/>
                </a:cxn>
                <a:cxn ang="0">
                  <a:pos x="5" y="30"/>
                </a:cxn>
                <a:cxn ang="0">
                  <a:pos x="0" y="39"/>
                </a:cxn>
              </a:cxnLst>
              <a:rect l="0" t="0" r="r" b="b"/>
              <a:pathLst>
                <a:path w="340" h="249">
                  <a:moveTo>
                    <a:pt x="0" y="41"/>
                  </a:moveTo>
                  <a:lnTo>
                    <a:pt x="0" y="39"/>
                  </a:lnTo>
                  <a:lnTo>
                    <a:pt x="2" y="38"/>
                  </a:lnTo>
                  <a:lnTo>
                    <a:pt x="7" y="32"/>
                  </a:lnTo>
                  <a:lnTo>
                    <a:pt x="15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2"/>
                  </a:lnTo>
                  <a:lnTo>
                    <a:pt x="28" y="38"/>
                  </a:lnTo>
                  <a:lnTo>
                    <a:pt x="26" y="43"/>
                  </a:lnTo>
                  <a:lnTo>
                    <a:pt x="26" y="49"/>
                  </a:lnTo>
                  <a:lnTo>
                    <a:pt x="28" y="53"/>
                  </a:lnTo>
                  <a:lnTo>
                    <a:pt x="30" y="57"/>
                  </a:lnTo>
                  <a:lnTo>
                    <a:pt x="32" y="55"/>
                  </a:lnTo>
                  <a:lnTo>
                    <a:pt x="38" y="51"/>
                  </a:lnTo>
                  <a:lnTo>
                    <a:pt x="45" y="45"/>
                  </a:lnTo>
                  <a:lnTo>
                    <a:pt x="57" y="38"/>
                  </a:lnTo>
                  <a:lnTo>
                    <a:pt x="62" y="34"/>
                  </a:lnTo>
                  <a:lnTo>
                    <a:pt x="70" y="30"/>
                  </a:lnTo>
                  <a:lnTo>
                    <a:pt x="80" y="26"/>
                  </a:lnTo>
                  <a:lnTo>
                    <a:pt x="89" y="22"/>
                  </a:lnTo>
                  <a:lnTo>
                    <a:pt x="101" y="20"/>
                  </a:lnTo>
                  <a:lnTo>
                    <a:pt x="112" y="17"/>
                  </a:lnTo>
                  <a:lnTo>
                    <a:pt x="125" y="15"/>
                  </a:lnTo>
                  <a:lnTo>
                    <a:pt x="142" y="15"/>
                  </a:lnTo>
                  <a:lnTo>
                    <a:pt x="156" y="13"/>
                  </a:lnTo>
                  <a:lnTo>
                    <a:pt x="171" y="11"/>
                  </a:lnTo>
                  <a:lnTo>
                    <a:pt x="182" y="11"/>
                  </a:lnTo>
                  <a:lnTo>
                    <a:pt x="198" y="11"/>
                  </a:lnTo>
                  <a:lnTo>
                    <a:pt x="207" y="11"/>
                  </a:lnTo>
                  <a:lnTo>
                    <a:pt x="220" y="13"/>
                  </a:lnTo>
                  <a:lnTo>
                    <a:pt x="230" y="15"/>
                  </a:lnTo>
                  <a:lnTo>
                    <a:pt x="241" y="17"/>
                  </a:lnTo>
                  <a:lnTo>
                    <a:pt x="249" y="20"/>
                  </a:lnTo>
                  <a:lnTo>
                    <a:pt x="258" y="22"/>
                  </a:lnTo>
                  <a:lnTo>
                    <a:pt x="266" y="28"/>
                  </a:lnTo>
                  <a:lnTo>
                    <a:pt x="274" y="36"/>
                  </a:lnTo>
                  <a:lnTo>
                    <a:pt x="279" y="41"/>
                  </a:lnTo>
                  <a:lnTo>
                    <a:pt x="285" y="49"/>
                  </a:lnTo>
                  <a:lnTo>
                    <a:pt x="291" y="60"/>
                  </a:lnTo>
                  <a:lnTo>
                    <a:pt x="296" y="72"/>
                  </a:lnTo>
                  <a:lnTo>
                    <a:pt x="300" y="81"/>
                  </a:lnTo>
                  <a:lnTo>
                    <a:pt x="304" y="91"/>
                  </a:lnTo>
                  <a:lnTo>
                    <a:pt x="308" y="100"/>
                  </a:lnTo>
                  <a:lnTo>
                    <a:pt x="312" y="112"/>
                  </a:lnTo>
                  <a:lnTo>
                    <a:pt x="314" y="119"/>
                  </a:lnTo>
                  <a:lnTo>
                    <a:pt x="317" y="127"/>
                  </a:lnTo>
                  <a:lnTo>
                    <a:pt x="319" y="136"/>
                  </a:lnTo>
                  <a:lnTo>
                    <a:pt x="323" y="144"/>
                  </a:lnTo>
                  <a:lnTo>
                    <a:pt x="323" y="150"/>
                  </a:lnTo>
                  <a:lnTo>
                    <a:pt x="325" y="157"/>
                  </a:lnTo>
                  <a:lnTo>
                    <a:pt x="325" y="163"/>
                  </a:lnTo>
                  <a:lnTo>
                    <a:pt x="327" y="169"/>
                  </a:lnTo>
                  <a:lnTo>
                    <a:pt x="327" y="180"/>
                  </a:lnTo>
                  <a:lnTo>
                    <a:pt x="327" y="190"/>
                  </a:lnTo>
                  <a:lnTo>
                    <a:pt x="325" y="195"/>
                  </a:lnTo>
                  <a:lnTo>
                    <a:pt x="323" y="203"/>
                  </a:lnTo>
                  <a:lnTo>
                    <a:pt x="321" y="209"/>
                  </a:lnTo>
                  <a:lnTo>
                    <a:pt x="317" y="214"/>
                  </a:lnTo>
                  <a:lnTo>
                    <a:pt x="315" y="222"/>
                  </a:lnTo>
                  <a:lnTo>
                    <a:pt x="314" y="226"/>
                  </a:lnTo>
                  <a:lnTo>
                    <a:pt x="315" y="249"/>
                  </a:lnTo>
                  <a:lnTo>
                    <a:pt x="315" y="247"/>
                  </a:lnTo>
                  <a:lnTo>
                    <a:pt x="317" y="243"/>
                  </a:lnTo>
                  <a:lnTo>
                    <a:pt x="321" y="237"/>
                  </a:lnTo>
                  <a:lnTo>
                    <a:pt x="325" y="230"/>
                  </a:lnTo>
                  <a:lnTo>
                    <a:pt x="329" y="220"/>
                  </a:lnTo>
                  <a:lnTo>
                    <a:pt x="334" y="211"/>
                  </a:lnTo>
                  <a:lnTo>
                    <a:pt x="336" y="203"/>
                  </a:lnTo>
                  <a:lnTo>
                    <a:pt x="336" y="195"/>
                  </a:lnTo>
                  <a:lnTo>
                    <a:pt x="338" y="190"/>
                  </a:lnTo>
                  <a:lnTo>
                    <a:pt x="340" y="184"/>
                  </a:lnTo>
                  <a:lnTo>
                    <a:pt x="338" y="174"/>
                  </a:lnTo>
                  <a:lnTo>
                    <a:pt x="338" y="165"/>
                  </a:lnTo>
                  <a:lnTo>
                    <a:pt x="336" y="155"/>
                  </a:lnTo>
                  <a:lnTo>
                    <a:pt x="334" y="146"/>
                  </a:lnTo>
                  <a:lnTo>
                    <a:pt x="331" y="135"/>
                  </a:lnTo>
                  <a:lnTo>
                    <a:pt x="327" y="123"/>
                  </a:lnTo>
                  <a:lnTo>
                    <a:pt x="323" y="112"/>
                  </a:lnTo>
                  <a:lnTo>
                    <a:pt x="321" y="100"/>
                  </a:lnTo>
                  <a:lnTo>
                    <a:pt x="315" y="89"/>
                  </a:lnTo>
                  <a:lnTo>
                    <a:pt x="312" y="77"/>
                  </a:lnTo>
                  <a:lnTo>
                    <a:pt x="306" y="66"/>
                  </a:lnTo>
                  <a:lnTo>
                    <a:pt x="302" y="57"/>
                  </a:lnTo>
                  <a:lnTo>
                    <a:pt x="296" y="47"/>
                  </a:lnTo>
                  <a:lnTo>
                    <a:pt x="291" y="41"/>
                  </a:lnTo>
                  <a:lnTo>
                    <a:pt x="287" y="34"/>
                  </a:lnTo>
                  <a:lnTo>
                    <a:pt x="285" y="30"/>
                  </a:lnTo>
                  <a:lnTo>
                    <a:pt x="277" y="22"/>
                  </a:lnTo>
                  <a:lnTo>
                    <a:pt x="274" y="20"/>
                  </a:lnTo>
                  <a:lnTo>
                    <a:pt x="266" y="17"/>
                  </a:lnTo>
                  <a:lnTo>
                    <a:pt x="260" y="13"/>
                  </a:lnTo>
                  <a:lnTo>
                    <a:pt x="251" y="9"/>
                  </a:lnTo>
                  <a:lnTo>
                    <a:pt x="243" y="7"/>
                  </a:lnTo>
                  <a:lnTo>
                    <a:pt x="234" y="5"/>
                  </a:lnTo>
                  <a:lnTo>
                    <a:pt x="226" y="3"/>
                  </a:lnTo>
                  <a:lnTo>
                    <a:pt x="215" y="1"/>
                  </a:lnTo>
                  <a:lnTo>
                    <a:pt x="205" y="0"/>
                  </a:lnTo>
                  <a:lnTo>
                    <a:pt x="196" y="0"/>
                  </a:lnTo>
                  <a:lnTo>
                    <a:pt x="186" y="0"/>
                  </a:lnTo>
                  <a:lnTo>
                    <a:pt x="177" y="0"/>
                  </a:lnTo>
                  <a:lnTo>
                    <a:pt x="167" y="0"/>
                  </a:lnTo>
                  <a:lnTo>
                    <a:pt x="158" y="1"/>
                  </a:lnTo>
                  <a:lnTo>
                    <a:pt x="150" y="3"/>
                  </a:lnTo>
                  <a:lnTo>
                    <a:pt x="140" y="3"/>
                  </a:lnTo>
                  <a:lnTo>
                    <a:pt x="131" y="5"/>
                  </a:lnTo>
                  <a:lnTo>
                    <a:pt x="121" y="7"/>
                  </a:lnTo>
                  <a:lnTo>
                    <a:pt x="112" y="11"/>
                  </a:lnTo>
                  <a:lnTo>
                    <a:pt x="102" y="13"/>
                  </a:lnTo>
                  <a:lnTo>
                    <a:pt x="93" y="17"/>
                  </a:lnTo>
                  <a:lnTo>
                    <a:pt x="83" y="19"/>
                  </a:lnTo>
                  <a:lnTo>
                    <a:pt x="76" y="22"/>
                  </a:lnTo>
                  <a:lnTo>
                    <a:pt x="68" y="24"/>
                  </a:lnTo>
                  <a:lnTo>
                    <a:pt x="61" y="26"/>
                  </a:lnTo>
                  <a:lnTo>
                    <a:pt x="55" y="30"/>
                  </a:lnTo>
                  <a:lnTo>
                    <a:pt x="49" y="32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38" y="24"/>
                  </a:lnTo>
                  <a:lnTo>
                    <a:pt x="32" y="20"/>
                  </a:lnTo>
                  <a:lnTo>
                    <a:pt x="23" y="19"/>
                  </a:lnTo>
                  <a:lnTo>
                    <a:pt x="15" y="20"/>
                  </a:lnTo>
                  <a:lnTo>
                    <a:pt x="9" y="24"/>
                  </a:lnTo>
                  <a:lnTo>
                    <a:pt x="5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853"/>
            <p:cNvSpPr>
              <a:spLocks/>
            </p:cNvSpPr>
            <p:nvPr/>
          </p:nvSpPr>
          <p:spPr bwMode="auto">
            <a:xfrm>
              <a:off x="4995862" y="4316413"/>
              <a:ext cx="188912" cy="142875"/>
            </a:xfrm>
            <a:custGeom>
              <a:avLst/>
              <a:gdLst/>
              <a:ahLst/>
              <a:cxnLst>
                <a:cxn ang="0">
                  <a:pos x="17" y="55"/>
                </a:cxn>
                <a:cxn ang="0">
                  <a:pos x="12" y="76"/>
                </a:cxn>
                <a:cxn ang="0">
                  <a:pos x="31" y="90"/>
                </a:cxn>
                <a:cxn ang="0">
                  <a:pos x="50" y="99"/>
                </a:cxn>
                <a:cxn ang="0">
                  <a:pos x="48" y="107"/>
                </a:cxn>
                <a:cxn ang="0">
                  <a:pos x="34" y="105"/>
                </a:cxn>
                <a:cxn ang="0">
                  <a:pos x="25" y="116"/>
                </a:cxn>
                <a:cxn ang="0">
                  <a:pos x="40" y="126"/>
                </a:cxn>
                <a:cxn ang="0">
                  <a:pos x="40" y="139"/>
                </a:cxn>
                <a:cxn ang="0">
                  <a:pos x="34" y="147"/>
                </a:cxn>
                <a:cxn ang="0">
                  <a:pos x="52" y="162"/>
                </a:cxn>
                <a:cxn ang="0">
                  <a:pos x="63" y="166"/>
                </a:cxn>
                <a:cxn ang="0">
                  <a:pos x="84" y="169"/>
                </a:cxn>
                <a:cxn ang="0">
                  <a:pos x="111" y="171"/>
                </a:cxn>
                <a:cxn ang="0">
                  <a:pos x="139" y="171"/>
                </a:cxn>
                <a:cxn ang="0">
                  <a:pos x="166" y="164"/>
                </a:cxn>
                <a:cxn ang="0">
                  <a:pos x="188" y="154"/>
                </a:cxn>
                <a:cxn ang="0">
                  <a:pos x="209" y="143"/>
                </a:cxn>
                <a:cxn ang="0">
                  <a:pos x="227" y="128"/>
                </a:cxn>
                <a:cxn ang="0">
                  <a:pos x="225" y="110"/>
                </a:cxn>
                <a:cxn ang="0">
                  <a:pos x="215" y="105"/>
                </a:cxn>
                <a:cxn ang="0">
                  <a:pos x="211" y="97"/>
                </a:cxn>
                <a:cxn ang="0">
                  <a:pos x="228" y="76"/>
                </a:cxn>
                <a:cxn ang="0">
                  <a:pos x="219" y="69"/>
                </a:cxn>
                <a:cxn ang="0">
                  <a:pos x="211" y="76"/>
                </a:cxn>
                <a:cxn ang="0">
                  <a:pos x="200" y="74"/>
                </a:cxn>
                <a:cxn ang="0">
                  <a:pos x="217" y="55"/>
                </a:cxn>
                <a:cxn ang="0">
                  <a:pos x="228" y="25"/>
                </a:cxn>
                <a:cxn ang="0">
                  <a:pos x="221" y="17"/>
                </a:cxn>
                <a:cxn ang="0">
                  <a:pos x="234" y="8"/>
                </a:cxn>
                <a:cxn ang="0">
                  <a:pos x="238" y="23"/>
                </a:cxn>
                <a:cxn ang="0">
                  <a:pos x="236" y="44"/>
                </a:cxn>
                <a:cxn ang="0">
                  <a:pos x="228" y="59"/>
                </a:cxn>
                <a:cxn ang="0">
                  <a:pos x="230" y="63"/>
                </a:cxn>
                <a:cxn ang="0">
                  <a:pos x="234" y="82"/>
                </a:cxn>
                <a:cxn ang="0">
                  <a:pos x="225" y="99"/>
                </a:cxn>
                <a:cxn ang="0">
                  <a:pos x="234" y="109"/>
                </a:cxn>
                <a:cxn ang="0">
                  <a:pos x="232" y="135"/>
                </a:cxn>
                <a:cxn ang="0">
                  <a:pos x="213" y="154"/>
                </a:cxn>
                <a:cxn ang="0">
                  <a:pos x="194" y="164"/>
                </a:cxn>
                <a:cxn ang="0">
                  <a:pos x="173" y="171"/>
                </a:cxn>
                <a:cxn ang="0">
                  <a:pos x="147" y="179"/>
                </a:cxn>
                <a:cxn ang="0">
                  <a:pos x="114" y="179"/>
                </a:cxn>
                <a:cxn ang="0">
                  <a:pos x="80" y="177"/>
                </a:cxn>
                <a:cxn ang="0">
                  <a:pos x="55" y="173"/>
                </a:cxn>
                <a:cxn ang="0">
                  <a:pos x="40" y="168"/>
                </a:cxn>
                <a:cxn ang="0">
                  <a:pos x="29" y="150"/>
                </a:cxn>
                <a:cxn ang="0">
                  <a:pos x="29" y="137"/>
                </a:cxn>
                <a:cxn ang="0">
                  <a:pos x="31" y="130"/>
                </a:cxn>
                <a:cxn ang="0">
                  <a:pos x="15" y="118"/>
                </a:cxn>
                <a:cxn ang="0">
                  <a:pos x="23" y="99"/>
                </a:cxn>
                <a:cxn ang="0">
                  <a:pos x="15" y="95"/>
                </a:cxn>
                <a:cxn ang="0">
                  <a:pos x="0" y="74"/>
                </a:cxn>
                <a:cxn ang="0">
                  <a:pos x="4" y="57"/>
                </a:cxn>
                <a:cxn ang="0">
                  <a:pos x="25" y="53"/>
                </a:cxn>
              </a:cxnLst>
              <a:rect l="0" t="0" r="r" b="b"/>
              <a:pathLst>
                <a:path w="240" h="181">
                  <a:moveTo>
                    <a:pt x="25" y="53"/>
                  </a:moveTo>
                  <a:lnTo>
                    <a:pt x="23" y="53"/>
                  </a:lnTo>
                  <a:lnTo>
                    <a:pt x="17" y="55"/>
                  </a:lnTo>
                  <a:lnTo>
                    <a:pt x="14" y="63"/>
                  </a:lnTo>
                  <a:lnTo>
                    <a:pt x="12" y="72"/>
                  </a:lnTo>
                  <a:lnTo>
                    <a:pt x="12" y="76"/>
                  </a:lnTo>
                  <a:lnTo>
                    <a:pt x="15" y="80"/>
                  </a:lnTo>
                  <a:lnTo>
                    <a:pt x="23" y="84"/>
                  </a:lnTo>
                  <a:lnTo>
                    <a:pt x="31" y="90"/>
                  </a:lnTo>
                  <a:lnTo>
                    <a:pt x="38" y="93"/>
                  </a:lnTo>
                  <a:lnTo>
                    <a:pt x="46" y="95"/>
                  </a:lnTo>
                  <a:lnTo>
                    <a:pt x="50" y="99"/>
                  </a:lnTo>
                  <a:lnTo>
                    <a:pt x="53" y="101"/>
                  </a:lnTo>
                  <a:lnTo>
                    <a:pt x="53" y="107"/>
                  </a:lnTo>
                  <a:lnTo>
                    <a:pt x="48" y="107"/>
                  </a:lnTo>
                  <a:lnTo>
                    <a:pt x="44" y="105"/>
                  </a:lnTo>
                  <a:lnTo>
                    <a:pt x="40" y="105"/>
                  </a:lnTo>
                  <a:lnTo>
                    <a:pt x="34" y="105"/>
                  </a:lnTo>
                  <a:lnTo>
                    <a:pt x="33" y="105"/>
                  </a:lnTo>
                  <a:lnTo>
                    <a:pt x="27" y="109"/>
                  </a:lnTo>
                  <a:lnTo>
                    <a:pt x="25" y="116"/>
                  </a:lnTo>
                  <a:lnTo>
                    <a:pt x="29" y="120"/>
                  </a:lnTo>
                  <a:lnTo>
                    <a:pt x="34" y="124"/>
                  </a:lnTo>
                  <a:lnTo>
                    <a:pt x="40" y="126"/>
                  </a:lnTo>
                  <a:lnTo>
                    <a:pt x="42" y="131"/>
                  </a:lnTo>
                  <a:lnTo>
                    <a:pt x="40" y="135"/>
                  </a:lnTo>
                  <a:lnTo>
                    <a:pt x="40" y="139"/>
                  </a:lnTo>
                  <a:lnTo>
                    <a:pt x="38" y="139"/>
                  </a:lnTo>
                  <a:lnTo>
                    <a:pt x="38" y="145"/>
                  </a:lnTo>
                  <a:lnTo>
                    <a:pt x="34" y="147"/>
                  </a:lnTo>
                  <a:lnTo>
                    <a:pt x="38" y="150"/>
                  </a:lnTo>
                  <a:lnTo>
                    <a:pt x="40" y="156"/>
                  </a:lnTo>
                  <a:lnTo>
                    <a:pt x="52" y="162"/>
                  </a:lnTo>
                  <a:lnTo>
                    <a:pt x="53" y="162"/>
                  </a:lnTo>
                  <a:lnTo>
                    <a:pt x="59" y="164"/>
                  </a:lnTo>
                  <a:lnTo>
                    <a:pt x="63" y="166"/>
                  </a:lnTo>
                  <a:lnTo>
                    <a:pt x="71" y="168"/>
                  </a:lnTo>
                  <a:lnTo>
                    <a:pt x="76" y="169"/>
                  </a:lnTo>
                  <a:lnTo>
                    <a:pt x="84" y="169"/>
                  </a:lnTo>
                  <a:lnTo>
                    <a:pt x="93" y="171"/>
                  </a:lnTo>
                  <a:lnTo>
                    <a:pt x="101" y="173"/>
                  </a:lnTo>
                  <a:lnTo>
                    <a:pt x="111" y="171"/>
                  </a:lnTo>
                  <a:lnTo>
                    <a:pt x="120" y="171"/>
                  </a:lnTo>
                  <a:lnTo>
                    <a:pt x="128" y="171"/>
                  </a:lnTo>
                  <a:lnTo>
                    <a:pt x="139" y="171"/>
                  </a:lnTo>
                  <a:lnTo>
                    <a:pt x="147" y="169"/>
                  </a:lnTo>
                  <a:lnTo>
                    <a:pt x="156" y="168"/>
                  </a:lnTo>
                  <a:lnTo>
                    <a:pt x="166" y="164"/>
                  </a:lnTo>
                  <a:lnTo>
                    <a:pt x="175" y="162"/>
                  </a:lnTo>
                  <a:lnTo>
                    <a:pt x="181" y="158"/>
                  </a:lnTo>
                  <a:lnTo>
                    <a:pt x="188" y="154"/>
                  </a:lnTo>
                  <a:lnTo>
                    <a:pt x="194" y="150"/>
                  </a:lnTo>
                  <a:lnTo>
                    <a:pt x="200" y="149"/>
                  </a:lnTo>
                  <a:lnTo>
                    <a:pt x="209" y="143"/>
                  </a:lnTo>
                  <a:lnTo>
                    <a:pt x="215" y="139"/>
                  </a:lnTo>
                  <a:lnTo>
                    <a:pt x="223" y="133"/>
                  </a:lnTo>
                  <a:lnTo>
                    <a:pt x="227" y="128"/>
                  </a:lnTo>
                  <a:lnTo>
                    <a:pt x="227" y="120"/>
                  </a:lnTo>
                  <a:lnTo>
                    <a:pt x="227" y="116"/>
                  </a:lnTo>
                  <a:lnTo>
                    <a:pt x="225" y="110"/>
                  </a:lnTo>
                  <a:lnTo>
                    <a:pt x="225" y="109"/>
                  </a:lnTo>
                  <a:lnTo>
                    <a:pt x="219" y="107"/>
                  </a:lnTo>
                  <a:lnTo>
                    <a:pt x="215" y="105"/>
                  </a:lnTo>
                  <a:lnTo>
                    <a:pt x="209" y="103"/>
                  </a:lnTo>
                  <a:lnTo>
                    <a:pt x="207" y="101"/>
                  </a:lnTo>
                  <a:lnTo>
                    <a:pt x="211" y="97"/>
                  </a:lnTo>
                  <a:lnTo>
                    <a:pt x="219" y="91"/>
                  </a:lnTo>
                  <a:lnTo>
                    <a:pt x="225" y="84"/>
                  </a:lnTo>
                  <a:lnTo>
                    <a:pt x="228" y="76"/>
                  </a:lnTo>
                  <a:lnTo>
                    <a:pt x="225" y="71"/>
                  </a:lnTo>
                  <a:lnTo>
                    <a:pt x="221" y="69"/>
                  </a:lnTo>
                  <a:lnTo>
                    <a:pt x="219" y="69"/>
                  </a:lnTo>
                  <a:lnTo>
                    <a:pt x="219" y="69"/>
                  </a:lnTo>
                  <a:lnTo>
                    <a:pt x="215" y="71"/>
                  </a:lnTo>
                  <a:lnTo>
                    <a:pt x="211" y="76"/>
                  </a:lnTo>
                  <a:lnTo>
                    <a:pt x="206" y="80"/>
                  </a:lnTo>
                  <a:lnTo>
                    <a:pt x="202" y="82"/>
                  </a:lnTo>
                  <a:lnTo>
                    <a:pt x="200" y="74"/>
                  </a:lnTo>
                  <a:lnTo>
                    <a:pt x="204" y="69"/>
                  </a:lnTo>
                  <a:lnTo>
                    <a:pt x="209" y="63"/>
                  </a:lnTo>
                  <a:lnTo>
                    <a:pt x="217" y="55"/>
                  </a:lnTo>
                  <a:lnTo>
                    <a:pt x="225" y="46"/>
                  </a:lnTo>
                  <a:lnTo>
                    <a:pt x="230" y="36"/>
                  </a:lnTo>
                  <a:lnTo>
                    <a:pt x="228" y="25"/>
                  </a:lnTo>
                  <a:lnTo>
                    <a:pt x="225" y="21"/>
                  </a:lnTo>
                  <a:lnTo>
                    <a:pt x="221" y="17"/>
                  </a:lnTo>
                  <a:lnTo>
                    <a:pt x="221" y="17"/>
                  </a:lnTo>
                  <a:lnTo>
                    <a:pt x="228" y="0"/>
                  </a:lnTo>
                  <a:lnTo>
                    <a:pt x="228" y="2"/>
                  </a:lnTo>
                  <a:lnTo>
                    <a:pt x="234" y="8"/>
                  </a:lnTo>
                  <a:lnTo>
                    <a:pt x="234" y="12"/>
                  </a:lnTo>
                  <a:lnTo>
                    <a:pt x="236" y="15"/>
                  </a:lnTo>
                  <a:lnTo>
                    <a:pt x="238" y="23"/>
                  </a:lnTo>
                  <a:lnTo>
                    <a:pt x="240" y="31"/>
                  </a:lnTo>
                  <a:lnTo>
                    <a:pt x="238" y="36"/>
                  </a:lnTo>
                  <a:lnTo>
                    <a:pt x="236" y="44"/>
                  </a:lnTo>
                  <a:lnTo>
                    <a:pt x="234" y="48"/>
                  </a:lnTo>
                  <a:lnTo>
                    <a:pt x="232" y="53"/>
                  </a:lnTo>
                  <a:lnTo>
                    <a:pt x="228" y="59"/>
                  </a:lnTo>
                  <a:lnTo>
                    <a:pt x="227" y="61"/>
                  </a:lnTo>
                  <a:lnTo>
                    <a:pt x="228" y="61"/>
                  </a:lnTo>
                  <a:lnTo>
                    <a:pt x="230" y="63"/>
                  </a:lnTo>
                  <a:lnTo>
                    <a:pt x="234" y="65"/>
                  </a:lnTo>
                  <a:lnTo>
                    <a:pt x="236" y="74"/>
                  </a:lnTo>
                  <a:lnTo>
                    <a:pt x="234" y="82"/>
                  </a:lnTo>
                  <a:lnTo>
                    <a:pt x="230" y="90"/>
                  </a:lnTo>
                  <a:lnTo>
                    <a:pt x="225" y="95"/>
                  </a:lnTo>
                  <a:lnTo>
                    <a:pt x="225" y="99"/>
                  </a:lnTo>
                  <a:lnTo>
                    <a:pt x="225" y="99"/>
                  </a:lnTo>
                  <a:lnTo>
                    <a:pt x="230" y="101"/>
                  </a:lnTo>
                  <a:lnTo>
                    <a:pt x="234" y="109"/>
                  </a:lnTo>
                  <a:lnTo>
                    <a:pt x="236" y="118"/>
                  </a:lnTo>
                  <a:lnTo>
                    <a:pt x="234" y="128"/>
                  </a:lnTo>
                  <a:lnTo>
                    <a:pt x="232" y="135"/>
                  </a:lnTo>
                  <a:lnTo>
                    <a:pt x="227" y="143"/>
                  </a:lnTo>
                  <a:lnTo>
                    <a:pt x="221" y="150"/>
                  </a:lnTo>
                  <a:lnTo>
                    <a:pt x="213" y="154"/>
                  </a:lnTo>
                  <a:lnTo>
                    <a:pt x="206" y="160"/>
                  </a:lnTo>
                  <a:lnTo>
                    <a:pt x="200" y="162"/>
                  </a:lnTo>
                  <a:lnTo>
                    <a:pt x="194" y="164"/>
                  </a:lnTo>
                  <a:lnTo>
                    <a:pt x="187" y="168"/>
                  </a:lnTo>
                  <a:lnTo>
                    <a:pt x="181" y="169"/>
                  </a:lnTo>
                  <a:lnTo>
                    <a:pt x="173" y="171"/>
                  </a:lnTo>
                  <a:lnTo>
                    <a:pt x="164" y="173"/>
                  </a:lnTo>
                  <a:lnTo>
                    <a:pt x="154" y="175"/>
                  </a:lnTo>
                  <a:lnTo>
                    <a:pt x="147" y="179"/>
                  </a:lnTo>
                  <a:lnTo>
                    <a:pt x="135" y="179"/>
                  </a:lnTo>
                  <a:lnTo>
                    <a:pt x="126" y="179"/>
                  </a:lnTo>
                  <a:lnTo>
                    <a:pt x="114" y="179"/>
                  </a:lnTo>
                  <a:lnTo>
                    <a:pt x="103" y="181"/>
                  </a:lnTo>
                  <a:lnTo>
                    <a:pt x="90" y="179"/>
                  </a:lnTo>
                  <a:lnTo>
                    <a:pt x="80" y="177"/>
                  </a:lnTo>
                  <a:lnTo>
                    <a:pt x="71" y="175"/>
                  </a:lnTo>
                  <a:lnTo>
                    <a:pt x="63" y="175"/>
                  </a:lnTo>
                  <a:lnTo>
                    <a:pt x="55" y="173"/>
                  </a:lnTo>
                  <a:lnTo>
                    <a:pt x="50" y="169"/>
                  </a:lnTo>
                  <a:lnTo>
                    <a:pt x="44" y="168"/>
                  </a:lnTo>
                  <a:lnTo>
                    <a:pt x="40" y="168"/>
                  </a:lnTo>
                  <a:lnTo>
                    <a:pt x="34" y="160"/>
                  </a:lnTo>
                  <a:lnTo>
                    <a:pt x="31" y="156"/>
                  </a:lnTo>
                  <a:lnTo>
                    <a:pt x="29" y="150"/>
                  </a:lnTo>
                  <a:lnTo>
                    <a:pt x="29" y="149"/>
                  </a:lnTo>
                  <a:lnTo>
                    <a:pt x="27" y="143"/>
                  </a:lnTo>
                  <a:lnTo>
                    <a:pt x="29" y="137"/>
                  </a:lnTo>
                  <a:lnTo>
                    <a:pt x="33" y="133"/>
                  </a:lnTo>
                  <a:lnTo>
                    <a:pt x="34" y="131"/>
                  </a:lnTo>
                  <a:lnTo>
                    <a:pt x="31" y="130"/>
                  </a:lnTo>
                  <a:lnTo>
                    <a:pt x="25" y="128"/>
                  </a:lnTo>
                  <a:lnTo>
                    <a:pt x="19" y="124"/>
                  </a:lnTo>
                  <a:lnTo>
                    <a:pt x="15" y="118"/>
                  </a:lnTo>
                  <a:lnTo>
                    <a:pt x="15" y="110"/>
                  </a:lnTo>
                  <a:lnTo>
                    <a:pt x="19" y="105"/>
                  </a:lnTo>
                  <a:lnTo>
                    <a:pt x="23" y="99"/>
                  </a:lnTo>
                  <a:lnTo>
                    <a:pt x="25" y="99"/>
                  </a:lnTo>
                  <a:lnTo>
                    <a:pt x="21" y="97"/>
                  </a:lnTo>
                  <a:lnTo>
                    <a:pt x="15" y="95"/>
                  </a:lnTo>
                  <a:lnTo>
                    <a:pt x="8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4" y="57"/>
                  </a:lnTo>
                  <a:lnTo>
                    <a:pt x="10" y="46"/>
                  </a:lnTo>
                  <a:lnTo>
                    <a:pt x="15" y="40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854"/>
            <p:cNvSpPr>
              <a:spLocks/>
            </p:cNvSpPr>
            <p:nvPr/>
          </p:nvSpPr>
          <p:spPr bwMode="auto">
            <a:xfrm>
              <a:off x="5175250" y="4376738"/>
              <a:ext cx="134937" cy="6191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" y="14"/>
                </a:cxn>
                <a:cxn ang="0">
                  <a:pos x="5" y="12"/>
                </a:cxn>
                <a:cxn ang="0">
                  <a:pos x="13" y="10"/>
                </a:cxn>
                <a:cxn ang="0">
                  <a:pos x="24" y="10"/>
                </a:cxn>
                <a:cxn ang="0">
                  <a:pos x="28" y="8"/>
                </a:cxn>
                <a:cxn ang="0">
                  <a:pos x="36" y="8"/>
                </a:cxn>
                <a:cxn ang="0">
                  <a:pos x="43" y="8"/>
                </a:cxn>
                <a:cxn ang="0">
                  <a:pos x="51" y="10"/>
                </a:cxn>
                <a:cxn ang="0">
                  <a:pos x="58" y="10"/>
                </a:cxn>
                <a:cxn ang="0">
                  <a:pos x="68" y="14"/>
                </a:cxn>
                <a:cxn ang="0">
                  <a:pos x="77" y="15"/>
                </a:cxn>
                <a:cxn ang="0">
                  <a:pos x="87" y="19"/>
                </a:cxn>
                <a:cxn ang="0">
                  <a:pos x="95" y="23"/>
                </a:cxn>
                <a:cxn ang="0">
                  <a:pos x="104" y="27"/>
                </a:cxn>
                <a:cxn ang="0">
                  <a:pos x="112" y="33"/>
                </a:cxn>
                <a:cxn ang="0">
                  <a:pos x="119" y="36"/>
                </a:cxn>
                <a:cxn ang="0">
                  <a:pos x="131" y="46"/>
                </a:cxn>
                <a:cxn ang="0">
                  <a:pos x="142" y="55"/>
                </a:cxn>
                <a:cxn ang="0">
                  <a:pos x="148" y="63"/>
                </a:cxn>
                <a:cxn ang="0">
                  <a:pos x="154" y="71"/>
                </a:cxn>
                <a:cxn ang="0">
                  <a:pos x="157" y="74"/>
                </a:cxn>
                <a:cxn ang="0">
                  <a:pos x="159" y="78"/>
                </a:cxn>
                <a:cxn ang="0">
                  <a:pos x="171" y="65"/>
                </a:cxn>
                <a:cxn ang="0">
                  <a:pos x="169" y="63"/>
                </a:cxn>
                <a:cxn ang="0">
                  <a:pos x="163" y="57"/>
                </a:cxn>
                <a:cxn ang="0">
                  <a:pos x="155" y="50"/>
                </a:cxn>
                <a:cxn ang="0">
                  <a:pos x="144" y="42"/>
                </a:cxn>
                <a:cxn ang="0">
                  <a:pos x="138" y="36"/>
                </a:cxn>
                <a:cxn ang="0">
                  <a:pos x="131" y="33"/>
                </a:cxn>
                <a:cxn ang="0">
                  <a:pos x="123" y="27"/>
                </a:cxn>
                <a:cxn ang="0">
                  <a:pos x="114" y="23"/>
                </a:cxn>
                <a:cxn ang="0">
                  <a:pos x="104" y="19"/>
                </a:cxn>
                <a:cxn ang="0">
                  <a:pos x="96" y="15"/>
                </a:cxn>
                <a:cxn ang="0">
                  <a:pos x="87" y="12"/>
                </a:cxn>
                <a:cxn ang="0">
                  <a:pos x="77" y="10"/>
                </a:cxn>
                <a:cxn ang="0">
                  <a:pos x="66" y="6"/>
                </a:cxn>
                <a:cxn ang="0">
                  <a:pos x="57" y="4"/>
                </a:cxn>
                <a:cxn ang="0">
                  <a:pos x="47" y="2"/>
                </a:cxn>
                <a:cxn ang="0">
                  <a:pos x="39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2" y="0"/>
                </a:cxn>
                <a:cxn ang="0">
                  <a:pos x="19" y="2"/>
                </a:cxn>
                <a:cxn ang="0">
                  <a:pos x="9" y="2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171" h="78">
                  <a:moveTo>
                    <a:pt x="0" y="14"/>
                  </a:moveTo>
                  <a:lnTo>
                    <a:pt x="1" y="14"/>
                  </a:lnTo>
                  <a:lnTo>
                    <a:pt x="5" y="12"/>
                  </a:lnTo>
                  <a:lnTo>
                    <a:pt x="13" y="10"/>
                  </a:lnTo>
                  <a:lnTo>
                    <a:pt x="24" y="10"/>
                  </a:lnTo>
                  <a:lnTo>
                    <a:pt x="28" y="8"/>
                  </a:lnTo>
                  <a:lnTo>
                    <a:pt x="36" y="8"/>
                  </a:lnTo>
                  <a:lnTo>
                    <a:pt x="43" y="8"/>
                  </a:lnTo>
                  <a:lnTo>
                    <a:pt x="51" y="10"/>
                  </a:lnTo>
                  <a:lnTo>
                    <a:pt x="58" y="10"/>
                  </a:lnTo>
                  <a:lnTo>
                    <a:pt x="68" y="14"/>
                  </a:lnTo>
                  <a:lnTo>
                    <a:pt x="77" y="15"/>
                  </a:lnTo>
                  <a:lnTo>
                    <a:pt x="87" y="19"/>
                  </a:lnTo>
                  <a:lnTo>
                    <a:pt x="95" y="23"/>
                  </a:lnTo>
                  <a:lnTo>
                    <a:pt x="104" y="27"/>
                  </a:lnTo>
                  <a:lnTo>
                    <a:pt x="112" y="33"/>
                  </a:lnTo>
                  <a:lnTo>
                    <a:pt x="119" y="36"/>
                  </a:lnTo>
                  <a:lnTo>
                    <a:pt x="131" y="46"/>
                  </a:lnTo>
                  <a:lnTo>
                    <a:pt x="142" y="55"/>
                  </a:lnTo>
                  <a:lnTo>
                    <a:pt x="148" y="63"/>
                  </a:lnTo>
                  <a:lnTo>
                    <a:pt x="154" y="71"/>
                  </a:lnTo>
                  <a:lnTo>
                    <a:pt x="157" y="74"/>
                  </a:lnTo>
                  <a:lnTo>
                    <a:pt x="159" y="78"/>
                  </a:lnTo>
                  <a:lnTo>
                    <a:pt x="171" y="65"/>
                  </a:lnTo>
                  <a:lnTo>
                    <a:pt x="169" y="63"/>
                  </a:lnTo>
                  <a:lnTo>
                    <a:pt x="163" y="57"/>
                  </a:lnTo>
                  <a:lnTo>
                    <a:pt x="155" y="50"/>
                  </a:lnTo>
                  <a:lnTo>
                    <a:pt x="144" y="42"/>
                  </a:lnTo>
                  <a:lnTo>
                    <a:pt x="138" y="36"/>
                  </a:lnTo>
                  <a:lnTo>
                    <a:pt x="131" y="33"/>
                  </a:lnTo>
                  <a:lnTo>
                    <a:pt x="123" y="27"/>
                  </a:lnTo>
                  <a:lnTo>
                    <a:pt x="114" y="23"/>
                  </a:lnTo>
                  <a:lnTo>
                    <a:pt x="104" y="19"/>
                  </a:lnTo>
                  <a:lnTo>
                    <a:pt x="96" y="15"/>
                  </a:lnTo>
                  <a:lnTo>
                    <a:pt x="87" y="12"/>
                  </a:lnTo>
                  <a:lnTo>
                    <a:pt x="77" y="10"/>
                  </a:lnTo>
                  <a:lnTo>
                    <a:pt x="66" y="6"/>
                  </a:lnTo>
                  <a:lnTo>
                    <a:pt x="57" y="4"/>
                  </a:lnTo>
                  <a:lnTo>
                    <a:pt x="47" y="2"/>
                  </a:lnTo>
                  <a:lnTo>
                    <a:pt x="39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855"/>
            <p:cNvSpPr>
              <a:spLocks/>
            </p:cNvSpPr>
            <p:nvPr/>
          </p:nvSpPr>
          <p:spPr bwMode="auto">
            <a:xfrm>
              <a:off x="5237162" y="4445001"/>
              <a:ext cx="26987" cy="44450"/>
            </a:xfrm>
            <a:custGeom>
              <a:avLst/>
              <a:gdLst/>
              <a:ahLst/>
              <a:cxnLst>
                <a:cxn ang="0">
                  <a:pos x="25" y="57"/>
                </a:cxn>
                <a:cxn ang="0">
                  <a:pos x="21" y="55"/>
                </a:cxn>
                <a:cxn ang="0">
                  <a:pos x="19" y="51"/>
                </a:cxn>
                <a:cxn ang="0">
                  <a:pos x="16" y="44"/>
                </a:cxn>
                <a:cxn ang="0">
                  <a:pos x="12" y="38"/>
                </a:cxn>
                <a:cxn ang="0">
                  <a:pos x="8" y="28"/>
                </a:cxn>
                <a:cxn ang="0">
                  <a:pos x="4" y="23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10" y="4"/>
                </a:cxn>
                <a:cxn ang="0">
                  <a:pos x="10" y="6"/>
                </a:cxn>
                <a:cxn ang="0">
                  <a:pos x="14" y="11"/>
                </a:cxn>
                <a:cxn ang="0">
                  <a:pos x="18" y="17"/>
                </a:cxn>
                <a:cxn ang="0">
                  <a:pos x="21" y="26"/>
                </a:cxn>
                <a:cxn ang="0">
                  <a:pos x="25" y="32"/>
                </a:cxn>
                <a:cxn ang="0">
                  <a:pos x="29" y="38"/>
                </a:cxn>
                <a:cxn ang="0">
                  <a:pos x="31" y="44"/>
                </a:cxn>
                <a:cxn ang="0">
                  <a:pos x="35" y="45"/>
                </a:cxn>
                <a:cxn ang="0">
                  <a:pos x="25" y="57"/>
                </a:cxn>
                <a:cxn ang="0">
                  <a:pos x="25" y="57"/>
                </a:cxn>
              </a:cxnLst>
              <a:rect l="0" t="0" r="r" b="b"/>
              <a:pathLst>
                <a:path w="35" h="57">
                  <a:moveTo>
                    <a:pt x="25" y="57"/>
                  </a:moveTo>
                  <a:lnTo>
                    <a:pt x="21" y="55"/>
                  </a:lnTo>
                  <a:lnTo>
                    <a:pt x="19" y="51"/>
                  </a:lnTo>
                  <a:lnTo>
                    <a:pt x="16" y="44"/>
                  </a:lnTo>
                  <a:lnTo>
                    <a:pt x="12" y="38"/>
                  </a:lnTo>
                  <a:lnTo>
                    <a:pt x="8" y="28"/>
                  </a:lnTo>
                  <a:lnTo>
                    <a:pt x="4" y="23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7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4" y="11"/>
                  </a:lnTo>
                  <a:lnTo>
                    <a:pt x="18" y="17"/>
                  </a:lnTo>
                  <a:lnTo>
                    <a:pt x="21" y="26"/>
                  </a:lnTo>
                  <a:lnTo>
                    <a:pt x="25" y="32"/>
                  </a:lnTo>
                  <a:lnTo>
                    <a:pt x="29" y="38"/>
                  </a:lnTo>
                  <a:lnTo>
                    <a:pt x="31" y="44"/>
                  </a:lnTo>
                  <a:lnTo>
                    <a:pt x="35" y="45"/>
                  </a:lnTo>
                  <a:lnTo>
                    <a:pt x="25" y="57"/>
                  </a:lnTo>
                  <a:lnTo>
                    <a:pt x="25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856"/>
            <p:cNvSpPr>
              <a:spLocks/>
            </p:cNvSpPr>
            <p:nvPr/>
          </p:nvSpPr>
          <p:spPr bwMode="auto">
            <a:xfrm>
              <a:off x="4948237" y="4537076"/>
              <a:ext cx="136525" cy="227013"/>
            </a:xfrm>
            <a:custGeom>
              <a:avLst/>
              <a:gdLst/>
              <a:ahLst/>
              <a:cxnLst>
                <a:cxn ang="0">
                  <a:pos x="164" y="272"/>
                </a:cxn>
                <a:cxn ang="0">
                  <a:pos x="152" y="276"/>
                </a:cxn>
                <a:cxn ang="0">
                  <a:pos x="131" y="281"/>
                </a:cxn>
                <a:cxn ang="0">
                  <a:pos x="107" y="283"/>
                </a:cxn>
                <a:cxn ang="0">
                  <a:pos x="80" y="281"/>
                </a:cxn>
                <a:cxn ang="0">
                  <a:pos x="52" y="272"/>
                </a:cxn>
                <a:cxn ang="0">
                  <a:pos x="29" y="251"/>
                </a:cxn>
                <a:cxn ang="0">
                  <a:pos x="12" y="217"/>
                </a:cxn>
                <a:cxn ang="0">
                  <a:pos x="4" y="165"/>
                </a:cxn>
                <a:cxn ang="0">
                  <a:pos x="0" y="122"/>
                </a:cxn>
                <a:cxn ang="0">
                  <a:pos x="2" y="85"/>
                </a:cxn>
                <a:cxn ang="0">
                  <a:pos x="8" y="57"/>
                </a:cxn>
                <a:cxn ang="0">
                  <a:pos x="14" y="36"/>
                </a:cxn>
                <a:cxn ang="0">
                  <a:pos x="21" y="21"/>
                </a:cxn>
                <a:cxn ang="0">
                  <a:pos x="29" y="11"/>
                </a:cxn>
                <a:cxn ang="0">
                  <a:pos x="33" y="7"/>
                </a:cxn>
                <a:cxn ang="0">
                  <a:pos x="42" y="0"/>
                </a:cxn>
                <a:cxn ang="0">
                  <a:pos x="44" y="6"/>
                </a:cxn>
                <a:cxn ang="0">
                  <a:pos x="36" y="21"/>
                </a:cxn>
                <a:cxn ang="0">
                  <a:pos x="29" y="36"/>
                </a:cxn>
                <a:cxn ang="0">
                  <a:pos x="19" y="59"/>
                </a:cxn>
                <a:cxn ang="0">
                  <a:pos x="14" y="87"/>
                </a:cxn>
                <a:cxn ang="0">
                  <a:pos x="14" y="122"/>
                </a:cxn>
                <a:cxn ang="0">
                  <a:pos x="17" y="161"/>
                </a:cxn>
                <a:cxn ang="0">
                  <a:pos x="27" y="207"/>
                </a:cxn>
                <a:cxn ang="0">
                  <a:pos x="42" y="239"/>
                </a:cxn>
                <a:cxn ang="0">
                  <a:pos x="65" y="258"/>
                </a:cxn>
                <a:cxn ang="0">
                  <a:pos x="92" y="268"/>
                </a:cxn>
                <a:cxn ang="0">
                  <a:pos x="116" y="270"/>
                </a:cxn>
                <a:cxn ang="0">
                  <a:pos x="139" y="266"/>
                </a:cxn>
                <a:cxn ang="0">
                  <a:pos x="158" y="260"/>
                </a:cxn>
                <a:cxn ang="0">
                  <a:pos x="170" y="258"/>
                </a:cxn>
                <a:cxn ang="0">
                  <a:pos x="166" y="272"/>
                </a:cxn>
              </a:cxnLst>
              <a:rect l="0" t="0" r="r" b="b"/>
              <a:pathLst>
                <a:path w="171" h="285">
                  <a:moveTo>
                    <a:pt x="166" y="272"/>
                  </a:moveTo>
                  <a:lnTo>
                    <a:pt x="164" y="272"/>
                  </a:lnTo>
                  <a:lnTo>
                    <a:pt x="158" y="272"/>
                  </a:lnTo>
                  <a:lnTo>
                    <a:pt x="152" y="276"/>
                  </a:lnTo>
                  <a:lnTo>
                    <a:pt x="143" y="279"/>
                  </a:lnTo>
                  <a:lnTo>
                    <a:pt x="131" y="281"/>
                  </a:lnTo>
                  <a:lnTo>
                    <a:pt x="120" y="283"/>
                  </a:lnTo>
                  <a:lnTo>
                    <a:pt x="107" y="283"/>
                  </a:lnTo>
                  <a:lnTo>
                    <a:pt x="93" y="285"/>
                  </a:lnTo>
                  <a:lnTo>
                    <a:pt x="80" y="281"/>
                  </a:lnTo>
                  <a:lnTo>
                    <a:pt x="67" y="279"/>
                  </a:lnTo>
                  <a:lnTo>
                    <a:pt x="52" y="272"/>
                  </a:lnTo>
                  <a:lnTo>
                    <a:pt x="42" y="262"/>
                  </a:lnTo>
                  <a:lnTo>
                    <a:pt x="29" y="251"/>
                  </a:lnTo>
                  <a:lnTo>
                    <a:pt x="19" y="236"/>
                  </a:lnTo>
                  <a:lnTo>
                    <a:pt x="12" y="217"/>
                  </a:lnTo>
                  <a:lnTo>
                    <a:pt x="8" y="192"/>
                  </a:lnTo>
                  <a:lnTo>
                    <a:pt x="4" y="165"/>
                  </a:lnTo>
                  <a:lnTo>
                    <a:pt x="2" y="142"/>
                  </a:lnTo>
                  <a:lnTo>
                    <a:pt x="0" y="122"/>
                  </a:lnTo>
                  <a:lnTo>
                    <a:pt x="2" y="104"/>
                  </a:lnTo>
                  <a:lnTo>
                    <a:pt x="2" y="85"/>
                  </a:lnTo>
                  <a:lnTo>
                    <a:pt x="4" y="70"/>
                  </a:lnTo>
                  <a:lnTo>
                    <a:pt x="8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7" y="28"/>
                  </a:lnTo>
                  <a:lnTo>
                    <a:pt x="21" y="21"/>
                  </a:lnTo>
                  <a:lnTo>
                    <a:pt x="25" y="17"/>
                  </a:lnTo>
                  <a:lnTo>
                    <a:pt x="29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4" y="6"/>
                  </a:lnTo>
                  <a:lnTo>
                    <a:pt x="38" y="15"/>
                  </a:lnTo>
                  <a:lnTo>
                    <a:pt x="36" y="21"/>
                  </a:lnTo>
                  <a:lnTo>
                    <a:pt x="33" y="28"/>
                  </a:lnTo>
                  <a:lnTo>
                    <a:pt x="29" y="36"/>
                  </a:lnTo>
                  <a:lnTo>
                    <a:pt x="25" y="49"/>
                  </a:lnTo>
                  <a:lnTo>
                    <a:pt x="19" y="59"/>
                  </a:lnTo>
                  <a:lnTo>
                    <a:pt x="17" y="72"/>
                  </a:lnTo>
                  <a:lnTo>
                    <a:pt x="14" y="87"/>
                  </a:lnTo>
                  <a:lnTo>
                    <a:pt x="14" y="104"/>
                  </a:lnTo>
                  <a:lnTo>
                    <a:pt x="14" y="122"/>
                  </a:lnTo>
                  <a:lnTo>
                    <a:pt x="14" y="142"/>
                  </a:lnTo>
                  <a:lnTo>
                    <a:pt x="17" y="161"/>
                  </a:lnTo>
                  <a:lnTo>
                    <a:pt x="21" y="186"/>
                  </a:lnTo>
                  <a:lnTo>
                    <a:pt x="27" y="207"/>
                  </a:lnTo>
                  <a:lnTo>
                    <a:pt x="34" y="226"/>
                  </a:lnTo>
                  <a:lnTo>
                    <a:pt x="42" y="239"/>
                  </a:lnTo>
                  <a:lnTo>
                    <a:pt x="54" y="251"/>
                  </a:lnTo>
                  <a:lnTo>
                    <a:pt x="65" y="258"/>
                  </a:lnTo>
                  <a:lnTo>
                    <a:pt x="78" y="264"/>
                  </a:lnTo>
                  <a:lnTo>
                    <a:pt x="92" y="268"/>
                  </a:lnTo>
                  <a:lnTo>
                    <a:pt x="105" y="270"/>
                  </a:lnTo>
                  <a:lnTo>
                    <a:pt x="116" y="270"/>
                  </a:lnTo>
                  <a:lnTo>
                    <a:pt x="130" y="268"/>
                  </a:lnTo>
                  <a:lnTo>
                    <a:pt x="139" y="266"/>
                  </a:lnTo>
                  <a:lnTo>
                    <a:pt x="150" y="264"/>
                  </a:lnTo>
                  <a:lnTo>
                    <a:pt x="158" y="260"/>
                  </a:lnTo>
                  <a:lnTo>
                    <a:pt x="166" y="260"/>
                  </a:lnTo>
                  <a:lnTo>
                    <a:pt x="170" y="258"/>
                  </a:lnTo>
                  <a:lnTo>
                    <a:pt x="171" y="258"/>
                  </a:lnTo>
                  <a:lnTo>
                    <a:pt x="166" y="272"/>
                  </a:lnTo>
                  <a:lnTo>
                    <a:pt x="166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857"/>
            <p:cNvSpPr>
              <a:spLocks/>
            </p:cNvSpPr>
            <p:nvPr/>
          </p:nvSpPr>
          <p:spPr bwMode="auto">
            <a:xfrm>
              <a:off x="4962525" y="4578351"/>
              <a:ext cx="69850" cy="179388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75" y="221"/>
                </a:cxn>
                <a:cxn ang="0">
                  <a:pos x="90" y="227"/>
                </a:cxn>
                <a:cxn ang="0">
                  <a:pos x="4" y="0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90" h="227">
                  <a:moveTo>
                    <a:pt x="0" y="25"/>
                  </a:moveTo>
                  <a:lnTo>
                    <a:pt x="75" y="221"/>
                  </a:lnTo>
                  <a:lnTo>
                    <a:pt x="90" y="227"/>
                  </a:lnTo>
                  <a:lnTo>
                    <a:pt x="4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858"/>
            <p:cNvSpPr>
              <a:spLocks/>
            </p:cNvSpPr>
            <p:nvPr/>
          </p:nvSpPr>
          <p:spPr bwMode="auto">
            <a:xfrm>
              <a:off x="5059362" y="4837113"/>
              <a:ext cx="38100" cy="857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38" y="109"/>
                </a:cxn>
                <a:cxn ang="0">
                  <a:pos x="50" y="101"/>
                </a:cxn>
                <a:cxn ang="0">
                  <a:pos x="13" y="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50" h="109">
                  <a:moveTo>
                    <a:pt x="0" y="8"/>
                  </a:moveTo>
                  <a:lnTo>
                    <a:pt x="38" y="109"/>
                  </a:lnTo>
                  <a:lnTo>
                    <a:pt x="50" y="101"/>
                  </a:lnTo>
                  <a:lnTo>
                    <a:pt x="13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859"/>
            <p:cNvSpPr>
              <a:spLocks/>
            </p:cNvSpPr>
            <p:nvPr/>
          </p:nvSpPr>
          <p:spPr bwMode="auto">
            <a:xfrm>
              <a:off x="5121275" y="4675188"/>
              <a:ext cx="117475" cy="138113"/>
            </a:xfrm>
            <a:custGeom>
              <a:avLst/>
              <a:gdLst/>
              <a:ahLst/>
              <a:cxnLst>
                <a:cxn ang="0">
                  <a:pos x="38" y="171"/>
                </a:cxn>
                <a:cxn ang="0">
                  <a:pos x="23" y="165"/>
                </a:cxn>
                <a:cxn ang="0">
                  <a:pos x="11" y="146"/>
                </a:cxn>
                <a:cxn ang="0">
                  <a:pos x="0" y="123"/>
                </a:cxn>
                <a:cxn ang="0">
                  <a:pos x="4" y="97"/>
                </a:cxn>
                <a:cxn ang="0">
                  <a:pos x="15" y="66"/>
                </a:cxn>
                <a:cxn ang="0">
                  <a:pos x="28" y="49"/>
                </a:cxn>
                <a:cxn ang="0">
                  <a:pos x="40" y="42"/>
                </a:cxn>
                <a:cxn ang="0">
                  <a:pos x="65" y="34"/>
                </a:cxn>
                <a:cxn ang="0">
                  <a:pos x="65" y="7"/>
                </a:cxn>
                <a:cxn ang="0">
                  <a:pos x="82" y="2"/>
                </a:cxn>
                <a:cxn ang="0">
                  <a:pos x="114" y="17"/>
                </a:cxn>
                <a:cxn ang="0">
                  <a:pos x="139" y="28"/>
                </a:cxn>
                <a:cxn ang="0">
                  <a:pos x="146" y="45"/>
                </a:cxn>
                <a:cxn ang="0">
                  <a:pos x="139" y="59"/>
                </a:cxn>
                <a:cxn ang="0">
                  <a:pos x="118" y="55"/>
                </a:cxn>
                <a:cxn ang="0">
                  <a:pos x="97" y="44"/>
                </a:cxn>
                <a:cxn ang="0">
                  <a:pos x="93" y="55"/>
                </a:cxn>
                <a:cxn ang="0">
                  <a:pos x="84" y="51"/>
                </a:cxn>
                <a:cxn ang="0">
                  <a:pos x="91" y="34"/>
                </a:cxn>
                <a:cxn ang="0">
                  <a:pos x="106" y="42"/>
                </a:cxn>
                <a:cxn ang="0">
                  <a:pos x="125" y="55"/>
                </a:cxn>
                <a:cxn ang="0">
                  <a:pos x="137" y="49"/>
                </a:cxn>
                <a:cxn ang="0">
                  <a:pos x="139" y="38"/>
                </a:cxn>
                <a:cxn ang="0">
                  <a:pos x="106" y="25"/>
                </a:cxn>
                <a:cxn ang="0">
                  <a:pos x="86" y="11"/>
                </a:cxn>
                <a:cxn ang="0">
                  <a:pos x="72" y="13"/>
                </a:cxn>
                <a:cxn ang="0">
                  <a:pos x="70" y="36"/>
                </a:cxn>
                <a:cxn ang="0">
                  <a:pos x="67" y="57"/>
                </a:cxn>
                <a:cxn ang="0">
                  <a:pos x="61" y="45"/>
                </a:cxn>
                <a:cxn ang="0">
                  <a:pos x="44" y="51"/>
                </a:cxn>
                <a:cxn ang="0">
                  <a:pos x="28" y="66"/>
                </a:cxn>
                <a:cxn ang="0">
                  <a:pos x="15" y="87"/>
                </a:cxn>
                <a:cxn ang="0">
                  <a:pos x="11" y="112"/>
                </a:cxn>
                <a:cxn ang="0">
                  <a:pos x="15" y="137"/>
                </a:cxn>
                <a:cxn ang="0">
                  <a:pos x="23" y="156"/>
                </a:cxn>
                <a:cxn ang="0">
                  <a:pos x="34" y="160"/>
                </a:cxn>
                <a:cxn ang="0">
                  <a:pos x="61" y="144"/>
                </a:cxn>
                <a:cxn ang="0">
                  <a:pos x="63" y="123"/>
                </a:cxn>
                <a:cxn ang="0">
                  <a:pos x="87" y="129"/>
                </a:cxn>
                <a:cxn ang="0">
                  <a:pos x="108" y="135"/>
                </a:cxn>
                <a:cxn ang="0">
                  <a:pos x="99" y="120"/>
                </a:cxn>
                <a:cxn ang="0">
                  <a:pos x="74" y="104"/>
                </a:cxn>
                <a:cxn ang="0">
                  <a:pos x="59" y="104"/>
                </a:cxn>
                <a:cxn ang="0">
                  <a:pos x="51" y="116"/>
                </a:cxn>
                <a:cxn ang="0">
                  <a:pos x="44" y="125"/>
                </a:cxn>
                <a:cxn ang="0">
                  <a:pos x="44" y="122"/>
                </a:cxn>
                <a:cxn ang="0">
                  <a:pos x="49" y="106"/>
                </a:cxn>
                <a:cxn ang="0">
                  <a:pos x="57" y="95"/>
                </a:cxn>
                <a:cxn ang="0">
                  <a:pos x="76" y="97"/>
                </a:cxn>
                <a:cxn ang="0">
                  <a:pos x="99" y="108"/>
                </a:cxn>
                <a:cxn ang="0">
                  <a:pos x="112" y="120"/>
                </a:cxn>
                <a:cxn ang="0">
                  <a:pos x="120" y="137"/>
                </a:cxn>
                <a:cxn ang="0">
                  <a:pos x="114" y="144"/>
                </a:cxn>
                <a:cxn ang="0">
                  <a:pos x="99" y="141"/>
                </a:cxn>
                <a:cxn ang="0">
                  <a:pos x="76" y="135"/>
                </a:cxn>
                <a:cxn ang="0">
                  <a:pos x="70" y="146"/>
                </a:cxn>
                <a:cxn ang="0">
                  <a:pos x="46" y="165"/>
                </a:cxn>
              </a:cxnLst>
              <a:rect l="0" t="0" r="r" b="b"/>
              <a:pathLst>
                <a:path w="146" h="173">
                  <a:moveTo>
                    <a:pt x="42" y="167"/>
                  </a:moveTo>
                  <a:lnTo>
                    <a:pt x="40" y="169"/>
                  </a:lnTo>
                  <a:lnTo>
                    <a:pt x="38" y="171"/>
                  </a:lnTo>
                  <a:lnTo>
                    <a:pt x="34" y="173"/>
                  </a:lnTo>
                  <a:lnTo>
                    <a:pt x="27" y="171"/>
                  </a:lnTo>
                  <a:lnTo>
                    <a:pt x="23" y="165"/>
                  </a:lnTo>
                  <a:lnTo>
                    <a:pt x="19" y="160"/>
                  </a:lnTo>
                  <a:lnTo>
                    <a:pt x="15" y="154"/>
                  </a:lnTo>
                  <a:lnTo>
                    <a:pt x="11" y="146"/>
                  </a:lnTo>
                  <a:lnTo>
                    <a:pt x="6" y="139"/>
                  </a:lnTo>
                  <a:lnTo>
                    <a:pt x="4" y="131"/>
                  </a:lnTo>
                  <a:lnTo>
                    <a:pt x="0" y="123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4" y="97"/>
                  </a:lnTo>
                  <a:lnTo>
                    <a:pt x="6" y="87"/>
                  </a:lnTo>
                  <a:lnTo>
                    <a:pt x="13" y="76"/>
                  </a:lnTo>
                  <a:lnTo>
                    <a:pt x="15" y="66"/>
                  </a:lnTo>
                  <a:lnTo>
                    <a:pt x="21" y="57"/>
                  </a:lnTo>
                  <a:lnTo>
                    <a:pt x="25" y="51"/>
                  </a:lnTo>
                  <a:lnTo>
                    <a:pt x="28" y="49"/>
                  </a:lnTo>
                  <a:lnTo>
                    <a:pt x="30" y="45"/>
                  </a:lnTo>
                  <a:lnTo>
                    <a:pt x="34" y="44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9" y="36"/>
                  </a:lnTo>
                  <a:lnTo>
                    <a:pt x="65" y="34"/>
                  </a:lnTo>
                  <a:lnTo>
                    <a:pt x="63" y="30"/>
                  </a:lnTo>
                  <a:lnTo>
                    <a:pt x="63" y="19"/>
                  </a:lnTo>
                  <a:lnTo>
                    <a:pt x="65" y="7"/>
                  </a:lnTo>
                  <a:lnTo>
                    <a:pt x="70" y="2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91" y="6"/>
                  </a:lnTo>
                  <a:lnTo>
                    <a:pt x="105" y="11"/>
                  </a:lnTo>
                  <a:lnTo>
                    <a:pt x="114" y="17"/>
                  </a:lnTo>
                  <a:lnTo>
                    <a:pt x="124" y="23"/>
                  </a:lnTo>
                  <a:lnTo>
                    <a:pt x="131" y="25"/>
                  </a:lnTo>
                  <a:lnTo>
                    <a:pt x="139" y="28"/>
                  </a:lnTo>
                  <a:lnTo>
                    <a:pt x="144" y="32"/>
                  </a:lnTo>
                  <a:lnTo>
                    <a:pt x="146" y="40"/>
                  </a:lnTo>
                  <a:lnTo>
                    <a:pt x="146" y="45"/>
                  </a:lnTo>
                  <a:lnTo>
                    <a:pt x="144" y="53"/>
                  </a:lnTo>
                  <a:lnTo>
                    <a:pt x="141" y="55"/>
                  </a:lnTo>
                  <a:lnTo>
                    <a:pt x="139" y="59"/>
                  </a:lnTo>
                  <a:lnTo>
                    <a:pt x="133" y="61"/>
                  </a:lnTo>
                  <a:lnTo>
                    <a:pt x="129" y="61"/>
                  </a:lnTo>
                  <a:lnTo>
                    <a:pt x="118" y="55"/>
                  </a:lnTo>
                  <a:lnTo>
                    <a:pt x="108" y="51"/>
                  </a:lnTo>
                  <a:lnTo>
                    <a:pt x="101" y="45"/>
                  </a:lnTo>
                  <a:lnTo>
                    <a:pt x="97" y="44"/>
                  </a:lnTo>
                  <a:lnTo>
                    <a:pt x="93" y="45"/>
                  </a:lnTo>
                  <a:lnTo>
                    <a:pt x="93" y="49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84" y="57"/>
                  </a:lnTo>
                  <a:lnTo>
                    <a:pt x="84" y="51"/>
                  </a:lnTo>
                  <a:lnTo>
                    <a:pt x="86" y="45"/>
                  </a:lnTo>
                  <a:lnTo>
                    <a:pt x="87" y="36"/>
                  </a:lnTo>
                  <a:lnTo>
                    <a:pt x="91" y="34"/>
                  </a:lnTo>
                  <a:lnTo>
                    <a:pt x="95" y="32"/>
                  </a:lnTo>
                  <a:lnTo>
                    <a:pt x="101" y="36"/>
                  </a:lnTo>
                  <a:lnTo>
                    <a:pt x="106" y="42"/>
                  </a:lnTo>
                  <a:lnTo>
                    <a:pt x="116" y="47"/>
                  </a:lnTo>
                  <a:lnTo>
                    <a:pt x="122" y="51"/>
                  </a:lnTo>
                  <a:lnTo>
                    <a:pt x="125" y="55"/>
                  </a:lnTo>
                  <a:lnTo>
                    <a:pt x="129" y="55"/>
                  </a:lnTo>
                  <a:lnTo>
                    <a:pt x="133" y="55"/>
                  </a:lnTo>
                  <a:lnTo>
                    <a:pt x="137" y="49"/>
                  </a:lnTo>
                  <a:lnTo>
                    <a:pt x="141" y="45"/>
                  </a:lnTo>
                  <a:lnTo>
                    <a:pt x="141" y="40"/>
                  </a:lnTo>
                  <a:lnTo>
                    <a:pt x="139" y="38"/>
                  </a:lnTo>
                  <a:lnTo>
                    <a:pt x="131" y="32"/>
                  </a:lnTo>
                  <a:lnTo>
                    <a:pt x="120" y="30"/>
                  </a:lnTo>
                  <a:lnTo>
                    <a:pt x="106" y="25"/>
                  </a:lnTo>
                  <a:lnTo>
                    <a:pt x="99" y="21"/>
                  </a:lnTo>
                  <a:lnTo>
                    <a:pt x="89" y="15"/>
                  </a:lnTo>
                  <a:lnTo>
                    <a:pt x="86" y="11"/>
                  </a:lnTo>
                  <a:lnTo>
                    <a:pt x="80" y="7"/>
                  </a:lnTo>
                  <a:lnTo>
                    <a:pt x="76" y="11"/>
                  </a:lnTo>
                  <a:lnTo>
                    <a:pt x="72" y="13"/>
                  </a:lnTo>
                  <a:lnTo>
                    <a:pt x="70" y="21"/>
                  </a:lnTo>
                  <a:lnTo>
                    <a:pt x="70" y="28"/>
                  </a:lnTo>
                  <a:lnTo>
                    <a:pt x="70" y="36"/>
                  </a:lnTo>
                  <a:lnTo>
                    <a:pt x="68" y="44"/>
                  </a:lnTo>
                  <a:lnTo>
                    <a:pt x="68" y="51"/>
                  </a:lnTo>
                  <a:lnTo>
                    <a:pt x="67" y="57"/>
                  </a:lnTo>
                  <a:lnTo>
                    <a:pt x="65" y="57"/>
                  </a:lnTo>
                  <a:lnTo>
                    <a:pt x="61" y="49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1" y="47"/>
                  </a:lnTo>
                  <a:lnTo>
                    <a:pt x="44" y="51"/>
                  </a:lnTo>
                  <a:lnTo>
                    <a:pt x="38" y="57"/>
                  </a:lnTo>
                  <a:lnTo>
                    <a:pt x="32" y="61"/>
                  </a:lnTo>
                  <a:lnTo>
                    <a:pt x="28" y="66"/>
                  </a:lnTo>
                  <a:lnTo>
                    <a:pt x="25" y="74"/>
                  </a:lnTo>
                  <a:lnTo>
                    <a:pt x="21" y="82"/>
                  </a:lnTo>
                  <a:lnTo>
                    <a:pt x="15" y="87"/>
                  </a:lnTo>
                  <a:lnTo>
                    <a:pt x="13" y="95"/>
                  </a:lnTo>
                  <a:lnTo>
                    <a:pt x="11" y="104"/>
                  </a:lnTo>
                  <a:lnTo>
                    <a:pt x="11" y="112"/>
                  </a:lnTo>
                  <a:lnTo>
                    <a:pt x="11" y="122"/>
                  </a:lnTo>
                  <a:lnTo>
                    <a:pt x="13" y="129"/>
                  </a:lnTo>
                  <a:lnTo>
                    <a:pt x="15" y="137"/>
                  </a:lnTo>
                  <a:lnTo>
                    <a:pt x="19" y="144"/>
                  </a:lnTo>
                  <a:lnTo>
                    <a:pt x="21" y="150"/>
                  </a:lnTo>
                  <a:lnTo>
                    <a:pt x="23" y="156"/>
                  </a:lnTo>
                  <a:lnTo>
                    <a:pt x="25" y="160"/>
                  </a:lnTo>
                  <a:lnTo>
                    <a:pt x="28" y="161"/>
                  </a:lnTo>
                  <a:lnTo>
                    <a:pt x="34" y="160"/>
                  </a:lnTo>
                  <a:lnTo>
                    <a:pt x="46" y="156"/>
                  </a:lnTo>
                  <a:lnTo>
                    <a:pt x="55" y="148"/>
                  </a:lnTo>
                  <a:lnTo>
                    <a:pt x="61" y="144"/>
                  </a:lnTo>
                  <a:lnTo>
                    <a:pt x="61" y="137"/>
                  </a:lnTo>
                  <a:lnTo>
                    <a:pt x="63" y="131"/>
                  </a:lnTo>
                  <a:lnTo>
                    <a:pt x="63" y="123"/>
                  </a:lnTo>
                  <a:lnTo>
                    <a:pt x="68" y="120"/>
                  </a:lnTo>
                  <a:lnTo>
                    <a:pt x="76" y="120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3" y="135"/>
                  </a:lnTo>
                  <a:lnTo>
                    <a:pt x="108" y="135"/>
                  </a:lnTo>
                  <a:lnTo>
                    <a:pt x="112" y="133"/>
                  </a:lnTo>
                  <a:lnTo>
                    <a:pt x="106" y="125"/>
                  </a:lnTo>
                  <a:lnTo>
                    <a:pt x="99" y="120"/>
                  </a:lnTo>
                  <a:lnTo>
                    <a:pt x="89" y="112"/>
                  </a:lnTo>
                  <a:lnTo>
                    <a:pt x="80" y="110"/>
                  </a:lnTo>
                  <a:lnTo>
                    <a:pt x="74" y="104"/>
                  </a:lnTo>
                  <a:lnTo>
                    <a:pt x="68" y="103"/>
                  </a:lnTo>
                  <a:lnTo>
                    <a:pt x="61" y="101"/>
                  </a:lnTo>
                  <a:lnTo>
                    <a:pt x="59" y="104"/>
                  </a:lnTo>
                  <a:lnTo>
                    <a:pt x="55" y="106"/>
                  </a:lnTo>
                  <a:lnTo>
                    <a:pt x="53" y="112"/>
                  </a:lnTo>
                  <a:lnTo>
                    <a:pt x="51" y="116"/>
                  </a:lnTo>
                  <a:lnTo>
                    <a:pt x="51" y="120"/>
                  </a:lnTo>
                  <a:lnTo>
                    <a:pt x="47" y="122"/>
                  </a:lnTo>
                  <a:lnTo>
                    <a:pt x="44" y="125"/>
                  </a:lnTo>
                  <a:lnTo>
                    <a:pt x="38" y="125"/>
                  </a:lnTo>
                  <a:lnTo>
                    <a:pt x="40" y="123"/>
                  </a:lnTo>
                  <a:lnTo>
                    <a:pt x="44" y="122"/>
                  </a:lnTo>
                  <a:lnTo>
                    <a:pt x="46" y="118"/>
                  </a:lnTo>
                  <a:lnTo>
                    <a:pt x="49" y="112"/>
                  </a:lnTo>
                  <a:lnTo>
                    <a:pt x="49" y="106"/>
                  </a:lnTo>
                  <a:lnTo>
                    <a:pt x="49" y="101"/>
                  </a:lnTo>
                  <a:lnTo>
                    <a:pt x="49" y="97"/>
                  </a:lnTo>
                  <a:lnTo>
                    <a:pt x="57" y="95"/>
                  </a:lnTo>
                  <a:lnTo>
                    <a:pt x="61" y="93"/>
                  </a:lnTo>
                  <a:lnTo>
                    <a:pt x="68" y="95"/>
                  </a:lnTo>
                  <a:lnTo>
                    <a:pt x="76" y="97"/>
                  </a:lnTo>
                  <a:lnTo>
                    <a:pt x="84" y="101"/>
                  </a:lnTo>
                  <a:lnTo>
                    <a:pt x="91" y="104"/>
                  </a:lnTo>
                  <a:lnTo>
                    <a:pt x="99" y="108"/>
                  </a:lnTo>
                  <a:lnTo>
                    <a:pt x="105" y="112"/>
                  </a:lnTo>
                  <a:lnTo>
                    <a:pt x="108" y="116"/>
                  </a:lnTo>
                  <a:lnTo>
                    <a:pt x="112" y="120"/>
                  </a:lnTo>
                  <a:lnTo>
                    <a:pt x="116" y="125"/>
                  </a:lnTo>
                  <a:lnTo>
                    <a:pt x="120" y="131"/>
                  </a:lnTo>
                  <a:lnTo>
                    <a:pt x="120" y="137"/>
                  </a:lnTo>
                  <a:lnTo>
                    <a:pt x="118" y="141"/>
                  </a:lnTo>
                  <a:lnTo>
                    <a:pt x="116" y="144"/>
                  </a:lnTo>
                  <a:lnTo>
                    <a:pt x="114" y="144"/>
                  </a:lnTo>
                  <a:lnTo>
                    <a:pt x="110" y="144"/>
                  </a:lnTo>
                  <a:lnTo>
                    <a:pt x="105" y="142"/>
                  </a:lnTo>
                  <a:lnTo>
                    <a:pt x="99" y="141"/>
                  </a:lnTo>
                  <a:lnTo>
                    <a:pt x="93" y="139"/>
                  </a:lnTo>
                  <a:lnTo>
                    <a:pt x="87" y="137"/>
                  </a:lnTo>
                  <a:lnTo>
                    <a:pt x="76" y="135"/>
                  </a:lnTo>
                  <a:lnTo>
                    <a:pt x="74" y="133"/>
                  </a:lnTo>
                  <a:lnTo>
                    <a:pt x="74" y="137"/>
                  </a:lnTo>
                  <a:lnTo>
                    <a:pt x="70" y="146"/>
                  </a:lnTo>
                  <a:lnTo>
                    <a:pt x="65" y="152"/>
                  </a:lnTo>
                  <a:lnTo>
                    <a:pt x="55" y="160"/>
                  </a:lnTo>
                  <a:lnTo>
                    <a:pt x="46" y="165"/>
                  </a:lnTo>
                  <a:lnTo>
                    <a:pt x="42" y="167"/>
                  </a:lnTo>
                  <a:lnTo>
                    <a:pt x="42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860"/>
            <p:cNvSpPr>
              <a:spLocks/>
            </p:cNvSpPr>
            <p:nvPr/>
          </p:nvSpPr>
          <p:spPr bwMode="auto">
            <a:xfrm>
              <a:off x="5176837" y="4719638"/>
              <a:ext cx="96837" cy="5397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7" y="2"/>
                </a:cxn>
                <a:cxn ang="0">
                  <a:pos x="50" y="6"/>
                </a:cxn>
                <a:cxn ang="0">
                  <a:pos x="65" y="6"/>
                </a:cxn>
                <a:cxn ang="0">
                  <a:pos x="86" y="6"/>
                </a:cxn>
                <a:cxn ang="0">
                  <a:pos x="101" y="8"/>
                </a:cxn>
                <a:cxn ang="0">
                  <a:pos x="113" y="11"/>
                </a:cxn>
                <a:cxn ang="0">
                  <a:pos x="118" y="19"/>
                </a:cxn>
                <a:cxn ang="0">
                  <a:pos x="120" y="27"/>
                </a:cxn>
                <a:cxn ang="0">
                  <a:pos x="107" y="34"/>
                </a:cxn>
                <a:cxn ang="0">
                  <a:pos x="86" y="38"/>
                </a:cxn>
                <a:cxn ang="0">
                  <a:pos x="84" y="40"/>
                </a:cxn>
                <a:cxn ang="0">
                  <a:pos x="95" y="48"/>
                </a:cxn>
                <a:cxn ang="0">
                  <a:pos x="95" y="57"/>
                </a:cxn>
                <a:cxn ang="0">
                  <a:pos x="88" y="65"/>
                </a:cxn>
                <a:cxn ang="0">
                  <a:pos x="76" y="65"/>
                </a:cxn>
                <a:cxn ang="0">
                  <a:pos x="63" y="67"/>
                </a:cxn>
                <a:cxn ang="0">
                  <a:pos x="48" y="67"/>
                </a:cxn>
                <a:cxn ang="0">
                  <a:pos x="35" y="57"/>
                </a:cxn>
                <a:cxn ang="0">
                  <a:pos x="40" y="57"/>
                </a:cxn>
                <a:cxn ang="0">
                  <a:pos x="56" y="57"/>
                </a:cxn>
                <a:cxn ang="0">
                  <a:pos x="69" y="57"/>
                </a:cxn>
                <a:cxn ang="0">
                  <a:pos x="78" y="57"/>
                </a:cxn>
                <a:cxn ang="0">
                  <a:pos x="88" y="51"/>
                </a:cxn>
                <a:cxn ang="0">
                  <a:pos x="76" y="46"/>
                </a:cxn>
                <a:cxn ang="0">
                  <a:pos x="59" y="42"/>
                </a:cxn>
                <a:cxn ang="0">
                  <a:pos x="40" y="36"/>
                </a:cxn>
                <a:cxn ang="0">
                  <a:pos x="25" y="34"/>
                </a:cxn>
                <a:cxn ang="0">
                  <a:pos x="6" y="27"/>
                </a:cxn>
                <a:cxn ang="0">
                  <a:pos x="2" y="21"/>
                </a:cxn>
                <a:cxn ang="0">
                  <a:pos x="14" y="25"/>
                </a:cxn>
                <a:cxn ang="0">
                  <a:pos x="35" y="30"/>
                </a:cxn>
                <a:cxn ang="0">
                  <a:pos x="48" y="30"/>
                </a:cxn>
                <a:cxn ang="0">
                  <a:pos x="67" y="32"/>
                </a:cxn>
                <a:cxn ang="0">
                  <a:pos x="84" y="30"/>
                </a:cxn>
                <a:cxn ang="0">
                  <a:pos x="97" y="30"/>
                </a:cxn>
                <a:cxn ang="0">
                  <a:pos x="111" y="27"/>
                </a:cxn>
                <a:cxn ang="0">
                  <a:pos x="111" y="21"/>
                </a:cxn>
                <a:cxn ang="0">
                  <a:pos x="101" y="17"/>
                </a:cxn>
                <a:cxn ang="0">
                  <a:pos x="86" y="15"/>
                </a:cxn>
                <a:cxn ang="0">
                  <a:pos x="65" y="15"/>
                </a:cxn>
                <a:cxn ang="0">
                  <a:pos x="48" y="11"/>
                </a:cxn>
                <a:cxn ang="0">
                  <a:pos x="25" y="6"/>
                </a:cxn>
                <a:cxn ang="0">
                  <a:pos x="16" y="2"/>
                </a:cxn>
                <a:cxn ang="0">
                  <a:pos x="21" y="0"/>
                </a:cxn>
              </a:cxnLst>
              <a:rect l="0" t="0" r="r" b="b"/>
              <a:pathLst>
                <a:path w="122" h="68">
                  <a:moveTo>
                    <a:pt x="21" y="0"/>
                  </a:moveTo>
                  <a:lnTo>
                    <a:pt x="23" y="0"/>
                  </a:lnTo>
                  <a:lnTo>
                    <a:pt x="33" y="2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50" y="6"/>
                  </a:lnTo>
                  <a:lnTo>
                    <a:pt x="57" y="6"/>
                  </a:lnTo>
                  <a:lnTo>
                    <a:pt x="65" y="6"/>
                  </a:lnTo>
                  <a:lnTo>
                    <a:pt x="76" y="6"/>
                  </a:lnTo>
                  <a:lnTo>
                    <a:pt x="86" y="6"/>
                  </a:lnTo>
                  <a:lnTo>
                    <a:pt x="94" y="8"/>
                  </a:lnTo>
                  <a:lnTo>
                    <a:pt x="101" y="8"/>
                  </a:lnTo>
                  <a:lnTo>
                    <a:pt x="109" y="9"/>
                  </a:lnTo>
                  <a:lnTo>
                    <a:pt x="113" y="11"/>
                  </a:lnTo>
                  <a:lnTo>
                    <a:pt x="116" y="15"/>
                  </a:lnTo>
                  <a:lnTo>
                    <a:pt x="118" y="19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6" y="32"/>
                  </a:lnTo>
                  <a:lnTo>
                    <a:pt x="107" y="34"/>
                  </a:lnTo>
                  <a:lnTo>
                    <a:pt x="94" y="36"/>
                  </a:lnTo>
                  <a:lnTo>
                    <a:pt x="86" y="38"/>
                  </a:lnTo>
                  <a:lnTo>
                    <a:pt x="82" y="40"/>
                  </a:lnTo>
                  <a:lnTo>
                    <a:pt x="84" y="40"/>
                  </a:lnTo>
                  <a:lnTo>
                    <a:pt x="90" y="42"/>
                  </a:lnTo>
                  <a:lnTo>
                    <a:pt x="95" y="48"/>
                  </a:lnTo>
                  <a:lnTo>
                    <a:pt x="99" y="55"/>
                  </a:lnTo>
                  <a:lnTo>
                    <a:pt x="95" y="57"/>
                  </a:lnTo>
                  <a:lnTo>
                    <a:pt x="94" y="61"/>
                  </a:lnTo>
                  <a:lnTo>
                    <a:pt x="88" y="65"/>
                  </a:lnTo>
                  <a:lnTo>
                    <a:pt x="82" y="65"/>
                  </a:lnTo>
                  <a:lnTo>
                    <a:pt x="76" y="65"/>
                  </a:lnTo>
                  <a:lnTo>
                    <a:pt x="71" y="67"/>
                  </a:lnTo>
                  <a:lnTo>
                    <a:pt x="63" y="67"/>
                  </a:lnTo>
                  <a:lnTo>
                    <a:pt x="57" y="67"/>
                  </a:lnTo>
                  <a:lnTo>
                    <a:pt x="48" y="67"/>
                  </a:lnTo>
                  <a:lnTo>
                    <a:pt x="44" y="68"/>
                  </a:lnTo>
                  <a:lnTo>
                    <a:pt x="35" y="57"/>
                  </a:lnTo>
                  <a:lnTo>
                    <a:pt x="37" y="57"/>
                  </a:lnTo>
                  <a:lnTo>
                    <a:pt x="40" y="57"/>
                  </a:lnTo>
                  <a:lnTo>
                    <a:pt x="46" y="57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9" y="57"/>
                  </a:lnTo>
                  <a:lnTo>
                    <a:pt x="75" y="57"/>
                  </a:lnTo>
                  <a:lnTo>
                    <a:pt x="78" y="57"/>
                  </a:lnTo>
                  <a:lnTo>
                    <a:pt x="86" y="55"/>
                  </a:lnTo>
                  <a:lnTo>
                    <a:pt x="88" y="51"/>
                  </a:lnTo>
                  <a:lnTo>
                    <a:pt x="82" y="49"/>
                  </a:lnTo>
                  <a:lnTo>
                    <a:pt x="76" y="46"/>
                  </a:lnTo>
                  <a:lnTo>
                    <a:pt x="67" y="44"/>
                  </a:lnTo>
                  <a:lnTo>
                    <a:pt x="59" y="42"/>
                  </a:lnTo>
                  <a:lnTo>
                    <a:pt x="50" y="40"/>
                  </a:lnTo>
                  <a:lnTo>
                    <a:pt x="40" y="36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14" y="30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2" y="21"/>
                  </a:lnTo>
                  <a:lnTo>
                    <a:pt x="8" y="21"/>
                  </a:lnTo>
                  <a:lnTo>
                    <a:pt x="14" y="25"/>
                  </a:lnTo>
                  <a:lnTo>
                    <a:pt x="23" y="27"/>
                  </a:lnTo>
                  <a:lnTo>
                    <a:pt x="35" y="30"/>
                  </a:lnTo>
                  <a:lnTo>
                    <a:pt x="40" y="30"/>
                  </a:lnTo>
                  <a:lnTo>
                    <a:pt x="48" y="30"/>
                  </a:lnTo>
                  <a:lnTo>
                    <a:pt x="57" y="30"/>
                  </a:lnTo>
                  <a:lnTo>
                    <a:pt x="67" y="32"/>
                  </a:lnTo>
                  <a:lnTo>
                    <a:pt x="76" y="30"/>
                  </a:lnTo>
                  <a:lnTo>
                    <a:pt x="84" y="30"/>
                  </a:lnTo>
                  <a:lnTo>
                    <a:pt x="92" y="30"/>
                  </a:lnTo>
                  <a:lnTo>
                    <a:pt x="97" y="30"/>
                  </a:lnTo>
                  <a:lnTo>
                    <a:pt x="103" y="28"/>
                  </a:lnTo>
                  <a:lnTo>
                    <a:pt x="111" y="27"/>
                  </a:lnTo>
                  <a:lnTo>
                    <a:pt x="113" y="25"/>
                  </a:lnTo>
                  <a:lnTo>
                    <a:pt x="111" y="21"/>
                  </a:lnTo>
                  <a:lnTo>
                    <a:pt x="107" y="17"/>
                  </a:lnTo>
                  <a:lnTo>
                    <a:pt x="101" y="17"/>
                  </a:lnTo>
                  <a:lnTo>
                    <a:pt x="94" y="15"/>
                  </a:lnTo>
                  <a:lnTo>
                    <a:pt x="86" y="15"/>
                  </a:lnTo>
                  <a:lnTo>
                    <a:pt x="75" y="15"/>
                  </a:lnTo>
                  <a:lnTo>
                    <a:pt x="65" y="15"/>
                  </a:lnTo>
                  <a:lnTo>
                    <a:pt x="56" y="13"/>
                  </a:lnTo>
                  <a:lnTo>
                    <a:pt x="48" y="11"/>
                  </a:lnTo>
                  <a:lnTo>
                    <a:pt x="35" y="9"/>
                  </a:lnTo>
                  <a:lnTo>
                    <a:pt x="25" y="6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861"/>
            <p:cNvSpPr>
              <a:spLocks/>
            </p:cNvSpPr>
            <p:nvPr/>
          </p:nvSpPr>
          <p:spPr bwMode="auto">
            <a:xfrm>
              <a:off x="5075237" y="4703763"/>
              <a:ext cx="79375" cy="122238"/>
            </a:xfrm>
            <a:custGeom>
              <a:avLst/>
              <a:gdLst/>
              <a:ahLst/>
              <a:cxnLst>
                <a:cxn ang="0">
                  <a:pos x="86" y="15"/>
                </a:cxn>
                <a:cxn ang="0">
                  <a:pos x="82" y="9"/>
                </a:cxn>
                <a:cxn ang="0">
                  <a:pos x="67" y="11"/>
                </a:cxn>
                <a:cxn ang="0">
                  <a:pos x="57" y="15"/>
                </a:cxn>
                <a:cxn ang="0">
                  <a:pos x="49" y="25"/>
                </a:cxn>
                <a:cxn ang="0">
                  <a:pos x="44" y="40"/>
                </a:cxn>
                <a:cxn ang="0">
                  <a:pos x="44" y="55"/>
                </a:cxn>
                <a:cxn ang="0">
                  <a:pos x="44" y="70"/>
                </a:cxn>
                <a:cxn ang="0">
                  <a:pos x="46" y="84"/>
                </a:cxn>
                <a:cxn ang="0">
                  <a:pos x="48" y="93"/>
                </a:cxn>
                <a:cxn ang="0">
                  <a:pos x="42" y="95"/>
                </a:cxn>
                <a:cxn ang="0">
                  <a:pos x="38" y="87"/>
                </a:cxn>
                <a:cxn ang="0">
                  <a:pos x="34" y="76"/>
                </a:cxn>
                <a:cxn ang="0">
                  <a:pos x="34" y="63"/>
                </a:cxn>
                <a:cxn ang="0">
                  <a:pos x="34" y="49"/>
                </a:cxn>
                <a:cxn ang="0">
                  <a:pos x="36" y="36"/>
                </a:cxn>
                <a:cxn ang="0">
                  <a:pos x="42" y="25"/>
                </a:cxn>
                <a:cxn ang="0">
                  <a:pos x="32" y="32"/>
                </a:cxn>
                <a:cxn ang="0">
                  <a:pos x="21" y="47"/>
                </a:cxn>
                <a:cxn ang="0">
                  <a:pos x="15" y="65"/>
                </a:cxn>
                <a:cxn ang="0">
                  <a:pos x="13" y="74"/>
                </a:cxn>
                <a:cxn ang="0">
                  <a:pos x="15" y="87"/>
                </a:cxn>
                <a:cxn ang="0">
                  <a:pos x="17" y="101"/>
                </a:cxn>
                <a:cxn ang="0">
                  <a:pos x="21" y="110"/>
                </a:cxn>
                <a:cxn ang="0">
                  <a:pos x="32" y="129"/>
                </a:cxn>
                <a:cxn ang="0">
                  <a:pos x="40" y="141"/>
                </a:cxn>
                <a:cxn ang="0">
                  <a:pos x="49" y="148"/>
                </a:cxn>
                <a:cxn ang="0">
                  <a:pos x="63" y="144"/>
                </a:cxn>
                <a:cxn ang="0">
                  <a:pos x="68" y="143"/>
                </a:cxn>
                <a:cxn ang="0">
                  <a:pos x="63" y="139"/>
                </a:cxn>
                <a:cxn ang="0">
                  <a:pos x="55" y="129"/>
                </a:cxn>
                <a:cxn ang="0">
                  <a:pos x="57" y="122"/>
                </a:cxn>
                <a:cxn ang="0">
                  <a:pos x="61" y="129"/>
                </a:cxn>
                <a:cxn ang="0">
                  <a:pos x="68" y="139"/>
                </a:cxn>
                <a:cxn ang="0">
                  <a:pos x="84" y="141"/>
                </a:cxn>
                <a:cxn ang="0">
                  <a:pos x="89" y="131"/>
                </a:cxn>
                <a:cxn ang="0">
                  <a:pos x="99" y="133"/>
                </a:cxn>
                <a:cxn ang="0">
                  <a:pos x="99" y="141"/>
                </a:cxn>
                <a:cxn ang="0">
                  <a:pos x="89" y="146"/>
                </a:cxn>
                <a:cxn ang="0">
                  <a:pos x="76" y="148"/>
                </a:cxn>
                <a:cxn ang="0">
                  <a:pos x="70" y="148"/>
                </a:cxn>
                <a:cxn ang="0">
                  <a:pos x="57" y="154"/>
                </a:cxn>
                <a:cxn ang="0">
                  <a:pos x="42" y="150"/>
                </a:cxn>
                <a:cxn ang="0">
                  <a:pos x="29" y="144"/>
                </a:cxn>
                <a:cxn ang="0">
                  <a:pos x="19" y="129"/>
                </a:cxn>
                <a:cxn ang="0">
                  <a:pos x="11" y="114"/>
                </a:cxn>
                <a:cxn ang="0">
                  <a:pos x="4" y="95"/>
                </a:cxn>
                <a:cxn ang="0">
                  <a:pos x="0" y="80"/>
                </a:cxn>
                <a:cxn ang="0">
                  <a:pos x="0" y="67"/>
                </a:cxn>
                <a:cxn ang="0">
                  <a:pos x="4" y="53"/>
                </a:cxn>
                <a:cxn ang="0">
                  <a:pos x="10" y="40"/>
                </a:cxn>
                <a:cxn ang="0">
                  <a:pos x="23" y="28"/>
                </a:cxn>
                <a:cxn ang="0">
                  <a:pos x="32" y="21"/>
                </a:cxn>
                <a:cxn ang="0">
                  <a:pos x="42" y="21"/>
                </a:cxn>
                <a:cxn ang="0">
                  <a:pos x="44" y="19"/>
                </a:cxn>
                <a:cxn ang="0">
                  <a:pos x="49" y="8"/>
                </a:cxn>
                <a:cxn ang="0">
                  <a:pos x="67" y="0"/>
                </a:cxn>
                <a:cxn ang="0">
                  <a:pos x="82" y="0"/>
                </a:cxn>
                <a:cxn ang="0">
                  <a:pos x="91" y="8"/>
                </a:cxn>
                <a:cxn ang="0">
                  <a:pos x="86" y="17"/>
                </a:cxn>
              </a:cxnLst>
              <a:rect l="0" t="0" r="r" b="b"/>
              <a:pathLst>
                <a:path w="101" h="154">
                  <a:moveTo>
                    <a:pt x="86" y="17"/>
                  </a:moveTo>
                  <a:lnTo>
                    <a:pt x="86" y="15"/>
                  </a:lnTo>
                  <a:lnTo>
                    <a:pt x="86" y="13"/>
                  </a:lnTo>
                  <a:lnTo>
                    <a:pt x="82" y="9"/>
                  </a:lnTo>
                  <a:lnTo>
                    <a:pt x="74" y="11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57" y="15"/>
                  </a:lnTo>
                  <a:lnTo>
                    <a:pt x="55" y="19"/>
                  </a:lnTo>
                  <a:lnTo>
                    <a:pt x="49" y="25"/>
                  </a:lnTo>
                  <a:lnTo>
                    <a:pt x="46" y="34"/>
                  </a:lnTo>
                  <a:lnTo>
                    <a:pt x="44" y="40"/>
                  </a:lnTo>
                  <a:lnTo>
                    <a:pt x="44" y="47"/>
                  </a:lnTo>
                  <a:lnTo>
                    <a:pt x="44" y="55"/>
                  </a:lnTo>
                  <a:lnTo>
                    <a:pt x="44" y="65"/>
                  </a:lnTo>
                  <a:lnTo>
                    <a:pt x="44" y="70"/>
                  </a:lnTo>
                  <a:lnTo>
                    <a:pt x="46" y="76"/>
                  </a:lnTo>
                  <a:lnTo>
                    <a:pt x="46" y="84"/>
                  </a:lnTo>
                  <a:lnTo>
                    <a:pt x="48" y="87"/>
                  </a:lnTo>
                  <a:lnTo>
                    <a:pt x="48" y="93"/>
                  </a:lnTo>
                  <a:lnTo>
                    <a:pt x="46" y="95"/>
                  </a:lnTo>
                  <a:lnTo>
                    <a:pt x="42" y="95"/>
                  </a:lnTo>
                  <a:lnTo>
                    <a:pt x="42" y="93"/>
                  </a:lnTo>
                  <a:lnTo>
                    <a:pt x="38" y="87"/>
                  </a:lnTo>
                  <a:lnTo>
                    <a:pt x="38" y="84"/>
                  </a:lnTo>
                  <a:lnTo>
                    <a:pt x="34" y="76"/>
                  </a:lnTo>
                  <a:lnTo>
                    <a:pt x="34" y="70"/>
                  </a:lnTo>
                  <a:lnTo>
                    <a:pt x="34" y="63"/>
                  </a:lnTo>
                  <a:lnTo>
                    <a:pt x="34" y="57"/>
                  </a:lnTo>
                  <a:lnTo>
                    <a:pt x="34" y="49"/>
                  </a:lnTo>
                  <a:lnTo>
                    <a:pt x="34" y="46"/>
                  </a:lnTo>
                  <a:lnTo>
                    <a:pt x="36" y="36"/>
                  </a:lnTo>
                  <a:lnTo>
                    <a:pt x="38" y="30"/>
                  </a:lnTo>
                  <a:lnTo>
                    <a:pt x="42" y="25"/>
                  </a:lnTo>
                  <a:lnTo>
                    <a:pt x="38" y="27"/>
                  </a:lnTo>
                  <a:lnTo>
                    <a:pt x="32" y="32"/>
                  </a:lnTo>
                  <a:lnTo>
                    <a:pt x="25" y="38"/>
                  </a:lnTo>
                  <a:lnTo>
                    <a:pt x="21" y="47"/>
                  </a:lnTo>
                  <a:lnTo>
                    <a:pt x="17" y="55"/>
                  </a:lnTo>
                  <a:lnTo>
                    <a:pt x="15" y="65"/>
                  </a:lnTo>
                  <a:lnTo>
                    <a:pt x="13" y="68"/>
                  </a:lnTo>
                  <a:lnTo>
                    <a:pt x="13" y="74"/>
                  </a:lnTo>
                  <a:lnTo>
                    <a:pt x="13" y="80"/>
                  </a:lnTo>
                  <a:lnTo>
                    <a:pt x="15" y="87"/>
                  </a:lnTo>
                  <a:lnTo>
                    <a:pt x="15" y="93"/>
                  </a:lnTo>
                  <a:lnTo>
                    <a:pt x="17" y="101"/>
                  </a:lnTo>
                  <a:lnTo>
                    <a:pt x="17" y="105"/>
                  </a:lnTo>
                  <a:lnTo>
                    <a:pt x="21" y="110"/>
                  </a:lnTo>
                  <a:lnTo>
                    <a:pt x="25" y="120"/>
                  </a:lnTo>
                  <a:lnTo>
                    <a:pt x="32" y="129"/>
                  </a:lnTo>
                  <a:lnTo>
                    <a:pt x="34" y="135"/>
                  </a:lnTo>
                  <a:lnTo>
                    <a:pt x="40" y="141"/>
                  </a:lnTo>
                  <a:lnTo>
                    <a:pt x="44" y="144"/>
                  </a:lnTo>
                  <a:lnTo>
                    <a:pt x="49" y="148"/>
                  </a:lnTo>
                  <a:lnTo>
                    <a:pt x="55" y="146"/>
                  </a:lnTo>
                  <a:lnTo>
                    <a:pt x="63" y="144"/>
                  </a:lnTo>
                  <a:lnTo>
                    <a:pt x="65" y="143"/>
                  </a:lnTo>
                  <a:lnTo>
                    <a:pt x="68" y="143"/>
                  </a:lnTo>
                  <a:lnTo>
                    <a:pt x="65" y="141"/>
                  </a:lnTo>
                  <a:lnTo>
                    <a:pt x="63" y="139"/>
                  </a:lnTo>
                  <a:lnTo>
                    <a:pt x="57" y="133"/>
                  </a:lnTo>
                  <a:lnTo>
                    <a:pt x="55" y="129"/>
                  </a:lnTo>
                  <a:lnTo>
                    <a:pt x="53" y="122"/>
                  </a:lnTo>
                  <a:lnTo>
                    <a:pt x="57" y="122"/>
                  </a:lnTo>
                  <a:lnTo>
                    <a:pt x="59" y="124"/>
                  </a:lnTo>
                  <a:lnTo>
                    <a:pt x="61" y="129"/>
                  </a:lnTo>
                  <a:lnTo>
                    <a:pt x="65" y="135"/>
                  </a:lnTo>
                  <a:lnTo>
                    <a:pt x="68" y="139"/>
                  </a:lnTo>
                  <a:lnTo>
                    <a:pt x="76" y="141"/>
                  </a:lnTo>
                  <a:lnTo>
                    <a:pt x="84" y="141"/>
                  </a:lnTo>
                  <a:lnTo>
                    <a:pt x="87" y="135"/>
                  </a:lnTo>
                  <a:lnTo>
                    <a:pt x="89" y="131"/>
                  </a:lnTo>
                  <a:lnTo>
                    <a:pt x="101" y="131"/>
                  </a:lnTo>
                  <a:lnTo>
                    <a:pt x="99" y="133"/>
                  </a:lnTo>
                  <a:lnTo>
                    <a:pt x="99" y="137"/>
                  </a:lnTo>
                  <a:lnTo>
                    <a:pt x="99" y="141"/>
                  </a:lnTo>
                  <a:lnTo>
                    <a:pt x="97" y="144"/>
                  </a:lnTo>
                  <a:lnTo>
                    <a:pt x="89" y="146"/>
                  </a:lnTo>
                  <a:lnTo>
                    <a:pt x="82" y="148"/>
                  </a:lnTo>
                  <a:lnTo>
                    <a:pt x="76" y="148"/>
                  </a:lnTo>
                  <a:lnTo>
                    <a:pt x="74" y="148"/>
                  </a:lnTo>
                  <a:lnTo>
                    <a:pt x="70" y="148"/>
                  </a:lnTo>
                  <a:lnTo>
                    <a:pt x="65" y="154"/>
                  </a:lnTo>
                  <a:lnTo>
                    <a:pt x="57" y="154"/>
                  </a:lnTo>
                  <a:lnTo>
                    <a:pt x="49" y="154"/>
                  </a:lnTo>
                  <a:lnTo>
                    <a:pt x="42" y="150"/>
                  </a:lnTo>
                  <a:lnTo>
                    <a:pt x="32" y="148"/>
                  </a:lnTo>
                  <a:lnTo>
                    <a:pt x="29" y="144"/>
                  </a:lnTo>
                  <a:lnTo>
                    <a:pt x="23" y="139"/>
                  </a:lnTo>
                  <a:lnTo>
                    <a:pt x="19" y="129"/>
                  </a:lnTo>
                  <a:lnTo>
                    <a:pt x="17" y="124"/>
                  </a:lnTo>
                  <a:lnTo>
                    <a:pt x="11" y="114"/>
                  </a:lnTo>
                  <a:lnTo>
                    <a:pt x="8" y="105"/>
                  </a:lnTo>
                  <a:lnTo>
                    <a:pt x="4" y="95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" y="61"/>
                  </a:lnTo>
                  <a:lnTo>
                    <a:pt x="4" y="53"/>
                  </a:lnTo>
                  <a:lnTo>
                    <a:pt x="8" y="47"/>
                  </a:lnTo>
                  <a:lnTo>
                    <a:pt x="10" y="40"/>
                  </a:lnTo>
                  <a:lnTo>
                    <a:pt x="17" y="34"/>
                  </a:lnTo>
                  <a:lnTo>
                    <a:pt x="23" y="28"/>
                  </a:lnTo>
                  <a:lnTo>
                    <a:pt x="29" y="25"/>
                  </a:lnTo>
                  <a:lnTo>
                    <a:pt x="32" y="21"/>
                  </a:lnTo>
                  <a:lnTo>
                    <a:pt x="38" y="21"/>
                  </a:lnTo>
                  <a:lnTo>
                    <a:pt x="42" y="21"/>
                  </a:lnTo>
                  <a:lnTo>
                    <a:pt x="44" y="21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9" y="8"/>
                  </a:lnTo>
                  <a:lnTo>
                    <a:pt x="59" y="4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6" y="2"/>
                  </a:lnTo>
                  <a:lnTo>
                    <a:pt x="91" y="8"/>
                  </a:lnTo>
                  <a:lnTo>
                    <a:pt x="93" y="13"/>
                  </a:lnTo>
                  <a:lnTo>
                    <a:pt x="86" y="17"/>
                  </a:lnTo>
                  <a:lnTo>
                    <a:pt x="86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862"/>
            <p:cNvSpPr>
              <a:spLocks/>
            </p:cNvSpPr>
            <p:nvPr/>
          </p:nvSpPr>
          <p:spPr bwMode="auto">
            <a:xfrm>
              <a:off x="5084762" y="4324351"/>
              <a:ext cx="423862" cy="527050"/>
            </a:xfrm>
            <a:custGeom>
              <a:avLst/>
              <a:gdLst/>
              <a:ahLst/>
              <a:cxnLst>
                <a:cxn ang="0">
                  <a:pos x="23" y="494"/>
                </a:cxn>
                <a:cxn ang="0">
                  <a:pos x="23" y="475"/>
                </a:cxn>
                <a:cxn ang="0">
                  <a:pos x="27" y="462"/>
                </a:cxn>
                <a:cxn ang="0">
                  <a:pos x="31" y="443"/>
                </a:cxn>
                <a:cxn ang="0">
                  <a:pos x="37" y="414"/>
                </a:cxn>
                <a:cxn ang="0">
                  <a:pos x="46" y="380"/>
                </a:cxn>
                <a:cxn ang="0">
                  <a:pos x="63" y="348"/>
                </a:cxn>
                <a:cxn ang="0">
                  <a:pos x="86" y="317"/>
                </a:cxn>
                <a:cxn ang="0">
                  <a:pos x="107" y="294"/>
                </a:cxn>
                <a:cxn ang="0">
                  <a:pos x="134" y="268"/>
                </a:cxn>
                <a:cxn ang="0">
                  <a:pos x="164" y="249"/>
                </a:cxn>
                <a:cxn ang="0">
                  <a:pos x="187" y="232"/>
                </a:cxn>
                <a:cxn ang="0">
                  <a:pos x="219" y="207"/>
                </a:cxn>
                <a:cxn ang="0">
                  <a:pos x="253" y="173"/>
                </a:cxn>
                <a:cxn ang="0">
                  <a:pos x="288" y="135"/>
                </a:cxn>
                <a:cxn ang="0">
                  <a:pos x="316" y="95"/>
                </a:cxn>
                <a:cxn ang="0">
                  <a:pos x="314" y="108"/>
                </a:cxn>
                <a:cxn ang="0">
                  <a:pos x="299" y="173"/>
                </a:cxn>
                <a:cxn ang="0">
                  <a:pos x="278" y="255"/>
                </a:cxn>
                <a:cxn ang="0">
                  <a:pos x="259" y="329"/>
                </a:cxn>
                <a:cxn ang="0">
                  <a:pos x="251" y="374"/>
                </a:cxn>
                <a:cxn ang="0">
                  <a:pos x="265" y="390"/>
                </a:cxn>
                <a:cxn ang="0">
                  <a:pos x="301" y="403"/>
                </a:cxn>
                <a:cxn ang="0">
                  <a:pos x="327" y="399"/>
                </a:cxn>
                <a:cxn ang="0">
                  <a:pos x="333" y="363"/>
                </a:cxn>
                <a:cxn ang="0">
                  <a:pos x="352" y="285"/>
                </a:cxn>
                <a:cxn ang="0">
                  <a:pos x="373" y="194"/>
                </a:cxn>
                <a:cxn ang="0">
                  <a:pos x="394" y="114"/>
                </a:cxn>
                <a:cxn ang="0">
                  <a:pos x="404" y="66"/>
                </a:cxn>
                <a:cxn ang="0">
                  <a:pos x="413" y="68"/>
                </a:cxn>
                <a:cxn ang="0">
                  <a:pos x="405" y="91"/>
                </a:cxn>
                <a:cxn ang="0">
                  <a:pos x="404" y="135"/>
                </a:cxn>
                <a:cxn ang="0">
                  <a:pos x="409" y="192"/>
                </a:cxn>
                <a:cxn ang="0">
                  <a:pos x="440" y="258"/>
                </a:cxn>
                <a:cxn ang="0">
                  <a:pos x="493" y="331"/>
                </a:cxn>
                <a:cxn ang="0">
                  <a:pos x="523" y="412"/>
                </a:cxn>
                <a:cxn ang="0">
                  <a:pos x="525" y="496"/>
                </a:cxn>
                <a:cxn ang="0">
                  <a:pos x="510" y="572"/>
                </a:cxn>
                <a:cxn ang="0">
                  <a:pos x="493" y="625"/>
                </a:cxn>
                <a:cxn ang="0">
                  <a:pos x="485" y="646"/>
                </a:cxn>
                <a:cxn ang="0">
                  <a:pos x="501" y="654"/>
                </a:cxn>
                <a:cxn ang="0">
                  <a:pos x="516" y="608"/>
                </a:cxn>
                <a:cxn ang="0">
                  <a:pos x="531" y="540"/>
                </a:cxn>
                <a:cxn ang="0">
                  <a:pos x="535" y="454"/>
                </a:cxn>
                <a:cxn ang="0">
                  <a:pos x="518" y="365"/>
                </a:cxn>
                <a:cxn ang="0">
                  <a:pos x="468" y="283"/>
                </a:cxn>
                <a:cxn ang="0">
                  <a:pos x="432" y="209"/>
                </a:cxn>
                <a:cxn ang="0">
                  <a:pos x="417" y="146"/>
                </a:cxn>
                <a:cxn ang="0">
                  <a:pos x="415" y="99"/>
                </a:cxn>
                <a:cxn ang="0">
                  <a:pos x="421" y="66"/>
                </a:cxn>
                <a:cxn ang="0">
                  <a:pos x="424" y="57"/>
                </a:cxn>
                <a:cxn ang="0">
                  <a:pos x="375" y="28"/>
                </a:cxn>
                <a:cxn ang="0">
                  <a:pos x="348" y="7"/>
                </a:cxn>
                <a:cxn ang="0">
                  <a:pos x="329" y="43"/>
                </a:cxn>
                <a:cxn ang="0">
                  <a:pos x="299" y="99"/>
                </a:cxn>
                <a:cxn ang="0">
                  <a:pos x="255" y="158"/>
                </a:cxn>
                <a:cxn ang="0">
                  <a:pos x="202" y="209"/>
                </a:cxn>
                <a:cxn ang="0">
                  <a:pos x="137" y="245"/>
                </a:cxn>
                <a:cxn ang="0">
                  <a:pos x="86" y="285"/>
                </a:cxn>
                <a:cxn ang="0">
                  <a:pos x="48" y="336"/>
                </a:cxn>
                <a:cxn ang="0">
                  <a:pos x="21" y="395"/>
                </a:cxn>
                <a:cxn ang="0">
                  <a:pos x="6" y="458"/>
                </a:cxn>
                <a:cxn ang="0">
                  <a:pos x="0" y="523"/>
                </a:cxn>
              </a:cxnLst>
              <a:rect l="0" t="0" r="r" b="b"/>
              <a:pathLst>
                <a:path w="535" h="663">
                  <a:moveTo>
                    <a:pt x="23" y="507"/>
                  </a:moveTo>
                  <a:lnTo>
                    <a:pt x="23" y="502"/>
                  </a:lnTo>
                  <a:lnTo>
                    <a:pt x="23" y="494"/>
                  </a:lnTo>
                  <a:lnTo>
                    <a:pt x="23" y="488"/>
                  </a:lnTo>
                  <a:lnTo>
                    <a:pt x="23" y="483"/>
                  </a:lnTo>
                  <a:lnTo>
                    <a:pt x="23" y="475"/>
                  </a:lnTo>
                  <a:lnTo>
                    <a:pt x="27" y="471"/>
                  </a:lnTo>
                  <a:lnTo>
                    <a:pt x="27" y="468"/>
                  </a:lnTo>
                  <a:lnTo>
                    <a:pt x="27" y="462"/>
                  </a:lnTo>
                  <a:lnTo>
                    <a:pt x="27" y="456"/>
                  </a:lnTo>
                  <a:lnTo>
                    <a:pt x="31" y="450"/>
                  </a:lnTo>
                  <a:lnTo>
                    <a:pt x="31" y="443"/>
                  </a:lnTo>
                  <a:lnTo>
                    <a:pt x="33" y="433"/>
                  </a:lnTo>
                  <a:lnTo>
                    <a:pt x="33" y="424"/>
                  </a:lnTo>
                  <a:lnTo>
                    <a:pt x="37" y="414"/>
                  </a:lnTo>
                  <a:lnTo>
                    <a:pt x="38" y="403"/>
                  </a:lnTo>
                  <a:lnTo>
                    <a:pt x="42" y="393"/>
                  </a:lnTo>
                  <a:lnTo>
                    <a:pt x="46" y="380"/>
                  </a:lnTo>
                  <a:lnTo>
                    <a:pt x="52" y="371"/>
                  </a:lnTo>
                  <a:lnTo>
                    <a:pt x="57" y="359"/>
                  </a:lnTo>
                  <a:lnTo>
                    <a:pt x="63" y="348"/>
                  </a:lnTo>
                  <a:lnTo>
                    <a:pt x="69" y="338"/>
                  </a:lnTo>
                  <a:lnTo>
                    <a:pt x="78" y="329"/>
                  </a:lnTo>
                  <a:lnTo>
                    <a:pt x="86" y="317"/>
                  </a:lnTo>
                  <a:lnTo>
                    <a:pt x="94" y="310"/>
                  </a:lnTo>
                  <a:lnTo>
                    <a:pt x="99" y="300"/>
                  </a:lnTo>
                  <a:lnTo>
                    <a:pt x="107" y="294"/>
                  </a:lnTo>
                  <a:lnTo>
                    <a:pt x="116" y="283"/>
                  </a:lnTo>
                  <a:lnTo>
                    <a:pt x="126" y="275"/>
                  </a:lnTo>
                  <a:lnTo>
                    <a:pt x="134" y="268"/>
                  </a:lnTo>
                  <a:lnTo>
                    <a:pt x="143" y="260"/>
                  </a:lnTo>
                  <a:lnTo>
                    <a:pt x="153" y="255"/>
                  </a:lnTo>
                  <a:lnTo>
                    <a:pt x="164" y="249"/>
                  </a:lnTo>
                  <a:lnTo>
                    <a:pt x="172" y="245"/>
                  </a:lnTo>
                  <a:lnTo>
                    <a:pt x="179" y="239"/>
                  </a:lnTo>
                  <a:lnTo>
                    <a:pt x="187" y="232"/>
                  </a:lnTo>
                  <a:lnTo>
                    <a:pt x="198" y="226"/>
                  </a:lnTo>
                  <a:lnTo>
                    <a:pt x="208" y="217"/>
                  </a:lnTo>
                  <a:lnTo>
                    <a:pt x="219" y="207"/>
                  </a:lnTo>
                  <a:lnTo>
                    <a:pt x="230" y="196"/>
                  </a:lnTo>
                  <a:lnTo>
                    <a:pt x="242" y="186"/>
                  </a:lnTo>
                  <a:lnTo>
                    <a:pt x="253" y="173"/>
                  </a:lnTo>
                  <a:lnTo>
                    <a:pt x="265" y="161"/>
                  </a:lnTo>
                  <a:lnTo>
                    <a:pt x="276" y="148"/>
                  </a:lnTo>
                  <a:lnTo>
                    <a:pt x="288" y="135"/>
                  </a:lnTo>
                  <a:lnTo>
                    <a:pt x="297" y="121"/>
                  </a:lnTo>
                  <a:lnTo>
                    <a:pt x="308" y="108"/>
                  </a:lnTo>
                  <a:lnTo>
                    <a:pt x="316" y="95"/>
                  </a:lnTo>
                  <a:lnTo>
                    <a:pt x="324" y="83"/>
                  </a:lnTo>
                  <a:lnTo>
                    <a:pt x="320" y="95"/>
                  </a:lnTo>
                  <a:lnTo>
                    <a:pt x="314" y="108"/>
                  </a:lnTo>
                  <a:lnTo>
                    <a:pt x="312" y="127"/>
                  </a:lnTo>
                  <a:lnTo>
                    <a:pt x="305" y="148"/>
                  </a:lnTo>
                  <a:lnTo>
                    <a:pt x="299" y="173"/>
                  </a:lnTo>
                  <a:lnTo>
                    <a:pt x="291" y="199"/>
                  </a:lnTo>
                  <a:lnTo>
                    <a:pt x="286" y="228"/>
                  </a:lnTo>
                  <a:lnTo>
                    <a:pt x="278" y="255"/>
                  </a:lnTo>
                  <a:lnTo>
                    <a:pt x="272" y="281"/>
                  </a:lnTo>
                  <a:lnTo>
                    <a:pt x="265" y="306"/>
                  </a:lnTo>
                  <a:lnTo>
                    <a:pt x="259" y="329"/>
                  </a:lnTo>
                  <a:lnTo>
                    <a:pt x="255" y="348"/>
                  </a:lnTo>
                  <a:lnTo>
                    <a:pt x="253" y="365"/>
                  </a:lnTo>
                  <a:lnTo>
                    <a:pt x="251" y="374"/>
                  </a:lnTo>
                  <a:lnTo>
                    <a:pt x="253" y="382"/>
                  </a:lnTo>
                  <a:lnTo>
                    <a:pt x="257" y="386"/>
                  </a:lnTo>
                  <a:lnTo>
                    <a:pt x="265" y="390"/>
                  </a:lnTo>
                  <a:lnTo>
                    <a:pt x="276" y="395"/>
                  </a:lnTo>
                  <a:lnTo>
                    <a:pt x="289" y="401"/>
                  </a:lnTo>
                  <a:lnTo>
                    <a:pt x="301" y="403"/>
                  </a:lnTo>
                  <a:lnTo>
                    <a:pt x="312" y="405"/>
                  </a:lnTo>
                  <a:lnTo>
                    <a:pt x="320" y="403"/>
                  </a:lnTo>
                  <a:lnTo>
                    <a:pt x="327" y="399"/>
                  </a:lnTo>
                  <a:lnTo>
                    <a:pt x="327" y="393"/>
                  </a:lnTo>
                  <a:lnTo>
                    <a:pt x="329" y="380"/>
                  </a:lnTo>
                  <a:lnTo>
                    <a:pt x="333" y="363"/>
                  </a:lnTo>
                  <a:lnTo>
                    <a:pt x="341" y="340"/>
                  </a:lnTo>
                  <a:lnTo>
                    <a:pt x="345" y="313"/>
                  </a:lnTo>
                  <a:lnTo>
                    <a:pt x="352" y="285"/>
                  </a:lnTo>
                  <a:lnTo>
                    <a:pt x="360" y="255"/>
                  </a:lnTo>
                  <a:lnTo>
                    <a:pt x="367" y="226"/>
                  </a:lnTo>
                  <a:lnTo>
                    <a:pt x="373" y="194"/>
                  </a:lnTo>
                  <a:lnTo>
                    <a:pt x="381" y="165"/>
                  </a:lnTo>
                  <a:lnTo>
                    <a:pt x="386" y="137"/>
                  </a:lnTo>
                  <a:lnTo>
                    <a:pt x="394" y="114"/>
                  </a:lnTo>
                  <a:lnTo>
                    <a:pt x="398" y="91"/>
                  </a:lnTo>
                  <a:lnTo>
                    <a:pt x="402" y="76"/>
                  </a:lnTo>
                  <a:lnTo>
                    <a:pt x="404" y="66"/>
                  </a:lnTo>
                  <a:lnTo>
                    <a:pt x="405" y="64"/>
                  </a:lnTo>
                  <a:lnTo>
                    <a:pt x="415" y="62"/>
                  </a:lnTo>
                  <a:lnTo>
                    <a:pt x="413" y="68"/>
                  </a:lnTo>
                  <a:lnTo>
                    <a:pt x="411" y="74"/>
                  </a:lnTo>
                  <a:lnTo>
                    <a:pt x="409" y="81"/>
                  </a:lnTo>
                  <a:lnTo>
                    <a:pt x="405" y="91"/>
                  </a:lnTo>
                  <a:lnTo>
                    <a:pt x="404" y="104"/>
                  </a:lnTo>
                  <a:lnTo>
                    <a:pt x="402" y="118"/>
                  </a:lnTo>
                  <a:lnTo>
                    <a:pt x="404" y="135"/>
                  </a:lnTo>
                  <a:lnTo>
                    <a:pt x="404" y="152"/>
                  </a:lnTo>
                  <a:lnTo>
                    <a:pt x="407" y="171"/>
                  </a:lnTo>
                  <a:lnTo>
                    <a:pt x="409" y="192"/>
                  </a:lnTo>
                  <a:lnTo>
                    <a:pt x="419" y="215"/>
                  </a:lnTo>
                  <a:lnTo>
                    <a:pt x="428" y="236"/>
                  </a:lnTo>
                  <a:lnTo>
                    <a:pt x="440" y="258"/>
                  </a:lnTo>
                  <a:lnTo>
                    <a:pt x="455" y="283"/>
                  </a:lnTo>
                  <a:lnTo>
                    <a:pt x="476" y="308"/>
                  </a:lnTo>
                  <a:lnTo>
                    <a:pt x="493" y="331"/>
                  </a:lnTo>
                  <a:lnTo>
                    <a:pt x="508" y="357"/>
                  </a:lnTo>
                  <a:lnTo>
                    <a:pt x="518" y="384"/>
                  </a:lnTo>
                  <a:lnTo>
                    <a:pt x="523" y="412"/>
                  </a:lnTo>
                  <a:lnTo>
                    <a:pt x="527" y="441"/>
                  </a:lnTo>
                  <a:lnTo>
                    <a:pt x="527" y="469"/>
                  </a:lnTo>
                  <a:lnTo>
                    <a:pt x="525" y="496"/>
                  </a:lnTo>
                  <a:lnTo>
                    <a:pt x="523" y="525"/>
                  </a:lnTo>
                  <a:lnTo>
                    <a:pt x="518" y="547"/>
                  </a:lnTo>
                  <a:lnTo>
                    <a:pt x="510" y="572"/>
                  </a:lnTo>
                  <a:lnTo>
                    <a:pt x="504" y="593"/>
                  </a:lnTo>
                  <a:lnTo>
                    <a:pt x="499" y="610"/>
                  </a:lnTo>
                  <a:lnTo>
                    <a:pt x="493" y="625"/>
                  </a:lnTo>
                  <a:lnTo>
                    <a:pt x="489" y="635"/>
                  </a:lnTo>
                  <a:lnTo>
                    <a:pt x="485" y="642"/>
                  </a:lnTo>
                  <a:lnTo>
                    <a:pt x="485" y="646"/>
                  </a:lnTo>
                  <a:lnTo>
                    <a:pt x="499" y="663"/>
                  </a:lnTo>
                  <a:lnTo>
                    <a:pt x="499" y="660"/>
                  </a:lnTo>
                  <a:lnTo>
                    <a:pt x="501" y="654"/>
                  </a:lnTo>
                  <a:lnTo>
                    <a:pt x="504" y="642"/>
                  </a:lnTo>
                  <a:lnTo>
                    <a:pt x="510" y="627"/>
                  </a:lnTo>
                  <a:lnTo>
                    <a:pt x="516" y="608"/>
                  </a:lnTo>
                  <a:lnTo>
                    <a:pt x="521" y="587"/>
                  </a:lnTo>
                  <a:lnTo>
                    <a:pt x="525" y="565"/>
                  </a:lnTo>
                  <a:lnTo>
                    <a:pt x="531" y="540"/>
                  </a:lnTo>
                  <a:lnTo>
                    <a:pt x="535" y="511"/>
                  </a:lnTo>
                  <a:lnTo>
                    <a:pt x="535" y="483"/>
                  </a:lnTo>
                  <a:lnTo>
                    <a:pt x="535" y="454"/>
                  </a:lnTo>
                  <a:lnTo>
                    <a:pt x="531" y="424"/>
                  </a:lnTo>
                  <a:lnTo>
                    <a:pt x="525" y="393"/>
                  </a:lnTo>
                  <a:lnTo>
                    <a:pt x="518" y="365"/>
                  </a:lnTo>
                  <a:lnTo>
                    <a:pt x="504" y="336"/>
                  </a:lnTo>
                  <a:lnTo>
                    <a:pt x="487" y="310"/>
                  </a:lnTo>
                  <a:lnTo>
                    <a:pt x="468" y="283"/>
                  </a:lnTo>
                  <a:lnTo>
                    <a:pt x="453" y="258"/>
                  </a:lnTo>
                  <a:lnTo>
                    <a:pt x="442" y="232"/>
                  </a:lnTo>
                  <a:lnTo>
                    <a:pt x="432" y="209"/>
                  </a:lnTo>
                  <a:lnTo>
                    <a:pt x="424" y="186"/>
                  </a:lnTo>
                  <a:lnTo>
                    <a:pt x="421" y="165"/>
                  </a:lnTo>
                  <a:lnTo>
                    <a:pt x="417" y="146"/>
                  </a:lnTo>
                  <a:lnTo>
                    <a:pt x="417" y="129"/>
                  </a:lnTo>
                  <a:lnTo>
                    <a:pt x="415" y="112"/>
                  </a:lnTo>
                  <a:lnTo>
                    <a:pt x="415" y="99"/>
                  </a:lnTo>
                  <a:lnTo>
                    <a:pt x="417" y="85"/>
                  </a:lnTo>
                  <a:lnTo>
                    <a:pt x="419" y="76"/>
                  </a:lnTo>
                  <a:lnTo>
                    <a:pt x="421" y="66"/>
                  </a:lnTo>
                  <a:lnTo>
                    <a:pt x="423" y="61"/>
                  </a:lnTo>
                  <a:lnTo>
                    <a:pt x="424" y="57"/>
                  </a:lnTo>
                  <a:lnTo>
                    <a:pt x="424" y="57"/>
                  </a:lnTo>
                  <a:lnTo>
                    <a:pt x="405" y="49"/>
                  </a:lnTo>
                  <a:lnTo>
                    <a:pt x="409" y="30"/>
                  </a:lnTo>
                  <a:lnTo>
                    <a:pt x="375" y="28"/>
                  </a:lnTo>
                  <a:lnTo>
                    <a:pt x="354" y="0"/>
                  </a:lnTo>
                  <a:lnTo>
                    <a:pt x="352" y="2"/>
                  </a:lnTo>
                  <a:lnTo>
                    <a:pt x="348" y="7"/>
                  </a:lnTo>
                  <a:lnTo>
                    <a:pt x="345" y="17"/>
                  </a:lnTo>
                  <a:lnTo>
                    <a:pt x="339" y="30"/>
                  </a:lnTo>
                  <a:lnTo>
                    <a:pt x="329" y="43"/>
                  </a:lnTo>
                  <a:lnTo>
                    <a:pt x="322" y="61"/>
                  </a:lnTo>
                  <a:lnTo>
                    <a:pt x="310" y="78"/>
                  </a:lnTo>
                  <a:lnTo>
                    <a:pt x="299" y="99"/>
                  </a:lnTo>
                  <a:lnTo>
                    <a:pt x="284" y="116"/>
                  </a:lnTo>
                  <a:lnTo>
                    <a:pt x="270" y="137"/>
                  </a:lnTo>
                  <a:lnTo>
                    <a:pt x="255" y="158"/>
                  </a:lnTo>
                  <a:lnTo>
                    <a:pt x="238" y="177"/>
                  </a:lnTo>
                  <a:lnTo>
                    <a:pt x="219" y="194"/>
                  </a:lnTo>
                  <a:lnTo>
                    <a:pt x="202" y="209"/>
                  </a:lnTo>
                  <a:lnTo>
                    <a:pt x="179" y="224"/>
                  </a:lnTo>
                  <a:lnTo>
                    <a:pt x="160" y="236"/>
                  </a:lnTo>
                  <a:lnTo>
                    <a:pt x="137" y="245"/>
                  </a:lnTo>
                  <a:lnTo>
                    <a:pt x="118" y="256"/>
                  </a:lnTo>
                  <a:lnTo>
                    <a:pt x="101" y="270"/>
                  </a:lnTo>
                  <a:lnTo>
                    <a:pt x="86" y="285"/>
                  </a:lnTo>
                  <a:lnTo>
                    <a:pt x="71" y="300"/>
                  </a:lnTo>
                  <a:lnTo>
                    <a:pt x="57" y="319"/>
                  </a:lnTo>
                  <a:lnTo>
                    <a:pt x="48" y="336"/>
                  </a:lnTo>
                  <a:lnTo>
                    <a:pt x="38" y="355"/>
                  </a:lnTo>
                  <a:lnTo>
                    <a:pt x="29" y="374"/>
                  </a:lnTo>
                  <a:lnTo>
                    <a:pt x="21" y="395"/>
                  </a:lnTo>
                  <a:lnTo>
                    <a:pt x="14" y="416"/>
                  </a:lnTo>
                  <a:lnTo>
                    <a:pt x="10" y="437"/>
                  </a:lnTo>
                  <a:lnTo>
                    <a:pt x="6" y="458"/>
                  </a:lnTo>
                  <a:lnTo>
                    <a:pt x="2" y="479"/>
                  </a:lnTo>
                  <a:lnTo>
                    <a:pt x="0" y="500"/>
                  </a:lnTo>
                  <a:lnTo>
                    <a:pt x="0" y="523"/>
                  </a:lnTo>
                  <a:lnTo>
                    <a:pt x="23" y="507"/>
                  </a:lnTo>
                  <a:lnTo>
                    <a:pt x="23" y="5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863"/>
            <p:cNvSpPr>
              <a:spLocks/>
            </p:cNvSpPr>
            <p:nvPr/>
          </p:nvSpPr>
          <p:spPr bwMode="auto">
            <a:xfrm>
              <a:off x="5372100" y="4243388"/>
              <a:ext cx="117475" cy="65088"/>
            </a:xfrm>
            <a:custGeom>
              <a:avLst/>
              <a:gdLst/>
              <a:ahLst/>
              <a:cxnLst>
                <a:cxn ang="0">
                  <a:pos x="110" y="38"/>
                </a:cxn>
                <a:cxn ang="0">
                  <a:pos x="123" y="27"/>
                </a:cxn>
                <a:cxn ang="0">
                  <a:pos x="127" y="17"/>
                </a:cxn>
                <a:cxn ang="0">
                  <a:pos x="127" y="13"/>
                </a:cxn>
                <a:cxn ang="0">
                  <a:pos x="118" y="13"/>
                </a:cxn>
                <a:cxn ang="0">
                  <a:pos x="106" y="15"/>
                </a:cxn>
                <a:cxn ang="0">
                  <a:pos x="93" y="21"/>
                </a:cxn>
                <a:cxn ang="0">
                  <a:pos x="76" y="27"/>
                </a:cxn>
                <a:cxn ang="0">
                  <a:pos x="59" y="32"/>
                </a:cxn>
                <a:cxn ang="0">
                  <a:pos x="43" y="40"/>
                </a:cxn>
                <a:cxn ang="0">
                  <a:pos x="28" y="46"/>
                </a:cxn>
                <a:cxn ang="0">
                  <a:pos x="21" y="51"/>
                </a:cxn>
                <a:cxn ang="0">
                  <a:pos x="13" y="59"/>
                </a:cxn>
                <a:cxn ang="0">
                  <a:pos x="9" y="68"/>
                </a:cxn>
                <a:cxn ang="0">
                  <a:pos x="19" y="70"/>
                </a:cxn>
                <a:cxn ang="0">
                  <a:pos x="38" y="61"/>
                </a:cxn>
                <a:cxn ang="0">
                  <a:pos x="62" y="51"/>
                </a:cxn>
                <a:cxn ang="0">
                  <a:pos x="79" y="42"/>
                </a:cxn>
                <a:cxn ang="0">
                  <a:pos x="85" y="46"/>
                </a:cxn>
                <a:cxn ang="0">
                  <a:pos x="79" y="51"/>
                </a:cxn>
                <a:cxn ang="0">
                  <a:pos x="60" y="61"/>
                </a:cxn>
                <a:cxn ang="0">
                  <a:pos x="43" y="70"/>
                </a:cxn>
                <a:cxn ang="0">
                  <a:pos x="30" y="74"/>
                </a:cxn>
                <a:cxn ang="0">
                  <a:pos x="15" y="80"/>
                </a:cxn>
                <a:cxn ang="0">
                  <a:pos x="3" y="78"/>
                </a:cxn>
                <a:cxn ang="0">
                  <a:pos x="0" y="66"/>
                </a:cxn>
                <a:cxn ang="0">
                  <a:pos x="7" y="51"/>
                </a:cxn>
                <a:cxn ang="0">
                  <a:pos x="19" y="42"/>
                </a:cxn>
                <a:cxn ang="0">
                  <a:pos x="30" y="34"/>
                </a:cxn>
                <a:cxn ang="0">
                  <a:pos x="41" y="27"/>
                </a:cxn>
                <a:cxn ang="0">
                  <a:pos x="53" y="23"/>
                </a:cxn>
                <a:cxn ang="0">
                  <a:pos x="66" y="17"/>
                </a:cxn>
                <a:cxn ang="0">
                  <a:pos x="79" y="13"/>
                </a:cxn>
                <a:cxn ang="0">
                  <a:pos x="93" y="8"/>
                </a:cxn>
                <a:cxn ang="0">
                  <a:pos x="106" y="4"/>
                </a:cxn>
                <a:cxn ang="0">
                  <a:pos x="121" y="0"/>
                </a:cxn>
                <a:cxn ang="0">
                  <a:pos x="137" y="8"/>
                </a:cxn>
                <a:cxn ang="0">
                  <a:pos x="133" y="27"/>
                </a:cxn>
                <a:cxn ang="0">
                  <a:pos x="121" y="40"/>
                </a:cxn>
                <a:cxn ang="0">
                  <a:pos x="121" y="46"/>
                </a:cxn>
                <a:cxn ang="0">
                  <a:pos x="140" y="61"/>
                </a:cxn>
                <a:cxn ang="0">
                  <a:pos x="146" y="72"/>
                </a:cxn>
                <a:cxn ang="0">
                  <a:pos x="148" y="82"/>
                </a:cxn>
                <a:cxn ang="0">
                  <a:pos x="144" y="76"/>
                </a:cxn>
                <a:cxn ang="0">
                  <a:pos x="125" y="55"/>
                </a:cxn>
                <a:cxn ang="0">
                  <a:pos x="110" y="47"/>
                </a:cxn>
                <a:cxn ang="0">
                  <a:pos x="104" y="42"/>
                </a:cxn>
                <a:cxn ang="0">
                  <a:pos x="106" y="40"/>
                </a:cxn>
              </a:cxnLst>
              <a:rect l="0" t="0" r="r" b="b"/>
              <a:pathLst>
                <a:path w="148" h="82">
                  <a:moveTo>
                    <a:pt x="106" y="40"/>
                  </a:moveTo>
                  <a:lnTo>
                    <a:pt x="110" y="38"/>
                  </a:lnTo>
                  <a:lnTo>
                    <a:pt x="118" y="32"/>
                  </a:lnTo>
                  <a:lnTo>
                    <a:pt x="123" y="27"/>
                  </a:lnTo>
                  <a:lnTo>
                    <a:pt x="127" y="21"/>
                  </a:lnTo>
                  <a:lnTo>
                    <a:pt x="127" y="17"/>
                  </a:lnTo>
                  <a:lnTo>
                    <a:pt x="129" y="15"/>
                  </a:lnTo>
                  <a:lnTo>
                    <a:pt x="127" y="13"/>
                  </a:lnTo>
                  <a:lnTo>
                    <a:pt x="121" y="13"/>
                  </a:lnTo>
                  <a:lnTo>
                    <a:pt x="118" y="13"/>
                  </a:lnTo>
                  <a:lnTo>
                    <a:pt x="114" y="13"/>
                  </a:lnTo>
                  <a:lnTo>
                    <a:pt x="106" y="15"/>
                  </a:lnTo>
                  <a:lnTo>
                    <a:pt x="100" y="17"/>
                  </a:lnTo>
                  <a:lnTo>
                    <a:pt x="93" y="21"/>
                  </a:lnTo>
                  <a:lnTo>
                    <a:pt x="85" y="23"/>
                  </a:lnTo>
                  <a:lnTo>
                    <a:pt x="76" y="27"/>
                  </a:lnTo>
                  <a:lnTo>
                    <a:pt x="68" y="30"/>
                  </a:lnTo>
                  <a:lnTo>
                    <a:pt x="59" y="32"/>
                  </a:lnTo>
                  <a:lnTo>
                    <a:pt x="51" y="36"/>
                  </a:lnTo>
                  <a:lnTo>
                    <a:pt x="43" y="40"/>
                  </a:lnTo>
                  <a:lnTo>
                    <a:pt x="36" y="42"/>
                  </a:lnTo>
                  <a:lnTo>
                    <a:pt x="28" y="46"/>
                  </a:lnTo>
                  <a:lnTo>
                    <a:pt x="24" y="49"/>
                  </a:lnTo>
                  <a:lnTo>
                    <a:pt x="21" y="51"/>
                  </a:lnTo>
                  <a:lnTo>
                    <a:pt x="19" y="53"/>
                  </a:lnTo>
                  <a:lnTo>
                    <a:pt x="13" y="59"/>
                  </a:lnTo>
                  <a:lnTo>
                    <a:pt x="11" y="65"/>
                  </a:lnTo>
                  <a:lnTo>
                    <a:pt x="9" y="68"/>
                  </a:lnTo>
                  <a:lnTo>
                    <a:pt x="15" y="72"/>
                  </a:lnTo>
                  <a:lnTo>
                    <a:pt x="19" y="70"/>
                  </a:lnTo>
                  <a:lnTo>
                    <a:pt x="26" y="66"/>
                  </a:lnTo>
                  <a:lnTo>
                    <a:pt x="38" y="61"/>
                  </a:lnTo>
                  <a:lnTo>
                    <a:pt x="51" y="57"/>
                  </a:lnTo>
                  <a:lnTo>
                    <a:pt x="62" y="51"/>
                  </a:lnTo>
                  <a:lnTo>
                    <a:pt x="74" y="46"/>
                  </a:lnTo>
                  <a:lnTo>
                    <a:pt x="79" y="42"/>
                  </a:lnTo>
                  <a:lnTo>
                    <a:pt x="83" y="42"/>
                  </a:lnTo>
                  <a:lnTo>
                    <a:pt x="85" y="46"/>
                  </a:lnTo>
                  <a:lnTo>
                    <a:pt x="83" y="51"/>
                  </a:lnTo>
                  <a:lnTo>
                    <a:pt x="79" y="51"/>
                  </a:lnTo>
                  <a:lnTo>
                    <a:pt x="72" y="55"/>
                  </a:lnTo>
                  <a:lnTo>
                    <a:pt x="60" y="61"/>
                  </a:lnTo>
                  <a:lnTo>
                    <a:pt x="49" y="66"/>
                  </a:lnTo>
                  <a:lnTo>
                    <a:pt x="43" y="70"/>
                  </a:lnTo>
                  <a:lnTo>
                    <a:pt x="36" y="72"/>
                  </a:lnTo>
                  <a:lnTo>
                    <a:pt x="30" y="74"/>
                  </a:lnTo>
                  <a:lnTo>
                    <a:pt x="24" y="76"/>
                  </a:lnTo>
                  <a:lnTo>
                    <a:pt x="15" y="80"/>
                  </a:lnTo>
                  <a:lnTo>
                    <a:pt x="9" y="80"/>
                  </a:lnTo>
                  <a:lnTo>
                    <a:pt x="3" y="78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15" y="46"/>
                  </a:lnTo>
                  <a:lnTo>
                    <a:pt x="19" y="42"/>
                  </a:lnTo>
                  <a:lnTo>
                    <a:pt x="22" y="38"/>
                  </a:lnTo>
                  <a:lnTo>
                    <a:pt x="30" y="34"/>
                  </a:lnTo>
                  <a:lnTo>
                    <a:pt x="38" y="30"/>
                  </a:lnTo>
                  <a:lnTo>
                    <a:pt x="41" y="27"/>
                  </a:lnTo>
                  <a:lnTo>
                    <a:pt x="47" y="25"/>
                  </a:lnTo>
                  <a:lnTo>
                    <a:pt x="53" y="23"/>
                  </a:lnTo>
                  <a:lnTo>
                    <a:pt x="60" y="21"/>
                  </a:lnTo>
                  <a:lnTo>
                    <a:pt x="66" y="17"/>
                  </a:lnTo>
                  <a:lnTo>
                    <a:pt x="74" y="15"/>
                  </a:lnTo>
                  <a:lnTo>
                    <a:pt x="79" y="13"/>
                  </a:lnTo>
                  <a:lnTo>
                    <a:pt x="87" y="11"/>
                  </a:lnTo>
                  <a:lnTo>
                    <a:pt x="93" y="8"/>
                  </a:lnTo>
                  <a:lnTo>
                    <a:pt x="100" y="6"/>
                  </a:lnTo>
                  <a:lnTo>
                    <a:pt x="106" y="4"/>
                  </a:lnTo>
                  <a:lnTo>
                    <a:pt x="112" y="2"/>
                  </a:lnTo>
                  <a:lnTo>
                    <a:pt x="121" y="0"/>
                  </a:lnTo>
                  <a:lnTo>
                    <a:pt x="127" y="2"/>
                  </a:lnTo>
                  <a:lnTo>
                    <a:pt x="137" y="8"/>
                  </a:lnTo>
                  <a:lnTo>
                    <a:pt x="138" y="17"/>
                  </a:lnTo>
                  <a:lnTo>
                    <a:pt x="133" y="27"/>
                  </a:lnTo>
                  <a:lnTo>
                    <a:pt x="127" y="34"/>
                  </a:lnTo>
                  <a:lnTo>
                    <a:pt x="121" y="40"/>
                  </a:lnTo>
                  <a:lnTo>
                    <a:pt x="119" y="42"/>
                  </a:lnTo>
                  <a:lnTo>
                    <a:pt x="121" y="46"/>
                  </a:lnTo>
                  <a:lnTo>
                    <a:pt x="131" y="51"/>
                  </a:lnTo>
                  <a:lnTo>
                    <a:pt x="140" y="61"/>
                  </a:lnTo>
                  <a:lnTo>
                    <a:pt x="146" y="68"/>
                  </a:lnTo>
                  <a:lnTo>
                    <a:pt x="146" y="72"/>
                  </a:lnTo>
                  <a:lnTo>
                    <a:pt x="148" y="80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4" y="76"/>
                  </a:lnTo>
                  <a:lnTo>
                    <a:pt x="135" y="66"/>
                  </a:lnTo>
                  <a:lnTo>
                    <a:pt x="125" y="55"/>
                  </a:lnTo>
                  <a:lnTo>
                    <a:pt x="119" y="49"/>
                  </a:lnTo>
                  <a:lnTo>
                    <a:pt x="110" y="47"/>
                  </a:lnTo>
                  <a:lnTo>
                    <a:pt x="106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6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864"/>
            <p:cNvSpPr>
              <a:spLocks/>
            </p:cNvSpPr>
            <p:nvPr/>
          </p:nvSpPr>
          <p:spPr bwMode="auto">
            <a:xfrm>
              <a:off x="5368925" y="4295776"/>
              <a:ext cx="79375" cy="33338"/>
            </a:xfrm>
            <a:custGeom>
              <a:avLst/>
              <a:gdLst/>
              <a:ahLst/>
              <a:cxnLst>
                <a:cxn ang="0">
                  <a:pos x="13" y="15"/>
                </a:cxn>
                <a:cxn ang="0">
                  <a:pos x="9" y="15"/>
                </a:cxn>
                <a:cxn ang="0">
                  <a:pos x="4" y="17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13" y="40"/>
                </a:cxn>
                <a:cxn ang="0">
                  <a:pos x="21" y="40"/>
                </a:cxn>
                <a:cxn ang="0">
                  <a:pos x="28" y="41"/>
                </a:cxn>
                <a:cxn ang="0">
                  <a:pos x="34" y="40"/>
                </a:cxn>
                <a:cxn ang="0">
                  <a:pos x="42" y="40"/>
                </a:cxn>
                <a:cxn ang="0">
                  <a:pos x="51" y="40"/>
                </a:cxn>
                <a:cxn ang="0">
                  <a:pos x="63" y="40"/>
                </a:cxn>
                <a:cxn ang="0">
                  <a:pos x="72" y="36"/>
                </a:cxn>
                <a:cxn ang="0">
                  <a:pos x="82" y="36"/>
                </a:cxn>
                <a:cxn ang="0">
                  <a:pos x="87" y="34"/>
                </a:cxn>
                <a:cxn ang="0">
                  <a:pos x="91" y="32"/>
                </a:cxn>
                <a:cxn ang="0">
                  <a:pos x="89" y="26"/>
                </a:cxn>
                <a:cxn ang="0">
                  <a:pos x="85" y="26"/>
                </a:cxn>
                <a:cxn ang="0">
                  <a:pos x="80" y="26"/>
                </a:cxn>
                <a:cxn ang="0">
                  <a:pos x="74" y="26"/>
                </a:cxn>
                <a:cxn ang="0">
                  <a:pos x="64" y="28"/>
                </a:cxn>
                <a:cxn ang="0">
                  <a:pos x="55" y="30"/>
                </a:cxn>
                <a:cxn ang="0">
                  <a:pos x="44" y="30"/>
                </a:cxn>
                <a:cxn ang="0">
                  <a:pos x="34" y="30"/>
                </a:cxn>
                <a:cxn ang="0">
                  <a:pos x="26" y="30"/>
                </a:cxn>
                <a:cxn ang="0">
                  <a:pos x="23" y="30"/>
                </a:cxn>
                <a:cxn ang="0">
                  <a:pos x="15" y="26"/>
                </a:cxn>
                <a:cxn ang="0">
                  <a:pos x="19" y="20"/>
                </a:cxn>
                <a:cxn ang="0">
                  <a:pos x="25" y="17"/>
                </a:cxn>
                <a:cxn ang="0">
                  <a:pos x="38" y="15"/>
                </a:cxn>
                <a:cxn ang="0">
                  <a:pos x="47" y="11"/>
                </a:cxn>
                <a:cxn ang="0">
                  <a:pos x="55" y="11"/>
                </a:cxn>
                <a:cxn ang="0">
                  <a:pos x="59" y="9"/>
                </a:cxn>
                <a:cxn ang="0">
                  <a:pos x="64" y="9"/>
                </a:cxn>
                <a:cxn ang="0">
                  <a:pos x="70" y="9"/>
                </a:cxn>
                <a:cxn ang="0">
                  <a:pos x="80" y="9"/>
                </a:cxn>
                <a:cxn ang="0">
                  <a:pos x="85" y="7"/>
                </a:cxn>
                <a:cxn ang="0">
                  <a:pos x="93" y="7"/>
                </a:cxn>
                <a:cxn ang="0">
                  <a:pos x="95" y="7"/>
                </a:cxn>
                <a:cxn ang="0">
                  <a:pos x="99" y="7"/>
                </a:cxn>
                <a:cxn ang="0">
                  <a:pos x="99" y="1"/>
                </a:cxn>
                <a:cxn ang="0">
                  <a:pos x="95" y="0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78" y="0"/>
                </a:cxn>
                <a:cxn ang="0">
                  <a:pos x="72" y="0"/>
                </a:cxn>
                <a:cxn ang="0">
                  <a:pos x="64" y="0"/>
                </a:cxn>
                <a:cxn ang="0">
                  <a:pos x="61" y="0"/>
                </a:cxn>
                <a:cxn ang="0">
                  <a:pos x="55" y="0"/>
                </a:cxn>
                <a:cxn ang="0">
                  <a:pos x="13" y="15"/>
                </a:cxn>
                <a:cxn ang="0">
                  <a:pos x="13" y="15"/>
                </a:cxn>
              </a:cxnLst>
              <a:rect l="0" t="0" r="r" b="b"/>
              <a:pathLst>
                <a:path w="99" h="41">
                  <a:moveTo>
                    <a:pt x="13" y="15"/>
                  </a:moveTo>
                  <a:lnTo>
                    <a:pt x="9" y="15"/>
                  </a:lnTo>
                  <a:lnTo>
                    <a:pt x="4" y="17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13" y="40"/>
                  </a:lnTo>
                  <a:lnTo>
                    <a:pt x="21" y="40"/>
                  </a:lnTo>
                  <a:lnTo>
                    <a:pt x="28" y="41"/>
                  </a:lnTo>
                  <a:lnTo>
                    <a:pt x="34" y="40"/>
                  </a:lnTo>
                  <a:lnTo>
                    <a:pt x="42" y="40"/>
                  </a:lnTo>
                  <a:lnTo>
                    <a:pt x="51" y="40"/>
                  </a:lnTo>
                  <a:lnTo>
                    <a:pt x="63" y="40"/>
                  </a:lnTo>
                  <a:lnTo>
                    <a:pt x="72" y="36"/>
                  </a:lnTo>
                  <a:lnTo>
                    <a:pt x="82" y="36"/>
                  </a:lnTo>
                  <a:lnTo>
                    <a:pt x="87" y="34"/>
                  </a:lnTo>
                  <a:lnTo>
                    <a:pt x="91" y="32"/>
                  </a:lnTo>
                  <a:lnTo>
                    <a:pt x="89" y="26"/>
                  </a:lnTo>
                  <a:lnTo>
                    <a:pt x="85" y="26"/>
                  </a:lnTo>
                  <a:lnTo>
                    <a:pt x="80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55" y="30"/>
                  </a:lnTo>
                  <a:lnTo>
                    <a:pt x="44" y="30"/>
                  </a:lnTo>
                  <a:lnTo>
                    <a:pt x="34" y="30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15" y="26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38" y="15"/>
                  </a:lnTo>
                  <a:lnTo>
                    <a:pt x="47" y="11"/>
                  </a:lnTo>
                  <a:lnTo>
                    <a:pt x="55" y="11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70" y="9"/>
                  </a:lnTo>
                  <a:lnTo>
                    <a:pt x="80" y="9"/>
                  </a:lnTo>
                  <a:lnTo>
                    <a:pt x="85" y="7"/>
                  </a:lnTo>
                  <a:lnTo>
                    <a:pt x="93" y="7"/>
                  </a:lnTo>
                  <a:lnTo>
                    <a:pt x="95" y="7"/>
                  </a:lnTo>
                  <a:lnTo>
                    <a:pt x="99" y="7"/>
                  </a:lnTo>
                  <a:lnTo>
                    <a:pt x="99" y="1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5" y="0"/>
                  </a:lnTo>
                  <a:lnTo>
                    <a:pt x="13" y="15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865"/>
            <p:cNvSpPr>
              <a:spLocks/>
            </p:cNvSpPr>
            <p:nvPr/>
          </p:nvSpPr>
          <p:spPr bwMode="auto">
            <a:xfrm>
              <a:off x="5372100" y="4325938"/>
              <a:ext cx="123825" cy="50800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17"/>
                </a:cxn>
                <a:cxn ang="0">
                  <a:pos x="11" y="28"/>
                </a:cxn>
                <a:cxn ang="0">
                  <a:pos x="19" y="30"/>
                </a:cxn>
                <a:cxn ang="0">
                  <a:pos x="34" y="30"/>
                </a:cxn>
                <a:cxn ang="0">
                  <a:pos x="53" y="28"/>
                </a:cxn>
                <a:cxn ang="0">
                  <a:pos x="68" y="28"/>
                </a:cxn>
                <a:cxn ang="0">
                  <a:pos x="68" y="28"/>
                </a:cxn>
                <a:cxn ang="0">
                  <a:pos x="59" y="28"/>
                </a:cxn>
                <a:cxn ang="0">
                  <a:pos x="45" y="32"/>
                </a:cxn>
                <a:cxn ang="0">
                  <a:pos x="36" y="38"/>
                </a:cxn>
                <a:cxn ang="0">
                  <a:pos x="36" y="43"/>
                </a:cxn>
                <a:cxn ang="0">
                  <a:pos x="49" y="55"/>
                </a:cxn>
                <a:cxn ang="0">
                  <a:pos x="53" y="60"/>
                </a:cxn>
                <a:cxn ang="0">
                  <a:pos x="62" y="62"/>
                </a:cxn>
                <a:cxn ang="0">
                  <a:pos x="78" y="60"/>
                </a:cxn>
                <a:cxn ang="0">
                  <a:pos x="91" y="60"/>
                </a:cxn>
                <a:cxn ang="0">
                  <a:pos x="106" y="59"/>
                </a:cxn>
                <a:cxn ang="0">
                  <a:pos x="119" y="57"/>
                </a:cxn>
                <a:cxn ang="0">
                  <a:pos x="137" y="55"/>
                </a:cxn>
                <a:cxn ang="0">
                  <a:pos x="150" y="51"/>
                </a:cxn>
                <a:cxn ang="0">
                  <a:pos x="154" y="40"/>
                </a:cxn>
                <a:cxn ang="0">
                  <a:pos x="150" y="28"/>
                </a:cxn>
                <a:cxn ang="0">
                  <a:pos x="137" y="22"/>
                </a:cxn>
                <a:cxn ang="0">
                  <a:pos x="119" y="17"/>
                </a:cxn>
                <a:cxn ang="0">
                  <a:pos x="116" y="22"/>
                </a:cxn>
                <a:cxn ang="0">
                  <a:pos x="129" y="28"/>
                </a:cxn>
                <a:cxn ang="0">
                  <a:pos x="138" y="32"/>
                </a:cxn>
                <a:cxn ang="0">
                  <a:pos x="146" y="38"/>
                </a:cxn>
                <a:cxn ang="0">
                  <a:pos x="140" y="43"/>
                </a:cxn>
                <a:cxn ang="0">
                  <a:pos x="125" y="45"/>
                </a:cxn>
                <a:cxn ang="0">
                  <a:pos x="106" y="49"/>
                </a:cxn>
                <a:cxn ang="0">
                  <a:pos x="91" y="51"/>
                </a:cxn>
                <a:cxn ang="0">
                  <a:pos x="79" y="51"/>
                </a:cxn>
                <a:cxn ang="0">
                  <a:pos x="68" y="51"/>
                </a:cxn>
                <a:cxn ang="0">
                  <a:pos x="55" y="47"/>
                </a:cxn>
                <a:cxn ang="0">
                  <a:pos x="51" y="41"/>
                </a:cxn>
                <a:cxn ang="0">
                  <a:pos x="62" y="40"/>
                </a:cxn>
                <a:cxn ang="0">
                  <a:pos x="76" y="38"/>
                </a:cxn>
                <a:cxn ang="0">
                  <a:pos x="85" y="36"/>
                </a:cxn>
                <a:cxn ang="0">
                  <a:pos x="89" y="30"/>
                </a:cxn>
                <a:cxn ang="0">
                  <a:pos x="91" y="22"/>
                </a:cxn>
                <a:cxn ang="0">
                  <a:pos x="81" y="19"/>
                </a:cxn>
                <a:cxn ang="0">
                  <a:pos x="60" y="19"/>
                </a:cxn>
                <a:cxn ang="0">
                  <a:pos x="38" y="21"/>
                </a:cxn>
                <a:cxn ang="0">
                  <a:pos x="21" y="19"/>
                </a:cxn>
                <a:cxn ang="0">
                  <a:pos x="15" y="13"/>
                </a:cxn>
                <a:cxn ang="0">
                  <a:pos x="22" y="3"/>
                </a:cxn>
                <a:cxn ang="0">
                  <a:pos x="9" y="0"/>
                </a:cxn>
              </a:cxnLst>
              <a:rect l="0" t="0" r="r" b="b"/>
              <a:pathLst>
                <a:path w="156" h="64">
                  <a:moveTo>
                    <a:pt x="9" y="0"/>
                  </a:moveTo>
                  <a:lnTo>
                    <a:pt x="5" y="2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22"/>
                  </a:lnTo>
                  <a:lnTo>
                    <a:pt x="11" y="28"/>
                  </a:lnTo>
                  <a:lnTo>
                    <a:pt x="15" y="32"/>
                  </a:lnTo>
                  <a:lnTo>
                    <a:pt x="19" y="30"/>
                  </a:lnTo>
                  <a:lnTo>
                    <a:pt x="26" y="30"/>
                  </a:lnTo>
                  <a:lnTo>
                    <a:pt x="34" y="30"/>
                  </a:lnTo>
                  <a:lnTo>
                    <a:pt x="45" y="30"/>
                  </a:lnTo>
                  <a:lnTo>
                    <a:pt x="53" y="28"/>
                  </a:lnTo>
                  <a:lnTo>
                    <a:pt x="62" y="28"/>
                  </a:lnTo>
                  <a:lnTo>
                    <a:pt x="68" y="28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59" y="28"/>
                  </a:lnTo>
                  <a:lnTo>
                    <a:pt x="51" y="32"/>
                  </a:lnTo>
                  <a:lnTo>
                    <a:pt x="45" y="32"/>
                  </a:lnTo>
                  <a:lnTo>
                    <a:pt x="40" y="34"/>
                  </a:lnTo>
                  <a:lnTo>
                    <a:pt x="36" y="38"/>
                  </a:lnTo>
                  <a:lnTo>
                    <a:pt x="34" y="41"/>
                  </a:lnTo>
                  <a:lnTo>
                    <a:pt x="36" y="43"/>
                  </a:lnTo>
                  <a:lnTo>
                    <a:pt x="41" y="51"/>
                  </a:lnTo>
                  <a:lnTo>
                    <a:pt x="49" y="55"/>
                  </a:lnTo>
                  <a:lnTo>
                    <a:pt x="51" y="57"/>
                  </a:lnTo>
                  <a:lnTo>
                    <a:pt x="53" y="60"/>
                  </a:lnTo>
                  <a:lnTo>
                    <a:pt x="60" y="64"/>
                  </a:lnTo>
                  <a:lnTo>
                    <a:pt x="62" y="62"/>
                  </a:lnTo>
                  <a:lnTo>
                    <a:pt x="74" y="62"/>
                  </a:lnTo>
                  <a:lnTo>
                    <a:pt x="78" y="60"/>
                  </a:lnTo>
                  <a:lnTo>
                    <a:pt x="85" y="60"/>
                  </a:lnTo>
                  <a:lnTo>
                    <a:pt x="91" y="60"/>
                  </a:lnTo>
                  <a:lnTo>
                    <a:pt x="100" y="60"/>
                  </a:lnTo>
                  <a:lnTo>
                    <a:pt x="106" y="59"/>
                  </a:lnTo>
                  <a:lnTo>
                    <a:pt x="114" y="59"/>
                  </a:lnTo>
                  <a:lnTo>
                    <a:pt x="119" y="57"/>
                  </a:lnTo>
                  <a:lnTo>
                    <a:pt x="127" y="57"/>
                  </a:lnTo>
                  <a:lnTo>
                    <a:pt x="137" y="55"/>
                  </a:lnTo>
                  <a:lnTo>
                    <a:pt x="144" y="55"/>
                  </a:lnTo>
                  <a:lnTo>
                    <a:pt x="150" y="51"/>
                  </a:lnTo>
                  <a:lnTo>
                    <a:pt x="154" y="45"/>
                  </a:lnTo>
                  <a:lnTo>
                    <a:pt x="154" y="40"/>
                  </a:lnTo>
                  <a:lnTo>
                    <a:pt x="156" y="36"/>
                  </a:lnTo>
                  <a:lnTo>
                    <a:pt x="150" y="28"/>
                  </a:lnTo>
                  <a:lnTo>
                    <a:pt x="142" y="26"/>
                  </a:lnTo>
                  <a:lnTo>
                    <a:pt x="137" y="22"/>
                  </a:lnTo>
                  <a:lnTo>
                    <a:pt x="129" y="19"/>
                  </a:lnTo>
                  <a:lnTo>
                    <a:pt x="119" y="17"/>
                  </a:lnTo>
                  <a:lnTo>
                    <a:pt x="116" y="19"/>
                  </a:lnTo>
                  <a:lnTo>
                    <a:pt x="116" y="22"/>
                  </a:lnTo>
                  <a:lnTo>
                    <a:pt x="121" y="26"/>
                  </a:lnTo>
                  <a:lnTo>
                    <a:pt x="129" y="28"/>
                  </a:lnTo>
                  <a:lnTo>
                    <a:pt x="135" y="32"/>
                  </a:lnTo>
                  <a:lnTo>
                    <a:pt x="138" y="32"/>
                  </a:lnTo>
                  <a:lnTo>
                    <a:pt x="144" y="34"/>
                  </a:lnTo>
                  <a:lnTo>
                    <a:pt x="146" y="38"/>
                  </a:lnTo>
                  <a:lnTo>
                    <a:pt x="146" y="41"/>
                  </a:lnTo>
                  <a:lnTo>
                    <a:pt x="140" y="43"/>
                  </a:lnTo>
                  <a:lnTo>
                    <a:pt x="135" y="43"/>
                  </a:lnTo>
                  <a:lnTo>
                    <a:pt x="125" y="45"/>
                  </a:lnTo>
                  <a:lnTo>
                    <a:pt x="118" y="47"/>
                  </a:lnTo>
                  <a:lnTo>
                    <a:pt x="106" y="49"/>
                  </a:lnTo>
                  <a:lnTo>
                    <a:pt x="98" y="51"/>
                  </a:lnTo>
                  <a:lnTo>
                    <a:pt x="91" y="51"/>
                  </a:lnTo>
                  <a:lnTo>
                    <a:pt x="85" y="51"/>
                  </a:lnTo>
                  <a:lnTo>
                    <a:pt x="79" y="51"/>
                  </a:lnTo>
                  <a:lnTo>
                    <a:pt x="74" y="51"/>
                  </a:lnTo>
                  <a:lnTo>
                    <a:pt x="68" y="51"/>
                  </a:lnTo>
                  <a:lnTo>
                    <a:pt x="64" y="51"/>
                  </a:lnTo>
                  <a:lnTo>
                    <a:pt x="55" y="47"/>
                  </a:lnTo>
                  <a:lnTo>
                    <a:pt x="51" y="43"/>
                  </a:lnTo>
                  <a:lnTo>
                    <a:pt x="51" y="41"/>
                  </a:lnTo>
                  <a:lnTo>
                    <a:pt x="57" y="40"/>
                  </a:lnTo>
                  <a:lnTo>
                    <a:pt x="62" y="40"/>
                  </a:lnTo>
                  <a:lnTo>
                    <a:pt x="70" y="40"/>
                  </a:lnTo>
                  <a:lnTo>
                    <a:pt x="76" y="38"/>
                  </a:lnTo>
                  <a:lnTo>
                    <a:pt x="81" y="38"/>
                  </a:lnTo>
                  <a:lnTo>
                    <a:pt x="85" y="36"/>
                  </a:lnTo>
                  <a:lnTo>
                    <a:pt x="87" y="34"/>
                  </a:lnTo>
                  <a:lnTo>
                    <a:pt x="89" y="30"/>
                  </a:lnTo>
                  <a:lnTo>
                    <a:pt x="91" y="26"/>
                  </a:lnTo>
                  <a:lnTo>
                    <a:pt x="91" y="22"/>
                  </a:lnTo>
                  <a:lnTo>
                    <a:pt x="87" y="19"/>
                  </a:lnTo>
                  <a:lnTo>
                    <a:pt x="81" y="19"/>
                  </a:lnTo>
                  <a:lnTo>
                    <a:pt x="72" y="19"/>
                  </a:lnTo>
                  <a:lnTo>
                    <a:pt x="60" y="19"/>
                  </a:lnTo>
                  <a:lnTo>
                    <a:pt x="51" y="21"/>
                  </a:lnTo>
                  <a:lnTo>
                    <a:pt x="38" y="21"/>
                  </a:lnTo>
                  <a:lnTo>
                    <a:pt x="28" y="21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5" y="13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24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66"/>
            <p:cNvSpPr>
              <a:spLocks/>
            </p:cNvSpPr>
            <p:nvPr/>
          </p:nvSpPr>
          <p:spPr bwMode="auto">
            <a:xfrm>
              <a:off x="5457825" y="4292601"/>
              <a:ext cx="17462" cy="492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4"/>
                </a:cxn>
                <a:cxn ang="0">
                  <a:pos x="8" y="7"/>
                </a:cxn>
                <a:cxn ang="0">
                  <a:pos x="10" y="11"/>
                </a:cxn>
                <a:cxn ang="0">
                  <a:pos x="13" y="19"/>
                </a:cxn>
                <a:cxn ang="0">
                  <a:pos x="10" y="24"/>
                </a:cxn>
                <a:cxn ang="0">
                  <a:pos x="4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6"/>
                </a:cxn>
                <a:cxn ang="0">
                  <a:pos x="6" y="38"/>
                </a:cxn>
                <a:cxn ang="0">
                  <a:pos x="10" y="42"/>
                </a:cxn>
                <a:cxn ang="0">
                  <a:pos x="6" y="44"/>
                </a:cxn>
                <a:cxn ang="0">
                  <a:pos x="4" y="49"/>
                </a:cxn>
                <a:cxn ang="0">
                  <a:pos x="2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4" y="61"/>
                </a:cxn>
                <a:cxn ang="0">
                  <a:pos x="8" y="63"/>
                </a:cxn>
                <a:cxn ang="0">
                  <a:pos x="13" y="61"/>
                </a:cxn>
                <a:cxn ang="0">
                  <a:pos x="15" y="59"/>
                </a:cxn>
                <a:cxn ang="0">
                  <a:pos x="19" y="53"/>
                </a:cxn>
                <a:cxn ang="0">
                  <a:pos x="23" y="45"/>
                </a:cxn>
                <a:cxn ang="0">
                  <a:pos x="21" y="40"/>
                </a:cxn>
                <a:cxn ang="0">
                  <a:pos x="13" y="34"/>
                </a:cxn>
                <a:cxn ang="0">
                  <a:pos x="10" y="30"/>
                </a:cxn>
                <a:cxn ang="0">
                  <a:pos x="12" y="30"/>
                </a:cxn>
                <a:cxn ang="0">
                  <a:pos x="17" y="28"/>
                </a:cxn>
                <a:cxn ang="0">
                  <a:pos x="21" y="24"/>
                </a:cxn>
                <a:cxn ang="0">
                  <a:pos x="21" y="19"/>
                </a:cxn>
                <a:cxn ang="0">
                  <a:pos x="19" y="11"/>
                </a:cxn>
                <a:cxn ang="0">
                  <a:pos x="15" y="5"/>
                </a:cxn>
                <a:cxn ang="0">
                  <a:pos x="13" y="2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23" h="63">
                  <a:moveTo>
                    <a:pt x="4" y="2"/>
                  </a:moveTo>
                  <a:lnTo>
                    <a:pt x="4" y="4"/>
                  </a:lnTo>
                  <a:lnTo>
                    <a:pt x="8" y="7"/>
                  </a:lnTo>
                  <a:lnTo>
                    <a:pt x="10" y="11"/>
                  </a:lnTo>
                  <a:lnTo>
                    <a:pt x="13" y="19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0" y="42"/>
                  </a:lnTo>
                  <a:lnTo>
                    <a:pt x="6" y="44"/>
                  </a:lnTo>
                  <a:lnTo>
                    <a:pt x="4" y="49"/>
                  </a:lnTo>
                  <a:lnTo>
                    <a:pt x="2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4" y="61"/>
                  </a:lnTo>
                  <a:lnTo>
                    <a:pt x="8" y="63"/>
                  </a:lnTo>
                  <a:lnTo>
                    <a:pt x="13" y="61"/>
                  </a:lnTo>
                  <a:lnTo>
                    <a:pt x="15" y="59"/>
                  </a:lnTo>
                  <a:lnTo>
                    <a:pt x="19" y="53"/>
                  </a:lnTo>
                  <a:lnTo>
                    <a:pt x="23" y="45"/>
                  </a:lnTo>
                  <a:lnTo>
                    <a:pt x="21" y="40"/>
                  </a:lnTo>
                  <a:lnTo>
                    <a:pt x="13" y="34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7" y="28"/>
                  </a:lnTo>
                  <a:lnTo>
                    <a:pt x="21" y="24"/>
                  </a:lnTo>
                  <a:lnTo>
                    <a:pt x="21" y="19"/>
                  </a:lnTo>
                  <a:lnTo>
                    <a:pt x="19" y="11"/>
                  </a:lnTo>
                  <a:lnTo>
                    <a:pt x="15" y="5"/>
                  </a:lnTo>
                  <a:lnTo>
                    <a:pt x="13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67"/>
            <p:cNvSpPr>
              <a:spLocks/>
            </p:cNvSpPr>
            <p:nvPr/>
          </p:nvSpPr>
          <p:spPr bwMode="auto">
            <a:xfrm>
              <a:off x="5481637" y="4297363"/>
              <a:ext cx="34925" cy="57150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0" y="59"/>
                </a:cxn>
                <a:cxn ang="0">
                  <a:pos x="3" y="56"/>
                </a:cxn>
                <a:cxn ang="0">
                  <a:pos x="5" y="48"/>
                </a:cxn>
                <a:cxn ang="0">
                  <a:pos x="7" y="42"/>
                </a:cxn>
                <a:cxn ang="0">
                  <a:pos x="7" y="31"/>
                </a:cxn>
                <a:cxn ang="0">
                  <a:pos x="7" y="19"/>
                </a:cxn>
                <a:cxn ang="0">
                  <a:pos x="7" y="10"/>
                </a:cxn>
                <a:cxn ang="0">
                  <a:pos x="7" y="6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3" y="0"/>
                </a:cxn>
                <a:cxn ang="0">
                  <a:pos x="20" y="2"/>
                </a:cxn>
                <a:cxn ang="0">
                  <a:pos x="28" y="4"/>
                </a:cxn>
                <a:cxn ang="0">
                  <a:pos x="34" y="14"/>
                </a:cxn>
                <a:cxn ang="0">
                  <a:pos x="39" y="19"/>
                </a:cxn>
                <a:cxn ang="0">
                  <a:pos x="43" y="27"/>
                </a:cxn>
                <a:cxn ang="0">
                  <a:pos x="43" y="35"/>
                </a:cxn>
                <a:cxn ang="0">
                  <a:pos x="43" y="42"/>
                </a:cxn>
                <a:cxn ang="0">
                  <a:pos x="39" y="52"/>
                </a:cxn>
                <a:cxn ang="0">
                  <a:pos x="38" y="61"/>
                </a:cxn>
                <a:cxn ang="0">
                  <a:pos x="34" y="69"/>
                </a:cxn>
                <a:cxn ang="0">
                  <a:pos x="30" y="73"/>
                </a:cxn>
                <a:cxn ang="0">
                  <a:pos x="24" y="71"/>
                </a:cxn>
                <a:cxn ang="0">
                  <a:pos x="24" y="65"/>
                </a:cxn>
                <a:cxn ang="0">
                  <a:pos x="26" y="61"/>
                </a:cxn>
                <a:cxn ang="0">
                  <a:pos x="30" y="58"/>
                </a:cxn>
                <a:cxn ang="0">
                  <a:pos x="32" y="50"/>
                </a:cxn>
                <a:cxn ang="0">
                  <a:pos x="34" y="44"/>
                </a:cxn>
                <a:cxn ang="0">
                  <a:pos x="34" y="35"/>
                </a:cxn>
                <a:cxn ang="0">
                  <a:pos x="34" y="29"/>
                </a:cxn>
                <a:cxn ang="0">
                  <a:pos x="32" y="21"/>
                </a:cxn>
                <a:cxn ang="0">
                  <a:pos x="28" y="19"/>
                </a:cxn>
                <a:cxn ang="0">
                  <a:pos x="22" y="14"/>
                </a:cxn>
                <a:cxn ang="0">
                  <a:pos x="19" y="14"/>
                </a:cxn>
                <a:cxn ang="0">
                  <a:pos x="19" y="16"/>
                </a:cxn>
                <a:cxn ang="0">
                  <a:pos x="19" y="27"/>
                </a:cxn>
                <a:cxn ang="0">
                  <a:pos x="19" y="39"/>
                </a:cxn>
                <a:cxn ang="0">
                  <a:pos x="19" y="46"/>
                </a:cxn>
                <a:cxn ang="0">
                  <a:pos x="15" y="50"/>
                </a:cxn>
                <a:cxn ang="0">
                  <a:pos x="13" y="58"/>
                </a:cxn>
                <a:cxn ang="0">
                  <a:pos x="9" y="63"/>
                </a:cxn>
                <a:cxn ang="0">
                  <a:pos x="9" y="65"/>
                </a:cxn>
                <a:cxn ang="0">
                  <a:pos x="0" y="61"/>
                </a:cxn>
                <a:cxn ang="0">
                  <a:pos x="0" y="61"/>
                </a:cxn>
              </a:cxnLst>
              <a:rect l="0" t="0" r="r" b="b"/>
              <a:pathLst>
                <a:path w="43" h="73">
                  <a:moveTo>
                    <a:pt x="0" y="61"/>
                  </a:moveTo>
                  <a:lnTo>
                    <a:pt x="0" y="59"/>
                  </a:lnTo>
                  <a:lnTo>
                    <a:pt x="3" y="56"/>
                  </a:lnTo>
                  <a:lnTo>
                    <a:pt x="5" y="48"/>
                  </a:lnTo>
                  <a:lnTo>
                    <a:pt x="7" y="42"/>
                  </a:lnTo>
                  <a:lnTo>
                    <a:pt x="7" y="31"/>
                  </a:lnTo>
                  <a:lnTo>
                    <a:pt x="7" y="19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4"/>
                  </a:lnTo>
                  <a:lnTo>
                    <a:pt x="9" y="2"/>
                  </a:lnTo>
                  <a:lnTo>
                    <a:pt x="13" y="0"/>
                  </a:lnTo>
                  <a:lnTo>
                    <a:pt x="20" y="2"/>
                  </a:lnTo>
                  <a:lnTo>
                    <a:pt x="28" y="4"/>
                  </a:lnTo>
                  <a:lnTo>
                    <a:pt x="34" y="14"/>
                  </a:lnTo>
                  <a:lnTo>
                    <a:pt x="39" y="19"/>
                  </a:lnTo>
                  <a:lnTo>
                    <a:pt x="43" y="27"/>
                  </a:lnTo>
                  <a:lnTo>
                    <a:pt x="43" y="35"/>
                  </a:lnTo>
                  <a:lnTo>
                    <a:pt x="43" y="42"/>
                  </a:lnTo>
                  <a:lnTo>
                    <a:pt x="39" y="52"/>
                  </a:lnTo>
                  <a:lnTo>
                    <a:pt x="38" y="61"/>
                  </a:lnTo>
                  <a:lnTo>
                    <a:pt x="34" y="69"/>
                  </a:lnTo>
                  <a:lnTo>
                    <a:pt x="30" y="73"/>
                  </a:lnTo>
                  <a:lnTo>
                    <a:pt x="24" y="71"/>
                  </a:lnTo>
                  <a:lnTo>
                    <a:pt x="24" y="65"/>
                  </a:lnTo>
                  <a:lnTo>
                    <a:pt x="26" y="61"/>
                  </a:lnTo>
                  <a:lnTo>
                    <a:pt x="30" y="58"/>
                  </a:lnTo>
                  <a:lnTo>
                    <a:pt x="32" y="50"/>
                  </a:lnTo>
                  <a:lnTo>
                    <a:pt x="34" y="44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2" y="21"/>
                  </a:lnTo>
                  <a:lnTo>
                    <a:pt x="28" y="19"/>
                  </a:lnTo>
                  <a:lnTo>
                    <a:pt x="22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27"/>
                  </a:lnTo>
                  <a:lnTo>
                    <a:pt x="19" y="39"/>
                  </a:lnTo>
                  <a:lnTo>
                    <a:pt x="19" y="46"/>
                  </a:lnTo>
                  <a:lnTo>
                    <a:pt x="15" y="50"/>
                  </a:lnTo>
                  <a:lnTo>
                    <a:pt x="13" y="58"/>
                  </a:lnTo>
                  <a:lnTo>
                    <a:pt x="9" y="63"/>
                  </a:lnTo>
                  <a:lnTo>
                    <a:pt x="9" y="65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868"/>
            <p:cNvSpPr>
              <a:spLocks/>
            </p:cNvSpPr>
            <p:nvPr/>
          </p:nvSpPr>
          <p:spPr bwMode="auto">
            <a:xfrm>
              <a:off x="5380037" y="3965576"/>
              <a:ext cx="147637" cy="304800"/>
            </a:xfrm>
            <a:custGeom>
              <a:avLst/>
              <a:gdLst/>
              <a:ahLst/>
              <a:cxnLst>
                <a:cxn ang="0">
                  <a:pos x="143" y="167"/>
                </a:cxn>
                <a:cxn ang="0">
                  <a:pos x="166" y="156"/>
                </a:cxn>
                <a:cxn ang="0">
                  <a:pos x="175" y="135"/>
                </a:cxn>
                <a:cxn ang="0">
                  <a:pos x="171" y="108"/>
                </a:cxn>
                <a:cxn ang="0">
                  <a:pos x="167" y="80"/>
                </a:cxn>
                <a:cxn ang="0">
                  <a:pos x="171" y="48"/>
                </a:cxn>
                <a:cxn ang="0">
                  <a:pos x="173" y="27"/>
                </a:cxn>
                <a:cxn ang="0">
                  <a:pos x="150" y="13"/>
                </a:cxn>
                <a:cxn ang="0">
                  <a:pos x="141" y="19"/>
                </a:cxn>
                <a:cxn ang="0">
                  <a:pos x="118" y="48"/>
                </a:cxn>
                <a:cxn ang="0">
                  <a:pos x="95" y="72"/>
                </a:cxn>
                <a:cxn ang="0">
                  <a:pos x="72" y="84"/>
                </a:cxn>
                <a:cxn ang="0">
                  <a:pos x="61" y="99"/>
                </a:cxn>
                <a:cxn ang="0">
                  <a:pos x="61" y="122"/>
                </a:cxn>
                <a:cxn ang="0">
                  <a:pos x="72" y="139"/>
                </a:cxn>
                <a:cxn ang="0">
                  <a:pos x="80" y="150"/>
                </a:cxn>
                <a:cxn ang="0">
                  <a:pos x="69" y="183"/>
                </a:cxn>
                <a:cxn ang="0">
                  <a:pos x="51" y="242"/>
                </a:cxn>
                <a:cxn ang="0">
                  <a:pos x="32" y="306"/>
                </a:cxn>
                <a:cxn ang="0">
                  <a:pos x="15" y="358"/>
                </a:cxn>
                <a:cxn ang="0">
                  <a:pos x="10" y="382"/>
                </a:cxn>
                <a:cxn ang="0">
                  <a:pos x="0" y="377"/>
                </a:cxn>
                <a:cxn ang="0">
                  <a:pos x="12" y="342"/>
                </a:cxn>
                <a:cxn ang="0">
                  <a:pos x="27" y="283"/>
                </a:cxn>
                <a:cxn ang="0">
                  <a:pos x="46" y="221"/>
                </a:cxn>
                <a:cxn ang="0">
                  <a:pos x="61" y="169"/>
                </a:cxn>
                <a:cxn ang="0">
                  <a:pos x="67" y="152"/>
                </a:cxn>
                <a:cxn ang="0">
                  <a:pos x="55" y="129"/>
                </a:cxn>
                <a:cxn ang="0">
                  <a:pos x="48" y="107"/>
                </a:cxn>
                <a:cxn ang="0">
                  <a:pos x="53" y="82"/>
                </a:cxn>
                <a:cxn ang="0">
                  <a:pos x="76" y="69"/>
                </a:cxn>
                <a:cxn ang="0">
                  <a:pos x="89" y="61"/>
                </a:cxn>
                <a:cxn ang="0">
                  <a:pos x="116" y="36"/>
                </a:cxn>
                <a:cxn ang="0">
                  <a:pos x="139" y="10"/>
                </a:cxn>
                <a:cxn ang="0">
                  <a:pos x="156" y="0"/>
                </a:cxn>
                <a:cxn ang="0">
                  <a:pos x="179" y="13"/>
                </a:cxn>
                <a:cxn ang="0">
                  <a:pos x="185" y="34"/>
                </a:cxn>
                <a:cxn ang="0">
                  <a:pos x="179" y="53"/>
                </a:cxn>
                <a:cxn ang="0">
                  <a:pos x="175" y="84"/>
                </a:cxn>
                <a:cxn ang="0">
                  <a:pos x="179" y="107"/>
                </a:cxn>
                <a:cxn ang="0">
                  <a:pos x="186" y="129"/>
                </a:cxn>
                <a:cxn ang="0">
                  <a:pos x="183" y="150"/>
                </a:cxn>
                <a:cxn ang="0">
                  <a:pos x="169" y="166"/>
                </a:cxn>
                <a:cxn ang="0">
                  <a:pos x="89" y="344"/>
                </a:cxn>
                <a:cxn ang="0">
                  <a:pos x="93" y="358"/>
                </a:cxn>
              </a:cxnLst>
              <a:rect l="0" t="0" r="r" b="b"/>
              <a:pathLst>
                <a:path w="186" h="384">
                  <a:moveTo>
                    <a:pt x="93" y="358"/>
                  </a:moveTo>
                  <a:lnTo>
                    <a:pt x="80" y="346"/>
                  </a:lnTo>
                  <a:lnTo>
                    <a:pt x="143" y="167"/>
                  </a:lnTo>
                  <a:lnTo>
                    <a:pt x="147" y="167"/>
                  </a:lnTo>
                  <a:lnTo>
                    <a:pt x="154" y="164"/>
                  </a:lnTo>
                  <a:lnTo>
                    <a:pt x="166" y="156"/>
                  </a:lnTo>
                  <a:lnTo>
                    <a:pt x="173" y="148"/>
                  </a:lnTo>
                  <a:lnTo>
                    <a:pt x="175" y="141"/>
                  </a:lnTo>
                  <a:lnTo>
                    <a:pt x="175" y="135"/>
                  </a:lnTo>
                  <a:lnTo>
                    <a:pt x="175" y="128"/>
                  </a:lnTo>
                  <a:lnTo>
                    <a:pt x="175" y="122"/>
                  </a:lnTo>
                  <a:lnTo>
                    <a:pt x="171" y="108"/>
                  </a:lnTo>
                  <a:lnTo>
                    <a:pt x="167" y="97"/>
                  </a:lnTo>
                  <a:lnTo>
                    <a:pt x="167" y="88"/>
                  </a:lnTo>
                  <a:lnTo>
                    <a:pt x="167" y="80"/>
                  </a:lnTo>
                  <a:lnTo>
                    <a:pt x="167" y="69"/>
                  </a:lnTo>
                  <a:lnTo>
                    <a:pt x="169" y="59"/>
                  </a:lnTo>
                  <a:lnTo>
                    <a:pt x="171" y="48"/>
                  </a:lnTo>
                  <a:lnTo>
                    <a:pt x="171" y="38"/>
                  </a:lnTo>
                  <a:lnTo>
                    <a:pt x="171" y="31"/>
                  </a:lnTo>
                  <a:lnTo>
                    <a:pt x="173" y="27"/>
                  </a:lnTo>
                  <a:lnTo>
                    <a:pt x="167" y="19"/>
                  </a:lnTo>
                  <a:lnTo>
                    <a:pt x="158" y="17"/>
                  </a:lnTo>
                  <a:lnTo>
                    <a:pt x="150" y="13"/>
                  </a:lnTo>
                  <a:lnTo>
                    <a:pt x="147" y="13"/>
                  </a:lnTo>
                  <a:lnTo>
                    <a:pt x="145" y="15"/>
                  </a:lnTo>
                  <a:lnTo>
                    <a:pt x="141" y="19"/>
                  </a:lnTo>
                  <a:lnTo>
                    <a:pt x="133" y="27"/>
                  </a:lnTo>
                  <a:lnTo>
                    <a:pt x="128" y="38"/>
                  </a:lnTo>
                  <a:lnTo>
                    <a:pt x="118" y="48"/>
                  </a:lnTo>
                  <a:lnTo>
                    <a:pt x="110" y="57"/>
                  </a:lnTo>
                  <a:lnTo>
                    <a:pt x="101" y="65"/>
                  </a:lnTo>
                  <a:lnTo>
                    <a:pt x="95" y="72"/>
                  </a:lnTo>
                  <a:lnTo>
                    <a:pt x="86" y="74"/>
                  </a:lnTo>
                  <a:lnTo>
                    <a:pt x="80" y="78"/>
                  </a:lnTo>
                  <a:lnTo>
                    <a:pt x="72" y="84"/>
                  </a:lnTo>
                  <a:lnTo>
                    <a:pt x="67" y="88"/>
                  </a:lnTo>
                  <a:lnTo>
                    <a:pt x="63" y="93"/>
                  </a:lnTo>
                  <a:lnTo>
                    <a:pt x="61" y="99"/>
                  </a:lnTo>
                  <a:lnTo>
                    <a:pt x="59" y="107"/>
                  </a:lnTo>
                  <a:lnTo>
                    <a:pt x="61" y="114"/>
                  </a:lnTo>
                  <a:lnTo>
                    <a:pt x="61" y="122"/>
                  </a:lnTo>
                  <a:lnTo>
                    <a:pt x="65" y="129"/>
                  </a:lnTo>
                  <a:lnTo>
                    <a:pt x="69" y="133"/>
                  </a:lnTo>
                  <a:lnTo>
                    <a:pt x="72" y="139"/>
                  </a:lnTo>
                  <a:lnTo>
                    <a:pt x="76" y="147"/>
                  </a:lnTo>
                  <a:lnTo>
                    <a:pt x="80" y="148"/>
                  </a:lnTo>
                  <a:lnTo>
                    <a:pt x="80" y="150"/>
                  </a:lnTo>
                  <a:lnTo>
                    <a:pt x="76" y="158"/>
                  </a:lnTo>
                  <a:lnTo>
                    <a:pt x="72" y="167"/>
                  </a:lnTo>
                  <a:lnTo>
                    <a:pt x="69" y="183"/>
                  </a:lnTo>
                  <a:lnTo>
                    <a:pt x="63" y="200"/>
                  </a:lnTo>
                  <a:lnTo>
                    <a:pt x="57" y="221"/>
                  </a:lnTo>
                  <a:lnTo>
                    <a:pt x="51" y="242"/>
                  </a:lnTo>
                  <a:lnTo>
                    <a:pt x="46" y="264"/>
                  </a:lnTo>
                  <a:lnTo>
                    <a:pt x="40" y="285"/>
                  </a:lnTo>
                  <a:lnTo>
                    <a:pt x="32" y="306"/>
                  </a:lnTo>
                  <a:lnTo>
                    <a:pt x="27" y="327"/>
                  </a:lnTo>
                  <a:lnTo>
                    <a:pt x="21" y="344"/>
                  </a:lnTo>
                  <a:lnTo>
                    <a:pt x="15" y="358"/>
                  </a:lnTo>
                  <a:lnTo>
                    <a:pt x="12" y="371"/>
                  </a:lnTo>
                  <a:lnTo>
                    <a:pt x="10" y="379"/>
                  </a:lnTo>
                  <a:lnTo>
                    <a:pt x="10" y="382"/>
                  </a:lnTo>
                  <a:lnTo>
                    <a:pt x="4" y="384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2" y="369"/>
                  </a:lnTo>
                  <a:lnTo>
                    <a:pt x="6" y="356"/>
                  </a:lnTo>
                  <a:lnTo>
                    <a:pt x="12" y="342"/>
                  </a:lnTo>
                  <a:lnTo>
                    <a:pt x="15" y="323"/>
                  </a:lnTo>
                  <a:lnTo>
                    <a:pt x="21" y="306"/>
                  </a:lnTo>
                  <a:lnTo>
                    <a:pt x="27" y="283"/>
                  </a:lnTo>
                  <a:lnTo>
                    <a:pt x="34" y="264"/>
                  </a:lnTo>
                  <a:lnTo>
                    <a:pt x="40" y="242"/>
                  </a:lnTo>
                  <a:lnTo>
                    <a:pt x="46" y="221"/>
                  </a:lnTo>
                  <a:lnTo>
                    <a:pt x="51" y="202"/>
                  </a:lnTo>
                  <a:lnTo>
                    <a:pt x="57" y="185"/>
                  </a:lnTo>
                  <a:lnTo>
                    <a:pt x="61" y="169"/>
                  </a:lnTo>
                  <a:lnTo>
                    <a:pt x="65" y="160"/>
                  </a:lnTo>
                  <a:lnTo>
                    <a:pt x="67" y="152"/>
                  </a:lnTo>
                  <a:lnTo>
                    <a:pt x="67" y="152"/>
                  </a:lnTo>
                  <a:lnTo>
                    <a:pt x="65" y="147"/>
                  </a:lnTo>
                  <a:lnTo>
                    <a:pt x="59" y="137"/>
                  </a:lnTo>
                  <a:lnTo>
                    <a:pt x="55" y="129"/>
                  </a:lnTo>
                  <a:lnTo>
                    <a:pt x="51" y="122"/>
                  </a:lnTo>
                  <a:lnTo>
                    <a:pt x="50" y="114"/>
                  </a:lnTo>
                  <a:lnTo>
                    <a:pt x="48" y="107"/>
                  </a:lnTo>
                  <a:lnTo>
                    <a:pt x="46" y="97"/>
                  </a:lnTo>
                  <a:lnTo>
                    <a:pt x="50" y="89"/>
                  </a:lnTo>
                  <a:lnTo>
                    <a:pt x="53" y="82"/>
                  </a:lnTo>
                  <a:lnTo>
                    <a:pt x="61" y="78"/>
                  </a:lnTo>
                  <a:lnTo>
                    <a:pt x="67" y="72"/>
                  </a:lnTo>
                  <a:lnTo>
                    <a:pt x="76" y="69"/>
                  </a:lnTo>
                  <a:lnTo>
                    <a:pt x="82" y="67"/>
                  </a:lnTo>
                  <a:lnTo>
                    <a:pt x="86" y="67"/>
                  </a:lnTo>
                  <a:lnTo>
                    <a:pt x="89" y="61"/>
                  </a:lnTo>
                  <a:lnTo>
                    <a:pt x="97" y="55"/>
                  </a:lnTo>
                  <a:lnTo>
                    <a:pt x="105" y="46"/>
                  </a:lnTo>
                  <a:lnTo>
                    <a:pt x="116" y="36"/>
                  </a:lnTo>
                  <a:lnTo>
                    <a:pt x="124" y="27"/>
                  </a:lnTo>
                  <a:lnTo>
                    <a:pt x="133" y="17"/>
                  </a:lnTo>
                  <a:lnTo>
                    <a:pt x="139" y="10"/>
                  </a:lnTo>
                  <a:lnTo>
                    <a:pt x="145" y="8"/>
                  </a:lnTo>
                  <a:lnTo>
                    <a:pt x="148" y="2"/>
                  </a:lnTo>
                  <a:lnTo>
                    <a:pt x="156" y="0"/>
                  </a:lnTo>
                  <a:lnTo>
                    <a:pt x="164" y="2"/>
                  </a:lnTo>
                  <a:lnTo>
                    <a:pt x="173" y="8"/>
                  </a:lnTo>
                  <a:lnTo>
                    <a:pt x="179" y="13"/>
                  </a:lnTo>
                  <a:lnTo>
                    <a:pt x="183" y="19"/>
                  </a:lnTo>
                  <a:lnTo>
                    <a:pt x="183" y="27"/>
                  </a:lnTo>
                  <a:lnTo>
                    <a:pt x="185" y="34"/>
                  </a:lnTo>
                  <a:lnTo>
                    <a:pt x="183" y="38"/>
                  </a:lnTo>
                  <a:lnTo>
                    <a:pt x="181" y="44"/>
                  </a:lnTo>
                  <a:lnTo>
                    <a:pt x="179" y="53"/>
                  </a:lnTo>
                  <a:lnTo>
                    <a:pt x="179" y="63"/>
                  </a:lnTo>
                  <a:lnTo>
                    <a:pt x="177" y="72"/>
                  </a:lnTo>
                  <a:lnTo>
                    <a:pt x="175" y="84"/>
                  </a:lnTo>
                  <a:lnTo>
                    <a:pt x="175" y="89"/>
                  </a:lnTo>
                  <a:lnTo>
                    <a:pt x="177" y="97"/>
                  </a:lnTo>
                  <a:lnTo>
                    <a:pt x="179" y="107"/>
                  </a:lnTo>
                  <a:lnTo>
                    <a:pt x="183" y="118"/>
                  </a:lnTo>
                  <a:lnTo>
                    <a:pt x="185" y="124"/>
                  </a:lnTo>
                  <a:lnTo>
                    <a:pt x="186" y="129"/>
                  </a:lnTo>
                  <a:lnTo>
                    <a:pt x="186" y="137"/>
                  </a:lnTo>
                  <a:lnTo>
                    <a:pt x="186" y="145"/>
                  </a:lnTo>
                  <a:lnTo>
                    <a:pt x="183" y="150"/>
                  </a:lnTo>
                  <a:lnTo>
                    <a:pt x="179" y="156"/>
                  </a:lnTo>
                  <a:lnTo>
                    <a:pt x="175" y="162"/>
                  </a:lnTo>
                  <a:lnTo>
                    <a:pt x="169" y="166"/>
                  </a:lnTo>
                  <a:lnTo>
                    <a:pt x="158" y="169"/>
                  </a:lnTo>
                  <a:lnTo>
                    <a:pt x="147" y="177"/>
                  </a:lnTo>
                  <a:lnTo>
                    <a:pt x="89" y="344"/>
                  </a:lnTo>
                  <a:lnTo>
                    <a:pt x="107" y="358"/>
                  </a:lnTo>
                  <a:lnTo>
                    <a:pt x="95" y="361"/>
                  </a:lnTo>
                  <a:lnTo>
                    <a:pt x="93" y="358"/>
                  </a:lnTo>
                  <a:lnTo>
                    <a:pt x="93" y="3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869"/>
            <p:cNvSpPr>
              <a:spLocks/>
            </p:cNvSpPr>
            <p:nvPr/>
          </p:nvSpPr>
          <p:spPr bwMode="auto">
            <a:xfrm>
              <a:off x="5434012" y="4238626"/>
              <a:ext cx="1587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25"/>
                </a:cxn>
                <a:cxn ang="0">
                  <a:pos x="9" y="25"/>
                </a:cxn>
                <a:cxn ang="0">
                  <a:pos x="19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25">
                  <a:moveTo>
                    <a:pt x="11" y="0"/>
                  </a:moveTo>
                  <a:lnTo>
                    <a:pt x="0" y="25"/>
                  </a:lnTo>
                  <a:lnTo>
                    <a:pt x="9" y="25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870"/>
            <p:cNvSpPr>
              <a:spLocks/>
            </p:cNvSpPr>
            <p:nvPr/>
          </p:nvSpPr>
          <p:spPr bwMode="auto">
            <a:xfrm>
              <a:off x="5364162" y="4208463"/>
              <a:ext cx="31750" cy="42863"/>
            </a:xfrm>
            <a:custGeom>
              <a:avLst/>
              <a:gdLst/>
              <a:ahLst/>
              <a:cxnLst>
                <a:cxn ang="0">
                  <a:pos x="40" y="17"/>
                </a:cxn>
                <a:cxn ang="0">
                  <a:pos x="36" y="15"/>
                </a:cxn>
                <a:cxn ang="0">
                  <a:pos x="31" y="10"/>
                </a:cxn>
                <a:cxn ang="0">
                  <a:pos x="21" y="4"/>
                </a:cxn>
                <a:cxn ang="0">
                  <a:pos x="17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2" y="17"/>
                </a:cxn>
                <a:cxn ang="0">
                  <a:pos x="2" y="23"/>
                </a:cxn>
                <a:cxn ang="0">
                  <a:pos x="6" y="31"/>
                </a:cxn>
                <a:cxn ang="0">
                  <a:pos x="12" y="36"/>
                </a:cxn>
                <a:cxn ang="0">
                  <a:pos x="17" y="42"/>
                </a:cxn>
                <a:cxn ang="0">
                  <a:pos x="25" y="52"/>
                </a:cxn>
                <a:cxn ang="0">
                  <a:pos x="31" y="55"/>
                </a:cxn>
                <a:cxn ang="0">
                  <a:pos x="34" y="46"/>
                </a:cxn>
                <a:cxn ang="0">
                  <a:pos x="31" y="42"/>
                </a:cxn>
                <a:cxn ang="0">
                  <a:pos x="23" y="36"/>
                </a:cxn>
                <a:cxn ang="0">
                  <a:pos x="15" y="27"/>
                </a:cxn>
                <a:cxn ang="0">
                  <a:pos x="14" y="17"/>
                </a:cxn>
                <a:cxn ang="0">
                  <a:pos x="15" y="12"/>
                </a:cxn>
                <a:cxn ang="0">
                  <a:pos x="21" y="12"/>
                </a:cxn>
                <a:cxn ang="0">
                  <a:pos x="23" y="14"/>
                </a:cxn>
                <a:cxn ang="0">
                  <a:pos x="31" y="19"/>
                </a:cxn>
                <a:cxn ang="0">
                  <a:pos x="36" y="25"/>
                </a:cxn>
                <a:cxn ang="0">
                  <a:pos x="40" y="27"/>
                </a:cxn>
                <a:cxn ang="0">
                  <a:pos x="40" y="17"/>
                </a:cxn>
                <a:cxn ang="0">
                  <a:pos x="40" y="17"/>
                </a:cxn>
              </a:cxnLst>
              <a:rect l="0" t="0" r="r" b="b"/>
              <a:pathLst>
                <a:path w="40" h="55">
                  <a:moveTo>
                    <a:pt x="40" y="17"/>
                  </a:moveTo>
                  <a:lnTo>
                    <a:pt x="36" y="15"/>
                  </a:lnTo>
                  <a:lnTo>
                    <a:pt x="31" y="10"/>
                  </a:lnTo>
                  <a:lnTo>
                    <a:pt x="21" y="4"/>
                  </a:lnTo>
                  <a:lnTo>
                    <a:pt x="17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2" y="17"/>
                  </a:lnTo>
                  <a:lnTo>
                    <a:pt x="2" y="23"/>
                  </a:lnTo>
                  <a:lnTo>
                    <a:pt x="6" y="31"/>
                  </a:lnTo>
                  <a:lnTo>
                    <a:pt x="12" y="36"/>
                  </a:lnTo>
                  <a:lnTo>
                    <a:pt x="17" y="42"/>
                  </a:lnTo>
                  <a:lnTo>
                    <a:pt x="25" y="52"/>
                  </a:lnTo>
                  <a:lnTo>
                    <a:pt x="31" y="55"/>
                  </a:lnTo>
                  <a:lnTo>
                    <a:pt x="34" y="46"/>
                  </a:lnTo>
                  <a:lnTo>
                    <a:pt x="31" y="42"/>
                  </a:lnTo>
                  <a:lnTo>
                    <a:pt x="23" y="36"/>
                  </a:lnTo>
                  <a:lnTo>
                    <a:pt x="15" y="27"/>
                  </a:lnTo>
                  <a:lnTo>
                    <a:pt x="14" y="17"/>
                  </a:lnTo>
                  <a:lnTo>
                    <a:pt x="15" y="12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31" y="19"/>
                  </a:lnTo>
                  <a:lnTo>
                    <a:pt x="36" y="25"/>
                  </a:lnTo>
                  <a:lnTo>
                    <a:pt x="40" y="27"/>
                  </a:lnTo>
                  <a:lnTo>
                    <a:pt x="40" y="17"/>
                  </a:lnTo>
                  <a:lnTo>
                    <a:pt x="4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871"/>
            <p:cNvSpPr>
              <a:spLocks/>
            </p:cNvSpPr>
            <p:nvPr/>
          </p:nvSpPr>
          <p:spPr bwMode="auto">
            <a:xfrm>
              <a:off x="5389562" y="4022726"/>
              <a:ext cx="114300" cy="252413"/>
            </a:xfrm>
            <a:custGeom>
              <a:avLst/>
              <a:gdLst/>
              <a:ahLst/>
              <a:cxnLst>
                <a:cxn ang="0">
                  <a:pos x="0" y="314"/>
                </a:cxn>
                <a:cxn ang="0">
                  <a:pos x="104" y="0"/>
                </a:cxn>
                <a:cxn ang="0">
                  <a:pos x="144" y="16"/>
                </a:cxn>
                <a:cxn ang="0">
                  <a:pos x="49" y="305"/>
                </a:cxn>
                <a:cxn ang="0">
                  <a:pos x="9" y="320"/>
                </a:cxn>
                <a:cxn ang="0">
                  <a:pos x="0" y="314"/>
                </a:cxn>
                <a:cxn ang="0">
                  <a:pos x="0" y="314"/>
                </a:cxn>
              </a:cxnLst>
              <a:rect l="0" t="0" r="r" b="b"/>
              <a:pathLst>
                <a:path w="144" h="320">
                  <a:moveTo>
                    <a:pt x="0" y="314"/>
                  </a:moveTo>
                  <a:lnTo>
                    <a:pt x="104" y="0"/>
                  </a:lnTo>
                  <a:lnTo>
                    <a:pt x="144" y="16"/>
                  </a:lnTo>
                  <a:lnTo>
                    <a:pt x="49" y="305"/>
                  </a:lnTo>
                  <a:lnTo>
                    <a:pt x="9" y="320"/>
                  </a:lnTo>
                  <a:lnTo>
                    <a:pt x="0" y="314"/>
                  </a:lnTo>
                  <a:lnTo>
                    <a:pt x="0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872"/>
            <p:cNvSpPr>
              <a:spLocks/>
            </p:cNvSpPr>
            <p:nvPr/>
          </p:nvSpPr>
          <p:spPr bwMode="auto">
            <a:xfrm>
              <a:off x="5419725" y="4368801"/>
              <a:ext cx="74612" cy="109538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123"/>
                </a:cxn>
                <a:cxn ang="0">
                  <a:pos x="5" y="123"/>
                </a:cxn>
                <a:cxn ang="0">
                  <a:pos x="11" y="121"/>
                </a:cxn>
                <a:cxn ang="0">
                  <a:pos x="20" y="121"/>
                </a:cxn>
                <a:cxn ang="0">
                  <a:pos x="30" y="116"/>
                </a:cxn>
                <a:cxn ang="0">
                  <a:pos x="41" y="112"/>
                </a:cxn>
                <a:cxn ang="0">
                  <a:pos x="51" y="104"/>
                </a:cxn>
                <a:cxn ang="0">
                  <a:pos x="60" y="97"/>
                </a:cxn>
                <a:cxn ang="0">
                  <a:pos x="68" y="87"/>
                </a:cxn>
                <a:cxn ang="0">
                  <a:pos x="74" y="78"/>
                </a:cxn>
                <a:cxn ang="0">
                  <a:pos x="78" y="70"/>
                </a:cxn>
                <a:cxn ang="0">
                  <a:pos x="81" y="66"/>
                </a:cxn>
                <a:cxn ang="0">
                  <a:pos x="83" y="53"/>
                </a:cxn>
                <a:cxn ang="0">
                  <a:pos x="83" y="43"/>
                </a:cxn>
                <a:cxn ang="0">
                  <a:pos x="79" y="38"/>
                </a:cxn>
                <a:cxn ang="0">
                  <a:pos x="76" y="32"/>
                </a:cxn>
                <a:cxn ang="0">
                  <a:pos x="72" y="24"/>
                </a:cxn>
                <a:cxn ang="0">
                  <a:pos x="66" y="17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70" y="0"/>
                </a:cxn>
                <a:cxn ang="0">
                  <a:pos x="74" y="4"/>
                </a:cxn>
                <a:cxn ang="0">
                  <a:pos x="78" y="7"/>
                </a:cxn>
                <a:cxn ang="0">
                  <a:pos x="81" y="13"/>
                </a:cxn>
                <a:cxn ang="0">
                  <a:pos x="85" y="19"/>
                </a:cxn>
                <a:cxn ang="0">
                  <a:pos x="89" y="28"/>
                </a:cxn>
                <a:cxn ang="0">
                  <a:pos x="91" y="40"/>
                </a:cxn>
                <a:cxn ang="0">
                  <a:pos x="95" y="53"/>
                </a:cxn>
                <a:cxn ang="0">
                  <a:pos x="93" y="63"/>
                </a:cxn>
                <a:cxn ang="0">
                  <a:pos x="91" y="74"/>
                </a:cxn>
                <a:cxn ang="0">
                  <a:pos x="87" y="82"/>
                </a:cxn>
                <a:cxn ang="0">
                  <a:pos x="85" y="91"/>
                </a:cxn>
                <a:cxn ang="0">
                  <a:pos x="78" y="97"/>
                </a:cxn>
                <a:cxn ang="0">
                  <a:pos x="74" y="102"/>
                </a:cxn>
                <a:cxn ang="0">
                  <a:pos x="70" y="106"/>
                </a:cxn>
                <a:cxn ang="0">
                  <a:pos x="64" y="112"/>
                </a:cxn>
                <a:cxn ang="0">
                  <a:pos x="57" y="114"/>
                </a:cxn>
                <a:cxn ang="0">
                  <a:pos x="47" y="120"/>
                </a:cxn>
                <a:cxn ang="0">
                  <a:pos x="38" y="123"/>
                </a:cxn>
                <a:cxn ang="0">
                  <a:pos x="28" y="127"/>
                </a:cxn>
                <a:cxn ang="0">
                  <a:pos x="17" y="131"/>
                </a:cxn>
                <a:cxn ang="0">
                  <a:pos x="9" y="133"/>
                </a:cxn>
                <a:cxn ang="0">
                  <a:pos x="3" y="135"/>
                </a:cxn>
                <a:cxn ang="0">
                  <a:pos x="1" y="137"/>
                </a:cxn>
                <a:cxn ang="0">
                  <a:pos x="0" y="123"/>
                </a:cxn>
                <a:cxn ang="0">
                  <a:pos x="0" y="123"/>
                </a:cxn>
              </a:cxnLst>
              <a:rect l="0" t="0" r="r" b="b"/>
              <a:pathLst>
                <a:path w="95" h="137">
                  <a:moveTo>
                    <a:pt x="0" y="123"/>
                  </a:moveTo>
                  <a:lnTo>
                    <a:pt x="0" y="123"/>
                  </a:lnTo>
                  <a:lnTo>
                    <a:pt x="5" y="123"/>
                  </a:lnTo>
                  <a:lnTo>
                    <a:pt x="11" y="121"/>
                  </a:lnTo>
                  <a:lnTo>
                    <a:pt x="20" y="121"/>
                  </a:lnTo>
                  <a:lnTo>
                    <a:pt x="30" y="116"/>
                  </a:lnTo>
                  <a:lnTo>
                    <a:pt x="41" y="112"/>
                  </a:lnTo>
                  <a:lnTo>
                    <a:pt x="51" y="104"/>
                  </a:lnTo>
                  <a:lnTo>
                    <a:pt x="60" y="97"/>
                  </a:lnTo>
                  <a:lnTo>
                    <a:pt x="68" y="87"/>
                  </a:lnTo>
                  <a:lnTo>
                    <a:pt x="74" y="78"/>
                  </a:lnTo>
                  <a:lnTo>
                    <a:pt x="78" y="70"/>
                  </a:lnTo>
                  <a:lnTo>
                    <a:pt x="81" y="66"/>
                  </a:lnTo>
                  <a:lnTo>
                    <a:pt x="83" y="53"/>
                  </a:lnTo>
                  <a:lnTo>
                    <a:pt x="83" y="43"/>
                  </a:lnTo>
                  <a:lnTo>
                    <a:pt x="79" y="38"/>
                  </a:lnTo>
                  <a:lnTo>
                    <a:pt x="76" y="32"/>
                  </a:lnTo>
                  <a:lnTo>
                    <a:pt x="72" y="24"/>
                  </a:lnTo>
                  <a:lnTo>
                    <a:pt x="66" y="17"/>
                  </a:lnTo>
                  <a:lnTo>
                    <a:pt x="57" y="5"/>
                  </a:lnTo>
                  <a:lnTo>
                    <a:pt x="53" y="2"/>
                  </a:lnTo>
                  <a:lnTo>
                    <a:pt x="70" y="0"/>
                  </a:lnTo>
                  <a:lnTo>
                    <a:pt x="74" y="4"/>
                  </a:lnTo>
                  <a:lnTo>
                    <a:pt x="78" y="7"/>
                  </a:lnTo>
                  <a:lnTo>
                    <a:pt x="81" y="13"/>
                  </a:lnTo>
                  <a:lnTo>
                    <a:pt x="85" y="19"/>
                  </a:lnTo>
                  <a:lnTo>
                    <a:pt x="89" y="28"/>
                  </a:lnTo>
                  <a:lnTo>
                    <a:pt x="91" y="40"/>
                  </a:lnTo>
                  <a:lnTo>
                    <a:pt x="95" y="53"/>
                  </a:lnTo>
                  <a:lnTo>
                    <a:pt x="93" y="63"/>
                  </a:lnTo>
                  <a:lnTo>
                    <a:pt x="91" y="74"/>
                  </a:lnTo>
                  <a:lnTo>
                    <a:pt x="87" y="82"/>
                  </a:lnTo>
                  <a:lnTo>
                    <a:pt x="85" y="91"/>
                  </a:lnTo>
                  <a:lnTo>
                    <a:pt x="78" y="97"/>
                  </a:lnTo>
                  <a:lnTo>
                    <a:pt x="74" y="102"/>
                  </a:lnTo>
                  <a:lnTo>
                    <a:pt x="70" y="106"/>
                  </a:lnTo>
                  <a:lnTo>
                    <a:pt x="64" y="112"/>
                  </a:lnTo>
                  <a:lnTo>
                    <a:pt x="57" y="114"/>
                  </a:lnTo>
                  <a:lnTo>
                    <a:pt x="47" y="120"/>
                  </a:lnTo>
                  <a:lnTo>
                    <a:pt x="38" y="123"/>
                  </a:lnTo>
                  <a:lnTo>
                    <a:pt x="28" y="127"/>
                  </a:lnTo>
                  <a:lnTo>
                    <a:pt x="17" y="131"/>
                  </a:lnTo>
                  <a:lnTo>
                    <a:pt x="9" y="133"/>
                  </a:lnTo>
                  <a:lnTo>
                    <a:pt x="3" y="135"/>
                  </a:lnTo>
                  <a:lnTo>
                    <a:pt x="1" y="137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873"/>
            <p:cNvSpPr>
              <a:spLocks/>
            </p:cNvSpPr>
            <p:nvPr/>
          </p:nvSpPr>
          <p:spPr bwMode="auto">
            <a:xfrm>
              <a:off x="5472112" y="4332288"/>
              <a:ext cx="92075" cy="233363"/>
            </a:xfrm>
            <a:custGeom>
              <a:avLst/>
              <a:gdLst/>
              <a:ahLst/>
              <a:cxnLst>
                <a:cxn ang="0">
                  <a:pos x="51" y="10"/>
                </a:cxn>
                <a:cxn ang="0">
                  <a:pos x="69" y="25"/>
                </a:cxn>
                <a:cxn ang="0">
                  <a:pos x="84" y="44"/>
                </a:cxn>
                <a:cxn ang="0">
                  <a:pos x="97" y="65"/>
                </a:cxn>
                <a:cxn ang="0">
                  <a:pos x="107" y="91"/>
                </a:cxn>
                <a:cxn ang="0">
                  <a:pos x="110" y="126"/>
                </a:cxn>
                <a:cxn ang="0">
                  <a:pos x="103" y="160"/>
                </a:cxn>
                <a:cxn ang="0">
                  <a:pos x="86" y="200"/>
                </a:cxn>
                <a:cxn ang="0">
                  <a:pos x="65" y="228"/>
                </a:cxn>
                <a:cxn ang="0">
                  <a:pos x="50" y="251"/>
                </a:cxn>
                <a:cxn ang="0">
                  <a:pos x="34" y="266"/>
                </a:cxn>
                <a:cxn ang="0">
                  <a:pos x="21" y="278"/>
                </a:cxn>
                <a:cxn ang="0">
                  <a:pos x="12" y="285"/>
                </a:cxn>
                <a:cxn ang="0">
                  <a:pos x="4" y="289"/>
                </a:cxn>
                <a:cxn ang="0">
                  <a:pos x="0" y="289"/>
                </a:cxn>
                <a:cxn ang="0">
                  <a:pos x="4" y="293"/>
                </a:cxn>
                <a:cxn ang="0">
                  <a:pos x="17" y="295"/>
                </a:cxn>
                <a:cxn ang="0">
                  <a:pos x="32" y="285"/>
                </a:cxn>
                <a:cxn ang="0">
                  <a:pos x="46" y="276"/>
                </a:cxn>
                <a:cxn ang="0">
                  <a:pos x="61" y="261"/>
                </a:cxn>
                <a:cxn ang="0">
                  <a:pos x="76" y="242"/>
                </a:cxn>
                <a:cxn ang="0">
                  <a:pos x="91" y="219"/>
                </a:cxn>
                <a:cxn ang="0">
                  <a:pos x="105" y="190"/>
                </a:cxn>
                <a:cxn ang="0">
                  <a:pos x="114" y="156"/>
                </a:cxn>
                <a:cxn ang="0">
                  <a:pos x="116" y="124"/>
                </a:cxn>
                <a:cxn ang="0">
                  <a:pos x="114" y="95"/>
                </a:cxn>
                <a:cxn ang="0">
                  <a:pos x="107" y="67"/>
                </a:cxn>
                <a:cxn ang="0">
                  <a:pos x="95" y="44"/>
                </a:cxn>
                <a:cxn ang="0">
                  <a:pos x="82" y="25"/>
                </a:cxn>
                <a:cxn ang="0">
                  <a:pos x="69" y="12"/>
                </a:cxn>
                <a:cxn ang="0">
                  <a:pos x="55" y="2"/>
                </a:cxn>
                <a:cxn ang="0">
                  <a:pos x="50" y="8"/>
                </a:cxn>
              </a:cxnLst>
              <a:rect l="0" t="0" r="r" b="b"/>
              <a:pathLst>
                <a:path w="116" h="295">
                  <a:moveTo>
                    <a:pt x="50" y="8"/>
                  </a:moveTo>
                  <a:lnTo>
                    <a:pt x="51" y="10"/>
                  </a:lnTo>
                  <a:lnTo>
                    <a:pt x="63" y="19"/>
                  </a:lnTo>
                  <a:lnTo>
                    <a:pt x="69" y="25"/>
                  </a:lnTo>
                  <a:lnTo>
                    <a:pt x="76" y="34"/>
                  </a:lnTo>
                  <a:lnTo>
                    <a:pt x="84" y="44"/>
                  </a:lnTo>
                  <a:lnTo>
                    <a:pt x="91" y="55"/>
                  </a:lnTo>
                  <a:lnTo>
                    <a:pt x="97" y="65"/>
                  </a:lnTo>
                  <a:lnTo>
                    <a:pt x="105" y="80"/>
                  </a:lnTo>
                  <a:lnTo>
                    <a:pt x="107" y="91"/>
                  </a:lnTo>
                  <a:lnTo>
                    <a:pt x="110" y="109"/>
                  </a:lnTo>
                  <a:lnTo>
                    <a:pt x="110" y="126"/>
                  </a:lnTo>
                  <a:lnTo>
                    <a:pt x="109" y="143"/>
                  </a:lnTo>
                  <a:lnTo>
                    <a:pt x="103" y="160"/>
                  </a:lnTo>
                  <a:lnTo>
                    <a:pt x="95" y="181"/>
                  </a:lnTo>
                  <a:lnTo>
                    <a:pt x="86" y="200"/>
                  </a:lnTo>
                  <a:lnTo>
                    <a:pt x="74" y="215"/>
                  </a:lnTo>
                  <a:lnTo>
                    <a:pt x="65" y="228"/>
                  </a:lnTo>
                  <a:lnTo>
                    <a:pt x="59" y="242"/>
                  </a:lnTo>
                  <a:lnTo>
                    <a:pt x="50" y="251"/>
                  </a:lnTo>
                  <a:lnTo>
                    <a:pt x="42" y="261"/>
                  </a:lnTo>
                  <a:lnTo>
                    <a:pt x="34" y="266"/>
                  </a:lnTo>
                  <a:lnTo>
                    <a:pt x="29" y="274"/>
                  </a:lnTo>
                  <a:lnTo>
                    <a:pt x="21" y="278"/>
                  </a:lnTo>
                  <a:lnTo>
                    <a:pt x="15" y="284"/>
                  </a:lnTo>
                  <a:lnTo>
                    <a:pt x="12" y="285"/>
                  </a:lnTo>
                  <a:lnTo>
                    <a:pt x="8" y="287"/>
                  </a:lnTo>
                  <a:lnTo>
                    <a:pt x="4" y="289"/>
                  </a:lnTo>
                  <a:lnTo>
                    <a:pt x="2" y="289"/>
                  </a:lnTo>
                  <a:lnTo>
                    <a:pt x="0" y="289"/>
                  </a:lnTo>
                  <a:lnTo>
                    <a:pt x="0" y="291"/>
                  </a:lnTo>
                  <a:lnTo>
                    <a:pt x="4" y="293"/>
                  </a:lnTo>
                  <a:lnTo>
                    <a:pt x="12" y="295"/>
                  </a:lnTo>
                  <a:lnTo>
                    <a:pt x="17" y="295"/>
                  </a:lnTo>
                  <a:lnTo>
                    <a:pt x="29" y="289"/>
                  </a:lnTo>
                  <a:lnTo>
                    <a:pt x="32" y="285"/>
                  </a:lnTo>
                  <a:lnTo>
                    <a:pt x="40" y="282"/>
                  </a:lnTo>
                  <a:lnTo>
                    <a:pt x="46" y="276"/>
                  </a:lnTo>
                  <a:lnTo>
                    <a:pt x="55" y="270"/>
                  </a:lnTo>
                  <a:lnTo>
                    <a:pt x="61" y="261"/>
                  </a:lnTo>
                  <a:lnTo>
                    <a:pt x="69" y="251"/>
                  </a:lnTo>
                  <a:lnTo>
                    <a:pt x="76" y="242"/>
                  </a:lnTo>
                  <a:lnTo>
                    <a:pt x="84" y="232"/>
                  </a:lnTo>
                  <a:lnTo>
                    <a:pt x="91" y="219"/>
                  </a:lnTo>
                  <a:lnTo>
                    <a:pt x="97" y="206"/>
                  </a:lnTo>
                  <a:lnTo>
                    <a:pt x="105" y="190"/>
                  </a:lnTo>
                  <a:lnTo>
                    <a:pt x="110" y="175"/>
                  </a:lnTo>
                  <a:lnTo>
                    <a:pt x="114" y="156"/>
                  </a:lnTo>
                  <a:lnTo>
                    <a:pt x="116" y="141"/>
                  </a:lnTo>
                  <a:lnTo>
                    <a:pt x="116" y="124"/>
                  </a:lnTo>
                  <a:lnTo>
                    <a:pt x="116" y="111"/>
                  </a:lnTo>
                  <a:lnTo>
                    <a:pt x="114" y="95"/>
                  </a:lnTo>
                  <a:lnTo>
                    <a:pt x="110" y="82"/>
                  </a:lnTo>
                  <a:lnTo>
                    <a:pt x="107" y="67"/>
                  </a:lnTo>
                  <a:lnTo>
                    <a:pt x="103" y="57"/>
                  </a:lnTo>
                  <a:lnTo>
                    <a:pt x="95" y="44"/>
                  </a:lnTo>
                  <a:lnTo>
                    <a:pt x="89" y="34"/>
                  </a:lnTo>
                  <a:lnTo>
                    <a:pt x="82" y="25"/>
                  </a:lnTo>
                  <a:lnTo>
                    <a:pt x="76" y="19"/>
                  </a:lnTo>
                  <a:lnTo>
                    <a:pt x="69" y="12"/>
                  </a:lnTo>
                  <a:lnTo>
                    <a:pt x="63" y="6"/>
                  </a:lnTo>
                  <a:lnTo>
                    <a:pt x="55" y="2"/>
                  </a:lnTo>
                  <a:lnTo>
                    <a:pt x="50" y="0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874"/>
            <p:cNvSpPr>
              <a:spLocks/>
            </p:cNvSpPr>
            <p:nvPr/>
          </p:nvSpPr>
          <p:spPr bwMode="auto">
            <a:xfrm>
              <a:off x="4906962" y="4821238"/>
              <a:ext cx="584200" cy="742950"/>
            </a:xfrm>
            <a:custGeom>
              <a:avLst/>
              <a:gdLst/>
              <a:ahLst/>
              <a:cxnLst>
                <a:cxn ang="0">
                  <a:pos x="281" y="21"/>
                </a:cxn>
                <a:cxn ang="0">
                  <a:pos x="283" y="67"/>
                </a:cxn>
                <a:cxn ang="0">
                  <a:pos x="253" y="109"/>
                </a:cxn>
                <a:cxn ang="0">
                  <a:pos x="169" y="120"/>
                </a:cxn>
                <a:cxn ang="0">
                  <a:pos x="137" y="158"/>
                </a:cxn>
                <a:cxn ang="0">
                  <a:pos x="74" y="263"/>
                </a:cxn>
                <a:cxn ang="0">
                  <a:pos x="15" y="423"/>
                </a:cxn>
                <a:cxn ang="0">
                  <a:pos x="4" y="630"/>
                </a:cxn>
                <a:cxn ang="0">
                  <a:pos x="82" y="816"/>
                </a:cxn>
                <a:cxn ang="0">
                  <a:pos x="238" y="921"/>
                </a:cxn>
                <a:cxn ang="0">
                  <a:pos x="422" y="934"/>
                </a:cxn>
                <a:cxn ang="0">
                  <a:pos x="591" y="849"/>
                </a:cxn>
                <a:cxn ang="0">
                  <a:pos x="694" y="674"/>
                </a:cxn>
                <a:cxn ang="0">
                  <a:pos x="734" y="472"/>
                </a:cxn>
                <a:cxn ang="0">
                  <a:pos x="738" y="305"/>
                </a:cxn>
                <a:cxn ang="0">
                  <a:pos x="732" y="234"/>
                </a:cxn>
                <a:cxn ang="0">
                  <a:pos x="713" y="227"/>
                </a:cxn>
                <a:cxn ang="0">
                  <a:pos x="673" y="204"/>
                </a:cxn>
                <a:cxn ang="0">
                  <a:pos x="635" y="166"/>
                </a:cxn>
                <a:cxn ang="0">
                  <a:pos x="622" y="114"/>
                </a:cxn>
                <a:cxn ang="0">
                  <a:pos x="635" y="65"/>
                </a:cxn>
                <a:cxn ang="0">
                  <a:pos x="654" y="37"/>
                </a:cxn>
                <a:cxn ang="0">
                  <a:pos x="690" y="21"/>
                </a:cxn>
                <a:cxn ang="0">
                  <a:pos x="719" y="35"/>
                </a:cxn>
                <a:cxn ang="0">
                  <a:pos x="717" y="17"/>
                </a:cxn>
                <a:cxn ang="0">
                  <a:pos x="694" y="6"/>
                </a:cxn>
                <a:cxn ang="0">
                  <a:pos x="662" y="10"/>
                </a:cxn>
                <a:cxn ang="0">
                  <a:pos x="635" y="31"/>
                </a:cxn>
                <a:cxn ang="0">
                  <a:pos x="616" y="54"/>
                </a:cxn>
                <a:cxn ang="0">
                  <a:pos x="607" y="82"/>
                </a:cxn>
                <a:cxn ang="0">
                  <a:pos x="607" y="114"/>
                </a:cxn>
                <a:cxn ang="0">
                  <a:pos x="612" y="153"/>
                </a:cxn>
                <a:cxn ang="0">
                  <a:pos x="620" y="179"/>
                </a:cxn>
                <a:cxn ang="0">
                  <a:pos x="641" y="198"/>
                </a:cxn>
                <a:cxn ang="0">
                  <a:pos x="683" y="223"/>
                </a:cxn>
                <a:cxn ang="0">
                  <a:pos x="717" y="259"/>
                </a:cxn>
                <a:cxn ang="0">
                  <a:pos x="719" y="392"/>
                </a:cxn>
                <a:cxn ang="0">
                  <a:pos x="702" y="586"/>
                </a:cxn>
                <a:cxn ang="0">
                  <a:pos x="641" y="765"/>
                </a:cxn>
                <a:cxn ang="0">
                  <a:pos x="521" y="869"/>
                </a:cxn>
                <a:cxn ang="0">
                  <a:pos x="388" y="911"/>
                </a:cxn>
                <a:cxn ang="0">
                  <a:pos x="261" y="906"/>
                </a:cxn>
                <a:cxn ang="0">
                  <a:pos x="152" y="852"/>
                </a:cxn>
                <a:cxn ang="0">
                  <a:pos x="74" y="759"/>
                </a:cxn>
                <a:cxn ang="0">
                  <a:pos x="32" y="651"/>
                </a:cxn>
                <a:cxn ang="0">
                  <a:pos x="17" y="542"/>
                </a:cxn>
                <a:cxn ang="0">
                  <a:pos x="27" y="447"/>
                </a:cxn>
                <a:cxn ang="0">
                  <a:pos x="49" y="367"/>
                </a:cxn>
                <a:cxn ang="0">
                  <a:pos x="95" y="280"/>
                </a:cxn>
                <a:cxn ang="0">
                  <a:pos x="145" y="200"/>
                </a:cxn>
                <a:cxn ang="0">
                  <a:pos x="177" y="149"/>
                </a:cxn>
                <a:cxn ang="0">
                  <a:pos x="194" y="141"/>
                </a:cxn>
                <a:cxn ang="0">
                  <a:pos x="224" y="137"/>
                </a:cxn>
                <a:cxn ang="0">
                  <a:pos x="261" y="126"/>
                </a:cxn>
                <a:cxn ang="0">
                  <a:pos x="293" y="101"/>
                </a:cxn>
                <a:cxn ang="0">
                  <a:pos x="306" y="65"/>
                </a:cxn>
                <a:cxn ang="0">
                  <a:pos x="306" y="35"/>
                </a:cxn>
                <a:cxn ang="0">
                  <a:pos x="299" y="10"/>
                </a:cxn>
                <a:cxn ang="0">
                  <a:pos x="278" y="0"/>
                </a:cxn>
              </a:cxnLst>
              <a:rect l="0" t="0" r="r" b="b"/>
              <a:pathLst>
                <a:path w="738" h="938">
                  <a:moveTo>
                    <a:pt x="278" y="0"/>
                  </a:moveTo>
                  <a:lnTo>
                    <a:pt x="278" y="4"/>
                  </a:lnTo>
                  <a:lnTo>
                    <a:pt x="280" y="12"/>
                  </a:lnTo>
                  <a:lnTo>
                    <a:pt x="281" y="21"/>
                  </a:lnTo>
                  <a:lnTo>
                    <a:pt x="283" y="31"/>
                  </a:lnTo>
                  <a:lnTo>
                    <a:pt x="285" y="42"/>
                  </a:lnTo>
                  <a:lnTo>
                    <a:pt x="283" y="54"/>
                  </a:lnTo>
                  <a:lnTo>
                    <a:pt x="283" y="67"/>
                  </a:lnTo>
                  <a:lnTo>
                    <a:pt x="278" y="78"/>
                  </a:lnTo>
                  <a:lnTo>
                    <a:pt x="272" y="90"/>
                  </a:lnTo>
                  <a:lnTo>
                    <a:pt x="262" y="99"/>
                  </a:lnTo>
                  <a:lnTo>
                    <a:pt x="253" y="109"/>
                  </a:lnTo>
                  <a:lnTo>
                    <a:pt x="238" y="114"/>
                  </a:lnTo>
                  <a:lnTo>
                    <a:pt x="219" y="118"/>
                  </a:lnTo>
                  <a:lnTo>
                    <a:pt x="196" y="122"/>
                  </a:lnTo>
                  <a:lnTo>
                    <a:pt x="169" y="120"/>
                  </a:lnTo>
                  <a:lnTo>
                    <a:pt x="165" y="122"/>
                  </a:lnTo>
                  <a:lnTo>
                    <a:pt x="160" y="130"/>
                  </a:lnTo>
                  <a:lnTo>
                    <a:pt x="150" y="139"/>
                  </a:lnTo>
                  <a:lnTo>
                    <a:pt x="137" y="158"/>
                  </a:lnTo>
                  <a:lnTo>
                    <a:pt x="122" y="177"/>
                  </a:lnTo>
                  <a:lnTo>
                    <a:pt x="107" y="202"/>
                  </a:lnTo>
                  <a:lnTo>
                    <a:pt x="91" y="229"/>
                  </a:lnTo>
                  <a:lnTo>
                    <a:pt x="74" y="263"/>
                  </a:lnTo>
                  <a:lnTo>
                    <a:pt x="57" y="297"/>
                  </a:lnTo>
                  <a:lnTo>
                    <a:pt x="42" y="337"/>
                  </a:lnTo>
                  <a:lnTo>
                    <a:pt x="27" y="377"/>
                  </a:lnTo>
                  <a:lnTo>
                    <a:pt x="15" y="423"/>
                  </a:lnTo>
                  <a:lnTo>
                    <a:pt x="6" y="470"/>
                  </a:lnTo>
                  <a:lnTo>
                    <a:pt x="0" y="521"/>
                  </a:lnTo>
                  <a:lnTo>
                    <a:pt x="0" y="573"/>
                  </a:lnTo>
                  <a:lnTo>
                    <a:pt x="4" y="630"/>
                  </a:lnTo>
                  <a:lnTo>
                    <a:pt x="13" y="683"/>
                  </a:lnTo>
                  <a:lnTo>
                    <a:pt x="30" y="733"/>
                  </a:lnTo>
                  <a:lnTo>
                    <a:pt x="53" y="776"/>
                  </a:lnTo>
                  <a:lnTo>
                    <a:pt x="82" y="816"/>
                  </a:lnTo>
                  <a:lnTo>
                    <a:pt x="116" y="850"/>
                  </a:lnTo>
                  <a:lnTo>
                    <a:pt x="152" y="879"/>
                  </a:lnTo>
                  <a:lnTo>
                    <a:pt x="194" y="902"/>
                  </a:lnTo>
                  <a:lnTo>
                    <a:pt x="238" y="921"/>
                  </a:lnTo>
                  <a:lnTo>
                    <a:pt x="281" y="932"/>
                  </a:lnTo>
                  <a:lnTo>
                    <a:pt x="327" y="938"/>
                  </a:lnTo>
                  <a:lnTo>
                    <a:pt x="375" y="938"/>
                  </a:lnTo>
                  <a:lnTo>
                    <a:pt x="422" y="934"/>
                  </a:lnTo>
                  <a:lnTo>
                    <a:pt x="466" y="921"/>
                  </a:lnTo>
                  <a:lnTo>
                    <a:pt x="512" y="904"/>
                  </a:lnTo>
                  <a:lnTo>
                    <a:pt x="551" y="879"/>
                  </a:lnTo>
                  <a:lnTo>
                    <a:pt x="591" y="849"/>
                  </a:lnTo>
                  <a:lnTo>
                    <a:pt x="622" y="809"/>
                  </a:lnTo>
                  <a:lnTo>
                    <a:pt x="652" y="769"/>
                  </a:lnTo>
                  <a:lnTo>
                    <a:pt x="673" y="723"/>
                  </a:lnTo>
                  <a:lnTo>
                    <a:pt x="694" y="674"/>
                  </a:lnTo>
                  <a:lnTo>
                    <a:pt x="707" y="622"/>
                  </a:lnTo>
                  <a:lnTo>
                    <a:pt x="719" y="573"/>
                  </a:lnTo>
                  <a:lnTo>
                    <a:pt x="726" y="521"/>
                  </a:lnTo>
                  <a:lnTo>
                    <a:pt x="734" y="472"/>
                  </a:lnTo>
                  <a:lnTo>
                    <a:pt x="736" y="424"/>
                  </a:lnTo>
                  <a:lnTo>
                    <a:pt x="738" y="379"/>
                  </a:lnTo>
                  <a:lnTo>
                    <a:pt x="738" y="339"/>
                  </a:lnTo>
                  <a:lnTo>
                    <a:pt x="738" y="305"/>
                  </a:lnTo>
                  <a:lnTo>
                    <a:pt x="734" y="274"/>
                  </a:lnTo>
                  <a:lnTo>
                    <a:pt x="734" y="253"/>
                  </a:lnTo>
                  <a:lnTo>
                    <a:pt x="732" y="238"/>
                  </a:lnTo>
                  <a:lnTo>
                    <a:pt x="732" y="234"/>
                  </a:lnTo>
                  <a:lnTo>
                    <a:pt x="730" y="234"/>
                  </a:lnTo>
                  <a:lnTo>
                    <a:pt x="726" y="232"/>
                  </a:lnTo>
                  <a:lnTo>
                    <a:pt x="719" y="229"/>
                  </a:lnTo>
                  <a:lnTo>
                    <a:pt x="713" y="227"/>
                  </a:lnTo>
                  <a:lnTo>
                    <a:pt x="704" y="223"/>
                  </a:lnTo>
                  <a:lnTo>
                    <a:pt x="694" y="217"/>
                  </a:lnTo>
                  <a:lnTo>
                    <a:pt x="683" y="210"/>
                  </a:lnTo>
                  <a:lnTo>
                    <a:pt x="673" y="204"/>
                  </a:lnTo>
                  <a:lnTo>
                    <a:pt x="662" y="194"/>
                  </a:lnTo>
                  <a:lnTo>
                    <a:pt x="652" y="187"/>
                  </a:lnTo>
                  <a:lnTo>
                    <a:pt x="643" y="177"/>
                  </a:lnTo>
                  <a:lnTo>
                    <a:pt x="635" y="166"/>
                  </a:lnTo>
                  <a:lnTo>
                    <a:pt x="628" y="153"/>
                  </a:lnTo>
                  <a:lnTo>
                    <a:pt x="624" y="141"/>
                  </a:lnTo>
                  <a:lnTo>
                    <a:pt x="622" y="128"/>
                  </a:lnTo>
                  <a:lnTo>
                    <a:pt x="622" y="114"/>
                  </a:lnTo>
                  <a:lnTo>
                    <a:pt x="624" y="99"/>
                  </a:lnTo>
                  <a:lnTo>
                    <a:pt x="628" y="86"/>
                  </a:lnTo>
                  <a:lnTo>
                    <a:pt x="631" y="75"/>
                  </a:lnTo>
                  <a:lnTo>
                    <a:pt x="635" y="65"/>
                  </a:lnTo>
                  <a:lnTo>
                    <a:pt x="639" y="56"/>
                  </a:lnTo>
                  <a:lnTo>
                    <a:pt x="645" y="48"/>
                  </a:lnTo>
                  <a:lnTo>
                    <a:pt x="648" y="42"/>
                  </a:lnTo>
                  <a:lnTo>
                    <a:pt x="654" y="37"/>
                  </a:lnTo>
                  <a:lnTo>
                    <a:pt x="664" y="27"/>
                  </a:lnTo>
                  <a:lnTo>
                    <a:pt x="675" y="23"/>
                  </a:lnTo>
                  <a:lnTo>
                    <a:pt x="683" y="19"/>
                  </a:lnTo>
                  <a:lnTo>
                    <a:pt x="690" y="21"/>
                  </a:lnTo>
                  <a:lnTo>
                    <a:pt x="698" y="23"/>
                  </a:lnTo>
                  <a:lnTo>
                    <a:pt x="707" y="29"/>
                  </a:lnTo>
                  <a:lnTo>
                    <a:pt x="715" y="33"/>
                  </a:lnTo>
                  <a:lnTo>
                    <a:pt x="719" y="35"/>
                  </a:lnTo>
                  <a:lnTo>
                    <a:pt x="719" y="33"/>
                  </a:lnTo>
                  <a:lnTo>
                    <a:pt x="723" y="27"/>
                  </a:lnTo>
                  <a:lnTo>
                    <a:pt x="721" y="21"/>
                  </a:lnTo>
                  <a:lnTo>
                    <a:pt x="717" y="17"/>
                  </a:lnTo>
                  <a:lnTo>
                    <a:pt x="713" y="14"/>
                  </a:lnTo>
                  <a:lnTo>
                    <a:pt x="707" y="10"/>
                  </a:lnTo>
                  <a:lnTo>
                    <a:pt x="700" y="8"/>
                  </a:lnTo>
                  <a:lnTo>
                    <a:pt x="694" y="6"/>
                  </a:lnTo>
                  <a:lnTo>
                    <a:pt x="685" y="4"/>
                  </a:lnTo>
                  <a:lnTo>
                    <a:pt x="673" y="6"/>
                  </a:lnTo>
                  <a:lnTo>
                    <a:pt x="667" y="8"/>
                  </a:lnTo>
                  <a:lnTo>
                    <a:pt x="662" y="10"/>
                  </a:lnTo>
                  <a:lnTo>
                    <a:pt x="654" y="14"/>
                  </a:lnTo>
                  <a:lnTo>
                    <a:pt x="648" y="21"/>
                  </a:lnTo>
                  <a:lnTo>
                    <a:pt x="641" y="25"/>
                  </a:lnTo>
                  <a:lnTo>
                    <a:pt x="635" y="31"/>
                  </a:lnTo>
                  <a:lnTo>
                    <a:pt x="628" y="35"/>
                  </a:lnTo>
                  <a:lnTo>
                    <a:pt x="624" y="42"/>
                  </a:lnTo>
                  <a:lnTo>
                    <a:pt x="620" y="48"/>
                  </a:lnTo>
                  <a:lnTo>
                    <a:pt x="616" y="54"/>
                  </a:lnTo>
                  <a:lnTo>
                    <a:pt x="612" y="59"/>
                  </a:lnTo>
                  <a:lnTo>
                    <a:pt x="610" y="67"/>
                  </a:lnTo>
                  <a:lnTo>
                    <a:pt x="607" y="75"/>
                  </a:lnTo>
                  <a:lnTo>
                    <a:pt x="607" y="82"/>
                  </a:lnTo>
                  <a:lnTo>
                    <a:pt x="607" y="88"/>
                  </a:lnTo>
                  <a:lnTo>
                    <a:pt x="607" y="97"/>
                  </a:lnTo>
                  <a:lnTo>
                    <a:pt x="607" y="105"/>
                  </a:lnTo>
                  <a:lnTo>
                    <a:pt x="607" y="114"/>
                  </a:lnTo>
                  <a:lnTo>
                    <a:pt x="607" y="124"/>
                  </a:lnTo>
                  <a:lnTo>
                    <a:pt x="609" y="135"/>
                  </a:lnTo>
                  <a:lnTo>
                    <a:pt x="610" y="145"/>
                  </a:lnTo>
                  <a:lnTo>
                    <a:pt x="612" y="153"/>
                  </a:lnTo>
                  <a:lnTo>
                    <a:pt x="612" y="160"/>
                  </a:lnTo>
                  <a:lnTo>
                    <a:pt x="614" y="168"/>
                  </a:lnTo>
                  <a:lnTo>
                    <a:pt x="618" y="173"/>
                  </a:lnTo>
                  <a:lnTo>
                    <a:pt x="620" y="179"/>
                  </a:lnTo>
                  <a:lnTo>
                    <a:pt x="624" y="183"/>
                  </a:lnTo>
                  <a:lnTo>
                    <a:pt x="629" y="189"/>
                  </a:lnTo>
                  <a:lnTo>
                    <a:pt x="633" y="192"/>
                  </a:lnTo>
                  <a:lnTo>
                    <a:pt x="641" y="198"/>
                  </a:lnTo>
                  <a:lnTo>
                    <a:pt x="648" y="204"/>
                  </a:lnTo>
                  <a:lnTo>
                    <a:pt x="658" y="210"/>
                  </a:lnTo>
                  <a:lnTo>
                    <a:pt x="669" y="215"/>
                  </a:lnTo>
                  <a:lnTo>
                    <a:pt x="683" y="223"/>
                  </a:lnTo>
                  <a:lnTo>
                    <a:pt x="696" y="230"/>
                  </a:lnTo>
                  <a:lnTo>
                    <a:pt x="715" y="242"/>
                  </a:lnTo>
                  <a:lnTo>
                    <a:pt x="715" y="246"/>
                  </a:lnTo>
                  <a:lnTo>
                    <a:pt x="717" y="259"/>
                  </a:lnTo>
                  <a:lnTo>
                    <a:pt x="717" y="284"/>
                  </a:lnTo>
                  <a:lnTo>
                    <a:pt x="719" y="314"/>
                  </a:lnTo>
                  <a:lnTo>
                    <a:pt x="719" y="348"/>
                  </a:lnTo>
                  <a:lnTo>
                    <a:pt x="719" y="392"/>
                  </a:lnTo>
                  <a:lnTo>
                    <a:pt x="717" y="438"/>
                  </a:lnTo>
                  <a:lnTo>
                    <a:pt x="715" y="487"/>
                  </a:lnTo>
                  <a:lnTo>
                    <a:pt x="709" y="535"/>
                  </a:lnTo>
                  <a:lnTo>
                    <a:pt x="702" y="586"/>
                  </a:lnTo>
                  <a:lnTo>
                    <a:pt x="692" y="634"/>
                  </a:lnTo>
                  <a:lnTo>
                    <a:pt x="679" y="681"/>
                  </a:lnTo>
                  <a:lnTo>
                    <a:pt x="662" y="725"/>
                  </a:lnTo>
                  <a:lnTo>
                    <a:pt x="641" y="765"/>
                  </a:lnTo>
                  <a:lnTo>
                    <a:pt x="614" y="799"/>
                  </a:lnTo>
                  <a:lnTo>
                    <a:pt x="588" y="828"/>
                  </a:lnTo>
                  <a:lnTo>
                    <a:pt x="553" y="849"/>
                  </a:lnTo>
                  <a:lnTo>
                    <a:pt x="521" y="869"/>
                  </a:lnTo>
                  <a:lnTo>
                    <a:pt x="487" y="885"/>
                  </a:lnTo>
                  <a:lnTo>
                    <a:pt x="454" y="898"/>
                  </a:lnTo>
                  <a:lnTo>
                    <a:pt x="420" y="906"/>
                  </a:lnTo>
                  <a:lnTo>
                    <a:pt x="388" y="911"/>
                  </a:lnTo>
                  <a:lnTo>
                    <a:pt x="356" y="915"/>
                  </a:lnTo>
                  <a:lnTo>
                    <a:pt x="323" y="915"/>
                  </a:lnTo>
                  <a:lnTo>
                    <a:pt x="291" y="911"/>
                  </a:lnTo>
                  <a:lnTo>
                    <a:pt x="261" y="906"/>
                  </a:lnTo>
                  <a:lnTo>
                    <a:pt x="232" y="896"/>
                  </a:lnTo>
                  <a:lnTo>
                    <a:pt x="205" y="885"/>
                  </a:lnTo>
                  <a:lnTo>
                    <a:pt x="177" y="869"/>
                  </a:lnTo>
                  <a:lnTo>
                    <a:pt x="152" y="852"/>
                  </a:lnTo>
                  <a:lnTo>
                    <a:pt x="131" y="831"/>
                  </a:lnTo>
                  <a:lnTo>
                    <a:pt x="110" y="811"/>
                  </a:lnTo>
                  <a:lnTo>
                    <a:pt x="91" y="784"/>
                  </a:lnTo>
                  <a:lnTo>
                    <a:pt x="74" y="759"/>
                  </a:lnTo>
                  <a:lnTo>
                    <a:pt x="61" y="733"/>
                  </a:lnTo>
                  <a:lnTo>
                    <a:pt x="49" y="706"/>
                  </a:lnTo>
                  <a:lnTo>
                    <a:pt x="40" y="677"/>
                  </a:lnTo>
                  <a:lnTo>
                    <a:pt x="32" y="651"/>
                  </a:lnTo>
                  <a:lnTo>
                    <a:pt x="27" y="624"/>
                  </a:lnTo>
                  <a:lnTo>
                    <a:pt x="23" y="598"/>
                  </a:lnTo>
                  <a:lnTo>
                    <a:pt x="19" y="569"/>
                  </a:lnTo>
                  <a:lnTo>
                    <a:pt x="17" y="542"/>
                  </a:lnTo>
                  <a:lnTo>
                    <a:pt x="17" y="518"/>
                  </a:lnTo>
                  <a:lnTo>
                    <a:pt x="21" y="493"/>
                  </a:lnTo>
                  <a:lnTo>
                    <a:pt x="21" y="468"/>
                  </a:lnTo>
                  <a:lnTo>
                    <a:pt x="27" y="447"/>
                  </a:lnTo>
                  <a:lnTo>
                    <a:pt x="30" y="424"/>
                  </a:lnTo>
                  <a:lnTo>
                    <a:pt x="36" y="407"/>
                  </a:lnTo>
                  <a:lnTo>
                    <a:pt x="42" y="388"/>
                  </a:lnTo>
                  <a:lnTo>
                    <a:pt x="49" y="367"/>
                  </a:lnTo>
                  <a:lnTo>
                    <a:pt x="59" y="345"/>
                  </a:lnTo>
                  <a:lnTo>
                    <a:pt x="70" y="324"/>
                  </a:lnTo>
                  <a:lnTo>
                    <a:pt x="82" y="303"/>
                  </a:lnTo>
                  <a:lnTo>
                    <a:pt x="95" y="280"/>
                  </a:lnTo>
                  <a:lnTo>
                    <a:pt x="107" y="259"/>
                  </a:lnTo>
                  <a:lnTo>
                    <a:pt x="120" y="238"/>
                  </a:lnTo>
                  <a:lnTo>
                    <a:pt x="131" y="217"/>
                  </a:lnTo>
                  <a:lnTo>
                    <a:pt x="145" y="200"/>
                  </a:lnTo>
                  <a:lnTo>
                    <a:pt x="152" y="183"/>
                  </a:lnTo>
                  <a:lnTo>
                    <a:pt x="164" y="170"/>
                  </a:lnTo>
                  <a:lnTo>
                    <a:pt x="169" y="158"/>
                  </a:lnTo>
                  <a:lnTo>
                    <a:pt x="177" y="149"/>
                  </a:lnTo>
                  <a:lnTo>
                    <a:pt x="181" y="143"/>
                  </a:lnTo>
                  <a:lnTo>
                    <a:pt x="183" y="143"/>
                  </a:lnTo>
                  <a:lnTo>
                    <a:pt x="184" y="141"/>
                  </a:lnTo>
                  <a:lnTo>
                    <a:pt x="194" y="141"/>
                  </a:lnTo>
                  <a:lnTo>
                    <a:pt x="200" y="139"/>
                  </a:lnTo>
                  <a:lnTo>
                    <a:pt x="207" y="139"/>
                  </a:lnTo>
                  <a:lnTo>
                    <a:pt x="215" y="139"/>
                  </a:lnTo>
                  <a:lnTo>
                    <a:pt x="224" y="137"/>
                  </a:lnTo>
                  <a:lnTo>
                    <a:pt x="232" y="135"/>
                  </a:lnTo>
                  <a:lnTo>
                    <a:pt x="242" y="133"/>
                  </a:lnTo>
                  <a:lnTo>
                    <a:pt x="251" y="130"/>
                  </a:lnTo>
                  <a:lnTo>
                    <a:pt x="261" y="126"/>
                  </a:lnTo>
                  <a:lnTo>
                    <a:pt x="268" y="120"/>
                  </a:lnTo>
                  <a:lnTo>
                    <a:pt x="278" y="114"/>
                  </a:lnTo>
                  <a:lnTo>
                    <a:pt x="285" y="109"/>
                  </a:lnTo>
                  <a:lnTo>
                    <a:pt x="293" y="101"/>
                  </a:lnTo>
                  <a:lnTo>
                    <a:pt x="297" y="92"/>
                  </a:lnTo>
                  <a:lnTo>
                    <a:pt x="300" y="84"/>
                  </a:lnTo>
                  <a:lnTo>
                    <a:pt x="302" y="75"/>
                  </a:lnTo>
                  <a:lnTo>
                    <a:pt x="306" y="65"/>
                  </a:lnTo>
                  <a:lnTo>
                    <a:pt x="306" y="57"/>
                  </a:lnTo>
                  <a:lnTo>
                    <a:pt x="306" y="50"/>
                  </a:lnTo>
                  <a:lnTo>
                    <a:pt x="306" y="42"/>
                  </a:lnTo>
                  <a:lnTo>
                    <a:pt x="306" y="35"/>
                  </a:lnTo>
                  <a:lnTo>
                    <a:pt x="302" y="27"/>
                  </a:lnTo>
                  <a:lnTo>
                    <a:pt x="302" y="19"/>
                  </a:lnTo>
                  <a:lnTo>
                    <a:pt x="300" y="14"/>
                  </a:lnTo>
                  <a:lnTo>
                    <a:pt x="299" y="10"/>
                  </a:lnTo>
                  <a:lnTo>
                    <a:pt x="297" y="2"/>
                  </a:lnTo>
                  <a:lnTo>
                    <a:pt x="297" y="0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875"/>
            <p:cNvSpPr>
              <a:spLocks/>
            </p:cNvSpPr>
            <p:nvPr/>
          </p:nvSpPr>
          <p:spPr bwMode="auto">
            <a:xfrm>
              <a:off x="5045075" y="4911726"/>
              <a:ext cx="139700" cy="196850"/>
            </a:xfrm>
            <a:custGeom>
              <a:avLst/>
              <a:gdLst/>
              <a:ahLst/>
              <a:cxnLst>
                <a:cxn ang="0">
                  <a:pos x="13" y="208"/>
                </a:cxn>
                <a:cxn ang="0">
                  <a:pos x="25" y="202"/>
                </a:cxn>
                <a:cxn ang="0">
                  <a:pos x="32" y="194"/>
                </a:cxn>
                <a:cxn ang="0">
                  <a:pos x="27" y="179"/>
                </a:cxn>
                <a:cxn ang="0">
                  <a:pos x="9" y="185"/>
                </a:cxn>
                <a:cxn ang="0">
                  <a:pos x="2" y="202"/>
                </a:cxn>
                <a:cxn ang="0">
                  <a:pos x="0" y="219"/>
                </a:cxn>
                <a:cxn ang="0">
                  <a:pos x="6" y="236"/>
                </a:cxn>
                <a:cxn ang="0">
                  <a:pos x="17" y="246"/>
                </a:cxn>
                <a:cxn ang="0">
                  <a:pos x="32" y="250"/>
                </a:cxn>
                <a:cxn ang="0">
                  <a:pos x="48" y="248"/>
                </a:cxn>
                <a:cxn ang="0">
                  <a:pos x="65" y="238"/>
                </a:cxn>
                <a:cxn ang="0">
                  <a:pos x="80" y="225"/>
                </a:cxn>
                <a:cxn ang="0">
                  <a:pos x="86" y="208"/>
                </a:cxn>
                <a:cxn ang="0">
                  <a:pos x="89" y="194"/>
                </a:cxn>
                <a:cxn ang="0">
                  <a:pos x="91" y="179"/>
                </a:cxn>
                <a:cxn ang="0">
                  <a:pos x="93" y="164"/>
                </a:cxn>
                <a:cxn ang="0">
                  <a:pos x="95" y="151"/>
                </a:cxn>
                <a:cxn ang="0">
                  <a:pos x="95" y="136"/>
                </a:cxn>
                <a:cxn ang="0">
                  <a:pos x="95" y="122"/>
                </a:cxn>
                <a:cxn ang="0">
                  <a:pos x="97" y="109"/>
                </a:cxn>
                <a:cxn ang="0">
                  <a:pos x="99" y="94"/>
                </a:cxn>
                <a:cxn ang="0">
                  <a:pos x="103" y="77"/>
                </a:cxn>
                <a:cxn ang="0">
                  <a:pos x="106" y="61"/>
                </a:cxn>
                <a:cxn ang="0">
                  <a:pos x="112" y="48"/>
                </a:cxn>
                <a:cxn ang="0">
                  <a:pos x="120" y="31"/>
                </a:cxn>
                <a:cxn ang="0">
                  <a:pos x="135" y="16"/>
                </a:cxn>
                <a:cxn ang="0">
                  <a:pos x="144" y="14"/>
                </a:cxn>
                <a:cxn ang="0">
                  <a:pos x="144" y="18"/>
                </a:cxn>
                <a:cxn ang="0">
                  <a:pos x="144" y="33"/>
                </a:cxn>
                <a:cxn ang="0">
                  <a:pos x="160" y="40"/>
                </a:cxn>
                <a:cxn ang="0">
                  <a:pos x="173" y="25"/>
                </a:cxn>
                <a:cxn ang="0">
                  <a:pos x="171" y="4"/>
                </a:cxn>
                <a:cxn ang="0">
                  <a:pos x="152" y="0"/>
                </a:cxn>
                <a:cxn ang="0">
                  <a:pos x="133" y="4"/>
                </a:cxn>
                <a:cxn ang="0">
                  <a:pos x="122" y="14"/>
                </a:cxn>
                <a:cxn ang="0">
                  <a:pos x="112" y="23"/>
                </a:cxn>
                <a:cxn ang="0">
                  <a:pos x="105" y="39"/>
                </a:cxn>
                <a:cxn ang="0">
                  <a:pos x="97" y="56"/>
                </a:cxn>
                <a:cxn ang="0">
                  <a:pos x="91" y="80"/>
                </a:cxn>
                <a:cxn ang="0">
                  <a:pos x="87" y="109"/>
                </a:cxn>
                <a:cxn ang="0">
                  <a:pos x="86" y="143"/>
                </a:cxn>
                <a:cxn ang="0">
                  <a:pos x="80" y="170"/>
                </a:cxn>
                <a:cxn ang="0">
                  <a:pos x="70" y="191"/>
                </a:cxn>
                <a:cxn ang="0">
                  <a:pos x="61" y="206"/>
                </a:cxn>
                <a:cxn ang="0">
                  <a:pos x="44" y="221"/>
                </a:cxn>
                <a:cxn ang="0">
                  <a:pos x="23" y="223"/>
                </a:cxn>
                <a:cxn ang="0">
                  <a:pos x="17" y="217"/>
                </a:cxn>
              </a:cxnLst>
              <a:rect l="0" t="0" r="r" b="b"/>
              <a:pathLst>
                <a:path w="177" h="250">
                  <a:moveTo>
                    <a:pt x="17" y="217"/>
                  </a:moveTo>
                  <a:lnTo>
                    <a:pt x="13" y="208"/>
                  </a:lnTo>
                  <a:lnTo>
                    <a:pt x="17" y="204"/>
                  </a:lnTo>
                  <a:lnTo>
                    <a:pt x="25" y="202"/>
                  </a:lnTo>
                  <a:lnTo>
                    <a:pt x="30" y="200"/>
                  </a:lnTo>
                  <a:lnTo>
                    <a:pt x="32" y="194"/>
                  </a:lnTo>
                  <a:lnTo>
                    <a:pt x="32" y="185"/>
                  </a:lnTo>
                  <a:lnTo>
                    <a:pt x="27" y="179"/>
                  </a:lnTo>
                  <a:lnTo>
                    <a:pt x="17" y="183"/>
                  </a:lnTo>
                  <a:lnTo>
                    <a:pt x="9" y="185"/>
                  </a:lnTo>
                  <a:lnTo>
                    <a:pt x="6" y="194"/>
                  </a:lnTo>
                  <a:lnTo>
                    <a:pt x="2" y="202"/>
                  </a:lnTo>
                  <a:lnTo>
                    <a:pt x="2" y="212"/>
                  </a:lnTo>
                  <a:lnTo>
                    <a:pt x="0" y="219"/>
                  </a:lnTo>
                  <a:lnTo>
                    <a:pt x="2" y="229"/>
                  </a:lnTo>
                  <a:lnTo>
                    <a:pt x="6" y="236"/>
                  </a:lnTo>
                  <a:lnTo>
                    <a:pt x="11" y="244"/>
                  </a:lnTo>
                  <a:lnTo>
                    <a:pt x="17" y="246"/>
                  </a:lnTo>
                  <a:lnTo>
                    <a:pt x="25" y="250"/>
                  </a:lnTo>
                  <a:lnTo>
                    <a:pt x="32" y="250"/>
                  </a:lnTo>
                  <a:lnTo>
                    <a:pt x="40" y="250"/>
                  </a:lnTo>
                  <a:lnTo>
                    <a:pt x="48" y="248"/>
                  </a:lnTo>
                  <a:lnTo>
                    <a:pt x="57" y="244"/>
                  </a:lnTo>
                  <a:lnTo>
                    <a:pt x="65" y="238"/>
                  </a:lnTo>
                  <a:lnTo>
                    <a:pt x="72" y="234"/>
                  </a:lnTo>
                  <a:lnTo>
                    <a:pt x="80" y="225"/>
                  </a:lnTo>
                  <a:lnTo>
                    <a:pt x="84" y="215"/>
                  </a:lnTo>
                  <a:lnTo>
                    <a:pt x="86" y="208"/>
                  </a:lnTo>
                  <a:lnTo>
                    <a:pt x="87" y="200"/>
                  </a:lnTo>
                  <a:lnTo>
                    <a:pt x="89" y="194"/>
                  </a:lnTo>
                  <a:lnTo>
                    <a:pt x="91" y="189"/>
                  </a:lnTo>
                  <a:lnTo>
                    <a:pt x="91" y="179"/>
                  </a:lnTo>
                  <a:lnTo>
                    <a:pt x="93" y="172"/>
                  </a:lnTo>
                  <a:lnTo>
                    <a:pt x="93" y="164"/>
                  </a:lnTo>
                  <a:lnTo>
                    <a:pt x="95" y="158"/>
                  </a:lnTo>
                  <a:lnTo>
                    <a:pt x="95" y="151"/>
                  </a:lnTo>
                  <a:lnTo>
                    <a:pt x="95" y="143"/>
                  </a:lnTo>
                  <a:lnTo>
                    <a:pt x="95" y="136"/>
                  </a:lnTo>
                  <a:lnTo>
                    <a:pt x="97" y="130"/>
                  </a:lnTo>
                  <a:lnTo>
                    <a:pt x="95" y="122"/>
                  </a:lnTo>
                  <a:lnTo>
                    <a:pt x="95" y="115"/>
                  </a:lnTo>
                  <a:lnTo>
                    <a:pt x="97" y="109"/>
                  </a:lnTo>
                  <a:lnTo>
                    <a:pt x="97" y="101"/>
                  </a:lnTo>
                  <a:lnTo>
                    <a:pt x="99" y="94"/>
                  </a:lnTo>
                  <a:lnTo>
                    <a:pt x="101" y="84"/>
                  </a:lnTo>
                  <a:lnTo>
                    <a:pt x="103" y="77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10" y="54"/>
                  </a:lnTo>
                  <a:lnTo>
                    <a:pt x="112" y="48"/>
                  </a:lnTo>
                  <a:lnTo>
                    <a:pt x="116" y="40"/>
                  </a:lnTo>
                  <a:lnTo>
                    <a:pt x="120" y="31"/>
                  </a:lnTo>
                  <a:lnTo>
                    <a:pt x="125" y="25"/>
                  </a:lnTo>
                  <a:lnTo>
                    <a:pt x="135" y="16"/>
                  </a:lnTo>
                  <a:lnTo>
                    <a:pt x="141" y="14"/>
                  </a:lnTo>
                  <a:lnTo>
                    <a:pt x="144" y="14"/>
                  </a:lnTo>
                  <a:lnTo>
                    <a:pt x="146" y="16"/>
                  </a:lnTo>
                  <a:lnTo>
                    <a:pt x="144" y="18"/>
                  </a:lnTo>
                  <a:lnTo>
                    <a:pt x="143" y="25"/>
                  </a:lnTo>
                  <a:lnTo>
                    <a:pt x="144" y="33"/>
                  </a:lnTo>
                  <a:lnTo>
                    <a:pt x="152" y="40"/>
                  </a:lnTo>
                  <a:lnTo>
                    <a:pt x="160" y="40"/>
                  </a:lnTo>
                  <a:lnTo>
                    <a:pt x="169" y="35"/>
                  </a:lnTo>
                  <a:lnTo>
                    <a:pt x="173" y="25"/>
                  </a:lnTo>
                  <a:lnTo>
                    <a:pt x="177" y="14"/>
                  </a:lnTo>
                  <a:lnTo>
                    <a:pt x="171" y="4"/>
                  </a:lnTo>
                  <a:lnTo>
                    <a:pt x="162" y="2"/>
                  </a:lnTo>
                  <a:lnTo>
                    <a:pt x="152" y="0"/>
                  </a:lnTo>
                  <a:lnTo>
                    <a:pt x="141" y="4"/>
                  </a:lnTo>
                  <a:lnTo>
                    <a:pt x="133" y="4"/>
                  </a:lnTo>
                  <a:lnTo>
                    <a:pt x="125" y="10"/>
                  </a:lnTo>
                  <a:lnTo>
                    <a:pt x="122" y="14"/>
                  </a:lnTo>
                  <a:lnTo>
                    <a:pt x="118" y="18"/>
                  </a:lnTo>
                  <a:lnTo>
                    <a:pt x="112" y="23"/>
                  </a:lnTo>
                  <a:lnTo>
                    <a:pt x="110" y="33"/>
                  </a:lnTo>
                  <a:lnTo>
                    <a:pt x="105" y="39"/>
                  </a:lnTo>
                  <a:lnTo>
                    <a:pt x="101" y="48"/>
                  </a:lnTo>
                  <a:lnTo>
                    <a:pt x="97" y="56"/>
                  </a:lnTo>
                  <a:lnTo>
                    <a:pt x="95" y="69"/>
                  </a:lnTo>
                  <a:lnTo>
                    <a:pt x="91" y="80"/>
                  </a:lnTo>
                  <a:lnTo>
                    <a:pt x="89" y="94"/>
                  </a:lnTo>
                  <a:lnTo>
                    <a:pt x="87" y="109"/>
                  </a:lnTo>
                  <a:lnTo>
                    <a:pt x="87" y="128"/>
                  </a:lnTo>
                  <a:lnTo>
                    <a:pt x="86" y="143"/>
                  </a:lnTo>
                  <a:lnTo>
                    <a:pt x="84" y="156"/>
                  </a:lnTo>
                  <a:lnTo>
                    <a:pt x="80" y="170"/>
                  </a:lnTo>
                  <a:lnTo>
                    <a:pt x="76" y="181"/>
                  </a:lnTo>
                  <a:lnTo>
                    <a:pt x="70" y="191"/>
                  </a:lnTo>
                  <a:lnTo>
                    <a:pt x="67" y="200"/>
                  </a:lnTo>
                  <a:lnTo>
                    <a:pt x="61" y="206"/>
                  </a:lnTo>
                  <a:lnTo>
                    <a:pt x="57" y="213"/>
                  </a:lnTo>
                  <a:lnTo>
                    <a:pt x="44" y="221"/>
                  </a:lnTo>
                  <a:lnTo>
                    <a:pt x="32" y="225"/>
                  </a:lnTo>
                  <a:lnTo>
                    <a:pt x="23" y="223"/>
                  </a:lnTo>
                  <a:lnTo>
                    <a:pt x="17" y="217"/>
                  </a:lnTo>
                  <a:lnTo>
                    <a:pt x="17" y="2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876"/>
            <p:cNvSpPr>
              <a:spLocks/>
            </p:cNvSpPr>
            <p:nvPr/>
          </p:nvSpPr>
          <p:spPr bwMode="auto">
            <a:xfrm>
              <a:off x="5334000" y="4938713"/>
              <a:ext cx="69850" cy="228600"/>
            </a:xfrm>
            <a:custGeom>
              <a:avLst/>
              <a:gdLst/>
              <a:ahLst/>
              <a:cxnLst>
                <a:cxn ang="0">
                  <a:pos x="76" y="255"/>
                </a:cxn>
                <a:cxn ang="0">
                  <a:pos x="69" y="245"/>
                </a:cxn>
                <a:cxn ang="0">
                  <a:pos x="65" y="234"/>
                </a:cxn>
                <a:cxn ang="0">
                  <a:pos x="74" y="222"/>
                </a:cxn>
                <a:cxn ang="0">
                  <a:pos x="80" y="224"/>
                </a:cxn>
                <a:cxn ang="0">
                  <a:pos x="88" y="236"/>
                </a:cxn>
                <a:cxn ang="0">
                  <a:pos x="88" y="253"/>
                </a:cxn>
                <a:cxn ang="0">
                  <a:pos x="84" y="270"/>
                </a:cxn>
                <a:cxn ang="0">
                  <a:pos x="74" y="285"/>
                </a:cxn>
                <a:cxn ang="0">
                  <a:pos x="59" y="287"/>
                </a:cxn>
                <a:cxn ang="0">
                  <a:pos x="44" y="283"/>
                </a:cxn>
                <a:cxn ang="0">
                  <a:pos x="29" y="274"/>
                </a:cxn>
                <a:cxn ang="0">
                  <a:pos x="15" y="258"/>
                </a:cxn>
                <a:cxn ang="0">
                  <a:pos x="10" y="241"/>
                </a:cxn>
                <a:cxn ang="0">
                  <a:pos x="10" y="222"/>
                </a:cxn>
                <a:cxn ang="0">
                  <a:pos x="12" y="209"/>
                </a:cxn>
                <a:cxn ang="0">
                  <a:pos x="15" y="194"/>
                </a:cxn>
                <a:cxn ang="0">
                  <a:pos x="19" y="178"/>
                </a:cxn>
                <a:cxn ang="0">
                  <a:pos x="25" y="165"/>
                </a:cxn>
                <a:cxn ang="0">
                  <a:pos x="31" y="152"/>
                </a:cxn>
                <a:cxn ang="0">
                  <a:pos x="36" y="140"/>
                </a:cxn>
                <a:cxn ang="0">
                  <a:pos x="40" y="125"/>
                </a:cxn>
                <a:cxn ang="0">
                  <a:pos x="44" y="110"/>
                </a:cxn>
                <a:cxn ang="0">
                  <a:pos x="46" y="95"/>
                </a:cxn>
                <a:cxn ang="0">
                  <a:pos x="48" y="80"/>
                </a:cxn>
                <a:cxn ang="0">
                  <a:pos x="50" y="64"/>
                </a:cxn>
                <a:cxn ang="0">
                  <a:pos x="50" y="45"/>
                </a:cxn>
                <a:cxn ang="0">
                  <a:pos x="44" y="28"/>
                </a:cxn>
                <a:cxn ang="0">
                  <a:pos x="38" y="21"/>
                </a:cxn>
                <a:cxn ang="0">
                  <a:pos x="32" y="19"/>
                </a:cxn>
                <a:cxn ang="0">
                  <a:pos x="31" y="23"/>
                </a:cxn>
                <a:cxn ang="0">
                  <a:pos x="25" y="38"/>
                </a:cxn>
                <a:cxn ang="0">
                  <a:pos x="10" y="38"/>
                </a:cxn>
                <a:cxn ang="0">
                  <a:pos x="0" y="23"/>
                </a:cxn>
                <a:cxn ang="0">
                  <a:pos x="4" y="9"/>
                </a:cxn>
                <a:cxn ang="0">
                  <a:pos x="13" y="0"/>
                </a:cxn>
                <a:cxn ang="0">
                  <a:pos x="31" y="5"/>
                </a:cxn>
                <a:cxn ang="0">
                  <a:pos x="46" y="17"/>
                </a:cxn>
                <a:cxn ang="0">
                  <a:pos x="53" y="28"/>
                </a:cxn>
                <a:cxn ang="0">
                  <a:pos x="55" y="42"/>
                </a:cxn>
                <a:cxn ang="0">
                  <a:pos x="59" y="59"/>
                </a:cxn>
                <a:cxn ang="0">
                  <a:pos x="57" y="80"/>
                </a:cxn>
                <a:cxn ang="0">
                  <a:pos x="53" y="102"/>
                </a:cxn>
                <a:cxn ang="0">
                  <a:pos x="46" y="131"/>
                </a:cxn>
                <a:cxn ang="0">
                  <a:pos x="36" y="161"/>
                </a:cxn>
                <a:cxn ang="0">
                  <a:pos x="29" y="188"/>
                </a:cxn>
                <a:cxn ang="0">
                  <a:pos x="29" y="213"/>
                </a:cxn>
                <a:cxn ang="0">
                  <a:pos x="31" y="230"/>
                </a:cxn>
                <a:cxn ang="0">
                  <a:pos x="38" y="245"/>
                </a:cxn>
                <a:cxn ang="0">
                  <a:pos x="46" y="255"/>
                </a:cxn>
                <a:cxn ang="0">
                  <a:pos x="61" y="262"/>
                </a:cxn>
                <a:cxn ang="0">
                  <a:pos x="72" y="262"/>
                </a:cxn>
              </a:cxnLst>
              <a:rect l="0" t="0" r="r" b="b"/>
              <a:pathLst>
                <a:path w="90" h="289">
                  <a:moveTo>
                    <a:pt x="72" y="262"/>
                  </a:moveTo>
                  <a:lnTo>
                    <a:pt x="76" y="255"/>
                  </a:lnTo>
                  <a:lnTo>
                    <a:pt x="76" y="249"/>
                  </a:lnTo>
                  <a:lnTo>
                    <a:pt x="69" y="245"/>
                  </a:lnTo>
                  <a:lnTo>
                    <a:pt x="65" y="241"/>
                  </a:lnTo>
                  <a:lnTo>
                    <a:pt x="65" y="234"/>
                  </a:lnTo>
                  <a:lnTo>
                    <a:pt x="71" y="226"/>
                  </a:lnTo>
                  <a:lnTo>
                    <a:pt x="74" y="222"/>
                  </a:lnTo>
                  <a:lnTo>
                    <a:pt x="76" y="222"/>
                  </a:lnTo>
                  <a:lnTo>
                    <a:pt x="80" y="224"/>
                  </a:lnTo>
                  <a:lnTo>
                    <a:pt x="86" y="230"/>
                  </a:lnTo>
                  <a:lnTo>
                    <a:pt x="88" y="236"/>
                  </a:lnTo>
                  <a:lnTo>
                    <a:pt x="90" y="243"/>
                  </a:lnTo>
                  <a:lnTo>
                    <a:pt x="88" y="253"/>
                  </a:lnTo>
                  <a:lnTo>
                    <a:pt x="86" y="262"/>
                  </a:lnTo>
                  <a:lnTo>
                    <a:pt x="84" y="270"/>
                  </a:lnTo>
                  <a:lnTo>
                    <a:pt x="80" y="279"/>
                  </a:lnTo>
                  <a:lnTo>
                    <a:pt x="74" y="285"/>
                  </a:lnTo>
                  <a:lnTo>
                    <a:pt x="69" y="289"/>
                  </a:lnTo>
                  <a:lnTo>
                    <a:pt x="59" y="287"/>
                  </a:lnTo>
                  <a:lnTo>
                    <a:pt x="52" y="285"/>
                  </a:lnTo>
                  <a:lnTo>
                    <a:pt x="44" y="283"/>
                  </a:lnTo>
                  <a:lnTo>
                    <a:pt x="36" y="279"/>
                  </a:lnTo>
                  <a:lnTo>
                    <a:pt x="29" y="274"/>
                  </a:lnTo>
                  <a:lnTo>
                    <a:pt x="21" y="268"/>
                  </a:lnTo>
                  <a:lnTo>
                    <a:pt x="15" y="258"/>
                  </a:lnTo>
                  <a:lnTo>
                    <a:pt x="13" y="253"/>
                  </a:lnTo>
                  <a:lnTo>
                    <a:pt x="10" y="241"/>
                  </a:lnTo>
                  <a:lnTo>
                    <a:pt x="10" y="230"/>
                  </a:lnTo>
                  <a:lnTo>
                    <a:pt x="10" y="222"/>
                  </a:lnTo>
                  <a:lnTo>
                    <a:pt x="10" y="215"/>
                  </a:lnTo>
                  <a:lnTo>
                    <a:pt x="12" y="209"/>
                  </a:lnTo>
                  <a:lnTo>
                    <a:pt x="13" y="201"/>
                  </a:lnTo>
                  <a:lnTo>
                    <a:pt x="15" y="194"/>
                  </a:lnTo>
                  <a:lnTo>
                    <a:pt x="17" y="186"/>
                  </a:lnTo>
                  <a:lnTo>
                    <a:pt x="19" y="178"/>
                  </a:lnTo>
                  <a:lnTo>
                    <a:pt x="21" y="171"/>
                  </a:lnTo>
                  <a:lnTo>
                    <a:pt x="25" y="165"/>
                  </a:lnTo>
                  <a:lnTo>
                    <a:pt x="29" y="158"/>
                  </a:lnTo>
                  <a:lnTo>
                    <a:pt x="31" y="152"/>
                  </a:lnTo>
                  <a:lnTo>
                    <a:pt x="34" y="148"/>
                  </a:lnTo>
                  <a:lnTo>
                    <a:pt x="36" y="140"/>
                  </a:lnTo>
                  <a:lnTo>
                    <a:pt x="38" y="133"/>
                  </a:lnTo>
                  <a:lnTo>
                    <a:pt x="40" y="125"/>
                  </a:lnTo>
                  <a:lnTo>
                    <a:pt x="42" y="120"/>
                  </a:lnTo>
                  <a:lnTo>
                    <a:pt x="44" y="110"/>
                  </a:lnTo>
                  <a:lnTo>
                    <a:pt x="44" y="102"/>
                  </a:lnTo>
                  <a:lnTo>
                    <a:pt x="46" y="95"/>
                  </a:lnTo>
                  <a:lnTo>
                    <a:pt x="48" y="87"/>
                  </a:lnTo>
                  <a:lnTo>
                    <a:pt x="48" y="80"/>
                  </a:lnTo>
                  <a:lnTo>
                    <a:pt x="50" y="70"/>
                  </a:lnTo>
                  <a:lnTo>
                    <a:pt x="50" y="64"/>
                  </a:lnTo>
                  <a:lnTo>
                    <a:pt x="50" y="57"/>
                  </a:lnTo>
                  <a:lnTo>
                    <a:pt x="50" y="45"/>
                  </a:lnTo>
                  <a:lnTo>
                    <a:pt x="48" y="38"/>
                  </a:lnTo>
                  <a:lnTo>
                    <a:pt x="44" y="28"/>
                  </a:lnTo>
                  <a:lnTo>
                    <a:pt x="40" y="24"/>
                  </a:lnTo>
                  <a:lnTo>
                    <a:pt x="38" y="21"/>
                  </a:lnTo>
                  <a:lnTo>
                    <a:pt x="36" y="21"/>
                  </a:lnTo>
                  <a:lnTo>
                    <a:pt x="32" y="19"/>
                  </a:lnTo>
                  <a:lnTo>
                    <a:pt x="32" y="21"/>
                  </a:lnTo>
                  <a:lnTo>
                    <a:pt x="31" y="23"/>
                  </a:lnTo>
                  <a:lnTo>
                    <a:pt x="31" y="30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0" y="38"/>
                  </a:lnTo>
                  <a:lnTo>
                    <a:pt x="4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9"/>
                  </a:lnTo>
                  <a:lnTo>
                    <a:pt x="6" y="5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1" y="5"/>
                  </a:lnTo>
                  <a:lnTo>
                    <a:pt x="42" y="13"/>
                  </a:lnTo>
                  <a:lnTo>
                    <a:pt x="46" y="17"/>
                  </a:lnTo>
                  <a:lnTo>
                    <a:pt x="52" y="24"/>
                  </a:lnTo>
                  <a:lnTo>
                    <a:pt x="53" y="28"/>
                  </a:lnTo>
                  <a:lnTo>
                    <a:pt x="55" y="36"/>
                  </a:lnTo>
                  <a:lnTo>
                    <a:pt x="55" y="42"/>
                  </a:lnTo>
                  <a:lnTo>
                    <a:pt x="59" y="51"/>
                  </a:lnTo>
                  <a:lnTo>
                    <a:pt x="59" y="59"/>
                  </a:lnTo>
                  <a:lnTo>
                    <a:pt x="59" y="68"/>
                  </a:lnTo>
                  <a:lnTo>
                    <a:pt x="57" y="80"/>
                  </a:lnTo>
                  <a:lnTo>
                    <a:pt x="57" y="91"/>
                  </a:lnTo>
                  <a:lnTo>
                    <a:pt x="53" y="102"/>
                  </a:lnTo>
                  <a:lnTo>
                    <a:pt x="52" y="116"/>
                  </a:lnTo>
                  <a:lnTo>
                    <a:pt x="46" y="131"/>
                  </a:lnTo>
                  <a:lnTo>
                    <a:pt x="44" y="148"/>
                  </a:lnTo>
                  <a:lnTo>
                    <a:pt x="36" y="161"/>
                  </a:lnTo>
                  <a:lnTo>
                    <a:pt x="32" y="175"/>
                  </a:lnTo>
                  <a:lnTo>
                    <a:pt x="29" y="188"/>
                  </a:lnTo>
                  <a:lnTo>
                    <a:pt x="29" y="201"/>
                  </a:lnTo>
                  <a:lnTo>
                    <a:pt x="29" y="213"/>
                  </a:lnTo>
                  <a:lnTo>
                    <a:pt x="29" y="222"/>
                  </a:lnTo>
                  <a:lnTo>
                    <a:pt x="31" y="230"/>
                  </a:lnTo>
                  <a:lnTo>
                    <a:pt x="34" y="239"/>
                  </a:lnTo>
                  <a:lnTo>
                    <a:pt x="38" y="245"/>
                  </a:lnTo>
                  <a:lnTo>
                    <a:pt x="40" y="253"/>
                  </a:lnTo>
                  <a:lnTo>
                    <a:pt x="46" y="255"/>
                  </a:lnTo>
                  <a:lnTo>
                    <a:pt x="52" y="260"/>
                  </a:lnTo>
                  <a:lnTo>
                    <a:pt x="61" y="262"/>
                  </a:lnTo>
                  <a:lnTo>
                    <a:pt x="72" y="262"/>
                  </a:lnTo>
                  <a:lnTo>
                    <a:pt x="72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877"/>
            <p:cNvSpPr>
              <a:spLocks/>
            </p:cNvSpPr>
            <p:nvPr/>
          </p:nvSpPr>
          <p:spPr bwMode="auto">
            <a:xfrm>
              <a:off x="5140325" y="5053013"/>
              <a:ext cx="169862" cy="103188"/>
            </a:xfrm>
            <a:custGeom>
              <a:avLst/>
              <a:gdLst/>
              <a:ahLst/>
              <a:cxnLst>
                <a:cxn ang="0">
                  <a:pos x="26" y="14"/>
                </a:cxn>
                <a:cxn ang="0">
                  <a:pos x="15" y="31"/>
                </a:cxn>
                <a:cxn ang="0">
                  <a:pos x="13" y="42"/>
                </a:cxn>
                <a:cxn ang="0">
                  <a:pos x="15" y="53"/>
                </a:cxn>
                <a:cxn ang="0">
                  <a:pos x="17" y="71"/>
                </a:cxn>
                <a:cxn ang="0">
                  <a:pos x="177" y="118"/>
                </a:cxn>
                <a:cxn ang="0">
                  <a:pos x="192" y="103"/>
                </a:cxn>
                <a:cxn ang="0">
                  <a:pos x="207" y="86"/>
                </a:cxn>
                <a:cxn ang="0">
                  <a:pos x="209" y="69"/>
                </a:cxn>
                <a:cxn ang="0">
                  <a:pos x="211" y="55"/>
                </a:cxn>
                <a:cxn ang="0">
                  <a:pos x="215" y="61"/>
                </a:cxn>
                <a:cxn ang="0">
                  <a:pos x="215" y="76"/>
                </a:cxn>
                <a:cxn ang="0">
                  <a:pos x="213" y="95"/>
                </a:cxn>
                <a:cxn ang="0">
                  <a:pos x="207" y="101"/>
                </a:cxn>
                <a:cxn ang="0">
                  <a:pos x="196" y="114"/>
                </a:cxn>
                <a:cxn ang="0">
                  <a:pos x="179" y="130"/>
                </a:cxn>
                <a:cxn ang="0">
                  <a:pos x="169" y="128"/>
                </a:cxn>
                <a:cxn ang="0">
                  <a:pos x="150" y="124"/>
                </a:cxn>
                <a:cxn ang="0">
                  <a:pos x="123" y="116"/>
                </a:cxn>
                <a:cxn ang="0">
                  <a:pos x="93" y="109"/>
                </a:cxn>
                <a:cxn ang="0">
                  <a:pos x="63" y="101"/>
                </a:cxn>
                <a:cxn ang="0">
                  <a:pos x="38" y="93"/>
                </a:cxn>
                <a:cxn ang="0">
                  <a:pos x="19" y="88"/>
                </a:cxn>
                <a:cxn ang="0">
                  <a:pos x="11" y="86"/>
                </a:cxn>
                <a:cxn ang="0">
                  <a:pos x="7" y="76"/>
                </a:cxn>
                <a:cxn ang="0">
                  <a:pos x="4" y="65"/>
                </a:cxn>
                <a:cxn ang="0">
                  <a:pos x="0" y="52"/>
                </a:cxn>
                <a:cxn ang="0">
                  <a:pos x="2" y="42"/>
                </a:cxn>
                <a:cxn ang="0">
                  <a:pos x="4" y="31"/>
                </a:cxn>
                <a:cxn ang="0">
                  <a:pos x="11" y="17"/>
                </a:cxn>
                <a:cxn ang="0">
                  <a:pos x="17" y="4"/>
                </a:cxn>
                <a:cxn ang="0">
                  <a:pos x="23" y="0"/>
                </a:cxn>
                <a:cxn ang="0">
                  <a:pos x="28" y="10"/>
                </a:cxn>
              </a:cxnLst>
              <a:rect l="0" t="0" r="r" b="b"/>
              <a:pathLst>
                <a:path w="215" h="130">
                  <a:moveTo>
                    <a:pt x="28" y="10"/>
                  </a:moveTo>
                  <a:lnTo>
                    <a:pt x="26" y="14"/>
                  </a:lnTo>
                  <a:lnTo>
                    <a:pt x="21" y="21"/>
                  </a:lnTo>
                  <a:lnTo>
                    <a:pt x="15" y="31"/>
                  </a:lnTo>
                  <a:lnTo>
                    <a:pt x="15" y="40"/>
                  </a:lnTo>
                  <a:lnTo>
                    <a:pt x="13" y="42"/>
                  </a:lnTo>
                  <a:lnTo>
                    <a:pt x="13" y="48"/>
                  </a:lnTo>
                  <a:lnTo>
                    <a:pt x="15" y="53"/>
                  </a:lnTo>
                  <a:lnTo>
                    <a:pt x="15" y="61"/>
                  </a:lnTo>
                  <a:lnTo>
                    <a:pt x="17" y="71"/>
                  </a:lnTo>
                  <a:lnTo>
                    <a:pt x="19" y="76"/>
                  </a:lnTo>
                  <a:lnTo>
                    <a:pt x="177" y="118"/>
                  </a:lnTo>
                  <a:lnTo>
                    <a:pt x="180" y="112"/>
                  </a:lnTo>
                  <a:lnTo>
                    <a:pt x="192" y="103"/>
                  </a:lnTo>
                  <a:lnTo>
                    <a:pt x="201" y="92"/>
                  </a:lnTo>
                  <a:lnTo>
                    <a:pt x="207" y="86"/>
                  </a:lnTo>
                  <a:lnTo>
                    <a:pt x="207" y="78"/>
                  </a:lnTo>
                  <a:lnTo>
                    <a:pt x="209" y="69"/>
                  </a:lnTo>
                  <a:lnTo>
                    <a:pt x="209" y="59"/>
                  </a:lnTo>
                  <a:lnTo>
                    <a:pt x="211" y="55"/>
                  </a:lnTo>
                  <a:lnTo>
                    <a:pt x="213" y="55"/>
                  </a:lnTo>
                  <a:lnTo>
                    <a:pt x="215" y="61"/>
                  </a:lnTo>
                  <a:lnTo>
                    <a:pt x="215" y="69"/>
                  </a:lnTo>
                  <a:lnTo>
                    <a:pt x="215" y="76"/>
                  </a:lnTo>
                  <a:lnTo>
                    <a:pt x="213" y="86"/>
                  </a:lnTo>
                  <a:lnTo>
                    <a:pt x="213" y="95"/>
                  </a:lnTo>
                  <a:lnTo>
                    <a:pt x="209" y="97"/>
                  </a:lnTo>
                  <a:lnTo>
                    <a:pt x="207" y="101"/>
                  </a:lnTo>
                  <a:lnTo>
                    <a:pt x="201" y="109"/>
                  </a:lnTo>
                  <a:lnTo>
                    <a:pt x="196" y="114"/>
                  </a:lnTo>
                  <a:lnTo>
                    <a:pt x="184" y="126"/>
                  </a:lnTo>
                  <a:lnTo>
                    <a:pt x="179" y="130"/>
                  </a:lnTo>
                  <a:lnTo>
                    <a:pt x="175" y="130"/>
                  </a:lnTo>
                  <a:lnTo>
                    <a:pt x="169" y="128"/>
                  </a:lnTo>
                  <a:lnTo>
                    <a:pt x="159" y="126"/>
                  </a:lnTo>
                  <a:lnTo>
                    <a:pt x="150" y="124"/>
                  </a:lnTo>
                  <a:lnTo>
                    <a:pt x="137" y="120"/>
                  </a:lnTo>
                  <a:lnTo>
                    <a:pt x="123" y="116"/>
                  </a:lnTo>
                  <a:lnTo>
                    <a:pt x="108" y="112"/>
                  </a:lnTo>
                  <a:lnTo>
                    <a:pt x="93" y="109"/>
                  </a:lnTo>
                  <a:lnTo>
                    <a:pt x="78" y="105"/>
                  </a:lnTo>
                  <a:lnTo>
                    <a:pt x="63" y="101"/>
                  </a:lnTo>
                  <a:lnTo>
                    <a:pt x="49" y="97"/>
                  </a:lnTo>
                  <a:lnTo>
                    <a:pt x="38" y="93"/>
                  </a:lnTo>
                  <a:lnTo>
                    <a:pt x="26" y="90"/>
                  </a:lnTo>
                  <a:lnTo>
                    <a:pt x="19" y="88"/>
                  </a:lnTo>
                  <a:lnTo>
                    <a:pt x="13" y="86"/>
                  </a:lnTo>
                  <a:lnTo>
                    <a:pt x="11" y="86"/>
                  </a:lnTo>
                  <a:lnTo>
                    <a:pt x="9" y="80"/>
                  </a:lnTo>
                  <a:lnTo>
                    <a:pt x="7" y="76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2" y="57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1" y="17"/>
                  </a:lnTo>
                  <a:lnTo>
                    <a:pt x="15" y="10"/>
                  </a:lnTo>
                  <a:lnTo>
                    <a:pt x="17" y="4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6" y="6"/>
                  </a:lnTo>
                  <a:lnTo>
                    <a:pt x="28" y="10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878"/>
            <p:cNvSpPr>
              <a:spLocks/>
            </p:cNvSpPr>
            <p:nvPr/>
          </p:nvSpPr>
          <p:spPr bwMode="auto">
            <a:xfrm>
              <a:off x="5157787" y="5053013"/>
              <a:ext cx="153987" cy="650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6" y="59"/>
                </a:cxn>
                <a:cxn ang="0">
                  <a:pos x="129" y="82"/>
                </a:cxn>
                <a:cxn ang="0">
                  <a:pos x="190" y="65"/>
                </a:cxn>
                <a:cxn ang="0">
                  <a:pos x="192" y="61"/>
                </a:cxn>
                <a:cxn ang="0">
                  <a:pos x="194" y="59"/>
                </a:cxn>
                <a:cxn ang="0">
                  <a:pos x="194" y="55"/>
                </a:cxn>
                <a:cxn ang="0">
                  <a:pos x="192" y="55"/>
                </a:cxn>
                <a:cxn ang="0">
                  <a:pos x="186" y="53"/>
                </a:cxn>
                <a:cxn ang="0">
                  <a:pos x="178" y="55"/>
                </a:cxn>
                <a:cxn ang="0">
                  <a:pos x="169" y="57"/>
                </a:cxn>
                <a:cxn ang="0">
                  <a:pos x="157" y="61"/>
                </a:cxn>
                <a:cxn ang="0">
                  <a:pos x="146" y="63"/>
                </a:cxn>
                <a:cxn ang="0">
                  <a:pos x="136" y="65"/>
                </a:cxn>
                <a:cxn ang="0">
                  <a:pos x="131" y="69"/>
                </a:cxn>
                <a:cxn ang="0">
                  <a:pos x="129" y="69"/>
                </a:cxn>
                <a:cxn ang="0">
                  <a:pos x="38" y="50"/>
                </a:cxn>
                <a:cxn ang="0">
                  <a:pos x="36" y="46"/>
                </a:cxn>
                <a:cxn ang="0">
                  <a:pos x="32" y="40"/>
                </a:cxn>
                <a:cxn ang="0">
                  <a:pos x="28" y="33"/>
                </a:cxn>
                <a:cxn ang="0">
                  <a:pos x="22" y="25"/>
                </a:cxn>
                <a:cxn ang="0">
                  <a:pos x="15" y="14"/>
                </a:cxn>
                <a:cxn ang="0">
                  <a:pos x="11" y="6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94" h="82">
                  <a:moveTo>
                    <a:pt x="0" y="10"/>
                  </a:moveTo>
                  <a:lnTo>
                    <a:pt x="36" y="59"/>
                  </a:lnTo>
                  <a:lnTo>
                    <a:pt x="129" y="82"/>
                  </a:lnTo>
                  <a:lnTo>
                    <a:pt x="190" y="65"/>
                  </a:lnTo>
                  <a:lnTo>
                    <a:pt x="192" y="61"/>
                  </a:lnTo>
                  <a:lnTo>
                    <a:pt x="194" y="59"/>
                  </a:lnTo>
                  <a:lnTo>
                    <a:pt x="194" y="55"/>
                  </a:lnTo>
                  <a:lnTo>
                    <a:pt x="192" y="55"/>
                  </a:lnTo>
                  <a:lnTo>
                    <a:pt x="186" y="53"/>
                  </a:lnTo>
                  <a:lnTo>
                    <a:pt x="178" y="55"/>
                  </a:lnTo>
                  <a:lnTo>
                    <a:pt x="169" y="57"/>
                  </a:lnTo>
                  <a:lnTo>
                    <a:pt x="157" y="61"/>
                  </a:lnTo>
                  <a:lnTo>
                    <a:pt x="146" y="63"/>
                  </a:lnTo>
                  <a:lnTo>
                    <a:pt x="136" y="65"/>
                  </a:lnTo>
                  <a:lnTo>
                    <a:pt x="131" y="69"/>
                  </a:lnTo>
                  <a:lnTo>
                    <a:pt x="129" y="69"/>
                  </a:lnTo>
                  <a:lnTo>
                    <a:pt x="38" y="50"/>
                  </a:lnTo>
                  <a:lnTo>
                    <a:pt x="36" y="46"/>
                  </a:lnTo>
                  <a:lnTo>
                    <a:pt x="32" y="40"/>
                  </a:lnTo>
                  <a:lnTo>
                    <a:pt x="28" y="33"/>
                  </a:lnTo>
                  <a:lnTo>
                    <a:pt x="22" y="25"/>
                  </a:lnTo>
                  <a:lnTo>
                    <a:pt x="15" y="14"/>
                  </a:lnTo>
                  <a:lnTo>
                    <a:pt x="11" y="6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879"/>
            <p:cNvSpPr>
              <a:spLocks/>
            </p:cNvSpPr>
            <p:nvPr/>
          </p:nvSpPr>
          <p:spPr bwMode="auto">
            <a:xfrm>
              <a:off x="5118100" y="5319713"/>
              <a:ext cx="111125" cy="2540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4" y="47"/>
                </a:cxn>
                <a:cxn ang="0">
                  <a:pos x="6" y="57"/>
                </a:cxn>
                <a:cxn ang="0">
                  <a:pos x="12" y="68"/>
                </a:cxn>
                <a:cxn ang="0">
                  <a:pos x="15" y="78"/>
                </a:cxn>
                <a:cxn ang="0">
                  <a:pos x="19" y="87"/>
                </a:cxn>
                <a:cxn ang="0">
                  <a:pos x="19" y="93"/>
                </a:cxn>
                <a:cxn ang="0">
                  <a:pos x="21" y="97"/>
                </a:cxn>
                <a:cxn ang="0">
                  <a:pos x="6" y="312"/>
                </a:cxn>
                <a:cxn ang="0">
                  <a:pos x="33" y="319"/>
                </a:cxn>
                <a:cxn ang="0">
                  <a:pos x="88" y="106"/>
                </a:cxn>
                <a:cxn ang="0">
                  <a:pos x="131" y="63"/>
                </a:cxn>
                <a:cxn ang="0">
                  <a:pos x="141" y="34"/>
                </a:cxn>
                <a:cxn ang="0">
                  <a:pos x="131" y="26"/>
                </a:cxn>
                <a:cxn ang="0">
                  <a:pos x="130" y="26"/>
                </a:cxn>
                <a:cxn ang="0">
                  <a:pos x="124" y="26"/>
                </a:cxn>
                <a:cxn ang="0">
                  <a:pos x="116" y="28"/>
                </a:cxn>
                <a:cxn ang="0">
                  <a:pos x="109" y="32"/>
                </a:cxn>
                <a:cxn ang="0">
                  <a:pos x="99" y="36"/>
                </a:cxn>
                <a:cxn ang="0">
                  <a:pos x="90" y="38"/>
                </a:cxn>
                <a:cxn ang="0">
                  <a:pos x="82" y="40"/>
                </a:cxn>
                <a:cxn ang="0">
                  <a:pos x="76" y="42"/>
                </a:cxn>
                <a:cxn ang="0">
                  <a:pos x="69" y="38"/>
                </a:cxn>
                <a:cxn ang="0">
                  <a:pos x="61" y="38"/>
                </a:cxn>
                <a:cxn ang="0">
                  <a:pos x="55" y="36"/>
                </a:cxn>
                <a:cxn ang="0">
                  <a:pos x="52" y="36"/>
                </a:cxn>
                <a:cxn ang="0">
                  <a:pos x="42" y="32"/>
                </a:cxn>
                <a:cxn ang="0">
                  <a:pos x="36" y="28"/>
                </a:cxn>
                <a:cxn ang="0">
                  <a:pos x="31" y="19"/>
                </a:cxn>
                <a:cxn ang="0">
                  <a:pos x="23" y="11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41" h="319">
                  <a:moveTo>
                    <a:pt x="2" y="2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4" y="47"/>
                  </a:lnTo>
                  <a:lnTo>
                    <a:pt x="6" y="57"/>
                  </a:lnTo>
                  <a:lnTo>
                    <a:pt x="12" y="68"/>
                  </a:lnTo>
                  <a:lnTo>
                    <a:pt x="15" y="78"/>
                  </a:lnTo>
                  <a:lnTo>
                    <a:pt x="19" y="87"/>
                  </a:lnTo>
                  <a:lnTo>
                    <a:pt x="19" y="93"/>
                  </a:lnTo>
                  <a:lnTo>
                    <a:pt x="21" y="97"/>
                  </a:lnTo>
                  <a:lnTo>
                    <a:pt x="6" y="312"/>
                  </a:lnTo>
                  <a:lnTo>
                    <a:pt x="33" y="319"/>
                  </a:lnTo>
                  <a:lnTo>
                    <a:pt x="88" y="106"/>
                  </a:lnTo>
                  <a:lnTo>
                    <a:pt x="131" y="63"/>
                  </a:lnTo>
                  <a:lnTo>
                    <a:pt x="141" y="34"/>
                  </a:lnTo>
                  <a:lnTo>
                    <a:pt x="131" y="26"/>
                  </a:lnTo>
                  <a:lnTo>
                    <a:pt x="130" y="26"/>
                  </a:lnTo>
                  <a:lnTo>
                    <a:pt x="124" y="26"/>
                  </a:lnTo>
                  <a:lnTo>
                    <a:pt x="116" y="28"/>
                  </a:lnTo>
                  <a:lnTo>
                    <a:pt x="109" y="32"/>
                  </a:lnTo>
                  <a:lnTo>
                    <a:pt x="99" y="36"/>
                  </a:lnTo>
                  <a:lnTo>
                    <a:pt x="90" y="38"/>
                  </a:lnTo>
                  <a:lnTo>
                    <a:pt x="82" y="40"/>
                  </a:lnTo>
                  <a:lnTo>
                    <a:pt x="76" y="42"/>
                  </a:lnTo>
                  <a:lnTo>
                    <a:pt x="69" y="38"/>
                  </a:lnTo>
                  <a:lnTo>
                    <a:pt x="61" y="38"/>
                  </a:lnTo>
                  <a:lnTo>
                    <a:pt x="55" y="36"/>
                  </a:lnTo>
                  <a:lnTo>
                    <a:pt x="52" y="36"/>
                  </a:lnTo>
                  <a:lnTo>
                    <a:pt x="42" y="32"/>
                  </a:lnTo>
                  <a:lnTo>
                    <a:pt x="36" y="28"/>
                  </a:lnTo>
                  <a:lnTo>
                    <a:pt x="31" y="19"/>
                  </a:lnTo>
                  <a:lnTo>
                    <a:pt x="23" y="11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80"/>
            <p:cNvSpPr>
              <a:spLocks/>
            </p:cNvSpPr>
            <p:nvPr/>
          </p:nvSpPr>
          <p:spPr bwMode="auto">
            <a:xfrm>
              <a:off x="5448300" y="5187951"/>
              <a:ext cx="96837" cy="188913"/>
            </a:xfrm>
            <a:custGeom>
              <a:avLst/>
              <a:gdLst/>
              <a:ahLst/>
              <a:cxnLst>
                <a:cxn ang="0">
                  <a:pos x="9" y="221"/>
                </a:cxn>
                <a:cxn ang="0">
                  <a:pos x="24" y="225"/>
                </a:cxn>
                <a:cxn ang="0">
                  <a:pos x="36" y="229"/>
                </a:cxn>
                <a:cxn ang="0">
                  <a:pos x="45" y="229"/>
                </a:cxn>
                <a:cxn ang="0">
                  <a:pos x="64" y="225"/>
                </a:cxn>
                <a:cxn ang="0">
                  <a:pos x="85" y="223"/>
                </a:cxn>
                <a:cxn ang="0">
                  <a:pos x="104" y="219"/>
                </a:cxn>
                <a:cxn ang="0">
                  <a:pos x="106" y="212"/>
                </a:cxn>
                <a:cxn ang="0">
                  <a:pos x="95" y="194"/>
                </a:cxn>
                <a:cxn ang="0">
                  <a:pos x="81" y="170"/>
                </a:cxn>
                <a:cxn ang="0">
                  <a:pos x="68" y="149"/>
                </a:cxn>
                <a:cxn ang="0">
                  <a:pos x="64" y="139"/>
                </a:cxn>
                <a:cxn ang="0">
                  <a:pos x="62" y="126"/>
                </a:cxn>
                <a:cxn ang="0">
                  <a:pos x="59" y="109"/>
                </a:cxn>
                <a:cxn ang="0">
                  <a:pos x="55" y="92"/>
                </a:cxn>
                <a:cxn ang="0">
                  <a:pos x="51" y="77"/>
                </a:cxn>
                <a:cxn ang="0">
                  <a:pos x="49" y="61"/>
                </a:cxn>
                <a:cxn ang="0">
                  <a:pos x="45" y="44"/>
                </a:cxn>
                <a:cxn ang="0">
                  <a:pos x="49" y="0"/>
                </a:cxn>
                <a:cxn ang="0">
                  <a:pos x="51" y="12"/>
                </a:cxn>
                <a:cxn ang="0">
                  <a:pos x="55" y="31"/>
                </a:cxn>
                <a:cxn ang="0">
                  <a:pos x="59" y="54"/>
                </a:cxn>
                <a:cxn ang="0">
                  <a:pos x="62" y="80"/>
                </a:cxn>
                <a:cxn ang="0">
                  <a:pos x="66" y="105"/>
                </a:cxn>
                <a:cxn ang="0">
                  <a:pos x="70" y="126"/>
                </a:cxn>
                <a:cxn ang="0">
                  <a:pos x="74" y="139"/>
                </a:cxn>
                <a:cxn ang="0">
                  <a:pos x="80" y="147"/>
                </a:cxn>
                <a:cxn ang="0">
                  <a:pos x="89" y="162"/>
                </a:cxn>
                <a:cxn ang="0">
                  <a:pos x="97" y="175"/>
                </a:cxn>
                <a:cxn ang="0">
                  <a:pos x="104" y="187"/>
                </a:cxn>
                <a:cxn ang="0">
                  <a:pos x="112" y="200"/>
                </a:cxn>
                <a:cxn ang="0">
                  <a:pos x="119" y="215"/>
                </a:cxn>
                <a:cxn ang="0">
                  <a:pos x="116" y="221"/>
                </a:cxn>
                <a:cxn ang="0">
                  <a:pos x="99" y="227"/>
                </a:cxn>
                <a:cxn ang="0">
                  <a:pos x="76" y="233"/>
                </a:cxn>
                <a:cxn ang="0">
                  <a:pos x="57" y="236"/>
                </a:cxn>
                <a:cxn ang="0">
                  <a:pos x="43" y="236"/>
                </a:cxn>
                <a:cxn ang="0">
                  <a:pos x="28" y="236"/>
                </a:cxn>
                <a:cxn ang="0">
                  <a:pos x="11" y="233"/>
                </a:cxn>
                <a:cxn ang="0">
                  <a:pos x="0" y="231"/>
                </a:cxn>
                <a:cxn ang="0">
                  <a:pos x="5" y="221"/>
                </a:cxn>
              </a:cxnLst>
              <a:rect l="0" t="0" r="r" b="b"/>
              <a:pathLst>
                <a:path w="121" h="238">
                  <a:moveTo>
                    <a:pt x="5" y="221"/>
                  </a:moveTo>
                  <a:lnTo>
                    <a:pt x="9" y="221"/>
                  </a:lnTo>
                  <a:lnTo>
                    <a:pt x="19" y="225"/>
                  </a:lnTo>
                  <a:lnTo>
                    <a:pt x="24" y="225"/>
                  </a:lnTo>
                  <a:lnTo>
                    <a:pt x="30" y="227"/>
                  </a:lnTo>
                  <a:lnTo>
                    <a:pt x="36" y="229"/>
                  </a:lnTo>
                  <a:lnTo>
                    <a:pt x="40" y="229"/>
                  </a:lnTo>
                  <a:lnTo>
                    <a:pt x="45" y="229"/>
                  </a:lnTo>
                  <a:lnTo>
                    <a:pt x="53" y="227"/>
                  </a:lnTo>
                  <a:lnTo>
                    <a:pt x="64" y="225"/>
                  </a:lnTo>
                  <a:lnTo>
                    <a:pt x="76" y="225"/>
                  </a:lnTo>
                  <a:lnTo>
                    <a:pt x="85" y="223"/>
                  </a:lnTo>
                  <a:lnTo>
                    <a:pt x="97" y="221"/>
                  </a:lnTo>
                  <a:lnTo>
                    <a:pt x="104" y="219"/>
                  </a:lnTo>
                  <a:lnTo>
                    <a:pt x="108" y="217"/>
                  </a:lnTo>
                  <a:lnTo>
                    <a:pt x="106" y="212"/>
                  </a:lnTo>
                  <a:lnTo>
                    <a:pt x="102" y="204"/>
                  </a:lnTo>
                  <a:lnTo>
                    <a:pt x="95" y="194"/>
                  </a:lnTo>
                  <a:lnTo>
                    <a:pt x="89" y="183"/>
                  </a:lnTo>
                  <a:lnTo>
                    <a:pt x="81" y="170"/>
                  </a:lnTo>
                  <a:lnTo>
                    <a:pt x="74" y="160"/>
                  </a:lnTo>
                  <a:lnTo>
                    <a:pt x="68" y="149"/>
                  </a:lnTo>
                  <a:lnTo>
                    <a:pt x="66" y="143"/>
                  </a:lnTo>
                  <a:lnTo>
                    <a:pt x="64" y="139"/>
                  </a:lnTo>
                  <a:lnTo>
                    <a:pt x="64" y="132"/>
                  </a:lnTo>
                  <a:lnTo>
                    <a:pt x="62" y="126"/>
                  </a:lnTo>
                  <a:lnTo>
                    <a:pt x="61" y="118"/>
                  </a:lnTo>
                  <a:lnTo>
                    <a:pt x="59" y="109"/>
                  </a:lnTo>
                  <a:lnTo>
                    <a:pt x="59" y="101"/>
                  </a:lnTo>
                  <a:lnTo>
                    <a:pt x="55" y="92"/>
                  </a:lnTo>
                  <a:lnTo>
                    <a:pt x="55" y="86"/>
                  </a:lnTo>
                  <a:lnTo>
                    <a:pt x="51" y="77"/>
                  </a:lnTo>
                  <a:lnTo>
                    <a:pt x="51" y="67"/>
                  </a:lnTo>
                  <a:lnTo>
                    <a:pt x="49" y="61"/>
                  </a:lnTo>
                  <a:lnTo>
                    <a:pt x="47" y="56"/>
                  </a:lnTo>
                  <a:lnTo>
                    <a:pt x="45" y="44"/>
                  </a:lnTo>
                  <a:lnTo>
                    <a:pt x="45" y="42"/>
                  </a:lnTo>
                  <a:lnTo>
                    <a:pt x="49" y="0"/>
                  </a:lnTo>
                  <a:lnTo>
                    <a:pt x="49" y="6"/>
                  </a:lnTo>
                  <a:lnTo>
                    <a:pt x="51" y="12"/>
                  </a:lnTo>
                  <a:lnTo>
                    <a:pt x="53" y="21"/>
                  </a:lnTo>
                  <a:lnTo>
                    <a:pt x="55" y="31"/>
                  </a:lnTo>
                  <a:lnTo>
                    <a:pt x="57" y="42"/>
                  </a:lnTo>
                  <a:lnTo>
                    <a:pt x="59" y="54"/>
                  </a:lnTo>
                  <a:lnTo>
                    <a:pt x="61" y="67"/>
                  </a:lnTo>
                  <a:lnTo>
                    <a:pt x="62" y="80"/>
                  </a:lnTo>
                  <a:lnTo>
                    <a:pt x="64" y="94"/>
                  </a:lnTo>
                  <a:lnTo>
                    <a:pt x="66" y="105"/>
                  </a:lnTo>
                  <a:lnTo>
                    <a:pt x="70" y="117"/>
                  </a:lnTo>
                  <a:lnTo>
                    <a:pt x="70" y="126"/>
                  </a:lnTo>
                  <a:lnTo>
                    <a:pt x="72" y="134"/>
                  </a:lnTo>
                  <a:lnTo>
                    <a:pt x="74" y="139"/>
                  </a:lnTo>
                  <a:lnTo>
                    <a:pt x="76" y="143"/>
                  </a:lnTo>
                  <a:lnTo>
                    <a:pt x="80" y="147"/>
                  </a:lnTo>
                  <a:lnTo>
                    <a:pt x="85" y="156"/>
                  </a:lnTo>
                  <a:lnTo>
                    <a:pt x="89" y="162"/>
                  </a:lnTo>
                  <a:lnTo>
                    <a:pt x="91" y="168"/>
                  </a:lnTo>
                  <a:lnTo>
                    <a:pt x="97" y="175"/>
                  </a:lnTo>
                  <a:lnTo>
                    <a:pt x="100" y="181"/>
                  </a:lnTo>
                  <a:lnTo>
                    <a:pt x="104" y="187"/>
                  </a:lnTo>
                  <a:lnTo>
                    <a:pt x="108" y="194"/>
                  </a:lnTo>
                  <a:lnTo>
                    <a:pt x="112" y="200"/>
                  </a:lnTo>
                  <a:lnTo>
                    <a:pt x="116" y="206"/>
                  </a:lnTo>
                  <a:lnTo>
                    <a:pt x="119" y="215"/>
                  </a:lnTo>
                  <a:lnTo>
                    <a:pt x="121" y="221"/>
                  </a:lnTo>
                  <a:lnTo>
                    <a:pt x="116" y="221"/>
                  </a:lnTo>
                  <a:lnTo>
                    <a:pt x="110" y="225"/>
                  </a:lnTo>
                  <a:lnTo>
                    <a:pt x="99" y="227"/>
                  </a:lnTo>
                  <a:lnTo>
                    <a:pt x="89" y="231"/>
                  </a:lnTo>
                  <a:lnTo>
                    <a:pt x="76" y="233"/>
                  </a:lnTo>
                  <a:lnTo>
                    <a:pt x="66" y="234"/>
                  </a:lnTo>
                  <a:lnTo>
                    <a:pt x="57" y="236"/>
                  </a:lnTo>
                  <a:lnTo>
                    <a:pt x="51" y="238"/>
                  </a:lnTo>
                  <a:lnTo>
                    <a:pt x="43" y="236"/>
                  </a:lnTo>
                  <a:lnTo>
                    <a:pt x="36" y="236"/>
                  </a:lnTo>
                  <a:lnTo>
                    <a:pt x="28" y="236"/>
                  </a:lnTo>
                  <a:lnTo>
                    <a:pt x="21" y="234"/>
                  </a:lnTo>
                  <a:lnTo>
                    <a:pt x="11" y="233"/>
                  </a:lnTo>
                  <a:lnTo>
                    <a:pt x="5" y="231"/>
                  </a:lnTo>
                  <a:lnTo>
                    <a:pt x="0" y="231"/>
                  </a:lnTo>
                  <a:lnTo>
                    <a:pt x="0" y="231"/>
                  </a:lnTo>
                  <a:lnTo>
                    <a:pt x="5" y="221"/>
                  </a:lnTo>
                  <a:lnTo>
                    <a:pt x="5" y="2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81"/>
            <p:cNvSpPr>
              <a:spLocks/>
            </p:cNvSpPr>
            <p:nvPr/>
          </p:nvSpPr>
          <p:spPr bwMode="auto">
            <a:xfrm>
              <a:off x="5448300" y="5365751"/>
              <a:ext cx="171450" cy="80963"/>
            </a:xfrm>
            <a:custGeom>
              <a:avLst/>
              <a:gdLst/>
              <a:ahLst/>
              <a:cxnLst>
                <a:cxn ang="0">
                  <a:pos x="9" y="21"/>
                </a:cxn>
                <a:cxn ang="0">
                  <a:pos x="3" y="42"/>
                </a:cxn>
                <a:cxn ang="0">
                  <a:pos x="2" y="59"/>
                </a:cxn>
                <a:cxn ang="0">
                  <a:pos x="7" y="80"/>
                </a:cxn>
                <a:cxn ang="0">
                  <a:pos x="21" y="80"/>
                </a:cxn>
                <a:cxn ang="0">
                  <a:pos x="49" y="84"/>
                </a:cxn>
                <a:cxn ang="0">
                  <a:pos x="57" y="74"/>
                </a:cxn>
                <a:cxn ang="0">
                  <a:pos x="57" y="51"/>
                </a:cxn>
                <a:cxn ang="0">
                  <a:pos x="81" y="63"/>
                </a:cxn>
                <a:cxn ang="0">
                  <a:pos x="87" y="74"/>
                </a:cxn>
                <a:cxn ang="0">
                  <a:pos x="106" y="80"/>
                </a:cxn>
                <a:cxn ang="0">
                  <a:pos x="137" y="89"/>
                </a:cxn>
                <a:cxn ang="0">
                  <a:pos x="173" y="97"/>
                </a:cxn>
                <a:cxn ang="0">
                  <a:pos x="201" y="101"/>
                </a:cxn>
                <a:cxn ang="0">
                  <a:pos x="216" y="103"/>
                </a:cxn>
                <a:cxn ang="0">
                  <a:pos x="216" y="87"/>
                </a:cxn>
                <a:cxn ang="0">
                  <a:pos x="213" y="63"/>
                </a:cxn>
                <a:cxn ang="0">
                  <a:pos x="205" y="44"/>
                </a:cxn>
                <a:cxn ang="0">
                  <a:pos x="190" y="34"/>
                </a:cxn>
                <a:cxn ang="0">
                  <a:pos x="165" y="27"/>
                </a:cxn>
                <a:cxn ang="0">
                  <a:pos x="139" y="23"/>
                </a:cxn>
                <a:cxn ang="0">
                  <a:pos x="116" y="21"/>
                </a:cxn>
                <a:cxn ang="0">
                  <a:pos x="95" y="4"/>
                </a:cxn>
                <a:cxn ang="0">
                  <a:pos x="119" y="27"/>
                </a:cxn>
                <a:cxn ang="0">
                  <a:pos x="140" y="30"/>
                </a:cxn>
                <a:cxn ang="0">
                  <a:pos x="165" y="36"/>
                </a:cxn>
                <a:cxn ang="0">
                  <a:pos x="190" y="44"/>
                </a:cxn>
                <a:cxn ang="0">
                  <a:pos x="199" y="59"/>
                </a:cxn>
                <a:cxn ang="0">
                  <a:pos x="203" y="80"/>
                </a:cxn>
                <a:cxn ang="0">
                  <a:pos x="203" y="91"/>
                </a:cxn>
                <a:cxn ang="0">
                  <a:pos x="190" y="89"/>
                </a:cxn>
                <a:cxn ang="0">
                  <a:pos x="165" y="85"/>
                </a:cxn>
                <a:cxn ang="0">
                  <a:pos x="137" y="78"/>
                </a:cxn>
                <a:cxn ang="0">
                  <a:pos x="114" y="72"/>
                </a:cxn>
                <a:cxn ang="0">
                  <a:pos x="97" y="66"/>
                </a:cxn>
                <a:cxn ang="0">
                  <a:pos x="91" y="47"/>
                </a:cxn>
                <a:cxn ang="0">
                  <a:pos x="80" y="42"/>
                </a:cxn>
                <a:cxn ang="0">
                  <a:pos x="55" y="46"/>
                </a:cxn>
                <a:cxn ang="0">
                  <a:pos x="45" y="74"/>
                </a:cxn>
                <a:cxn ang="0">
                  <a:pos x="30" y="72"/>
                </a:cxn>
                <a:cxn ang="0">
                  <a:pos x="11" y="61"/>
                </a:cxn>
                <a:cxn ang="0">
                  <a:pos x="9" y="46"/>
                </a:cxn>
                <a:cxn ang="0">
                  <a:pos x="17" y="21"/>
                </a:cxn>
                <a:cxn ang="0">
                  <a:pos x="36" y="34"/>
                </a:cxn>
                <a:cxn ang="0">
                  <a:pos x="49" y="34"/>
                </a:cxn>
                <a:cxn ang="0">
                  <a:pos x="42" y="21"/>
                </a:cxn>
                <a:cxn ang="0">
                  <a:pos x="28" y="9"/>
                </a:cxn>
                <a:cxn ang="0">
                  <a:pos x="11" y="6"/>
                </a:cxn>
              </a:cxnLst>
              <a:rect l="0" t="0" r="r" b="b"/>
              <a:pathLst>
                <a:path w="216" h="103">
                  <a:moveTo>
                    <a:pt x="11" y="6"/>
                  </a:moveTo>
                  <a:lnTo>
                    <a:pt x="11" y="21"/>
                  </a:lnTo>
                  <a:lnTo>
                    <a:pt x="9" y="21"/>
                  </a:lnTo>
                  <a:lnTo>
                    <a:pt x="7" y="27"/>
                  </a:lnTo>
                  <a:lnTo>
                    <a:pt x="3" y="32"/>
                  </a:lnTo>
                  <a:lnTo>
                    <a:pt x="3" y="42"/>
                  </a:lnTo>
                  <a:lnTo>
                    <a:pt x="0" y="46"/>
                  </a:lnTo>
                  <a:lnTo>
                    <a:pt x="0" y="53"/>
                  </a:lnTo>
                  <a:lnTo>
                    <a:pt x="2" y="59"/>
                  </a:lnTo>
                  <a:lnTo>
                    <a:pt x="3" y="65"/>
                  </a:lnTo>
                  <a:lnTo>
                    <a:pt x="5" y="74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5" y="80"/>
                  </a:lnTo>
                  <a:lnTo>
                    <a:pt x="21" y="80"/>
                  </a:lnTo>
                  <a:lnTo>
                    <a:pt x="32" y="84"/>
                  </a:lnTo>
                  <a:lnTo>
                    <a:pt x="40" y="84"/>
                  </a:lnTo>
                  <a:lnTo>
                    <a:pt x="49" y="84"/>
                  </a:lnTo>
                  <a:lnTo>
                    <a:pt x="55" y="84"/>
                  </a:lnTo>
                  <a:lnTo>
                    <a:pt x="57" y="84"/>
                  </a:lnTo>
                  <a:lnTo>
                    <a:pt x="57" y="74"/>
                  </a:lnTo>
                  <a:lnTo>
                    <a:pt x="57" y="65"/>
                  </a:lnTo>
                  <a:lnTo>
                    <a:pt x="57" y="55"/>
                  </a:lnTo>
                  <a:lnTo>
                    <a:pt x="57" y="51"/>
                  </a:lnTo>
                  <a:lnTo>
                    <a:pt x="83" y="55"/>
                  </a:lnTo>
                  <a:lnTo>
                    <a:pt x="81" y="57"/>
                  </a:lnTo>
                  <a:lnTo>
                    <a:pt x="81" y="63"/>
                  </a:lnTo>
                  <a:lnTo>
                    <a:pt x="83" y="66"/>
                  </a:lnTo>
                  <a:lnTo>
                    <a:pt x="85" y="74"/>
                  </a:lnTo>
                  <a:lnTo>
                    <a:pt x="87" y="74"/>
                  </a:lnTo>
                  <a:lnTo>
                    <a:pt x="91" y="74"/>
                  </a:lnTo>
                  <a:lnTo>
                    <a:pt x="97" y="76"/>
                  </a:lnTo>
                  <a:lnTo>
                    <a:pt x="106" y="80"/>
                  </a:lnTo>
                  <a:lnTo>
                    <a:pt x="116" y="82"/>
                  </a:lnTo>
                  <a:lnTo>
                    <a:pt x="127" y="85"/>
                  </a:lnTo>
                  <a:lnTo>
                    <a:pt x="137" y="89"/>
                  </a:lnTo>
                  <a:lnTo>
                    <a:pt x="150" y="91"/>
                  </a:lnTo>
                  <a:lnTo>
                    <a:pt x="161" y="95"/>
                  </a:lnTo>
                  <a:lnTo>
                    <a:pt x="173" y="97"/>
                  </a:lnTo>
                  <a:lnTo>
                    <a:pt x="182" y="99"/>
                  </a:lnTo>
                  <a:lnTo>
                    <a:pt x="194" y="101"/>
                  </a:lnTo>
                  <a:lnTo>
                    <a:pt x="201" y="101"/>
                  </a:lnTo>
                  <a:lnTo>
                    <a:pt x="207" y="103"/>
                  </a:lnTo>
                  <a:lnTo>
                    <a:pt x="213" y="103"/>
                  </a:lnTo>
                  <a:lnTo>
                    <a:pt x="216" y="103"/>
                  </a:lnTo>
                  <a:lnTo>
                    <a:pt x="216" y="99"/>
                  </a:lnTo>
                  <a:lnTo>
                    <a:pt x="216" y="95"/>
                  </a:lnTo>
                  <a:lnTo>
                    <a:pt x="216" y="87"/>
                  </a:lnTo>
                  <a:lnTo>
                    <a:pt x="216" y="80"/>
                  </a:lnTo>
                  <a:lnTo>
                    <a:pt x="215" y="70"/>
                  </a:lnTo>
                  <a:lnTo>
                    <a:pt x="213" y="63"/>
                  </a:lnTo>
                  <a:lnTo>
                    <a:pt x="211" y="55"/>
                  </a:lnTo>
                  <a:lnTo>
                    <a:pt x="207" y="47"/>
                  </a:lnTo>
                  <a:lnTo>
                    <a:pt x="205" y="44"/>
                  </a:lnTo>
                  <a:lnTo>
                    <a:pt x="201" y="40"/>
                  </a:lnTo>
                  <a:lnTo>
                    <a:pt x="196" y="36"/>
                  </a:lnTo>
                  <a:lnTo>
                    <a:pt x="190" y="34"/>
                  </a:lnTo>
                  <a:lnTo>
                    <a:pt x="180" y="30"/>
                  </a:lnTo>
                  <a:lnTo>
                    <a:pt x="173" y="30"/>
                  </a:lnTo>
                  <a:lnTo>
                    <a:pt x="165" y="27"/>
                  </a:lnTo>
                  <a:lnTo>
                    <a:pt x="156" y="27"/>
                  </a:lnTo>
                  <a:lnTo>
                    <a:pt x="146" y="25"/>
                  </a:lnTo>
                  <a:lnTo>
                    <a:pt x="139" y="23"/>
                  </a:lnTo>
                  <a:lnTo>
                    <a:pt x="131" y="21"/>
                  </a:lnTo>
                  <a:lnTo>
                    <a:pt x="125" y="21"/>
                  </a:lnTo>
                  <a:lnTo>
                    <a:pt x="116" y="21"/>
                  </a:lnTo>
                  <a:lnTo>
                    <a:pt x="114" y="21"/>
                  </a:lnTo>
                  <a:lnTo>
                    <a:pt x="106" y="0"/>
                  </a:lnTo>
                  <a:lnTo>
                    <a:pt x="95" y="4"/>
                  </a:lnTo>
                  <a:lnTo>
                    <a:pt x="106" y="27"/>
                  </a:lnTo>
                  <a:lnTo>
                    <a:pt x="108" y="27"/>
                  </a:lnTo>
                  <a:lnTo>
                    <a:pt x="119" y="27"/>
                  </a:lnTo>
                  <a:lnTo>
                    <a:pt x="125" y="27"/>
                  </a:lnTo>
                  <a:lnTo>
                    <a:pt x="131" y="30"/>
                  </a:lnTo>
                  <a:lnTo>
                    <a:pt x="140" y="30"/>
                  </a:lnTo>
                  <a:lnTo>
                    <a:pt x="150" y="34"/>
                  </a:lnTo>
                  <a:lnTo>
                    <a:pt x="156" y="34"/>
                  </a:lnTo>
                  <a:lnTo>
                    <a:pt x="165" y="36"/>
                  </a:lnTo>
                  <a:lnTo>
                    <a:pt x="171" y="38"/>
                  </a:lnTo>
                  <a:lnTo>
                    <a:pt x="180" y="40"/>
                  </a:lnTo>
                  <a:lnTo>
                    <a:pt x="190" y="44"/>
                  </a:lnTo>
                  <a:lnTo>
                    <a:pt x="196" y="47"/>
                  </a:lnTo>
                  <a:lnTo>
                    <a:pt x="197" y="51"/>
                  </a:lnTo>
                  <a:lnTo>
                    <a:pt x="199" y="59"/>
                  </a:lnTo>
                  <a:lnTo>
                    <a:pt x="201" y="65"/>
                  </a:lnTo>
                  <a:lnTo>
                    <a:pt x="203" y="74"/>
                  </a:lnTo>
                  <a:lnTo>
                    <a:pt x="203" y="80"/>
                  </a:lnTo>
                  <a:lnTo>
                    <a:pt x="205" y="85"/>
                  </a:lnTo>
                  <a:lnTo>
                    <a:pt x="205" y="89"/>
                  </a:lnTo>
                  <a:lnTo>
                    <a:pt x="203" y="91"/>
                  </a:lnTo>
                  <a:lnTo>
                    <a:pt x="199" y="91"/>
                  </a:lnTo>
                  <a:lnTo>
                    <a:pt x="196" y="91"/>
                  </a:lnTo>
                  <a:lnTo>
                    <a:pt x="190" y="89"/>
                  </a:lnTo>
                  <a:lnTo>
                    <a:pt x="182" y="89"/>
                  </a:lnTo>
                  <a:lnTo>
                    <a:pt x="175" y="85"/>
                  </a:lnTo>
                  <a:lnTo>
                    <a:pt x="165" y="85"/>
                  </a:lnTo>
                  <a:lnTo>
                    <a:pt x="156" y="84"/>
                  </a:lnTo>
                  <a:lnTo>
                    <a:pt x="148" y="82"/>
                  </a:lnTo>
                  <a:lnTo>
                    <a:pt x="137" y="78"/>
                  </a:lnTo>
                  <a:lnTo>
                    <a:pt x="127" y="76"/>
                  </a:lnTo>
                  <a:lnTo>
                    <a:pt x="119" y="74"/>
                  </a:lnTo>
                  <a:lnTo>
                    <a:pt x="114" y="72"/>
                  </a:lnTo>
                  <a:lnTo>
                    <a:pt x="106" y="70"/>
                  </a:lnTo>
                  <a:lnTo>
                    <a:pt x="100" y="68"/>
                  </a:lnTo>
                  <a:lnTo>
                    <a:pt x="97" y="66"/>
                  </a:lnTo>
                  <a:lnTo>
                    <a:pt x="95" y="59"/>
                  </a:lnTo>
                  <a:lnTo>
                    <a:pt x="95" y="53"/>
                  </a:lnTo>
                  <a:lnTo>
                    <a:pt x="91" y="47"/>
                  </a:lnTo>
                  <a:lnTo>
                    <a:pt x="89" y="44"/>
                  </a:lnTo>
                  <a:lnTo>
                    <a:pt x="85" y="42"/>
                  </a:lnTo>
                  <a:lnTo>
                    <a:pt x="80" y="42"/>
                  </a:lnTo>
                  <a:lnTo>
                    <a:pt x="72" y="42"/>
                  </a:lnTo>
                  <a:lnTo>
                    <a:pt x="66" y="44"/>
                  </a:lnTo>
                  <a:lnTo>
                    <a:pt x="55" y="46"/>
                  </a:lnTo>
                  <a:lnTo>
                    <a:pt x="51" y="46"/>
                  </a:lnTo>
                  <a:lnTo>
                    <a:pt x="47" y="76"/>
                  </a:lnTo>
                  <a:lnTo>
                    <a:pt x="45" y="74"/>
                  </a:lnTo>
                  <a:lnTo>
                    <a:pt x="42" y="74"/>
                  </a:lnTo>
                  <a:lnTo>
                    <a:pt x="36" y="74"/>
                  </a:lnTo>
                  <a:lnTo>
                    <a:pt x="30" y="72"/>
                  </a:lnTo>
                  <a:lnTo>
                    <a:pt x="17" y="68"/>
                  </a:lnTo>
                  <a:lnTo>
                    <a:pt x="11" y="66"/>
                  </a:lnTo>
                  <a:lnTo>
                    <a:pt x="11" y="61"/>
                  </a:lnTo>
                  <a:lnTo>
                    <a:pt x="9" y="57"/>
                  </a:lnTo>
                  <a:lnTo>
                    <a:pt x="9" y="51"/>
                  </a:lnTo>
                  <a:lnTo>
                    <a:pt x="9" y="46"/>
                  </a:lnTo>
                  <a:lnTo>
                    <a:pt x="9" y="34"/>
                  </a:lnTo>
                  <a:lnTo>
                    <a:pt x="11" y="27"/>
                  </a:lnTo>
                  <a:lnTo>
                    <a:pt x="17" y="21"/>
                  </a:lnTo>
                  <a:lnTo>
                    <a:pt x="26" y="23"/>
                  </a:lnTo>
                  <a:lnTo>
                    <a:pt x="32" y="27"/>
                  </a:lnTo>
                  <a:lnTo>
                    <a:pt x="36" y="34"/>
                  </a:lnTo>
                  <a:lnTo>
                    <a:pt x="42" y="38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9" y="28"/>
                  </a:lnTo>
                  <a:lnTo>
                    <a:pt x="45" y="23"/>
                  </a:lnTo>
                  <a:lnTo>
                    <a:pt x="42" y="21"/>
                  </a:lnTo>
                  <a:lnTo>
                    <a:pt x="36" y="17"/>
                  </a:lnTo>
                  <a:lnTo>
                    <a:pt x="32" y="13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82"/>
            <p:cNvSpPr>
              <a:spLocks/>
            </p:cNvSpPr>
            <p:nvPr/>
          </p:nvSpPr>
          <p:spPr bwMode="auto">
            <a:xfrm>
              <a:off x="5483225" y="5380038"/>
              <a:ext cx="53975" cy="25400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10" y="10"/>
                </a:cxn>
                <a:cxn ang="0">
                  <a:pos x="19" y="13"/>
                </a:cxn>
                <a:cxn ang="0">
                  <a:pos x="29" y="13"/>
                </a:cxn>
                <a:cxn ang="0">
                  <a:pos x="37" y="13"/>
                </a:cxn>
                <a:cxn ang="0">
                  <a:pos x="46" y="8"/>
                </a:cxn>
                <a:cxn ang="0">
                  <a:pos x="54" y="4"/>
                </a:cxn>
                <a:cxn ang="0">
                  <a:pos x="61" y="0"/>
                </a:cxn>
                <a:cxn ang="0">
                  <a:pos x="65" y="0"/>
                </a:cxn>
                <a:cxn ang="0">
                  <a:pos x="69" y="6"/>
                </a:cxn>
                <a:cxn ang="0">
                  <a:pos x="40" y="29"/>
                </a:cxn>
                <a:cxn ang="0">
                  <a:pos x="12" y="32"/>
                </a:cxn>
                <a:cxn ang="0">
                  <a:pos x="0" y="19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69" h="32">
                  <a:moveTo>
                    <a:pt x="8" y="10"/>
                  </a:moveTo>
                  <a:lnTo>
                    <a:pt x="10" y="10"/>
                  </a:lnTo>
                  <a:lnTo>
                    <a:pt x="19" y="13"/>
                  </a:lnTo>
                  <a:lnTo>
                    <a:pt x="29" y="13"/>
                  </a:lnTo>
                  <a:lnTo>
                    <a:pt x="37" y="13"/>
                  </a:lnTo>
                  <a:lnTo>
                    <a:pt x="46" y="8"/>
                  </a:lnTo>
                  <a:lnTo>
                    <a:pt x="54" y="4"/>
                  </a:lnTo>
                  <a:lnTo>
                    <a:pt x="61" y="0"/>
                  </a:lnTo>
                  <a:lnTo>
                    <a:pt x="65" y="0"/>
                  </a:lnTo>
                  <a:lnTo>
                    <a:pt x="69" y="6"/>
                  </a:lnTo>
                  <a:lnTo>
                    <a:pt x="40" y="29"/>
                  </a:lnTo>
                  <a:lnTo>
                    <a:pt x="12" y="32"/>
                  </a:lnTo>
                  <a:lnTo>
                    <a:pt x="0" y="19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83"/>
            <p:cNvSpPr>
              <a:spLocks/>
            </p:cNvSpPr>
            <p:nvPr/>
          </p:nvSpPr>
          <p:spPr bwMode="auto">
            <a:xfrm>
              <a:off x="5410200" y="4856163"/>
              <a:ext cx="34925" cy="1333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4" y="31"/>
                </a:cxn>
                <a:cxn ang="0">
                  <a:pos x="8" y="40"/>
                </a:cxn>
                <a:cxn ang="0">
                  <a:pos x="12" y="50"/>
                </a:cxn>
                <a:cxn ang="0">
                  <a:pos x="15" y="63"/>
                </a:cxn>
                <a:cxn ang="0">
                  <a:pos x="17" y="74"/>
                </a:cxn>
                <a:cxn ang="0">
                  <a:pos x="21" y="86"/>
                </a:cxn>
                <a:cxn ang="0">
                  <a:pos x="23" y="97"/>
                </a:cxn>
                <a:cxn ang="0">
                  <a:pos x="23" y="109"/>
                </a:cxn>
                <a:cxn ang="0">
                  <a:pos x="23" y="120"/>
                </a:cxn>
                <a:cxn ang="0">
                  <a:pos x="25" y="131"/>
                </a:cxn>
                <a:cxn ang="0">
                  <a:pos x="25" y="139"/>
                </a:cxn>
                <a:cxn ang="0">
                  <a:pos x="25" y="148"/>
                </a:cxn>
                <a:cxn ang="0">
                  <a:pos x="25" y="152"/>
                </a:cxn>
                <a:cxn ang="0">
                  <a:pos x="27" y="154"/>
                </a:cxn>
                <a:cxn ang="0">
                  <a:pos x="44" y="169"/>
                </a:cxn>
                <a:cxn ang="0">
                  <a:pos x="42" y="166"/>
                </a:cxn>
                <a:cxn ang="0">
                  <a:pos x="42" y="160"/>
                </a:cxn>
                <a:cxn ang="0">
                  <a:pos x="42" y="154"/>
                </a:cxn>
                <a:cxn ang="0">
                  <a:pos x="42" y="148"/>
                </a:cxn>
                <a:cxn ang="0">
                  <a:pos x="42" y="141"/>
                </a:cxn>
                <a:cxn ang="0">
                  <a:pos x="42" y="135"/>
                </a:cxn>
                <a:cxn ang="0">
                  <a:pos x="40" y="126"/>
                </a:cxn>
                <a:cxn ang="0">
                  <a:pos x="38" y="120"/>
                </a:cxn>
                <a:cxn ang="0">
                  <a:pos x="38" y="112"/>
                </a:cxn>
                <a:cxn ang="0">
                  <a:pos x="36" y="105"/>
                </a:cxn>
                <a:cxn ang="0">
                  <a:pos x="34" y="97"/>
                </a:cxn>
                <a:cxn ang="0">
                  <a:pos x="32" y="89"/>
                </a:cxn>
                <a:cxn ang="0">
                  <a:pos x="32" y="84"/>
                </a:cxn>
                <a:cxn ang="0">
                  <a:pos x="31" y="80"/>
                </a:cxn>
                <a:cxn ang="0">
                  <a:pos x="29" y="72"/>
                </a:cxn>
                <a:cxn ang="0">
                  <a:pos x="27" y="67"/>
                </a:cxn>
                <a:cxn ang="0">
                  <a:pos x="23" y="59"/>
                </a:cxn>
                <a:cxn ang="0">
                  <a:pos x="23" y="53"/>
                </a:cxn>
                <a:cxn ang="0">
                  <a:pos x="19" y="46"/>
                </a:cxn>
                <a:cxn ang="0">
                  <a:pos x="19" y="40"/>
                </a:cxn>
                <a:cxn ang="0">
                  <a:pos x="17" y="34"/>
                </a:cxn>
                <a:cxn ang="0">
                  <a:pos x="15" y="29"/>
                </a:cxn>
                <a:cxn ang="0">
                  <a:pos x="12" y="17"/>
                </a:cxn>
                <a:cxn ang="0">
                  <a:pos x="10" y="8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44" h="169">
                  <a:moveTo>
                    <a:pt x="0" y="17"/>
                  </a:moveTo>
                  <a:lnTo>
                    <a:pt x="0" y="19"/>
                  </a:lnTo>
                  <a:lnTo>
                    <a:pt x="2" y="23"/>
                  </a:lnTo>
                  <a:lnTo>
                    <a:pt x="4" y="31"/>
                  </a:lnTo>
                  <a:lnTo>
                    <a:pt x="8" y="40"/>
                  </a:lnTo>
                  <a:lnTo>
                    <a:pt x="12" y="50"/>
                  </a:lnTo>
                  <a:lnTo>
                    <a:pt x="15" y="63"/>
                  </a:lnTo>
                  <a:lnTo>
                    <a:pt x="17" y="74"/>
                  </a:lnTo>
                  <a:lnTo>
                    <a:pt x="21" y="86"/>
                  </a:lnTo>
                  <a:lnTo>
                    <a:pt x="23" y="97"/>
                  </a:lnTo>
                  <a:lnTo>
                    <a:pt x="23" y="109"/>
                  </a:lnTo>
                  <a:lnTo>
                    <a:pt x="23" y="120"/>
                  </a:lnTo>
                  <a:lnTo>
                    <a:pt x="25" y="131"/>
                  </a:lnTo>
                  <a:lnTo>
                    <a:pt x="25" y="139"/>
                  </a:lnTo>
                  <a:lnTo>
                    <a:pt x="25" y="148"/>
                  </a:lnTo>
                  <a:lnTo>
                    <a:pt x="25" y="152"/>
                  </a:lnTo>
                  <a:lnTo>
                    <a:pt x="27" y="154"/>
                  </a:lnTo>
                  <a:lnTo>
                    <a:pt x="44" y="169"/>
                  </a:lnTo>
                  <a:lnTo>
                    <a:pt x="42" y="166"/>
                  </a:lnTo>
                  <a:lnTo>
                    <a:pt x="42" y="160"/>
                  </a:lnTo>
                  <a:lnTo>
                    <a:pt x="42" y="154"/>
                  </a:lnTo>
                  <a:lnTo>
                    <a:pt x="42" y="148"/>
                  </a:lnTo>
                  <a:lnTo>
                    <a:pt x="42" y="141"/>
                  </a:lnTo>
                  <a:lnTo>
                    <a:pt x="42" y="135"/>
                  </a:lnTo>
                  <a:lnTo>
                    <a:pt x="40" y="126"/>
                  </a:lnTo>
                  <a:lnTo>
                    <a:pt x="38" y="120"/>
                  </a:lnTo>
                  <a:lnTo>
                    <a:pt x="38" y="112"/>
                  </a:lnTo>
                  <a:lnTo>
                    <a:pt x="36" y="105"/>
                  </a:lnTo>
                  <a:lnTo>
                    <a:pt x="34" y="97"/>
                  </a:lnTo>
                  <a:lnTo>
                    <a:pt x="32" y="89"/>
                  </a:lnTo>
                  <a:lnTo>
                    <a:pt x="32" y="84"/>
                  </a:lnTo>
                  <a:lnTo>
                    <a:pt x="31" y="80"/>
                  </a:lnTo>
                  <a:lnTo>
                    <a:pt x="29" y="72"/>
                  </a:lnTo>
                  <a:lnTo>
                    <a:pt x="27" y="67"/>
                  </a:lnTo>
                  <a:lnTo>
                    <a:pt x="23" y="59"/>
                  </a:lnTo>
                  <a:lnTo>
                    <a:pt x="23" y="53"/>
                  </a:lnTo>
                  <a:lnTo>
                    <a:pt x="19" y="46"/>
                  </a:lnTo>
                  <a:lnTo>
                    <a:pt x="19" y="40"/>
                  </a:lnTo>
                  <a:lnTo>
                    <a:pt x="17" y="34"/>
                  </a:lnTo>
                  <a:lnTo>
                    <a:pt x="15" y="29"/>
                  </a:lnTo>
                  <a:lnTo>
                    <a:pt x="12" y="17"/>
                  </a:lnTo>
                  <a:lnTo>
                    <a:pt x="10" y="8"/>
                  </a:lnTo>
                  <a:lnTo>
                    <a:pt x="8" y="2"/>
                  </a:lnTo>
                  <a:lnTo>
                    <a:pt x="8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84"/>
            <p:cNvSpPr>
              <a:spLocks/>
            </p:cNvSpPr>
            <p:nvPr/>
          </p:nvSpPr>
          <p:spPr bwMode="auto">
            <a:xfrm>
              <a:off x="3806825" y="4826001"/>
              <a:ext cx="25400" cy="3968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3"/>
                </a:cxn>
                <a:cxn ang="0">
                  <a:pos x="0" y="21"/>
                </a:cxn>
                <a:cxn ang="0">
                  <a:pos x="2" y="27"/>
                </a:cxn>
                <a:cxn ang="0">
                  <a:pos x="3" y="32"/>
                </a:cxn>
                <a:cxn ang="0">
                  <a:pos x="9" y="42"/>
                </a:cxn>
                <a:cxn ang="0">
                  <a:pos x="15" y="48"/>
                </a:cxn>
                <a:cxn ang="0">
                  <a:pos x="22" y="51"/>
                </a:cxn>
                <a:cxn ang="0">
                  <a:pos x="28" y="51"/>
                </a:cxn>
                <a:cxn ang="0">
                  <a:pos x="32" y="46"/>
                </a:cxn>
                <a:cxn ang="0">
                  <a:pos x="30" y="38"/>
                </a:cxn>
                <a:cxn ang="0">
                  <a:pos x="30" y="32"/>
                </a:cxn>
                <a:cxn ang="0">
                  <a:pos x="28" y="25"/>
                </a:cxn>
                <a:cxn ang="0">
                  <a:pos x="26" y="17"/>
                </a:cxn>
                <a:cxn ang="0">
                  <a:pos x="24" y="11"/>
                </a:cxn>
                <a:cxn ang="0">
                  <a:pos x="21" y="4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2" h="51">
                  <a:moveTo>
                    <a:pt x="13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2" y="27"/>
                  </a:lnTo>
                  <a:lnTo>
                    <a:pt x="3" y="32"/>
                  </a:lnTo>
                  <a:lnTo>
                    <a:pt x="9" y="42"/>
                  </a:lnTo>
                  <a:lnTo>
                    <a:pt x="15" y="48"/>
                  </a:lnTo>
                  <a:lnTo>
                    <a:pt x="22" y="51"/>
                  </a:lnTo>
                  <a:lnTo>
                    <a:pt x="28" y="51"/>
                  </a:lnTo>
                  <a:lnTo>
                    <a:pt x="32" y="46"/>
                  </a:lnTo>
                  <a:lnTo>
                    <a:pt x="30" y="38"/>
                  </a:lnTo>
                  <a:lnTo>
                    <a:pt x="30" y="32"/>
                  </a:lnTo>
                  <a:lnTo>
                    <a:pt x="28" y="25"/>
                  </a:lnTo>
                  <a:lnTo>
                    <a:pt x="26" y="17"/>
                  </a:lnTo>
                  <a:lnTo>
                    <a:pt x="24" y="11"/>
                  </a:lnTo>
                  <a:lnTo>
                    <a:pt x="21" y="4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6D6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885"/>
            <p:cNvSpPr>
              <a:spLocks/>
            </p:cNvSpPr>
            <p:nvPr/>
          </p:nvSpPr>
          <p:spPr bwMode="auto">
            <a:xfrm>
              <a:off x="3783012" y="4276726"/>
              <a:ext cx="249237" cy="180975"/>
            </a:xfrm>
            <a:custGeom>
              <a:avLst/>
              <a:gdLst/>
              <a:ahLst/>
              <a:cxnLst>
                <a:cxn ang="0">
                  <a:pos x="8" y="142"/>
                </a:cxn>
                <a:cxn ang="0">
                  <a:pos x="2" y="123"/>
                </a:cxn>
                <a:cxn ang="0">
                  <a:pos x="0" y="106"/>
                </a:cxn>
                <a:cxn ang="0">
                  <a:pos x="15" y="82"/>
                </a:cxn>
                <a:cxn ang="0">
                  <a:pos x="15" y="72"/>
                </a:cxn>
                <a:cxn ang="0">
                  <a:pos x="12" y="47"/>
                </a:cxn>
                <a:cxn ang="0">
                  <a:pos x="27" y="13"/>
                </a:cxn>
                <a:cxn ang="0">
                  <a:pos x="57" y="0"/>
                </a:cxn>
                <a:cxn ang="0">
                  <a:pos x="86" y="19"/>
                </a:cxn>
                <a:cxn ang="0">
                  <a:pos x="120" y="47"/>
                </a:cxn>
                <a:cxn ang="0">
                  <a:pos x="128" y="32"/>
                </a:cxn>
                <a:cxn ang="0">
                  <a:pos x="154" y="17"/>
                </a:cxn>
                <a:cxn ang="0">
                  <a:pos x="173" y="13"/>
                </a:cxn>
                <a:cxn ang="0">
                  <a:pos x="192" y="23"/>
                </a:cxn>
                <a:cxn ang="0">
                  <a:pos x="206" y="42"/>
                </a:cxn>
                <a:cxn ang="0">
                  <a:pos x="213" y="74"/>
                </a:cxn>
                <a:cxn ang="0">
                  <a:pos x="266" y="135"/>
                </a:cxn>
                <a:cxn ang="0">
                  <a:pos x="272" y="118"/>
                </a:cxn>
                <a:cxn ang="0">
                  <a:pos x="287" y="104"/>
                </a:cxn>
                <a:cxn ang="0">
                  <a:pos x="306" y="142"/>
                </a:cxn>
                <a:cxn ang="0">
                  <a:pos x="301" y="158"/>
                </a:cxn>
                <a:cxn ang="0">
                  <a:pos x="278" y="177"/>
                </a:cxn>
                <a:cxn ang="0">
                  <a:pos x="285" y="188"/>
                </a:cxn>
                <a:cxn ang="0">
                  <a:pos x="282" y="203"/>
                </a:cxn>
                <a:cxn ang="0">
                  <a:pos x="276" y="207"/>
                </a:cxn>
                <a:cxn ang="0">
                  <a:pos x="265" y="220"/>
                </a:cxn>
                <a:cxn ang="0">
                  <a:pos x="175" y="224"/>
                </a:cxn>
                <a:cxn ang="0">
                  <a:pos x="200" y="215"/>
                </a:cxn>
                <a:cxn ang="0">
                  <a:pos x="227" y="199"/>
                </a:cxn>
                <a:cxn ang="0">
                  <a:pos x="230" y="186"/>
                </a:cxn>
                <a:cxn ang="0">
                  <a:pos x="242" y="179"/>
                </a:cxn>
                <a:cxn ang="0">
                  <a:pos x="251" y="161"/>
                </a:cxn>
                <a:cxn ang="0">
                  <a:pos x="259" y="150"/>
                </a:cxn>
                <a:cxn ang="0">
                  <a:pos x="208" y="97"/>
                </a:cxn>
                <a:cxn ang="0">
                  <a:pos x="194" y="116"/>
                </a:cxn>
                <a:cxn ang="0">
                  <a:pos x="168" y="125"/>
                </a:cxn>
                <a:cxn ang="0">
                  <a:pos x="147" y="125"/>
                </a:cxn>
                <a:cxn ang="0">
                  <a:pos x="126" y="112"/>
                </a:cxn>
                <a:cxn ang="0">
                  <a:pos x="112" y="85"/>
                </a:cxn>
                <a:cxn ang="0">
                  <a:pos x="111" y="61"/>
                </a:cxn>
                <a:cxn ang="0">
                  <a:pos x="95" y="59"/>
                </a:cxn>
                <a:cxn ang="0">
                  <a:pos x="95" y="74"/>
                </a:cxn>
                <a:cxn ang="0">
                  <a:pos x="80" y="87"/>
                </a:cxn>
                <a:cxn ang="0">
                  <a:pos x="59" y="108"/>
                </a:cxn>
                <a:cxn ang="0">
                  <a:pos x="59" y="120"/>
                </a:cxn>
                <a:cxn ang="0">
                  <a:pos x="82" y="142"/>
                </a:cxn>
                <a:cxn ang="0">
                  <a:pos x="55" y="127"/>
                </a:cxn>
                <a:cxn ang="0">
                  <a:pos x="48" y="108"/>
                </a:cxn>
                <a:cxn ang="0">
                  <a:pos x="31" y="93"/>
                </a:cxn>
                <a:cxn ang="0">
                  <a:pos x="15" y="104"/>
                </a:cxn>
                <a:cxn ang="0">
                  <a:pos x="10" y="120"/>
                </a:cxn>
                <a:cxn ang="0">
                  <a:pos x="10" y="142"/>
                </a:cxn>
              </a:cxnLst>
              <a:rect l="0" t="0" r="r" b="b"/>
              <a:pathLst>
                <a:path w="314" h="228">
                  <a:moveTo>
                    <a:pt x="10" y="148"/>
                  </a:moveTo>
                  <a:lnTo>
                    <a:pt x="10" y="146"/>
                  </a:lnTo>
                  <a:lnTo>
                    <a:pt x="8" y="142"/>
                  </a:lnTo>
                  <a:lnTo>
                    <a:pt x="6" y="137"/>
                  </a:lnTo>
                  <a:lnTo>
                    <a:pt x="4" y="131"/>
                  </a:lnTo>
                  <a:lnTo>
                    <a:pt x="2" y="123"/>
                  </a:lnTo>
                  <a:lnTo>
                    <a:pt x="0" y="118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97"/>
                  </a:lnTo>
                  <a:lnTo>
                    <a:pt x="10" y="89"/>
                  </a:lnTo>
                  <a:lnTo>
                    <a:pt x="15" y="82"/>
                  </a:lnTo>
                  <a:lnTo>
                    <a:pt x="19" y="80"/>
                  </a:lnTo>
                  <a:lnTo>
                    <a:pt x="17" y="78"/>
                  </a:lnTo>
                  <a:lnTo>
                    <a:pt x="15" y="72"/>
                  </a:lnTo>
                  <a:lnTo>
                    <a:pt x="12" y="64"/>
                  </a:lnTo>
                  <a:lnTo>
                    <a:pt x="12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9" y="24"/>
                  </a:lnTo>
                  <a:lnTo>
                    <a:pt x="27" y="13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69" y="4"/>
                  </a:lnTo>
                  <a:lnTo>
                    <a:pt x="78" y="9"/>
                  </a:lnTo>
                  <a:lnTo>
                    <a:pt x="86" y="19"/>
                  </a:lnTo>
                  <a:lnTo>
                    <a:pt x="90" y="28"/>
                  </a:lnTo>
                  <a:lnTo>
                    <a:pt x="92" y="40"/>
                  </a:lnTo>
                  <a:lnTo>
                    <a:pt x="120" y="47"/>
                  </a:lnTo>
                  <a:lnTo>
                    <a:pt x="120" y="43"/>
                  </a:lnTo>
                  <a:lnTo>
                    <a:pt x="122" y="40"/>
                  </a:lnTo>
                  <a:lnTo>
                    <a:pt x="128" y="32"/>
                  </a:lnTo>
                  <a:lnTo>
                    <a:pt x="135" y="26"/>
                  </a:lnTo>
                  <a:lnTo>
                    <a:pt x="145" y="19"/>
                  </a:lnTo>
                  <a:lnTo>
                    <a:pt x="154" y="17"/>
                  </a:lnTo>
                  <a:lnTo>
                    <a:pt x="160" y="13"/>
                  </a:lnTo>
                  <a:lnTo>
                    <a:pt x="166" y="13"/>
                  </a:lnTo>
                  <a:lnTo>
                    <a:pt x="173" y="13"/>
                  </a:lnTo>
                  <a:lnTo>
                    <a:pt x="181" y="17"/>
                  </a:lnTo>
                  <a:lnTo>
                    <a:pt x="187" y="19"/>
                  </a:lnTo>
                  <a:lnTo>
                    <a:pt x="192" y="23"/>
                  </a:lnTo>
                  <a:lnTo>
                    <a:pt x="196" y="24"/>
                  </a:lnTo>
                  <a:lnTo>
                    <a:pt x="200" y="30"/>
                  </a:lnTo>
                  <a:lnTo>
                    <a:pt x="206" y="42"/>
                  </a:lnTo>
                  <a:lnTo>
                    <a:pt x="211" y="55"/>
                  </a:lnTo>
                  <a:lnTo>
                    <a:pt x="211" y="64"/>
                  </a:lnTo>
                  <a:lnTo>
                    <a:pt x="213" y="74"/>
                  </a:lnTo>
                  <a:lnTo>
                    <a:pt x="213" y="82"/>
                  </a:lnTo>
                  <a:lnTo>
                    <a:pt x="213" y="85"/>
                  </a:lnTo>
                  <a:lnTo>
                    <a:pt x="266" y="135"/>
                  </a:lnTo>
                  <a:lnTo>
                    <a:pt x="266" y="123"/>
                  </a:lnTo>
                  <a:lnTo>
                    <a:pt x="276" y="120"/>
                  </a:lnTo>
                  <a:lnTo>
                    <a:pt x="272" y="118"/>
                  </a:lnTo>
                  <a:lnTo>
                    <a:pt x="274" y="112"/>
                  </a:lnTo>
                  <a:lnTo>
                    <a:pt x="282" y="106"/>
                  </a:lnTo>
                  <a:lnTo>
                    <a:pt x="287" y="104"/>
                  </a:lnTo>
                  <a:lnTo>
                    <a:pt x="314" y="135"/>
                  </a:lnTo>
                  <a:lnTo>
                    <a:pt x="304" y="139"/>
                  </a:lnTo>
                  <a:lnTo>
                    <a:pt x="306" y="142"/>
                  </a:lnTo>
                  <a:lnTo>
                    <a:pt x="308" y="150"/>
                  </a:lnTo>
                  <a:lnTo>
                    <a:pt x="303" y="156"/>
                  </a:lnTo>
                  <a:lnTo>
                    <a:pt x="301" y="158"/>
                  </a:lnTo>
                  <a:lnTo>
                    <a:pt x="295" y="171"/>
                  </a:lnTo>
                  <a:lnTo>
                    <a:pt x="287" y="180"/>
                  </a:lnTo>
                  <a:lnTo>
                    <a:pt x="278" y="177"/>
                  </a:lnTo>
                  <a:lnTo>
                    <a:pt x="280" y="179"/>
                  </a:lnTo>
                  <a:lnTo>
                    <a:pt x="282" y="182"/>
                  </a:lnTo>
                  <a:lnTo>
                    <a:pt x="285" y="188"/>
                  </a:lnTo>
                  <a:lnTo>
                    <a:pt x="287" y="194"/>
                  </a:lnTo>
                  <a:lnTo>
                    <a:pt x="284" y="199"/>
                  </a:lnTo>
                  <a:lnTo>
                    <a:pt x="282" y="203"/>
                  </a:lnTo>
                  <a:lnTo>
                    <a:pt x="276" y="199"/>
                  </a:lnTo>
                  <a:lnTo>
                    <a:pt x="276" y="203"/>
                  </a:lnTo>
                  <a:lnTo>
                    <a:pt x="276" y="207"/>
                  </a:lnTo>
                  <a:lnTo>
                    <a:pt x="268" y="209"/>
                  </a:lnTo>
                  <a:lnTo>
                    <a:pt x="266" y="213"/>
                  </a:lnTo>
                  <a:lnTo>
                    <a:pt x="265" y="220"/>
                  </a:lnTo>
                  <a:lnTo>
                    <a:pt x="253" y="222"/>
                  </a:lnTo>
                  <a:lnTo>
                    <a:pt x="173" y="228"/>
                  </a:lnTo>
                  <a:lnTo>
                    <a:pt x="175" y="224"/>
                  </a:lnTo>
                  <a:lnTo>
                    <a:pt x="181" y="222"/>
                  </a:lnTo>
                  <a:lnTo>
                    <a:pt x="190" y="218"/>
                  </a:lnTo>
                  <a:lnTo>
                    <a:pt x="200" y="215"/>
                  </a:lnTo>
                  <a:lnTo>
                    <a:pt x="209" y="209"/>
                  </a:lnTo>
                  <a:lnTo>
                    <a:pt x="219" y="203"/>
                  </a:lnTo>
                  <a:lnTo>
                    <a:pt x="227" y="199"/>
                  </a:lnTo>
                  <a:lnTo>
                    <a:pt x="230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30" y="182"/>
                  </a:lnTo>
                  <a:lnTo>
                    <a:pt x="232" y="180"/>
                  </a:lnTo>
                  <a:lnTo>
                    <a:pt x="242" y="179"/>
                  </a:lnTo>
                  <a:lnTo>
                    <a:pt x="242" y="167"/>
                  </a:lnTo>
                  <a:lnTo>
                    <a:pt x="246" y="163"/>
                  </a:lnTo>
                  <a:lnTo>
                    <a:pt x="251" y="161"/>
                  </a:lnTo>
                  <a:lnTo>
                    <a:pt x="255" y="161"/>
                  </a:lnTo>
                  <a:lnTo>
                    <a:pt x="257" y="158"/>
                  </a:lnTo>
                  <a:lnTo>
                    <a:pt x="259" y="150"/>
                  </a:lnTo>
                  <a:lnTo>
                    <a:pt x="261" y="148"/>
                  </a:lnTo>
                  <a:lnTo>
                    <a:pt x="209" y="95"/>
                  </a:lnTo>
                  <a:lnTo>
                    <a:pt x="208" y="97"/>
                  </a:lnTo>
                  <a:lnTo>
                    <a:pt x="206" y="102"/>
                  </a:lnTo>
                  <a:lnTo>
                    <a:pt x="200" y="108"/>
                  </a:lnTo>
                  <a:lnTo>
                    <a:pt x="194" y="116"/>
                  </a:lnTo>
                  <a:lnTo>
                    <a:pt x="185" y="120"/>
                  </a:lnTo>
                  <a:lnTo>
                    <a:pt x="175" y="125"/>
                  </a:lnTo>
                  <a:lnTo>
                    <a:pt x="168" y="125"/>
                  </a:lnTo>
                  <a:lnTo>
                    <a:pt x="162" y="127"/>
                  </a:lnTo>
                  <a:lnTo>
                    <a:pt x="154" y="127"/>
                  </a:lnTo>
                  <a:lnTo>
                    <a:pt x="147" y="125"/>
                  </a:lnTo>
                  <a:lnTo>
                    <a:pt x="137" y="120"/>
                  </a:lnTo>
                  <a:lnTo>
                    <a:pt x="131" y="118"/>
                  </a:lnTo>
                  <a:lnTo>
                    <a:pt x="126" y="112"/>
                  </a:lnTo>
                  <a:lnTo>
                    <a:pt x="122" y="108"/>
                  </a:lnTo>
                  <a:lnTo>
                    <a:pt x="116" y="95"/>
                  </a:lnTo>
                  <a:lnTo>
                    <a:pt x="112" y="85"/>
                  </a:lnTo>
                  <a:lnTo>
                    <a:pt x="111" y="74"/>
                  </a:lnTo>
                  <a:lnTo>
                    <a:pt x="111" y="66"/>
                  </a:lnTo>
                  <a:lnTo>
                    <a:pt x="111" y="61"/>
                  </a:lnTo>
                  <a:lnTo>
                    <a:pt x="112" y="59"/>
                  </a:lnTo>
                  <a:lnTo>
                    <a:pt x="95" y="57"/>
                  </a:lnTo>
                  <a:lnTo>
                    <a:pt x="95" y="59"/>
                  </a:lnTo>
                  <a:lnTo>
                    <a:pt x="95" y="64"/>
                  </a:lnTo>
                  <a:lnTo>
                    <a:pt x="95" y="70"/>
                  </a:lnTo>
                  <a:lnTo>
                    <a:pt x="95" y="74"/>
                  </a:lnTo>
                  <a:lnTo>
                    <a:pt x="92" y="74"/>
                  </a:lnTo>
                  <a:lnTo>
                    <a:pt x="86" y="80"/>
                  </a:lnTo>
                  <a:lnTo>
                    <a:pt x="80" y="87"/>
                  </a:lnTo>
                  <a:lnTo>
                    <a:pt x="74" y="95"/>
                  </a:lnTo>
                  <a:lnTo>
                    <a:pt x="65" y="101"/>
                  </a:lnTo>
                  <a:lnTo>
                    <a:pt x="59" y="108"/>
                  </a:lnTo>
                  <a:lnTo>
                    <a:pt x="55" y="112"/>
                  </a:lnTo>
                  <a:lnTo>
                    <a:pt x="55" y="116"/>
                  </a:lnTo>
                  <a:lnTo>
                    <a:pt x="59" y="120"/>
                  </a:lnTo>
                  <a:lnTo>
                    <a:pt x="71" y="129"/>
                  </a:lnTo>
                  <a:lnTo>
                    <a:pt x="80" y="135"/>
                  </a:lnTo>
                  <a:lnTo>
                    <a:pt x="82" y="142"/>
                  </a:lnTo>
                  <a:lnTo>
                    <a:pt x="76" y="139"/>
                  </a:lnTo>
                  <a:lnTo>
                    <a:pt x="67" y="133"/>
                  </a:lnTo>
                  <a:lnTo>
                    <a:pt x="55" y="127"/>
                  </a:lnTo>
                  <a:lnTo>
                    <a:pt x="46" y="123"/>
                  </a:lnTo>
                  <a:lnTo>
                    <a:pt x="44" y="118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3" y="99"/>
                  </a:lnTo>
                  <a:lnTo>
                    <a:pt x="31" y="93"/>
                  </a:lnTo>
                  <a:lnTo>
                    <a:pt x="27" y="93"/>
                  </a:lnTo>
                  <a:lnTo>
                    <a:pt x="21" y="99"/>
                  </a:lnTo>
                  <a:lnTo>
                    <a:pt x="15" y="104"/>
                  </a:lnTo>
                  <a:lnTo>
                    <a:pt x="12" y="112"/>
                  </a:lnTo>
                  <a:lnTo>
                    <a:pt x="10" y="114"/>
                  </a:lnTo>
                  <a:lnTo>
                    <a:pt x="10" y="120"/>
                  </a:lnTo>
                  <a:lnTo>
                    <a:pt x="10" y="125"/>
                  </a:lnTo>
                  <a:lnTo>
                    <a:pt x="10" y="133"/>
                  </a:lnTo>
                  <a:lnTo>
                    <a:pt x="10" y="142"/>
                  </a:lnTo>
                  <a:lnTo>
                    <a:pt x="10" y="148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886"/>
            <p:cNvSpPr>
              <a:spLocks/>
            </p:cNvSpPr>
            <p:nvPr/>
          </p:nvSpPr>
          <p:spPr bwMode="auto">
            <a:xfrm>
              <a:off x="3719512" y="4395788"/>
              <a:ext cx="112712" cy="19050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20" y="13"/>
                </a:cxn>
                <a:cxn ang="0">
                  <a:pos x="116" y="11"/>
                </a:cxn>
                <a:cxn ang="0">
                  <a:pos x="107" y="11"/>
                </a:cxn>
                <a:cxn ang="0">
                  <a:pos x="99" y="10"/>
                </a:cxn>
                <a:cxn ang="0">
                  <a:pos x="94" y="10"/>
                </a:cxn>
                <a:cxn ang="0">
                  <a:pos x="86" y="10"/>
                </a:cxn>
                <a:cxn ang="0">
                  <a:pos x="80" y="10"/>
                </a:cxn>
                <a:cxn ang="0">
                  <a:pos x="73" y="10"/>
                </a:cxn>
                <a:cxn ang="0">
                  <a:pos x="65" y="10"/>
                </a:cxn>
                <a:cxn ang="0">
                  <a:pos x="59" y="8"/>
                </a:cxn>
                <a:cxn ang="0">
                  <a:pos x="52" y="8"/>
                </a:cxn>
                <a:cxn ang="0">
                  <a:pos x="42" y="8"/>
                </a:cxn>
                <a:cxn ang="0">
                  <a:pos x="37" y="8"/>
                </a:cxn>
                <a:cxn ang="0">
                  <a:pos x="31" y="8"/>
                </a:cxn>
                <a:cxn ang="0">
                  <a:pos x="25" y="10"/>
                </a:cxn>
                <a:cxn ang="0">
                  <a:pos x="19" y="10"/>
                </a:cxn>
                <a:cxn ang="0">
                  <a:pos x="14" y="11"/>
                </a:cxn>
                <a:cxn ang="0">
                  <a:pos x="4" y="17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10" y="21"/>
                </a:cxn>
                <a:cxn ang="0">
                  <a:pos x="14" y="19"/>
                </a:cxn>
                <a:cxn ang="0">
                  <a:pos x="19" y="17"/>
                </a:cxn>
                <a:cxn ang="0">
                  <a:pos x="27" y="15"/>
                </a:cxn>
                <a:cxn ang="0">
                  <a:pos x="37" y="15"/>
                </a:cxn>
                <a:cxn ang="0">
                  <a:pos x="40" y="15"/>
                </a:cxn>
                <a:cxn ang="0">
                  <a:pos x="46" y="15"/>
                </a:cxn>
                <a:cxn ang="0">
                  <a:pos x="52" y="15"/>
                </a:cxn>
                <a:cxn ang="0">
                  <a:pos x="59" y="17"/>
                </a:cxn>
                <a:cxn ang="0">
                  <a:pos x="67" y="17"/>
                </a:cxn>
                <a:cxn ang="0">
                  <a:pos x="75" y="19"/>
                </a:cxn>
                <a:cxn ang="0">
                  <a:pos x="80" y="19"/>
                </a:cxn>
                <a:cxn ang="0">
                  <a:pos x="90" y="21"/>
                </a:cxn>
                <a:cxn ang="0">
                  <a:pos x="95" y="21"/>
                </a:cxn>
                <a:cxn ang="0">
                  <a:pos x="101" y="23"/>
                </a:cxn>
                <a:cxn ang="0">
                  <a:pos x="107" y="25"/>
                </a:cxn>
                <a:cxn ang="0">
                  <a:pos x="113" y="25"/>
                </a:cxn>
                <a:cxn ang="0">
                  <a:pos x="122" y="25"/>
                </a:cxn>
                <a:cxn ang="0">
                  <a:pos x="126" y="25"/>
                </a:cxn>
                <a:cxn ang="0">
                  <a:pos x="130" y="19"/>
                </a:cxn>
                <a:cxn ang="0">
                  <a:pos x="135" y="11"/>
                </a:cxn>
                <a:cxn ang="0">
                  <a:pos x="139" y="6"/>
                </a:cxn>
                <a:cxn ang="0">
                  <a:pos x="141" y="2"/>
                </a:cxn>
                <a:cxn ang="0">
                  <a:pos x="135" y="0"/>
                </a:cxn>
                <a:cxn ang="0">
                  <a:pos x="133" y="0"/>
                </a:cxn>
                <a:cxn ang="0">
                  <a:pos x="133" y="0"/>
                </a:cxn>
              </a:cxnLst>
              <a:rect l="0" t="0" r="r" b="b"/>
              <a:pathLst>
                <a:path w="141" h="25">
                  <a:moveTo>
                    <a:pt x="133" y="0"/>
                  </a:moveTo>
                  <a:lnTo>
                    <a:pt x="120" y="13"/>
                  </a:lnTo>
                  <a:lnTo>
                    <a:pt x="116" y="11"/>
                  </a:lnTo>
                  <a:lnTo>
                    <a:pt x="107" y="11"/>
                  </a:lnTo>
                  <a:lnTo>
                    <a:pt x="99" y="10"/>
                  </a:lnTo>
                  <a:lnTo>
                    <a:pt x="94" y="10"/>
                  </a:lnTo>
                  <a:lnTo>
                    <a:pt x="86" y="10"/>
                  </a:lnTo>
                  <a:lnTo>
                    <a:pt x="80" y="10"/>
                  </a:lnTo>
                  <a:lnTo>
                    <a:pt x="73" y="10"/>
                  </a:lnTo>
                  <a:lnTo>
                    <a:pt x="65" y="10"/>
                  </a:lnTo>
                  <a:lnTo>
                    <a:pt x="59" y="8"/>
                  </a:lnTo>
                  <a:lnTo>
                    <a:pt x="52" y="8"/>
                  </a:lnTo>
                  <a:lnTo>
                    <a:pt x="42" y="8"/>
                  </a:lnTo>
                  <a:lnTo>
                    <a:pt x="37" y="8"/>
                  </a:lnTo>
                  <a:lnTo>
                    <a:pt x="31" y="8"/>
                  </a:lnTo>
                  <a:lnTo>
                    <a:pt x="25" y="10"/>
                  </a:lnTo>
                  <a:lnTo>
                    <a:pt x="19" y="10"/>
                  </a:lnTo>
                  <a:lnTo>
                    <a:pt x="14" y="11"/>
                  </a:lnTo>
                  <a:lnTo>
                    <a:pt x="4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0" y="21"/>
                  </a:lnTo>
                  <a:lnTo>
                    <a:pt x="14" y="19"/>
                  </a:lnTo>
                  <a:lnTo>
                    <a:pt x="19" y="17"/>
                  </a:lnTo>
                  <a:lnTo>
                    <a:pt x="27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6" y="15"/>
                  </a:lnTo>
                  <a:lnTo>
                    <a:pt x="52" y="15"/>
                  </a:lnTo>
                  <a:lnTo>
                    <a:pt x="59" y="17"/>
                  </a:lnTo>
                  <a:lnTo>
                    <a:pt x="67" y="17"/>
                  </a:lnTo>
                  <a:lnTo>
                    <a:pt x="75" y="19"/>
                  </a:lnTo>
                  <a:lnTo>
                    <a:pt x="80" y="19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101" y="23"/>
                  </a:lnTo>
                  <a:lnTo>
                    <a:pt x="107" y="25"/>
                  </a:lnTo>
                  <a:lnTo>
                    <a:pt x="113" y="25"/>
                  </a:lnTo>
                  <a:lnTo>
                    <a:pt x="122" y="25"/>
                  </a:lnTo>
                  <a:lnTo>
                    <a:pt x="126" y="25"/>
                  </a:lnTo>
                  <a:lnTo>
                    <a:pt x="130" y="19"/>
                  </a:lnTo>
                  <a:lnTo>
                    <a:pt x="135" y="11"/>
                  </a:lnTo>
                  <a:lnTo>
                    <a:pt x="139" y="6"/>
                  </a:lnTo>
                  <a:lnTo>
                    <a:pt x="141" y="2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887"/>
            <p:cNvSpPr>
              <a:spLocks/>
            </p:cNvSpPr>
            <p:nvPr/>
          </p:nvSpPr>
          <p:spPr bwMode="auto">
            <a:xfrm>
              <a:off x="3824287" y="4414838"/>
              <a:ext cx="19050" cy="14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3" y="9"/>
                </a:cxn>
                <a:cxn ang="0">
                  <a:pos x="9" y="9"/>
                </a:cxn>
                <a:cxn ang="0">
                  <a:pos x="15" y="11"/>
                </a:cxn>
                <a:cxn ang="0">
                  <a:pos x="15" y="13"/>
                </a:cxn>
                <a:cxn ang="0">
                  <a:pos x="19" y="17"/>
                </a:cxn>
                <a:cxn ang="0">
                  <a:pos x="22" y="19"/>
                </a:cxn>
                <a:cxn ang="0">
                  <a:pos x="24" y="19"/>
                </a:cxn>
                <a:cxn ang="0">
                  <a:pos x="24" y="13"/>
                </a:cxn>
                <a:cxn ang="0">
                  <a:pos x="21" y="9"/>
                </a:cxn>
                <a:cxn ang="0">
                  <a:pos x="15" y="6"/>
                </a:cxn>
                <a:cxn ang="0">
                  <a:pos x="13" y="4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9" y="9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4" y="19"/>
                  </a:lnTo>
                  <a:lnTo>
                    <a:pt x="24" y="13"/>
                  </a:lnTo>
                  <a:lnTo>
                    <a:pt x="21" y="9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88"/>
            <p:cNvSpPr>
              <a:spLocks/>
            </p:cNvSpPr>
            <p:nvPr/>
          </p:nvSpPr>
          <p:spPr bwMode="auto">
            <a:xfrm>
              <a:off x="3730625" y="4419601"/>
              <a:ext cx="92075" cy="222250"/>
            </a:xfrm>
            <a:custGeom>
              <a:avLst/>
              <a:gdLst/>
              <a:ahLst/>
              <a:cxnLst>
                <a:cxn ang="0">
                  <a:pos x="116" y="5"/>
                </a:cxn>
                <a:cxn ang="0">
                  <a:pos x="102" y="0"/>
                </a:cxn>
                <a:cxn ang="0">
                  <a:pos x="87" y="0"/>
                </a:cxn>
                <a:cxn ang="0">
                  <a:pos x="72" y="3"/>
                </a:cxn>
                <a:cxn ang="0">
                  <a:pos x="57" y="9"/>
                </a:cxn>
                <a:cxn ang="0">
                  <a:pos x="42" y="15"/>
                </a:cxn>
                <a:cxn ang="0">
                  <a:pos x="23" y="24"/>
                </a:cxn>
                <a:cxn ang="0">
                  <a:pos x="11" y="36"/>
                </a:cxn>
                <a:cxn ang="0">
                  <a:pos x="5" y="55"/>
                </a:cxn>
                <a:cxn ang="0">
                  <a:pos x="2" y="79"/>
                </a:cxn>
                <a:cxn ang="0">
                  <a:pos x="0" y="110"/>
                </a:cxn>
                <a:cxn ang="0">
                  <a:pos x="0" y="144"/>
                </a:cxn>
                <a:cxn ang="0">
                  <a:pos x="0" y="178"/>
                </a:cxn>
                <a:cxn ang="0">
                  <a:pos x="0" y="211"/>
                </a:cxn>
                <a:cxn ang="0">
                  <a:pos x="2" y="239"/>
                </a:cxn>
                <a:cxn ang="0">
                  <a:pos x="42" y="279"/>
                </a:cxn>
                <a:cxn ang="0">
                  <a:pos x="40" y="271"/>
                </a:cxn>
                <a:cxn ang="0">
                  <a:pos x="34" y="264"/>
                </a:cxn>
                <a:cxn ang="0">
                  <a:pos x="26" y="258"/>
                </a:cxn>
                <a:cxn ang="0">
                  <a:pos x="19" y="249"/>
                </a:cxn>
                <a:cxn ang="0">
                  <a:pos x="11" y="230"/>
                </a:cxn>
                <a:cxn ang="0">
                  <a:pos x="9" y="216"/>
                </a:cxn>
                <a:cxn ang="0">
                  <a:pos x="9" y="201"/>
                </a:cxn>
                <a:cxn ang="0">
                  <a:pos x="9" y="180"/>
                </a:cxn>
                <a:cxn ang="0">
                  <a:pos x="11" y="155"/>
                </a:cxn>
                <a:cxn ang="0">
                  <a:pos x="11" y="131"/>
                </a:cxn>
                <a:cxn ang="0">
                  <a:pos x="13" y="108"/>
                </a:cxn>
                <a:cxn ang="0">
                  <a:pos x="13" y="83"/>
                </a:cxn>
                <a:cxn ang="0">
                  <a:pos x="17" y="62"/>
                </a:cxn>
                <a:cxn ang="0">
                  <a:pos x="17" y="47"/>
                </a:cxn>
                <a:cxn ang="0">
                  <a:pos x="21" y="39"/>
                </a:cxn>
                <a:cxn ang="0">
                  <a:pos x="36" y="28"/>
                </a:cxn>
                <a:cxn ang="0">
                  <a:pos x="49" y="22"/>
                </a:cxn>
                <a:cxn ang="0">
                  <a:pos x="66" y="17"/>
                </a:cxn>
                <a:cxn ang="0">
                  <a:pos x="80" y="11"/>
                </a:cxn>
                <a:cxn ang="0">
                  <a:pos x="93" y="7"/>
                </a:cxn>
                <a:cxn ang="0">
                  <a:pos x="106" y="5"/>
                </a:cxn>
                <a:cxn ang="0">
                  <a:pos x="106" y="13"/>
                </a:cxn>
                <a:cxn ang="0">
                  <a:pos x="106" y="24"/>
                </a:cxn>
                <a:cxn ang="0">
                  <a:pos x="112" y="28"/>
                </a:cxn>
                <a:cxn ang="0">
                  <a:pos x="116" y="32"/>
                </a:cxn>
              </a:cxnLst>
              <a:rect l="0" t="0" r="r" b="b"/>
              <a:pathLst>
                <a:path w="116" h="279">
                  <a:moveTo>
                    <a:pt x="116" y="32"/>
                  </a:moveTo>
                  <a:lnTo>
                    <a:pt x="116" y="5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80" y="3"/>
                  </a:lnTo>
                  <a:lnTo>
                    <a:pt x="72" y="3"/>
                  </a:lnTo>
                  <a:lnTo>
                    <a:pt x="66" y="7"/>
                  </a:lnTo>
                  <a:lnTo>
                    <a:pt x="57" y="9"/>
                  </a:lnTo>
                  <a:lnTo>
                    <a:pt x="49" y="11"/>
                  </a:lnTo>
                  <a:lnTo>
                    <a:pt x="42" y="15"/>
                  </a:lnTo>
                  <a:lnTo>
                    <a:pt x="34" y="19"/>
                  </a:lnTo>
                  <a:lnTo>
                    <a:pt x="23" y="24"/>
                  </a:lnTo>
                  <a:lnTo>
                    <a:pt x="13" y="32"/>
                  </a:lnTo>
                  <a:lnTo>
                    <a:pt x="11" y="36"/>
                  </a:lnTo>
                  <a:lnTo>
                    <a:pt x="7" y="43"/>
                  </a:lnTo>
                  <a:lnTo>
                    <a:pt x="5" y="55"/>
                  </a:lnTo>
                  <a:lnTo>
                    <a:pt x="3" y="68"/>
                  </a:lnTo>
                  <a:lnTo>
                    <a:pt x="2" y="79"/>
                  </a:lnTo>
                  <a:lnTo>
                    <a:pt x="0" y="95"/>
                  </a:lnTo>
                  <a:lnTo>
                    <a:pt x="0" y="110"/>
                  </a:lnTo>
                  <a:lnTo>
                    <a:pt x="0" y="129"/>
                  </a:lnTo>
                  <a:lnTo>
                    <a:pt x="0" y="144"/>
                  </a:lnTo>
                  <a:lnTo>
                    <a:pt x="0" y="163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0" y="211"/>
                  </a:lnTo>
                  <a:lnTo>
                    <a:pt x="2" y="226"/>
                  </a:lnTo>
                  <a:lnTo>
                    <a:pt x="2" y="239"/>
                  </a:lnTo>
                  <a:lnTo>
                    <a:pt x="5" y="251"/>
                  </a:lnTo>
                  <a:lnTo>
                    <a:pt x="42" y="279"/>
                  </a:lnTo>
                  <a:lnTo>
                    <a:pt x="40" y="275"/>
                  </a:lnTo>
                  <a:lnTo>
                    <a:pt x="40" y="271"/>
                  </a:lnTo>
                  <a:lnTo>
                    <a:pt x="38" y="266"/>
                  </a:lnTo>
                  <a:lnTo>
                    <a:pt x="34" y="264"/>
                  </a:lnTo>
                  <a:lnTo>
                    <a:pt x="30" y="260"/>
                  </a:lnTo>
                  <a:lnTo>
                    <a:pt x="26" y="258"/>
                  </a:lnTo>
                  <a:lnTo>
                    <a:pt x="23" y="252"/>
                  </a:lnTo>
                  <a:lnTo>
                    <a:pt x="19" y="249"/>
                  </a:lnTo>
                  <a:lnTo>
                    <a:pt x="15" y="239"/>
                  </a:lnTo>
                  <a:lnTo>
                    <a:pt x="11" y="230"/>
                  </a:lnTo>
                  <a:lnTo>
                    <a:pt x="11" y="222"/>
                  </a:lnTo>
                  <a:lnTo>
                    <a:pt x="9" y="216"/>
                  </a:lnTo>
                  <a:lnTo>
                    <a:pt x="9" y="209"/>
                  </a:lnTo>
                  <a:lnTo>
                    <a:pt x="9" y="201"/>
                  </a:lnTo>
                  <a:lnTo>
                    <a:pt x="9" y="190"/>
                  </a:lnTo>
                  <a:lnTo>
                    <a:pt x="9" y="180"/>
                  </a:lnTo>
                  <a:lnTo>
                    <a:pt x="9" y="169"/>
                  </a:lnTo>
                  <a:lnTo>
                    <a:pt x="11" y="155"/>
                  </a:lnTo>
                  <a:lnTo>
                    <a:pt x="11" y="144"/>
                  </a:lnTo>
                  <a:lnTo>
                    <a:pt x="11" y="131"/>
                  </a:lnTo>
                  <a:lnTo>
                    <a:pt x="11" y="119"/>
                  </a:lnTo>
                  <a:lnTo>
                    <a:pt x="13" y="108"/>
                  </a:lnTo>
                  <a:lnTo>
                    <a:pt x="13" y="95"/>
                  </a:lnTo>
                  <a:lnTo>
                    <a:pt x="13" y="83"/>
                  </a:lnTo>
                  <a:lnTo>
                    <a:pt x="15" y="72"/>
                  </a:lnTo>
                  <a:lnTo>
                    <a:pt x="17" y="62"/>
                  </a:lnTo>
                  <a:lnTo>
                    <a:pt x="17" y="53"/>
                  </a:lnTo>
                  <a:lnTo>
                    <a:pt x="17" y="47"/>
                  </a:lnTo>
                  <a:lnTo>
                    <a:pt x="19" y="43"/>
                  </a:lnTo>
                  <a:lnTo>
                    <a:pt x="21" y="39"/>
                  </a:lnTo>
                  <a:lnTo>
                    <a:pt x="26" y="34"/>
                  </a:lnTo>
                  <a:lnTo>
                    <a:pt x="36" y="28"/>
                  </a:lnTo>
                  <a:lnTo>
                    <a:pt x="42" y="24"/>
                  </a:lnTo>
                  <a:lnTo>
                    <a:pt x="49" y="22"/>
                  </a:lnTo>
                  <a:lnTo>
                    <a:pt x="57" y="19"/>
                  </a:lnTo>
                  <a:lnTo>
                    <a:pt x="66" y="17"/>
                  </a:lnTo>
                  <a:lnTo>
                    <a:pt x="72" y="13"/>
                  </a:lnTo>
                  <a:lnTo>
                    <a:pt x="80" y="11"/>
                  </a:lnTo>
                  <a:lnTo>
                    <a:pt x="87" y="9"/>
                  </a:lnTo>
                  <a:lnTo>
                    <a:pt x="93" y="7"/>
                  </a:lnTo>
                  <a:lnTo>
                    <a:pt x="102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13"/>
                  </a:lnTo>
                  <a:lnTo>
                    <a:pt x="106" y="19"/>
                  </a:lnTo>
                  <a:lnTo>
                    <a:pt x="106" y="24"/>
                  </a:lnTo>
                  <a:lnTo>
                    <a:pt x="108" y="26"/>
                  </a:lnTo>
                  <a:lnTo>
                    <a:pt x="112" y="28"/>
                  </a:lnTo>
                  <a:lnTo>
                    <a:pt x="114" y="30"/>
                  </a:lnTo>
                  <a:lnTo>
                    <a:pt x="116" y="32"/>
                  </a:lnTo>
                  <a:lnTo>
                    <a:pt x="116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89"/>
            <p:cNvSpPr>
              <a:spLocks/>
            </p:cNvSpPr>
            <p:nvPr/>
          </p:nvSpPr>
          <p:spPr bwMode="auto">
            <a:xfrm>
              <a:off x="3765550" y="4433888"/>
              <a:ext cx="119062" cy="146050"/>
            </a:xfrm>
            <a:custGeom>
              <a:avLst/>
              <a:gdLst/>
              <a:ahLst/>
              <a:cxnLst>
                <a:cxn ang="0">
                  <a:pos x="35" y="78"/>
                </a:cxn>
                <a:cxn ang="0">
                  <a:pos x="33" y="81"/>
                </a:cxn>
                <a:cxn ang="0">
                  <a:pos x="29" y="95"/>
                </a:cxn>
                <a:cxn ang="0">
                  <a:pos x="21" y="110"/>
                </a:cxn>
                <a:cxn ang="0">
                  <a:pos x="16" y="131"/>
                </a:cxn>
                <a:cxn ang="0">
                  <a:pos x="8" y="150"/>
                </a:cxn>
                <a:cxn ang="0">
                  <a:pos x="4" y="167"/>
                </a:cxn>
                <a:cxn ang="0">
                  <a:pos x="0" y="178"/>
                </a:cxn>
                <a:cxn ang="0">
                  <a:pos x="2" y="184"/>
                </a:cxn>
                <a:cxn ang="0">
                  <a:pos x="19" y="178"/>
                </a:cxn>
                <a:cxn ang="0">
                  <a:pos x="33" y="174"/>
                </a:cxn>
                <a:cxn ang="0">
                  <a:pos x="44" y="169"/>
                </a:cxn>
                <a:cxn ang="0">
                  <a:pos x="50" y="161"/>
                </a:cxn>
                <a:cxn ang="0">
                  <a:pos x="65" y="152"/>
                </a:cxn>
                <a:cxn ang="0">
                  <a:pos x="80" y="136"/>
                </a:cxn>
                <a:cxn ang="0">
                  <a:pos x="99" y="121"/>
                </a:cxn>
                <a:cxn ang="0">
                  <a:pos x="118" y="104"/>
                </a:cxn>
                <a:cxn ang="0">
                  <a:pos x="134" y="89"/>
                </a:cxn>
                <a:cxn ang="0">
                  <a:pos x="145" y="79"/>
                </a:cxn>
                <a:cxn ang="0">
                  <a:pos x="151" y="74"/>
                </a:cxn>
                <a:cxn ang="0">
                  <a:pos x="147" y="64"/>
                </a:cxn>
                <a:cxn ang="0">
                  <a:pos x="122" y="85"/>
                </a:cxn>
                <a:cxn ang="0">
                  <a:pos x="128" y="70"/>
                </a:cxn>
                <a:cxn ang="0">
                  <a:pos x="126" y="62"/>
                </a:cxn>
                <a:cxn ang="0">
                  <a:pos x="118" y="72"/>
                </a:cxn>
                <a:cxn ang="0">
                  <a:pos x="115" y="55"/>
                </a:cxn>
                <a:cxn ang="0">
                  <a:pos x="94" y="72"/>
                </a:cxn>
                <a:cxn ang="0">
                  <a:pos x="92" y="49"/>
                </a:cxn>
                <a:cxn ang="0">
                  <a:pos x="84" y="45"/>
                </a:cxn>
                <a:cxn ang="0">
                  <a:pos x="80" y="55"/>
                </a:cxn>
                <a:cxn ang="0">
                  <a:pos x="76" y="72"/>
                </a:cxn>
                <a:cxn ang="0">
                  <a:pos x="71" y="89"/>
                </a:cxn>
                <a:cxn ang="0">
                  <a:pos x="63" y="98"/>
                </a:cxn>
                <a:cxn ang="0">
                  <a:pos x="61" y="91"/>
                </a:cxn>
                <a:cxn ang="0">
                  <a:pos x="67" y="78"/>
                </a:cxn>
                <a:cxn ang="0">
                  <a:pos x="76" y="62"/>
                </a:cxn>
                <a:cxn ang="0">
                  <a:pos x="69" y="51"/>
                </a:cxn>
                <a:cxn ang="0">
                  <a:pos x="54" y="78"/>
                </a:cxn>
                <a:cxn ang="0">
                  <a:pos x="54" y="64"/>
                </a:cxn>
                <a:cxn ang="0">
                  <a:pos x="57" y="53"/>
                </a:cxn>
                <a:cxn ang="0">
                  <a:pos x="59" y="45"/>
                </a:cxn>
                <a:cxn ang="0">
                  <a:pos x="46" y="57"/>
                </a:cxn>
                <a:cxn ang="0">
                  <a:pos x="40" y="51"/>
                </a:cxn>
                <a:cxn ang="0">
                  <a:pos x="31" y="1"/>
                </a:cxn>
              </a:cxnLst>
              <a:rect l="0" t="0" r="r" b="b"/>
              <a:pathLst>
                <a:path w="151" h="184">
                  <a:moveTo>
                    <a:pt x="31" y="1"/>
                  </a:moveTo>
                  <a:lnTo>
                    <a:pt x="35" y="78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29" y="85"/>
                  </a:lnTo>
                  <a:lnTo>
                    <a:pt x="29" y="95"/>
                  </a:lnTo>
                  <a:lnTo>
                    <a:pt x="25" y="100"/>
                  </a:lnTo>
                  <a:lnTo>
                    <a:pt x="21" y="110"/>
                  </a:lnTo>
                  <a:lnTo>
                    <a:pt x="18" y="119"/>
                  </a:lnTo>
                  <a:lnTo>
                    <a:pt x="16" y="131"/>
                  </a:lnTo>
                  <a:lnTo>
                    <a:pt x="12" y="140"/>
                  </a:lnTo>
                  <a:lnTo>
                    <a:pt x="8" y="150"/>
                  </a:lnTo>
                  <a:lnTo>
                    <a:pt x="6" y="159"/>
                  </a:lnTo>
                  <a:lnTo>
                    <a:pt x="4" y="167"/>
                  </a:lnTo>
                  <a:lnTo>
                    <a:pt x="2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2" y="184"/>
                  </a:lnTo>
                  <a:lnTo>
                    <a:pt x="8" y="182"/>
                  </a:lnTo>
                  <a:lnTo>
                    <a:pt x="19" y="178"/>
                  </a:lnTo>
                  <a:lnTo>
                    <a:pt x="25" y="176"/>
                  </a:lnTo>
                  <a:lnTo>
                    <a:pt x="33" y="174"/>
                  </a:lnTo>
                  <a:lnTo>
                    <a:pt x="38" y="171"/>
                  </a:lnTo>
                  <a:lnTo>
                    <a:pt x="44" y="169"/>
                  </a:lnTo>
                  <a:lnTo>
                    <a:pt x="46" y="165"/>
                  </a:lnTo>
                  <a:lnTo>
                    <a:pt x="50" y="161"/>
                  </a:lnTo>
                  <a:lnTo>
                    <a:pt x="56" y="157"/>
                  </a:lnTo>
                  <a:lnTo>
                    <a:pt x="65" y="152"/>
                  </a:lnTo>
                  <a:lnTo>
                    <a:pt x="73" y="144"/>
                  </a:lnTo>
                  <a:lnTo>
                    <a:pt x="80" y="136"/>
                  </a:lnTo>
                  <a:lnTo>
                    <a:pt x="90" y="129"/>
                  </a:lnTo>
                  <a:lnTo>
                    <a:pt x="99" y="121"/>
                  </a:lnTo>
                  <a:lnTo>
                    <a:pt x="109" y="112"/>
                  </a:lnTo>
                  <a:lnTo>
                    <a:pt x="118" y="104"/>
                  </a:lnTo>
                  <a:lnTo>
                    <a:pt x="126" y="97"/>
                  </a:lnTo>
                  <a:lnTo>
                    <a:pt x="134" y="89"/>
                  </a:lnTo>
                  <a:lnTo>
                    <a:pt x="139" y="81"/>
                  </a:lnTo>
                  <a:lnTo>
                    <a:pt x="145" y="79"/>
                  </a:lnTo>
                  <a:lnTo>
                    <a:pt x="149" y="76"/>
                  </a:lnTo>
                  <a:lnTo>
                    <a:pt x="151" y="74"/>
                  </a:lnTo>
                  <a:lnTo>
                    <a:pt x="149" y="66"/>
                  </a:lnTo>
                  <a:lnTo>
                    <a:pt x="147" y="64"/>
                  </a:lnTo>
                  <a:lnTo>
                    <a:pt x="120" y="91"/>
                  </a:lnTo>
                  <a:lnTo>
                    <a:pt x="122" y="85"/>
                  </a:lnTo>
                  <a:lnTo>
                    <a:pt x="126" y="79"/>
                  </a:lnTo>
                  <a:lnTo>
                    <a:pt x="128" y="70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24" y="64"/>
                  </a:lnTo>
                  <a:lnTo>
                    <a:pt x="118" y="72"/>
                  </a:lnTo>
                  <a:lnTo>
                    <a:pt x="109" y="68"/>
                  </a:lnTo>
                  <a:lnTo>
                    <a:pt x="115" y="55"/>
                  </a:lnTo>
                  <a:lnTo>
                    <a:pt x="105" y="51"/>
                  </a:lnTo>
                  <a:lnTo>
                    <a:pt x="94" y="72"/>
                  </a:lnTo>
                  <a:lnTo>
                    <a:pt x="90" y="66"/>
                  </a:lnTo>
                  <a:lnTo>
                    <a:pt x="92" y="49"/>
                  </a:lnTo>
                  <a:lnTo>
                    <a:pt x="88" y="45"/>
                  </a:lnTo>
                  <a:lnTo>
                    <a:pt x="84" y="45"/>
                  </a:lnTo>
                  <a:lnTo>
                    <a:pt x="80" y="49"/>
                  </a:lnTo>
                  <a:lnTo>
                    <a:pt x="80" y="55"/>
                  </a:lnTo>
                  <a:lnTo>
                    <a:pt x="78" y="62"/>
                  </a:lnTo>
                  <a:lnTo>
                    <a:pt x="76" y="72"/>
                  </a:lnTo>
                  <a:lnTo>
                    <a:pt x="73" y="79"/>
                  </a:lnTo>
                  <a:lnTo>
                    <a:pt x="71" y="89"/>
                  </a:lnTo>
                  <a:lnTo>
                    <a:pt x="67" y="95"/>
                  </a:lnTo>
                  <a:lnTo>
                    <a:pt x="63" y="98"/>
                  </a:lnTo>
                  <a:lnTo>
                    <a:pt x="59" y="95"/>
                  </a:lnTo>
                  <a:lnTo>
                    <a:pt x="61" y="91"/>
                  </a:lnTo>
                  <a:lnTo>
                    <a:pt x="65" y="85"/>
                  </a:lnTo>
                  <a:lnTo>
                    <a:pt x="67" y="78"/>
                  </a:lnTo>
                  <a:lnTo>
                    <a:pt x="71" y="72"/>
                  </a:lnTo>
                  <a:lnTo>
                    <a:pt x="76" y="62"/>
                  </a:lnTo>
                  <a:lnTo>
                    <a:pt x="76" y="55"/>
                  </a:lnTo>
                  <a:lnTo>
                    <a:pt x="69" y="51"/>
                  </a:lnTo>
                  <a:lnTo>
                    <a:pt x="67" y="51"/>
                  </a:lnTo>
                  <a:lnTo>
                    <a:pt x="54" y="78"/>
                  </a:lnTo>
                  <a:lnTo>
                    <a:pt x="52" y="74"/>
                  </a:lnTo>
                  <a:lnTo>
                    <a:pt x="54" y="64"/>
                  </a:lnTo>
                  <a:lnTo>
                    <a:pt x="56" y="58"/>
                  </a:lnTo>
                  <a:lnTo>
                    <a:pt x="57" y="53"/>
                  </a:lnTo>
                  <a:lnTo>
                    <a:pt x="59" y="47"/>
                  </a:lnTo>
                  <a:lnTo>
                    <a:pt x="59" y="45"/>
                  </a:lnTo>
                  <a:lnTo>
                    <a:pt x="50" y="45"/>
                  </a:lnTo>
                  <a:lnTo>
                    <a:pt x="46" y="57"/>
                  </a:lnTo>
                  <a:lnTo>
                    <a:pt x="44" y="70"/>
                  </a:lnTo>
                  <a:lnTo>
                    <a:pt x="40" y="51"/>
                  </a:lnTo>
                  <a:lnTo>
                    <a:pt x="3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890"/>
            <p:cNvSpPr>
              <a:spLocks/>
            </p:cNvSpPr>
            <p:nvPr/>
          </p:nvSpPr>
          <p:spPr bwMode="auto">
            <a:xfrm>
              <a:off x="3811587" y="4405313"/>
              <a:ext cx="222250" cy="168275"/>
            </a:xfrm>
            <a:custGeom>
              <a:avLst/>
              <a:gdLst/>
              <a:ahLst/>
              <a:cxnLst>
                <a:cxn ang="0">
                  <a:pos x="16" y="183"/>
                </a:cxn>
                <a:cxn ang="0">
                  <a:pos x="29" y="196"/>
                </a:cxn>
                <a:cxn ang="0">
                  <a:pos x="48" y="196"/>
                </a:cxn>
                <a:cxn ang="0">
                  <a:pos x="65" y="187"/>
                </a:cxn>
                <a:cxn ang="0">
                  <a:pos x="78" y="177"/>
                </a:cxn>
                <a:cxn ang="0">
                  <a:pos x="94" y="166"/>
                </a:cxn>
                <a:cxn ang="0">
                  <a:pos x="107" y="153"/>
                </a:cxn>
                <a:cxn ang="0">
                  <a:pos x="120" y="135"/>
                </a:cxn>
                <a:cxn ang="0">
                  <a:pos x="135" y="116"/>
                </a:cxn>
                <a:cxn ang="0">
                  <a:pos x="141" y="111"/>
                </a:cxn>
                <a:cxn ang="0">
                  <a:pos x="137" y="126"/>
                </a:cxn>
                <a:cxn ang="0">
                  <a:pos x="124" y="147"/>
                </a:cxn>
                <a:cxn ang="0">
                  <a:pos x="126" y="149"/>
                </a:cxn>
                <a:cxn ang="0">
                  <a:pos x="141" y="137"/>
                </a:cxn>
                <a:cxn ang="0">
                  <a:pos x="154" y="132"/>
                </a:cxn>
                <a:cxn ang="0">
                  <a:pos x="166" y="120"/>
                </a:cxn>
                <a:cxn ang="0">
                  <a:pos x="179" y="99"/>
                </a:cxn>
                <a:cxn ang="0">
                  <a:pos x="194" y="76"/>
                </a:cxn>
                <a:cxn ang="0">
                  <a:pos x="206" y="61"/>
                </a:cxn>
                <a:cxn ang="0">
                  <a:pos x="221" y="57"/>
                </a:cxn>
                <a:cxn ang="0">
                  <a:pos x="215" y="69"/>
                </a:cxn>
                <a:cxn ang="0">
                  <a:pos x="227" y="73"/>
                </a:cxn>
                <a:cxn ang="0">
                  <a:pos x="240" y="67"/>
                </a:cxn>
                <a:cxn ang="0">
                  <a:pos x="251" y="57"/>
                </a:cxn>
                <a:cxn ang="0">
                  <a:pos x="267" y="38"/>
                </a:cxn>
                <a:cxn ang="0">
                  <a:pos x="268" y="23"/>
                </a:cxn>
                <a:cxn ang="0">
                  <a:pos x="259" y="12"/>
                </a:cxn>
                <a:cxn ang="0">
                  <a:pos x="257" y="0"/>
                </a:cxn>
                <a:cxn ang="0">
                  <a:pos x="268" y="8"/>
                </a:cxn>
                <a:cxn ang="0">
                  <a:pos x="276" y="18"/>
                </a:cxn>
                <a:cxn ang="0">
                  <a:pos x="280" y="31"/>
                </a:cxn>
                <a:cxn ang="0">
                  <a:pos x="276" y="46"/>
                </a:cxn>
                <a:cxn ang="0">
                  <a:pos x="267" y="61"/>
                </a:cxn>
                <a:cxn ang="0">
                  <a:pos x="253" y="75"/>
                </a:cxn>
                <a:cxn ang="0">
                  <a:pos x="242" y="82"/>
                </a:cxn>
                <a:cxn ang="0">
                  <a:pos x="219" y="82"/>
                </a:cxn>
                <a:cxn ang="0">
                  <a:pos x="210" y="78"/>
                </a:cxn>
                <a:cxn ang="0">
                  <a:pos x="206" y="84"/>
                </a:cxn>
                <a:cxn ang="0">
                  <a:pos x="194" y="101"/>
                </a:cxn>
                <a:cxn ang="0">
                  <a:pos x="181" y="118"/>
                </a:cxn>
                <a:cxn ang="0">
                  <a:pos x="172" y="134"/>
                </a:cxn>
                <a:cxn ang="0">
                  <a:pos x="160" y="143"/>
                </a:cxn>
                <a:cxn ang="0">
                  <a:pos x="147" y="153"/>
                </a:cxn>
                <a:cxn ang="0">
                  <a:pos x="130" y="158"/>
                </a:cxn>
                <a:cxn ang="0">
                  <a:pos x="114" y="164"/>
                </a:cxn>
                <a:cxn ang="0">
                  <a:pos x="109" y="172"/>
                </a:cxn>
                <a:cxn ang="0">
                  <a:pos x="92" y="189"/>
                </a:cxn>
                <a:cxn ang="0">
                  <a:pos x="78" y="196"/>
                </a:cxn>
                <a:cxn ang="0">
                  <a:pos x="65" y="206"/>
                </a:cxn>
                <a:cxn ang="0">
                  <a:pos x="52" y="210"/>
                </a:cxn>
                <a:cxn ang="0">
                  <a:pos x="38" y="211"/>
                </a:cxn>
                <a:cxn ang="0">
                  <a:pos x="21" y="206"/>
                </a:cxn>
                <a:cxn ang="0">
                  <a:pos x="10" y="196"/>
                </a:cxn>
                <a:cxn ang="0">
                  <a:pos x="0" y="183"/>
                </a:cxn>
                <a:cxn ang="0">
                  <a:pos x="14" y="179"/>
                </a:cxn>
              </a:cxnLst>
              <a:rect l="0" t="0" r="r" b="b"/>
              <a:pathLst>
                <a:path w="280" h="211">
                  <a:moveTo>
                    <a:pt x="14" y="179"/>
                  </a:moveTo>
                  <a:lnTo>
                    <a:pt x="16" y="183"/>
                  </a:lnTo>
                  <a:lnTo>
                    <a:pt x="21" y="191"/>
                  </a:lnTo>
                  <a:lnTo>
                    <a:pt x="29" y="196"/>
                  </a:lnTo>
                  <a:lnTo>
                    <a:pt x="40" y="198"/>
                  </a:lnTo>
                  <a:lnTo>
                    <a:pt x="48" y="196"/>
                  </a:lnTo>
                  <a:lnTo>
                    <a:pt x="59" y="191"/>
                  </a:lnTo>
                  <a:lnTo>
                    <a:pt x="65" y="187"/>
                  </a:lnTo>
                  <a:lnTo>
                    <a:pt x="71" y="183"/>
                  </a:lnTo>
                  <a:lnTo>
                    <a:pt x="78" y="177"/>
                  </a:lnTo>
                  <a:lnTo>
                    <a:pt x="86" y="173"/>
                  </a:lnTo>
                  <a:lnTo>
                    <a:pt x="94" y="166"/>
                  </a:lnTo>
                  <a:lnTo>
                    <a:pt x="99" y="158"/>
                  </a:lnTo>
                  <a:lnTo>
                    <a:pt x="107" y="153"/>
                  </a:lnTo>
                  <a:lnTo>
                    <a:pt x="114" y="145"/>
                  </a:lnTo>
                  <a:lnTo>
                    <a:pt x="120" y="135"/>
                  </a:lnTo>
                  <a:lnTo>
                    <a:pt x="128" y="126"/>
                  </a:lnTo>
                  <a:lnTo>
                    <a:pt x="135" y="116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20"/>
                  </a:lnTo>
                  <a:lnTo>
                    <a:pt x="137" y="126"/>
                  </a:lnTo>
                  <a:lnTo>
                    <a:pt x="132" y="137"/>
                  </a:lnTo>
                  <a:lnTo>
                    <a:pt x="124" y="147"/>
                  </a:lnTo>
                  <a:lnTo>
                    <a:pt x="122" y="151"/>
                  </a:lnTo>
                  <a:lnTo>
                    <a:pt x="126" y="149"/>
                  </a:lnTo>
                  <a:lnTo>
                    <a:pt x="135" y="143"/>
                  </a:lnTo>
                  <a:lnTo>
                    <a:pt x="141" y="137"/>
                  </a:lnTo>
                  <a:lnTo>
                    <a:pt x="149" y="135"/>
                  </a:lnTo>
                  <a:lnTo>
                    <a:pt x="154" y="132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1"/>
                  </a:lnTo>
                  <a:lnTo>
                    <a:pt x="179" y="99"/>
                  </a:lnTo>
                  <a:lnTo>
                    <a:pt x="189" y="88"/>
                  </a:lnTo>
                  <a:lnTo>
                    <a:pt x="194" y="76"/>
                  </a:lnTo>
                  <a:lnTo>
                    <a:pt x="202" y="67"/>
                  </a:lnTo>
                  <a:lnTo>
                    <a:pt x="206" y="61"/>
                  </a:lnTo>
                  <a:lnTo>
                    <a:pt x="210" y="59"/>
                  </a:lnTo>
                  <a:lnTo>
                    <a:pt x="221" y="57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21" y="73"/>
                  </a:lnTo>
                  <a:lnTo>
                    <a:pt x="227" y="73"/>
                  </a:lnTo>
                  <a:lnTo>
                    <a:pt x="236" y="73"/>
                  </a:lnTo>
                  <a:lnTo>
                    <a:pt x="240" y="67"/>
                  </a:lnTo>
                  <a:lnTo>
                    <a:pt x="246" y="63"/>
                  </a:lnTo>
                  <a:lnTo>
                    <a:pt x="251" y="57"/>
                  </a:lnTo>
                  <a:lnTo>
                    <a:pt x="257" y="52"/>
                  </a:lnTo>
                  <a:lnTo>
                    <a:pt x="267" y="38"/>
                  </a:lnTo>
                  <a:lnTo>
                    <a:pt x="270" y="31"/>
                  </a:lnTo>
                  <a:lnTo>
                    <a:pt x="268" y="23"/>
                  </a:lnTo>
                  <a:lnTo>
                    <a:pt x="265" y="18"/>
                  </a:lnTo>
                  <a:lnTo>
                    <a:pt x="259" y="12"/>
                  </a:lnTo>
                  <a:lnTo>
                    <a:pt x="257" y="12"/>
                  </a:lnTo>
                  <a:lnTo>
                    <a:pt x="257" y="0"/>
                  </a:lnTo>
                  <a:lnTo>
                    <a:pt x="261" y="2"/>
                  </a:lnTo>
                  <a:lnTo>
                    <a:pt x="268" y="8"/>
                  </a:lnTo>
                  <a:lnTo>
                    <a:pt x="272" y="12"/>
                  </a:lnTo>
                  <a:lnTo>
                    <a:pt x="276" y="18"/>
                  </a:lnTo>
                  <a:lnTo>
                    <a:pt x="278" y="23"/>
                  </a:lnTo>
                  <a:lnTo>
                    <a:pt x="280" y="31"/>
                  </a:lnTo>
                  <a:lnTo>
                    <a:pt x="278" y="37"/>
                  </a:lnTo>
                  <a:lnTo>
                    <a:pt x="276" y="46"/>
                  </a:lnTo>
                  <a:lnTo>
                    <a:pt x="270" y="52"/>
                  </a:lnTo>
                  <a:lnTo>
                    <a:pt x="267" y="61"/>
                  </a:lnTo>
                  <a:lnTo>
                    <a:pt x="259" y="67"/>
                  </a:lnTo>
                  <a:lnTo>
                    <a:pt x="253" y="75"/>
                  </a:lnTo>
                  <a:lnTo>
                    <a:pt x="246" y="78"/>
                  </a:lnTo>
                  <a:lnTo>
                    <a:pt x="242" y="82"/>
                  </a:lnTo>
                  <a:lnTo>
                    <a:pt x="229" y="84"/>
                  </a:lnTo>
                  <a:lnTo>
                    <a:pt x="219" y="82"/>
                  </a:lnTo>
                  <a:lnTo>
                    <a:pt x="211" y="78"/>
                  </a:lnTo>
                  <a:lnTo>
                    <a:pt x="210" y="78"/>
                  </a:lnTo>
                  <a:lnTo>
                    <a:pt x="208" y="78"/>
                  </a:lnTo>
                  <a:lnTo>
                    <a:pt x="206" y="84"/>
                  </a:lnTo>
                  <a:lnTo>
                    <a:pt x="200" y="92"/>
                  </a:lnTo>
                  <a:lnTo>
                    <a:pt x="194" y="101"/>
                  </a:lnTo>
                  <a:lnTo>
                    <a:pt x="187" y="111"/>
                  </a:lnTo>
                  <a:lnTo>
                    <a:pt x="181" y="118"/>
                  </a:lnTo>
                  <a:lnTo>
                    <a:pt x="175" y="126"/>
                  </a:lnTo>
                  <a:lnTo>
                    <a:pt x="172" y="134"/>
                  </a:lnTo>
                  <a:lnTo>
                    <a:pt x="166" y="137"/>
                  </a:lnTo>
                  <a:lnTo>
                    <a:pt x="160" y="143"/>
                  </a:lnTo>
                  <a:lnTo>
                    <a:pt x="152" y="147"/>
                  </a:lnTo>
                  <a:lnTo>
                    <a:pt x="147" y="153"/>
                  </a:lnTo>
                  <a:lnTo>
                    <a:pt x="137" y="156"/>
                  </a:lnTo>
                  <a:lnTo>
                    <a:pt x="130" y="158"/>
                  </a:lnTo>
                  <a:lnTo>
                    <a:pt x="122" y="162"/>
                  </a:lnTo>
                  <a:lnTo>
                    <a:pt x="114" y="164"/>
                  </a:lnTo>
                  <a:lnTo>
                    <a:pt x="113" y="166"/>
                  </a:lnTo>
                  <a:lnTo>
                    <a:pt x="109" y="172"/>
                  </a:lnTo>
                  <a:lnTo>
                    <a:pt x="101" y="179"/>
                  </a:lnTo>
                  <a:lnTo>
                    <a:pt x="92" y="189"/>
                  </a:lnTo>
                  <a:lnTo>
                    <a:pt x="84" y="192"/>
                  </a:lnTo>
                  <a:lnTo>
                    <a:pt x="78" y="196"/>
                  </a:lnTo>
                  <a:lnTo>
                    <a:pt x="71" y="200"/>
                  </a:lnTo>
                  <a:lnTo>
                    <a:pt x="65" y="206"/>
                  </a:lnTo>
                  <a:lnTo>
                    <a:pt x="59" y="208"/>
                  </a:lnTo>
                  <a:lnTo>
                    <a:pt x="52" y="210"/>
                  </a:lnTo>
                  <a:lnTo>
                    <a:pt x="44" y="211"/>
                  </a:lnTo>
                  <a:lnTo>
                    <a:pt x="38" y="211"/>
                  </a:lnTo>
                  <a:lnTo>
                    <a:pt x="33" y="210"/>
                  </a:lnTo>
                  <a:lnTo>
                    <a:pt x="21" y="206"/>
                  </a:lnTo>
                  <a:lnTo>
                    <a:pt x="16" y="200"/>
                  </a:lnTo>
                  <a:lnTo>
                    <a:pt x="10" y="196"/>
                  </a:lnTo>
                  <a:lnTo>
                    <a:pt x="4" y="191"/>
                  </a:lnTo>
                  <a:lnTo>
                    <a:pt x="0" y="183"/>
                  </a:lnTo>
                  <a:lnTo>
                    <a:pt x="14" y="179"/>
                  </a:lnTo>
                  <a:lnTo>
                    <a:pt x="14" y="1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891"/>
            <p:cNvSpPr>
              <a:spLocks/>
            </p:cNvSpPr>
            <p:nvPr/>
          </p:nvSpPr>
          <p:spPr bwMode="auto">
            <a:xfrm>
              <a:off x="3803650" y="4240213"/>
              <a:ext cx="50800" cy="317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40"/>
                </a:cxn>
                <a:cxn ang="0">
                  <a:pos x="6" y="36"/>
                </a:cxn>
                <a:cxn ang="0">
                  <a:pos x="15" y="33"/>
                </a:cxn>
                <a:cxn ang="0">
                  <a:pos x="25" y="27"/>
                </a:cxn>
                <a:cxn ang="0">
                  <a:pos x="34" y="23"/>
                </a:cxn>
                <a:cxn ang="0">
                  <a:pos x="40" y="23"/>
                </a:cxn>
                <a:cxn ang="0">
                  <a:pos x="47" y="27"/>
                </a:cxn>
                <a:cxn ang="0">
                  <a:pos x="53" y="31"/>
                </a:cxn>
                <a:cxn ang="0">
                  <a:pos x="55" y="31"/>
                </a:cxn>
                <a:cxn ang="0">
                  <a:pos x="55" y="23"/>
                </a:cxn>
                <a:cxn ang="0">
                  <a:pos x="59" y="17"/>
                </a:cxn>
                <a:cxn ang="0">
                  <a:pos x="63" y="8"/>
                </a:cxn>
                <a:cxn ang="0">
                  <a:pos x="63" y="6"/>
                </a:cxn>
                <a:cxn ang="0">
                  <a:pos x="59" y="6"/>
                </a:cxn>
                <a:cxn ang="0">
                  <a:pos x="53" y="8"/>
                </a:cxn>
                <a:cxn ang="0">
                  <a:pos x="49" y="10"/>
                </a:cxn>
                <a:cxn ang="0">
                  <a:pos x="49" y="12"/>
                </a:cxn>
                <a:cxn ang="0">
                  <a:pos x="47" y="8"/>
                </a:cxn>
                <a:cxn ang="0">
                  <a:pos x="47" y="6"/>
                </a:cxn>
                <a:cxn ang="0">
                  <a:pos x="44" y="2"/>
                </a:cxn>
                <a:cxn ang="0">
                  <a:pos x="36" y="0"/>
                </a:cxn>
                <a:cxn ang="0">
                  <a:pos x="25" y="2"/>
                </a:cxn>
                <a:cxn ang="0">
                  <a:pos x="13" y="8"/>
                </a:cxn>
                <a:cxn ang="0">
                  <a:pos x="4" y="15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63" h="40">
                  <a:moveTo>
                    <a:pt x="0" y="17"/>
                  </a:moveTo>
                  <a:lnTo>
                    <a:pt x="4" y="40"/>
                  </a:lnTo>
                  <a:lnTo>
                    <a:pt x="6" y="36"/>
                  </a:lnTo>
                  <a:lnTo>
                    <a:pt x="15" y="33"/>
                  </a:lnTo>
                  <a:lnTo>
                    <a:pt x="25" y="27"/>
                  </a:lnTo>
                  <a:lnTo>
                    <a:pt x="34" y="23"/>
                  </a:lnTo>
                  <a:lnTo>
                    <a:pt x="40" y="23"/>
                  </a:lnTo>
                  <a:lnTo>
                    <a:pt x="47" y="27"/>
                  </a:lnTo>
                  <a:lnTo>
                    <a:pt x="53" y="31"/>
                  </a:lnTo>
                  <a:lnTo>
                    <a:pt x="55" y="31"/>
                  </a:lnTo>
                  <a:lnTo>
                    <a:pt x="55" y="23"/>
                  </a:lnTo>
                  <a:lnTo>
                    <a:pt x="59" y="17"/>
                  </a:lnTo>
                  <a:lnTo>
                    <a:pt x="63" y="8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3" y="8"/>
                  </a:lnTo>
                  <a:lnTo>
                    <a:pt x="49" y="10"/>
                  </a:lnTo>
                  <a:lnTo>
                    <a:pt x="49" y="12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25" y="2"/>
                  </a:lnTo>
                  <a:lnTo>
                    <a:pt x="13" y="8"/>
                  </a:lnTo>
                  <a:lnTo>
                    <a:pt x="4" y="15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892"/>
            <p:cNvSpPr>
              <a:spLocks/>
            </p:cNvSpPr>
            <p:nvPr/>
          </p:nvSpPr>
          <p:spPr bwMode="auto">
            <a:xfrm>
              <a:off x="3859212" y="4233863"/>
              <a:ext cx="223837" cy="158750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6" y="40"/>
                </a:cxn>
                <a:cxn ang="0">
                  <a:pos x="25" y="47"/>
                </a:cxn>
                <a:cxn ang="0">
                  <a:pos x="52" y="53"/>
                </a:cxn>
                <a:cxn ang="0">
                  <a:pos x="80" y="59"/>
                </a:cxn>
                <a:cxn ang="0">
                  <a:pos x="113" y="70"/>
                </a:cxn>
                <a:cxn ang="0">
                  <a:pos x="137" y="85"/>
                </a:cxn>
                <a:cxn ang="0">
                  <a:pos x="154" y="108"/>
                </a:cxn>
                <a:cxn ang="0">
                  <a:pos x="170" y="131"/>
                </a:cxn>
                <a:cxn ang="0">
                  <a:pos x="181" y="150"/>
                </a:cxn>
                <a:cxn ang="0">
                  <a:pos x="196" y="175"/>
                </a:cxn>
                <a:cxn ang="0">
                  <a:pos x="206" y="190"/>
                </a:cxn>
                <a:cxn ang="0">
                  <a:pos x="229" y="199"/>
                </a:cxn>
                <a:cxn ang="0">
                  <a:pos x="253" y="190"/>
                </a:cxn>
                <a:cxn ang="0">
                  <a:pos x="274" y="175"/>
                </a:cxn>
                <a:cxn ang="0">
                  <a:pos x="284" y="159"/>
                </a:cxn>
                <a:cxn ang="0">
                  <a:pos x="284" y="142"/>
                </a:cxn>
                <a:cxn ang="0">
                  <a:pos x="278" y="118"/>
                </a:cxn>
                <a:cxn ang="0">
                  <a:pos x="272" y="93"/>
                </a:cxn>
                <a:cxn ang="0">
                  <a:pos x="263" y="70"/>
                </a:cxn>
                <a:cxn ang="0">
                  <a:pos x="257" y="55"/>
                </a:cxn>
                <a:cxn ang="0">
                  <a:pos x="236" y="28"/>
                </a:cxn>
                <a:cxn ang="0">
                  <a:pos x="217" y="5"/>
                </a:cxn>
                <a:cxn ang="0">
                  <a:pos x="187" y="13"/>
                </a:cxn>
                <a:cxn ang="0">
                  <a:pos x="206" y="34"/>
                </a:cxn>
                <a:cxn ang="0">
                  <a:pos x="209" y="13"/>
                </a:cxn>
                <a:cxn ang="0">
                  <a:pos x="219" y="19"/>
                </a:cxn>
                <a:cxn ang="0">
                  <a:pos x="240" y="45"/>
                </a:cxn>
                <a:cxn ang="0">
                  <a:pos x="248" y="62"/>
                </a:cxn>
                <a:cxn ang="0">
                  <a:pos x="259" y="93"/>
                </a:cxn>
                <a:cxn ang="0">
                  <a:pos x="267" y="127"/>
                </a:cxn>
                <a:cxn ang="0">
                  <a:pos x="267" y="157"/>
                </a:cxn>
                <a:cxn ang="0">
                  <a:pos x="251" y="178"/>
                </a:cxn>
                <a:cxn ang="0">
                  <a:pos x="227" y="186"/>
                </a:cxn>
                <a:cxn ang="0">
                  <a:pos x="206" y="163"/>
                </a:cxn>
                <a:cxn ang="0">
                  <a:pos x="183" y="131"/>
                </a:cxn>
                <a:cxn ang="0">
                  <a:pos x="171" y="108"/>
                </a:cxn>
                <a:cxn ang="0">
                  <a:pos x="158" y="85"/>
                </a:cxn>
                <a:cxn ang="0">
                  <a:pos x="137" y="64"/>
                </a:cxn>
                <a:cxn ang="0">
                  <a:pos x="113" y="57"/>
                </a:cxn>
                <a:cxn ang="0">
                  <a:pos x="80" y="49"/>
                </a:cxn>
                <a:cxn ang="0">
                  <a:pos x="54" y="43"/>
                </a:cxn>
                <a:cxn ang="0">
                  <a:pos x="27" y="36"/>
                </a:cxn>
                <a:cxn ang="0">
                  <a:pos x="6" y="28"/>
                </a:cxn>
              </a:cxnLst>
              <a:rect l="0" t="0" r="r" b="b"/>
              <a:pathLst>
                <a:path w="284" h="199">
                  <a:moveTo>
                    <a:pt x="0" y="28"/>
                  </a:moveTo>
                  <a:lnTo>
                    <a:pt x="0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6" y="40"/>
                  </a:lnTo>
                  <a:lnTo>
                    <a:pt x="10" y="40"/>
                  </a:lnTo>
                  <a:lnTo>
                    <a:pt x="17" y="43"/>
                  </a:lnTo>
                  <a:lnTo>
                    <a:pt x="25" y="47"/>
                  </a:lnTo>
                  <a:lnTo>
                    <a:pt x="35" y="49"/>
                  </a:lnTo>
                  <a:lnTo>
                    <a:pt x="42" y="51"/>
                  </a:lnTo>
                  <a:lnTo>
                    <a:pt x="52" y="53"/>
                  </a:lnTo>
                  <a:lnTo>
                    <a:pt x="61" y="55"/>
                  </a:lnTo>
                  <a:lnTo>
                    <a:pt x="71" y="55"/>
                  </a:lnTo>
                  <a:lnTo>
                    <a:pt x="80" y="59"/>
                  </a:lnTo>
                  <a:lnTo>
                    <a:pt x="92" y="62"/>
                  </a:lnTo>
                  <a:lnTo>
                    <a:pt x="103" y="66"/>
                  </a:lnTo>
                  <a:lnTo>
                    <a:pt x="113" y="70"/>
                  </a:lnTo>
                  <a:lnTo>
                    <a:pt x="124" y="74"/>
                  </a:lnTo>
                  <a:lnTo>
                    <a:pt x="132" y="79"/>
                  </a:lnTo>
                  <a:lnTo>
                    <a:pt x="137" y="85"/>
                  </a:lnTo>
                  <a:lnTo>
                    <a:pt x="143" y="91"/>
                  </a:lnTo>
                  <a:lnTo>
                    <a:pt x="151" y="102"/>
                  </a:lnTo>
                  <a:lnTo>
                    <a:pt x="154" y="108"/>
                  </a:lnTo>
                  <a:lnTo>
                    <a:pt x="160" y="116"/>
                  </a:lnTo>
                  <a:lnTo>
                    <a:pt x="164" y="123"/>
                  </a:lnTo>
                  <a:lnTo>
                    <a:pt x="170" y="131"/>
                  </a:lnTo>
                  <a:lnTo>
                    <a:pt x="173" y="138"/>
                  </a:lnTo>
                  <a:lnTo>
                    <a:pt x="177" y="144"/>
                  </a:lnTo>
                  <a:lnTo>
                    <a:pt x="181" y="150"/>
                  </a:lnTo>
                  <a:lnTo>
                    <a:pt x="187" y="157"/>
                  </a:lnTo>
                  <a:lnTo>
                    <a:pt x="192" y="167"/>
                  </a:lnTo>
                  <a:lnTo>
                    <a:pt x="196" y="175"/>
                  </a:lnTo>
                  <a:lnTo>
                    <a:pt x="198" y="180"/>
                  </a:lnTo>
                  <a:lnTo>
                    <a:pt x="202" y="188"/>
                  </a:lnTo>
                  <a:lnTo>
                    <a:pt x="206" y="190"/>
                  </a:lnTo>
                  <a:lnTo>
                    <a:pt x="211" y="194"/>
                  </a:lnTo>
                  <a:lnTo>
                    <a:pt x="219" y="197"/>
                  </a:lnTo>
                  <a:lnTo>
                    <a:pt x="229" y="199"/>
                  </a:lnTo>
                  <a:lnTo>
                    <a:pt x="236" y="197"/>
                  </a:lnTo>
                  <a:lnTo>
                    <a:pt x="246" y="195"/>
                  </a:lnTo>
                  <a:lnTo>
                    <a:pt x="253" y="190"/>
                  </a:lnTo>
                  <a:lnTo>
                    <a:pt x="261" y="188"/>
                  </a:lnTo>
                  <a:lnTo>
                    <a:pt x="267" y="182"/>
                  </a:lnTo>
                  <a:lnTo>
                    <a:pt x="274" y="175"/>
                  </a:lnTo>
                  <a:lnTo>
                    <a:pt x="278" y="169"/>
                  </a:lnTo>
                  <a:lnTo>
                    <a:pt x="284" y="163"/>
                  </a:lnTo>
                  <a:lnTo>
                    <a:pt x="284" y="159"/>
                  </a:lnTo>
                  <a:lnTo>
                    <a:pt x="284" y="154"/>
                  </a:lnTo>
                  <a:lnTo>
                    <a:pt x="284" y="148"/>
                  </a:lnTo>
                  <a:lnTo>
                    <a:pt x="284" y="142"/>
                  </a:lnTo>
                  <a:lnTo>
                    <a:pt x="282" y="133"/>
                  </a:lnTo>
                  <a:lnTo>
                    <a:pt x="280" y="125"/>
                  </a:lnTo>
                  <a:lnTo>
                    <a:pt x="278" y="118"/>
                  </a:lnTo>
                  <a:lnTo>
                    <a:pt x="278" y="110"/>
                  </a:lnTo>
                  <a:lnTo>
                    <a:pt x="274" y="100"/>
                  </a:lnTo>
                  <a:lnTo>
                    <a:pt x="272" y="93"/>
                  </a:lnTo>
                  <a:lnTo>
                    <a:pt x="270" y="83"/>
                  </a:lnTo>
                  <a:lnTo>
                    <a:pt x="267" y="78"/>
                  </a:lnTo>
                  <a:lnTo>
                    <a:pt x="263" y="70"/>
                  </a:lnTo>
                  <a:lnTo>
                    <a:pt x="261" y="64"/>
                  </a:lnTo>
                  <a:lnTo>
                    <a:pt x="259" y="59"/>
                  </a:lnTo>
                  <a:lnTo>
                    <a:pt x="257" y="55"/>
                  </a:lnTo>
                  <a:lnTo>
                    <a:pt x="251" y="47"/>
                  </a:lnTo>
                  <a:lnTo>
                    <a:pt x="246" y="38"/>
                  </a:lnTo>
                  <a:lnTo>
                    <a:pt x="236" y="28"/>
                  </a:lnTo>
                  <a:lnTo>
                    <a:pt x="230" y="21"/>
                  </a:lnTo>
                  <a:lnTo>
                    <a:pt x="223" y="11"/>
                  </a:lnTo>
                  <a:lnTo>
                    <a:pt x="217" y="5"/>
                  </a:lnTo>
                  <a:lnTo>
                    <a:pt x="213" y="0"/>
                  </a:lnTo>
                  <a:lnTo>
                    <a:pt x="183" y="9"/>
                  </a:lnTo>
                  <a:lnTo>
                    <a:pt x="187" y="13"/>
                  </a:lnTo>
                  <a:lnTo>
                    <a:pt x="192" y="22"/>
                  </a:lnTo>
                  <a:lnTo>
                    <a:pt x="198" y="30"/>
                  </a:lnTo>
                  <a:lnTo>
                    <a:pt x="206" y="34"/>
                  </a:lnTo>
                  <a:lnTo>
                    <a:pt x="208" y="28"/>
                  </a:lnTo>
                  <a:lnTo>
                    <a:pt x="209" y="21"/>
                  </a:lnTo>
                  <a:lnTo>
                    <a:pt x="209" y="13"/>
                  </a:lnTo>
                  <a:lnTo>
                    <a:pt x="209" y="11"/>
                  </a:lnTo>
                  <a:lnTo>
                    <a:pt x="215" y="15"/>
                  </a:lnTo>
                  <a:lnTo>
                    <a:pt x="219" y="19"/>
                  </a:lnTo>
                  <a:lnTo>
                    <a:pt x="227" y="26"/>
                  </a:lnTo>
                  <a:lnTo>
                    <a:pt x="232" y="34"/>
                  </a:lnTo>
                  <a:lnTo>
                    <a:pt x="240" y="45"/>
                  </a:lnTo>
                  <a:lnTo>
                    <a:pt x="242" y="49"/>
                  </a:lnTo>
                  <a:lnTo>
                    <a:pt x="246" y="55"/>
                  </a:lnTo>
                  <a:lnTo>
                    <a:pt x="248" y="62"/>
                  </a:lnTo>
                  <a:lnTo>
                    <a:pt x="251" y="70"/>
                  </a:lnTo>
                  <a:lnTo>
                    <a:pt x="255" y="81"/>
                  </a:lnTo>
                  <a:lnTo>
                    <a:pt x="259" y="93"/>
                  </a:lnTo>
                  <a:lnTo>
                    <a:pt x="261" y="104"/>
                  </a:lnTo>
                  <a:lnTo>
                    <a:pt x="265" y="118"/>
                  </a:lnTo>
                  <a:lnTo>
                    <a:pt x="267" y="127"/>
                  </a:lnTo>
                  <a:lnTo>
                    <a:pt x="267" y="138"/>
                  </a:lnTo>
                  <a:lnTo>
                    <a:pt x="267" y="148"/>
                  </a:lnTo>
                  <a:lnTo>
                    <a:pt x="267" y="157"/>
                  </a:lnTo>
                  <a:lnTo>
                    <a:pt x="263" y="165"/>
                  </a:lnTo>
                  <a:lnTo>
                    <a:pt x="257" y="173"/>
                  </a:lnTo>
                  <a:lnTo>
                    <a:pt x="251" y="178"/>
                  </a:lnTo>
                  <a:lnTo>
                    <a:pt x="248" y="182"/>
                  </a:lnTo>
                  <a:lnTo>
                    <a:pt x="236" y="186"/>
                  </a:lnTo>
                  <a:lnTo>
                    <a:pt x="227" y="186"/>
                  </a:lnTo>
                  <a:lnTo>
                    <a:pt x="221" y="182"/>
                  </a:lnTo>
                  <a:lnTo>
                    <a:pt x="215" y="175"/>
                  </a:lnTo>
                  <a:lnTo>
                    <a:pt x="206" y="163"/>
                  </a:lnTo>
                  <a:lnTo>
                    <a:pt x="198" y="154"/>
                  </a:lnTo>
                  <a:lnTo>
                    <a:pt x="190" y="140"/>
                  </a:lnTo>
                  <a:lnTo>
                    <a:pt x="183" y="131"/>
                  </a:lnTo>
                  <a:lnTo>
                    <a:pt x="179" y="121"/>
                  </a:lnTo>
                  <a:lnTo>
                    <a:pt x="177" y="116"/>
                  </a:lnTo>
                  <a:lnTo>
                    <a:pt x="171" y="108"/>
                  </a:lnTo>
                  <a:lnTo>
                    <a:pt x="168" y="102"/>
                  </a:lnTo>
                  <a:lnTo>
                    <a:pt x="162" y="93"/>
                  </a:lnTo>
                  <a:lnTo>
                    <a:pt x="158" y="85"/>
                  </a:lnTo>
                  <a:lnTo>
                    <a:pt x="151" y="78"/>
                  </a:lnTo>
                  <a:lnTo>
                    <a:pt x="143" y="72"/>
                  </a:lnTo>
                  <a:lnTo>
                    <a:pt x="137" y="64"/>
                  </a:lnTo>
                  <a:lnTo>
                    <a:pt x="132" y="62"/>
                  </a:lnTo>
                  <a:lnTo>
                    <a:pt x="122" y="59"/>
                  </a:lnTo>
                  <a:lnTo>
                    <a:pt x="113" y="57"/>
                  </a:lnTo>
                  <a:lnTo>
                    <a:pt x="101" y="55"/>
                  </a:lnTo>
                  <a:lnTo>
                    <a:pt x="92" y="53"/>
                  </a:lnTo>
                  <a:lnTo>
                    <a:pt x="80" y="49"/>
                  </a:lnTo>
                  <a:lnTo>
                    <a:pt x="69" y="47"/>
                  </a:lnTo>
                  <a:lnTo>
                    <a:pt x="59" y="45"/>
                  </a:lnTo>
                  <a:lnTo>
                    <a:pt x="54" y="43"/>
                  </a:lnTo>
                  <a:lnTo>
                    <a:pt x="46" y="40"/>
                  </a:lnTo>
                  <a:lnTo>
                    <a:pt x="36" y="38"/>
                  </a:lnTo>
                  <a:lnTo>
                    <a:pt x="27" y="36"/>
                  </a:lnTo>
                  <a:lnTo>
                    <a:pt x="21" y="34"/>
                  </a:lnTo>
                  <a:lnTo>
                    <a:pt x="12" y="30"/>
                  </a:lnTo>
                  <a:lnTo>
                    <a:pt x="6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893"/>
            <p:cNvSpPr>
              <a:spLocks/>
            </p:cNvSpPr>
            <p:nvPr/>
          </p:nvSpPr>
          <p:spPr bwMode="auto">
            <a:xfrm>
              <a:off x="3790950" y="4194176"/>
              <a:ext cx="31750" cy="53975"/>
            </a:xfrm>
            <a:custGeom>
              <a:avLst/>
              <a:gdLst/>
              <a:ahLst/>
              <a:cxnLst>
                <a:cxn ang="0">
                  <a:pos x="40" y="63"/>
                </a:cxn>
                <a:cxn ang="0">
                  <a:pos x="36" y="59"/>
                </a:cxn>
                <a:cxn ang="0">
                  <a:pos x="26" y="50"/>
                </a:cxn>
                <a:cxn ang="0">
                  <a:pos x="21" y="44"/>
                </a:cxn>
                <a:cxn ang="0">
                  <a:pos x="17" y="38"/>
                </a:cxn>
                <a:cxn ang="0">
                  <a:pos x="13" y="32"/>
                </a:cxn>
                <a:cxn ang="0">
                  <a:pos x="13" y="29"/>
                </a:cxn>
                <a:cxn ang="0">
                  <a:pos x="13" y="17"/>
                </a:cxn>
                <a:cxn ang="0">
                  <a:pos x="15" y="8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9" y="4"/>
                </a:cxn>
                <a:cxn ang="0">
                  <a:pos x="5" y="8"/>
                </a:cxn>
                <a:cxn ang="0">
                  <a:pos x="2" y="13"/>
                </a:cxn>
                <a:cxn ang="0">
                  <a:pos x="0" y="23"/>
                </a:cxn>
                <a:cxn ang="0">
                  <a:pos x="2" y="29"/>
                </a:cxn>
                <a:cxn ang="0">
                  <a:pos x="5" y="38"/>
                </a:cxn>
                <a:cxn ang="0">
                  <a:pos x="11" y="44"/>
                </a:cxn>
                <a:cxn ang="0">
                  <a:pos x="17" y="50"/>
                </a:cxn>
                <a:cxn ang="0">
                  <a:pos x="21" y="55"/>
                </a:cxn>
                <a:cxn ang="0">
                  <a:pos x="28" y="61"/>
                </a:cxn>
                <a:cxn ang="0">
                  <a:pos x="34" y="65"/>
                </a:cxn>
                <a:cxn ang="0">
                  <a:pos x="36" y="69"/>
                </a:cxn>
                <a:cxn ang="0">
                  <a:pos x="40" y="63"/>
                </a:cxn>
                <a:cxn ang="0">
                  <a:pos x="40" y="63"/>
                </a:cxn>
              </a:cxnLst>
              <a:rect l="0" t="0" r="r" b="b"/>
              <a:pathLst>
                <a:path w="40" h="69">
                  <a:moveTo>
                    <a:pt x="40" y="63"/>
                  </a:moveTo>
                  <a:lnTo>
                    <a:pt x="36" y="59"/>
                  </a:lnTo>
                  <a:lnTo>
                    <a:pt x="26" y="50"/>
                  </a:lnTo>
                  <a:lnTo>
                    <a:pt x="21" y="44"/>
                  </a:lnTo>
                  <a:lnTo>
                    <a:pt x="17" y="38"/>
                  </a:lnTo>
                  <a:lnTo>
                    <a:pt x="13" y="32"/>
                  </a:lnTo>
                  <a:lnTo>
                    <a:pt x="13" y="29"/>
                  </a:lnTo>
                  <a:lnTo>
                    <a:pt x="13" y="17"/>
                  </a:lnTo>
                  <a:lnTo>
                    <a:pt x="15" y="8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9" y="4"/>
                  </a:lnTo>
                  <a:lnTo>
                    <a:pt x="5" y="8"/>
                  </a:lnTo>
                  <a:lnTo>
                    <a:pt x="2" y="13"/>
                  </a:lnTo>
                  <a:lnTo>
                    <a:pt x="0" y="23"/>
                  </a:lnTo>
                  <a:lnTo>
                    <a:pt x="2" y="29"/>
                  </a:lnTo>
                  <a:lnTo>
                    <a:pt x="5" y="38"/>
                  </a:lnTo>
                  <a:lnTo>
                    <a:pt x="11" y="44"/>
                  </a:lnTo>
                  <a:lnTo>
                    <a:pt x="17" y="50"/>
                  </a:lnTo>
                  <a:lnTo>
                    <a:pt x="21" y="55"/>
                  </a:lnTo>
                  <a:lnTo>
                    <a:pt x="28" y="61"/>
                  </a:lnTo>
                  <a:lnTo>
                    <a:pt x="34" y="65"/>
                  </a:lnTo>
                  <a:lnTo>
                    <a:pt x="36" y="69"/>
                  </a:lnTo>
                  <a:lnTo>
                    <a:pt x="40" y="63"/>
                  </a:lnTo>
                  <a:lnTo>
                    <a:pt x="40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894"/>
            <p:cNvSpPr>
              <a:spLocks/>
            </p:cNvSpPr>
            <p:nvPr/>
          </p:nvSpPr>
          <p:spPr bwMode="auto">
            <a:xfrm>
              <a:off x="3802062" y="4141788"/>
              <a:ext cx="228600" cy="101600"/>
            </a:xfrm>
            <a:custGeom>
              <a:avLst/>
              <a:gdLst/>
              <a:ahLst/>
              <a:cxnLst>
                <a:cxn ang="0">
                  <a:pos x="11" y="55"/>
                </a:cxn>
                <a:cxn ang="0">
                  <a:pos x="19" y="40"/>
                </a:cxn>
                <a:cxn ang="0">
                  <a:pos x="30" y="30"/>
                </a:cxn>
                <a:cxn ang="0">
                  <a:pos x="51" y="21"/>
                </a:cxn>
                <a:cxn ang="0">
                  <a:pos x="72" y="19"/>
                </a:cxn>
                <a:cxn ang="0">
                  <a:pos x="95" y="22"/>
                </a:cxn>
                <a:cxn ang="0">
                  <a:pos x="112" y="28"/>
                </a:cxn>
                <a:cxn ang="0">
                  <a:pos x="125" y="34"/>
                </a:cxn>
                <a:cxn ang="0">
                  <a:pos x="137" y="40"/>
                </a:cxn>
                <a:cxn ang="0">
                  <a:pos x="152" y="49"/>
                </a:cxn>
                <a:cxn ang="0">
                  <a:pos x="173" y="59"/>
                </a:cxn>
                <a:cxn ang="0">
                  <a:pos x="192" y="68"/>
                </a:cxn>
                <a:cxn ang="0">
                  <a:pos x="211" y="79"/>
                </a:cxn>
                <a:cxn ang="0">
                  <a:pos x="226" y="87"/>
                </a:cxn>
                <a:cxn ang="0">
                  <a:pos x="245" y="98"/>
                </a:cxn>
                <a:cxn ang="0">
                  <a:pos x="247" y="100"/>
                </a:cxn>
                <a:cxn ang="0">
                  <a:pos x="247" y="112"/>
                </a:cxn>
                <a:cxn ang="0">
                  <a:pos x="247" y="121"/>
                </a:cxn>
                <a:cxn ang="0">
                  <a:pos x="257" y="129"/>
                </a:cxn>
                <a:cxn ang="0">
                  <a:pos x="272" y="123"/>
                </a:cxn>
                <a:cxn ang="0">
                  <a:pos x="264" y="121"/>
                </a:cxn>
                <a:cxn ang="0">
                  <a:pos x="257" y="116"/>
                </a:cxn>
                <a:cxn ang="0">
                  <a:pos x="255" y="106"/>
                </a:cxn>
                <a:cxn ang="0">
                  <a:pos x="257" y="100"/>
                </a:cxn>
                <a:cxn ang="0">
                  <a:pos x="262" y="98"/>
                </a:cxn>
                <a:cxn ang="0">
                  <a:pos x="270" y="100"/>
                </a:cxn>
                <a:cxn ang="0">
                  <a:pos x="276" y="112"/>
                </a:cxn>
                <a:cxn ang="0">
                  <a:pos x="276" y="121"/>
                </a:cxn>
                <a:cxn ang="0">
                  <a:pos x="287" y="125"/>
                </a:cxn>
                <a:cxn ang="0">
                  <a:pos x="287" y="114"/>
                </a:cxn>
                <a:cxn ang="0">
                  <a:pos x="285" y="100"/>
                </a:cxn>
                <a:cxn ang="0">
                  <a:pos x="279" y="85"/>
                </a:cxn>
                <a:cxn ang="0">
                  <a:pos x="268" y="85"/>
                </a:cxn>
                <a:cxn ang="0">
                  <a:pos x="257" y="89"/>
                </a:cxn>
                <a:cxn ang="0">
                  <a:pos x="253" y="91"/>
                </a:cxn>
                <a:cxn ang="0">
                  <a:pos x="243" y="85"/>
                </a:cxn>
                <a:cxn ang="0">
                  <a:pos x="226" y="76"/>
                </a:cxn>
                <a:cxn ang="0">
                  <a:pos x="205" y="64"/>
                </a:cxn>
                <a:cxn ang="0">
                  <a:pos x="183" y="51"/>
                </a:cxn>
                <a:cxn ang="0">
                  <a:pos x="158" y="40"/>
                </a:cxn>
                <a:cxn ang="0">
                  <a:pos x="135" y="28"/>
                </a:cxn>
                <a:cxn ang="0">
                  <a:pos x="120" y="19"/>
                </a:cxn>
                <a:cxn ang="0">
                  <a:pos x="101" y="11"/>
                </a:cxn>
                <a:cxn ang="0">
                  <a:pos x="87" y="3"/>
                </a:cxn>
                <a:cxn ang="0">
                  <a:pos x="74" y="0"/>
                </a:cxn>
                <a:cxn ang="0">
                  <a:pos x="59" y="3"/>
                </a:cxn>
                <a:cxn ang="0">
                  <a:pos x="36" y="9"/>
                </a:cxn>
                <a:cxn ang="0">
                  <a:pos x="19" y="19"/>
                </a:cxn>
                <a:cxn ang="0">
                  <a:pos x="6" y="34"/>
                </a:cxn>
                <a:cxn ang="0">
                  <a:pos x="0" y="49"/>
                </a:cxn>
                <a:cxn ang="0">
                  <a:pos x="8" y="59"/>
                </a:cxn>
                <a:cxn ang="0">
                  <a:pos x="11" y="59"/>
                </a:cxn>
              </a:cxnLst>
              <a:rect l="0" t="0" r="r" b="b"/>
              <a:pathLst>
                <a:path w="287" h="129">
                  <a:moveTo>
                    <a:pt x="11" y="59"/>
                  </a:moveTo>
                  <a:lnTo>
                    <a:pt x="11" y="55"/>
                  </a:lnTo>
                  <a:lnTo>
                    <a:pt x="15" y="45"/>
                  </a:lnTo>
                  <a:lnTo>
                    <a:pt x="19" y="40"/>
                  </a:lnTo>
                  <a:lnTo>
                    <a:pt x="25" y="34"/>
                  </a:lnTo>
                  <a:lnTo>
                    <a:pt x="30" y="30"/>
                  </a:lnTo>
                  <a:lnTo>
                    <a:pt x="42" y="26"/>
                  </a:lnTo>
                  <a:lnTo>
                    <a:pt x="51" y="21"/>
                  </a:lnTo>
                  <a:lnTo>
                    <a:pt x="61" y="21"/>
                  </a:lnTo>
                  <a:lnTo>
                    <a:pt x="72" y="19"/>
                  </a:lnTo>
                  <a:lnTo>
                    <a:pt x="84" y="21"/>
                  </a:lnTo>
                  <a:lnTo>
                    <a:pt x="95" y="22"/>
                  </a:lnTo>
                  <a:lnTo>
                    <a:pt x="106" y="28"/>
                  </a:lnTo>
                  <a:lnTo>
                    <a:pt x="112" y="28"/>
                  </a:lnTo>
                  <a:lnTo>
                    <a:pt x="118" y="30"/>
                  </a:lnTo>
                  <a:lnTo>
                    <a:pt x="125" y="34"/>
                  </a:lnTo>
                  <a:lnTo>
                    <a:pt x="131" y="38"/>
                  </a:lnTo>
                  <a:lnTo>
                    <a:pt x="137" y="40"/>
                  </a:lnTo>
                  <a:lnTo>
                    <a:pt x="146" y="43"/>
                  </a:lnTo>
                  <a:lnTo>
                    <a:pt x="152" y="49"/>
                  </a:lnTo>
                  <a:lnTo>
                    <a:pt x="163" y="55"/>
                  </a:lnTo>
                  <a:lnTo>
                    <a:pt x="173" y="59"/>
                  </a:lnTo>
                  <a:lnTo>
                    <a:pt x="183" y="64"/>
                  </a:lnTo>
                  <a:lnTo>
                    <a:pt x="192" y="68"/>
                  </a:lnTo>
                  <a:lnTo>
                    <a:pt x="202" y="74"/>
                  </a:lnTo>
                  <a:lnTo>
                    <a:pt x="211" y="79"/>
                  </a:lnTo>
                  <a:lnTo>
                    <a:pt x="221" y="83"/>
                  </a:lnTo>
                  <a:lnTo>
                    <a:pt x="226" y="87"/>
                  </a:lnTo>
                  <a:lnTo>
                    <a:pt x="236" y="91"/>
                  </a:lnTo>
                  <a:lnTo>
                    <a:pt x="245" y="98"/>
                  </a:lnTo>
                  <a:lnTo>
                    <a:pt x="249" y="100"/>
                  </a:lnTo>
                  <a:lnTo>
                    <a:pt x="247" y="100"/>
                  </a:lnTo>
                  <a:lnTo>
                    <a:pt x="247" y="106"/>
                  </a:lnTo>
                  <a:lnTo>
                    <a:pt x="247" y="112"/>
                  </a:lnTo>
                  <a:lnTo>
                    <a:pt x="247" y="117"/>
                  </a:lnTo>
                  <a:lnTo>
                    <a:pt x="247" y="121"/>
                  </a:lnTo>
                  <a:lnTo>
                    <a:pt x="253" y="125"/>
                  </a:lnTo>
                  <a:lnTo>
                    <a:pt x="257" y="129"/>
                  </a:lnTo>
                  <a:lnTo>
                    <a:pt x="260" y="129"/>
                  </a:lnTo>
                  <a:lnTo>
                    <a:pt x="272" y="123"/>
                  </a:lnTo>
                  <a:lnTo>
                    <a:pt x="268" y="121"/>
                  </a:lnTo>
                  <a:lnTo>
                    <a:pt x="264" y="121"/>
                  </a:lnTo>
                  <a:lnTo>
                    <a:pt x="259" y="119"/>
                  </a:lnTo>
                  <a:lnTo>
                    <a:pt x="257" y="116"/>
                  </a:lnTo>
                  <a:lnTo>
                    <a:pt x="253" y="110"/>
                  </a:lnTo>
                  <a:lnTo>
                    <a:pt x="255" y="106"/>
                  </a:lnTo>
                  <a:lnTo>
                    <a:pt x="257" y="102"/>
                  </a:lnTo>
                  <a:lnTo>
                    <a:pt x="257" y="100"/>
                  </a:lnTo>
                  <a:lnTo>
                    <a:pt x="259" y="100"/>
                  </a:lnTo>
                  <a:lnTo>
                    <a:pt x="262" y="98"/>
                  </a:lnTo>
                  <a:lnTo>
                    <a:pt x="266" y="98"/>
                  </a:lnTo>
                  <a:lnTo>
                    <a:pt x="270" y="100"/>
                  </a:lnTo>
                  <a:lnTo>
                    <a:pt x="272" y="104"/>
                  </a:lnTo>
                  <a:lnTo>
                    <a:pt x="276" y="112"/>
                  </a:lnTo>
                  <a:lnTo>
                    <a:pt x="276" y="117"/>
                  </a:lnTo>
                  <a:lnTo>
                    <a:pt x="276" y="121"/>
                  </a:lnTo>
                  <a:lnTo>
                    <a:pt x="287" y="127"/>
                  </a:lnTo>
                  <a:lnTo>
                    <a:pt x="287" y="125"/>
                  </a:lnTo>
                  <a:lnTo>
                    <a:pt x="287" y="119"/>
                  </a:lnTo>
                  <a:lnTo>
                    <a:pt x="287" y="114"/>
                  </a:lnTo>
                  <a:lnTo>
                    <a:pt x="287" y="108"/>
                  </a:lnTo>
                  <a:lnTo>
                    <a:pt x="285" y="100"/>
                  </a:lnTo>
                  <a:lnTo>
                    <a:pt x="283" y="93"/>
                  </a:lnTo>
                  <a:lnTo>
                    <a:pt x="279" y="85"/>
                  </a:lnTo>
                  <a:lnTo>
                    <a:pt x="276" y="83"/>
                  </a:lnTo>
                  <a:lnTo>
                    <a:pt x="268" y="85"/>
                  </a:lnTo>
                  <a:lnTo>
                    <a:pt x="262" y="87"/>
                  </a:lnTo>
                  <a:lnTo>
                    <a:pt x="257" y="89"/>
                  </a:lnTo>
                  <a:lnTo>
                    <a:pt x="257" y="91"/>
                  </a:lnTo>
                  <a:lnTo>
                    <a:pt x="253" y="91"/>
                  </a:lnTo>
                  <a:lnTo>
                    <a:pt x="251" y="89"/>
                  </a:lnTo>
                  <a:lnTo>
                    <a:pt x="243" y="85"/>
                  </a:lnTo>
                  <a:lnTo>
                    <a:pt x="238" y="81"/>
                  </a:lnTo>
                  <a:lnTo>
                    <a:pt x="226" y="76"/>
                  </a:lnTo>
                  <a:lnTo>
                    <a:pt x="217" y="70"/>
                  </a:lnTo>
                  <a:lnTo>
                    <a:pt x="205" y="64"/>
                  </a:lnTo>
                  <a:lnTo>
                    <a:pt x="196" y="59"/>
                  </a:lnTo>
                  <a:lnTo>
                    <a:pt x="183" y="51"/>
                  </a:lnTo>
                  <a:lnTo>
                    <a:pt x="171" y="45"/>
                  </a:lnTo>
                  <a:lnTo>
                    <a:pt x="158" y="40"/>
                  </a:lnTo>
                  <a:lnTo>
                    <a:pt x="146" y="34"/>
                  </a:lnTo>
                  <a:lnTo>
                    <a:pt x="135" y="28"/>
                  </a:lnTo>
                  <a:lnTo>
                    <a:pt x="125" y="24"/>
                  </a:lnTo>
                  <a:lnTo>
                    <a:pt x="120" y="19"/>
                  </a:lnTo>
                  <a:lnTo>
                    <a:pt x="112" y="17"/>
                  </a:lnTo>
                  <a:lnTo>
                    <a:pt x="101" y="11"/>
                  </a:lnTo>
                  <a:lnTo>
                    <a:pt x="95" y="7"/>
                  </a:lnTo>
                  <a:lnTo>
                    <a:pt x="87" y="3"/>
                  </a:lnTo>
                  <a:lnTo>
                    <a:pt x="82" y="3"/>
                  </a:lnTo>
                  <a:lnTo>
                    <a:pt x="74" y="0"/>
                  </a:lnTo>
                  <a:lnTo>
                    <a:pt x="67" y="1"/>
                  </a:lnTo>
                  <a:lnTo>
                    <a:pt x="59" y="3"/>
                  </a:lnTo>
                  <a:lnTo>
                    <a:pt x="49" y="5"/>
                  </a:lnTo>
                  <a:lnTo>
                    <a:pt x="36" y="9"/>
                  </a:lnTo>
                  <a:lnTo>
                    <a:pt x="27" y="13"/>
                  </a:lnTo>
                  <a:lnTo>
                    <a:pt x="19" y="19"/>
                  </a:lnTo>
                  <a:lnTo>
                    <a:pt x="13" y="24"/>
                  </a:lnTo>
                  <a:lnTo>
                    <a:pt x="6" y="34"/>
                  </a:lnTo>
                  <a:lnTo>
                    <a:pt x="2" y="41"/>
                  </a:lnTo>
                  <a:lnTo>
                    <a:pt x="0" y="49"/>
                  </a:lnTo>
                  <a:lnTo>
                    <a:pt x="4" y="55"/>
                  </a:lnTo>
                  <a:lnTo>
                    <a:pt x="8" y="59"/>
                  </a:lnTo>
                  <a:lnTo>
                    <a:pt x="11" y="59"/>
                  </a:lnTo>
                  <a:lnTo>
                    <a:pt x="11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895"/>
            <p:cNvSpPr>
              <a:spLocks/>
            </p:cNvSpPr>
            <p:nvPr/>
          </p:nvSpPr>
          <p:spPr bwMode="auto">
            <a:xfrm>
              <a:off x="3686175" y="4403726"/>
              <a:ext cx="34925" cy="3492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1" y="8"/>
                </a:cxn>
                <a:cxn ang="0">
                  <a:pos x="5" y="18"/>
                </a:cxn>
                <a:cxn ang="0">
                  <a:pos x="0" y="29"/>
                </a:cxn>
                <a:cxn ang="0">
                  <a:pos x="3" y="37"/>
                </a:cxn>
                <a:cxn ang="0">
                  <a:pos x="11" y="42"/>
                </a:cxn>
                <a:cxn ang="0">
                  <a:pos x="17" y="44"/>
                </a:cxn>
                <a:cxn ang="0">
                  <a:pos x="22" y="44"/>
                </a:cxn>
                <a:cxn ang="0">
                  <a:pos x="30" y="40"/>
                </a:cxn>
                <a:cxn ang="0">
                  <a:pos x="34" y="35"/>
                </a:cxn>
                <a:cxn ang="0">
                  <a:pos x="39" y="29"/>
                </a:cxn>
                <a:cxn ang="0">
                  <a:pos x="41" y="21"/>
                </a:cxn>
                <a:cxn ang="0">
                  <a:pos x="41" y="16"/>
                </a:cxn>
                <a:cxn ang="0">
                  <a:pos x="41" y="10"/>
                </a:cxn>
                <a:cxn ang="0">
                  <a:pos x="43" y="8"/>
                </a:cxn>
                <a:cxn ang="0">
                  <a:pos x="32" y="4"/>
                </a:cxn>
                <a:cxn ang="0">
                  <a:pos x="30" y="10"/>
                </a:cxn>
                <a:cxn ang="0">
                  <a:pos x="28" y="21"/>
                </a:cxn>
                <a:cxn ang="0">
                  <a:pos x="22" y="33"/>
                </a:cxn>
                <a:cxn ang="0">
                  <a:pos x="15" y="39"/>
                </a:cxn>
                <a:cxn ang="0">
                  <a:pos x="7" y="35"/>
                </a:cxn>
                <a:cxn ang="0">
                  <a:pos x="5" y="33"/>
                </a:cxn>
                <a:cxn ang="0">
                  <a:pos x="5" y="27"/>
                </a:cxn>
                <a:cxn ang="0">
                  <a:pos x="5" y="23"/>
                </a:cxn>
                <a:cxn ang="0">
                  <a:pos x="11" y="12"/>
                </a:cxn>
                <a:cxn ang="0">
                  <a:pos x="17" y="8"/>
                </a:cxn>
                <a:cxn ang="0">
                  <a:pos x="20" y="6"/>
                </a:cxn>
                <a:cxn ang="0">
                  <a:pos x="22" y="4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43" h="44">
                  <a:moveTo>
                    <a:pt x="19" y="0"/>
                  </a:moveTo>
                  <a:lnTo>
                    <a:pt x="17" y="0"/>
                  </a:lnTo>
                  <a:lnTo>
                    <a:pt x="15" y="2"/>
                  </a:lnTo>
                  <a:lnTo>
                    <a:pt x="11" y="8"/>
                  </a:lnTo>
                  <a:lnTo>
                    <a:pt x="5" y="18"/>
                  </a:lnTo>
                  <a:lnTo>
                    <a:pt x="0" y="29"/>
                  </a:lnTo>
                  <a:lnTo>
                    <a:pt x="3" y="37"/>
                  </a:lnTo>
                  <a:lnTo>
                    <a:pt x="11" y="42"/>
                  </a:lnTo>
                  <a:lnTo>
                    <a:pt x="17" y="44"/>
                  </a:lnTo>
                  <a:lnTo>
                    <a:pt x="22" y="44"/>
                  </a:lnTo>
                  <a:lnTo>
                    <a:pt x="30" y="40"/>
                  </a:lnTo>
                  <a:lnTo>
                    <a:pt x="34" y="35"/>
                  </a:lnTo>
                  <a:lnTo>
                    <a:pt x="39" y="29"/>
                  </a:lnTo>
                  <a:lnTo>
                    <a:pt x="41" y="21"/>
                  </a:lnTo>
                  <a:lnTo>
                    <a:pt x="41" y="16"/>
                  </a:lnTo>
                  <a:lnTo>
                    <a:pt x="41" y="10"/>
                  </a:lnTo>
                  <a:lnTo>
                    <a:pt x="43" y="8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28" y="21"/>
                  </a:lnTo>
                  <a:lnTo>
                    <a:pt x="22" y="33"/>
                  </a:lnTo>
                  <a:lnTo>
                    <a:pt x="15" y="39"/>
                  </a:lnTo>
                  <a:lnTo>
                    <a:pt x="7" y="35"/>
                  </a:lnTo>
                  <a:lnTo>
                    <a:pt x="5" y="33"/>
                  </a:lnTo>
                  <a:lnTo>
                    <a:pt x="5" y="27"/>
                  </a:lnTo>
                  <a:lnTo>
                    <a:pt x="5" y="23"/>
                  </a:lnTo>
                  <a:lnTo>
                    <a:pt x="11" y="12"/>
                  </a:lnTo>
                  <a:lnTo>
                    <a:pt x="17" y="8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896"/>
            <p:cNvSpPr>
              <a:spLocks/>
            </p:cNvSpPr>
            <p:nvPr/>
          </p:nvSpPr>
          <p:spPr bwMode="auto">
            <a:xfrm>
              <a:off x="3702050" y="4403726"/>
              <a:ext cx="19050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7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7" y="4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4" h="14">
                  <a:moveTo>
                    <a:pt x="0" y="6"/>
                  </a:moveTo>
                  <a:lnTo>
                    <a:pt x="17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7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897"/>
            <p:cNvSpPr>
              <a:spLocks/>
            </p:cNvSpPr>
            <p:nvPr/>
          </p:nvSpPr>
          <p:spPr bwMode="auto">
            <a:xfrm>
              <a:off x="3668712" y="4456113"/>
              <a:ext cx="33337" cy="3333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9" y="0"/>
                </a:cxn>
                <a:cxn ang="0">
                  <a:pos x="15" y="0"/>
                </a:cxn>
                <a:cxn ang="0">
                  <a:pos x="9" y="6"/>
                </a:cxn>
                <a:cxn ang="0">
                  <a:pos x="4" y="15"/>
                </a:cxn>
                <a:cxn ang="0">
                  <a:pos x="0" y="27"/>
                </a:cxn>
                <a:cxn ang="0">
                  <a:pos x="4" y="36"/>
                </a:cxn>
                <a:cxn ang="0">
                  <a:pos x="9" y="42"/>
                </a:cxn>
                <a:cxn ang="0">
                  <a:pos x="15" y="44"/>
                </a:cxn>
                <a:cxn ang="0">
                  <a:pos x="23" y="42"/>
                </a:cxn>
                <a:cxn ang="0">
                  <a:pos x="28" y="38"/>
                </a:cxn>
                <a:cxn ang="0">
                  <a:pos x="34" y="32"/>
                </a:cxn>
                <a:cxn ang="0">
                  <a:pos x="38" y="29"/>
                </a:cxn>
                <a:cxn ang="0">
                  <a:pos x="40" y="21"/>
                </a:cxn>
                <a:cxn ang="0">
                  <a:pos x="40" y="13"/>
                </a:cxn>
                <a:cxn ang="0">
                  <a:pos x="40" y="10"/>
                </a:cxn>
                <a:cxn ang="0">
                  <a:pos x="42" y="8"/>
                </a:cxn>
                <a:cxn ang="0">
                  <a:pos x="34" y="4"/>
                </a:cxn>
                <a:cxn ang="0">
                  <a:pos x="30" y="8"/>
                </a:cxn>
                <a:cxn ang="0">
                  <a:pos x="28" y="19"/>
                </a:cxn>
                <a:cxn ang="0">
                  <a:pos x="24" y="25"/>
                </a:cxn>
                <a:cxn ang="0">
                  <a:pos x="23" y="31"/>
                </a:cxn>
                <a:cxn ang="0">
                  <a:pos x="19" y="34"/>
                </a:cxn>
                <a:cxn ang="0">
                  <a:pos x="15" y="38"/>
                </a:cxn>
                <a:cxn ang="0">
                  <a:pos x="9" y="34"/>
                </a:cxn>
                <a:cxn ang="0">
                  <a:pos x="5" y="31"/>
                </a:cxn>
                <a:cxn ang="0">
                  <a:pos x="5" y="27"/>
                </a:cxn>
                <a:cxn ang="0">
                  <a:pos x="7" y="23"/>
                </a:cxn>
                <a:cxn ang="0">
                  <a:pos x="9" y="15"/>
                </a:cxn>
                <a:cxn ang="0">
                  <a:pos x="11" y="10"/>
                </a:cxn>
                <a:cxn ang="0">
                  <a:pos x="13" y="6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4" y="4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lnTo>
                    <a:pt x="19" y="0"/>
                  </a:lnTo>
                  <a:lnTo>
                    <a:pt x="15" y="0"/>
                  </a:lnTo>
                  <a:lnTo>
                    <a:pt x="9" y="6"/>
                  </a:lnTo>
                  <a:lnTo>
                    <a:pt x="4" y="15"/>
                  </a:lnTo>
                  <a:lnTo>
                    <a:pt x="0" y="27"/>
                  </a:lnTo>
                  <a:lnTo>
                    <a:pt x="4" y="36"/>
                  </a:lnTo>
                  <a:lnTo>
                    <a:pt x="9" y="42"/>
                  </a:lnTo>
                  <a:lnTo>
                    <a:pt x="15" y="44"/>
                  </a:lnTo>
                  <a:lnTo>
                    <a:pt x="23" y="42"/>
                  </a:lnTo>
                  <a:lnTo>
                    <a:pt x="28" y="38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0" y="21"/>
                  </a:lnTo>
                  <a:lnTo>
                    <a:pt x="40" y="13"/>
                  </a:lnTo>
                  <a:lnTo>
                    <a:pt x="40" y="10"/>
                  </a:lnTo>
                  <a:lnTo>
                    <a:pt x="42" y="8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8" y="19"/>
                  </a:lnTo>
                  <a:lnTo>
                    <a:pt x="24" y="25"/>
                  </a:lnTo>
                  <a:lnTo>
                    <a:pt x="23" y="31"/>
                  </a:lnTo>
                  <a:lnTo>
                    <a:pt x="19" y="34"/>
                  </a:lnTo>
                  <a:lnTo>
                    <a:pt x="15" y="38"/>
                  </a:lnTo>
                  <a:lnTo>
                    <a:pt x="9" y="34"/>
                  </a:lnTo>
                  <a:lnTo>
                    <a:pt x="5" y="31"/>
                  </a:lnTo>
                  <a:lnTo>
                    <a:pt x="5" y="27"/>
                  </a:lnTo>
                  <a:lnTo>
                    <a:pt x="7" y="23"/>
                  </a:lnTo>
                  <a:lnTo>
                    <a:pt x="9" y="15"/>
                  </a:lnTo>
                  <a:lnTo>
                    <a:pt x="11" y="10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898"/>
            <p:cNvSpPr>
              <a:spLocks/>
            </p:cNvSpPr>
            <p:nvPr/>
          </p:nvSpPr>
          <p:spPr bwMode="auto">
            <a:xfrm>
              <a:off x="3683000" y="4456113"/>
              <a:ext cx="19050" cy="952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15" y="13"/>
                </a:cxn>
                <a:cxn ang="0">
                  <a:pos x="23" y="8"/>
                </a:cxn>
                <a:cxn ang="0">
                  <a:pos x="17" y="4"/>
                </a:cxn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13">
                  <a:moveTo>
                    <a:pt x="2" y="4"/>
                  </a:moveTo>
                  <a:lnTo>
                    <a:pt x="15" y="13"/>
                  </a:lnTo>
                  <a:lnTo>
                    <a:pt x="23" y="8"/>
                  </a:lnTo>
                  <a:lnTo>
                    <a:pt x="17" y="4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899"/>
            <p:cNvSpPr>
              <a:spLocks/>
            </p:cNvSpPr>
            <p:nvPr/>
          </p:nvSpPr>
          <p:spPr bwMode="auto">
            <a:xfrm>
              <a:off x="3589337" y="4508501"/>
              <a:ext cx="120650" cy="112713"/>
            </a:xfrm>
            <a:custGeom>
              <a:avLst/>
              <a:gdLst/>
              <a:ahLst/>
              <a:cxnLst>
                <a:cxn ang="0">
                  <a:pos x="72" y="99"/>
                </a:cxn>
                <a:cxn ang="0">
                  <a:pos x="68" y="85"/>
                </a:cxn>
                <a:cxn ang="0">
                  <a:pos x="68" y="72"/>
                </a:cxn>
                <a:cxn ang="0">
                  <a:pos x="76" y="66"/>
                </a:cxn>
                <a:cxn ang="0">
                  <a:pos x="76" y="61"/>
                </a:cxn>
                <a:cxn ang="0">
                  <a:pos x="74" y="47"/>
                </a:cxn>
                <a:cxn ang="0">
                  <a:pos x="82" y="43"/>
                </a:cxn>
                <a:cxn ang="0">
                  <a:pos x="82" y="38"/>
                </a:cxn>
                <a:cxn ang="0">
                  <a:pos x="78" y="19"/>
                </a:cxn>
                <a:cxn ang="0">
                  <a:pos x="87" y="2"/>
                </a:cxn>
                <a:cxn ang="0">
                  <a:pos x="97" y="0"/>
                </a:cxn>
                <a:cxn ang="0">
                  <a:pos x="110" y="4"/>
                </a:cxn>
                <a:cxn ang="0">
                  <a:pos x="129" y="9"/>
                </a:cxn>
                <a:cxn ang="0">
                  <a:pos x="144" y="13"/>
                </a:cxn>
                <a:cxn ang="0">
                  <a:pos x="152" y="23"/>
                </a:cxn>
                <a:cxn ang="0">
                  <a:pos x="144" y="24"/>
                </a:cxn>
                <a:cxn ang="0">
                  <a:pos x="133" y="19"/>
                </a:cxn>
                <a:cxn ang="0">
                  <a:pos x="122" y="13"/>
                </a:cxn>
                <a:cxn ang="0">
                  <a:pos x="106" y="9"/>
                </a:cxn>
                <a:cxn ang="0">
                  <a:pos x="95" y="7"/>
                </a:cxn>
                <a:cxn ang="0">
                  <a:pos x="87" y="11"/>
                </a:cxn>
                <a:cxn ang="0">
                  <a:pos x="85" y="23"/>
                </a:cxn>
                <a:cxn ang="0">
                  <a:pos x="93" y="38"/>
                </a:cxn>
                <a:cxn ang="0">
                  <a:pos x="91" y="47"/>
                </a:cxn>
                <a:cxn ang="0">
                  <a:pos x="84" y="53"/>
                </a:cxn>
                <a:cxn ang="0">
                  <a:pos x="84" y="64"/>
                </a:cxn>
                <a:cxn ang="0">
                  <a:pos x="87" y="70"/>
                </a:cxn>
                <a:cxn ang="0">
                  <a:pos x="78" y="74"/>
                </a:cxn>
                <a:cxn ang="0">
                  <a:pos x="76" y="83"/>
                </a:cxn>
                <a:cxn ang="0">
                  <a:pos x="84" y="102"/>
                </a:cxn>
                <a:cxn ang="0">
                  <a:pos x="78" y="112"/>
                </a:cxn>
                <a:cxn ang="0">
                  <a:pos x="61" y="114"/>
                </a:cxn>
                <a:cxn ang="0">
                  <a:pos x="45" y="110"/>
                </a:cxn>
                <a:cxn ang="0">
                  <a:pos x="28" y="106"/>
                </a:cxn>
                <a:cxn ang="0">
                  <a:pos x="15" y="104"/>
                </a:cxn>
                <a:cxn ang="0">
                  <a:pos x="9" y="110"/>
                </a:cxn>
                <a:cxn ang="0">
                  <a:pos x="11" y="123"/>
                </a:cxn>
                <a:cxn ang="0">
                  <a:pos x="21" y="131"/>
                </a:cxn>
                <a:cxn ang="0">
                  <a:pos x="34" y="133"/>
                </a:cxn>
                <a:cxn ang="0">
                  <a:pos x="47" y="133"/>
                </a:cxn>
                <a:cxn ang="0">
                  <a:pos x="61" y="131"/>
                </a:cxn>
                <a:cxn ang="0">
                  <a:pos x="72" y="131"/>
                </a:cxn>
                <a:cxn ang="0">
                  <a:pos x="87" y="131"/>
                </a:cxn>
                <a:cxn ang="0">
                  <a:pos x="87" y="135"/>
                </a:cxn>
                <a:cxn ang="0">
                  <a:pos x="78" y="140"/>
                </a:cxn>
                <a:cxn ang="0">
                  <a:pos x="59" y="140"/>
                </a:cxn>
                <a:cxn ang="0">
                  <a:pos x="34" y="140"/>
                </a:cxn>
                <a:cxn ang="0">
                  <a:pos x="13" y="137"/>
                </a:cxn>
                <a:cxn ang="0">
                  <a:pos x="2" y="123"/>
                </a:cxn>
                <a:cxn ang="0">
                  <a:pos x="2" y="106"/>
                </a:cxn>
                <a:cxn ang="0">
                  <a:pos x="7" y="99"/>
                </a:cxn>
                <a:cxn ang="0">
                  <a:pos x="19" y="97"/>
                </a:cxn>
                <a:cxn ang="0">
                  <a:pos x="28" y="99"/>
                </a:cxn>
                <a:cxn ang="0">
                  <a:pos x="42" y="102"/>
                </a:cxn>
                <a:cxn ang="0">
                  <a:pos x="53" y="106"/>
                </a:cxn>
                <a:cxn ang="0">
                  <a:pos x="66" y="108"/>
                </a:cxn>
                <a:cxn ang="0">
                  <a:pos x="74" y="106"/>
                </a:cxn>
                <a:cxn ang="0">
                  <a:pos x="74" y="102"/>
                </a:cxn>
              </a:cxnLst>
              <a:rect l="0" t="0" r="r" b="b"/>
              <a:pathLst>
                <a:path w="152" h="142">
                  <a:moveTo>
                    <a:pt x="74" y="102"/>
                  </a:moveTo>
                  <a:lnTo>
                    <a:pt x="72" y="99"/>
                  </a:lnTo>
                  <a:lnTo>
                    <a:pt x="72" y="93"/>
                  </a:lnTo>
                  <a:lnTo>
                    <a:pt x="68" y="85"/>
                  </a:lnTo>
                  <a:lnTo>
                    <a:pt x="68" y="78"/>
                  </a:lnTo>
                  <a:lnTo>
                    <a:pt x="68" y="72"/>
                  </a:lnTo>
                  <a:lnTo>
                    <a:pt x="72" y="68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6" y="61"/>
                  </a:lnTo>
                  <a:lnTo>
                    <a:pt x="74" y="51"/>
                  </a:lnTo>
                  <a:lnTo>
                    <a:pt x="74" y="47"/>
                  </a:lnTo>
                  <a:lnTo>
                    <a:pt x="78" y="43"/>
                  </a:lnTo>
                  <a:lnTo>
                    <a:pt x="82" y="43"/>
                  </a:lnTo>
                  <a:lnTo>
                    <a:pt x="84" y="43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78" y="19"/>
                  </a:lnTo>
                  <a:lnTo>
                    <a:pt x="82" y="11"/>
                  </a:lnTo>
                  <a:lnTo>
                    <a:pt x="87" y="2"/>
                  </a:lnTo>
                  <a:lnTo>
                    <a:pt x="93" y="0"/>
                  </a:lnTo>
                  <a:lnTo>
                    <a:pt x="97" y="0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22" y="7"/>
                  </a:lnTo>
                  <a:lnTo>
                    <a:pt x="129" y="9"/>
                  </a:lnTo>
                  <a:lnTo>
                    <a:pt x="139" y="11"/>
                  </a:lnTo>
                  <a:lnTo>
                    <a:pt x="144" y="13"/>
                  </a:lnTo>
                  <a:lnTo>
                    <a:pt x="148" y="17"/>
                  </a:lnTo>
                  <a:lnTo>
                    <a:pt x="152" y="23"/>
                  </a:lnTo>
                  <a:lnTo>
                    <a:pt x="150" y="26"/>
                  </a:lnTo>
                  <a:lnTo>
                    <a:pt x="144" y="24"/>
                  </a:lnTo>
                  <a:lnTo>
                    <a:pt x="137" y="21"/>
                  </a:lnTo>
                  <a:lnTo>
                    <a:pt x="133" y="19"/>
                  </a:lnTo>
                  <a:lnTo>
                    <a:pt x="129" y="17"/>
                  </a:lnTo>
                  <a:lnTo>
                    <a:pt x="122" y="13"/>
                  </a:lnTo>
                  <a:lnTo>
                    <a:pt x="114" y="13"/>
                  </a:lnTo>
                  <a:lnTo>
                    <a:pt x="106" y="9"/>
                  </a:lnTo>
                  <a:lnTo>
                    <a:pt x="101" y="7"/>
                  </a:lnTo>
                  <a:lnTo>
                    <a:pt x="95" y="7"/>
                  </a:lnTo>
                  <a:lnTo>
                    <a:pt x="93" y="7"/>
                  </a:lnTo>
                  <a:lnTo>
                    <a:pt x="87" y="11"/>
                  </a:lnTo>
                  <a:lnTo>
                    <a:pt x="85" y="17"/>
                  </a:lnTo>
                  <a:lnTo>
                    <a:pt x="85" y="23"/>
                  </a:lnTo>
                  <a:lnTo>
                    <a:pt x="89" y="30"/>
                  </a:lnTo>
                  <a:lnTo>
                    <a:pt x="93" y="38"/>
                  </a:lnTo>
                  <a:lnTo>
                    <a:pt x="95" y="43"/>
                  </a:lnTo>
                  <a:lnTo>
                    <a:pt x="91" y="47"/>
                  </a:lnTo>
                  <a:lnTo>
                    <a:pt x="85" y="53"/>
                  </a:lnTo>
                  <a:lnTo>
                    <a:pt x="84" y="53"/>
                  </a:lnTo>
                  <a:lnTo>
                    <a:pt x="84" y="61"/>
                  </a:lnTo>
                  <a:lnTo>
                    <a:pt x="84" y="64"/>
                  </a:lnTo>
                  <a:lnTo>
                    <a:pt x="85" y="66"/>
                  </a:lnTo>
                  <a:lnTo>
                    <a:pt x="87" y="7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74" y="78"/>
                  </a:lnTo>
                  <a:lnTo>
                    <a:pt x="76" y="83"/>
                  </a:lnTo>
                  <a:lnTo>
                    <a:pt x="82" y="93"/>
                  </a:lnTo>
                  <a:lnTo>
                    <a:pt x="84" y="102"/>
                  </a:lnTo>
                  <a:lnTo>
                    <a:pt x="85" y="108"/>
                  </a:lnTo>
                  <a:lnTo>
                    <a:pt x="78" y="112"/>
                  </a:lnTo>
                  <a:lnTo>
                    <a:pt x="66" y="116"/>
                  </a:lnTo>
                  <a:lnTo>
                    <a:pt x="61" y="114"/>
                  </a:lnTo>
                  <a:lnTo>
                    <a:pt x="53" y="112"/>
                  </a:lnTo>
                  <a:lnTo>
                    <a:pt x="45" y="110"/>
                  </a:lnTo>
                  <a:lnTo>
                    <a:pt x="38" y="108"/>
                  </a:lnTo>
                  <a:lnTo>
                    <a:pt x="28" y="106"/>
                  </a:lnTo>
                  <a:lnTo>
                    <a:pt x="21" y="104"/>
                  </a:lnTo>
                  <a:lnTo>
                    <a:pt x="15" y="104"/>
                  </a:lnTo>
                  <a:lnTo>
                    <a:pt x="13" y="106"/>
                  </a:lnTo>
                  <a:lnTo>
                    <a:pt x="9" y="110"/>
                  </a:lnTo>
                  <a:lnTo>
                    <a:pt x="9" y="118"/>
                  </a:lnTo>
                  <a:lnTo>
                    <a:pt x="11" y="123"/>
                  </a:lnTo>
                  <a:lnTo>
                    <a:pt x="17" y="131"/>
                  </a:lnTo>
                  <a:lnTo>
                    <a:pt x="21" y="131"/>
                  </a:lnTo>
                  <a:lnTo>
                    <a:pt x="30" y="133"/>
                  </a:lnTo>
                  <a:lnTo>
                    <a:pt x="34" y="133"/>
                  </a:lnTo>
                  <a:lnTo>
                    <a:pt x="42" y="133"/>
                  </a:lnTo>
                  <a:lnTo>
                    <a:pt x="47" y="133"/>
                  </a:lnTo>
                  <a:lnTo>
                    <a:pt x="55" y="133"/>
                  </a:lnTo>
                  <a:lnTo>
                    <a:pt x="61" y="131"/>
                  </a:lnTo>
                  <a:lnTo>
                    <a:pt x="66" y="131"/>
                  </a:lnTo>
                  <a:lnTo>
                    <a:pt x="72" y="131"/>
                  </a:lnTo>
                  <a:lnTo>
                    <a:pt x="78" y="131"/>
                  </a:lnTo>
                  <a:lnTo>
                    <a:pt x="87" y="131"/>
                  </a:lnTo>
                  <a:lnTo>
                    <a:pt x="89" y="131"/>
                  </a:lnTo>
                  <a:lnTo>
                    <a:pt x="87" y="135"/>
                  </a:lnTo>
                  <a:lnTo>
                    <a:pt x="82" y="140"/>
                  </a:lnTo>
                  <a:lnTo>
                    <a:pt x="78" y="140"/>
                  </a:lnTo>
                  <a:lnTo>
                    <a:pt x="68" y="140"/>
                  </a:lnTo>
                  <a:lnTo>
                    <a:pt x="59" y="140"/>
                  </a:lnTo>
                  <a:lnTo>
                    <a:pt x="47" y="142"/>
                  </a:lnTo>
                  <a:lnTo>
                    <a:pt x="34" y="140"/>
                  </a:lnTo>
                  <a:lnTo>
                    <a:pt x="23" y="140"/>
                  </a:lnTo>
                  <a:lnTo>
                    <a:pt x="13" y="137"/>
                  </a:lnTo>
                  <a:lnTo>
                    <a:pt x="9" y="135"/>
                  </a:lnTo>
                  <a:lnTo>
                    <a:pt x="2" y="123"/>
                  </a:lnTo>
                  <a:lnTo>
                    <a:pt x="0" y="116"/>
                  </a:lnTo>
                  <a:lnTo>
                    <a:pt x="2" y="106"/>
                  </a:lnTo>
                  <a:lnTo>
                    <a:pt x="6" y="102"/>
                  </a:lnTo>
                  <a:lnTo>
                    <a:pt x="7" y="99"/>
                  </a:lnTo>
                  <a:lnTo>
                    <a:pt x="13" y="97"/>
                  </a:lnTo>
                  <a:lnTo>
                    <a:pt x="19" y="97"/>
                  </a:lnTo>
                  <a:lnTo>
                    <a:pt x="26" y="99"/>
                  </a:lnTo>
                  <a:lnTo>
                    <a:pt x="28" y="99"/>
                  </a:lnTo>
                  <a:lnTo>
                    <a:pt x="34" y="99"/>
                  </a:lnTo>
                  <a:lnTo>
                    <a:pt x="42" y="102"/>
                  </a:lnTo>
                  <a:lnTo>
                    <a:pt x="47" y="104"/>
                  </a:lnTo>
                  <a:lnTo>
                    <a:pt x="53" y="106"/>
                  </a:lnTo>
                  <a:lnTo>
                    <a:pt x="61" y="108"/>
                  </a:lnTo>
                  <a:lnTo>
                    <a:pt x="66" y="108"/>
                  </a:lnTo>
                  <a:lnTo>
                    <a:pt x="68" y="108"/>
                  </a:lnTo>
                  <a:lnTo>
                    <a:pt x="74" y="106"/>
                  </a:lnTo>
                  <a:lnTo>
                    <a:pt x="74" y="102"/>
                  </a:lnTo>
                  <a:lnTo>
                    <a:pt x="74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900"/>
            <p:cNvSpPr>
              <a:spLocks/>
            </p:cNvSpPr>
            <p:nvPr/>
          </p:nvSpPr>
          <p:spPr bwMode="auto">
            <a:xfrm>
              <a:off x="3654425" y="4543426"/>
              <a:ext cx="52387" cy="460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0"/>
                </a:cxn>
                <a:cxn ang="0">
                  <a:pos x="21" y="0"/>
                </a:cxn>
                <a:cxn ang="0">
                  <a:pos x="32" y="0"/>
                </a:cxn>
                <a:cxn ang="0">
                  <a:pos x="41" y="4"/>
                </a:cxn>
                <a:cxn ang="0">
                  <a:pos x="47" y="4"/>
                </a:cxn>
                <a:cxn ang="0">
                  <a:pos x="57" y="8"/>
                </a:cxn>
                <a:cxn ang="0">
                  <a:pos x="62" y="12"/>
                </a:cxn>
                <a:cxn ang="0">
                  <a:pos x="64" y="19"/>
                </a:cxn>
                <a:cxn ang="0">
                  <a:pos x="60" y="29"/>
                </a:cxn>
                <a:cxn ang="0">
                  <a:pos x="55" y="35"/>
                </a:cxn>
                <a:cxn ang="0">
                  <a:pos x="47" y="38"/>
                </a:cxn>
                <a:cxn ang="0">
                  <a:pos x="41" y="38"/>
                </a:cxn>
                <a:cxn ang="0">
                  <a:pos x="43" y="42"/>
                </a:cxn>
                <a:cxn ang="0">
                  <a:pos x="45" y="50"/>
                </a:cxn>
                <a:cxn ang="0">
                  <a:pos x="41" y="56"/>
                </a:cxn>
                <a:cxn ang="0">
                  <a:pos x="36" y="59"/>
                </a:cxn>
                <a:cxn ang="0">
                  <a:pos x="28" y="59"/>
                </a:cxn>
                <a:cxn ang="0">
                  <a:pos x="22" y="59"/>
                </a:cxn>
                <a:cxn ang="0">
                  <a:pos x="17" y="59"/>
                </a:cxn>
                <a:cxn ang="0">
                  <a:pos x="13" y="59"/>
                </a:cxn>
                <a:cxn ang="0">
                  <a:pos x="9" y="50"/>
                </a:cxn>
                <a:cxn ang="0">
                  <a:pos x="9" y="44"/>
                </a:cxn>
                <a:cxn ang="0">
                  <a:pos x="11" y="46"/>
                </a:cxn>
                <a:cxn ang="0">
                  <a:pos x="17" y="52"/>
                </a:cxn>
                <a:cxn ang="0">
                  <a:pos x="21" y="52"/>
                </a:cxn>
                <a:cxn ang="0">
                  <a:pos x="26" y="54"/>
                </a:cxn>
                <a:cxn ang="0">
                  <a:pos x="30" y="54"/>
                </a:cxn>
                <a:cxn ang="0">
                  <a:pos x="32" y="54"/>
                </a:cxn>
                <a:cxn ang="0">
                  <a:pos x="36" y="48"/>
                </a:cxn>
                <a:cxn ang="0">
                  <a:pos x="38" y="42"/>
                </a:cxn>
                <a:cxn ang="0">
                  <a:pos x="32" y="38"/>
                </a:cxn>
                <a:cxn ang="0">
                  <a:pos x="26" y="37"/>
                </a:cxn>
                <a:cxn ang="0">
                  <a:pos x="21" y="35"/>
                </a:cxn>
                <a:cxn ang="0">
                  <a:pos x="15" y="35"/>
                </a:cxn>
                <a:cxn ang="0">
                  <a:pos x="7" y="33"/>
                </a:cxn>
                <a:cxn ang="0">
                  <a:pos x="0" y="33"/>
                </a:cxn>
                <a:cxn ang="0">
                  <a:pos x="0" y="23"/>
                </a:cxn>
                <a:cxn ang="0">
                  <a:pos x="41" y="33"/>
                </a:cxn>
                <a:cxn ang="0">
                  <a:pos x="41" y="31"/>
                </a:cxn>
                <a:cxn ang="0">
                  <a:pos x="47" y="29"/>
                </a:cxn>
                <a:cxn ang="0">
                  <a:pos x="51" y="25"/>
                </a:cxn>
                <a:cxn ang="0">
                  <a:pos x="55" y="23"/>
                </a:cxn>
                <a:cxn ang="0">
                  <a:pos x="53" y="18"/>
                </a:cxn>
                <a:cxn ang="0">
                  <a:pos x="51" y="14"/>
                </a:cxn>
                <a:cxn ang="0">
                  <a:pos x="45" y="10"/>
                </a:cxn>
                <a:cxn ang="0">
                  <a:pos x="40" y="10"/>
                </a:cxn>
                <a:cxn ang="0">
                  <a:pos x="32" y="8"/>
                </a:cxn>
                <a:cxn ang="0">
                  <a:pos x="24" y="8"/>
                </a:cxn>
                <a:cxn ang="0">
                  <a:pos x="15" y="8"/>
                </a:cxn>
                <a:cxn ang="0">
                  <a:pos x="9" y="8"/>
                </a:cxn>
                <a:cxn ang="0">
                  <a:pos x="5" y="8"/>
                </a:cxn>
                <a:cxn ang="0">
                  <a:pos x="3" y="8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64" h="59">
                  <a:moveTo>
                    <a:pt x="7" y="0"/>
                  </a:moveTo>
                  <a:lnTo>
                    <a:pt x="11" y="0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41" y="4"/>
                  </a:lnTo>
                  <a:lnTo>
                    <a:pt x="47" y="4"/>
                  </a:lnTo>
                  <a:lnTo>
                    <a:pt x="57" y="8"/>
                  </a:lnTo>
                  <a:lnTo>
                    <a:pt x="62" y="12"/>
                  </a:lnTo>
                  <a:lnTo>
                    <a:pt x="64" y="19"/>
                  </a:lnTo>
                  <a:lnTo>
                    <a:pt x="60" y="29"/>
                  </a:lnTo>
                  <a:lnTo>
                    <a:pt x="55" y="35"/>
                  </a:lnTo>
                  <a:lnTo>
                    <a:pt x="47" y="38"/>
                  </a:lnTo>
                  <a:lnTo>
                    <a:pt x="41" y="38"/>
                  </a:lnTo>
                  <a:lnTo>
                    <a:pt x="43" y="42"/>
                  </a:lnTo>
                  <a:lnTo>
                    <a:pt x="45" y="50"/>
                  </a:lnTo>
                  <a:lnTo>
                    <a:pt x="41" y="56"/>
                  </a:lnTo>
                  <a:lnTo>
                    <a:pt x="36" y="5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17" y="59"/>
                  </a:lnTo>
                  <a:lnTo>
                    <a:pt x="13" y="59"/>
                  </a:lnTo>
                  <a:lnTo>
                    <a:pt x="9" y="50"/>
                  </a:lnTo>
                  <a:lnTo>
                    <a:pt x="9" y="44"/>
                  </a:lnTo>
                  <a:lnTo>
                    <a:pt x="11" y="46"/>
                  </a:lnTo>
                  <a:lnTo>
                    <a:pt x="17" y="52"/>
                  </a:lnTo>
                  <a:lnTo>
                    <a:pt x="21" y="52"/>
                  </a:lnTo>
                  <a:lnTo>
                    <a:pt x="26" y="54"/>
                  </a:lnTo>
                  <a:lnTo>
                    <a:pt x="30" y="54"/>
                  </a:lnTo>
                  <a:lnTo>
                    <a:pt x="32" y="54"/>
                  </a:lnTo>
                  <a:lnTo>
                    <a:pt x="36" y="48"/>
                  </a:lnTo>
                  <a:lnTo>
                    <a:pt x="38" y="42"/>
                  </a:lnTo>
                  <a:lnTo>
                    <a:pt x="32" y="38"/>
                  </a:lnTo>
                  <a:lnTo>
                    <a:pt x="26" y="37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7" y="33"/>
                  </a:lnTo>
                  <a:lnTo>
                    <a:pt x="0" y="33"/>
                  </a:lnTo>
                  <a:lnTo>
                    <a:pt x="0" y="23"/>
                  </a:lnTo>
                  <a:lnTo>
                    <a:pt x="41" y="33"/>
                  </a:lnTo>
                  <a:lnTo>
                    <a:pt x="41" y="31"/>
                  </a:lnTo>
                  <a:lnTo>
                    <a:pt x="47" y="29"/>
                  </a:lnTo>
                  <a:lnTo>
                    <a:pt x="51" y="25"/>
                  </a:lnTo>
                  <a:lnTo>
                    <a:pt x="55" y="23"/>
                  </a:lnTo>
                  <a:lnTo>
                    <a:pt x="53" y="18"/>
                  </a:lnTo>
                  <a:lnTo>
                    <a:pt x="51" y="14"/>
                  </a:lnTo>
                  <a:lnTo>
                    <a:pt x="45" y="10"/>
                  </a:lnTo>
                  <a:lnTo>
                    <a:pt x="40" y="1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5" y="8"/>
                  </a:lnTo>
                  <a:lnTo>
                    <a:pt x="9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901"/>
            <p:cNvSpPr>
              <a:spLocks/>
            </p:cNvSpPr>
            <p:nvPr/>
          </p:nvSpPr>
          <p:spPr bwMode="auto">
            <a:xfrm>
              <a:off x="3667125" y="4521201"/>
              <a:ext cx="42862" cy="26988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0" y="15"/>
                </a:cxn>
                <a:cxn ang="0">
                  <a:pos x="2" y="21"/>
                </a:cxn>
                <a:cxn ang="0">
                  <a:pos x="6" y="23"/>
                </a:cxn>
                <a:cxn ang="0">
                  <a:pos x="15" y="26"/>
                </a:cxn>
                <a:cxn ang="0">
                  <a:pos x="21" y="28"/>
                </a:cxn>
                <a:cxn ang="0">
                  <a:pos x="26" y="32"/>
                </a:cxn>
                <a:cxn ang="0">
                  <a:pos x="32" y="30"/>
                </a:cxn>
                <a:cxn ang="0">
                  <a:pos x="38" y="30"/>
                </a:cxn>
                <a:cxn ang="0">
                  <a:pos x="45" y="26"/>
                </a:cxn>
                <a:cxn ang="0">
                  <a:pos x="49" y="26"/>
                </a:cxn>
                <a:cxn ang="0">
                  <a:pos x="51" y="21"/>
                </a:cxn>
                <a:cxn ang="0">
                  <a:pos x="51" y="15"/>
                </a:cxn>
                <a:cxn ang="0">
                  <a:pos x="51" y="9"/>
                </a:cxn>
                <a:cxn ang="0">
                  <a:pos x="53" y="7"/>
                </a:cxn>
                <a:cxn ang="0">
                  <a:pos x="42" y="0"/>
                </a:cxn>
                <a:cxn ang="0">
                  <a:pos x="42" y="2"/>
                </a:cxn>
                <a:cxn ang="0">
                  <a:pos x="44" y="9"/>
                </a:cxn>
                <a:cxn ang="0">
                  <a:pos x="42" y="15"/>
                </a:cxn>
                <a:cxn ang="0">
                  <a:pos x="42" y="21"/>
                </a:cxn>
                <a:cxn ang="0">
                  <a:pos x="36" y="23"/>
                </a:cxn>
                <a:cxn ang="0">
                  <a:pos x="30" y="25"/>
                </a:cxn>
                <a:cxn ang="0">
                  <a:pos x="21" y="21"/>
                </a:cxn>
                <a:cxn ang="0">
                  <a:pos x="11" y="19"/>
                </a:cxn>
                <a:cxn ang="0">
                  <a:pos x="4" y="15"/>
                </a:cxn>
                <a:cxn ang="0">
                  <a:pos x="2" y="13"/>
                </a:cxn>
                <a:cxn ang="0">
                  <a:pos x="2" y="13"/>
                </a:cxn>
              </a:cxnLst>
              <a:rect l="0" t="0" r="r" b="b"/>
              <a:pathLst>
                <a:path w="53" h="32">
                  <a:moveTo>
                    <a:pt x="2" y="13"/>
                  </a:moveTo>
                  <a:lnTo>
                    <a:pt x="0" y="15"/>
                  </a:lnTo>
                  <a:lnTo>
                    <a:pt x="2" y="21"/>
                  </a:lnTo>
                  <a:lnTo>
                    <a:pt x="6" y="23"/>
                  </a:lnTo>
                  <a:lnTo>
                    <a:pt x="15" y="26"/>
                  </a:lnTo>
                  <a:lnTo>
                    <a:pt x="21" y="28"/>
                  </a:lnTo>
                  <a:lnTo>
                    <a:pt x="26" y="32"/>
                  </a:lnTo>
                  <a:lnTo>
                    <a:pt x="32" y="30"/>
                  </a:lnTo>
                  <a:lnTo>
                    <a:pt x="38" y="30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1" y="21"/>
                  </a:lnTo>
                  <a:lnTo>
                    <a:pt x="51" y="15"/>
                  </a:lnTo>
                  <a:lnTo>
                    <a:pt x="51" y="9"/>
                  </a:lnTo>
                  <a:lnTo>
                    <a:pt x="53" y="7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4" y="9"/>
                  </a:lnTo>
                  <a:lnTo>
                    <a:pt x="42" y="15"/>
                  </a:lnTo>
                  <a:lnTo>
                    <a:pt x="42" y="21"/>
                  </a:lnTo>
                  <a:lnTo>
                    <a:pt x="36" y="23"/>
                  </a:lnTo>
                  <a:lnTo>
                    <a:pt x="30" y="25"/>
                  </a:lnTo>
                  <a:lnTo>
                    <a:pt x="21" y="21"/>
                  </a:lnTo>
                  <a:lnTo>
                    <a:pt x="11" y="19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902"/>
            <p:cNvSpPr>
              <a:spLocks/>
            </p:cNvSpPr>
            <p:nvPr/>
          </p:nvSpPr>
          <p:spPr bwMode="auto">
            <a:xfrm>
              <a:off x="3679825" y="4487863"/>
              <a:ext cx="4762" cy="30163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25"/>
                </a:cxn>
                <a:cxn ang="0">
                  <a:pos x="0" y="15"/>
                </a:cxn>
                <a:cxn ang="0">
                  <a:pos x="2" y="6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11"/>
                </a:cxn>
                <a:cxn ang="0">
                  <a:pos x="6" y="17"/>
                </a:cxn>
                <a:cxn ang="0">
                  <a:pos x="6" y="23"/>
                </a:cxn>
                <a:cxn ang="0">
                  <a:pos x="6" y="30"/>
                </a:cxn>
                <a:cxn ang="0">
                  <a:pos x="6" y="32"/>
                </a:cxn>
                <a:cxn ang="0">
                  <a:pos x="8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" h="36">
                  <a:moveTo>
                    <a:pt x="0" y="30"/>
                  </a:moveTo>
                  <a:lnTo>
                    <a:pt x="0" y="25"/>
                  </a:lnTo>
                  <a:lnTo>
                    <a:pt x="0" y="15"/>
                  </a:lnTo>
                  <a:lnTo>
                    <a:pt x="2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1"/>
                  </a:lnTo>
                  <a:lnTo>
                    <a:pt x="6" y="17"/>
                  </a:lnTo>
                  <a:lnTo>
                    <a:pt x="6" y="23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903"/>
            <p:cNvSpPr>
              <a:spLocks/>
            </p:cNvSpPr>
            <p:nvPr/>
          </p:nvSpPr>
          <p:spPr bwMode="auto">
            <a:xfrm>
              <a:off x="3695700" y="4475163"/>
              <a:ext cx="7937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" y="13"/>
                </a:cxn>
                <a:cxn ang="0">
                  <a:pos x="9" y="6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lnTo>
                    <a:pt x="6" y="13"/>
                  </a:lnTo>
                  <a:lnTo>
                    <a:pt x="9" y="6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904"/>
            <p:cNvSpPr>
              <a:spLocks/>
            </p:cNvSpPr>
            <p:nvPr/>
          </p:nvSpPr>
          <p:spPr bwMode="auto">
            <a:xfrm>
              <a:off x="3711575" y="4427538"/>
              <a:ext cx="7937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13"/>
                </a:cxn>
                <a:cxn ang="0">
                  <a:pos x="9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">
                  <a:moveTo>
                    <a:pt x="0" y="4"/>
                  </a:moveTo>
                  <a:lnTo>
                    <a:pt x="6" y="13"/>
                  </a:lnTo>
                  <a:lnTo>
                    <a:pt x="9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905"/>
            <p:cNvSpPr>
              <a:spLocks/>
            </p:cNvSpPr>
            <p:nvPr/>
          </p:nvSpPr>
          <p:spPr bwMode="auto">
            <a:xfrm>
              <a:off x="3687762" y="4438651"/>
              <a:ext cx="14287" cy="2063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10" y="27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27">
                  <a:moveTo>
                    <a:pt x="12" y="0"/>
                  </a:moveTo>
                  <a:lnTo>
                    <a:pt x="0" y="21"/>
                  </a:lnTo>
                  <a:lnTo>
                    <a:pt x="10" y="27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906"/>
            <p:cNvSpPr>
              <a:spLocks/>
            </p:cNvSpPr>
            <p:nvPr/>
          </p:nvSpPr>
          <p:spPr bwMode="auto">
            <a:xfrm>
              <a:off x="3675062" y="4589463"/>
              <a:ext cx="4762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1"/>
                </a:cxn>
                <a:cxn ang="0">
                  <a:pos x="8" y="23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3">
                  <a:moveTo>
                    <a:pt x="0" y="0"/>
                  </a:moveTo>
                  <a:lnTo>
                    <a:pt x="2" y="21"/>
                  </a:lnTo>
                  <a:lnTo>
                    <a:pt x="8" y="23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907"/>
            <p:cNvSpPr>
              <a:spLocks/>
            </p:cNvSpPr>
            <p:nvPr/>
          </p:nvSpPr>
          <p:spPr bwMode="auto">
            <a:xfrm>
              <a:off x="3667125" y="4605338"/>
              <a:ext cx="23812" cy="333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2"/>
                </a:cxn>
                <a:cxn ang="0">
                  <a:pos x="4" y="6"/>
                </a:cxn>
                <a:cxn ang="0">
                  <a:pos x="6" y="10"/>
                </a:cxn>
                <a:cxn ang="0">
                  <a:pos x="11" y="10"/>
                </a:cxn>
                <a:cxn ang="0">
                  <a:pos x="13" y="8"/>
                </a:cxn>
                <a:cxn ang="0">
                  <a:pos x="17" y="8"/>
                </a:cxn>
                <a:cxn ang="0">
                  <a:pos x="21" y="16"/>
                </a:cxn>
                <a:cxn ang="0">
                  <a:pos x="23" y="23"/>
                </a:cxn>
                <a:cxn ang="0">
                  <a:pos x="21" y="27"/>
                </a:cxn>
                <a:cxn ang="0">
                  <a:pos x="17" y="31"/>
                </a:cxn>
                <a:cxn ang="0">
                  <a:pos x="13" y="35"/>
                </a:cxn>
                <a:cxn ang="0">
                  <a:pos x="11" y="35"/>
                </a:cxn>
                <a:cxn ang="0">
                  <a:pos x="7" y="27"/>
                </a:cxn>
                <a:cxn ang="0">
                  <a:pos x="7" y="23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4" y="18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0" y="37"/>
                </a:cxn>
                <a:cxn ang="0">
                  <a:pos x="2" y="40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7" y="42"/>
                </a:cxn>
                <a:cxn ang="0">
                  <a:pos x="21" y="40"/>
                </a:cxn>
                <a:cxn ang="0">
                  <a:pos x="26" y="37"/>
                </a:cxn>
                <a:cxn ang="0">
                  <a:pos x="26" y="33"/>
                </a:cxn>
                <a:cxn ang="0">
                  <a:pos x="30" y="27"/>
                </a:cxn>
                <a:cxn ang="0">
                  <a:pos x="30" y="21"/>
                </a:cxn>
                <a:cxn ang="0">
                  <a:pos x="30" y="19"/>
                </a:cxn>
                <a:cxn ang="0">
                  <a:pos x="30" y="12"/>
                </a:cxn>
                <a:cxn ang="0">
                  <a:pos x="26" y="6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0" h="42">
                  <a:moveTo>
                    <a:pt x="13" y="0"/>
                  </a:moveTo>
                  <a:lnTo>
                    <a:pt x="7" y="2"/>
                  </a:lnTo>
                  <a:lnTo>
                    <a:pt x="4" y="6"/>
                  </a:lnTo>
                  <a:lnTo>
                    <a:pt x="6" y="10"/>
                  </a:lnTo>
                  <a:lnTo>
                    <a:pt x="11" y="10"/>
                  </a:lnTo>
                  <a:lnTo>
                    <a:pt x="13" y="8"/>
                  </a:lnTo>
                  <a:lnTo>
                    <a:pt x="17" y="8"/>
                  </a:lnTo>
                  <a:lnTo>
                    <a:pt x="21" y="16"/>
                  </a:lnTo>
                  <a:lnTo>
                    <a:pt x="23" y="23"/>
                  </a:lnTo>
                  <a:lnTo>
                    <a:pt x="21" y="27"/>
                  </a:lnTo>
                  <a:lnTo>
                    <a:pt x="17" y="31"/>
                  </a:lnTo>
                  <a:lnTo>
                    <a:pt x="13" y="35"/>
                  </a:lnTo>
                  <a:lnTo>
                    <a:pt x="11" y="35"/>
                  </a:lnTo>
                  <a:lnTo>
                    <a:pt x="7" y="27"/>
                  </a:lnTo>
                  <a:lnTo>
                    <a:pt x="7" y="23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4" y="18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2" y="40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7" y="42"/>
                  </a:lnTo>
                  <a:lnTo>
                    <a:pt x="21" y="40"/>
                  </a:lnTo>
                  <a:lnTo>
                    <a:pt x="26" y="37"/>
                  </a:lnTo>
                  <a:lnTo>
                    <a:pt x="26" y="33"/>
                  </a:lnTo>
                  <a:lnTo>
                    <a:pt x="30" y="27"/>
                  </a:lnTo>
                  <a:lnTo>
                    <a:pt x="30" y="21"/>
                  </a:lnTo>
                  <a:lnTo>
                    <a:pt x="30" y="19"/>
                  </a:lnTo>
                  <a:lnTo>
                    <a:pt x="30" y="12"/>
                  </a:lnTo>
                  <a:lnTo>
                    <a:pt x="26" y="6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908"/>
            <p:cNvSpPr>
              <a:spLocks/>
            </p:cNvSpPr>
            <p:nvPr/>
          </p:nvSpPr>
          <p:spPr bwMode="auto">
            <a:xfrm>
              <a:off x="3586162" y="4619626"/>
              <a:ext cx="93662" cy="98425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86" y="8"/>
                </a:cxn>
                <a:cxn ang="0">
                  <a:pos x="88" y="18"/>
                </a:cxn>
                <a:cxn ang="0">
                  <a:pos x="95" y="29"/>
                </a:cxn>
                <a:cxn ang="0">
                  <a:pos x="105" y="37"/>
                </a:cxn>
                <a:cxn ang="0">
                  <a:pos x="116" y="40"/>
                </a:cxn>
                <a:cxn ang="0">
                  <a:pos x="120" y="40"/>
                </a:cxn>
                <a:cxn ang="0">
                  <a:pos x="120" y="42"/>
                </a:cxn>
                <a:cxn ang="0">
                  <a:pos x="116" y="46"/>
                </a:cxn>
                <a:cxn ang="0">
                  <a:pos x="112" y="46"/>
                </a:cxn>
                <a:cxn ang="0">
                  <a:pos x="114" y="48"/>
                </a:cxn>
                <a:cxn ang="0">
                  <a:pos x="112" y="61"/>
                </a:cxn>
                <a:cxn ang="0">
                  <a:pos x="103" y="59"/>
                </a:cxn>
                <a:cxn ang="0">
                  <a:pos x="105" y="46"/>
                </a:cxn>
                <a:cxn ang="0">
                  <a:pos x="103" y="46"/>
                </a:cxn>
                <a:cxn ang="0">
                  <a:pos x="99" y="44"/>
                </a:cxn>
                <a:cxn ang="0">
                  <a:pos x="93" y="40"/>
                </a:cxn>
                <a:cxn ang="0">
                  <a:pos x="88" y="37"/>
                </a:cxn>
                <a:cxn ang="0">
                  <a:pos x="82" y="27"/>
                </a:cxn>
                <a:cxn ang="0">
                  <a:pos x="78" y="21"/>
                </a:cxn>
                <a:cxn ang="0">
                  <a:pos x="78" y="16"/>
                </a:cxn>
                <a:cxn ang="0">
                  <a:pos x="78" y="16"/>
                </a:cxn>
                <a:cxn ang="0">
                  <a:pos x="74" y="16"/>
                </a:cxn>
                <a:cxn ang="0">
                  <a:pos x="69" y="21"/>
                </a:cxn>
                <a:cxn ang="0">
                  <a:pos x="65" y="25"/>
                </a:cxn>
                <a:cxn ang="0">
                  <a:pos x="61" y="31"/>
                </a:cxn>
                <a:cxn ang="0">
                  <a:pos x="55" y="37"/>
                </a:cxn>
                <a:cxn ang="0">
                  <a:pos x="53" y="44"/>
                </a:cxn>
                <a:cxn ang="0">
                  <a:pos x="48" y="50"/>
                </a:cxn>
                <a:cxn ang="0">
                  <a:pos x="44" y="57"/>
                </a:cxn>
                <a:cxn ang="0">
                  <a:pos x="38" y="63"/>
                </a:cxn>
                <a:cxn ang="0">
                  <a:pos x="34" y="73"/>
                </a:cxn>
                <a:cxn ang="0">
                  <a:pos x="31" y="78"/>
                </a:cxn>
                <a:cxn ang="0">
                  <a:pos x="27" y="88"/>
                </a:cxn>
                <a:cxn ang="0">
                  <a:pos x="23" y="96"/>
                </a:cxn>
                <a:cxn ang="0">
                  <a:pos x="23" y="103"/>
                </a:cxn>
                <a:cxn ang="0">
                  <a:pos x="0" y="124"/>
                </a:cxn>
                <a:cxn ang="0">
                  <a:pos x="0" y="120"/>
                </a:cxn>
                <a:cxn ang="0">
                  <a:pos x="2" y="113"/>
                </a:cxn>
                <a:cxn ang="0">
                  <a:pos x="6" y="107"/>
                </a:cxn>
                <a:cxn ang="0">
                  <a:pos x="10" y="99"/>
                </a:cxn>
                <a:cxn ang="0">
                  <a:pos x="13" y="92"/>
                </a:cxn>
                <a:cxn ang="0">
                  <a:pos x="17" y="82"/>
                </a:cxn>
                <a:cxn ang="0">
                  <a:pos x="23" y="73"/>
                </a:cxn>
                <a:cxn ang="0">
                  <a:pos x="29" y="61"/>
                </a:cxn>
                <a:cxn ang="0">
                  <a:pos x="34" y="50"/>
                </a:cxn>
                <a:cxn ang="0">
                  <a:pos x="40" y="40"/>
                </a:cxn>
                <a:cxn ang="0">
                  <a:pos x="48" y="31"/>
                </a:cxn>
                <a:cxn ang="0">
                  <a:pos x="55" y="19"/>
                </a:cxn>
                <a:cxn ang="0">
                  <a:pos x="63" y="12"/>
                </a:cxn>
                <a:cxn ang="0">
                  <a:pos x="69" y="6"/>
                </a:cxn>
                <a:cxn ang="0">
                  <a:pos x="88" y="0"/>
                </a:cxn>
                <a:cxn ang="0">
                  <a:pos x="88" y="0"/>
                </a:cxn>
              </a:cxnLst>
              <a:rect l="0" t="0" r="r" b="b"/>
              <a:pathLst>
                <a:path w="120" h="124">
                  <a:moveTo>
                    <a:pt x="88" y="0"/>
                  </a:moveTo>
                  <a:lnTo>
                    <a:pt x="86" y="8"/>
                  </a:lnTo>
                  <a:lnTo>
                    <a:pt x="88" y="18"/>
                  </a:lnTo>
                  <a:lnTo>
                    <a:pt x="95" y="29"/>
                  </a:lnTo>
                  <a:lnTo>
                    <a:pt x="105" y="37"/>
                  </a:lnTo>
                  <a:lnTo>
                    <a:pt x="116" y="40"/>
                  </a:lnTo>
                  <a:lnTo>
                    <a:pt x="120" y="40"/>
                  </a:lnTo>
                  <a:lnTo>
                    <a:pt x="120" y="42"/>
                  </a:lnTo>
                  <a:lnTo>
                    <a:pt x="116" y="46"/>
                  </a:lnTo>
                  <a:lnTo>
                    <a:pt x="112" y="46"/>
                  </a:lnTo>
                  <a:lnTo>
                    <a:pt x="114" y="48"/>
                  </a:lnTo>
                  <a:lnTo>
                    <a:pt x="112" y="61"/>
                  </a:lnTo>
                  <a:lnTo>
                    <a:pt x="103" y="59"/>
                  </a:lnTo>
                  <a:lnTo>
                    <a:pt x="105" y="46"/>
                  </a:lnTo>
                  <a:lnTo>
                    <a:pt x="103" y="46"/>
                  </a:lnTo>
                  <a:lnTo>
                    <a:pt x="99" y="44"/>
                  </a:lnTo>
                  <a:lnTo>
                    <a:pt x="93" y="40"/>
                  </a:lnTo>
                  <a:lnTo>
                    <a:pt x="88" y="37"/>
                  </a:lnTo>
                  <a:lnTo>
                    <a:pt x="82" y="27"/>
                  </a:lnTo>
                  <a:lnTo>
                    <a:pt x="78" y="21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4" y="16"/>
                  </a:lnTo>
                  <a:lnTo>
                    <a:pt x="69" y="21"/>
                  </a:lnTo>
                  <a:lnTo>
                    <a:pt x="65" y="25"/>
                  </a:lnTo>
                  <a:lnTo>
                    <a:pt x="61" y="31"/>
                  </a:lnTo>
                  <a:lnTo>
                    <a:pt x="55" y="37"/>
                  </a:lnTo>
                  <a:lnTo>
                    <a:pt x="53" y="44"/>
                  </a:lnTo>
                  <a:lnTo>
                    <a:pt x="48" y="50"/>
                  </a:lnTo>
                  <a:lnTo>
                    <a:pt x="44" y="57"/>
                  </a:lnTo>
                  <a:lnTo>
                    <a:pt x="38" y="63"/>
                  </a:lnTo>
                  <a:lnTo>
                    <a:pt x="34" y="73"/>
                  </a:lnTo>
                  <a:lnTo>
                    <a:pt x="31" y="78"/>
                  </a:lnTo>
                  <a:lnTo>
                    <a:pt x="27" y="88"/>
                  </a:lnTo>
                  <a:lnTo>
                    <a:pt x="23" y="96"/>
                  </a:lnTo>
                  <a:lnTo>
                    <a:pt x="23" y="103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3"/>
                  </a:lnTo>
                  <a:lnTo>
                    <a:pt x="6" y="107"/>
                  </a:lnTo>
                  <a:lnTo>
                    <a:pt x="10" y="99"/>
                  </a:lnTo>
                  <a:lnTo>
                    <a:pt x="13" y="92"/>
                  </a:lnTo>
                  <a:lnTo>
                    <a:pt x="17" y="82"/>
                  </a:lnTo>
                  <a:lnTo>
                    <a:pt x="23" y="73"/>
                  </a:lnTo>
                  <a:lnTo>
                    <a:pt x="29" y="61"/>
                  </a:lnTo>
                  <a:lnTo>
                    <a:pt x="34" y="50"/>
                  </a:lnTo>
                  <a:lnTo>
                    <a:pt x="40" y="40"/>
                  </a:lnTo>
                  <a:lnTo>
                    <a:pt x="48" y="31"/>
                  </a:lnTo>
                  <a:lnTo>
                    <a:pt x="55" y="19"/>
                  </a:lnTo>
                  <a:lnTo>
                    <a:pt x="63" y="12"/>
                  </a:lnTo>
                  <a:lnTo>
                    <a:pt x="69" y="6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909"/>
            <p:cNvSpPr>
              <a:spLocks/>
            </p:cNvSpPr>
            <p:nvPr/>
          </p:nvSpPr>
          <p:spPr bwMode="auto">
            <a:xfrm>
              <a:off x="3686175" y="4619626"/>
              <a:ext cx="122237" cy="136525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38" y="2"/>
                </a:cxn>
                <a:cxn ang="0">
                  <a:pos x="20" y="12"/>
                </a:cxn>
                <a:cxn ang="0">
                  <a:pos x="0" y="31"/>
                </a:cxn>
                <a:cxn ang="0">
                  <a:pos x="22" y="42"/>
                </a:cxn>
                <a:cxn ang="0">
                  <a:pos x="39" y="35"/>
                </a:cxn>
                <a:cxn ang="0">
                  <a:pos x="51" y="31"/>
                </a:cxn>
                <a:cxn ang="0">
                  <a:pos x="41" y="50"/>
                </a:cxn>
                <a:cxn ang="0">
                  <a:pos x="45" y="71"/>
                </a:cxn>
                <a:cxn ang="0">
                  <a:pos x="41" y="77"/>
                </a:cxn>
                <a:cxn ang="0">
                  <a:pos x="38" y="96"/>
                </a:cxn>
                <a:cxn ang="0">
                  <a:pos x="51" y="109"/>
                </a:cxn>
                <a:cxn ang="0">
                  <a:pos x="26" y="111"/>
                </a:cxn>
                <a:cxn ang="0">
                  <a:pos x="15" y="118"/>
                </a:cxn>
                <a:cxn ang="0">
                  <a:pos x="26" y="137"/>
                </a:cxn>
                <a:cxn ang="0">
                  <a:pos x="47" y="145"/>
                </a:cxn>
                <a:cxn ang="0">
                  <a:pos x="72" y="135"/>
                </a:cxn>
                <a:cxn ang="0">
                  <a:pos x="79" y="139"/>
                </a:cxn>
                <a:cxn ang="0">
                  <a:pos x="104" y="145"/>
                </a:cxn>
                <a:cxn ang="0">
                  <a:pos x="123" y="143"/>
                </a:cxn>
                <a:cxn ang="0">
                  <a:pos x="150" y="156"/>
                </a:cxn>
                <a:cxn ang="0">
                  <a:pos x="125" y="135"/>
                </a:cxn>
                <a:cxn ang="0">
                  <a:pos x="112" y="137"/>
                </a:cxn>
                <a:cxn ang="0">
                  <a:pos x="89" y="135"/>
                </a:cxn>
                <a:cxn ang="0">
                  <a:pos x="76" y="126"/>
                </a:cxn>
                <a:cxn ang="0">
                  <a:pos x="60" y="135"/>
                </a:cxn>
                <a:cxn ang="0">
                  <a:pos x="38" y="135"/>
                </a:cxn>
                <a:cxn ang="0">
                  <a:pos x="28" y="122"/>
                </a:cxn>
                <a:cxn ang="0">
                  <a:pos x="49" y="122"/>
                </a:cxn>
                <a:cxn ang="0">
                  <a:pos x="66" y="113"/>
                </a:cxn>
                <a:cxn ang="0">
                  <a:pos x="60" y="101"/>
                </a:cxn>
                <a:cxn ang="0">
                  <a:pos x="51" y="88"/>
                </a:cxn>
                <a:cxn ang="0">
                  <a:pos x="60" y="77"/>
                </a:cxn>
                <a:cxn ang="0">
                  <a:pos x="68" y="69"/>
                </a:cxn>
                <a:cxn ang="0">
                  <a:pos x="53" y="61"/>
                </a:cxn>
                <a:cxn ang="0">
                  <a:pos x="51" y="50"/>
                </a:cxn>
                <a:cxn ang="0">
                  <a:pos x="60" y="42"/>
                </a:cxn>
                <a:cxn ang="0">
                  <a:pos x="60" y="27"/>
                </a:cxn>
                <a:cxn ang="0">
                  <a:pos x="55" y="21"/>
                </a:cxn>
                <a:cxn ang="0">
                  <a:pos x="34" y="31"/>
                </a:cxn>
                <a:cxn ang="0">
                  <a:pos x="13" y="33"/>
                </a:cxn>
                <a:cxn ang="0">
                  <a:pos x="15" y="23"/>
                </a:cxn>
                <a:cxn ang="0">
                  <a:pos x="30" y="16"/>
                </a:cxn>
                <a:cxn ang="0">
                  <a:pos x="57" y="10"/>
                </a:cxn>
                <a:cxn ang="0">
                  <a:pos x="72" y="16"/>
                </a:cxn>
                <a:cxn ang="0">
                  <a:pos x="87" y="21"/>
                </a:cxn>
                <a:cxn ang="0">
                  <a:pos x="60" y="0"/>
                </a:cxn>
              </a:cxnLst>
              <a:rect l="0" t="0" r="r" b="b"/>
              <a:pathLst>
                <a:path w="154" h="172">
                  <a:moveTo>
                    <a:pt x="60" y="0"/>
                  </a:moveTo>
                  <a:lnTo>
                    <a:pt x="58" y="0"/>
                  </a:lnTo>
                  <a:lnTo>
                    <a:pt x="55" y="0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38" y="2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20" y="12"/>
                  </a:lnTo>
                  <a:lnTo>
                    <a:pt x="7" y="18"/>
                  </a:lnTo>
                  <a:lnTo>
                    <a:pt x="5" y="23"/>
                  </a:lnTo>
                  <a:lnTo>
                    <a:pt x="0" y="31"/>
                  </a:lnTo>
                  <a:lnTo>
                    <a:pt x="5" y="40"/>
                  </a:lnTo>
                  <a:lnTo>
                    <a:pt x="13" y="42"/>
                  </a:lnTo>
                  <a:lnTo>
                    <a:pt x="22" y="42"/>
                  </a:lnTo>
                  <a:lnTo>
                    <a:pt x="32" y="40"/>
                  </a:lnTo>
                  <a:lnTo>
                    <a:pt x="38" y="37"/>
                  </a:lnTo>
                  <a:lnTo>
                    <a:pt x="39" y="35"/>
                  </a:lnTo>
                  <a:lnTo>
                    <a:pt x="45" y="33"/>
                  </a:lnTo>
                  <a:lnTo>
                    <a:pt x="47" y="31"/>
                  </a:lnTo>
                  <a:lnTo>
                    <a:pt x="51" y="31"/>
                  </a:lnTo>
                  <a:lnTo>
                    <a:pt x="51" y="40"/>
                  </a:lnTo>
                  <a:lnTo>
                    <a:pt x="47" y="42"/>
                  </a:lnTo>
                  <a:lnTo>
                    <a:pt x="41" y="50"/>
                  </a:lnTo>
                  <a:lnTo>
                    <a:pt x="38" y="56"/>
                  </a:lnTo>
                  <a:lnTo>
                    <a:pt x="41" y="63"/>
                  </a:lnTo>
                  <a:lnTo>
                    <a:pt x="45" y="71"/>
                  </a:lnTo>
                  <a:lnTo>
                    <a:pt x="47" y="73"/>
                  </a:lnTo>
                  <a:lnTo>
                    <a:pt x="45" y="73"/>
                  </a:lnTo>
                  <a:lnTo>
                    <a:pt x="41" y="77"/>
                  </a:lnTo>
                  <a:lnTo>
                    <a:pt x="39" y="82"/>
                  </a:lnTo>
                  <a:lnTo>
                    <a:pt x="38" y="88"/>
                  </a:lnTo>
                  <a:lnTo>
                    <a:pt x="38" y="96"/>
                  </a:lnTo>
                  <a:lnTo>
                    <a:pt x="41" y="101"/>
                  </a:lnTo>
                  <a:lnTo>
                    <a:pt x="47" y="107"/>
                  </a:lnTo>
                  <a:lnTo>
                    <a:pt x="51" y="109"/>
                  </a:lnTo>
                  <a:lnTo>
                    <a:pt x="45" y="109"/>
                  </a:lnTo>
                  <a:lnTo>
                    <a:pt x="36" y="111"/>
                  </a:lnTo>
                  <a:lnTo>
                    <a:pt x="26" y="111"/>
                  </a:lnTo>
                  <a:lnTo>
                    <a:pt x="19" y="113"/>
                  </a:lnTo>
                  <a:lnTo>
                    <a:pt x="15" y="113"/>
                  </a:lnTo>
                  <a:lnTo>
                    <a:pt x="15" y="118"/>
                  </a:lnTo>
                  <a:lnTo>
                    <a:pt x="17" y="122"/>
                  </a:lnTo>
                  <a:lnTo>
                    <a:pt x="20" y="132"/>
                  </a:lnTo>
                  <a:lnTo>
                    <a:pt x="26" y="137"/>
                  </a:lnTo>
                  <a:lnTo>
                    <a:pt x="32" y="143"/>
                  </a:lnTo>
                  <a:lnTo>
                    <a:pt x="38" y="145"/>
                  </a:lnTo>
                  <a:lnTo>
                    <a:pt x="47" y="145"/>
                  </a:lnTo>
                  <a:lnTo>
                    <a:pt x="57" y="141"/>
                  </a:lnTo>
                  <a:lnTo>
                    <a:pt x="66" y="139"/>
                  </a:lnTo>
                  <a:lnTo>
                    <a:pt x="72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9" y="139"/>
                  </a:lnTo>
                  <a:lnTo>
                    <a:pt x="85" y="141"/>
                  </a:lnTo>
                  <a:lnTo>
                    <a:pt x="93" y="145"/>
                  </a:lnTo>
                  <a:lnTo>
                    <a:pt x="104" y="145"/>
                  </a:lnTo>
                  <a:lnTo>
                    <a:pt x="114" y="145"/>
                  </a:lnTo>
                  <a:lnTo>
                    <a:pt x="119" y="143"/>
                  </a:lnTo>
                  <a:lnTo>
                    <a:pt x="123" y="143"/>
                  </a:lnTo>
                  <a:lnTo>
                    <a:pt x="146" y="172"/>
                  </a:lnTo>
                  <a:lnTo>
                    <a:pt x="154" y="162"/>
                  </a:lnTo>
                  <a:lnTo>
                    <a:pt x="150" y="156"/>
                  </a:lnTo>
                  <a:lnTo>
                    <a:pt x="140" y="147"/>
                  </a:lnTo>
                  <a:lnTo>
                    <a:pt x="131" y="137"/>
                  </a:lnTo>
                  <a:lnTo>
                    <a:pt x="125" y="135"/>
                  </a:lnTo>
                  <a:lnTo>
                    <a:pt x="121" y="135"/>
                  </a:lnTo>
                  <a:lnTo>
                    <a:pt x="117" y="137"/>
                  </a:lnTo>
                  <a:lnTo>
                    <a:pt x="112" y="137"/>
                  </a:lnTo>
                  <a:lnTo>
                    <a:pt x="104" y="137"/>
                  </a:lnTo>
                  <a:lnTo>
                    <a:pt x="95" y="137"/>
                  </a:lnTo>
                  <a:lnTo>
                    <a:pt x="89" y="135"/>
                  </a:lnTo>
                  <a:lnTo>
                    <a:pt x="83" y="128"/>
                  </a:lnTo>
                  <a:lnTo>
                    <a:pt x="79" y="126"/>
                  </a:lnTo>
                  <a:lnTo>
                    <a:pt x="76" y="126"/>
                  </a:lnTo>
                  <a:lnTo>
                    <a:pt x="72" y="130"/>
                  </a:lnTo>
                  <a:lnTo>
                    <a:pt x="66" y="132"/>
                  </a:lnTo>
                  <a:lnTo>
                    <a:pt x="60" y="135"/>
                  </a:lnTo>
                  <a:lnTo>
                    <a:pt x="53" y="135"/>
                  </a:lnTo>
                  <a:lnTo>
                    <a:pt x="45" y="137"/>
                  </a:lnTo>
                  <a:lnTo>
                    <a:pt x="38" y="135"/>
                  </a:lnTo>
                  <a:lnTo>
                    <a:pt x="36" y="135"/>
                  </a:lnTo>
                  <a:lnTo>
                    <a:pt x="30" y="128"/>
                  </a:lnTo>
                  <a:lnTo>
                    <a:pt x="28" y="122"/>
                  </a:lnTo>
                  <a:lnTo>
                    <a:pt x="32" y="120"/>
                  </a:lnTo>
                  <a:lnTo>
                    <a:pt x="41" y="120"/>
                  </a:lnTo>
                  <a:lnTo>
                    <a:pt x="49" y="122"/>
                  </a:lnTo>
                  <a:lnTo>
                    <a:pt x="57" y="122"/>
                  </a:lnTo>
                  <a:lnTo>
                    <a:pt x="60" y="116"/>
                  </a:lnTo>
                  <a:lnTo>
                    <a:pt x="66" y="113"/>
                  </a:lnTo>
                  <a:lnTo>
                    <a:pt x="68" y="107"/>
                  </a:lnTo>
                  <a:lnTo>
                    <a:pt x="68" y="103"/>
                  </a:lnTo>
                  <a:lnTo>
                    <a:pt x="60" y="101"/>
                  </a:lnTo>
                  <a:lnTo>
                    <a:pt x="55" y="97"/>
                  </a:lnTo>
                  <a:lnTo>
                    <a:pt x="51" y="92"/>
                  </a:lnTo>
                  <a:lnTo>
                    <a:pt x="51" y="88"/>
                  </a:lnTo>
                  <a:lnTo>
                    <a:pt x="51" y="82"/>
                  </a:lnTo>
                  <a:lnTo>
                    <a:pt x="55" y="78"/>
                  </a:lnTo>
                  <a:lnTo>
                    <a:pt x="60" y="77"/>
                  </a:lnTo>
                  <a:lnTo>
                    <a:pt x="66" y="77"/>
                  </a:lnTo>
                  <a:lnTo>
                    <a:pt x="68" y="71"/>
                  </a:lnTo>
                  <a:lnTo>
                    <a:pt x="68" y="69"/>
                  </a:lnTo>
                  <a:lnTo>
                    <a:pt x="60" y="69"/>
                  </a:lnTo>
                  <a:lnTo>
                    <a:pt x="57" y="67"/>
                  </a:lnTo>
                  <a:lnTo>
                    <a:pt x="53" y="61"/>
                  </a:lnTo>
                  <a:lnTo>
                    <a:pt x="51" y="57"/>
                  </a:lnTo>
                  <a:lnTo>
                    <a:pt x="47" y="52"/>
                  </a:lnTo>
                  <a:lnTo>
                    <a:pt x="51" y="50"/>
                  </a:lnTo>
                  <a:lnTo>
                    <a:pt x="53" y="46"/>
                  </a:lnTo>
                  <a:lnTo>
                    <a:pt x="57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2" y="33"/>
                  </a:lnTo>
                  <a:lnTo>
                    <a:pt x="60" y="27"/>
                  </a:lnTo>
                  <a:lnTo>
                    <a:pt x="58" y="21"/>
                  </a:lnTo>
                  <a:lnTo>
                    <a:pt x="57" y="21"/>
                  </a:lnTo>
                  <a:lnTo>
                    <a:pt x="55" y="21"/>
                  </a:lnTo>
                  <a:lnTo>
                    <a:pt x="47" y="23"/>
                  </a:lnTo>
                  <a:lnTo>
                    <a:pt x="39" y="27"/>
                  </a:lnTo>
                  <a:lnTo>
                    <a:pt x="34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3" y="33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5" y="23"/>
                  </a:lnTo>
                  <a:lnTo>
                    <a:pt x="20" y="21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9" y="12"/>
                  </a:lnTo>
                  <a:lnTo>
                    <a:pt x="49" y="10"/>
                  </a:lnTo>
                  <a:lnTo>
                    <a:pt x="57" y="10"/>
                  </a:lnTo>
                  <a:lnTo>
                    <a:pt x="60" y="10"/>
                  </a:lnTo>
                  <a:lnTo>
                    <a:pt x="66" y="14"/>
                  </a:lnTo>
                  <a:lnTo>
                    <a:pt x="72" y="16"/>
                  </a:lnTo>
                  <a:lnTo>
                    <a:pt x="78" y="18"/>
                  </a:lnTo>
                  <a:lnTo>
                    <a:pt x="81" y="21"/>
                  </a:lnTo>
                  <a:lnTo>
                    <a:pt x="87" y="21"/>
                  </a:lnTo>
                  <a:lnTo>
                    <a:pt x="91" y="21"/>
                  </a:lnTo>
                  <a:lnTo>
                    <a:pt x="93" y="23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910"/>
            <p:cNvSpPr>
              <a:spLocks/>
            </p:cNvSpPr>
            <p:nvPr/>
          </p:nvSpPr>
          <p:spPr bwMode="auto">
            <a:xfrm>
              <a:off x="3735387" y="4581526"/>
              <a:ext cx="100012" cy="138113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16" y="6"/>
                </a:cxn>
                <a:cxn ang="0">
                  <a:pos x="21" y="9"/>
                </a:cxn>
                <a:cxn ang="0">
                  <a:pos x="25" y="21"/>
                </a:cxn>
                <a:cxn ang="0">
                  <a:pos x="27" y="34"/>
                </a:cxn>
                <a:cxn ang="0">
                  <a:pos x="33" y="46"/>
                </a:cxn>
                <a:cxn ang="0">
                  <a:pos x="42" y="59"/>
                </a:cxn>
                <a:cxn ang="0">
                  <a:pos x="63" y="76"/>
                </a:cxn>
                <a:cxn ang="0">
                  <a:pos x="71" y="87"/>
                </a:cxn>
                <a:cxn ang="0">
                  <a:pos x="73" y="99"/>
                </a:cxn>
                <a:cxn ang="0">
                  <a:pos x="76" y="114"/>
                </a:cxn>
                <a:cxn ang="0">
                  <a:pos x="78" y="125"/>
                </a:cxn>
                <a:cxn ang="0">
                  <a:pos x="82" y="131"/>
                </a:cxn>
                <a:cxn ang="0">
                  <a:pos x="94" y="144"/>
                </a:cxn>
                <a:cxn ang="0">
                  <a:pos x="107" y="158"/>
                </a:cxn>
                <a:cxn ang="0">
                  <a:pos x="116" y="169"/>
                </a:cxn>
                <a:cxn ang="0">
                  <a:pos x="128" y="162"/>
                </a:cxn>
                <a:cxn ang="0">
                  <a:pos x="120" y="156"/>
                </a:cxn>
                <a:cxn ang="0">
                  <a:pos x="107" y="143"/>
                </a:cxn>
                <a:cxn ang="0">
                  <a:pos x="92" y="129"/>
                </a:cxn>
                <a:cxn ang="0">
                  <a:pos x="86" y="124"/>
                </a:cxn>
                <a:cxn ang="0">
                  <a:pos x="82" y="116"/>
                </a:cxn>
                <a:cxn ang="0">
                  <a:pos x="82" y="103"/>
                </a:cxn>
                <a:cxn ang="0">
                  <a:pos x="80" y="89"/>
                </a:cxn>
                <a:cxn ang="0">
                  <a:pos x="80" y="80"/>
                </a:cxn>
                <a:cxn ang="0">
                  <a:pos x="75" y="70"/>
                </a:cxn>
                <a:cxn ang="0">
                  <a:pos x="73" y="55"/>
                </a:cxn>
                <a:cxn ang="0">
                  <a:pos x="73" y="44"/>
                </a:cxn>
                <a:cxn ang="0">
                  <a:pos x="75" y="36"/>
                </a:cxn>
                <a:cxn ang="0">
                  <a:pos x="76" y="17"/>
                </a:cxn>
                <a:cxn ang="0">
                  <a:pos x="78" y="6"/>
                </a:cxn>
                <a:cxn ang="0">
                  <a:pos x="73" y="13"/>
                </a:cxn>
                <a:cxn ang="0">
                  <a:pos x="71" y="25"/>
                </a:cxn>
                <a:cxn ang="0">
                  <a:pos x="67" y="42"/>
                </a:cxn>
                <a:cxn ang="0">
                  <a:pos x="65" y="63"/>
                </a:cxn>
                <a:cxn ang="0">
                  <a:pos x="54" y="55"/>
                </a:cxn>
                <a:cxn ang="0">
                  <a:pos x="42" y="42"/>
                </a:cxn>
                <a:cxn ang="0">
                  <a:pos x="38" y="23"/>
                </a:cxn>
                <a:cxn ang="0">
                  <a:pos x="33" y="9"/>
                </a:cxn>
                <a:cxn ang="0">
                  <a:pos x="14" y="2"/>
                </a:cxn>
                <a:cxn ang="0">
                  <a:pos x="0" y="2"/>
                </a:cxn>
                <a:cxn ang="0">
                  <a:pos x="2" y="11"/>
                </a:cxn>
              </a:cxnLst>
              <a:rect l="0" t="0" r="r" b="b"/>
              <a:pathLst>
                <a:path w="128" h="173">
                  <a:moveTo>
                    <a:pt x="2" y="11"/>
                  </a:moveTo>
                  <a:lnTo>
                    <a:pt x="4" y="9"/>
                  </a:lnTo>
                  <a:lnTo>
                    <a:pt x="10" y="8"/>
                  </a:lnTo>
                  <a:lnTo>
                    <a:pt x="16" y="6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15"/>
                  </a:lnTo>
                  <a:lnTo>
                    <a:pt x="25" y="21"/>
                  </a:lnTo>
                  <a:lnTo>
                    <a:pt x="27" y="28"/>
                  </a:lnTo>
                  <a:lnTo>
                    <a:pt x="27" y="34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7" y="51"/>
                  </a:lnTo>
                  <a:lnTo>
                    <a:pt x="42" y="59"/>
                  </a:lnTo>
                  <a:lnTo>
                    <a:pt x="54" y="68"/>
                  </a:lnTo>
                  <a:lnTo>
                    <a:pt x="63" y="76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3" y="93"/>
                  </a:lnTo>
                  <a:lnTo>
                    <a:pt x="73" y="99"/>
                  </a:lnTo>
                  <a:lnTo>
                    <a:pt x="76" y="106"/>
                  </a:lnTo>
                  <a:lnTo>
                    <a:pt x="76" y="114"/>
                  </a:lnTo>
                  <a:lnTo>
                    <a:pt x="76" y="120"/>
                  </a:lnTo>
                  <a:lnTo>
                    <a:pt x="78" y="125"/>
                  </a:lnTo>
                  <a:lnTo>
                    <a:pt x="80" y="129"/>
                  </a:lnTo>
                  <a:lnTo>
                    <a:pt x="82" y="131"/>
                  </a:lnTo>
                  <a:lnTo>
                    <a:pt x="86" y="137"/>
                  </a:lnTo>
                  <a:lnTo>
                    <a:pt x="94" y="144"/>
                  </a:lnTo>
                  <a:lnTo>
                    <a:pt x="101" y="152"/>
                  </a:lnTo>
                  <a:lnTo>
                    <a:pt x="107" y="158"/>
                  </a:lnTo>
                  <a:lnTo>
                    <a:pt x="113" y="165"/>
                  </a:lnTo>
                  <a:lnTo>
                    <a:pt x="116" y="169"/>
                  </a:lnTo>
                  <a:lnTo>
                    <a:pt x="118" y="173"/>
                  </a:lnTo>
                  <a:lnTo>
                    <a:pt x="128" y="162"/>
                  </a:lnTo>
                  <a:lnTo>
                    <a:pt x="126" y="160"/>
                  </a:lnTo>
                  <a:lnTo>
                    <a:pt x="120" y="156"/>
                  </a:lnTo>
                  <a:lnTo>
                    <a:pt x="113" y="148"/>
                  </a:lnTo>
                  <a:lnTo>
                    <a:pt x="107" y="143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6" y="124"/>
                  </a:lnTo>
                  <a:lnTo>
                    <a:pt x="86" y="124"/>
                  </a:lnTo>
                  <a:lnTo>
                    <a:pt x="84" y="120"/>
                  </a:lnTo>
                  <a:lnTo>
                    <a:pt x="82" y="116"/>
                  </a:lnTo>
                  <a:lnTo>
                    <a:pt x="82" y="108"/>
                  </a:lnTo>
                  <a:lnTo>
                    <a:pt x="82" y="103"/>
                  </a:lnTo>
                  <a:lnTo>
                    <a:pt x="80" y="95"/>
                  </a:lnTo>
                  <a:lnTo>
                    <a:pt x="80" y="89"/>
                  </a:lnTo>
                  <a:lnTo>
                    <a:pt x="80" y="84"/>
                  </a:lnTo>
                  <a:lnTo>
                    <a:pt x="80" y="80"/>
                  </a:lnTo>
                  <a:lnTo>
                    <a:pt x="75" y="72"/>
                  </a:lnTo>
                  <a:lnTo>
                    <a:pt x="75" y="70"/>
                  </a:lnTo>
                  <a:lnTo>
                    <a:pt x="73" y="66"/>
                  </a:lnTo>
                  <a:lnTo>
                    <a:pt x="73" y="55"/>
                  </a:lnTo>
                  <a:lnTo>
                    <a:pt x="73" y="49"/>
                  </a:lnTo>
                  <a:lnTo>
                    <a:pt x="73" y="44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5" y="28"/>
                  </a:lnTo>
                  <a:lnTo>
                    <a:pt x="76" y="17"/>
                  </a:lnTo>
                  <a:lnTo>
                    <a:pt x="78" y="9"/>
                  </a:lnTo>
                  <a:lnTo>
                    <a:pt x="78" y="6"/>
                  </a:lnTo>
                  <a:lnTo>
                    <a:pt x="76" y="8"/>
                  </a:lnTo>
                  <a:lnTo>
                    <a:pt x="73" y="13"/>
                  </a:lnTo>
                  <a:lnTo>
                    <a:pt x="71" y="17"/>
                  </a:lnTo>
                  <a:lnTo>
                    <a:pt x="71" y="25"/>
                  </a:lnTo>
                  <a:lnTo>
                    <a:pt x="67" y="32"/>
                  </a:lnTo>
                  <a:lnTo>
                    <a:pt x="67" y="42"/>
                  </a:lnTo>
                  <a:lnTo>
                    <a:pt x="65" y="51"/>
                  </a:lnTo>
                  <a:lnTo>
                    <a:pt x="65" y="63"/>
                  </a:lnTo>
                  <a:lnTo>
                    <a:pt x="61" y="59"/>
                  </a:lnTo>
                  <a:lnTo>
                    <a:pt x="54" y="55"/>
                  </a:lnTo>
                  <a:lnTo>
                    <a:pt x="46" y="49"/>
                  </a:lnTo>
                  <a:lnTo>
                    <a:pt x="42" y="42"/>
                  </a:lnTo>
                  <a:lnTo>
                    <a:pt x="40" y="30"/>
                  </a:lnTo>
                  <a:lnTo>
                    <a:pt x="38" y="23"/>
                  </a:lnTo>
                  <a:lnTo>
                    <a:pt x="37" y="15"/>
                  </a:lnTo>
                  <a:lnTo>
                    <a:pt x="33" y="9"/>
                  </a:lnTo>
                  <a:lnTo>
                    <a:pt x="25" y="4"/>
                  </a:lnTo>
                  <a:lnTo>
                    <a:pt x="1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911"/>
            <p:cNvSpPr>
              <a:spLocks/>
            </p:cNvSpPr>
            <p:nvPr/>
          </p:nvSpPr>
          <p:spPr bwMode="auto">
            <a:xfrm>
              <a:off x="3736975" y="4538663"/>
              <a:ext cx="34925" cy="2222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40" y="0"/>
                </a:cxn>
                <a:cxn ang="0">
                  <a:pos x="44" y="2"/>
                </a:cxn>
                <a:cxn ang="0">
                  <a:pos x="44" y="9"/>
                </a:cxn>
                <a:cxn ang="0">
                  <a:pos x="40" y="9"/>
                </a:cxn>
                <a:cxn ang="0">
                  <a:pos x="35" y="13"/>
                </a:cxn>
                <a:cxn ang="0">
                  <a:pos x="29" y="17"/>
                </a:cxn>
                <a:cxn ang="0">
                  <a:pos x="21" y="21"/>
                </a:cxn>
                <a:cxn ang="0">
                  <a:pos x="14" y="23"/>
                </a:cxn>
                <a:cxn ang="0">
                  <a:pos x="6" y="26"/>
                </a:cxn>
                <a:cxn ang="0">
                  <a:pos x="2" y="28"/>
                </a:cxn>
                <a:cxn ang="0">
                  <a:pos x="0" y="28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44" h="28">
                  <a:moveTo>
                    <a:pt x="0" y="15"/>
                  </a:moveTo>
                  <a:lnTo>
                    <a:pt x="40" y="0"/>
                  </a:lnTo>
                  <a:lnTo>
                    <a:pt x="44" y="2"/>
                  </a:lnTo>
                  <a:lnTo>
                    <a:pt x="44" y="9"/>
                  </a:lnTo>
                  <a:lnTo>
                    <a:pt x="40" y="9"/>
                  </a:lnTo>
                  <a:lnTo>
                    <a:pt x="35" y="13"/>
                  </a:lnTo>
                  <a:lnTo>
                    <a:pt x="29" y="17"/>
                  </a:lnTo>
                  <a:lnTo>
                    <a:pt x="21" y="21"/>
                  </a:lnTo>
                  <a:lnTo>
                    <a:pt x="14" y="23"/>
                  </a:lnTo>
                  <a:lnTo>
                    <a:pt x="6" y="26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912"/>
            <p:cNvSpPr>
              <a:spLocks/>
            </p:cNvSpPr>
            <p:nvPr/>
          </p:nvSpPr>
          <p:spPr bwMode="auto">
            <a:xfrm>
              <a:off x="3794125" y="4510088"/>
              <a:ext cx="300037" cy="495300"/>
            </a:xfrm>
            <a:custGeom>
              <a:avLst/>
              <a:gdLst/>
              <a:ahLst/>
              <a:cxnLst>
                <a:cxn ang="0">
                  <a:pos x="180" y="30"/>
                </a:cxn>
                <a:cxn ang="0">
                  <a:pos x="150" y="59"/>
                </a:cxn>
                <a:cxn ang="0">
                  <a:pos x="106" y="112"/>
                </a:cxn>
                <a:cxn ang="0">
                  <a:pos x="66" y="184"/>
                </a:cxn>
                <a:cxn ang="0">
                  <a:pos x="57" y="234"/>
                </a:cxn>
                <a:cxn ang="0">
                  <a:pos x="66" y="220"/>
                </a:cxn>
                <a:cxn ang="0">
                  <a:pos x="76" y="195"/>
                </a:cxn>
                <a:cxn ang="0">
                  <a:pos x="104" y="140"/>
                </a:cxn>
                <a:cxn ang="0">
                  <a:pos x="144" y="79"/>
                </a:cxn>
                <a:cxn ang="0">
                  <a:pos x="192" y="34"/>
                </a:cxn>
                <a:cxn ang="0">
                  <a:pos x="214" y="51"/>
                </a:cxn>
                <a:cxn ang="0">
                  <a:pos x="264" y="91"/>
                </a:cxn>
                <a:cxn ang="0">
                  <a:pos x="319" y="137"/>
                </a:cxn>
                <a:cxn ang="0">
                  <a:pos x="353" y="175"/>
                </a:cxn>
                <a:cxn ang="0">
                  <a:pos x="368" y="201"/>
                </a:cxn>
                <a:cxn ang="0">
                  <a:pos x="359" y="220"/>
                </a:cxn>
                <a:cxn ang="0">
                  <a:pos x="334" y="279"/>
                </a:cxn>
                <a:cxn ang="0">
                  <a:pos x="302" y="359"/>
                </a:cxn>
                <a:cxn ang="0">
                  <a:pos x="273" y="426"/>
                </a:cxn>
                <a:cxn ang="0">
                  <a:pos x="262" y="454"/>
                </a:cxn>
                <a:cxn ang="0">
                  <a:pos x="254" y="498"/>
                </a:cxn>
                <a:cxn ang="0">
                  <a:pos x="245" y="545"/>
                </a:cxn>
                <a:cxn ang="0">
                  <a:pos x="233" y="585"/>
                </a:cxn>
                <a:cxn ang="0">
                  <a:pos x="211" y="604"/>
                </a:cxn>
                <a:cxn ang="0">
                  <a:pos x="178" y="614"/>
                </a:cxn>
                <a:cxn ang="0">
                  <a:pos x="146" y="591"/>
                </a:cxn>
                <a:cxn ang="0">
                  <a:pos x="112" y="557"/>
                </a:cxn>
                <a:cxn ang="0">
                  <a:pos x="87" y="524"/>
                </a:cxn>
                <a:cxn ang="0">
                  <a:pos x="53" y="475"/>
                </a:cxn>
                <a:cxn ang="0">
                  <a:pos x="19" y="426"/>
                </a:cxn>
                <a:cxn ang="0">
                  <a:pos x="3" y="405"/>
                </a:cxn>
                <a:cxn ang="0">
                  <a:pos x="7" y="424"/>
                </a:cxn>
                <a:cxn ang="0">
                  <a:pos x="39" y="469"/>
                </a:cxn>
                <a:cxn ang="0">
                  <a:pos x="78" y="524"/>
                </a:cxn>
                <a:cxn ang="0">
                  <a:pos x="104" y="564"/>
                </a:cxn>
                <a:cxn ang="0">
                  <a:pos x="129" y="599"/>
                </a:cxn>
                <a:cxn ang="0">
                  <a:pos x="161" y="621"/>
                </a:cxn>
                <a:cxn ang="0">
                  <a:pos x="194" y="621"/>
                </a:cxn>
                <a:cxn ang="0">
                  <a:pos x="228" y="601"/>
                </a:cxn>
                <a:cxn ang="0">
                  <a:pos x="247" y="574"/>
                </a:cxn>
                <a:cxn ang="0">
                  <a:pos x="256" y="544"/>
                </a:cxn>
                <a:cxn ang="0">
                  <a:pos x="260" y="521"/>
                </a:cxn>
                <a:cxn ang="0">
                  <a:pos x="266" y="488"/>
                </a:cxn>
                <a:cxn ang="0">
                  <a:pos x="273" y="464"/>
                </a:cxn>
                <a:cxn ang="0">
                  <a:pos x="283" y="429"/>
                </a:cxn>
                <a:cxn ang="0">
                  <a:pos x="296" y="391"/>
                </a:cxn>
                <a:cxn ang="0">
                  <a:pos x="325" y="327"/>
                </a:cxn>
                <a:cxn ang="0">
                  <a:pos x="353" y="256"/>
                </a:cxn>
                <a:cxn ang="0">
                  <a:pos x="372" y="215"/>
                </a:cxn>
                <a:cxn ang="0">
                  <a:pos x="378" y="199"/>
                </a:cxn>
                <a:cxn ang="0">
                  <a:pos x="357" y="169"/>
                </a:cxn>
                <a:cxn ang="0">
                  <a:pos x="306" y="116"/>
                </a:cxn>
                <a:cxn ang="0">
                  <a:pos x="247" y="59"/>
                </a:cxn>
                <a:cxn ang="0">
                  <a:pos x="209" y="26"/>
                </a:cxn>
                <a:cxn ang="0">
                  <a:pos x="192" y="0"/>
                </a:cxn>
              </a:cxnLst>
              <a:rect l="0" t="0" r="r" b="b"/>
              <a:pathLst>
                <a:path w="378" h="623">
                  <a:moveTo>
                    <a:pt x="182" y="11"/>
                  </a:moveTo>
                  <a:lnTo>
                    <a:pt x="186" y="26"/>
                  </a:lnTo>
                  <a:lnTo>
                    <a:pt x="184" y="26"/>
                  </a:lnTo>
                  <a:lnTo>
                    <a:pt x="180" y="30"/>
                  </a:lnTo>
                  <a:lnTo>
                    <a:pt x="174" y="34"/>
                  </a:lnTo>
                  <a:lnTo>
                    <a:pt x="169" y="41"/>
                  </a:lnTo>
                  <a:lnTo>
                    <a:pt x="159" y="49"/>
                  </a:lnTo>
                  <a:lnTo>
                    <a:pt x="150" y="59"/>
                  </a:lnTo>
                  <a:lnTo>
                    <a:pt x="138" y="70"/>
                  </a:lnTo>
                  <a:lnTo>
                    <a:pt x="131" y="83"/>
                  </a:lnTo>
                  <a:lnTo>
                    <a:pt x="117" y="97"/>
                  </a:lnTo>
                  <a:lnTo>
                    <a:pt x="106" y="112"/>
                  </a:lnTo>
                  <a:lnTo>
                    <a:pt x="97" y="129"/>
                  </a:lnTo>
                  <a:lnTo>
                    <a:pt x="85" y="146"/>
                  </a:lnTo>
                  <a:lnTo>
                    <a:pt x="74" y="163"/>
                  </a:lnTo>
                  <a:lnTo>
                    <a:pt x="66" y="184"/>
                  </a:lnTo>
                  <a:lnTo>
                    <a:pt x="59" y="203"/>
                  </a:lnTo>
                  <a:lnTo>
                    <a:pt x="53" y="224"/>
                  </a:lnTo>
                  <a:lnTo>
                    <a:pt x="53" y="228"/>
                  </a:lnTo>
                  <a:lnTo>
                    <a:pt x="57" y="234"/>
                  </a:lnTo>
                  <a:lnTo>
                    <a:pt x="59" y="232"/>
                  </a:lnTo>
                  <a:lnTo>
                    <a:pt x="62" y="226"/>
                  </a:lnTo>
                  <a:lnTo>
                    <a:pt x="64" y="220"/>
                  </a:lnTo>
                  <a:lnTo>
                    <a:pt x="66" y="220"/>
                  </a:lnTo>
                  <a:lnTo>
                    <a:pt x="66" y="216"/>
                  </a:lnTo>
                  <a:lnTo>
                    <a:pt x="68" y="213"/>
                  </a:lnTo>
                  <a:lnTo>
                    <a:pt x="70" y="205"/>
                  </a:lnTo>
                  <a:lnTo>
                    <a:pt x="76" y="195"/>
                  </a:lnTo>
                  <a:lnTo>
                    <a:pt x="81" y="182"/>
                  </a:lnTo>
                  <a:lnTo>
                    <a:pt x="87" y="169"/>
                  </a:lnTo>
                  <a:lnTo>
                    <a:pt x="95" y="156"/>
                  </a:lnTo>
                  <a:lnTo>
                    <a:pt x="104" y="140"/>
                  </a:lnTo>
                  <a:lnTo>
                    <a:pt x="112" y="125"/>
                  </a:lnTo>
                  <a:lnTo>
                    <a:pt x="121" y="108"/>
                  </a:lnTo>
                  <a:lnTo>
                    <a:pt x="133" y="93"/>
                  </a:lnTo>
                  <a:lnTo>
                    <a:pt x="144" y="79"/>
                  </a:lnTo>
                  <a:lnTo>
                    <a:pt x="154" y="64"/>
                  </a:lnTo>
                  <a:lnTo>
                    <a:pt x="167" y="53"/>
                  </a:lnTo>
                  <a:lnTo>
                    <a:pt x="178" y="41"/>
                  </a:lnTo>
                  <a:lnTo>
                    <a:pt x="192" y="34"/>
                  </a:lnTo>
                  <a:lnTo>
                    <a:pt x="194" y="34"/>
                  </a:lnTo>
                  <a:lnTo>
                    <a:pt x="197" y="38"/>
                  </a:lnTo>
                  <a:lnTo>
                    <a:pt x="203" y="41"/>
                  </a:lnTo>
                  <a:lnTo>
                    <a:pt x="214" y="51"/>
                  </a:lnTo>
                  <a:lnTo>
                    <a:pt x="224" y="59"/>
                  </a:lnTo>
                  <a:lnTo>
                    <a:pt x="237" y="68"/>
                  </a:lnTo>
                  <a:lnTo>
                    <a:pt x="251" y="79"/>
                  </a:lnTo>
                  <a:lnTo>
                    <a:pt x="264" y="91"/>
                  </a:lnTo>
                  <a:lnTo>
                    <a:pt x="279" y="100"/>
                  </a:lnTo>
                  <a:lnTo>
                    <a:pt x="292" y="114"/>
                  </a:lnTo>
                  <a:lnTo>
                    <a:pt x="306" y="125"/>
                  </a:lnTo>
                  <a:lnTo>
                    <a:pt x="319" y="137"/>
                  </a:lnTo>
                  <a:lnTo>
                    <a:pt x="329" y="146"/>
                  </a:lnTo>
                  <a:lnTo>
                    <a:pt x="340" y="156"/>
                  </a:lnTo>
                  <a:lnTo>
                    <a:pt x="348" y="165"/>
                  </a:lnTo>
                  <a:lnTo>
                    <a:pt x="353" y="175"/>
                  </a:lnTo>
                  <a:lnTo>
                    <a:pt x="359" y="184"/>
                  </a:lnTo>
                  <a:lnTo>
                    <a:pt x="363" y="192"/>
                  </a:lnTo>
                  <a:lnTo>
                    <a:pt x="367" y="197"/>
                  </a:lnTo>
                  <a:lnTo>
                    <a:pt x="368" y="201"/>
                  </a:lnTo>
                  <a:lnTo>
                    <a:pt x="367" y="207"/>
                  </a:lnTo>
                  <a:lnTo>
                    <a:pt x="367" y="211"/>
                  </a:lnTo>
                  <a:lnTo>
                    <a:pt x="363" y="213"/>
                  </a:lnTo>
                  <a:lnTo>
                    <a:pt x="359" y="220"/>
                  </a:lnTo>
                  <a:lnTo>
                    <a:pt x="355" y="230"/>
                  </a:lnTo>
                  <a:lnTo>
                    <a:pt x="351" y="245"/>
                  </a:lnTo>
                  <a:lnTo>
                    <a:pt x="342" y="260"/>
                  </a:lnTo>
                  <a:lnTo>
                    <a:pt x="334" y="279"/>
                  </a:lnTo>
                  <a:lnTo>
                    <a:pt x="327" y="298"/>
                  </a:lnTo>
                  <a:lnTo>
                    <a:pt x="319" y="319"/>
                  </a:lnTo>
                  <a:lnTo>
                    <a:pt x="311" y="340"/>
                  </a:lnTo>
                  <a:lnTo>
                    <a:pt x="302" y="359"/>
                  </a:lnTo>
                  <a:lnTo>
                    <a:pt x="292" y="378"/>
                  </a:lnTo>
                  <a:lnTo>
                    <a:pt x="287" y="397"/>
                  </a:lnTo>
                  <a:lnTo>
                    <a:pt x="279" y="412"/>
                  </a:lnTo>
                  <a:lnTo>
                    <a:pt x="273" y="426"/>
                  </a:lnTo>
                  <a:lnTo>
                    <a:pt x="270" y="435"/>
                  </a:lnTo>
                  <a:lnTo>
                    <a:pt x="268" y="443"/>
                  </a:lnTo>
                  <a:lnTo>
                    <a:pt x="264" y="448"/>
                  </a:lnTo>
                  <a:lnTo>
                    <a:pt x="262" y="454"/>
                  </a:lnTo>
                  <a:lnTo>
                    <a:pt x="260" y="464"/>
                  </a:lnTo>
                  <a:lnTo>
                    <a:pt x="258" y="475"/>
                  </a:lnTo>
                  <a:lnTo>
                    <a:pt x="256" y="485"/>
                  </a:lnTo>
                  <a:lnTo>
                    <a:pt x="254" y="498"/>
                  </a:lnTo>
                  <a:lnTo>
                    <a:pt x="252" y="509"/>
                  </a:lnTo>
                  <a:lnTo>
                    <a:pt x="251" y="523"/>
                  </a:lnTo>
                  <a:lnTo>
                    <a:pt x="247" y="534"/>
                  </a:lnTo>
                  <a:lnTo>
                    <a:pt x="245" y="545"/>
                  </a:lnTo>
                  <a:lnTo>
                    <a:pt x="241" y="557"/>
                  </a:lnTo>
                  <a:lnTo>
                    <a:pt x="239" y="568"/>
                  </a:lnTo>
                  <a:lnTo>
                    <a:pt x="235" y="578"/>
                  </a:lnTo>
                  <a:lnTo>
                    <a:pt x="233" y="585"/>
                  </a:lnTo>
                  <a:lnTo>
                    <a:pt x="230" y="591"/>
                  </a:lnTo>
                  <a:lnTo>
                    <a:pt x="228" y="595"/>
                  </a:lnTo>
                  <a:lnTo>
                    <a:pt x="218" y="601"/>
                  </a:lnTo>
                  <a:lnTo>
                    <a:pt x="211" y="604"/>
                  </a:lnTo>
                  <a:lnTo>
                    <a:pt x="203" y="608"/>
                  </a:lnTo>
                  <a:lnTo>
                    <a:pt x="197" y="610"/>
                  </a:lnTo>
                  <a:lnTo>
                    <a:pt x="188" y="614"/>
                  </a:lnTo>
                  <a:lnTo>
                    <a:pt x="178" y="614"/>
                  </a:lnTo>
                  <a:lnTo>
                    <a:pt x="173" y="610"/>
                  </a:lnTo>
                  <a:lnTo>
                    <a:pt x="163" y="606"/>
                  </a:lnTo>
                  <a:lnTo>
                    <a:pt x="154" y="599"/>
                  </a:lnTo>
                  <a:lnTo>
                    <a:pt x="146" y="591"/>
                  </a:lnTo>
                  <a:lnTo>
                    <a:pt x="136" y="582"/>
                  </a:lnTo>
                  <a:lnTo>
                    <a:pt x="127" y="572"/>
                  </a:lnTo>
                  <a:lnTo>
                    <a:pt x="117" y="564"/>
                  </a:lnTo>
                  <a:lnTo>
                    <a:pt x="112" y="557"/>
                  </a:lnTo>
                  <a:lnTo>
                    <a:pt x="106" y="551"/>
                  </a:lnTo>
                  <a:lnTo>
                    <a:pt x="100" y="544"/>
                  </a:lnTo>
                  <a:lnTo>
                    <a:pt x="93" y="534"/>
                  </a:lnTo>
                  <a:lnTo>
                    <a:pt x="87" y="524"/>
                  </a:lnTo>
                  <a:lnTo>
                    <a:pt x="78" y="513"/>
                  </a:lnTo>
                  <a:lnTo>
                    <a:pt x="68" y="500"/>
                  </a:lnTo>
                  <a:lnTo>
                    <a:pt x="60" y="488"/>
                  </a:lnTo>
                  <a:lnTo>
                    <a:pt x="53" y="475"/>
                  </a:lnTo>
                  <a:lnTo>
                    <a:pt x="41" y="460"/>
                  </a:lnTo>
                  <a:lnTo>
                    <a:pt x="34" y="448"/>
                  </a:lnTo>
                  <a:lnTo>
                    <a:pt x="26" y="435"/>
                  </a:lnTo>
                  <a:lnTo>
                    <a:pt x="19" y="426"/>
                  </a:lnTo>
                  <a:lnTo>
                    <a:pt x="13" y="418"/>
                  </a:lnTo>
                  <a:lnTo>
                    <a:pt x="9" y="410"/>
                  </a:lnTo>
                  <a:lnTo>
                    <a:pt x="7" y="407"/>
                  </a:lnTo>
                  <a:lnTo>
                    <a:pt x="3" y="405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3" y="418"/>
                  </a:lnTo>
                  <a:lnTo>
                    <a:pt x="7" y="424"/>
                  </a:lnTo>
                  <a:lnTo>
                    <a:pt x="15" y="433"/>
                  </a:lnTo>
                  <a:lnTo>
                    <a:pt x="22" y="445"/>
                  </a:lnTo>
                  <a:lnTo>
                    <a:pt x="30" y="456"/>
                  </a:lnTo>
                  <a:lnTo>
                    <a:pt x="39" y="469"/>
                  </a:lnTo>
                  <a:lnTo>
                    <a:pt x="51" y="485"/>
                  </a:lnTo>
                  <a:lnTo>
                    <a:pt x="60" y="498"/>
                  </a:lnTo>
                  <a:lnTo>
                    <a:pt x="68" y="511"/>
                  </a:lnTo>
                  <a:lnTo>
                    <a:pt x="78" y="524"/>
                  </a:lnTo>
                  <a:lnTo>
                    <a:pt x="87" y="538"/>
                  </a:lnTo>
                  <a:lnTo>
                    <a:pt x="93" y="545"/>
                  </a:lnTo>
                  <a:lnTo>
                    <a:pt x="98" y="557"/>
                  </a:lnTo>
                  <a:lnTo>
                    <a:pt x="104" y="564"/>
                  </a:lnTo>
                  <a:lnTo>
                    <a:pt x="108" y="570"/>
                  </a:lnTo>
                  <a:lnTo>
                    <a:pt x="112" y="578"/>
                  </a:lnTo>
                  <a:lnTo>
                    <a:pt x="119" y="589"/>
                  </a:lnTo>
                  <a:lnTo>
                    <a:pt x="129" y="599"/>
                  </a:lnTo>
                  <a:lnTo>
                    <a:pt x="140" y="610"/>
                  </a:lnTo>
                  <a:lnTo>
                    <a:pt x="146" y="614"/>
                  </a:lnTo>
                  <a:lnTo>
                    <a:pt x="154" y="620"/>
                  </a:lnTo>
                  <a:lnTo>
                    <a:pt x="161" y="621"/>
                  </a:lnTo>
                  <a:lnTo>
                    <a:pt x="169" y="623"/>
                  </a:lnTo>
                  <a:lnTo>
                    <a:pt x="176" y="623"/>
                  </a:lnTo>
                  <a:lnTo>
                    <a:pt x="186" y="623"/>
                  </a:lnTo>
                  <a:lnTo>
                    <a:pt x="194" y="621"/>
                  </a:lnTo>
                  <a:lnTo>
                    <a:pt x="205" y="620"/>
                  </a:lnTo>
                  <a:lnTo>
                    <a:pt x="213" y="614"/>
                  </a:lnTo>
                  <a:lnTo>
                    <a:pt x="222" y="608"/>
                  </a:lnTo>
                  <a:lnTo>
                    <a:pt x="228" y="601"/>
                  </a:lnTo>
                  <a:lnTo>
                    <a:pt x="233" y="595"/>
                  </a:lnTo>
                  <a:lnTo>
                    <a:pt x="239" y="587"/>
                  </a:lnTo>
                  <a:lnTo>
                    <a:pt x="243" y="580"/>
                  </a:lnTo>
                  <a:lnTo>
                    <a:pt x="247" y="574"/>
                  </a:lnTo>
                  <a:lnTo>
                    <a:pt x="252" y="566"/>
                  </a:lnTo>
                  <a:lnTo>
                    <a:pt x="252" y="559"/>
                  </a:lnTo>
                  <a:lnTo>
                    <a:pt x="256" y="551"/>
                  </a:lnTo>
                  <a:lnTo>
                    <a:pt x="256" y="544"/>
                  </a:lnTo>
                  <a:lnTo>
                    <a:pt x="258" y="538"/>
                  </a:lnTo>
                  <a:lnTo>
                    <a:pt x="258" y="530"/>
                  </a:lnTo>
                  <a:lnTo>
                    <a:pt x="258" y="524"/>
                  </a:lnTo>
                  <a:lnTo>
                    <a:pt x="260" y="521"/>
                  </a:lnTo>
                  <a:lnTo>
                    <a:pt x="262" y="517"/>
                  </a:lnTo>
                  <a:lnTo>
                    <a:pt x="262" y="505"/>
                  </a:lnTo>
                  <a:lnTo>
                    <a:pt x="264" y="496"/>
                  </a:lnTo>
                  <a:lnTo>
                    <a:pt x="266" y="488"/>
                  </a:lnTo>
                  <a:lnTo>
                    <a:pt x="268" y="483"/>
                  </a:lnTo>
                  <a:lnTo>
                    <a:pt x="270" y="475"/>
                  </a:lnTo>
                  <a:lnTo>
                    <a:pt x="271" y="469"/>
                  </a:lnTo>
                  <a:lnTo>
                    <a:pt x="273" y="464"/>
                  </a:lnTo>
                  <a:lnTo>
                    <a:pt x="275" y="456"/>
                  </a:lnTo>
                  <a:lnTo>
                    <a:pt x="277" y="448"/>
                  </a:lnTo>
                  <a:lnTo>
                    <a:pt x="279" y="443"/>
                  </a:lnTo>
                  <a:lnTo>
                    <a:pt x="283" y="429"/>
                  </a:lnTo>
                  <a:lnTo>
                    <a:pt x="287" y="420"/>
                  </a:lnTo>
                  <a:lnTo>
                    <a:pt x="289" y="414"/>
                  </a:lnTo>
                  <a:lnTo>
                    <a:pt x="292" y="405"/>
                  </a:lnTo>
                  <a:lnTo>
                    <a:pt x="296" y="391"/>
                  </a:lnTo>
                  <a:lnTo>
                    <a:pt x="302" y="376"/>
                  </a:lnTo>
                  <a:lnTo>
                    <a:pt x="310" y="361"/>
                  </a:lnTo>
                  <a:lnTo>
                    <a:pt x="317" y="344"/>
                  </a:lnTo>
                  <a:lnTo>
                    <a:pt x="325" y="327"/>
                  </a:lnTo>
                  <a:lnTo>
                    <a:pt x="332" y="310"/>
                  </a:lnTo>
                  <a:lnTo>
                    <a:pt x="340" y="291"/>
                  </a:lnTo>
                  <a:lnTo>
                    <a:pt x="348" y="273"/>
                  </a:lnTo>
                  <a:lnTo>
                    <a:pt x="353" y="256"/>
                  </a:lnTo>
                  <a:lnTo>
                    <a:pt x="361" y="243"/>
                  </a:lnTo>
                  <a:lnTo>
                    <a:pt x="367" y="230"/>
                  </a:lnTo>
                  <a:lnTo>
                    <a:pt x="370" y="220"/>
                  </a:lnTo>
                  <a:lnTo>
                    <a:pt x="372" y="215"/>
                  </a:lnTo>
                  <a:lnTo>
                    <a:pt x="374" y="215"/>
                  </a:lnTo>
                  <a:lnTo>
                    <a:pt x="376" y="209"/>
                  </a:lnTo>
                  <a:lnTo>
                    <a:pt x="378" y="205"/>
                  </a:lnTo>
                  <a:lnTo>
                    <a:pt x="378" y="199"/>
                  </a:lnTo>
                  <a:lnTo>
                    <a:pt x="374" y="190"/>
                  </a:lnTo>
                  <a:lnTo>
                    <a:pt x="372" y="184"/>
                  </a:lnTo>
                  <a:lnTo>
                    <a:pt x="367" y="178"/>
                  </a:lnTo>
                  <a:lnTo>
                    <a:pt x="357" y="169"/>
                  </a:lnTo>
                  <a:lnTo>
                    <a:pt x="348" y="157"/>
                  </a:lnTo>
                  <a:lnTo>
                    <a:pt x="334" y="144"/>
                  </a:lnTo>
                  <a:lnTo>
                    <a:pt x="321" y="131"/>
                  </a:lnTo>
                  <a:lnTo>
                    <a:pt x="306" y="116"/>
                  </a:lnTo>
                  <a:lnTo>
                    <a:pt x="292" y="102"/>
                  </a:lnTo>
                  <a:lnTo>
                    <a:pt x="275" y="87"/>
                  </a:lnTo>
                  <a:lnTo>
                    <a:pt x="262" y="74"/>
                  </a:lnTo>
                  <a:lnTo>
                    <a:pt x="247" y="59"/>
                  </a:lnTo>
                  <a:lnTo>
                    <a:pt x="233" y="49"/>
                  </a:lnTo>
                  <a:lnTo>
                    <a:pt x="222" y="38"/>
                  </a:lnTo>
                  <a:lnTo>
                    <a:pt x="214" y="30"/>
                  </a:lnTo>
                  <a:lnTo>
                    <a:pt x="209" y="26"/>
                  </a:lnTo>
                  <a:lnTo>
                    <a:pt x="207" y="24"/>
                  </a:lnTo>
                  <a:lnTo>
                    <a:pt x="195" y="21"/>
                  </a:lnTo>
                  <a:lnTo>
                    <a:pt x="192" y="22"/>
                  </a:lnTo>
                  <a:lnTo>
                    <a:pt x="192" y="0"/>
                  </a:lnTo>
                  <a:lnTo>
                    <a:pt x="182" y="11"/>
                  </a:lnTo>
                  <a:lnTo>
                    <a:pt x="18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913"/>
            <p:cNvSpPr>
              <a:spLocks/>
            </p:cNvSpPr>
            <p:nvPr/>
          </p:nvSpPr>
          <p:spPr bwMode="auto">
            <a:xfrm>
              <a:off x="4035425" y="4659313"/>
              <a:ext cx="19050" cy="142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7" y="2"/>
                </a:cxn>
                <a:cxn ang="0">
                  <a:pos x="4" y="9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6" y="15"/>
                </a:cxn>
                <a:cxn ang="0">
                  <a:pos x="9" y="11"/>
                </a:cxn>
                <a:cxn ang="0">
                  <a:pos x="13" y="7"/>
                </a:cxn>
                <a:cxn ang="0">
                  <a:pos x="19" y="7"/>
                </a:cxn>
                <a:cxn ang="0">
                  <a:pos x="23" y="7"/>
                </a:cxn>
                <a:cxn ang="0">
                  <a:pos x="25" y="6"/>
                </a:cxn>
                <a:cxn ang="0">
                  <a:pos x="23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5" h="19">
                  <a:moveTo>
                    <a:pt x="11" y="0"/>
                  </a:moveTo>
                  <a:lnTo>
                    <a:pt x="7" y="2"/>
                  </a:lnTo>
                  <a:lnTo>
                    <a:pt x="4" y="9"/>
                  </a:lnTo>
                  <a:lnTo>
                    <a:pt x="0" y="15"/>
                  </a:lnTo>
                  <a:lnTo>
                    <a:pt x="4" y="19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3" y="7"/>
                  </a:lnTo>
                  <a:lnTo>
                    <a:pt x="19" y="7"/>
                  </a:lnTo>
                  <a:lnTo>
                    <a:pt x="23" y="7"/>
                  </a:lnTo>
                  <a:lnTo>
                    <a:pt x="25" y="6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914"/>
            <p:cNvSpPr>
              <a:spLocks/>
            </p:cNvSpPr>
            <p:nvPr/>
          </p:nvSpPr>
          <p:spPr bwMode="auto">
            <a:xfrm>
              <a:off x="3792537" y="4703763"/>
              <a:ext cx="68262" cy="92075"/>
            </a:xfrm>
            <a:custGeom>
              <a:avLst/>
              <a:gdLst/>
              <a:ahLst/>
              <a:cxnLst>
                <a:cxn ang="0">
                  <a:pos x="85" y="36"/>
                </a:cxn>
                <a:cxn ang="0">
                  <a:pos x="85" y="32"/>
                </a:cxn>
                <a:cxn ang="0">
                  <a:pos x="83" y="30"/>
                </a:cxn>
                <a:cxn ang="0">
                  <a:pos x="80" y="23"/>
                </a:cxn>
                <a:cxn ang="0">
                  <a:pos x="76" y="17"/>
                </a:cxn>
                <a:cxn ang="0">
                  <a:pos x="72" y="11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4" y="0"/>
                </a:cxn>
                <a:cxn ang="0">
                  <a:pos x="61" y="2"/>
                </a:cxn>
                <a:cxn ang="0">
                  <a:pos x="53" y="10"/>
                </a:cxn>
                <a:cxn ang="0">
                  <a:pos x="45" y="13"/>
                </a:cxn>
                <a:cxn ang="0">
                  <a:pos x="41" y="21"/>
                </a:cxn>
                <a:cxn ang="0">
                  <a:pos x="36" y="27"/>
                </a:cxn>
                <a:cxn ang="0">
                  <a:pos x="30" y="36"/>
                </a:cxn>
                <a:cxn ang="0">
                  <a:pos x="22" y="42"/>
                </a:cxn>
                <a:cxn ang="0">
                  <a:pos x="19" y="48"/>
                </a:cxn>
                <a:cxn ang="0">
                  <a:pos x="13" y="55"/>
                </a:cxn>
                <a:cxn ang="0">
                  <a:pos x="9" y="63"/>
                </a:cxn>
                <a:cxn ang="0">
                  <a:pos x="2" y="72"/>
                </a:cxn>
                <a:cxn ang="0">
                  <a:pos x="0" y="82"/>
                </a:cxn>
                <a:cxn ang="0">
                  <a:pos x="2" y="91"/>
                </a:cxn>
                <a:cxn ang="0">
                  <a:pos x="9" y="103"/>
                </a:cxn>
                <a:cxn ang="0">
                  <a:pos x="17" y="110"/>
                </a:cxn>
                <a:cxn ang="0">
                  <a:pos x="21" y="116"/>
                </a:cxn>
                <a:cxn ang="0">
                  <a:pos x="24" y="112"/>
                </a:cxn>
                <a:cxn ang="0">
                  <a:pos x="11" y="78"/>
                </a:cxn>
                <a:cxn ang="0">
                  <a:pos x="13" y="76"/>
                </a:cxn>
                <a:cxn ang="0">
                  <a:pos x="19" y="69"/>
                </a:cxn>
                <a:cxn ang="0">
                  <a:pos x="24" y="57"/>
                </a:cxn>
                <a:cxn ang="0">
                  <a:pos x="36" y="48"/>
                </a:cxn>
                <a:cxn ang="0">
                  <a:pos x="43" y="34"/>
                </a:cxn>
                <a:cxn ang="0">
                  <a:pos x="53" y="25"/>
                </a:cxn>
                <a:cxn ang="0">
                  <a:pos x="59" y="17"/>
                </a:cxn>
                <a:cxn ang="0">
                  <a:pos x="64" y="15"/>
                </a:cxn>
                <a:cxn ang="0">
                  <a:pos x="66" y="17"/>
                </a:cxn>
                <a:cxn ang="0">
                  <a:pos x="74" y="27"/>
                </a:cxn>
                <a:cxn ang="0">
                  <a:pos x="80" y="36"/>
                </a:cxn>
                <a:cxn ang="0">
                  <a:pos x="83" y="40"/>
                </a:cxn>
                <a:cxn ang="0">
                  <a:pos x="85" y="36"/>
                </a:cxn>
                <a:cxn ang="0">
                  <a:pos x="85" y="36"/>
                </a:cxn>
              </a:cxnLst>
              <a:rect l="0" t="0" r="r" b="b"/>
              <a:pathLst>
                <a:path w="85" h="116">
                  <a:moveTo>
                    <a:pt x="85" y="36"/>
                  </a:moveTo>
                  <a:lnTo>
                    <a:pt x="85" y="32"/>
                  </a:lnTo>
                  <a:lnTo>
                    <a:pt x="83" y="30"/>
                  </a:lnTo>
                  <a:lnTo>
                    <a:pt x="80" y="23"/>
                  </a:lnTo>
                  <a:lnTo>
                    <a:pt x="76" y="17"/>
                  </a:lnTo>
                  <a:lnTo>
                    <a:pt x="72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1" y="2"/>
                  </a:lnTo>
                  <a:lnTo>
                    <a:pt x="53" y="10"/>
                  </a:lnTo>
                  <a:lnTo>
                    <a:pt x="45" y="13"/>
                  </a:lnTo>
                  <a:lnTo>
                    <a:pt x="41" y="21"/>
                  </a:lnTo>
                  <a:lnTo>
                    <a:pt x="36" y="27"/>
                  </a:lnTo>
                  <a:lnTo>
                    <a:pt x="30" y="36"/>
                  </a:lnTo>
                  <a:lnTo>
                    <a:pt x="22" y="42"/>
                  </a:lnTo>
                  <a:lnTo>
                    <a:pt x="19" y="48"/>
                  </a:lnTo>
                  <a:lnTo>
                    <a:pt x="13" y="55"/>
                  </a:lnTo>
                  <a:lnTo>
                    <a:pt x="9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9" y="103"/>
                  </a:lnTo>
                  <a:lnTo>
                    <a:pt x="17" y="110"/>
                  </a:lnTo>
                  <a:lnTo>
                    <a:pt x="21" y="116"/>
                  </a:lnTo>
                  <a:lnTo>
                    <a:pt x="24" y="112"/>
                  </a:lnTo>
                  <a:lnTo>
                    <a:pt x="11" y="78"/>
                  </a:lnTo>
                  <a:lnTo>
                    <a:pt x="13" y="76"/>
                  </a:lnTo>
                  <a:lnTo>
                    <a:pt x="19" y="69"/>
                  </a:lnTo>
                  <a:lnTo>
                    <a:pt x="24" y="57"/>
                  </a:lnTo>
                  <a:lnTo>
                    <a:pt x="36" y="48"/>
                  </a:lnTo>
                  <a:lnTo>
                    <a:pt x="43" y="34"/>
                  </a:lnTo>
                  <a:lnTo>
                    <a:pt x="53" y="25"/>
                  </a:lnTo>
                  <a:lnTo>
                    <a:pt x="59" y="17"/>
                  </a:lnTo>
                  <a:lnTo>
                    <a:pt x="64" y="15"/>
                  </a:lnTo>
                  <a:lnTo>
                    <a:pt x="66" y="17"/>
                  </a:lnTo>
                  <a:lnTo>
                    <a:pt x="74" y="27"/>
                  </a:lnTo>
                  <a:lnTo>
                    <a:pt x="80" y="36"/>
                  </a:lnTo>
                  <a:lnTo>
                    <a:pt x="83" y="40"/>
                  </a:lnTo>
                  <a:lnTo>
                    <a:pt x="85" y="36"/>
                  </a:lnTo>
                  <a:lnTo>
                    <a:pt x="85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915"/>
            <p:cNvSpPr>
              <a:spLocks/>
            </p:cNvSpPr>
            <p:nvPr/>
          </p:nvSpPr>
          <p:spPr bwMode="auto">
            <a:xfrm>
              <a:off x="3790950" y="4719638"/>
              <a:ext cx="150812" cy="163513"/>
            </a:xfrm>
            <a:custGeom>
              <a:avLst/>
              <a:gdLst/>
              <a:ahLst/>
              <a:cxnLst>
                <a:cxn ang="0">
                  <a:pos x="2" y="125"/>
                </a:cxn>
                <a:cxn ang="0">
                  <a:pos x="7" y="116"/>
                </a:cxn>
                <a:cxn ang="0">
                  <a:pos x="17" y="99"/>
                </a:cxn>
                <a:cxn ang="0">
                  <a:pos x="30" y="80"/>
                </a:cxn>
                <a:cxn ang="0">
                  <a:pos x="45" y="59"/>
                </a:cxn>
                <a:cxn ang="0">
                  <a:pos x="61" y="38"/>
                </a:cxn>
                <a:cxn ang="0">
                  <a:pos x="76" y="19"/>
                </a:cxn>
                <a:cxn ang="0">
                  <a:pos x="91" y="6"/>
                </a:cxn>
                <a:cxn ang="0">
                  <a:pos x="101" y="2"/>
                </a:cxn>
                <a:cxn ang="0">
                  <a:pos x="106" y="0"/>
                </a:cxn>
                <a:cxn ang="0">
                  <a:pos x="104" y="9"/>
                </a:cxn>
                <a:cxn ang="0">
                  <a:pos x="165" y="156"/>
                </a:cxn>
                <a:cxn ang="0">
                  <a:pos x="175" y="158"/>
                </a:cxn>
                <a:cxn ang="0">
                  <a:pos x="186" y="165"/>
                </a:cxn>
                <a:cxn ang="0">
                  <a:pos x="190" y="173"/>
                </a:cxn>
                <a:cxn ang="0">
                  <a:pos x="182" y="171"/>
                </a:cxn>
                <a:cxn ang="0">
                  <a:pos x="171" y="165"/>
                </a:cxn>
                <a:cxn ang="0">
                  <a:pos x="171" y="169"/>
                </a:cxn>
                <a:cxn ang="0">
                  <a:pos x="178" y="183"/>
                </a:cxn>
                <a:cxn ang="0">
                  <a:pos x="184" y="196"/>
                </a:cxn>
                <a:cxn ang="0">
                  <a:pos x="186" y="203"/>
                </a:cxn>
                <a:cxn ang="0">
                  <a:pos x="177" y="202"/>
                </a:cxn>
                <a:cxn ang="0">
                  <a:pos x="171" y="190"/>
                </a:cxn>
                <a:cxn ang="0">
                  <a:pos x="161" y="169"/>
                </a:cxn>
                <a:cxn ang="0">
                  <a:pos x="148" y="141"/>
                </a:cxn>
                <a:cxn ang="0">
                  <a:pos x="133" y="108"/>
                </a:cxn>
                <a:cxn ang="0">
                  <a:pos x="116" y="76"/>
                </a:cxn>
                <a:cxn ang="0">
                  <a:pos x="102" y="48"/>
                </a:cxn>
                <a:cxn ang="0">
                  <a:pos x="95" y="28"/>
                </a:cxn>
                <a:cxn ang="0">
                  <a:pos x="91" y="21"/>
                </a:cxn>
                <a:cxn ang="0">
                  <a:pos x="82" y="30"/>
                </a:cxn>
                <a:cxn ang="0">
                  <a:pos x="72" y="40"/>
                </a:cxn>
                <a:cxn ang="0">
                  <a:pos x="61" y="55"/>
                </a:cxn>
                <a:cxn ang="0">
                  <a:pos x="45" y="70"/>
                </a:cxn>
                <a:cxn ang="0">
                  <a:pos x="34" y="89"/>
                </a:cxn>
                <a:cxn ang="0">
                  <a:pos x="21" y="110"/>
                </a:cxn>
                <a:cxn ang="0">
                  <a:pos x="11" y="131"/>
                </a:cxn>
                <a:cxn ang="0">
                  <a:pos x="4" y="135"/>
                </a:cxn>
                <a:cxn ang="0">
                  <a:pos x="2" y="129"/>
                </a:cxn>
              </a:cxnLst>
              <a:rect l="0" t="0" r="r" b="b"/>
              <a:pathLst>
                <a:path w="190" h="205">
                  <a:moveTo>
                    <a:pt x="2" y="129"/>
                  </a:moveTo>
                  <a:lnTo>
                    <a:pt x="2" y="125"/>
                  </a:lnTo>
                  <a:lnTo>
                    <a:pt x="4" y="122"/>
                  </a:lnTo>
                  <a:lnTo>
                    <a:pt x="7" y="116"/>
                  </a:lnTo>
                  <a:lnTo>
                    <a:pt x="11" y="108"/>
                  </a:lnTo>
                  <a:lnTo>
                    <a:pt x="17" y="99"/>
                  </a:lnTo>
                  <a:lnTo>
                    <a:pt x="23" y="91"/>
                  </a:lnTo>
                  <a:lnTo>
                    <a:pt x="30" y="80"/>
                  </a:lnTo>
                  <a:lnTo>
                    <a:pt x="38" y="70"/>
                  </a:lnTo>
                  <a:lnTo>
                    <a:pt x="45" y="59"/>
                  </a:lnTo>
                  <a:lnTo>
                    <a:pt x="51" y="49"/>
                  </a:lnTo>
                  <a:lnTo>
                    <a:pt x="61" y="38"/>
                  </a:lnTo>
                  <a:lnTo>
                    <a:pt x="68" y="30"/>
                  </a:lnTo>
                  <a:lnTo>
                    <a:pt x="76" y="19"/>
                  </a:lnTo>
                  <a:lnTo>
                    <a:pt x="83" y="11"/>
                  </a:lnTo>
                  <a:lnTo>
                    <a:pt x="91" y="6"/>
                  </a:lnTo>
                  <a:lnTo>
                    <a:pt x="99" y="2"/>
                  </a:lnTo>
                  <a:lnTo>
                    <a:pt x="101" y="2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08" y="2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165" y="156"/>
                  </a:lnTo>
                  <a:lnTo>
                    <a:pt x="167" y="156"/>
                  </a:lnTo>
                  <a:lnTo>
                    <a:pt x="175" y="158"/>
                  </a:lnTo>
                  <a:lnTo>
                    <a:pt x="180" y="160"/>
                  </a:lnTo>
                  <a:lnTo>
                    <a:pt x="186" y="165"/>
                  </a:lnTo>
                  <a:lnTo>
                    <a:pt x="188" y="169"/>
                  </a:lnTo>
                  <a:lnTo>
                    <a:pt x="190" y="173"/>
                  </a:lnTo>
                  <a:lnTo>
                    <a:pt x="190" y="175"/>
                  </a:lnTo>
                  <a:lnTo>
                    <a:pt x="182" y="171"/>
                  </a:lnTo>
                  <a:lnTo>
                    <a:pt x="177" y="169"/>
                  </a:lnTo>
                  <a:lnTo>
                    <a:pt x="171" y="165"/>
                  </a:lnTo>
                  <a:lnTo>
                    <a:pt x="167" y="165"/>
                  </a:lnTo>
                  <a:lnTo>
                    <a:pt x="171" y="169"/>
                  </a:lnTo>
                  <a:lnTo>
                    <a:pt x="175" y="175"/>
                  </a:lnTo>
                  <a:lnTo>
                    <a:pt x="178" y="183"/>
                  </a:lnTo>
                  <a:lnTo>
                    <a:pt x="180" y="188"/>
                  </a:lnTo>
                  <a:lnTo>
                    <a:pt x="184" y="196"/>
                  </a:lnTo>
                  <a:lnTo>
                    <a:pt x="186" y="200"/>
                  </a:lnTo>
                  <a:lnTo>
                    <a:pt x="186" y="203"/>
                  </a:lnTo>
                  <a:lnTo>
                    <a:pt x="180" y="205"/>
                  </a:lnTo>
                  <a:lnTo>
                    <a:pt x="177" y="202"/>
                  </a:lnTo>
                  <a:lnTo>
                    <a:pt x="175" y="198"/>
                  </a:lnTo>
                  <a:lnTo>
                    <a:pt x="171" y="190"/>
                  </a:lnTo>
                  <a:lnTo>
                    <a:pt x="167" y="181"/>
                  </a:lnTo>
                  <a:lnTo>
                    <a:pt x="161" y="169"/>
                  </a:lnTo>
                  <a:lnTo>
                    <a:pt x="156" y="154"/>
                  </a:lnTo>
                  <a:lnTo>
                    <a:pt x="148" y="141"/>
                  </a:lnTo>
                  <a:lnTo>
                    <a:pt x="140" y="124"/>
                  </a:lnTo>
                  <a:lnTo>
                    <a:pt x="133" y="108"/>
                  </a:lnTo>
                  <a:lnTo>
                    <a:pt x="125" y="91"/>
                  </a:lnTo>
                  <a:lnTo>
                    <a:pt x="116" y="76"/>
                  </a:lnTo>
                  <a:lnTo>
                    <a:pt x="110" y="61"/>
                  </a:lnTo>
                  <a:lnTo>
                    <a:pt x="102" y="48"/>
                  </a:lnTo>
                  <a:lnTo>
                    <a:pt x="97" y="36"/>
                  </a:lnTo>
                  <a:lnTo>
                    <a:pt x="95" y="28"/>
                  </a:lnTo>
                  <a:lnTo>
                    <a:pt x="91" y="23"/>
                  </a:lnTo>
                  <a:lnTo>
                    <a:pt x="91" y="21"/>
                  </a:lnTo>
                  <a:lnTo>
                    <a:pt x="87" y="23"/>
                  </a:lnTo>
                  <a:lnTo>
                    <a:pt x="82" y="30"/>
                  </a:lnTo>
                  <a:lnTo>
                    <a:pt x="76" y="32"/>
                  </a:lnTo>
                  <a:lnTo>
                    <a:pt x="72" y="40"/>
                  </a:lnTo>
                  <a:lnTo>
                    <a:pt x="66" y="46"/>
                  </a:lnTo>
                  <a:lnTo>
                    <a:pt x="61" y="55"/>
                  </a:lnTo>
                  <a:lnTo>
                    <a:pt x="53" y="61"/>
                  </a:lnTo>
                  <a:lnTo>
                    <a:pt x="45" y="70"/>
                  </a:lnTo>
                  <a:lnTo>
                    <a:pt x="40" y="80"/>
                  </a:lnTo>
                  <a:lnTo>
                    <a:pt x="34" y="89"/>
                  </a:lnTo>
                  <a:lnTo>
                    <a:pt x="26" y="99"/>
                  </a:lnTo>
                  <a:lnTo>
                    <a:pt x="21" y="110"/>
                  </a:lnTo>
                  <a:lnTo>
                    <a:pt x="15" y="120"/>
                  </a:lnTo>
                  <a:lnTo>
                    <a:pt x="11" y="131"/>
                  </a:lnTo>
                  <a:lnTo>
                    <a:pt x="9" y="133"/>
                  </a:lnTo>
                  <a:lnTo>
                    <a:pt x="4" y="135"/>
                  </a:lnTo>
                  <a:lnTo>
                    <a:pt x="0" y="131"/>
                  </a:lnTo>
                  <a:lnTo>
                    <a:pt x="2" y="129"/>
                  </a:lnTo>
                  <a:lnTo>
                    <a:pt x="2" y="1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916"/>
            <p:cNvSpPr>
              <a:spLocks/>
            </p:cNvSpPr>
            <p:nvPr/>
          </p:nvSpPr>
          <p:spPr bwMode="auto">
            <a:xfrm>
              <a:off x="3806825" y="4826001"/>
              <a:ext cx="25400" cy="34925"/>
            </a:xfrm>
            <a:custGeom>
              <a:avLst/>
              <a:gdLst/>
              <a:ahLst/>
              <a:cxnLst>
                <a:cxn ang="0">
                  <a:pos x="5" y="19"/>
                </a:cxn>
                <a:cxn ang="0">
                  <a:pos x="5" y="15"/>
                </a:cxn>
                <a:cxn ang="0">
                  <a:pos x="9" y="11"/>
                </a:cxn>
                <a:cxn ang="0">
                  <a:pos x="13" y="11"/>
                </a:cxn>
                <a:cxn ang="0">
                  <a:pos x="19" y="15"/>
                </a:cxn>
                <a:cxn ang="0">
                  <a:pos x="22" y="23"/>
                </a:cxn>
                <a:cxn ang="0">
                  <a:pos x="24" y="32"/>
                </a:cxn>
                <a:cxn ang="0">
                  <a:pos x="22" y="36"/>
                </a:cxn>
                <a:cxn ang="0">
                  <a:pos x="21" y="38"/>
                </a:cxn>
                <a:cxn ang="0">
                  <a:pos x="17" y="36"/>
                </a:cxn>
                <a:cxn ang="0">
                  <a:pos x="15" y="38"/>
                </a:cxn>
                <a:cxn ang="0">
                  <a:pos x="17" y="44"/>
                </a:cxn>
                <a:cxn ang="0">
                  <a:pos x="22" y="46"/>
                </a:cxn>
                <a:cxn ang="0">
                  <a:pos x="26" y="46"/>
                </a:cxn>
                <a:cxn ang="0">
                  <a:pos x="30" y="46"/>
                </a:cxn>
                <a:cxn ang="0">
                  <a:pos x="32" y="40"/>
                </a:cxn>
                <a:cxn ang="0">
                  <a:pos x="32" y="32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19" y="2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0"/>
                </a:cxn>
                <a:cxn ang="0">
                  <a:pos x="2" y="17"/>
                </a:cxn>
                <a:cxn ang="0">
                  <a:pos x="5" y="19"/>
                </a:cxn>
                <a:cxn ang="0">
                  <a:pos x="5" y="19"/>
                </a:cxn>
              </a:cxnLst>
              <a:rect l="0" t="0" r="r" b="b"/>
              <a:pathLst>
                <a:path w="32" h="46">
                  <a:moveTo>
                    <a:pt x="5" y="19"/>
                  </a:moveTo>
                  <a:lnTo>
                    <a:pt x="5" y="15"/>
                  </a:lnTo>
                  <a:lnTo>
                    <a:pt x="9" y="11"/>
                  </a:lnTo>
                  <a:lnTo>
                    <a:pt x="13" y="11"/>
                  </a:lnTo>
                  <a:lnTo>
                    <a:pt x="19" y="15"/>
                  </a:lnTo>
                  <a:lnTo>
                    <a:pt x="22" y="23"/>
                  </a:lnTo>
                  <a:lnTo>
                    <a:pt x="24" y="32"/>
                  </a:lnTo>
                  <a:lnTo>
                    <a:pt x="22" y="36"/>
                  </a:lnTo>
                  <a:lnTo>
                    <a:pt x="21" y="38"/>
                  </a:lnTo>
                  <a:lnTo>
                    <a:pt x="17" y="36"/>
                  </a:lnTo>
                  <a:lnTo>
                    <a:pt x="15" y="38"/>
                  </a:lnTo>
                  <a:lnTo>
                    <a:pt x="17" y="44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19" y="2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917"/>
            <p:cNvSpPr>
              <a:spLocks/>
            </p:cNvSpPr>
            <p:nvPr/>
          </p:nvSpPr>
          <p:spPr bwMode="auto">
            <a:xfrm>
              <a:off x="3806825" y="4833938"/>
              <a:ext cx="17462" cy="23813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2"/>
                </a:cxn>
                <a:cxn ang="0">
                  <a:pos x="7" y="6"/>
                </a:cxn>
                <a:cxn ang="0">
                  <a:pos x="9" y="12"/>
                </a:cxn>
                <a:cxn ang="0">
                  <a:pos x="13" y="18"/>
                </a:cxn>
                <a:cxn ang="0">
                  <a:pos x="13" y="21"/>
                </a:cxn>
                <a:cxn ang="0">
                  <a:pos x="17" y="25"/>
                </a:cxn>
                <a:cxn ang="0">
                  <a:pos x="19" y="29"/>
                </a:cxn>
                <a:cxn ang="0">
                  <a:pos x="21" y="31"/>
                </a:cxn>
                <a:cxn ang="0">
                  <a:pos x="19" y="29"/>
                </a:cxn>
                <a:cxn ang="0">
                  <a:pos x="13" y="27"/>
                </a:cxn>
                <a:cxn ang="0">
                  <a:pos x="7" y="21"/>
                </a:cxn>
                <a:cxn ang="0">
                  <a:pos x="5" y="18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1" h="31">
                  <a:moveTo>
                    <a:pt x="5" y="2"/>
                  </a:moveTo>
                  <a:lnTo>
                    <a:pt x="5" y="2"/>
                  </a:lnTo>
                  <a:lnTo>
                    <a:pt x="7" y="6"/>
                  </a:lnTo>
                  <a:lnTo>
                    <a:pt x="9" y="12"/>
                  </a:lnTo>
                  <a:lnTo>
                    <a:pt x="13" y="18"/>
                  </a:lnTo>
                  <a:lnTo>
                    <a:pt x="13" y="21"/>
                  </a:lnTo>
                  <a:lnTo>
                    <a:pt x="17" y="25"/>
                  </a:lnTo>
                  <a:lnTo>
                    <a:pt x="19" y="29"/>
                  </a:lnTo>
                  <a:lnTo>
                    <a:pt x="21" y="31"/>
                  </a:lnTo>
                  <a:lnTo>
                    <a:pt x="19" y="29"/>
                  </a:lnTo>
                  <a:lnTo>
                    <a:pt x="13" y="27"/>
                  </a:lnTo>
                  <a:lnTo>
                    <a:pt x="7" y="21"/>
                  </a:lnTo>
                  <a:lnTo>
                    <a:pt x="5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918"/>
            <p:cNvSpPr>
              <a:spLocks/>
            </p:cNvSpPr>
            <p:nvPr/>
          </p:nvSpPr>
          <p:spPr bwMode="auto">
            <a:xfrm>
              <a:off x="3775075" y="4930776"/>
              <a:ext cx="14287" cy="14605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10"/>
                </a:cxn>
                <a:cxn ang="0">
                  <a:pos x="5" y="15"/>
                </a:cxn>
                <a:cxn ang="0">
                  <a:pos x="5" y="27"/>
                </a:cxn>
                <a:cxn ang="0">
                  <a:pos x="4" y="38"/>
                </a:cxn>
                <a:cxn ang="0">
                  <a:pos x="4" y="50"/>
                </a:cxn>
                <a:cxn ang="0">
                  <a:pos x="4" y="65"/>
                </a:cxn>
                <a:cxn ang="0">
                  <a:pos x="4" y="78"/>
                </a:cxn>
                <a:cxn ang="0">
                  <a:pos x="4" y="91"/>
                </a:cxn>
                <a:cxn ang="0">
                  <a:pos x="4" y="105"/>
                </a:cxn>
                <a:cxn ang="0">
                  <a:pos x="2" y="118"/>
                </a:cxn>
                <a:cxn ang="0">
                  <a:pos x="2" y="131"/>
                </a:cxn>
                <a:cxn ang="0">
                  <a:pos x="0" y="143"/>
                </a:cxn>
                <a:cxn ang="0">
                  <a:pos x="0" y="150"/>
                </a:cxn>
                <a:cxn ang="0">
                  <a:pos x="0" y="158"/>
                </a:cxn>
                <a:cxn ang="0">
                  <a:pos x="0" y="164"/>
                </a:cxn>
                <a:cxn ang="0">
                  <a:pos x="0" y="175"/>
                </a:cxn>
                <a:cxn ang="0">
                  <a:pos x="4" y="181"/>
                </a:cxn>
                <a:cxn ang="0">
                  <a:pos x="5" y="185"/>
                </a:cxn>
                <a:cxn ang="0">
                  <a:pos x="9" y="185"/>
                </a:cxn>
                <a:cxn ang="0">
                  <a:pos x="9" y="179"/>
                </a:cxn>
                <a:cxn ang="0">
                  <a:pos x="9" y="175"/>
                </a:cxn>
                <a:cxn ang="0">
                  <a:pos x="9" y="169"/>
                </a:cxn>
                <a:cxn ang="0">
                  <a:pos x="9" y="164"/>
                </a:cxn>
                <a:cxn ang="0">
                  <a:pos x="9" y="154"/>
                </a:cxn>
                <a:cxn ang="0">
                  <a:pos x="9" y="145"/>
                </a:cxn>
                <a:cxn ang="0">
                  <a:pos x="9" y="137"/>
                </a:cxn>
                <a:cxn ang="0">
                  <a:pos x="9" y="130"/>
                </a:cxn>
                <a:cxn ang="0">
                  <a:pos x="9" y="120"/>
                </a:cxn>
                <a:cxn ang="0">
                  <a:pos x="9" y="112"/>
                </a:cxn>
                <a:cxn ang="0">
                  <a:pos x="9" y="103"/>
                </a:cxn>
                <a:cxn ang="0">
                  <a:pos x="11" y="93"/>
                </a:cxn>
                <a:cxn ang="0">
                  <a:pos x="11" y="84"/>
                </a:cxn>
                <a:cxn ang="0">
                  <a:pos x="13" y="74"/>
                </a:cxn>
                <a:cxn ang="0">
                  <a:pos x="13" y="65"/>
                </a:cxn>
                <a:cxn ang="0">
                  <a:pos x="13" y="55"/>
                </a:cxn>
                <a:cxn ang="0">
                  <a:pos x="13" y="48"/>
                </a:cxn>
                <a:cxn ang="0">
                  <a:pos x="15" y="40"/>
                </a:cxn>
                <a:cxn ang="0">
                  <a:pos x="15" y="29"/>
                </a:cxn>
                <a:cxn ang="0">
                  <a:pos x="17" y="23"/>
                </a:cxn>
                <a:cxn ang="0">
                  <a:pos x="15" y="15"/>
                </a:cxn>
                <a:cxn ang="0">
                  <a:pos x="15" y="10"/>
                </a:cxn>
                <a:cxn ang="0">
                  <a:pos x="13" y="4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7" h="185">
                  <a:moveTo>
                    <a:pt x="13" y="0"/>
                  </a:moveTo>
                  <a:lnTo>
                    <a:pt x="9" y="0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10"/>
                  </a:lnTo>
                  <a:lnTo>
                    <a:pt x="5" y="15"/>
                  </a:lnTo>
                  <a:lnTo>
                    <a:pt x="5" y="27"/>
                  </a:lnTo>
                  <a:lnTo>
                    <a:pt x="4" y="38"/>
                  </a:lnTo>
                  <a:lnTo>
                    <a:pt x="4" y="50"/>
                  </a:lnTo>
                  <a:lnTo>
                    <a:pt x="4" y="65"/>
                  </a:lnTo>
                  <a:lnTo>
                    <a:pt x="4" y="78"/>
                  </a:lnTo>
                  <a:lnTo>
                    <a:pt x="4" y="91"/>
                  </a:lnTo>
                  <a:lnTo>
                    <a:pt x="4" y="105"/>
                  </a:lnTo>
                  <a:lnTo>
                    <a:pt x="2" y="118"/>
                  </a:lnTo>
                  <a:lnTo>
                    <a:pt x="2" y="131"/>
                  </a:lnTo>
                  <a:lnTo>
                    <a:pt x="0" y="143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5"/>
                  </a:lnTo>
                  <a:lnTo>
                    <a:pt x="4" y="181"/>
                  </a:lnTo>
                  <a:lnTo>
                    <a:pt x="5" y="185"/>
                  </a:lnTo>
                  <a:lnTo>
                    <a:pt x="9" y="185"/>
                  </a:lnTo>
                  <a:lnTo>
                    <a:pt x="9" y="179"/>
                  </a:lnTo>
                  <a:lnTo>
                    <a:pt x="9" y="175"/>
                  </a:lnTo>
                  <a:lnTo>
                    <a:pt x="9" y="169"/>
                  </a:lnTo>
                  <a:lnTo>
                    <a:pt x="9" y="164"/>
                  </a:lnTo>
                  <a:lnTo>
                    <a:pt x="9" y="154"/>
                  </a:lnTo>
                  <a:lnTo>
                    <a:pt x="9" y="145"/>
                  </a:lnTo>
                  <a:lnTo>
                    <a:pt x="9" y="137"/>
                  </a:lnTo>
                  <a:lnTo>
                    <a:pt x="9" y="130"/>
                  </a:lnTo>
                  <a:lnTo>
                    <a:pt x="9" y="120"/>
                  </a:lnTo>
                  <a:lnTo>
                    <a:pt x="9" y="112"/>
                  </a:lnTo>
                  <a:lnTo>
                    <a:pt x="9" y="103"/>
                  </a:lnTo>
                  <a:lnTo>
                    <a:pt x="11" y="93"/>
                  </a:lnTo>
                  <a:lnTo>
                    <a:pt x="11" y="84"/>
                  </a:lnTo>
                  <a:lnTo>
                    <a:pt x="13" y="74"/>
                  </a:lnTo>
                  <a:lnTo>
                    <a:pt x="13" y="65"/>
                  </a:lnTo>
                  <a:lnTo>
                    <a:pt x="13" y="55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15" y="29"/>
                  </a:lnTo>
                  <a:lnTo>
                    <a:pt x="17" y="23"/>
                  </a:lnTo>
                  <a:lnTo>
                    <a:pt x="15" y="15"/>
                  </a:lnTo>
                  <a:lnTo>
                    <a:pt x="15" y="10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919"/>
            <p:cNvSpPr>
              <a:spLocks/>
            </p:cNvSpPr>
            <p:nvPr/>
          </p:nvSpPr>
          <p:spPr bwMode="auto">
            <a:xfrm>
              <a:off x="3786187" y="4995863"/>
              <a:ext cx="169862" cy="174625"/>
            </a:xfrm>
            <a:custGeom>
              <a:avLst/>
              <a:gdLst/>
              <a:ahLst/>
              <a:cxnLst>
                <a:cxn ang="0">
                  <a:pos x="6" y="112"/>
                </a:cxn>
                <a:cxn ang="0">
                  <a:pos x="0" y="112"/>
                </a:cxn>
                <a:cxn ang="0">
                  <a:pos x="0" y="120"/>
                </a:cxn>
                <a:cxn ang="0">
                  <a:pos x="0" y="122"/>
                </a:cxn>
                <a:cxn ang="0">
                  <a:pos x="4" y="125"/>
                </a:cxn>
                <a:cxn ang="0">
                  <a:pos x="8" y="131"/>
                </a:cxn>
                <a:cxn ang="0">
                  <a:pos x="17" y="139"/>
                </a:cxn>
                <a:cxn ang="0">
                  <a:pos x="23" y="146"/>
                </a:cxn>
                <a:cxn ang="0">
                  <a:pos x="32" y="156"/>
                </a:cxn>
                <a:cxn ang="0">
                  <a:pos x="44" y="165"/>
                </a:cxn>
                <a:cxn ang="0">
                  <a:pos x="57" y="177"/>
                </a:cxn>
                <a:cxn ang="0">
                  <a:pos x="70" y="184"/>
                </a:cxn>
                <a:cxn ang="0">
                  <a:pos x="84" y="192"/>
                </a:cxn>
                <a:cxn ang="0">
                  <a:pos x="99" y="200"/>
                </a:cxn>
                <a:cxn ang="0">
                  <a:pos x="116" y="207"/>
                </a:cxn>
                <a:cxn ang="0">
                  <a:pos x="133" y="213"/>
                </a:cxn>
                <a:cxn ang="0">
                  <a:pos x="150" y="217"/>
                </a:cxn>
                <a:cxn ang="0">
                  <a:pos x="169" y="221"/>
                </a:cxn>
                <a:cxn ang="0">
                  <a:pos x="188" y="221"/>
                </a:cxn>
                <a:cxn ang="0">
                  <a:pos x="192" y="219"/>
                </a:cxn>
                <a:cxn ang="0">
                  <a:pos x="198" y="217"/>
                </a:cxn>
                <a:cxn ang="0">
                  <a:pos x="205" y="215"/>
                </a:cxn>
                <a:cxn ang="0">
                  <a:pos x="211" y="213"/>
                </a:cxn>
                <a:cxn ang="0">
                  <a:pos x="215" y="0"/>
                </a:cxn>
                <a:cxn ang="0">
                  <a:pos x="204" y="8"/>
                </a:cxn>
                <a:cxn ang="0">
                  <a:pos x="202" y="209"/>
                </a:cxn>
                <a:cxn ang="0">
                  <a:pos x="198" y="209"/>
                </a:cxn>
                <a:cxn ang="0">
                  <a:pos x="192" y="211"/>
                </a:cxn>
                <a:cxn ang="0">
                  <a:pos x="186" y="211"/>
                </a:cxn>
                <a:cxn ang="0">
                  <a:pos x="181" y="211"/>
                </a:cxn>
                <a:cxn ang="0">
                  <a:pos x="173" y="211"/>
                </a:cxn>
                <a:cxn ang="0">
                  <a:pos x="165" y="211"/>
                </a:cxn>
                <a:cxn ang="0">
                  <a:pos x="156" y="209"/>
                </a:cxn>
                <a:cxn ang="0">
                  <a:pos x="148" y="207"/>
                </a:cxn>
                <a:cxn ang="0">
                  <a:pos x="139" y="205"/>
                </a:cxn>
                <a:cxn ang="0">
                  <a:pos x="129" y="203"/>
                </a:cxn>
                <a:cxn ang="0">
                  <a:pos x="118" y="198"/>
                </a:cxn>
                <a:cxn ang="0">
                  <a:pos x="108" y="194"/>
                </a:cxn>
                <a:cxn ang="0">
                  <a:pos x="97" y="188"/>
                </a:cxn>
                <a:cxn ang="0">
                  <a:pos x="88" y="183"/>
                </a:cxn>
                <a:cxn ang="0">
                  <a:pos x="78" y="173"/>
                </a:cxn>
                <a:cxn ang="0">
                  <a:pos x="69" y="165"/>
                </a:cxn>
                <a:cxn ang="0">
                  <a:pos x="59" y="158"/>
                </a:cxn>
                <a:cxn ang="0">
                  <a:pos x="51" y="152"/>
                </a:cxn>
                <a:cxn ang="0">
                  <a:pos x="46" y="146"/>
                </a:cxn>
                <a:cxn ang="0">
                  <a:pos x="38" y="141"/>
                </a:cxn>
                <a:cxn ang="0">
                  <a:pos x="32" y="133"/>
                </a:cxn>
                <a:cxn ang="0">
                  <a:pos x="29" y="131"/>
                </a:cxn>
                <a:cxn ang="0">
                  <a:pos x="19" y="122"/>
                </a:cxn>
                <a:cxn ang="0">
                  <a:pos x="13" y="116"/>
                </a:cxn>
                <a:cxn ang="0">
                  <a:pos x="8" y="112"/>
                </a:cxn>
                <a:cxn ang="0">
                  <a:pos x="6" y="112"/>
                </a:cxn>
                <a:cxn ang="0">
                  <a:pos x="6" y="112"/>
                </a:cxn>
              </a:cxnLst>
              <a:rect l="0" t="0" r="r" b="b"/>
              <a:pathLst>
                <a:path w="215" h="221">
                  <a:moveTo>
                    <a:pt x="6" y="112"/>
                  </a:moveTo>
                  <a:lnTo>
                    <a:pt x="0" y="11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4" y="125"/>
                  </a:lnTo>
                  <a:lnTo>
                    <a:pt x="8" y="131"/>
                  </a:lnTo>
                  <a:lnTo>
                    <a:pt x="17" y="139"/>
                  </a:lnTo>
                  <a:lnTo>
                    <a:pt x="23" y="146"/>
                  </a:lnTo>
                  <a:lnTo>
                    <a:pt x="32" y="156"/>
                  </a:lnTo>
                  <a:lnTo>
                    <a:pt x="44" y="165"/>
                  </a:lnTo>
                  <a:lnTo>
                    <a:pt x="57" y="177"/>
                  </a:lnTo>
                  <a:lnTo>
                    <a:pt x="70" y="184"/>
                  </a:lnTo>
                  <a:lnTo>
                    <a:pt x="84" y="192"/>
                  </a:lnTo>
                  <a:lnTo>
                    <a:pt x="99" y="200"/>
                  </a:lnTo>
                  <a:lnTo>
                    <a:pt x="116" y="207"/>
                  </a:lnTo>
                  <a:lnTo>
                    <a:pt x="133" y="213"/>
                  </a:lnTo>
                  <a:lnTo>
                    <a:pt x="150" y="217"/>
                  </a:lnTo>
                  <a:lnTo>
                    <a:pt x="169" y="221"/>
                  </a:lnTo>
                  <a:lnTo>
                    <a:pt x="188" y="221"/>
                  </a:lnTo>
                  <a:lnTo>
                    <a:pt x="192" y="219"/>
                  </a:lnTo>
                  <a:lnTo>
                    <a:pt x="198" y="217"/>
                  </a:lnTo>
                  <a:lnTo>
                    <a:pt x="205" y="215"/>
                  </a:lnTo>
                  <a:lnTo>
                    <a:pt x="211" y="213"/>
                  </a:lnTo>
                  <a:lnTo>
                    <a:pt x="215" y="0"/>
                  </a:lnTo>
                  <a:lnTo>
                    <a:pt x="204" y="8"/>
                  </a:lnTo>
                  <a:lnTo>
                    <a:pt x="202" y="209"/>
                  </a:lnTo>
                  <a:lnTo>
                    <a:pt x="198" y="209"/>
                  </a:lnTo>
                  <a:lnTo>
                    <a:pt x="192" y="211"/>
                  </a:lnTo>
                  <a:lnTo>
                    <a:pt x="186" y="211"/>
                  </a:lnTo>
                  <a:lnTo>
                    <a:pt x="181" y="211"/>
                  </a:lnTo>
                  <a:lnTo>
                    <a:pt x="173" y="211"/>
                  </a:lnTo>
                  <a:lnTo>
                    <a:pt x="165" y="211"/>
                  </a:lnTo>
                  <a:lnTo>
                    <a:pt x="156" y="209"/>
                  </a:lnTo>
                  <a:lnTo>
                    <a:pt x="148" y="207"/>
                  </a:lnTo>
                  <a:lnTo>
                    <a:pt x="139" y="205"/>
                  </a:lnTo>
                  <a:lnTo>
                    <a:pt x="129" y="203"/>
                  </a:lnTo>
                  <a:lnTo>
                    <a:pt x="118" y="198"/>
                  </a:lnTo>
                  <a:lnTo>
                    <a:pt x="108" y="194"/>
                  </a:lnTo>
                  <a:lnTo>
                    <a:pt x="97" y="188"/>
                  </a:lnTo>
                  <a:lnTo>
                    <a:pt x="88" y="183"/>
                  </a:lnTo>
                  <a:lnTo>
                    <a:pt x="78" y="173"/>
                  </a:lnTo>
                  <a:lnTo>
                    <a:pt x="69" y="165"/>
                  </a:lnTo>
                  <a:lnTo>
                    <a:pt x="59" y="158"/>
                  </a:lnTo>
                  <a:lnTo>
                    <a:pt x="51" y="152"/>
                  </a:lnTo>
                  <a:lnTo>
                    <a:pt x="46" y="146"/>
                  </a:lnTo>
                  <a:lnTo>
                    <a:pt x="38" y="141"/>
                  </a:lnTo>
                  <a:lnTo>
                    <a:pt x="32" y="133"/>
                  </a:lnTo>
                  <a:lnTo>
                    <a:pt x="29" y="131"/>
                  </a:lnTo>
                  <a:lnTo>
                    <a:pt x="19" y="122"/>
                  </a:lnTo>
                  <a:lnTo>
                    <a:pt x="13" y="116"/>
                  </a:lnTo>
                  <a:lnTo>
                    <a:pt x="8" y="112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920"/>
            <p:cNvSpPr>
              <a:spLocks/>
            </p:cNvSpPr>
            <p:nvPr/>
          </p:nvSpPr>
          <p:spPr bwMode="auto">
            <a:xfrm>
              <a:off x="3559175" y="4665663"/>
              <a:ext cx="228600" cy="250825"/>
            </a:xfrm>
            <a:custGeom>
              <a:avLst/>
              <a:gdLst/>
              <a:ahLst/>
              <a:cxnLst>
                <a:cxn ang="0">
                  <a:pos x="192" y="153"/>
                </a:cxn>
                <a:cxn ang="0">
                  <a:pos x="184" y="124"/>
                </a:cxn>
                <a:cxn ang="0">
                  <a:pos x="177" y="84"/>
                </a:cxn>
                <a:cxn ang="0">
                  <a:pos x="165" y="42"/>
                </a:cxn>
                <a:cxn ang="0">
                  <a:pos x="156" y="12"/>
                </a:cxn>
                <a:cxn ang="0">
                  <a:pos x="146" y="0"/>
                </a:cxn>
                <a:cxn ang="0">
                  <a:pos x="125" y="0"/>
                </a:cxn>
                <a:cxn ang="0">
                  <a:pos x="104" y="6"/>
                </a:cxn>
                <a:cxn ang="0">
                  <a:pos x="82" y="18"/>
                </a:cxn>
                <a:cxn ang="0">
                  <a:pos x="59" y="31"/>
                </a:cxn>
                <a:cxn ang="0">
                  <a:pos x="40" y="50"/>
                </a:cxn>
                <a:cxn ang="0">
                  <a:pos x="19" y="75"/>
                </a:cxn>
                <a:cxn ang="0">
                  <a:pos x="2" y="105"/>
                </a:cxn>
                <a:cxn ang="0">
                  <a:pos x="2" y="128"/>
                </a:cxn>
                <a:cxn ang="0">
                  <a:pos x="26" y="164"/>
                </a:cxn>
                <a:cxn ang="0">
                  <a:pos x="72" y="215"/>
                </a:cxn>
                <a:cxn ang="0">
                  <a:pos x="127" y="269"/>
                </a:cxn>
                <a:cxn ang="0">
                  <a:pos x="182" y="307"/>
                </a:cxn>
                <a:cxn ang="0">
                  <a:pos x="230" y="316"/>
                </a:cxn>
                <a:cxn ang="0">
                  <a:pos x="257" y="299"/>
                </a:cxn>
                <a:cxn ang="0">
                  <a:pos x="276" y="274"/>
                </a:cxn>
                <a:cxn ang="0">
                  <a:pos x="283" y="250"/>
                </a:cxn>
                <a:cxn ang="0">
                  <a:pos x="287" y="229"/>
                </a:cxn>
                <a:cxn ang="0">
                  <a:pos x="287" y="212"/>
                </a:cxn>
                <a:cxn ang="0">
                  <a:pos x="285" y="194"/>
                </a:cxn>
                <a:cxn ang="0">
                  <a:pos x="277" y="164"/>
                </a:cxn>
                <a:cxn ang="0">
                  <a:pos x="276" y="147"/>
                </a:cxn>
                <a:cxn ang="0">
                  <a:pos x="247" y="88"/>
                </a:cxn>
                <a:cxn ang="0">
                  <a:pos x="253" y="111"/>
                </a:cxn>
                <a:cxn ang="0">
                  <a:pos x="264" y="151"/>
                </a:cxn>
                <a:cxn ang="0">
                  <a:pos x="272" y="191"/>
                </a:cxn>
                <a:cxn ang="0">
                  <a:pos x="277" y="229"/>
                </a:cxn>
                <a:cxn ang="0">
                  <a:pos x="272" y="253"/>
                </a:cxn>
                <a:cxn ang="0">
                  <a:pos x="264" y="271"/>
                </a:cxn>
                <a:cxn ang="0">
                  <a:pos x="241" y="301"/>
                </a:cxn>
                <a:cxn ang="0">
                  <a:pos x="211" y="307"/>
                </a:cxn>
                <a:cxn ang="0">
                  <a:pos x="182" y="291"/>
                </a:cxn>
                <a:cxn ang="0">
                  <a:pos x="142" y="265"/>
                </a:cxn>
                <a:cxn ang="0">
                  <a:pos x="97" y="229"/>
                </a:cxn>
                <a:cxn ang="0">
                  <a:pos x="51" y="183"/>
                </a:cxn>
                <a:cxn ang="0">
                  <a:pos x="17" y="136"/>
                </a:cxn>
                <a:cxn ang="0">
                  <a:pos x="11" y="117"/>
                </a:cxn>
                <a:cxn ang="0">
                  <a:pos x="17" y="94"/>
                </a:cxn>
                <a:cxn ang="0">
                  <a:pos x="42" y="69"/>
                </a:cxn>
                <a:cxn ang="0">
                  <a:pos x="70" y="44"/>
                </a:cxn>
                <a:cxn ang="0">
                  <a:pos x="99" y="25"/>
                </a:cxn>
                <a:cxn ang="0">
                  <a:pos x="118" y="14"/>
                </a:cxn>
                <a:cxn ang="0">
                  <a:pos x="137" y="10"/>
                </a:cxn>
                <a:cxn ang="0">
                  <a:pos x="144" y="14"/>
                </a:cxn>
                <a:cxn ang="0">
                  <a:pos x="152" y="35"/>
                </a:cxn>
                <a:cxn ang="0">
                  <a:pos x="161" y="71"/>
                </a:cxn>
                <a:cxn ang="0">
                  <a:pos x="171" y="111"/>
                </a:cxn>
                <a:cxn ang="0">
                  <a:pos x="180" y="145"/>
                </a:cxn>
                <a:cxn ang="0">
                  <a:pos x="184" y="158"/>
                </a:cxn>
                <a:cxn ang="0">
                  <a:pos x="190" y="168"/>
                </a:cxn>
                <a:cxn ang="0">
                  <a:pos x="194" y="160"/>
                </a:cxn>
              </a:cxnLst>
              <a:rect l="0" t="0" r="r" b="b"/>
              <a:pathLst>
                <a:path w="287" h="316">
                  <a:moveTo>
                    <a:pt x="194" y="160"/>
                  </a:moveTo>
                  <a:lnTo>
                    <a:pt x="192" y="158"/>
                  </a:lnTo>
                  <a:lnTo>
                    <a:pt x="192" y="153"/>
                  </a:lnTo>
                  <a:lnTo>
                    <a:pt x="190" y="145"/>
                  </a:lnTo>
                  <a:lnTo>
                    <a:pt x="188" y="136"/>
                  </a:lnTo>
                  <a:lnTo>
                    <a:pt x="184" y="124"/>
                  </a:lnTo>
                  <a:lnTo>
                    <a:pt x="182" y="111"/>
                  </a:lnTo>
                  <a:lnTo>
                    <a:pt x="179" y="97"/>
                  </a:lnTo>
                  <a:lnTo>
                    <a:pt x="177" y="84"/>
                  </a:lnTo>
                  <a:lnTo>
                    <a:pt x="171" y="69"/>
                  </a:lnTo>
                  <a:lnTo>
                    <a:pt x="167" y="56"/>
                  </a:lnTo>
                  <a:lnTo>
                    <a:pt x="165" y="42"/>
                  </a:lnTo>
                  <a:lnTo>
                    <a:pt x="161" y="31"/>
                  </a:lnTo>
                  <a:lnTo>
                    <a:pt x="160" y="20"/>
                  </a:lnTo>
                  <a:lnTo>
                    <a:pt x="156" y="12"/>
                  </a:lnTo>
                  <a:lnTo>
                    <a:pt x="152" y="6"/>
                  </a:lnTo>
                  <a:lnTo>
                    <a:pt x="152" y="4"/>
                  </a:lnTo>
                  <a:lnTo>
                    <a:pt x="146" y="0"/>
                  </a:lnTo>
                  <a:lnTo>
                    <a:pt x="137" y="0"/>
                  </a:lnTo>
                  <a:lnTo>
                    <a:pt x="131" y="0"/>
                  </a:lnTo>
                  <a:lnTo>
                    <a:pt x="125" y="0"/>
                  </a:lnTo>
                  <a:lnTo>
                    <a:pt x="118" y="2"/>
                  </a:lnTo>
                  <a:lnTo>
                    <a:pt x="112" y="4"/>
                  </a:lnTo>
                  <a:lnTo>
                    <a:pt x="104" y="6"/>
                  </a:lnTo>
                  <a:lnTo>
                    <a:pt x="97" y="10"/>
                  </a:lnTo>
                  <a:lnTo>
                    <a:pt x="87" y="14"/>
                  </a:lnTo>
                  <a:lnTo>
                    <a:pt x="82" y="18"/>
                  </a:lnTo>
                  <a:lnTo>
                    <a:pt x="72" y="21"/>
                  </a:lnTo>
                  <a:lnTo>
                    <a:pt x="66" y="27"/>
                  </a:lnTo>
                  <a:lnTo>
                    <a:pt x="59" y="31"/>
                  </a:lnTo>
                  <a:lnTo>
                    <a:pt x="53" y="39"/>
                  </a:lnTo>
                  <a:lnTo>
                    <a:pt x="45" y="44"/>
                  </a:lnTo>
                  <a:lnTo>
                    <a:pt x="40" y="50"/>
                  </a:lnTo>
                  <a:lnTo>
                    <a:pt x="32" y="56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1" y="86"/>
                  </a:lnTo>
                  <a:lnTo>
                    <a:pt x="6" y="96"/>
                  </a:lnTo>
                  <a:lnTo>
                    <a:pt x="2" y="105"/>
                  </a:lnTo>
                  <a:lnTo>
                    <a:pt x="0" y="115"/>
                  </a:lnTo>
                  <a:lnTo>
                    <a:pt x="2" y="124"/>
                  </a:lnTo>
                  <a:lnTo>
                    <a:pt x="2" y="128"/>
                  </a:lnTo>
                  <a:lnTo>
                    <a:pt x="7" y="137"/>
                  </a:lnTo>
                  <a:lnTo>
                    <a:pt x="15" y="149"/>
                  </a:lnTo>
                  <a:lnTo>
                    <a:pt x="26" y="164"/>
                  </a:lnTo>
                  <a:lnTo>
                    <a:pt x="40" y="179"/>
                  </a:lnTo>
                  <a:lnTo>
                    <a:pt x="55" y="198"/>
                  </a:lnTo>
                  <a:lnTo>
                    <a:pt x="72" y="215"/>
                  </a:lnTo>
                  <a:lnTo>
                    <a:pt x="91" y="234"/>
                  </a:lnTo>
                  <a:lnTo>
                    <a:pt x="108" y="252"/>
                  </a:lnTo>
                  <a:lnTo>
                    <a:pt x="127" y="269"/>
                  </a:lnTo>
                  <a:lnTo>
                    <a:pt x="146" y="282"/>
                  </a:lnTo>
                  <a:lnTo>
                    <a:pt x="165" y="295"/>
                  </a:lnTo>
                  <a:lnTo>
                    <a:pt x="182" y="307"/>
                  </a:lnTo>
                  <a:lnTo>
                    <a:pt x="201" y="314"/>
                  </a:lnTo>
                  <a:lnTo>
                    <a:pt x="217" y="316"/>
                  </a:lnTo>
                  <a:lnTo>
                    <a:pt x="230" y="316"/>
                  </a:lnTo>
                  <a:lnTo>
                    <a:pt x="239" y="310"/>
                  </a:lnTo>
                  <a:lnTo>
                    <a:pt x="251" y="305"/>
                  </a:lnTo>
                  <a:lnTo>
                    <a:pt x="257" y="299"/>
                  </a:lnTo>
                  <a:lnTo>
                    <a:pt x="266" y="291"/>
                  </a:lnTo>
                  <a:lnTo>
                    <a:pt x="270" y="284"/>
                  </a:lnTo>
                  <a:lnTo>
                    <a:pt x="276" y="274"/>
                  </a:lnTo>
                  <a:lnTo>
                    <a:pt x="279" y="267"/>
                  </a:lnTo>
                  <a:lnTo>
                    <a:pt x="283" y="259"/>
                  </a:lnTo>
                  <a:lnTo>
                    <a:pt x="283" y="250"/>
                  </a:lnTo>
                  <a:lnTo>
                    <a:pt x="285" y="242"/>
                  </a:lnTo>
                  <a:lnTo>
                    <a:pt x="285" y="234"/>
                  </a:lnTo>
                  <a:lnTo>
                    <a:pt x="287" y="229"/>
                  </a:lnTo>
                  <a:lnTo>
                    <a:pt x="287" y="221"/>
                  </a:lnTo>
                  <a:lnTo>
                    <a:pt x="287" y="215"/>
                  </a:lnTo>
                  <a:lnTo>
                    <a:pt x="287" y="212"/>
                  </a:lnTo>
                  <a:lnTo>
                    <a:pt x="287" y="210"/>
                  </a:lnTo>
                  <a:lnTo>
                    <a:pt x="287" y="202"/>
                  </a:lnTo>
                  <a:lnTo>
                    <a:pt x="285" y="194"/>
                  </a:lnTo>
                  <a:lnTo>
                    <a:pt x="283" y="183"/>
                  </a:lnTo>
                  <a:lnTo>
                    <a:pt x="281" y="174"/>
                  </a:lnTo>
                  <a:lnTo>
                    <a:pt x="277" y="164"/>
                  </a:lnTo>
                  <a:lnTo>
                    <a:pt x="276" y="155"/>
                  </a:lnTo>
                  <a:lnTo>
                    <a:pt x="276" y="149"/>
                  </a:lnTo>
                  <a:lnTo>
                    <a:pt x="276" y="147"/>
                  </a:lnTo>
                  <a:lnTo>
                    <a:pt x="272" y="86"/>
                  </a:lnTo>
                  <a:lnTo>
                    <a:pt x="245" y="84"/>
                  </a:lnTo>
                  <a:lnTo>
                    <a:pt x="247" y="88"/>
                  </a:lnTo>
                  <a:lnTo>
                    <a:pt x="247" y="94"/>
                  </a:lnTo>
                  <a:lnTo>
                    <a:pt x="251" y="101"/>
                  </a:lnTo>
                  <a:lnTo>
                    <a:pt x="253" y="111"/>
                  </a:lnTo>
                  <a:lnTo>
                    <a:pt x="257" y="124"/>
                  </a:lnTo>
                  <a:lnTo>
                    <a:pt x="260" y="136"/>
                  </a:lnTo>
                  <a:lnTo>
                    <a:pt x="264" y="151"/>
                  </a:lnTo>
                  <a:lnTo>
                    <a:pt x="266" y="164"/>
                  </a:lnTo>
                  <a:lnTo>
                    <a:pt x="270" y="177"/>
                  </a:lnTo>
                  <a:lnTo>
                    <a:pt x="272" y="191"/>
                  </a:lnTo>
                  <a:lnTo>
                    <a:pt x="276" y="204"/>
                  </a:lnTo>
                  <a:lnTo>
                    <a:pt x="276" y="215"/>
                  </a:lnTo>
                  <a:lnTo>
                    <a:pt x="277" y="229"/>
                  </a:lnTo>
                  <a:lnTo>
                    <a:pt x="276" y="238"/>
                  </a:lnTo>
                  <a:lnTo>
                    <a:pt x="276" y="248"/>
                  </a:lnTo>
                  <a:lnTo>
                    <a:pt x="272" y="253"/>
                  </a:lnTo>
                  <a:lnTo>
                    <a:pt x="270" y="259"/>
                  </a:lnTo>
                  <a:lnTo>
                    <a:pt x="266" y="265"/>
                  </a:lnTo>
                  <a:lnTo>
                    <a:pt x="264" y="271"/>
                  </a:lnTo>
                  <a:lnTo>
                    <a:pt x="257" y="284"/>
                  </a:lnTo>
                  <a:lnTo>
                    <a:pt x="251" y="293"/>
                  </a:lnTo>
                  <a:lnTo>
                    <a:pt x="241" y="301"/>
                  </a:lnTo>
                  <a:lnTo>
                    <a:pt x="232" y="307"/>
                  </a:lnTo>
                  <a:lnTo>
                    <a:pt x="220" y="309"/>
                  </a:lnTo>
                  <a:lnTo>
                    <a:pt x="211" y="307"/>
                  </a:lnTo>
                  <a:lnTo>
                    <a:pt x="203" y="303"/>
                  </a:lnTo>
                  <a:lnTo>
                    <a:pt x="196" y="299"/>
                  </a:lnTo>
                  <a:lnTo>
                    <a:pt x="182" y="291"/>
                  </a:lnTo>
                  <a:lnTo>
                    <a:pt x="171" y="284"/>
                  </a:lnTo>
                  <a:lnTo>
                    <a:pt x="158" y="274"/>
                  </a:lnTo>
                  <a:lnTo>
                    <a:pt x="142" y="265"/>
                  </a:lnTo>
                  <a:lnTo>
                    <a:pt x="127" y="253"/>
                  </a:lnTo>
                  <a:lnTo>
                    <a:pt x="112" y="242"/>
                  </a:lnTo>
                  <a:lnTo>
                    <a:pt x="97" y="229"/>
                  </a:lnTo>
                  <a:lnTo>
                    <a:pt x="82" y="213"/>
                  </a:lnTo>
                  <a:lnTo>
                    <a:pt x="66" y="198"/>
                  </a:lnTo>
                  <a:lnTo>
                    <a:pt x="51" y="183"/>
                  </a:lnTo>
                  <a:lnTo>
                    <a:pt x="38" y="168"/>
                  </a:lnTo>
                  <a:lnTo>
                    <a:pt x="28" y="151"/>
                  </a:lnTo>
                  <a:lnTo>
                    <a:pt x="17" y="136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7"/>
                  </a:lnTo>
                  <a:lnTo>
                    <a:pt x="9" y="111"/>
                  </a:lnTo>
                  <a:lnTo>
                    <a:pt x="13" y="105"/>
                  </a:lnTo>
                  <a:lnTo>
                    <a:pt x="17" y="94"/>
                  </a:lnTo>
                  <a:lnTo>
                    <a:pt x="26" y="84"/>
                  </a:lnTo>
                  <a:lnTo>
                    <a:pt x="32" y="77"/>
                  </a:lnTo>
                  <a:lnTo>
                    <a:pt x="42" y="69"/>
                  </a:lnTo>
                  <a:lnTo>
                    <a:pt x="49" y="61"/>
                  </a:lnTo>
                  <a:lnTo>
                    <a:pt x="61" y="54"/>
                  </a:lnTo>
                  <a:lnTo>
                    <a:pt x="70" y="44"/>
                  </a:lnTo>
                  <a:lnTo>
                    <a:pt x="82" y="39"/>
                  </a:lnTo>
                  <a:lnTo>
                    <a:pt x="89" y="31"/>
                  </a:lnTo>
                  <a:lnTo>
                    <a:pt x="99" y="25"/>
                  </a:lnTo>
                  <a:lnTo>
                    <a:pt x="104" y="21"/>
                  </a:lnTo>
                  <a:lnTo>
                    <a:pt x="112" y="18"/>
                  </a:lnTo>
                  <a:lnTo>
                    <a:pt x="118" y="14"/>
                  </a:lnTo>
                  <a:lnTo>
                    <a:pt x="123" y="14"/>
                  </a:lnTo>
                  <a:lnTo>
                    <a:pt x="131" y="10"/>
                  </a:lnTo>
                  <a:lnTo>
                    <a:pt x="137" y="10"/>
                  </a:lnTo>
                  <a:lnTo>
                    <a:pt x="141" y="10"/>
                  </a:lnTo>
                  <a:lnTo>
                    <a:pt x="144" y="12"/>
                  </a:lnTo>
                  <a:lnTo>
                    <a:pt x="144" y="14"/>
                  </a:lnTo>
                  <a:lnTo>
                    <a:pt x="146" y="18"/>
                  </a:lnTo>
                  <a:lnTo>
                    <a:pt x="148" y="25"/>
                  </a:lnTo>
                  <a:lnTo>
                    <a:pt x="152" y="35"/>
                  </a:lnTo>
                  <a:lnTo>
                    <a:pt x="154" y="46"/>
                  </a:lnTo>
                  <a:lnTo>
                    <a:pt x="158" y="59"/>
                  </a:lnTo>
                  <a:lnTo>
                    <a:pt x="161" y="71"/>
                  </a:lnTo>
                  <a:lnTo>
                    <a:pt x="165" y="86"/>
                  </a:lnTo>
                  <a:lnTo>
                    <a:pt x="167" y="99"/>
                  </a:lnTo>
                  <a:lnTo>
                    <a:pt x="171" y="111"/>
                  </a:lnTo>
                  <a:lnTo>
                    <a:pt x="175" y="124"/>
                  </a:lnTo>
                  <a:lnTo>
                    <a:pt x="179" y="136"/>
                  </a:lnTo>
                  <a:lnTo>
                    <a:pt x="180" y="145"/>
                  </a:lnTo>
                  <a:lnTo>
                    <a:pt x="182" y="151"/>
                  </a:lnTo>
                  <a:lnTo>
                    <a:pt x="182" y="156"/>
                  </a:lnTo>
                  <a:lnTo>
                    <a:pt x="184" y="158"/>
                  </a:lnTo>
                  <a:lnTo>
                    <a:pt x="184" y="160"/>
                  </a:lnTo>
                  <a:lnTo>
                    <a:pt x="186" y="164"/>
                  </a:lnTo>
                  <a:lnTo>
                    <a:pt x="190" y="168"/>
                  </a:lnTo>
                  <a:lnTo>
                    <a:pt x="194" y="168"/>
                  </a:lnTo>
                  <a:lnTo>
                    <a:pt x="196" y="162"/>
                  </a:lnTo>
                  <a:lnTo>
                    <a:pt x="194" y="160"/>
                  </a:lnTo>
                  <a:lnTo>
                    <a:pt x="194" y="1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921"/>
            <p:cNvSpPr>
              <a:spLocks/>
            </p:cNvSpPr>
            <p:nvPr/>
          </p:nvSpPr>
          <p:spPr bwMode="auto">
            <a:xfrm>
              <a:off x="3573462" y="4681538"/>
              <a:ext cx="95250" cy="84138"/>
            </a:xfrm>
            <a:custGeom>
              <a:avLst/>
              <a:gdLst/>
              <a:ahLst/>
              <a:cxnLst>
                <a:cxn ang="0">
                  <a:pos x="4" y="86"/>
                </a:cxn>
                <a:cxn ang="0">
                  <a:pos x="0" y="88"/>
                </a:cxn>
                <a:cxn ang="0">
                  <a:pos x="2" y="97"/>
                </a:cxn>
                <a:cxn ang="0">
                  <a:pos x="8" y="105"/>
                </a:cxn>
                <a:cxn ang="0">
                  <a:pos x="13" y="105"/>
                </a:cxn>
                <a:cxn ang="0">
                  <a:pos x="17" y="103"/>
                </a:cxn>
                <a:cxn ang="0">
                  <a:pos x="25" y="99"/>
                </a:cxn>
                <a:cxn ang="0">
                  <a:pos x="32" y="94"/>
                </a:cxn>
                <a:cxn ang="0">
                  <a:pos x="44" y="88"/>
                </a:cxn>
                <a:cxn ang="0">
                  <a:pos x="55" y="80"/>
                </a:cxn>
                <a:cxn ang="0">
                  <a:pos x="66" y="73"/>
                </a:cxn>
                <a:cxn ang="0">
                  <a:pos x="78" y="63"/>
                </a:cxn>
                <a:cxn ang="0">
                  <a:pos x="89" y="54"/>
                </a:cxn>
                <a:cxn ang="0">
                  <a:pos x="97" y="42"/>
                </a:cxn>
                <a:cxn ang="0">
                  <a:pos x="105" y="35"/>
                </a:cxn>
                <a:cxn ang="0">
                  <a:pos x="110" y="27"/>
                </a:cxn>
                <a:cxn ang="0">
                  <a:pos x="116" y="21"/>
                </a:cxn>
                <a:cxn ang="0">
                  <a:pos x="120" y="10"/>
                </a:cxn>
                <a:cxn ang="0">
                  <a:pos x="120" y="4"/>
                </a:cxn>
                <a:cxn ang="0">
                  <a:pos x="118" y="0"/>
                </a:cxn>
                <a:cxn ang="0">
                  <a:pos x="116" y="0"/>
                </a:cxn>
                <a:cxn ang="0">
                  <a:pos x="112" y="0"/>
                </a:cxn>
                <a:cxn ang="0">
                  <a:pos x="106" y="4"/>
                </a:cxn>
                <a:cxn ang="0">
                  <a:pos x="99" y="8"/>
                </a:cxn>
                <a:cxn ang="0">
                  <a:pos x="89" y="18"/>
                </a:cxn>
                <a:cxn ang="0">
                  <a:pos x="82" y="21"/>
                </a:cxn>
                <a:cxn ang="0">
                  <a:pos x="74" y="27"/>
                </a:cxn>
                <a:cxn ang="0">
                  <a:pos x="68" y="33"/>
                </a:cxn>
                <a:cxn ang="0">
                  <a:pos x="63" y="38"/>
                </a:cxn>
                <a:cxn ang="0">
                  <a:pos x="53" y="44"/>
                </a:cxn>
                <a:cxn ang="0">
                  <a:pos x="47" y="50"/>
                </a:cxn>
                <a:cxn ang="0">
                  <a:pos x="40" y="54"/>
                </a:cxn>
                <a:cxn ang="0">
                  <a:pos x="34" y="59"/>
                </a:cxn>
                <a:cxn ang="0">
                  <a:pos x="25" y="67"/>
                </a:cxn>
                <a:cxn ang="0">
                  <a:pos x="21" y="73"/>
                </a:cxn>
                <a:cxn ang="0">
                  <a:pos x="19" y="78"/>
                </a:cxn>
                <a:cxn ang="0">
                  <a:pos x="19" y="80"/>
                </a:cxn>
                <a:cxn ang="0">
                  <a:pos x="17" y="84"/>
                </a:cxn>
                <a:cxn ang="0">
                  <a:pos x="17" y="88"/>
                </a:cxn>
                <a:cxn ang="0">
                  <a:pos x="13" y="88"/>
                </a:cxn>
                <a:cxn ang="0">
                  <a:pos x="9" y="88"/>
                </a:cxn>
                <a:cxn ang="0">
                  <a:pos x="6" y="86"/>
                </a:cxn>
                <a:cxn ang="0">
                  <a:pos x="4" y="86"/>
                </a:cxn>
                <a:cxn ang="0">
                  <a:pos x="4" y="86"/>
                </a:cxn>
              </a:cxnLst>
              <a:rect l="0" t="0" r="r" b="b"/>
              <a:pathLst>
                <a:path w="120" h="105">
                  <a:moveTo>
                    <a:pt x="4" y="86"/>
                  </a:moveTo>
                  <a:lnTo>
                    <a:pt x="0" y="88"/>
                  </a:lnTo>
                  <a:lnTo>
                    <a:pt x="2" y="97"/>
                  </a:lnTo>
                  <a:lnTo>
                    <a:pt x="8" y="105"/>
                  </a:lnTo>
                  <a:lnTo>
                    <a:pt x="13" y="105"/>
                  </a:lnTo>
                  <a:lnTo>
                    <a:pt x="17" y="103"/>
                  </a:lnTo>
                  <a:lnTo>
                    <a:pt x="25" y="99"/>
                  </a:lnTo>
                  <a:lnTo>
                    <a:pt x="32" y="94"/>
                  </a:lnTo>
                  <a:lnTo>
                    <a:pt x="44" y="88"/>
                  </a:lnTo>
                  <a:lnTo>
                    <a:pt x="55" y="80"/>
                  </a:lnTo>
                  <a:lnTo>
                    <a:pt x="66" y="73"/>
                  </a:lnTo>
                  <a:lnTo>
                    <a:pt x="78" y="63"/>
                  </a:lnTo>
                  <a:lnTo>
                    <a:pt x="89" y="54"/>
                  </a:lnTo>
                  <a:lnTo>
                    <a:pt x="97" y="42"/>
                  </a:lnTo>
                  <a:lnTo>
                    <a:pt x="105" y="35"/>
                  </a:lnTo>
                  <a:lnTo>
                    <a:pt x="110" y="27"/>
                  </a:lnTo>
                  <a:lnTo>
                    <a:pt x="116" y="21"/>
                  </a:lnTo>
                  <a:lnTo>
                    <a:pt x="120" y="10"/>
                  </a:lnTo>
                  <a:lnTo>
                    <a:pt x="120" y="4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99" y="8"/>
                  </a:lnTo>
                  <a:lnTo>
                    <a:pt x="89" y="18"/>
                  </a:lnTo>
                  <a:lnTo>
                    <a:pt x="82" y="21"/>
                  </a:lnTo>
                  <a:lnTo>
                    <a:pt x="74" y="27"/>
                  </a:lnTo>
                  <a:lnTo>
                    <a:pt x="68" y="33"/>
                  </a:lnTo>
                  <a:lnTo>
                    <a:pt x="63" y="38"/>
                  </a:lnTo>
                  <a:lnTo>
                    <a:pt x="53" y="44"/>
                  </a:lnTo>
                  <a:lnTo>
                    <a:pt x="47" y="50"/>
                  </a:lnTo>
                  <a:lnTo>
                    <a:pt x="40" y="54"/>
                  </a:lnTo>
                  <a:lnTo>
                    <a:pt x="34" y="59"/>
                  </a:lnTo>
                  <a:lnTo>
                    <a:pt x="25" y="67"/>
                  </a:lnTo>
                  <a:lnTo>
                    <a:pt x="21" y="73"/>
                  </a:lnTo>
                  <a:lnTo>
                    <a:pt x="19" y="78"/>
                  </a:lnTo>
                  <a:lnTo>
                    <a:pt x="19" y="80"/>
                  </a:lnTo>
                  <a:lnTo>
                    <a:pt x="17" y="84"/>
                  </a:lnTo>
                  <a:lnTo>
                    <a:pt x="17" y="88"/>
                  </a:lnTo>
                  <a:lnTo>
                    <a:pt x="13" y="88"/>
                  </a:lnTo>
                  <a:lnTo>
                    <a:pt x="9" y="88"/>
                  </a:lnTo>
                  <a:lnTo>
                    <a:pt x="6" y="86"/>
                  </a:lnTo>
                  <a:lnTo>
                    <a:pt x="4" y="86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922"/>
            <p:cNvSpPr>
              <a:spLocks/>
            </p:cNvSpPr>
            <p:nvPr/>
          </p:nvSpPr>
          <p:spPr bwMode="auto">
            <a:xfrm>
              <a:off x="3646487" y="4821238"/>
              <a:ext cx="39687" cy="41275"/>
            </a:xfrm>
            <a:custGeom>
              <a:avLst/>
              <a:gdLst/>
              <a:ahLst/>
              <a:cxnLst>
                <a:cxn ang="0">
                  <a:pos x="12" y="38"/>
                </a:cxn>
                <a:cxn ang="0">
                  <a:pos x="10" y="35"/>
                </a:cxn>
                <a:cxn ang="0">
                  <a:pos x="8" y="29"/>
                </a:cxn>
                <a:cxn ang="0">
                  <a:pos x="8" y="21"/>
                </a:cxn>
                <a:cxn ang="0">
                  <a:pos x="12" y="16"/>
                </a:cxn>
                <a:cxn ang="0">
                  <a:pos x="14" y="10"/>
                </a:cxn>
                <a:cxn ang="0">
                  <a:pos x="19" y="10"/>
                </a:cxn>
                <a:cxn ang="0">
                  <a:pos x="25" y="10"/>
                </a:cxn>
                <a:cxn ang="0">
                  <a:pos x="31" y="14"/>
                </a:cxn>
                <a:cxn ang="0">
                  <a:pos x="36" y="21"/>
                </a:cxn>
                <a:cxn ang="0">
                  <a:pos x="42" y="33"/>
                </a:cxn>
                <a:cxn ang="0">
                  <a:pos x="38" y="38"/>
                </a:cxn>
                <a:cxn ang="0">
                  <a:pos x="34" y="48"/>
                </a:cxn>
                <a:cxn ang="0">
                  <a:pos x="33" y="52"/>
                </a:cxn>
                <a:cxn ang="0">
                  <a:pos x="36" y="54"/>
                </a:cxn>
                <a:cxn ang="0">
                  <a:pos x="38" y="52"/>
                </a:cxn>
                <a:cxn ang="0">
                  <a:pos x="44" y="46"/>
                </a:cxn>
                <a:cxn ang="0">
                  <a:pos x="48" y="38"/>
                </a:cxn>
                <a:cxn ang="0">
                  <a:pos x="52" y="29"/>
                </a:cxn>
                <a:cxn ang="0">
                  <a:pos x="48" y="19"/>
                </a:cxn>
                <a:cxn ang="0">
                  <a:pos x="44" y="12"/>
                </a:cxn>
                <a:cxn ang="0">
                  <a:pos x="38" y="4"/>
                </a:cxn>
                <a:cxn ang="0">
                  <a:pos x="34" y="2"/>
                </a:cxn>
                <a:cxn ang="0">
                  <a:pos x="27" y="0"/>
                </a:cxn>
                <a:cxn ang="0">
                  <a:pos x="19" y="0"/>
                </a:cxn>
                <a:cxn ang="0">
                  <a:pos x="12" y="2"/>
                </a:cxn>
                <a:cxn ang="0">
                  <a:pos x="8" y="6"/>
                </a:cxn>
                <a:cxn ang="0">
                  <a:pos x="4" y="10"/>
                </a:cxn>
                <a:cxn ang="0">
                  <a:pos x="2" y="19"/>
                </a:cxn>
                <a:cxn ang="0">
                  <a:pos x="0" y="25"/>
                </a:cxn>
                <a:cxn ang="0">
                  <a:pos x="2" y="33"/>
                </a:cxn>
                <a:cxn ang="0">
                  <a:pos x="6" y="42"/>
                </a:cxn>
                <a:cxn ang="0">
                  <a:pos x="12" y="48"/>
                </a:cxn>
                <a:cxn ang="0">
                  <a:pos x="14" y="42"/>
                </a:cxn>
                <a:cxn ang="0">
                  <a:pos x="12" y="38"/>
                </a:cxn>
                <a:cxn ang="0">
                  <a:pos x="12" y="38"/>
                </a:cxn>
              </a:cxnLst>
              <a:rect l="0" t="0" r="r" b="b"/>
              <a:pathLst>
                <a:path w="52" h="54">
                  <a:moveTo>
                    <a:pt x="12" y="38"/>
                  </a:moveTo>
                  <a:lnTo>
                    <a:pt x="10" y="35"/>
                  </a:lnTo>
                  <a:lnTo>
                    <a:pt x="8" y="29"/>
                  </a:lnTo>
                  <a:lnTo>
                    <a:pt x="8" y="21"/>
                  </a:lnTo>
                  <a:lnTo>
                    <a:pt x="12" y="16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0"/>
                  </a:lnTo>
                  <a:lnTo>
                    <a:pt x="31" y="14"/>
                  </a:lnTo>
                  <a:lnTo>
                    <a:pt x="36" y="21"/>
                  </a:lnTo>
                  <a:lnTo>
                    <a:pt x="42" y="33"/>
                  </a:lnTo>
                  <a:lnTo>
                    <a:pt x="38" y="38"/>
                  </a:lnTo>
                  <a:lnTo>
                    <a:pt x="34" y="48"/>
                  </a:lnTo>
                  <a:lnTo>
                    <a:pt x="33" y="52"/>
                  </a:lnTo>
                  <a:lnTo>
                    <a:pt x="36" y="54"/>
                  </a:lnTo>
                  <a:lnTo>
                    <a:pt x="38" y="52"/>
                  </a:lnTo>
                  <a:lnTo>
                    <a:pt x="44" y="46"/>
                  </a:lnTo>
                  <a:lnTo>
                    <a:pt x="48" y="38"/>
                  </a:lnTo>
                  <a:lnTo>
                    <a:pt x="52" y="29"/>
                  </a:lnTo>
                  <a:lnTo>
                    <a:pt x="48" y="19"/>
                  </a:lnTo>
                  <a:lnTo>
                    <a:pt x="44" y="12"/>
                  </a:lnTo>
                  <a:lnTo>
                    <a:pt x="38" y="4"/>
                  </a:lnTo>
                  <a:lnTo>
                    <a:pt x="34" y="2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6"/>
                  </a:lnTo>
                  <a:lnTo>
                    <a:pt x="4" y="10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2" y="33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4" y="42"/>
                  </a:lnTo>
                  <a:lnTo>
                    <a:pt x="12" y="38"/>
                  </a:lnTo>
                  <a:lnTo>
                    <a:pt x="12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923"/>
            <p:cNvSpPr>
              <a:spLocks/>
            </p:cNvSpPr>
            <p:nvPr/>
          </p:nvSpPr>
          <p:spPr bwMode="auto">
            <a:xfrm>
              <a:off x="3654425" y="4854576"/>
              <a:ext cx="33337" cy="206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13" y="6"/>
                </a:cxn>
                <a:cxn ang="0">
                  <a:pos x="15" y="4"/>
                </a:cxn>
                <a:cxn ang="0">
                  <a:pos x="21" y="2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26" y="2"/>
                </a:cxn>
                <a:cxn ang="0">
                  <a:pos x="30" y="6"/>
                </a:cxn>
                <a:cxn ang="0">
                  <a:pos x="34" y="12"/>
                </a:cxn>
                <a:cxn ang="0">
                  <a:pos x="40" y="17"/>
                </a:cxn>
                <a:cxn ang="0">
                  <a:pos x="41" y="23"/>
                </a:cxn>
                <a:cxn ang="0">
                  <a:pos x="40" y="27"/>
                </a:cxn>
                <a:cxn ang="0">
                  <a:pos x="32" y="23"/>
                </a:cxn>
                <a:cxn ang="0">
                  <a:pos x="28" y="17"/>
                </a:cxn>
                <a:cxn ang="0">
                  <a:pos x="22" y="12"/>
                </a:cxn>
                <a:cxn ang="0">
                  <a:pos x="22" y="10"/>
                </a:cxn>
                <a:cxn ang="0">
                  <a:pos x="21" y="10"/>
                </a:cxn>
                <a:cxn ang="0">
                  <a:pos x="15" y="10"/>
                </a:cxn>
                <a:cxn ang="0">
                  <a:pos x="9" y="8"/>
                </a:cxn>
                <a:cxn ang="0">
                  <a:pos x="5" y="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" h="27">
                  <a:moveTo>
                    <a:pt x="0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13" y="6"/>
                  </a:lnTo>
                  <a:lnTo>
                    <a:pt x="15" y="4"/>
                  </a:lnTo>
                  <a:lnTo>
                    <a:pt x="21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40" y="17"/>
                  </a:lnTo>
                  <a:lnTo>
                    <a:pt x="41" y="23"/>
                  </a:lnTo>
                  <a:lnTo>
                    <a:pt x="40" y="27"/>
                  </a:lnTo>
                  <a:lnTo>
                    <a:pt x="32" y="23"/>
                  </a:lnTo>
                  <a:lnTo>
                    <a:pt x="28" y="17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15" y="10"/>
                  </a:lnTo>
                  <a:lnTo>
                    <a:pt x="9" y="8"/>
                  </a:lnTo>
                  <a:lnTo>
                    <a:pt x="5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924"/>
            <p:cNvSpPr>
              <a:spLocks/>
            </p:cNvSpPr>
            <p:nvPr/>
          </p:nvSpPr>
          <p:spPr bwMode="auto">
            <a:xfrm>
              <a:off x="3695700" y="4870451"/>
              <a:ext cx="22225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6" y="27"/>
                </a:cxn>
                <a:cxn ang="0">
                  <a:pos x="15" y="31"/>
                </a:cxn>
                <a:cxn ang="0">
                  <a:pos x="23" y="31"/>
                </a:cxn>
                <a:cxn ang="0">
                  <a:pos x="27" y="25"/>
                </a:cxn>
                <a:cxn ang="0">
                  <a:pos x="28" y="15"/>
                </a:cxn>
                <a:cxn ang="0">
                  <a:pos x="25" y="10"/>
                </a:cxn>
                <a:cxn ang="0">
                  <a:pos x="19" y="6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8" y="8"/>
                </a:cxn>
                <a:cxn ang="0">
                  <a:pos x="11" y="12"/>
                </a:cxn>
                <a:cxn ang="0">
                  <a:pos x="17" y="15"/>
                </a:cxn>
                <a:cxn ang="0">
                  <a:pos x="19" y="21"/>
                </a:cxn>
                <a:cxn ang="0">
                  <a:pos x="15" y="27"/>
                </a:cxn>
                <a:cxn ang="0">
                  <a:pos x="9" y="25"/>
                </a:cxn>
                <a:cxn ang="0">
                  <a:pos x="4" y="19"/>
                </a:cxn>
                <a:cxn ang="0">
                  <a:pos x="2" y="12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31">
                  <a:moveTo>
                    <a:pt x="6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23"/>
                  </a:lnTo>
                  <a:lnTo>
                    <a:pt x="6" y="27"/>
                  </a:lnTo>
                  <a:lnTo>
                    <a:pt x="15" y="31"/>
                  </a:lnTo>
                  <a:lnTo>
                    <a:pt x="23" y="31"/>
                  </a:lnTo>
                  <a:lnTo>
                    <a:pt x="27" y="25"/>
                  </a:lnTo>
                  <a:lnTo>
                    <a:pt x="28" y="15"/>
                  </a:lnTo>
                  <a:lnTo>
                    <a:pt x="25" y="10"/>
                  </a:lnTo>
                  <a:lnTo>
                    <a:pt x="19" y="6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8" y="8"/>
                  </a:lnTo>
                  <a:lnTo>
                    <a:pt x="11" y="12"/>
                  </a:lnTo>
                  <a:lnTo>
                    <a:pt x="17" y="15"/>
                  </a:lnTo>
                  <a:lnTo>
                    <a:pt x="19" y="21"/>
                  </a:lnTo>
                  <a:lnTo>
                    <a:pt x="15" y="27"/>
                  </a:lnTo>
                  <a:lnTo>
                    <a:pt x="9" y="25"/>
                  </a:lnTo>
                  <a:lnTo>
                    <a:pt x="4" y="19"/>
                  </a:lnTo>
                  <a:lnTo>
                    <a:pt x="2" y="12"/>
                  </a:lnTo>
                  <a:lnTo>
                    <a:pt x="6" y="8"/>
                  </a:lnTo>
                  <a:lnTo>
                    <a:pt x="8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925"/>
            <p:cNvSpPr>
              <a:spLocks/>
            </p:cNvSpPr>
            <p:nvPr/>
          </p:nvSpPr>
          <p:spPr bwMode="auto">
            <a:xfrm>
              <a:off x="3698875" y="4870451"/>
              <a:ext cx="11112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1" y="12"/>
                </a:cxn>
                <a:cxn ang="0">
                  <a:pos x="13" y="6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3" h="12">
                  <a:moveTo>
                    <a:pt x="0" y="6"/>
                  </a:moveTo>
                  <a:lnTo>
                    <a:pt x="11" y="12"/>
                  </a:lnTo>
                  <a:lnTo>
                    <a:pt x="13" y="6"/>
                  </a:lnTo>
                  <a:lnTo>
                    <a:pt x="11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926"/>
            <p:cNvSpPr>
              <a:spLocks/>
            </p:cNvSpPr>
            <p:nvPr/>
          </p:nvSpPr>
          <p:spPr bwMode="auto">
            <a:xfrm>
              <a:off x="3711575" y="4889501"/>
              <a:ext cx="7937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7" y="13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lnTo>
                    <a:pt x="0" y="6"/>
                  </a:lnTo>
                  <a:lnTo>
                    <a:pt x="2" y="9"/>
                  </a:lnTo>
                  <a:lnTo>
                    <a:pt x="4" y="11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9" y="9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927"/>
            <p:cNvSpPr>
              <a:spLocks/>
            </p:cNvSpPr>
            <p:nvPr/>
          </p:nvSpPr>
          <p:spPr bwMode="auto">
            <a:xfrm>
              <a:off x="3530600" y="4784726"/>
              <a:ext cx="146050" cy="1460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32" y="24"/>
                </a:cxn>
                <a:cxn ang="0">
                  <a:pos x="26" y="38"/>
                </a:cxn>
                <a:cxn ang="0">
                  <a:pos x="22" y="53"/>
                </a:cxn>
                <a:cxn ang="0">
                  <a:pos x="19" y="68"/>
                </a:cxn>
                <a:cxn ang="0">
                  <a:pos x="15" y="85"/>
                </a:cxn>
                <a:cxn ang="0">
                  <a:pos x="13" y="102"/>
                </a:cxn>
                <a:cxn ang="0">
                  <a:pos x="15" y="116"/>
                </a:cxn>
                <a:cxn ang="0">
                  <a:pos x="17" y="129"/>
                </a:cxn>
                <a:cxn ang="0">
                  <a:pos x="22" y="146"/>
                </a:cxn>
                <a:cxn ang="0">
                  <a:pos x="38" y="161"/>
                </a:cxn>
                <a:cxn ang="0">
                  <a:pos x="53" y="169"/>
                </a:cxn>
                <a:cxn ang="0">
                  <a:pos x="68" y="171"/>
                </a:cxn>
                <a:cxn ang="0">
                  <a:pos x="81" y="167"/>
                </a:cxn>
                <a:cxn ang="0">
                  <a:pos x="99" y="159"/>
                </a:cxn>
                <a:cxn ang="0">
                  <a:pos x="116" y="150"/>
                </a:cxn>
                <a:cxn ang="0">
                  <a:pos x="133" y="139"/>
                </a:cxn>
                <a:cxn ang="0">
                  <a:pos x="148" y="129"/>
                </a:cxn>
                <a:cxn ang="0">
                  <a:pos x="163" y="120"/>
                </a:cxn>
                <a:cxn ang="0">
                  <a:pos x="182" y="129"/>
                </a:cxn>
                <a:cxn ang="0">
                  <a:pos x="177" y="133"/>
                </a:cxn>
                <a:cxn ang="0">
                  <a:pos x="167" y="140"/>
                </a:cxn>
                <a:cxn ang="0">
                  <a:pos x="150" y="152"/>
                </a:cxn>
                <a:cxn ang="0">
                  <a:pos x="131" y="163"/>
                </a:cxn>
                <a:cxn ang="0">
                  <a:pos x="108" y="173"/>
                </a:cxn>
                <a:cxn ang="0">
                  <a:pos x="85" y="182"/>
                </a:cxn>
                <a:cxn ang="0">
                  <a:pos x="61" y="184"/>
                </a:cxn>
                <a:cxn ang="0">
                  <a:pos x="42" y="180"/>
                </a:cxn>
                <a:cxn ang="0">
                  <a:pos x="22" y="169"/>
                </a:cxn>
                <a:cxn ang="0">
                  <a:pos x="11" y="156"/>
                </a:cxn>
                <a:cxn ang="0">
                  <a:pos x="5" y="140"/>
                </a:cxn>
                <a:cxn ang="0">
                  <a:pos x="2" y="127"/>
                </a:cxn>
                <a:cxn ang="0">
                  <a:pos x="0" y="112"/>
                </a:cxn>
                <a:cxn ang="0">
                  <a:pos x="2" y="99"/>
                </a:cxn>
                <a:cxn ang="0">
                  <a:pos x="5" y="83"/>
                </a:cxn>
                <a:cxn ang="0">
                  <a:pos x="7" y="64"/>
                </a:cxn>
                <a:cxn ang="0">
                  <a:pos x="11" y="51"/>
                </a:cxn>
                <a:cxn ang="0">
                  <a:pos x="17" y="40"/>
                </a:cxn>
                <a:cxn ang="0">
                  <a:pos x="26" y="17"/>
                </a:cxn>
                <a:cxn ang="0">
                  <a:pos x="34" y="4"/>
                </a:cxn>
                <a:cxn ang="0">
                  <a:pos x="42" y="2"/>
                </a:cxn>
                <a:cxn ang="0">
                  <a:pos x="38" y="11"/>
                </a:cxn>
              </a:cxnLst>
              <a:rect l="0" t="0" r="r" b="b"/>
              <a:pathLst>
                <a:path w="182" h="184">
                  <a:moveTo>
                    <a:pt x="38" y="11"/>
                  </a:moveTo>
                  <a:lnTo>
                    <a:pt x="36" y="13"/>
                  </a:lnTo>
                  <a:lnTo>
                    <a:pt x="34" y="21"/>
                  </a:lnTo>
                  <a:lnTo>
                    <a:pt x="32" y="24"/>
                  </a:lnTo>
                  <a:lnTo>
                    <a:pt x="30" y="30"/>
                  </a:lnTo>
                  <a:lnTo>
                    <a:pt x="26" y="38"/>
                  </a:lnTo>
                  <a:lnTo>
                    <a:pt x="26" y="45"/>
                  </a:lnTo>
                  <a:lnTo>
                    <a:pt x="22" y="53"/>
                  </a:lnTo>
                  <a:lnTo>
                    <a:pt x="21" y="61"/>
                  </a:lnTo>
                  <a:lnTo>
                    <a:pt x="19" y="68"/>
                  </a:lnTo>
                  <a:lnTo>
                    <a:pt x="17" y="78"/>
                  </a:lnTo>
                  <a:lnTo>
                    <a:pt x="15" y="85"/>
                  </a:lnTo>
                  <a:lnTo>
                    <a:pt x="13" y="93"/>
                  </a:lnTo>
                  <a:lnTo>
                    <a:pt x="13" y="102"/>
                  </a:lnTo>
                  <a:lnTo>
                    <a:pt x="15" y="110"/>
                  </a:lnTo>
                  <a:lnTo>
                    <a:pt x="15" y="116"/>
                  </a:lnTo>
                  <a:lnTo>
                    <a:pt x="17" y="123"/>
                  </a:lnTo>
                  <a:lnTo>
                    <a:pt x="17" y="129"/>
                  </a:lnTo>
                  <a:lnTo>
                    <a:pt x="21" y="135"/>
                  </a:lnTo>
                  <a:lnTo>
                    <a:pt x="22" y="146"/>
                  </a:lnTo>
                  <a:lnTo>
                    <a:pt x="30" y="156"/>
                  </a:lnTo>
                  <a:lnTo>
                    <a:pt x="38" y="161"/>
                  </a:lnTo>
                  <a:lnTo>
                    <a:pt x="45" y="167"/>
                  </a:lnTo>
                  <a:lnTo>
                    <a:pt x="53" y="169"/>
                  </a:lnTo>
                  <a:lnTo>
                    <a:pt x="64" y="173"/>
                  </a:lnTo>
                  <a:lnTo>
                    <a:pt x="68" y="171"/>
                  </a:lnTo>
                  <a:lnTo>
                    <a:pt x="76" y="169"/>
                  </a:lnTo>
                  <a:lnTo>
                    <a:pt x="81" y="167"/>
                  </a:lnTo>
                  <a:lnTo>
                    <a:pt x="91" y="163"/>
                  </a:lnTo>
                  <a:lnTo>
                    <a:pt x="99" y="159"/>
                  </a:lnTo>
                  <a:lnTo>
                    <a:pt x="108" y="154"/>
                  </a:lnTo>
                  <a:lnTo>
                    <a:pt x="116" y="150"/>
                  </a:lnTo>
                  <a:lnTo>
                    <a:pt x="125" y="144"/>
                  </a:lnTo>
                  <a:lnTo>
                    <a:pt x="133" y="139"/>
                  </a:lnTo>
                  <a:lnTo>
                    <a:pt x="140" y="135"/>
                  </a:lnTo>
                  <a:lnTo>
                    <a:pt x="148" y="129"/>
                  </a:lnTo>
                  <a:lnTo>
                    <a:pt x="156" y="125"/>
                  </a:lnTo>
                  <a:lnTo>
                    <a:pt x="163" y="120"/>
                  </a:lnTo>
                  <a:lnTo>
                    <a:pt x="167" y="118"/>
                  </a:lnTo>
                  <a:lnTo>
                    <a:pt x="182" y="129"/>
                  </a:lnTo>
                  <a:lnTo>
                    <a:pt x="178" y="129"/>
                  </a:lnTo>
                  <a:lnTo>
                    <a:pt x="177" y="133"/>
                  </a:lnTo>
                  <a:lnTo>
                    <a:pt x="173" y="135"/>
                  </a:lnTo>
                  <a:lnTo>
                    <a:pt x="167" y="140"/>
                  </a:lnTo>
                  <a:lnTo>
                    <a:pt x="158" y="144"/>
                  </a:lnTo>
                  <a:lnTo>
                    <a:pt x="150" y="152"/>
                  </a:lnTo>
                  <a:lnTo>
                    <a:pt x="140" y="158"/>
                  </a:lnTo>
                  <a:lnTo>
                    <a:pt x="131" y="163"/>
                  </a:lnTo>
                  <a:lnTo>
                    <a:pt x="119" y="169"/>
                  </a:lnTo>
                  <a:lnTo>
                    <a:pt x="108" y="173"/>
                  </a:lnTo>
                  <a:lnTo>
                    <a:pt x="97" y="177"/>
                  </a:lnTo>
                  <a:lnTo>
                    <a:pt x="85" y="182"/>
                  </a:lnTo>
                  <a:lnTo>
                    <a:pt x="72" y="182"/>
                  </a:lnTo>
                  <a:lnTo>
                    <a:pt x="61" y="184"/>
                  </a:lnTo>
                  <a:lnTo>
                    <a:pt x="51" y="182"/>
                  </a:lnTo>
                  <a:lnTo>
                    <a:pt x="42" y="180"/>
                  </a:lnTo>
                  <a:lnTo>
                    <a:pt x="30" y="175"/>
                  </a:lnTo>
                  <a:lnTo>
                    <a:pt x="22" y="169"/>
                  </a:lnTo>
                  <a:lnTo>
                    <a:pt x="15" y="161"/>
                  </a:lnTo>
                  <a:lnTo>
                    <a:pt x="11" y="156"/>
                  </a:lnTo>
                  <a:lnTo>
                    <a:pt x="7" y="148"/>
                  </a:lnTo>
                  <a:lnTo>
                    <a:pt x="5" y="140"/>
                  </a:lnTo>
                  <a:lnTo>
                    <a:pt x="2" y="133"/>
                  </a:lnTo>
                  <a:lnTo>
                    <a:pt x="2" y="127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89"/>
                  </a:lnTo>
                  <a:lnTo>
                    <a:pt x="5" y="83"/>
                  </a:lnTo>
                  <a:lnTo>
                    <a:pt x="5" y="74"/>
                  </a:lnTo>
                  <a:lnTo>
                    <a:pt x="7" y="64"/>
                  </a:lnTo>
                  <a:lnTo>
                    <a:pt x="9" y="57"/>
                  </a:lnTo>
                  <a:lnTo>
                    <a:pt x="11" y="51"/>
                  </a:lnTo>
                  <a:lnTo>
                    <a:pt x="13" y="45"/>
                  </a:lnTo>
                  <a:lnTo>
                    <a:pt x="17" y="40"/>
                  </a:lnTo>
                  <a:lnTo>
                    <a:pt x="22" y="26"/>
                  </a:lnTo>
                  <a:lnTo>
                    <a:pt x="26" y="17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38" y="0"/>
                  </a:lnTo>
                  <a:lnTo>
                    <a:pt x="42" y="2"/>
                  </a:lnTo>
                  <a:lnTo>
                    <a:pt x="40" y="7"/>
                  </a:lnTo>
                  <a:lnTo>
                    <a:pt x="38" y="11"/>
                  </a:lnTo>
                  <a:lnTo>
                    <a:pt x="3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928"/>
            <p:cNvSpPr>
              <a:spLocks/>
            </p:cNvSpPr>
            <p:nvPr/>
          </p:nvSpPr>
          <p:spPr bwMode="auto">
            <a:xfrm>
              <a:off x="3667125" y="4899026"/>
              <a:ext cx="100012" cy="24130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25"/>
                </a:cxn>
                <a:cxn ang="0">
                  <a:pos x="0" y="54"/>
                </a:cxn>
                <a:cxn ang="0">
                  <a:pos x="0" y="92"/>
                </a:cxn>
                <a:cxn ang="0">
                  <a:pos x="0" y="135"/>
                </a:cxn>
                <a:cxn ang="0">
                  <a:pos x="6" y="185"/>
                </a:cxn>
                <a:cxn ang="0">
                  <a:pos x="11" y="232"/>
                </a:cxn>
                <a:cxn ang="0">
                  <a:pos x="23" y="278"/>
                </a:cxn>
                <a:cxn ang="0">
                  <a:pos x="30" y="299"/>
                </a:cxn>
                <a:cxn ang="0">
                  <a:pos x="38" y="305"/>
                </a:cxn>
                <a:cxn ang="0">
                  <a:pos x="51" y="303"/>
                </a:cxn>
                <a:cxn ang="0">
                  <a:pos x="72" y="289"/>
                </a:cxn>
                <a:cxn ang="0">
                  <a:pos x="97" y="272"/>
                </a:cxn>
                <a:cxn ang="0">
                  <a:pos x="118" y="253"/>
                </a:cxn>
                <a:cxn ang="0">
                  <a:pos x="122" y="246"/>
                </a:cxn>
                <a:cxn ang="0">
                  <a:pos x="108" y="255"/>
                </a:cxn>
                <a:cxn ang="0">
                  <a:pos x="95" y="265"/>
                </a:cxn>
                <a:cxn ang="0">
                  <a:pos x="82" y="272"/>
                </a:cxn>
                <a:cxn ang="0">
                  <a:pos x="68" y="280"/>
                </a:cxn>
                <a:cxn ang="0">
                  <a:pos x="55" y="287"/>
                </a:cxn>
                <a:cxn ang="0">
                  <a:pos x="45" y="291"/>
                </a:cxn>
                <a:cxn ang="0">
                  <a:pos x="38" y="289"/>
                </a:cxn>
                <a:cxn ang="0">
                  <a:pos x="32" y="278"/>
                </a:cxn>
                <a:cxn ang="0">
                  <a:pos x="26" y="255"/>
                </a:cxn>
                <a:cxn ang="0">
                  <a:pos x="21" y="228"/>
                </a:cxn>
                <a:cxn ang="0">
                  <a:pos x="17" y="198"/>
                </a:cxn>
                <a:cxn ang="0">
                  <a:pos x="13" y="168"/>
                </a:cxn>
                <a:cxn ang="0">
                  <a:pos x="11" y="143"/>
                </a:cxn>
                <a:cxn ang="0">
                  <a:pos x="11" y="124"/>
                </a:cxn>
                <a:cxn ang="0">
                  <a:pos x="13" y="111"/>
                </a:cxn>
                <a:cxn ang="0">
                  <a:pos x="13" y="97"/>
                </a:cxn>
                <a:cxn ang="0">
                  <a:pos x="13" y="80"/>
                </a:cxn>
                <a:cxn ang="0">
                  <a:pos x="13" y="61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3" y="12"/>
                </a:cxn>
                <a:cxn ang="0">
                  <a:pos x="13" y="4"/>
                </a:cxn>
                <a:cxn ang="0">
                  <a:pos x="9" y="0"/>
                </a:cxn>
                <a:cxn ang="0">
                  <a:pos x="2" y="6"/>
                </a:cxn>
                <a:cxn ang="0">
                  <a:pos x="2" y="8"/>
                </a:cxn>
              </a:cxnLst>
              <a:rect l="0" t="0" r="r" b="b"/>
              <a:pathLst>
                <a:path w="125" h="305">
                  <a:moveTo>
                    <a:pt x="2" y="8"/>
                  </a:moveTo>
                  <a:lnTo>
                    <a:pt x="0" y="10"/>
                  </a:lnTo>
                  <a:lnTo>
                    <a:pt x="0" y="15"/>
                  </a:lnTo>
                  <a:lnTo>
                    <a:pt x="0" y="25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0" y="71"/>
                  </a:lnTo>
                  <a:lnTo>
                    <a:pt x="0" y="92"/>
                  </a:lnTo>
                  <a:lnTo>
                    <a:pt x="0" y="114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6" y="185"/>
                  </a:lnTo>
                  <a:lnTo>
                    <a:pt x="7" y="209"/>
                  </a:lnTo>
                  <a:lnTo>
                    <a:pt x="11" y="232"/>
                  </a:lnTo>
                  <a:lnTo>
                    <a:pt x="17" y="255"/>
                  </a:lnTo>
                  <a:lnTo>
                    <a:pt x="23" y="278"/>
                  </a:lnTo>
                  <a:lnTo>
                    <a:pt x="30" y="299"/>
                  </a:lnTo>
                  <a:lnTo>
                    <a:pt x="30" y="299"/>
                  </a:lnTo>
                  <a:lnTo>
                    <a:pt x="34" y="303"/>
                  </a:lnTo>
                  <a:lnTo>
                    <a:pt x="38" y="305"/>
                  </a:lnTo>
                  <a:lnTo>
                    <a:pt x="47" y="305"/>
                  </a:lnTo>
                  <a:lnTo>
                    <a:pt x="51" y="303"/>
                  </a:lnTo>
                  <a:lnTo>
                    <a:pt x="61" y="297"/>
                  </a:lnTo>
                  <a:lnTo>
                    <a:pt x="72" y="289"/>
                  </a:lnTo>
                  <a:lnTo>
                    <a:pt x="85" y="282"/>
                  </a:lnTo>
                  <a:lnTo>
                    <a:pt x="97" y="272"/>
                  </a:lnTo>
                  <a:lnTo>
                    <a:pt x="108" y="263"/>
                  </a:lnTo>
                  <a:lnTo>
                    <a:pt x="118" y="253"/>
                  </a:lnTo>
                  <a:lnTo>
                    <a:pt x="125" y="246"/>
                  </a:lnTo>
                  <a:lnTo>
                    <a:pt x="122" y="246"/>
                  </a:lnTo>
                  <a:lnTo>
                    <a:pt x="114" y="253"/>
                  </a:lnTo>
                  <a:lnTo>
                    <a:pt x="108" y="255"/>
                  </a:lnTo>
                  <a:lnTo>
                    <a:pt x="103" y="259"/>
                  </a:lnTo>
                  <a:lnTo>
                    <a:pt x="95" y="265"/>
                  </a:lnTo>
                  <a:lnTo>
                    <a:pt x="89" y="268"/>
                  </a:lnTo>
                  <a:lnTo>
                    <a:pt x="82" y="272"/>
                  </a:lnTo>
                  <a:lnTo>
                    <a:pt x="76" y="278"/>
                  </a:lnTo>
                  <a:lnTo>
                    <a:pt x="68" y="280"/>
                  </a:lnTo>
                  <a:lnTo>
                    <a:pt x="63" y="286"/>
                  </a:lnTo>
                  <a:lnTo>
                    <a:pt x="55" y="287"/>
                  </a:lnTo>
                  <a:lnTo>
                    <a:pt x="49" y="289"/>
                  </a:lnTo>
                  <a:lnTo>
                    <a:pt x="45" y="291"/>
                  </a:lnTo>
                  <a:lnTo>
                    <a:pt x="42" y="293"/>
                  </a:lnTo>
                  <a:lnTo>
                    <a:pt x="38" y="289"/>
                  </a:lnTo>
                  <a:lnTo>
                    <a:pt x="36" y="284"/>
                  </a:lnTo>
                  <a:lnTo>
                    <a:pt x="32" y="278"/>
                  </a:lnTo>
                  <a:lnTo>
                    <a:pt x="30" y="268"/>
                  </a:lnTo>
                  <a:lnTo>
                    <a:pt x="26" y="255"/>
                  </a:lnTo>
                  <a:lnTo>
                    <a:pt x="25" y="242"/>
                  </a:lnTo>
                  <a:lnTo>
                    <a:pt x="21" y="228"/>
                  </a:lnTo>
                  <a:lnTo>
                    <a:pt x="21" y="213"/>
                  </a:lnTo>
                  <a:lnTo>
                    <a:pt x="17" y="198"/>
                  </a:lnTo>
                  <a:lnTo>
                    <a:pt x="15" y="183"/>
                  </a:lnTo>
                  <a:lnTo>
                    <a:pt x="13" y="168"/>
                  </a:lnTo>
                  <a:lnTo>
                    <a:pt x="13" y="154"/>
                  </a:lnTo>
                  <a:lnTo>
                    <a:pt x="11" y="143"/>
                  </a:lnTo>
                  <a:lnTo>
                    <a:pt x="11" y="133"/>
                  </a:lnTo>
                  <a:lnTo>
                    <a:pt x="11" y="124"/>
                  </a:lnTo>
                  <a:lnTo>
                    <a:pt x="13" y="118"/>
                  </a:lnTo>
                  <a:lnTo>
                    <a:pt x="13" y="111"/>
                  </a:lnTo>
                  <a:lnTo>
                    <a:pt x="13" y="105"/>
                  </a:lnTo>
                  <a:lnTo>
                    <a:pt x="13" y="97"/>
                  </a:lnTo>
                  <a:lnTo>
                    <a:pt x="13" y="90"/>
                  </a:lnTo>
                  <a:lnTo>
                    <a:pt x="13" y="80"/>
                  </a:lnTo>
                  <a:lnTo>
                    <a:pt x="13" y="71"/>
                  </a:lnTo>
                  <a:lnTo>
                    <a:pt x="13" y="61"/>
                  </a:lnTo>
                  <a:lnTo>
                    <a:pt x="13" y="54"/>
                  </a:lnTo>
                  <a:lnTo>
                    <a:pt x="13" y="42"/>
                  </a:lnTo>
                  <a:lnTo>
                    <a:pt x="13" y="34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3" y="12"/>
                  </a:lnTo>
                  <a:lnTo>
                    <a:pt x="13" y="8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9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929"/>
            <p:cNvSpPr>
              <a:spLocks/>
            </p:cNvSpPr>
            <p:nvPr/>
          </p:nvSpPr>
          <p:spPr bwMode="auto">
            <a:xfrm>
              <a:off x="3713162" y="5140326"/>
              <a:ext cx="228600" cy="347663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17" y="91"/>
                </a:cxn>
                <a:cxn ang="0">
                  <a:pos x="38" y="199"/>
                </a:cxn>
                <a:cxn ang="0">
                  <a:pos x="57" y="308"/>
                </a:cxn>
                <a:cxn ang="0">
                  <a:pos x="72" y="391"/>
                </a:cxn>
                <a:cxn ang="0">
                  <a:pos x="78" y="418"/>
                </a:cxn>
                <a:cxn ang="0">
                  <a:pos x="104" y="424"/>
                </a:cxn>
                <a:cxn ang="0">
                  <a:pos x="123" y="420"/>
                </a:cxn>
                <a:cxn ang="0">
                  <a:pos x="144" y="412"/>
                </a:cxn>
                <a:cxn ang="0">
                  <a:pos x="152" y="410"/>
                </a:cxn>
                <a:cxn ang="0">
                  <a:pos x="171" y="418"/>
                </a:cxn>
                <a:cxn ang="0">
                  <a:pos x="194" y="426"/>
                </a:cxn>
                <a:cxn ang="0">
                  <a:pos x="217" y="433"/>
                </a:cxn>
                <a:cxn ang="0">
                  <a:pos x="234" y="437"/>
                </a:cxn>
                <a:cxn ang="0">
                  <a:pos x="255" y="435"/>
                </a:cxn>
                <a:cxn ang="0">
                  <a:pos x="277" y="431"/>
                </a:cxn>
                <a:cxn ang="0">
                  <a:pos x="287" y="429"/>
                </a:cxn>
                <a:cxn ang="0">
                  <a:pos x="277" y="424"/>
                </a:cxn>
                <a:cxn ang="0">
                  <a:pos x="268" y="424"/>
                </a:cxn>
                <a:cxn ang="0">
                  <a:pos x="247" y="422"/>
                </a:cxn>
                <a:cxn ang="0">
                  <a:pos x="218" y="420"/>
                </a:cxn>
                <a:cxn ang="0">
                  <a:pos x="192" y="414"/>
                </a:cxn>
                <a:cxn ang="0">
                  <a:pos x="167" y="405"/>
                </a:cxn>
                <a:cxn ang="0">
                  <a:pos x="118" y="114"/>
                </a:cxn>
                <a:cxn ang="0">
                  <a:pos x="114" y="125"/>
                </a:cxn>
                <a:cxn ang="0">
                  <a:pos x="114" y="154"/>
                </a:cxn>
                <a:cxn ang="0">
                  <a:pos x="123" y="216"/>
                </a:cxn>
                <a:cxn ang="0">
                  <a:pos x="133" y="289"/>
                </a:cxn>
                <a:cxn ang="0">
                  <a:pos x="144" y="355"/>
                </a:cxn>
                <a:cxn ang="0">
                  <a:pos x="148" y="391"/>
                </a:cxn>
                <a:cxn ang="0">
                  <a:pos x="142" y="397"/>
                </a:cxn>
                <a:cxn ang="0">
                  <a:pos x="120" y="408"/>
                </a:cxn>
                <a:cxn ang="0">
                  <a:pos x="101" y="414"/>
                </a:cxn>
                <a:cxn ang="0">
                  <a:pos x="85" y="410"/>
                </a:cxn>
                <a:cxn ang="0">
                  <a:pos x="78" y="378"/>
                </a:cxn>
                <a:cxn ang="0">
                  <a:pos x="64" y="300"/>
                </a:cxn>
                <a:cxn ang="0">
                  <a:pos x="45" y="205"/>
                </a:cxn>
                <a:cxn ang="0">
                  <a:pos x="30" y="119"/>
                </a:cxn>
                <a:cxn ang="0">
                  <a:pos x="21" y="64"/>
                </a:cxn>
                <a:cxn ang="0">
                  <a:pos x="17" y="43"/>
                </a:cxn>
                <a:cxn ang="0">
                  <a:pos x="11" y="15"/>
                </a:cxn>
                <a:cxn ang="0">
                  <a:pos x="11" y="3"/>
                </a:cxn>
              </a:cxnLst>
              <a:rect l="0" t="0" r="r" b="b"/>
              <a:pathLst>
                <a:path w="287" h="437">
                  <a:moveTo>
                    <a:pt x="0" y="0"/>
                  </a:moveTo>
                  <a:lnTo>
                    <a:pt x="0" y="3"/>
                  </a:lnTo>
                  <a:lnTo>
                    <a:pt x="2" y="17"/>
                  </a:lnTo>
                  <a:lnTo>
                    <a:pt x="5" y="36"/>
                  </a:lnTo>
                  <a:lnTo>
                    <a:pt x="11" y="62"/>
                  </a:lnTo>
                  <a:lnTo>
                    <a:pt x="17" y="91"/>
                  </a:lnTo>
                  <a:lnTo>
                    <a:pt x="23" y="125"/>
                  </a:lnTo>
                  <a:lnTo>
                    <a:pt x="30" y="159"/>
                  </a:lnTo>
                  <a:lnTo>
                    <a:pt x="38" y="199"/>
                  </a:lnTo>
                  <a:lnTo>
                    <a:pt x="44" y="235"/>
                  </a:lnTo>
                  <a:lnTo>
                    <a:pt x="51" y="273"/>
                  </a:lnTo>
                  <a:lnTo>
                    <a:pt x="57" y="308"/>
                  </a:lnTo>
                  <a:lnTo>
                    <a:pt x="63" y="342"/>
                  </a:lnTo>
                  <a:lnTo>
                    <a:pt x="66" y="368"/>
                  </a:lnTo>
                  <a:lnTo>
                    <a:pt x="72" y="391"/>
                  </a:lnTo>
                  <a:lnTo>
                    <a:pt x="74" y="408"/>
                  </a:lnTo>
                  <a:lnTo>
                    <a:pt x="76" y="418"/>
                  </a:lnTo>
                  <a:lnTo>
                    <a:pt x="78" y="418"/>
                  </a:lnTo>
                  <a:lnTo>
                    <a:pt x="83" y="422"/>
                  </a:lnTo>
                  <a:lnTo>
                    <a:pt x="93" y="424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3" y="420"/>
                  </a:lnTo>
                  <a:lnTo>
                    <a:pt x="133" y="418"/>
                  </a:lnTo>
                  <a:lnTo>
                    <a:pt x="139" y="414"/>
                  </a:lnTo>
                  <a:lnTo>
                    <a:pt x="144" y="412"/>
                  </a:lnTo>
                  <a:lnTo>
                    <a:pt x="148" y="410"/>
                  </a:lnTo>
                  <a:lnTo>
                    <a:pt x="150" y="410"/>
                  </a:lnTo>
                  <a:lnTo>
                    <a:pt x="152" y="410"/>
                  </a:lnTo>
                  <a:lnTo>
                    <a:pt x="161" y="414"/>
                  </a:lnTo>
                  <a:lnTo>
                    <a:pt x="163" y="414"/>
                  </a:lnTo>
                  <a:lnTo>
                    <a:pt x="171" y="418"/>
                  </a:lnTo>
                  <a:lnTo>
                    <a:pt x="179" y="420"/>
                  </a:lnTo>
                  <a:lnTo>
                    <a:pt x="186" y="424"/>
                  </a:lnTo>
                  <a:lnTo>
                    <a:pt x="194" y="426"/>
                  </a:lnTo>
                  <a:lnTo>
                    <a:pt x="199" y="427"/>
                  </a:lnTo>
                  <a:lnTo>
                    <a:pt x="207" y="429"/>
                  </a:lnTo>
                  <a:lnTo>
                    <a:pt x="217" y="433"/>
                  </a:lnTo>
                  <a:lnTo>
                    <a:pt x="222" y="433"/>
                  </a:lnTo>
                  <a:lnTo>
                    <a:pt x="228" y="435"/>
                  </a:lnTo>
                  <a:lnTo>
                    <a:pt x="234" y="437"/>
                  </a:lnTo>
                  <a:lnTo>
                    <a:pt x="239" y="437"/>
                  </a:lnTo>
                  <a:lnTo>
                    <a:pt x="247" y="437"/>
                  </a:lnTo>
                  <a:lnTo>
                    <a:pt x="255" y="435"/>
                  </a:lnTo>
                  <a:lnTo>
                    <a:pt x="262" y="433"/>
                  </a:lnTo>
                  <a:lnTo>
                    <a:pt x="272" y="433"/>
                  </a:lnTo>
                  <a:lnTo>
                    <a:pt x="277" y="431"/>
                  </a:lnTo>
                  <a:lnTo>
                    <a:pt x="283" y="429"/>
                  </a:lnTo>
                  <a:lnTo>
                    <a:pt x="285" y="429"/>
                  </a:lnTo>
                  <a:lnTo>
                    <a:pt x="287" y="429"/>
                  </a:lnTo>
                  <a:lnTo>
                    <a:pt x="234" y="28"/>
                  </a:lnTo>
                  <a:lnTo>
                    <a:pt x="222" y="24"/>
                  </a:lnTo>
                  <a:lnTo>
                    <a:pt x="277" y="424"/>
                  </a:lnTo>
                  <a:lnTo>
                    <a:pt x="275" y="424"/>
                  </a:lnTo>
                  <a:lnTo>
                    <a:pt x="274" y="424"/>
                  </a:lnTo>
                  <a:lnTo>
                    <a:pt x="268" y="424"/>
                  </a:lnTo>
                  <a:lnTo>
                    <a:pt x="262" y="424"/>
                  </a:lnTo>
                  <a:lnTo>
                    <a:pt x="255" y="422"/>
                  </a:lnTo>
                  <a:lnTo>
                    <a:pt x="247" y="422"/>
                  </a:lnTo>
                  <a:lnTo>
                    <a:pt x="237" y="422"/>
                  </a:lnTo>
                  <a:lnTo>
                    <a:pt x="230" y="422"/>
                  </a:lnTo>
                  <a:lnTo>
                    <a:pt x="218" y="420"/>
                  </a:lnTo>
                  <a:lnTo>
                    <a:pt x="209" y="418"/>
                  </a:lnTo>
                  <a:lnTo>
                    <a:pt x="199" y="416"/>
                  </a:lnTo>
                  <a:lnTo>
                    <a:pt x="192" y="414"/>
                  </a:lnTo>
                  <a:lnTo>
                    <a:pt x="182" y="412"/>
                  </a:lnTo>
                  <a:lnTo>
                    <a:pt x="175" y="408"/>
                  </a:lnTo>
                  <a:lnTo>
                    <a:pt x="167" y="405"/>
                  </a:lnTo>
                  <a:lnTo>
                    <a:pt x="163" y="401"/>
                  </a:lnTo>
                  <a:lnTo>
                    <a:pt x="120" y="11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14" y="117"/>
                  </a:lnTo>
                  <a:lnTo>
                    <a:pt x="114" y="125"/>
                  </a:lnTo>
                  <a:lnTo>
                    <a:pt x="114" y="129"/>
                  </a:lnTo>
                  <a:lnTo>
                    <a:pt x="114" y="140"/>
                  </a:lnTo>
                  <a:lnTo>
                    <a:pt x="114" y="154"/>
                  </a:lnTo>
                  <a:lnTo>
                    <a:pt x="118" y="175"/>
                  </a:lnTo>
                  <a:lnTo>
                    <a:pt x="120" y="194"/>
                  </a:lnTo>
                  <a:lnTo>
                    <a:pt x="123" y="216"/>
                  </a:lnTo>
                  <a:lnTo>
                    <a:pt x="127" y="241"/>
                  </a:lnTo>
                  <a:lnTo>
                    <a:pt x="131" y="266"/>
                  </a:lnTo>
                  <a:lnTo>
                    <a:pt x="133" y="289"/>
                  </a:lnTo>
                  <a:lnTo>
                    <a:pt x="137" y="313"/>
                  </a:lnTo>
                  <a:lnTo>
                    <a:pt x="140" y="334"/>
                  </a:lnTo>
                  <a:lnTo>
                    <a:pt x="144" y="355"/>
                  </a:lnTo>
                  <a:lnTo>
                    <a:pt x="144" y="370"/>
                  </a:lnTo>
                  <a:lnTo>
                    <a:pt x="148" y="384"/>
                  </a:lnTo>
                  <a:lnTo>
                    <a:pt x="148" y="391"/>
                  </a:lnTo>
                  <a:lnTo>
                    <a:pt x="150" y="395"/>
                  </a:lnTo>
                  <a:lnTo>
                    <a:pt x="148" y="395"/>
                  </a:lnTo>
                  <a:lnTo>
                    <a:pt x="142" y="397"/>
                  </a:lnTo>
                  <a:lnTo>
                    <a:pt x="137" y="401"/>
                  </a:lnTo>
                  <a:lnTo>
                    <a:pt x="131" y="405"/>
                  </a:lnTo>
                  <a:lnTo>
                    <a:pt x="120" y="408"/>
                  </a:lnTo>
                  <a:lnTo>
                    <a:pt x="114" y="412"/>
                  </a:lnTo>
                  <a:lnTo>
                    <a:pt x="106" y="414"/>
                  </a:lnTo>
                  <a:lnTo>
                    <a:pt x="101" y="414"/>
                  </a:lnTo>
                  <a:lnTo>
                    <a:pt x="93" y="412"/>
                  </a:lnTo>
                  <a:lnTo>
                    <a:pt x="87" y="412"/>
                  </a:lnTo>
                  <a:lnTo>
                    <a:pt x="85" y="410"/>
                  </a:lnTo>
                  <a:lnTo>
                    <a:pt x="83" y="405"/>
                  </a:lnTo>
                  <a:lnTo>
                    <a:pt x="82" y="395"/>
                  </a:lnTo>
                  <a:lnTo>
                    <a:pt x="78" y="378"/>
                  </a:lnTo>
                  <a:lnTo>
                    <a:pt x="76" y="357"/>
                  </a:lnTo>
                  <a:lnTo>
                    <a:pt x="68" y="329"/>
                  </a:lnTo>
                  <a:lnTo>
                    <a:pt x="64" y="300"/>
                  </a:lnTo>
                  <a:lnTo>
                    <a:pt x="59" y="270"/>
                  </a:lnTo>
                  <a:lnTo>
                    <a:pt x="53" y="239"/>
                  </a:lnTo>
                  <a:lnTo>
                    <a:pt x="45" y="205"/>
                  </a:lnTo>
                  <a:lnTo>
                    <a:pt x="40" y="175"/>
                  </a:lnTo>
                  <a:lnTo>
                    <a:pt x="34" y="144"/>
                  </a:lnTo>
                  <a:lnTo>
                    <a:pt x="30" y="119"/>
                  </a:lnTo>
                  <a:lnTo>
                    <a:pt x="26" y="95"/>
                  </a:lnTo>
                  <a:lnTo>
                    <a:pt x="23" y="78"/>
                  </a:lnTo>
                  <a:lnTo>
                    <a:pt x="21" y="64"/>
                  </a:lnTo>
                  <a:lnTo>
                    <a:pt x="21" y="58"/>
                  </a:lnTo>
                  <a:lnTo>
                    <a:pt x="17" y="53"/>
                  </a:lnTo>
                  <a:lnTo>
                    <a:pt x="17" y="43"/>
                  </a:lnTo>
                  <a:lnTo>
                    <a:pt x="15" y="34"/>
                  </a:lnTo>
                  <a:lnTo>
                    <a:pt x="13" y="24"/>
                  </a:lnTo>
                  <a:lnTo>
                    <a:pt x="11" y="15"/>
                  </a:lnTo>
                  <a:lnTo>
                    <a:pt x="11" y="9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930"/>
            <p:cNvSpPr>
              <a:spLocks/>
            </p:cNvSpPr>
            <p:nvPr/>
          </p:nvSpPr>
          <p:spPr bwMode="auto">
            <a:xfrm>
              <a:off x="3708400" y="5467351"/>
              <a:ext cx="139700" cy="122238"/>
            </a:xfrm>
            <a:custGeom>
              <a:avLst/>
              <a:gdLst/>
              <a:ahLst/>
              <a:cxnLst>
                <a:cxn ang="0">
                  <a:pos x="103" y="31"/>
                </a:cxn>
                <a:cxn ang="0">
                  <a:pos x="97" y="35"/>
                </a:cxn>
                <a:cxn ang="0">
                  <a:pos x="86" y="44"/>
                </a:cxn>
                <a:cxn ang="0">
                  <a:pos x="71" y="59"/>
                </a:cxn>
                <a:cxn ang="0">
                  <a:pos x="53" y="76"/>
                </a:cxn>
                <a:cxn ang="0">
                  <a:pos x="34" y="94"/>
                </a:cxn>
                <a:cxn ang="0">
                  <a:pos x="19" y="113"/>
                </a:cxn>
                <a:cxn ang="0">
                  <a:pos x="6" y="124"/>
                </a:cxn>
                <a:cxn ang="0">
                  <a:pos x="2" y="133"/>
                </a:cxn>
                <a:cxn ang="0">
                  <a:pos x="2" y="151"/>
                </a:cxn>
                <a:cxn ang="0">
                  <a:pos x="17" y="154"/>
                </a:cxn>
                <a:cxn ang="0">
                  <a:pos x="27" y="149"/>
                </a:cxn>
                <a:cxn ang="0">
                  <a:pos x="46" y="137"/>
                </a:cxn>
                <a:cxn ang="0">
                  <a:pos x="71" y="118"/>
                </a:cxn>
                <a:cxn ang="0">
                  <a:pos x="99" y="101"/>
                </a:cxn>
                <a:cxn ang="0">
                  <a:pos x="126" y="82"/>
                </a:cxn>
                <a:cxn ang="0">
                  <a:pos x="150" y="67"/>
                </a:cxn>
                <a:cxn ang="0">
                  <a:pos x="169" y="52"/>
                </a:cxn>
                <a:cxn ang="0">
                  <a:pos x="177" y="46"/>
                </a:cxn>
                <a:cxn ang="0">
                  <a:pos x="177" y="35"/>
                </a:cxn>
                <a:cxn ang="0">
                  <a:pos x="175" y="19"/>
                </a:cxn>
                <a:cxn ang="0">
                  <a:pos x="173" y="6"/>
                </a:cxn>
                <a:cxn ang="0">
                  <a:pos x="164" y="0"/>
                </a:cxn>
                <a:cxn ang="0">
                  <a:pos x="164" y="6"/>
                </a:cxn>
                <a:cxn ang="0">
                  <a:pos x="166" y="19"/>
                </a:cxn>
                <a:cxn ang="0">
                  <a:pos x="166" y="33"/>
                </a:cxn>
                <a:cxn ang="0">
                  <a:pos x="166" y="42"/>
                </a:cxn>
                <a:cxn ang="0">
                  <a:pos x="156" y="46"/>
                </a:cxn>
                <a:cxn ang="0">
                  <a:pos x="141" y="57"/>
                </a:cxn>
                <a:cxn ang="0">
                  <a:pos x="120" y="73"/>
                </a:cxn>
                <a:cxn ang="0">
                  <a:pos x="95" y="92"/>
                </a:cxn>
                <a:cxn ang="0">
                  <a:pos x="69" y="107"/>
                </a:cxn>
                <a:cxn ang="0">
                  <a:pos x="46" y="122"/>
                </a:cxn>
                <a:cxn ang="0">
                  <a:pos x="31" y="132"/>
                </a:cxn>
                <a:cxn ang="0">
                  <a:pos x="25" y="133"/>
                </a:cxn>
                <a:cxn ang="0">
                  <a:pos x="29" y="122"/>
                </a:cxn>
                <a:cxn ang="0">
                  <a:pos x="42" y="109"/>
                </a:cxn>
                <a:cxn ang="0">
                  <a:pos x="57" y="94"/>
                </a:cxn>
                <a:cxn ang="0">
                  <a:pos x="71" y="80"/>
                </a:cxn>
                <a:cxn ang="0">
                  <a:pos x="84" y="67"/>
                </a:cxn>
                <a:cxn ang="0">
                  <a:pos x="97" y="54"/>
                </a:cxn>
                <a:cxn ang="0">
                  <a:pos x="110" y="42"/>
                </a:cxn>
                <a:cxn ang="0">
                  <a:pos x="122" y="33"/>
                </a:cxn>
                <a:cxn ang="0">
                  <a:pos x="103" y="8"/>
                </a:cxn>
              </a:cxnLst>
              <a:rect l="0" t="0" r="r" b="b"/>
              <a:pathLst>
                <a:path w="177" h="154">
                  <a:moveTo>
                    <a:pt x="103" y="8"/>
                  </a:moveTo>
                  <a:lnTo>
                    <a:pt x="103" y="31"/>
                  </a:lnTo>
                  <a:lnTo>
                    <a:pt x="101" y="31"/>
                  </a:lnTo>
                  <a:lnTo>
                    <a:pt x="97" y="35"/>
                  </a:lnTo>
                  <a:lnTo>
                    <a:pt x="91" y="38"/>
                  </a:lnTo>
                  <a:lnTo>
                    <a:pt x="86" y="44"/>
                  </a:lnTo>
                  <a:lnTo>
                    <a:pt x="78" y="50"/>
                  </a:lnTo>
                  <a:lnTo>
                    <a:pt x="71" y="59"/>
                  </a:lnTo>
                  <a:lnTo>
                    <a:pt x="61" y="67"/>
                  </a:lnTo>
                  <a:lnTo>
                    <a:pt x="53" y="76"/>
                  </a:lnTo>
                  <a:lnTo>
                    <a:pt x="44" y="84"/>
                  </a:lnTo>
                  <a:lnTo>
                    <a:pt x="34" y="94"/>
                  </a:lnTo>
                  <a:lnTo>
                    <a:pt x="27" y="103"/>
                  </a:lnTo>
                  <a:lnTo>
                    <a:pt x="19" y="113"/>
                  </a:lnTo>
                  <a:lnTo>
                    <a:pt x="12" y="118"/>
                  </a:lnTo>
                  <a:lnTo>
                    <a:pt x="6" y="124"/>
                  </a:lnTo>
                  <a:lnTo>
                    <a:pt x="4" y="130"/>
                  </a:lnTo>
                  <a:lnTo>
                    <a:pt x="2" y="133"/>
                  </a:lnTo>
                  <a:lnTo>
                    <a:pt x="0" y="143"/>
                  </a:lnTo>
                  <a:lnTo>
                    <a:pt x="2" y="151"/>
                  </a:lnTo>
                  <a:lnTo>
                    <a:pt x="8" y="154"/>
                  </a:lnTo>
                  <a:lnTo>
                    <a:pt x="17" y="154"/>
                  </a:lnTo>
                  <a:lnTo>
                    <a:pt x="19" y="151"/>
                  </a:lnTo>
                  <a:lnTo>
                    <a:pt x="27" y="149"/>
                  </a:lnTo>
                  <a:lnTo>
                    <a:pt x="34" y="143"/>
                  </a:lnTo>
                  <a:lnTo>
                    <a:pt x="46" y="137"/>
                  </a:lnTo>
                  <a:lnTo>
                    <a:pt x="57" y="128"/>
                  </a:lnTo>
                  <a:lnTo>
                    <a:pt x="71" y="118"/>
                  </a:lnTo>
                  <a:lnTo>
                    <a:pt x="84" y="109"/>
                  </a:lnTo>
                  <a:lnTo>
                    <a:pt x="99" y="101"/>
                  </a:lnTo>
                  <a:lnTo>
                    <a:pt x="112" y="92"/>
                  </a:lnTo>
                  <a:lnTo>
                    <a:pt x="126" y="82"/>
                  </a:lnTo>
                  <a:lnTo>
                    <a:pt x="139" y="73"/>
                  </a:lnTo>
                  <a:lnTo>
                    <a:pt x="150" y="67"/>
                  </a:lnTo>
                  <a:lnTo>
                    <a:pt x="160" y="57"/>
                  </a:lnTo>
                  <a:lnTo>
                    <a:pt x="169" y="52"/>
                  </a:lnTo>
                  <a:lnTo>
                    <a:pt x="173" y="48"/>
                  </a:lnTo>
                  <a:lnTo>
                    <a:pt x="177" y="46"/>
                  </a:lnTo>
                  <a:lnTo>
                    <a:pt x="177" y="40"/>
                  </a:lnTo>
                  <a:lnTo>
                    <a:pt x="177" y="35"/>
                  </a:lnTo>
                  <a:lnTo>
                    <a:pt x="177" y="27"/>
                  </a:lnTo>
                  <a:lnTo>
                    <a:pt x="175" y="19"/>
                  </a:lnTo>
                  <a:lnTo>
                    <a:pt x="173" y="12"/>
                  </a:lnTo>
                  <a:lnTo>
                    <a:pt x="173" y="6"/>
                  </a:lnTo>
                  <a:lnTo>
                    <a:pt x="171" y="2"/>
                  </a:lnTo>
                  <a:lnTo>
                    <a:pt x="164" y="0"/>
                  </a:lnTo>
                  <a:lnTo>
                    <a:pt x="164" y="2"/>
                  </a:lnTo>
                  <a:lnTo>
                    <a:pt x="164" y="6"/>
                  </a:lnTo>
                  <a:lnTo>
                    <a:pt x="164" y="12"/>
                  </a:lnTo>
                  <a:lnTo>
                    <a:pt x="166" y="19"/>
                  </a:lnTo>
                  <a:lnTo>
                    <a:pt x="166" y="27"/>
                  </a:lnTo>
                  <a:lnTo>
                    <a:pt x="166" y="33"/>
                  </a:lnTo>
                  <a:lnTo>
                    <a:pt x="166" y="38"/>
                  </a:lnTo>
                  <a:lnTo>
                    <a:pt x="166" y="4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50" y="50"/>
                  </a:lnTo>
                  <a:lnTo>
                    <a:pt x="141" y="57"/>
                  </a:lnTo>
                  <a:lnTo>
                    <a:pt x="129" y="65"/>
                  </a:lnTo>
                  <a:lnTo>
                    <a:pt x="120" y="73"/>
                  </a:lnTo>
                  <a:lnTo>
                    <a:pt x="107" y="82"/>
                  </a:lnTo>
                  <a:lnTo>
                    <a:pt x="95" y="92"/>
                  </a:lnTo>
                  <a:lnTo>
                    <a:pt x="80" y="97"/>
                  </a:lnTo>
                  <a:lnTo>
                    <a:pt x="69" y="107"/>
                  </a:lnTo>
                  <a:lnTo>
                    <a:pt x="57" y="113"/>
                  </a:lnTo>
                  <a:lnTo>
                    <a:pt x="46" y="122"/>
                  </a:lnTo>
                  <a:lnTo>
                    <a:pt x="36" y="126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5" y="133"/>
                  </a:lnTo>
                  <a:lnTo>
                    <a:pt x="23" y="128"/>
                  </a:lnTo>
                  <a:lnTo>
                    <a:pt x="29" y="122"/>
                  </a:lnTo>
                  <a:lnTo>
                    <a:pt x="34" y="113"/>
                  </a:lnTo>
                  <a:lnTo>
                    <a:pt x="42" y="109"/>
                  </a:lnTo>
                  <a:lnTo>
                    <a:pt x="48" y="103"/>
                  </a:lnTo>
                  <a:lnTo>
                    <a:pt x="57" y="94"/>
                  </a:lnTo>
                  <a:lnTo>
                    <a:pt x="63" y="86"/>
                  </a:lnTo>
                  <a:lnTo>
                    <a:pt x="71" y="80"/>
                  </a:lnTo>
                  <a:lnTo>
                    <a:pt x="76" y="73"/>
                  </a:lnTo>
                  <a:lnTo>
                    <a:pt x="84" y="67"/>
                  </a:lnTo>
                  <a:lnTo>
                    <a:pt x="90" y="59"/>
                  </a:lnTo>
                  <a:lnTo>
                    <a:pt x="97" y="54"/>
                  </a:lnTo>
                  <a:lnTo>
                    <a:pt x="103" y="48"/>
                  </a:lnTo>
                  <a:lnTo>
                    <a:pt x="110" y="42"/>
                  </a:lnTo>
                  <a:lnTo>
                    <a:pt x="118" y="35"/>
                  </a:lnTo>
                  <a:lnTo>
                    <a:pt x="122" y="33"/>
                  </a:lnTo>
                  <a:lnTo>
                    <a:pt x="118" y="8"/>
                  </a:lnTo>
                  <a:lnTo>
                    <a:pt x="103" y="8"/>
                  </a:lnTo>
                  <a:lnTo>
                    <a:pt x="103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931"/>
            <p:cNvSpPr>
              <a:spLocks/>
            </p:cNvSpPr>
            <p:nvPr/>
          </p:nvSpPr>
          <p:spPr bwMode="auto">
            <a:xfrm>
              <a:off x="3851275" y="5470526"/>
              <a:ext cx="155575" cy="12223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25"/>
                </a:cxn>
                <a:cxn ang="0">
                  <a:pos x="7" y="36"/>
                </a:cxn>
                <a:cxn ang="0">
                  <a:pos x="11" y="44"/>
                </a:cxn>
                <a:cxn ang="0">
                  <a:pos x="25" y="53"/>
                </a:cxn>
                <a:cxn ang="0">
                  <a:pos x="45" y="69"/>
                </a:cxn>
                <a:cxn ang="0">
                  <a:pos x="74" y="90"/>
                </a:cxn>
                <a:cxn ang="0">
                  <a:pos x="101" y="110"/>
                </a:cxn>
                <a:cxn ang="0">
                  <a:pos x="129" y="129"/>
                </a:cxn>
                <a:cxn ang="0">
                  <a:pos x="150" y="145"/>
                </a:cxn>
                <a:cxn ang="0">
                  <a:pos x="167" y="152"/>
                </a:cxn>
                <a:cxn ang="0">
                  <a:pos x="182" y="148"/>
                </a:cxn>
                <a:cxn ang="0">
                  <a:pos x="196" y="135"/>
                </a:cxn>
                <a:cxn ang="0">
                  <a:pos x="186" y="124"/>
                </a:cxn>
                <a:cxn ang="0">
                  <a:pos x="177" y="114"/>
                </a:cxn>
                <a:cxn ang="0">
                  <a:pos x="163" y="103"/>
                </a:cxn>
                <a:cxn ang="0">
                  <a:pos x="150" y="91"/>
                </a:cxn>
                <a:cxn ang="0">
                  <a:pos x="135" y="78"/>
                </a:cxn>
                <a:cxn ang="0">
                  <a:pos x="122" y="65"/>
                </a:cxn>
                <a:cxn ang="0">
                  <a:pos x="106" y="53"/>
                </a:cxn>
                <a:cxn ang="0">
                  <a:pos x="104" y="46"/>
                </a:cxn>
                <a:cxn ang="0">
                  <a:pos x="102" y="34"/>
                </a:cxn>
                <a:cxn ang="0">
                  <a:pos x="101" y="17"/>
                </a:cxn>
                <a:cxn ang="0">
                  <a:pos x="87" y="17"/>
                </a:cxn>
                <a:cxn ang="0">
                  <a:pos x="85" y="40"/>
                </a:cxn>
                <a:cxn ang="0">
                  <a:pos x="76" y="40"/>
                </a:cxn>
                <a:cxn ang="0">
                  <a:pos x="76" y="46"/>
                </a:cxn>
                <a:cxn ang="0">
                  <a:pos x="91" y="53"/>
                </a:cxn>
                <a:cxn ang="0">
                  <a:pos x="102" y="59"/>
                </a:cxn>
                <a:cxn ang="0">
                  <a:pos x="118" y="72"/>
                </a:cxn>
                <a:cxn ang="0">
                  <a:pos x="131" y="84"/>
                </a:cxn>
                <a:cxn ang="0">
                  <a:pos x="146" y="97"/>
                </a:cxn>
                <a:cxn ang="0">
                  <a:pos x="160" y="109"/>
                </a:cxn>
                <a:cxn ang="0">
                  <a:pos x="173" y="126"/>
                </a:cxn>
                <a:cxn ang="0">
                  <a:pos x="169" y="141"/>
                </a:cxn>
                <a:cxn ang="0">
                  <a:pos x="156" y="135"/>
                </a:cxn>
                <a:cxn ang="0">
                  <a:pos x="141" y="128"/>
                </a:cxn>
                <a:cxn ang="0">
                  <a:pos x="122" y="112"/>
                </a:cxn>
                <a:cxn ang="0">
                  <a:pos x="99" y="95"/>
                </a:cxn>
                <a:cxn ang="0">
                  <a:pos x="74" y="76"/>
                </a:cxn>
                <a:cxn ang="0">
                  <a:pos x="49" y="59"/>
                </a:cxn>
                <a:cxn ang="0">
                  <a:pos x="30" y="44"/>
                </a:cxn>
                <a:cxn ang="0">
                  <a:pos x="21" y="34"/>
                </a:cxn>
                <a:cxn ang="0">
                  <a:pos x="19" y="23"/>
                </a:cxn>
                <a:cxn ang="0">
                  <a:pos x="19" y="8"/>
                </a:cxn>
                <a:cxn ang="0">
                  <a:pos x="0" y="0"/>
                </a:cxn>
              </a:cxnLst>
              <a:rect l="0" t="0" r="r" b="b"/>
              <a:pathLst>
                <a:path w="196" h="154">
                  <a:moveTo>
                    <a:pt x="0" y="0"/>
                  </a:moveTo>
                  <a:lnTo>
                    <a:pt x="0" y="6"/>
                  </a:lnTo>
                  <a:lnTo>
                    <a:pt x="2" y="17"/>
                  </a:lnTo>
                  <a:lnTo>
                    <a:pt x="4" y="25"/>
                  </a:lnTo>
                  <a:lnTo>
                    <a:pt x="6" y="31"/>
                  </a:lnTo>
                  <a:lnTo>
                    <a:pt x="7" y="36"/>
                  </a:lnTo>
                  <a:lnTo>
                    <a:pt x="9" y="42"/>
                  </a:lnTo>
                  <a:lnTo>
                    <a:pt x="11" y="44"/>
                  </a:lnTo>
                  <a:lnTo>
                    <a:pt x="17" y="48"/>
                  </a:lnTo>
                  <a:lnTo>
                    <a:pt x="25" y="53"/>
                  </a:lnTo>
                  <a:lnTo>
                    <a:pt x="34" y="63"/>
                  </a:lnTo>
                  <a:lnTo>
                    <a:pt x="45" y="69"/>
                  </a:lnTo>
                  <a:lnTo>
                    <a:pt x="59" y="80"/>
                  </a:lnTo>
                  <a:lnTo>
                    <a:pt x="74" y="90"/>
                  </a:lnTo>
                  <a:lnTo>
                    <a:pt x="87" y="101"/>
                  </a:lnTo>
                  <a:lnTo>
                    <a:pt x="101" y="110"/>
                  </a:lnTo>
                  <a:lnTo>
                    <a:pt x="116" y="120"/>
                  </a:lnTo>
                  <a:lnTo>
                    <a:pt x="129" y="129"/>
                  </a:lnTo>
                  <a:lnTo>
                    <a:pt x="141" y="139"/>
                  </a:lnTo>
                  <a:lnTo>
                    <a:pt x="150" y="145"/>
                  </a:lnTo>
                  <a:lnTo>
                    <a:pt x="160" y="148"/>
                  </a:lnTo>
                  <a:lnTo>
                    <a:pt x="167" y="152"/>
                  </a:lnTo>
                  <a:lnTo>
                    <a:pt x="171" y="154"/>
                  </a:lnTo>
                  <a:lnTo>
                    <a:pt x="182" y="148"/>
                  </a:lnTo>
                  <a:lnTo>
                    <a:pt x="192" y="143"/>
                  </a:lnTo>
                  <a:lnTo>
                    <a:pt x="196" y="135"/>
                  </a:lnTo>
                  <a:lnTo>
                    <a:pt x="192" y="128"/>
                  </a:lnTo>
                  <a:lnTo>
                    <a:pt x="186" y="124"/>
                  </a:lnTo>
                  <a:lnTo>
                    <a:pt x="182" y="120"/>
                  </a:lnTo>
                  <a:lnTo>
                    <a:pt x="177" y="114"/>
                  </a:lnTo>
                  <a:lnTo>
                    <a:pt x="171" y="110"/>
                  </a:lnTo>
                  <a:lnTo>
                    <a:pt x="163" y="103"/>
                  </a:lnTo>
                  <a:lnTo>
                    <a:pt x="156" y="97"/>
                  </a:lnTo>
                  <a:lnTo>
                    <a:pt x="150" y="91"/>
                  </a:lnTo>
                  <a:lnTo>
                    <a:pt x="142" y="86"/>
                  </a:lnTo>
                  <a:lnTo>
                    <a:pt x="135" y="78"/>
                  </a:lnTo>
                  <a:lnTo>
                    <a:pt x="129" y="70"/>
                  </a:lnTo>
                  <a:lnTo>
                    <a:pt x="122" y="65"/>
                  </a:lnTo>
                  <a:lnTo>
                    <a:pt x="116" y="61"/>
                  </a:lnTo>
                  <a:lnTo>
                    <a:pt x="106" y="53"/>
                  </a:lnTo>
                  <a:lnTo>
                    <a:pt x="104" y="50"/>
                  </a:lnTo>
                  <a:lnTo>
                    <a:pt x="104" y="46"/>
                  </a:lnTo>
                  <a:lnTo>
                    <a:pt x="104" y="40"/>
                  </a:lnTo>
                  <a:lnTo>
                    <a:pt x="102" y="34"/>
                  </a:lnTo>
                  <a:lnTo>
                    <a:pt x="102" y="29"/>
                  </a:lnTo>
                  <a:lnTo>
                    <a:pt x="101" y="17"/>
                  </a:lnTo>
                  <a:lnTo>
                    <a:pt x="101" y="13"/>
                  </a:lnTo>
                  <a:lnTo>
                    <a:pt x="87" y="17"/>
                  </a:lnTo>
                  <a:lnTo>
                    <a:pt x="89" y="42"/>
                  </a:lnTo>
                  <a:lnTo>
                    <a:pt x="85" y="40"/>
                  </a:lnTo>
                  <a:lnTo>
                    <a:pt x="80" y="40"/>
                  </a:lnTo>
                  <a:lnTo>
                    <a:pt x="76" y="40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83" y="50"/>
                  </a:lnTo>
                  <a:lnTo>
                    <a:pt x="91" y="53"/>
                  </a:lnTo>
                  <a:lnTo>
                    <a:pt x="99" y="55"/>
                  </a:lnTo>
                  <a:lnTo>
                    <a:pt x="102" y="59"/>
                  </a:lnTo>
                  <a:lnTo>
                    <a:pt x="112" y="69"/>
                  </a:lnTo>
                  <a:lnTo>
                    <a:pt x="118" y="72"/>
                  </a:lnTo>
                  <a:lnTo>
                    <a:pt x="125" y="78"/>
                  </a:lnTo>
                  <a:lnTo>
                    <a:pt x="131" y="84"/>
                  </a:lnTo>
                  <a:lnTo>
                    <a:pt x="141" y="91"/>
                  </a:lnTo>
                  <a:lnTo>
                    <a:pt x="146" y="97"/>
                  </a:lnTo>
                  <a:lnTo>
                    <a:pt x="152" y="103"/>
                  </a:lnTo>
                  <a:lnTo>
                    <a:pt x="160" y="109"/>
                  </a:lnTo>
                  <a:lnTo>
                    <a:pt x="165" y="116"/>
                  </a:lnTo>
                  <a:lnTo>
                    <a:pt x="173" y="126"/>
                  </a:lnTo>
                  <a:lnTo>
                    <a:pt x="175" y="131"/>
                  </a:lnTo>
                  <a:lnTo>
                    <a:pt x="169" y="141"/>
                  </a:lnTo>
                  <a:lnTo>
                    <a:pt x="160" y="139"/>
                  </a:lnTo>
                  <a:lnTo>
                    <a:pt x="156" y="135"/>
                  </a:lnTo>
                  <a:lnTo>
                    <a:pt x="150" y="133"/>
                  </a:lnTo>
                  <a:lnTo>
                    <a:pt x="141" y="128"/>
                  </a:lnTo>
                  <a:lnTo>
                    <a:pt x="133" y="120"/>
                  </a:lnTo>
                  <a:lnTo>
                    <a:pt x="122" y="112"/>
                  </a:lnTo>
                  <a:lnTo>
                    <a:pt x="110" y="105"/>
                  </a:lnTo>
                  <a:lnTo>
                    <a:pt x="99" y="95"/>
                  </a:lnTo>
                  <a:lnTo>
                    <a:pt x="85" y="88"/>
                  </a:lnTo>
                  <a:lnTo>
                    <a:pt x="74" y="76"/>
                  </a:lnTo>
                  <a:lnTo>
                    <a:pt x="61" y="69"/>
                  </a:lnTo>
                  <a:lnTo>
                    <a:pt x="49" y="59"/>
                  </a:lnTo>
                  <a:lnTo>
                    <a:pt x="40" y="51"/>
                  </a:lnTo>
                  <a:lnTo>
                    <a:pt x="30" y="44"/>
                  </a:lnTo>
                  <a:lnTo>
                    <a:pt x="25" y="38"/>
                  </a:lnTo>
                  <a:lnTo>
                    <a:pt x="21" y="34"/>
                  </a:lnTo>
                  <a:lnTo>
                    <a:pt x="21" y="32"/>
                  </a:lnTo>
                  <a:lnTo>
                    <a:pt x="19" y="23"/>
                  </a:lnTo>
                  <a:lnTo>
                    <a:pt x="19" y="15"/>
                  </a:lnTo>
                  <a:lnTo>
                    <a:pt x="19" y="8"/>
                  </a:lnTo>
                  <a:lnTo>
                    <a:pt x="21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932"/>
            <p:cNvSpPr>
              <a:spLocks/>
            </p:cNvSpPr>
            <p:nvPr/>
          </p:nvSpPr>
          <p:spPr bwMode="auto">
            <a:xfrm>
              <a:off x="3925887" y="4667251"/>
              <a:ext cx="63500" cy="176213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76" y="0"/>
                </a:cxn>
                <a:cxn ang="0">
                  <a:pos x="80" y="4"/>
                </a:cxn>
                <a:cxn ang="0">
                  <a:pos x="80" y="10"/>
                </a:cxn>
                <a:cxn ang="0">
                  <a:pos x="76" y="18"/>
                </a:cxn>
                <a:cxn ang="0">
                  <a:pos x="74" y="21"/>
                </a:cxn>
                <a:cxn ang="0">
                  <a:pos x="70" y="29"/>
                </a:cxn>
                <a:cxn ang="0">
                  <a:pos x="66" y="38"/>
                </a:cxn>
                <a:cxn ang="0">
                  <a:pos x="61" y="54"/>
                </a:cxn>
                <a:cxn ang="0">
                  <a:pos x="55" y="69"/>
                </a:cxn>
                <a:cxn ang="0">
                  <a:pos x="51" y="88"/>
                </a:cxn>
                <a:cxn ang="0">
                  <a:pos x="46" y="105"/>
                </a:cxn>
                <a:cxn ang="0">
                  <a:pos x="40" y="124"/>
                </a:cxn>
                <a:cxn ang="0">
                  <a:pos x="32" y="143"/>
                </a:cxn>
                <a:cxn ang="0">
                  <a:pos x="27" y="160"/>
                </a:cxn>
                <a:cxn ang="0">
                  <a:pos x="21" y="177"/>
                </a:cxn>
                <a:cxn ang="0">
                  <a:pos x="19" y="192"/>
                </a:cxn>
                <a:cxn ang="0">
                  <a:pos x="15" y="204"/>
                </a:cxn>
                <a:cxn ang="0">
                  <a:pos x="11" y="213"/>
                </a:cxn>
                <a:cxn ang="0">
                  <a:pos x="9" y="221"/>
                </a:cxn>
                <a:cxn ang="0">
                  <a:pos x="9" y="223"/>
                </a:cxn>
                <a:cxn ang="0">
                  <a:pos x="0" y="223"/>
                </a:cxn>
                <a:cxn ang="0">
                  <a:pos x="0" y="223"/>
                </a:cxn>
              </a:cxnLst>
              <a:rect l="0" t="0" r="r" b="b"/>
              <a:pathLst>
                <a:path w="80" h="223">
                  <a:moveTo>
                    <a:pt x="0" y="223"/>
                  </a:moveTo>
                  <a:lnTo>
                    <a:pt x="76" y="0"/>
                  </a:lnTo>
                  <a:lnTo>
                    <a:pt x="80" y="4"/>
                  </a:lnTo>
                  <a:lnTo>
                    <a:pt x="80" y="10"/>
                  </a:lnTo>
                  <a:lnTo>
                    <a:pt x="76" y="18"/>
                  </a:lnTo>
                  <a:lnTo>
                    <a:pt x="74" y="21"/>
                  </a:lnTo>
                  <a:lnTo>
                    <a:pt x="70" y="29"/>
                  </a:lnTo>
                  <a:lnTo>
                    <a:pt x="66" y="38"/>
                  </a:lnTo>
                  <a:lnTo>
                    <a:pt x="61" y="54"/>
                  </a:lnTo>
                  <a:lnTo>
                    <a:pt x="55" y="69"/>
                  </a:lnTo>
                  <a:lnTo>
                    <a:pt x="51" y="88"/>
                  </a:lnTo>
                  <a:lnTo>
                    <a:pt x="46" y="105"/>
                  </a:lnTo>
                  <a:lnTo>
                    <a:pt x="40" y="124"/>
                  </a:lnTo>
                  <a:lnTo>
                    <a:pt x="32" y="143"/>
                  </a:lnTo>
                  <a:lnTo>
                    <a:pt x="27" y="160"/>
                  </a:lnTo>
                  <a:lnTo>
                    <a:pt x="21" y="177"/>
                  </a:lnTo>
                  <a:lnTo>
                    <a:pt x="19" y="192"/>
                  </a:lnTo>
                  <a:lnTo>
                    <a:pt x="15" y="204"/>
                  </a:lnTo>
                  <a:lnTo>
                    <a:pt x="11" y="213"/>
                  </a:lnTo>
                  <a:lnTo>
                    <a:pt x="9" y="221"/>
                  </a:lnTo>
                  <a:lnTo>
                    <a:pt x="9" y="223"/>
                  </a:lnTo>
                  <a:lnTo>
                    <a:pt x="0" y="223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933"/>
            <p:cNvSpPr>
              <a:spLocks/>
            </p:cNvSpPr>
            <p:nvPr/>
          </p:nvSpPr>
          <p:spPr bwMode="auto">
            <a:xfrm>
              <a:off x="4827587" y="4956176"/>
              <a:ext cx="80962" cy="92075"/>
            </a:xfrm>
            <a:custGeom>
              <a:avLst/>
              <a:gdLst/>
              <a:ahLst/>
              <a:cxnLst>
                <a:cxn ang="0">
                  <a:pos x="46" y="11"/>
                </a:cxn>
                <a:cxn ang="0">
                  <a:pos x="40" y="5"/>
                </a:cxn>
                <a:cxn ang="0">
                  <a:pos x="50" y="0"/>
                </a:cxn>
                <a:cxn ang="0">
                  <a:pos x="55" y="5"/>
                </a:cxn>
                <a:cxn ang="0">
                  <a:pos x="50" y="11"/>
                </a:cxn>
                <a:cxn ang="0">
                  <a:pos x="84" y="30"/>
                </a:cxn>
                <a:cxn ang="0">
                  <a:pos x="86" y="22"/>
                </a:cxn>
                <a:cxn ang="0">
                  <a:pos x="90" y="30"/>
                </a:cxn>
                <a:cxn ang="0">
                  <a:pos x="86" y="32"/>
                </a:cxn>
                <a:cxn ang="0">
                  <a:pos x="93" y="57"/>
                </a:cxn>
                <a:cxn ang="0">
                  <a:pos x="101" y="57"/>
                </a:cxn>
                <a:cxn ang="0">
                  <a:pos x="101" y="64"/>
                </a:cxn>
                <a:cxn ang="0">
                  <a:pos x="95" y="62"/>
                </a:cxn>
                <a:cxn ang="0">
                  <a:pos x="55" y="62"/>
                </a:cxn>
                <a:cxn ang="0">
                  <a:pos x="90" y="89"/>
                </a:cxn>
                <a:cxn ang="0">
                  <a:pos x="95" y="93"/>
                </a:cxn>
                <a:cxn ang="0">
                  <a:pos x="86" y="98"/>
                </a:cxn>
                <a:cxn ang="0">
                  <a:pos x="50" y="72"/>
                </a:cxn>
                <a:cxn ang="0">
                  <a:pos x="53" y="106"/>
                </a:cxn>
                <a:cxn ang="0">
                  <a:pos x="55" y="114"/>
                </a:cxn>
                <a:cxn ang="0">
                  <a:pos x="46" y="112"/>
                </a:cxn>
                <a:cxn ang="0">
                  <a:pos x="48" y="106"/>
                </a:cxn>
                <a:cxn ang="0">
                  <a:pos x="25" y="93"/>
                </a:cxn>
                <a:cxn ang="0">
                  <a:pos x="23" y="100"/>
                </a:cxn>
                <a:cxn ang="0">
                  <a:pos x="13" y="95"/>
                </a:cxn>
                <a:cxn ang="0">
                  <a:pos x="21" y="93"/>
                </a:cxn>
                <a:cxn ang="0">
                  <a:pos x="10" y="62"/>
                </a:cxn>
                <a:cxn ang="0">
                  <a:pos x="4" y="70"/>
                </a:cxn>
                <a:cxn ang="0">
                  <a:pos x="0" y="62"/>
                </a:cxn>
                <a:cxn ang="0">
                  <a:pos x="10" y="62"/>
                </a:cxn>
                <a:cxn ang="0">
                  <a:pos x="27" y="38"/>
                </a:cxn>
                <a:cxn ang="0">
                  <a:pos x="23" y="36"/>
                </a:cxn>
                <a:cxn ang="0">
                  <a:pos x="31" y="32"/>
                </a:cxn>
                <a:cxn ang="0">
                  <a:pos x="31" y="39"/>
                </a:cxn>
                <a:cxn ang="0">
                  <a:pos x="46" y="55"/>
                </a:cxn>
              </a:cxnLst>
              <a:rect l="0" t="0" r="r" b="b"/>
              <a:pathLst>
                <a:path w="103" h="116">
                  <a:moveTo>
                    <a:pt x="46" y="55"/>
                  </a:moveTo>
                  <a:lnTo>
                    <a:pt x="46" y="11"/>
                  </a:lnTo>
                  <a:lnTo>
                    <a:pt x="44" y="9"/>
                  </a:lnTo>
                  <a:lnTo>
                    <a:pt x="40" y="5"/>
                  </a:lnTo>
                  <a:lnTo>
                    <a:pt x="44" y="0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55" y="5"/>
                  </a:lnTo>
                  <a:lnTo>
                    <a:pt x="53" y="9"/>
                  </a:lnTo>
                  <a:lnTo>
                    <a:pt x="50" y="11"/>
                  </a:lnTo>
                  <a:lnTo>
                    <a:pt x="51" y="57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30"/>
                  </a:lnTo>
                  <a:lnTo>
                    <a:pt x="88" y="32"/>
                  </a:lnTo>
                  <a:lnTo>
                    <a:pt x="86" y="32"/>
                  </a:lnTo>
                  <a:lnTo>
                    <a:pt x="5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1" y="57"/>
                  </a:lnTo>
                  <a:lnTo>
                    <a:pt x="103" y="60"/>
                  </a:lnTo>
                  <a:lnTo>
                    <a:pt x="101" y="64"/>
                  </a:lnTo>
                  <a:lnTo>
                    <a:pt x="99" y="66"/>
                  </a:lnTo>
                  <a:lnTo>
                    <a:pt x="95" y="62"/>
                  </a:lnTo>
                  <a:lnTo>
                    <a:pt x="93" y="62"/>
                  </a:lnTo>
                  <a:lnTo>
                    <a:pt x="55" y="62"/>
                  </a:lnTo>
                  <a:lnTo>
                    <a:pt x="86" y="89"/>
                  </a:lnTo>
                  <a:lnTo>
                    <a:pt x="90" y="89"/>
                  </a:lnTo>
                  <a:lnTo>
                    <a:pt x="93" y="91"/>
                  </a:lnTo>
                  <a:lnTo>
                    <a:pt x="95" y="93"/>
                  </a:lnTo>
                  <a:lnTo>
                    <a:pt x="93" y="98"/>
                  </a:lnTo>
                  <a:lnTo>
                    <a:pt x="86" y="98"/>
                  </a:lnTo>
                  <a:lnTo>
                    <a:pt x="86" y="93"/>
                  </a:lnTo>
                  <a:lnTo>
                    <a:pt x="50" y="72"/>
                  </a:lnTo>
                  <a:lnTo>
                    <a:pt x="51" y="106"/>
                  </a:lnTo>
                  <a:lnTo>
                    <a:pt x="53" y="106"/>
                  </a:lnTo>
                  <a:lnTo>
                    <a:pt x="53" y="110"/>
                  </a:lnTo>
                  <a:lnTo>
                    <a:pt x="55" y="114"/>
                  </a:lnTo>
                  <a:lnTo>
                    <a:pt x="50" y="116"/>
                  </a:lnTo>
                  <a:lnTo>
                    <a:pt x="46" y="112"/>
                  </a:lnTo>
                  <a:lnTo>
                    <a:pt x="44" y="110"/>
                  </a:lnTo>
                  <a:lnTo>
                    <a:pt x="48" y="106"/>
                  </a:lnTo>
                  <a:lnTo>
                    <a:pt x="46" y="72"/>
                  </a:lnTo>
                  <a:lnTo>
                    <a:pt x="25" y="93"/>
                  </a:lnTo>
                  <a:lnTo>
                    <a:pt x="25" y="95"/>
                  </a:lnTo>
                  <a:lnTo>
                    <a:pt x="23" y="100"/>
                  </a:lnTo>
                  <a:lnTo>
                    <a:pt x="15" y="98"/>
                  </a:lnTo>
                  <a:lnTo>
                    <a:pt x="13" y="95"/>
                  </a:lnTo>
                  <a:lnTo>
                    <a:pt x="17" y="91"/>
                  </a:lnTo>
                  <a:lnTo>
                    <a:pt x="21" y="93"/>
                  </a:lnTo>
                  <a:lnTo>
                    <a:pt x="44" y="62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4" y="70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8" y="57"/>
                  </a:lnTo>
                  <a:lnTo>
                    <a:pt x="10" y="62"/>
                  </a:lnTo>
                  <a:lnTo>
                    <a:pt x="44" y="57"/>
                  </a:lnTo>
                  <a:lnTo>
                    <a:pt x="27" y="38"/>
                  </a:lnTo>
                  <a:lnTo>
                    <a:pt x="23" y="38"/>
                  </a:lnTo>
                  <a:lnTo>
                    <a:pt x="23" y="36"/>
                  </a:lnTo>
                  <a:lnTo>
                    <a:pt x="27" y="32"/>
                  </a:lnTo>
                  <a:lnTo>
                    <a:pt x="31" y="32"/>
                  </a:lnTo>
                  <a:lnTo>
                    <a:pt x="31" y="34"/>
                  </a:lnTo>
                  <a:lnTo>
                    <a:pt x="31" y="39"/>
                  </a:lnTo>
                  <a:lnTo>
                    <a:pt x="46" y="55"/>
                  </a:lnTo>
                  <a:lnTo>
                    <a:pt x="46" y="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6" name="Group 395"/>
          <p:cNvGrpSpPr>
            <a:grpSpLocks noChangeAspect="1"/>
          </p:cNvGrpSpPr>
          <p:nvPr/>
        </p:nvGrpSpPr>
        <p:grpSpPr>
          <a:xfrm>
            <a:off x="413861" y="3251359"/>
            <a:ext cx="1470183" cy="1928813"/>
            <a:chOff x="846715" y="4143376"/>
            <a:chExt cx="1633537" cy="2143125"/>
          </a:xfrm>
        </p:grpSpPr>
        <p:sp>
          <p:nvSpPr>
            <p:cNvPr id="397" name="Freeform 784"/>
            <p:cNvSpPr>
              <a:spLocks/>
            </p:cNvSpPr>
            <p:nvPr/>
          </p:nvSpPr>
          <p:spPr bwMode="auto">
            <a:xfrm>
              <a:off x="1806050" y="5111751"/>
              <a:ext cx="74612" cy="84138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0" y="0"/>
                </a:cxn>
                <a:cxn ang="0">
                  <a:pos x="42" y="4"/>
                </a:cxn>
                <a:cxn ang="0">
                  <a:pos x="40" y="10"/>
                </a:cxn>
                <a:cxn ang="0">
                  <a:pos x="40" y="14"/>
                </a:cxn>
                <a:cxn ang="0">
                  <a:pos x="40" y="19"/>
                </a:cxn>
                <a:cxn ang="0">
                  <a:pos x="40" y="21"/>
                </a:cxn>
                <a:cxn ang="0">
                  <a:pos x="18" y="44"/>
                </a:cxn>
                <a:cxn ang="0">
                  <a:pos x="16" y="44"/>
                </a:cxn>
                <a:cxn ang="0">
                  <a:pos x="12" y="50"/>
                </a:cxn>
                <a:cxn ang="0">
                  <a:pos x="8" y="56"/>
                </a:cxn>
                <a:cxn ang="0">
                  <a:pos x="6" y="63"/>
                </a:cxn>
                <a:cxn ang="0">
                  <a:pos x="2" y="73"/>
                </a:cxn>
                <a:cxn ang="0">
                  <a:pos x="0" y="82"/>
                </a:cxn>
                <a:cxn ang="0">
                  <a:pos x="0" y="92"/>
                </a:cxn>
                <a:cxn ang="0">
                  <a:pos x="6" y="103"/>
                </a:cxn>
                <a:cxn ang="0">
                  <a:pos x="16" y="107"/>
                </a:cxn>
                <a:cxn ang="0">
                  <a:pos x="25" y="107"/>
                </a:cxn>
                <a:cxn ang="0">
                  <a:pos x="33" y="103"/>
                </a:cxn>
                <a:cxn ang="0">
                  <a:pos x="37" y="99"/>
                </a:cxn>
                <a:cxn ang="0">
                  <a:pos x="40" y="94"/>
                </a:cxn>
                <a:cxn ang="0">
                  <a:pos x="46" y="86"/>
                </a:cxn>
                <a:cxn ang="0">
                  <a:pos x="52" y="78"/>
                </a:cxn>
                <a:cxn ang="0">
                  <a:pos x="54" y="76"/>
                </a:cxn>
                <a:cxn ang="0">
                  <a:pos x="67" y="71"/>
                </a:cxn>
                <a:cxn ang="0">
                  <a:pos x="77" y="50"/>
                </a:cxn>
                <a:cxn ang="0">
                  <a:pos x="78" y="46"/>
                </a:cxn>
                <a:cxn ang="0">
                  <a:pos x="84" y="46"/>
                </a:cxn>
                <a:cxn ang="0">
                  <a:pos x="90" y="42"/>
                </a:cxn>
                <a:cxn ang="0">
                  <a:pos x="94" y="40"/>
                </a:cxn>
                <a:cxn ang="0">
                  <a:pos x="94" y="35"/>
                </a:cxn>
                <a:cxn ang="0">
                  <a:pos x="92" y="25"/>
                </a:cxn>
                <a:cxn ang="0">
                  <a:pos x="88" y="18"/>
                </a:cxn>
                <a:cxn ang="0">
                  <a:pos x="88" y="12"/>
                </a:cxn>
                <a:cxn ang="0">
                  <a:pos x="86" y="6"/>
                </a:cxn>
                <a:cxn ang="0">
                  <a:pos x="84" y="4"/>
                </a:cxn>
                <a:cxn ang="0">
                  <a:pos x="77" y="0"/>
                </a:cxn>
                <a:cxn ang="0">
                  <a:pos x="67" y="0"/>
                </a:cxn>
                <a:cxn ang="0">
                  <a:pos x="57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94" h="107">
                  <a:moveTo>
                    <a:pt x="54" y="0"/>
                  </a:moveTo>
                  <a:lnTo>
                    <a:pt x="50" y="0"/>
                  </a:lnTo>
                  <a:lnTo>
                    <a:pt x="42" y="4"/>
                  </a:lnTo>
                  <a:lnTo>
                    <a:pt x="40" y="10"/>
                  </a:lnTo>
                  <a:lnTo>
                    <a:pt x="40" y="14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2" y="50"/>
                  </a:lnTo>
                  <a:lnTo>
                    <a:pt x="8" y="56"/>
                  </a:lnTo>
                  <a:lnTo>
                    <a:pt x="6" y="63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6" y="103"/>
                  </a:lnTo>
                  <a:lnTo>
                    <a:pt x="16" y="107"/>
                  </a:lnTo>
                  <a:lnTo>
                    <a:pt x="25" y="107"/>
                  </a:lnTo>
                  <a:lnTo>
                    <a:pt x="33" y="103"/>
                  </a:lnTo>
                  <a:lnTo>
                    <a:pt x="37" y="99"/>
                  </a:lnTo>
                  <a:lnTo>
                    <a:pt x="40" y="94"/>
                  </a:lnTo>
                  <a:lnTo>
                    <a:pt x="46" y="86"/>
                  </a:lnTo>
                  <a:lnTo>
                    <a:pt x="52" y="78"/>
                  </a:lnTo>
                  <a:lnTo>
                    <a:pt x="54" y="76"/>
                  </a:lnTo>
                  <a:lnTo>
                    <a:pt x="67" y="71"/>
                  </a:lnTo>
                  <a:lnTo>
                    <a:pt x="77" y="50"/>
                  </a:lnTo>
                  <a:lnTo>
                    <a:pt x="78" y="46"/>
                  </a:lnTo>
                  <a:lnTo>
                    <a:pt x="84" y="46"/>
                  </a:lnTo>
                  <a:lnTo>
                    <a:pt x="90" y="42"/>
                  </a:lnTo>
                  <a:lnTo>
                    <a:pt x="94" y="40"/>
                  </a:lnTo>
                  <a:lnTo>
                    <a:pt x="94" y="35"/>
                  </a:lnTo>
                  <a:lnTo>
                    <a:pt x="92" y="25"/>
                  </a:lnTo>
                  <a:lnTo>
                    <a:pt x="88" y="18"/>
                  </a:lnTo>
                  <a:lnTo>
                    <a:pt x="88" y="12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77" y="0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790"/>
            <p:cNvSpPr>
              <a:spLocks/>
            </p:cNvSpPr>
            <p:nvPr/>
          </p:nvSpPr>
          <p:spPr bwMode="auto">
            <a:xfrm>
              <a:off x="846715" y="5930901"/>
              <a:ext cx="1633537" cy="355600"/>
            </a:xfrm>
            <a:custGeom>
              <a:avLst/>
              <a:gdLst/>
              <a:ahLst/>
              <a:cxnLst>
                <a:cxn ang="0">
                  <a:pos x="1136" y="447"/>
                </a:cxn>
                <a:cxn ang="0">
                  <a:pos x="1335" y="438"/>
                </a:cxn>
                <a:cxn ang="0">
                  <a:pos x="1520" y="419"/>
                </a:cxn>
                <a:cxn ang="0">
                  <a:pos x="1683" y="396"/>
                </a:cxn>
                <a:cxn ang="0">
                  <a:pos x="1824" y="365"/>
                </a:cxn>
                <a:cxn ang="0">
                  <a:pos x="1934" y="329"/>
                </a:cxn>
                <a:cxn ang="0">
                  <a:pos x="2012" y="289"/>
                </a:cxn>
                <a:cxn ang="0">
                  <a:pos x="2054" y="247"/>
                </a:cxn>
                <a:cxn ang="0">
                  <a:pos x="2054" y="202"/>
                </a:cxn>
                <a:cxn ang="0">
                  <a:pos x="2012" y="156"/>
                </a:cxn>
                <a:cxn ang="0">
                  <a:pos x="1934" y="114"/>
                </a:cxn>
                <a:cxn ang="0">
                  <a:pos x="1824" y="80"/>
                </a:cxn>
                <a:cxn ang="0">
                  <a:pos x="1683" y="50"/>
                </a:cxn>
                <a:cxn ang="0">
                  <a:pos x="1520" y="27"/>
                </a:cxn>
                <a:cxn ang="0">
                  <a:pos x="1335" y="10"/>
                </a:cxn>
                <a:cxn ang="0">
                  <a:pos x="1136" y="0"/>
                </a:cxn>
                <a:cxn ang="0">
                  <a:pos x="924" y="0"/>
                </a:cxn>
                <a:cxn ang="0">
                  <a:pos x="723" y="10"/>
                </a:cxn>
                <a:cxn ang="0">
                  <a:pos x="538" y="27"/>
                </a:cxn>
                <a:cxn ang="0">
                  <a:pos x="373" y="50"/>
                </a:cxn>
                <a:cxn ang="0">
                  <a:pos x="234" y="80"/>
                </a:cxn>
                <a:cxn ang="0">
                  <a:pos x="122" y="114"/>
                </a:cxn>
                <a:cxn ang="0">
                  <a:pos x="46" y="156"/>
                </a:cxn>
                <a:cxn ang="0">
                  <a:pos x="6" y="202"/>
                </a:cxn>
                <a:cxn ang="0">
                  <a:pos x="6" y="247"/>
                </a:cxn>
                <a:cxn ang="0">
                  <a:pos x="46" y="289"/>
                </a:cxn>
                <a:cxn ang="0">
                  <a:pos x="122" y="329"/>
                </a:cxn>
                <a:cxn ang="0">
                  <a:pos x="234" y="365"/>
                </a:cxn>
                <a:cxn ang="0">
                  <a:pos x="373" y="396"/>
                </a:cxn>
                <a:cxn ang="0">
                  <a:pos x="538" y="419"/>
                </a:cxn>
                <a:cxn ang="0">
                  <a:pos x="723" y="438"/>
                </a:cxn>
                <a:cxn ang="0">
                  <a:pos x="924" y="447"/>
                </a:cxn>
                <a:cxn ang="0">
                  <a:pos x="1031" y="449"/>
                </a:cxn>
              </a:cxnLst>
              <a:rect l="0" t="0" r="r" b="b"/>
              <a:pathLst>
                <a:path w="2060" h="449">
                  <a:moveTo>
                    <a:pt x="1031" y="449"/>
                  </a:moveTo>
                  <a:lnTo>
                    <a:pt x="1136" y="447"/>
                  </a:lnTo>
                  <a:lnTo>
                    <a:pt x="1236" y="443"/>
                  </a:lnTo>
                  <a:lnTo>
                    <a:pt x="1335" y="438"/>
                  </a:lnTo>
                  <a:lnTo>
                    <a:pt x="1430" y="430"/>
                  </a:lnTo>
                  <a:lnTo>
                    <a:pt x="1520" y="419"/>
                  </a:lnTo>
                  <a:lnTo>
                    <a:pt x="1603" y="409"/>
                  </a:lnTo>
                  <a:lnTo>
                    <a:pt x="1683" y="396"/>
                  </a:lnTo>
                  <a:lnTo>
                    <a:pt x="1757" y="382"/>
                  </a:lnTo>
                  <a:lnTo>
                    <a:pt x="1824" y="365"/>
                  </a:lnTo>
                  <a:lnTo>
                    <a:pt x="1883" y="348"/>
                  </a:lnTo>
                  <a:lnTo>
                    <a:pt x="1934" y="329"/>
                  </a:lnTo>
                  <a:lnTo>
                    <a:pt x="1978" y="312"/>
                  </a:lnTo>
                  <a:lnTo>
                    <a:pt x="2012" y="289"/>
                  </a:lnTo>
                  <a:lnTo>
                    <a:pt x="2039" y="268"/>
                  </a:lnTo>
                  <a:lnTo>
                    <a:pt x="2054" y="247"/>
                  </a:lnTo>
                  <a:lnTo>
                    <a:pt x="2060" y="226"/>
                  </a:lnTo>
                  <a:lnTo>
                    <a:pt x="2054" y="202"/>
                  </a:lnTo>
                  <a:lnTo>
                    <a:pt x="2039" y="179"/>
                  </a:lnTo>
                  <a:lnTo>
                    <a:pt x="2012" y="156"/>
                  </a:lnTo>
                  <a:lnTo>
                    <a:pt x="1978" y="137"/>
                  </a:lnTo>
                  <a:lnTo>
                    <a:pt x="1934" y="114"/>
                  </a:lnTo>
                  <a:lnTo>
                    <a:pt x="1883" y="97"/>
                  </a:lnTo>
                  <a:lnTo>
                    <a:pt x="1824" y="80"/>
                  </a:lnTo>
                  <a:lnTo>
                    <a:pt x="1757" y="67"/>
                  </a:lnTo>
                  <a:lnTo>
                    <a:pt x="1683" y="50"/>
                  </a:lnTo>
                  <a:lnTo>
                    <a:pt x="1603" y="38"/>
                  </a:lnTo>
                  <a:lnTo>
                    <a:pt x="1520" y="27"/>
                  </a:lnTo>
                  <a:lnTo>
                    <a:pt x="1430" y="17"/>
                  </a:lnTo>
                  <a:lnTo>
                    <a:pt x="1335" y="10"/>
                  </a:lnTo>
                  <a:lnTo>
                    <a:pt x="1236" y="4"/>
                  </a:lnTo>
                  <a:lnTo>
                    <a:pt x="1136" y="0"/>
                  </a:lnTo>
                  <a:lnTo>
                    <a:pt x="1031" y="0"/>
                  </a:lnTo>
                  <a:lnTo>
                    <a:pt x="924" y="0"/>
                  </a:lnTo>
                  <a:lnTo>
                    <a:pt x="822" y="4"/>
                  </a:lnTo>
                  <a:lnTo>
                    <a:pt x="723" y="10"/>
                  </a:lnTo>
                  <a:lnTo>
                    <a:pt x="630" y="17"/>
                  </a:lnTo>
                  <a:lnTo>
                    <a:pt x="538" y="27"/>
                  </a:lnTo>
                  <a:lnTo>
                    <a:pt x="453" y="38"/>
                  </a:lnTo>
                  <a:lnTo>
                    <a:pt x="373" y="50"/>
                  </a:lnTo>
                  <a:lnTo>
                    <a:pt x="303" y="67"/>
                  </a:lnTo>
                  <a:lnTo>
                    <a:pt x="234" y="80"/>
                  </a:lnTo>
                  <a:lnTo>
                    <a:pt x="175" y="97"/>
                  </a:lnTo>
                  <a:lnTo>
                    <a:pt x="122" y="114"/>
                  </a:lnTo>
                  <a:lnTo>
                    <a:pt x="80" y="137"/>
                  </a:lnTo>
                  <a:lnTo>
                    <a:pt x="46" y="156"/>
                  </a:lnTo>
                  <a:lnTo>
                    <a:pt x="21" y="179"/>
                  </a:lnTo>
                  <a:lnTo>
                    <a:pt x="6" y="202"/>
                  </a:lnTo>
                  <a:lnTo>
                    <a:pt x="0" y="226"/>
                  </a:lnTo>
                  <a:lnTo>
                    <a:pt x="6" y="247"/>
                  </a:lnTo>
                  <a:lnTo>
                    <a:pt x="21" y="268"/>
                  </a:lnTo>
                  <a:lnTo>
                    <a:pt x="46" y="289"/>
                  </a:lnTo>
                  <a:lnTo>
                    <a:pt x="80" y="312"/>
                  </a:lnTo>
                  <a:lnTo>
                    <a:pt x="122" y="329"/>
                  </a:lnTo>
                  <a:lnTo>
                    <a:pt x="175" y="348"/>
                  </a:lnTo>
                  <a:lnTo>
                    <a:pt x="234" y="365"/>
                  </a:lnTo>
                  <a:lnTo>
                    <a:pt x="303" y="382"/>
                  </a:lnTo>
                  <a:lnTo>
                    <a:pt x="373" y="396"/>
                  </a:lnTo>
                  <a:lnTo>
                    <a:pt x="453" y="409"/>
                  </a:lnTo>
                  <a:lnTo>
                    <a:pt x="538" y="419"/>
                  </a:lnTo>
                  <a:lnTo>
                    <a:pt x="630" y="430"/>
                  </a:lnTo>
                  <a:lnTo>
                    <a:pt x="723" y="438"/>
                  </a:lnTo>
                  <a:lnTo>
                    <a:pt x="822" y="443"/>
                  </a:lnTo>
                  <a:lnTo>
                    <a:pt x="924" y="447"/>
                  </a:lnTo>
                  <a:lnTo>
                    <a:pt x="1031" y="449"/>
                  </a:lnTo>
                  <a:lnTo>
                    <a:pt x="1031" y="449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791"/>
            <p:cNvSpPr>
              <a:spLocks/>
            </p:cNvSpPr>
            <p:nvPr/>
          </p:nvSpPr>
          <p:spPr bwMode="auto">
            <a:xfrm>
              <a:off x="1792865" y="6096001"/>
              <a:ext cx="296862" cy="1143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63" y="6"/>
                </a:cxn>
                <a:cxn ang="0">
                  <a:pos x="138" y="14"/>
                </a:cxn>
                <a:cxn ang="0">
                  <a:pos x="108" y="25"/>
                </a:cxn>
                <a:cxn ang="0">
                  <a:pos x="78" y="38"/>
                </a:cxn>
                <a:cxn ang="0">
                  <a:pos x="47" y="54"/>
                </a:cxn>
                <a:cxn ang="0">
                  <a:pos x="21" y="69"/>
                </a:cxn>
                <a:cxn ang="0">
                  <a:pos x="5" y="82"/>
                </a:cxn>
                <a:cxn ang="0">
                  <a:pos x="0" y="99"/>
                </a:cxn>
                <a:cxn ang="0">
                  <a:pos x="7" y="116"/>
                </a:cxn>
                <a:cxn ang="0">
                  <a:pos x="19" y="126"/>
                </a:cxn>
                <a:cxn ang="0">
                  <a:pos x="34" y="133"/>
                </a:cxn>
                <a:cxn ang="0">
                  <a:pos x="53" y="139"/>
                </a:cxn>
                <a:cxn ang="0">
                  <a:pos x="74" y="143"/>
                </a:cxn>
                <a:cxn ang="0">
                  <a:pos x="99" y="145"/>
                </a:cxn>
                <a:cxn ang="0">
                  <a:pos x="123" y="143"/>
                </a:cxn>
                <a:cxn ang="0">
                  <a:pos x="152" y="137"/>
                </a:cxn>
                <a:cxn ang="0">
                  <a:pos x="184" y="128"/>
                </a:cxn>
                <a:cxn ang="0">
                  <a:pos x="218" y="120"/>
                </a:cxn>
                <a:cxn ang="0">
                  <a:pos x="251" y="111"/>
                </a:cxn>
                <a:cxn ang="0">
                  <a:pos x="279" y="101"/>
                </a:cxn>
                <a:cxn ang="0">
                  <a:pos x="304" y="94"/>
                </a:cxn>
                <a:cxn ang="0">
                  <a:pos x="321" y="88"/>
                </a:cxn>
                <a:cxn ang="0">
                  <a:pos x="338" y="80"/>
                </a:cxn>
                <a:cxn ang="0">
                  <a:pos x="355" y="73"/>
                </a:cxn>
                <a:cxn ang="0">
                  <a:pos x="370" y="63"/>
                </a:cxn>
                <a:cxn ang="0">
                  <a:pos x="372" y="52"/>
                </a:cxn>
                <a:cxn ang="0">
                  <a:pos x="361" y="40"/>
                </a:cxn>
                <a:cxn ang="0">
                  <a:pos x="344" y="35"/>
                </a:cxn>
                <a:cxn ang="0">
                  <a:pos x="315" y="25"/>
                </a:cxn>
                <a:cxn ang="0">
                  <a:pos x="283" y="19"/>
                </a:cxn>
                <a:cxn ang="0">
                  <a:pos x="251" y="14"/>
                </a:cxn>
                <a:cxn ang="0">
                  <a:pos x="220" y="6"/>
                </a:cxn>
                <a:cxn ang="0">
                  <a:pos x="195" y="2"/>
                </a:cxn>
                <a:cxn ang="0">
                  <a:pos x="184" y="0"/>
                </a:cxn>
                <a:cxn ang="0">
                  <a:pos x="182" y="0"/>
                </a:cxn>
              </a:cxnLst>
              <a:rect l="0" t="0" r="r" b="b"/>
              <a:pathLst>
                <a:path w="374" h="145">
                  <a:moveTo>
                    <a:pt x="182" y="0"/>
                  </a:moveTo>
                  <a:lnTo>
                    <a:pt x="178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2" y="10"/>
                  </a:lnTo>
                  <a:lnTo>
                    <a:pt x="138" y="14"/>
                  </a:lnTo>
                  <a:lnTo>
                    <a:pt x="123" y="19"/>
                  </a:lnTo>
                  <a:lnTo>
                    <a:pt x="108" y="25"/>
                  </a:lnTo>
                  <a:lnTo>
                    <a:pt x="93" y="33"/>
                  </a:lnTo>
                  <a:lnTo>
                    <a:pt x="78" y="38"/>
                  </a:lnTo>
                  <a:lnTo>
                    <a:pt x="62" y="46"/>
                  </a:lnTo>
                  <a:lnTo>
                    <a:pt x="47" y="54"/>
                  </a:lnTo>
                  <a:lnTo>
                    <a:pt x="34" y="61"/>
                  </a:lnTo>
                  <a:lnTo>
                    <a:pt x="21" y="69"/>
                  </a:lnTo>
                  <a:lnTo>
                    <a:pt x="13" y="75"/>
                  </a:lnTo>
                  <a:lnTo>
                    <a:pt x="5" y="82"/>
                  </a:lnTo>
                  <a:lnTo>
                    <a:pt x="2" y="90"/>
                  </a:lnTo>
                  <a:lnTo>
                    <a:pt x="0" y="99"/>
                  </a:lnTo>
                  <a:lnTo>
                    <a:pt x="3" y="113"/>
                  </a:lnTo>
                  <a:lnTo>
                    <a:pt x="7" y="116"/>
                  </a:lnTo>
                  <a:lnTo>
                    <a:pt x="13" y="120"/>
                  </a:lnTo>
                  <a:lnTo>
                    <a:pt x="19" y="126"/>
                  </a:lnTo>
                  <a:lnTo>
                    <a:pt x="28" y="130"/>
                  </a:lnTo>
                  <a:lnTo>
                    <a:pt x="34" y="133"/>
                  </a:lnTo>
                  <a:lnTo>
                    <a:pt x="43" y="137"/>
                  </a:lnTo>
                  <a:lnTo>
                    <a:pt x="53" y="139"/>
                  </a:lnTo>
                  <a:lnTo>
                    <a:pt x="64" y="143"/>
                  </a:lnTo>
                  <a:lnTo>
                    <a:pt x="74" y="143"/>
                  </a:lnTo>
                  <a:lnTo>
                    <a:pt x="85" y="145"/>
                  </a:lnTo>
                  <a:lnTo>
                    <a:pt x="99" y="145"/>
                  </a:lnTo>
                  <a:lnTo>
                    <a:pt x="110" y="145"/>
                  </a:lnTo>
                  <a:lnTo>
                    <a:pt x="123" y="143"/>
                  </a:lnTo>
                  <a:lnTo>
                    <a:pt x="138" y="139"/>
                  </a:lnTo>
                  <a:lnTo>
                    <a:pt x="152" y="137"/>
                  </a:lnTo>
                  <a:lnTo>
                    <a:pt x="169" y="133"/>
                  </a:lnTo>
                  <a:lnTo>
                    <a:pt x="184" y="128"/>
                  </a:lnTo>
                  <a:lnTo>
                    <a:pt x="201" y="124"/>
                  </a:lnTo>
                  <a:lnTo>
                    <a:pt x="218" y="120"/>
                  </a:lnTo>
                  <a:lnTo>
                    <a:pt x="235" y="116"/>
                  </a:lnTo>
                  <a:lnTo>
                    <a:pt x="251" y="111"/>
                  </a:lnTo>
                  <a:lnTo>
                    <a:pt x="266" y="105"/>
                  </a:lnTo>
                  <a:lnTo>
                    <a:pt x="279" y="101"/>
                  </a:lnTo>
                  <a:lnTo>
                    <a:pt x="294" y="97"/>
                  </a:lnTo>
                  <a:lnTo>
                    <a:pt x="304" y="94"/>
                  </a:lnTo>
                  <a:lnTo>
                    <a:pt x="315" y="90"/>
                  </a:lnTo>
                  <a:lnTo>
                    <a:pt x="321" y="88"/>
                  </a:lnTo>
                  <a:lnTo>
                    <a:pt x="329" y="86"/>
                  </a:lnTo>
                  <a:lnTo>
                    <a:pt x="338" y="80"/>
                  </a:lnTo>
                  <a:lnTo>
                    <a:pt x="346" y="78"/>
                  </a:lnTo>
                  <a:lnTo>
                    <a:pt x="355" y="73"/>
                  </a:lnTo>
                  <a:lnTo>
                    <a:pt x="365" y="69"/>
                  </a:lnTo>
                  <a:lnTo>
                    <a:pt x="370" y="63"/>
                  </a:lnTo>
                  <a:lnTo>
                    <a:pt x="374" y="57"/>
                  </a:lnTo>
                  <a:lnTo>
                    <a:pt x="372" y="52"/>
                  </a:lnTo>
                  <a:lnTo>
                    <a:pt x="369" y="46"/>
                  </a:lnTo>
                  <a:lnTo>
                    <a:pt x="361" y="40"/>
                  </a:lnTo>
                  <a:lnTo>
                    <a:pt x="353" y="38"/>
                  </a:lnTo>
                  <a:lnTo>
                    <a:pt x="344" y="35"/>
                  </a:lnTo>
                  <a:lnTo>
                    <a:pt x="330" y="31"/>
                  </a:lnTo>
                  <a:lnTo>
                    <a:pt x="315" y="25"/>
                  </a:lnTo>
                  <a:lnTo>
                    <a:pt x="300" y="23"/>
                  </a:lnTo>
                  <a:lnTo>
                    <a:pt x="283" y="19"/>
                  </a:lnTo>
                  <a:lnTo>
                    <a:pt x="268" y="17"/>
                  </a:lnTo>
                  <a:lnTo>
                    <a:pt x="251" y="14"/>
                  </a:lnTo>
                  <a:lnTo>
                    <a:pt x="235" y="10"/>
                  </a:lnTo>
                  <a:lnTo>
                    <a:pt x="220" y="6"/>
                  </a:lnTo>
                  <a:lnTo>
                    <a:pt x="209" y="4"/>
                  </a:lnTo>
                  <a:lnTo>
                    <a:pt x="195" y="2"/>
                  </a:lnTo>
                  <a:lnTo>
                    <a:pt x="188" y="0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794"/>
            <p:cNvSpPr>
              <a:spLocks/>
            </p:cNvSpPr>
            <p:nvPr/>
          </p:nvSpPr>
          <p:spPr bwMode="auto">
            <a:xfrm>
              <a:off x="1436162" y="5632451"/>
              <a:ext cx="265112" cy="477838"/>
            </a:xfrm>
            <a:custGeom>
              <a:avLst/>
              <a:gdLst/>
              <a:ahLst/>
              <a:cxnLst>
                <a:cxn ang="0">
                  <a:pos x="20" y="13"/>
                </a:cxn>
                <a:cxn ang="0">
                  <a:pos x="9" y="422"/>
                </a:cxn>
                <a:cxn ang="0">
                  <a:pos x="0" y="460"/>
                </a:cxn>
                <a:cxn ang="0">
                  <a:pos x="24" y="507"/>
                </a:cxn>
                <a:cxn ang="0">
                  <a:pos x="91" y="532"/>
                </a:cxn>
                <a:cxn ang="0">
                  <a:pos x="70" y="401"/>
                </a:cxn>
                <a:cxn ang="0">
                  <a:pos x="125" y="209"/>
                </a:cxn>
                <a:cxn ang="0">
                  <a:pos x="165" y="368"/>
                </a:cxn>
                <a:cxn ang="0">
                  <a:pos x="209" y="528"/>
                </a:cxn>
                <a:cxn ang="0">
                  <a:pos x="222" y="555"/>
                </a:cxn>
                <a:cxn ang="0">
                  <a:pos x="266" y="600"/>
                </a:cxn>
                <a:cxn ang="0">
                  <a:pos x="332" y="597"/>
                </a:cxn>
                <a:cxn ang="0">
                  <a:pos x="249" y="424"/>
                </a:cxn>
                <a:cxn ang="0">
                  <a:pos x="216" y="0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332" h="600">
                  <a:moveTo>
                    <a:pt x="20" y="13"/>
                  </a:moveTo>
                  <a:lnTo>
                    <a:pt x="9" y="422"/>
                  </a:lnTo>
                  <a:lnTo>
                    <a:pt x="0" y="460"/>
                  </a:lnTo>
                  <a:lnTo>
                    <a:pt x="24" y="507"/>
                  </a:lnTo>
                  <a:lnTo>
                    <a:pt x="91" y="532"/>
                  </a:lnTo>
                  <a:lnTo>
                    <a:pt x="70" y="401"/>
                  </a:lnTo>
                  <a:lnTo>
                    <a:pt x="125" y="209"/>
                  </a:lnTo>
                  <a:lnTo>
                    <a:pt x="165" y="368"/>
                  </a:lnTo>
                  <a:lnTo>
                    <a:pt x="209" y="528"/>
                  </a:lnTo>
                  <a:lnTo>
                    <a:pt x="222" y="555"/>
                  </a:lnTo>
                  <a:lnTo>
                    <a:pt x="266" y="600"/>
                  </a:lnTo>
                  <a:lnTo>
                    <a:pt x="332" y="597"/>
                  </a:lnTo>
                  <a:lnTo>
                    <a:pt x="249" y="424"/>
                  </a:lnTo>
                  <a:lnTo>
                    <a:pt x="216" y="0"/>
                  </a:lnTo>
                  <a:lnTo>
                    <a:pt x="20" y="13"/>
                  </a:lnTo>
                  <a:lnTo>
                    <a:pt x="20" y="13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795"/>
            <p:cNvSpPr>
              <a:spLocks/>
            </p:cNvSpPr>
            <p:nvPr/>
          </p:nvSpPr>
          <p:spPr bwMode="auto">
            <a:xfrm>
              <a:off x="1547287" y="5638801"/>
              <a:ext cx="61912" cy="3127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71" y="380"/>
                </a:cxn>
                <a:cxn ang="0">
                  <a:pos x="78" y="394"/>
                </a:cxn>
                <a:cxn ang="0">
                  <a:pos x="76" y="390"/>
                </a:cxn>
                <a:cxn ang="0">
                  <a:pos x="76" y="377"/>
                </a:cxn>
                <a:cxn ang="0">
                  <a:pos x="73" y="358"/>
                </a:cxn>
                <a:cxn ang="0">
                  <a:pos x="71" y="333"/>
                </a:cxn>
                <a:cxn ang="0">
                  <a:pos x="67" y="302"/>
                </a:cxn>
                <a:cxn ang="0">
                  <a:pos x="63" y="270"/>
                </a:cxn>
                <a:cxn ang="0">
                  <a:pos x="59" y="234"/>
                </a:cxn>
                <a:cxn ang="0">
                  <a:pos x="56" y="200"/>
                </a:cxn>
                <a:cxn ang="0">
                  <a:pos x="52" y="162"/>
                </a:cxn>
                <a:cxn ang="0">
                  <a:pos x="46" y="126"/>
                </a:cxn>
                <a:cxn ang="0">
                  <a:pos x="42" y="91"/>
                </a:cxn>
                <a:cxn ang="0">
                  <a:pos x="38" y="65"/>
                </a:cxn>
                <a:cxn ang="0">
                  <a:pos x="36" y="38"/>
                </a:cxn>
                <a:cxn ang="0">
                  <a:pos x="33" y="19"/>
                </a:cxn>
                <a:cxn ang="0">
                  <a:pos x="33" y="6"/>
                </a:cxn>
                <a:cxn ang="0">
                  <a:pos x="33" y="2"/>
                </a:cxn>
                <a:cxn ang="0">
                  <a:pos x="16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78" h="394">
                  <a:moveTo>
                    <a:pt x="0" y="17"/>
                  </a:moveTo>
                  <a:lnTo>
                    <a:pt x="71" y="380"/>
                  </a:lnTo>
                  <a:lnTo>
                    <a:pt x="78" y="394"/>
                  </a:lnTo>
                  <a:lnTo>
                    <a:pt x="76" y="390"/>
                  </a:lnTo>
                  <a:lnTo>
                    <a:pt x="76" y="377"/>
                  </a:lnTo>
                  <a:lnTo>
                    <a:pt x="73" y="358"/>
                  </a:lnTo>
                  <a:lnTo>
                    <a:pt x="71" y="333"/>
                  </a:lnTo>
                  <a:lnTo>
                    <a:pt x="67" y="302"/>
                  </a:lnTo>
                  <a:lnTo>
                    <a:pt x="63" y="270"/>
                  </a:lnTo>
                  <a:lnTo>
                    <a:pt x="59" y="234"/>
                  </a:lnTo>
                  <a:lnTo>
                    <a:pt x="56" y="200"/>
                  </a:lnTo>
                  <a:lnTo>
                    <a:pt x="52" y="162"/>
                  </a:lnTo>
                  <a:lnTo>
                    <a:pt x="46" y="126"/>
                  </a:lnTo>
                  <a:lnTo>
                    <a:pt x="42" y="91"/>
                  </a:lnTo>
                  <a:lnTo>
                    <a:pt x="38" y="65"/>
                  </a:lnTo>
                  <a:lnTo>
                    <a:pt x="36" y="38"/>
                  </a:lnTo>
                  <a:lnTo>
                    <a:pt x="33" y="19"/>
                  </a:lnTo>
                  <a:lnTo>
                    <a:pt x="33" y="6"/>
                  </a:lnTo>
                  <a:lnTo>
                    <a:pt x="33" y="2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DCC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800"/>
            <p:cNvSpPr>
              <a:spLocks/>
            </p:cNvSpPr>
            <p:nvPr/>
          </p:nvSpPr>
          <p:spPr bwMode="auto">
            <a:xfrm>
              <a:off x="1818750" y="4513263"/>
              <a:ext cx="101600" cy="179388"/>
            </a:xfrm>
            <a:custGeom>
              <a:avLst/>
              <a:gdLst/>
              <a:ahLst/>
              <a:cxnLst>
                <a:cxn ang="0">
                  <a:pos x="129" y="187"/>
                </a:cxn>
                <a:cxn ang="0">
                  <a:pos x="119" y="2"/>
                </a:cxn>
                <a:cxn ang="0">
                  <a:pos x="106" y="0"/>
                </a:cxn>
                <a:cxn ang="0">
                  <a:pos x="102" y="0"/>
                </a:cxn>
                <a:cxn ang="0">
                  <a:pos x="93" y="2"/>
                </a:cxn>
                <a:cxn ang="0">
                  <a:pos x="85" y="2"/>
                </a:cxn>
                <a:cxn ang="0">
                  <a:pos x="78" y="6"/>
                </a:cxn>
                <a:cxn ang="0">
                  <a:pos x="70" y="6"/>
                </a:cxn>
                <a:cxn ang="0">
                  <a:pos x="64" y="10"/>
                </a:cxn>
                <a:cxn ang="0">
                  <a:pos x="55" y="12"/>
                </a:cxn>
                <a:cxn ang="0">
                  <a:pos x="47" y="14"/>
                </a:cxn>
                <a:cxn ang="0">
                  <a:pos x="40" y="16"/>
                </a:cxn>
                <a:cxn ang="0">
                  <a:pos x="34" y="18"/>
                </a:cxn>
                <a:cxn ang="0">
                  <a:pos x="22" y="21"/>
                </a:cxn>
                <a:cxn ang="0">
                  <a:pos x="19" y="23"/>
                </a:cxn>
                <a:cxn ang="0">
                  <a:pos x="15" y="25"/>
                </a:cxn>
                <a:cxn ang="0">
                  <a:pos x="11" y="31"/>
                </a:cxn>
                <a:cxn ang="0">
                  <a:pos x="9" y="37"/>
                </a:cxn>
                <a:cxn ang="0">
                  <a:pos x="9" y="44"/>
                </a:cxn>
                <a:cxn ang="0">
                  <a:pos x="5" y="50"/>
                </a:cxn>
                <a:cxn ang="0">
                  <a:pos x="5" y="59"/>
                </a:cxn>
                <a:cxn ang="0">
                  <a:pos x="3" y="63"/>
                </a:cxn>
                <a:cxn ang="0">
                  <a:pos x="2" y="71"/>
                </a:cxn>
                <a:cxn ang="0">
                  <a:pos x="2" y="78"/>
                </a:cxn>
                <a:cxn ang="0">
                  <a:pos x="2" y="86"/>
                </a:cxn>
                <a:cxn ang="0">
                  <a:pos x="0" y="92"/>
                </a:cxn>
                <a:cxn ang="0">
                  <a:pos x="0" y="97"/>
                </a:cxn>
                <a:cxn ang="0">
                  <a:pos x="0" y="103"/>
                </a:cxn>
                <a:cxn ang="0">
                  <a:pos x="0" y="109"/>
                </a:cxn>
                <a:cxn ang="0">
                  <a:pos x="0" y="116"/>
                </a:cxn>
                <a:cxn ang="0">
                  <a:pos x="0" y="120"/>
                </a:cxn>
                <a:cxn ang="0">
                  <a:pos x="22" y="200"/>
                </a:cxn>
                <a:cxn ang="0">
                  <a:pos x="57" y="227"/>
                </a:cxn>
                <a:cxn ang="0">
                  <a:pos x="129" y="187"/>
                </a:cxn>
                <a:cxn ang="0">
                  <a:pos x="129" y="187"/>
                </a:cxn>
              </a:cxnLst>
              <a:rect l="0" t="0" r="r" b="b"/>
              <a:pathLst>
                <a:path w="129" h="227">
                  <a:moveTo>
                    <a:pt x="129" y="187"/>
                  </a:moveTo>
                  <a:lnTo>
                    <a:pt x="119" y="2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2"/>
                  </a:lnTo>
                  <a:lnTo>
                    <a:pt x="85" y="2"/>
                  </a:lnTo>
                  <a:lnTo>
                    <a:pt x="78" y="6"/>
                  </a:lnTo>
                  <a:lnTo>
                    <a:pt x="70" y="6"/>
                  </a:lnTo>
                  <a:lnTo>
                    <a:pt x="64" y="10"/>
                  </a:lnTo>
                  <a:lnTo>
                    <a:pt x="55" y="12"/>
                  </a:lnTo>
                  <a:lnTo>
                    <a:pt x="47" y="14"/>
                  </a:lnTo>
                  <a:lnTo>
                    <a:pt x="40" y="16"/>
                  </a:lnTo>
                  <a:lnTo>
                    <a:pt x="34" y="18"/>
                  </a:lnTo>
                  <a:lnTo>
                    <a:pt x="22" y="21"/>
                  </a:lnTo>
                  <a:lnTo>
                    <a:pt x="19" y="23"/>
                  </a:lnTo>
                  <a:lnTo>
                    <a:pt x="15" y="25"/>
                  </a:lnTo>
                  <a:lnTo>
                    <a:pt x="11" y="31"/>
                  </a:lnTo>
                  <a:lnTo>
                    <a:pt x="9" y="37"/>
                  </a:lnTo>
                  <a:lnTo>
                    <a:pt x="9" y="44"/>
                  </a:lnTo>
                  <a:lnTo>
                    <a:pt x="5" y="50"/>
                  </a:lnTo>
                  <a:lnTo>
                    <a:pt x="5" y="59"/>
                  </a:lnTo>
                  <a:lnTo>
                    <a:pt x="3" y="63"/>
                  </a:lnTo>
                  <a:lnTo>
                    <a:pt x="2" y="71"/>
                  </a:lnTo>
                  <a:lnTo>
                    <a:pt x="2" y="78"/>
                  </a:lnTo>
                  <a:lnTo>
                    <a:pt x="2" y="86"/>
                  </a:lnTo>
                  <a:lnTo>
                    <a:pt x="0" y="92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09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22" y="200"/>
                  </a:lnTo>
                  <a:lnTo>
                    <a:pt x="57" y="227"/>
                  </a:lnTo>
                  <a:lnTo>
                    <a:pt x="129" y="187"/>
                  </a:lnTo>
                  <a:lnTo>
                    <a:pt x="129" y="187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807"/>
            <p:cNvSpPr>
              <a:spLocks/>
            </p:cNvSpPr>
            <p:nvPr/>
          </p:nvSpPr>
          <p:spPr bwMode="auto">
            <a:xfrm>
              <a:off x="1833037" y="5143501"/>
              <a:ext cx="142875" cy="188913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7" y="0"/>
                </a:cxn>
                <a:cxn ang="0">
                  <a:pos x="62" y="0"/>
                </a:cxn>
                <a:cxn ang="0">
                  <a:pos x="68" y="0"/>
                </a:cxn>
                <a:cxn ang="0">
                  <a:pos x="80" y="2"/>
                </a:cxn>
                <a:cxn ang="0">
                  <a:pos x="87" y="4"/>
                </a:cxn>
                <a:cxn ang="0">
                  <a:pos x="97" y="6"/>
                </a:cxn>
                <a:cxn ang="0">
                  <a:pos x="102" y="6"/>
                </a:cxn>
                <a:cxn ang="0">
                  <a:pos x="108" y="10"/>
                </a:cxn>
                <a:cxn ang="0">
                  <a:pos x="112" y="16"/>
                </a:cxn>
                <a:cxn ang="0">
                  <a:pos x="119" y="27"/>
                </a:cxn>
                <a:cxn ang="0">
                  <a:pos x="121" y="33"/>
                </a:cxn>
                <a:cxn ang="0">
                  <a:pos x="125" y="38"/>
                </a:cxn>
                <a:cxn ang="0">
                  <a:pos x="127" y="44"/>
                </a:cxn>
                <a:cxn ang="0">
                  <a:pos x="131" y="50"/>
                </a:cxn>
                <a:cxn ang="0">
                  <a:pos x="131" y="57"/>
                </a:cxn>
                <a:cxn ang="0">
                  <a:pos x="133" y="67"/>
                </a:cxn>
                <a:cxn ang="0">
                  <a:pos x="137" y="76"/>
                </a:cxn>
                <a:cxn ang="0">
                  <a:pos x="137" y="80"/>
                </a:cxn>
                <a:cxn ang="0">
                  <a:pos x="178" y="114"/>
                </a:cxn>
                <a:cxn ang="0">
                  <a:pos x="175" y="128"/>
                </a:cxn>
                <a:cxn ang="0">
                  <a:pos x="165" y="133"/>
                </a:cxn>
                <a:cxn ang="0">
                  <a:pos x="137" y="124"/>
                </a:cxn>
                <a:cxn ang="0">
                  <a:pos x="110" y="86"/>
                </a:cxn>
                <a:cxn ang="0">
                  <a:pos x="87" y="65"/>
                </a:cxn>
                <a:cxn ang="0">
                  <a:pos x="78" y="114"/>
                </a:cxn>
                <a:cxn ang="0">
                  <a:pos x="83" y="122"/>
                </a:cxn>
                <a:cxn ang="0">
                  <a:pos x="121" y="124"/>
                </a:cxn>
                <a:cxn ang="0">
                  <a:pos x="123" y="133"/>
                </a:cxn>
                <a:cxn ang="0">
                  <a:pos x="110" y="143"/>
                </a:cxn>
                <a:cxn ang="0">
                  <a:pos x="112" y="156"/>
                </a:cxn>
                <a:cxn ang="0">
                  <a:pos x="100" y="164"/>
                </a:cxn>
                <a:cxn ang="0">
                  <a:pos x="64" y="172"/>
                </a:cxn>
                <a:cxn ang="0">
                  <a:pos x="64" y="173"/>
                </a:cxn>
                <a:cxn ang="0">
                  <a:pos x="66" y="179"/>
                </a:cxn>
                <a:cxn ang="0">
                  <a:pos x="66" y="185"/>
                </a:cxn>
                <a:cxn ang="0">
                  <a:pos x="70" y="194"/>
                </a:cxn>
                <a:cxn ang="0">
                  <a:pos x="72" y="202"/>
                </a:cxn>
                <a:cxn ang="0">
                  <a:pos x="76" y="210"/>
                </a:cxn>
                <a:cxn ang="0">
                  <a:pos x="76" y="215"/>
                </a:cxn>
                <a:cxn ang="0">
                  <a:pos x="78" y="219"/>
                </a:cxn>
                <a:cxn ang="0">
                  <a:pos x="72" y="225"/>
                </a:cxn>
                <a:cxn ang="0">
                  <a:pos x="70" y="229"/>
                </a:cxn>
                <a:cxn ang="0">
                  <a:pos x="57" y="238"/>
                </a:cxn>
                <a:cxn ang="0">
                  <a:pos x="51" y="234"/>
                </a:cxn>
                <a:cxn ang="0">
                  <a:pos x="42" y="189"/>
                </a:cxn>
                <a:cxn ang="0">
                  <a:pos x="5" y="132"/>
                </a:cxn>
                <a:cxn ang="0">
                  <a:pos x="0" y="55"/>
                </a:cxn>
                <a:cxn ang="0">
                  <a:pos x="11" y="36"/>
                </a:cxn>
                <a:cxn ang="0">
                  <a:pos x="24" y="33"/>
                </a:cxn>
                <a:cxn ang="0">
                  <a:pos x="32" y="1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78" h="238">
                  <a:moveTo>
                    <a:pt x="55" y="0"/>
                  </a:moveTo>
                  <a:lnTo>
                    <a:pt x="57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87" y="4"/>
                  </a:lnTo>
                  <a:lnTo>
                    <a:pt x="97" y="6"/>
                  </a:lnTo>
                  <a:lnTo>
                    <a:pt x="102" y="6"/>
                  </a:lnTo>
                  <a:lnTo>
                    <a:pt x="108" y="10"/>
                  </a:lnTo>
                  <a:lnTo>
                    <a:pt x="112" y="16"/>
                  </a:lnTo>
                  <a:lnTo>
                    <a:pt x="119" y="27"/>
                  </a:lnTo>
                  <a:lnTo>
                    <a:pt x="121" y="33"/>
                  </a:lnTo>
                  <a:lnTo>
                    <a:pt x="125" y="38"/>
                  </a:lnTo>
                  <a:lnTo>
                    <a:pt x="127" y="44"/>
                  </a:lnTo>
                  <a:lnTo>
                    <a:pt x="131" y="50"/>
                  </a:lnTo>
                  <a:lnTo>
                    <a:pt x="131" y="57"/>
                  </a:lnTo>
                  <a:lnTo>
                    <a:pt x="133" y="67"/>
                  </a:lnTo>
                  <a:lnTo>
                    <a:pt x="137" y="76"/>
                  </a:lnTo>
                  <a:lnTo>
                    <a:pt x="137" y="80"/>
                  </a:lnTo>
                  <a:lnTo>
                    <a:pt x="178" y="114"/>
                  </a:lnTo>
                  <a:lnTo>
                    <a:pt x="175" y="128"/>
                  </a:lnTo>
                  <a:lnTo>
                    <a:pt x="165" y="133"/>
                  </a:lnTo>
                  <a:lnTo>
                    <a:pt x="137" y="124"/>
                  </a:lnTo>
                  <a:lnTo>
                    <a:pt x="110" y="86"/>
                  </a:lnTo>
                  <a:lnTo>
                    <a:pt x="87" y="65"/>
                  </a:lnTo>
                  <a:lnTo>
                    <a:pt x="78" y="114"/>
                  </a:lnTo>
                  <a:lnTo>
                    <a:pt x="83" y="122"/>
                  </a:lnTo>
                  <a:lnTo>
                    <a:pt x="121" y="124"/>
                  </a:lnTo>
                  <a:lnTo>
                    <a:pt x="123" y="133"/>
                  </a:lnTo>
                  <a:lnTo>
                    <a:pt x="110" y="143"/>
                  </a:lnTo>
                  <a:lnTo>
                    <a:pt x="112" y="156"/>
                  </a:lnTo>
                  <a:lnTo>
                    <a:pt x="100" y="164"/>
                  </a:lnTo>
                  <a:lnTo>
                    <a:pt x="64" y="172"/>
                  </a:lnTo>
                  <a:lnTo>
                    <a:pt x="64" y="173"/>
                  </a:lnTo>
                  <a:lnTo>
                    <a:pt x="66" y="179"/>
                  </a:lnTo>
                  <a:lnTo>
                    <a:pt x="66" y="185"/>
                  </a:lnTo>
                  <a:lnTo>
                    <a:pt x="70" y="194"/>
                  </a:lnTo>
                  <a:lnTo>
                    <a:pt x="72" y="202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8" y="219"/>
                  </a:lnTo>
                  <a:lnTo>
                    <a:pt x="72" y="225"/>
                  </a:lnTo>
                  <a:lnTo>
                    <a:pt x="70" y="229"/>
                  </a:lnTo>
                  <a:lnTo>
                    <a:pt x="57" y="238"/>
                  </a:lnTo>
                  <a:lnTo>
                    <a:pt x="51" y="234"/>
                  </a:lnTo>
                  <a:lnTo>
                    <a:pt x="42" y="189"/>
                  </a:lnTo>
                  <a:lnTo>
                    <a:pt x="5" y="132"/>
                  </a:lnTo>
                  <a:lnTo>
                    <a:pt x="0" y="55"/>
                  </a:lnTo>
                  <a:lnTo>
                    <a:pt x="11" y="36"/>
                  </a:lnTo>
                  <a:lnTo>
                    <a:pt x="24" y="33"/>
                  </a:lnTo>
                  <a:lnTo>
                    <a:pt x="32" y="1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813"/>
            <p:cNvSpPr>
              <a:spLocks/>
            </p:cNvSpPr>
            <p:nvPr/>
          </p:nvSpPr>
          <p:spPr bwMode="auto">
            <a:xfrm>
              <a:off x="1318687" y="4665663"/>
              <a:ext cx="431800" cy="987425"/>
            </a:xfrm>
            <a:custGeom>
              <a:avLst/>
              <a:gdLst/>
              <a:ahLst/>
              <a:cxnLst>
                <a:cxn ang="0">
                  <a:pos x="185" y="71"/>
                </a:cxn>
                <a:cxn ang="0">
                  <a:pos x="443" y="0"/>
                </a:cxn>
                <a:cxn ang="0">
                  <a:pos x="508" y="99"/>
                </a:cxn>
                <a:cxn ang="0">
                  <a:pos x="535" y="248"/>
                </a:cxn>
                <a:cxn ang="0">
                  <a:pos x="531" y="259"/>
                </a:cxn>
                <a:cxn ang="0">
                  <a:pos x="527" y="272"/>
                </a:cxn>
                <a:cxn ang="0">
                  <a:pos x="521" y="293"/>
                </a:cxn>
                <a:cxn ang="0">
                  <a:pos x="516" y="303"/>
                </a:cxn>
                <a:cxn ang="0">
                  <a:pos x="504" y="326"/>
                </a:cxn>
                <a:cxn ang="0">
                  <a:pos x="489" y="358"/>
                </a:cxn>
                <a:cxn ang="0">
                  <a:pos x="474" y="394"/>
                </a:cxn>
                <a:cxn ang="0">
                  <a:pos x="457" y="428"/>
                </a:cxn>
                <a:cxn ang="0">
                  <a:pos x="443" y="459"/>
                </a:cxn>
                <a:cxn ang="0">
                  <a:pos x="434" y="480"/>
                </a:cxn>
                <a:cxn ang="0">
                  <a:pos x="430" y="489"/>
                </a:cxn>
                <a:cxn ang="0">
                  <a:pos x="474" y="678"/>
                </a:cxn>
                <a:cxn ang="0">
                  <a:pos x="453" y="862"/>
                </a:cxn>
                <a:cxn ang="0">
                  <a:pos x="375" y="1048"/>
                </a:cxn>
                <a:cxn ang="0">
                  <a:pos x="407" y="1119"/>
                </a:cxn>
                <a:cxn ang="0">
                  <a:pos x="476" y="1073"/>
                </a:cxn>
                <a:cxn ang="0">
                  <a:pos x="519" y="1102"/>
                </a:cxn>
                <a:cxn ang="0">
                  <a:pos x="489" y="1161"/>
                </a:cxn>
                <a:cxn ang="0">
                  <a:pos x="430" y="1193"/>
                </a:cxn>
                <a:cxn ang="0">
                  <a:pos x="371" y="1204"/>
                </a:cxn>
                <a:cxn ang="0">
                  <a:pos x="329" y="1237"/>
                </a:cxn>
                <a:cxn ang="0">
                  <a:pos x="284" y="1244"/>
                </a:cxn>
                <a:cxn ang="0">
                  <a:pos x="202" y="1227"/>
                </a:cxn>
                <a:cxn ang="0">
                  <a:pos x="152" y="1202"/>
                </a:cxn>
                <a:cxn ang="0">
                  <a:pos x="92" y="1227"/>
                </a:cxn>
                <a:cxn ang="0">
                  <a:pos x="46" y="1189"/>
                </a:cxn>
                <a:cxn ang="0">
                  <a:pos x="0" y="1145"/>
                </a:cxn>
                <a:cxn ang="0">
                  <a:pos x="29" y="1115"/>
                </a:cxn>
                <a:cxn ang="0">
                  <a:pos x="99" y="1134"/>
                </a:cxn>
                <a:cxn ang="0">
                  <a:pos x="101" y="1024"/>
                </a:cxn>
                <a:cxn ang="0">
                  <a:pos x="14" y="854"/>
                </a:cxn>
                <a:cxn ang="0">
                  <a:pos x="14" y="843"/>
                </a:cxn>
                <a:cxn ang="0">
                  <a:pos x="12" y="820"/>
                </a:cxn>
                <a:cxn ang="0">
                  <a:pos x="12" y="794"/>
                </a:cxn>
                <a:cxn ang="0">
                  <a:pos x="12" y="759"/>
                </a:cxn>
                <a:cxn ang="0">
                  <a:pos x="12" y="725"/>
                </a:cxn>
                <a:cxn ang="0">
                  <a:pos x="17" y="691"/>
                </a:cxn>
                <a:cxn ang="0">
                  <a:pos x="25" y="658"/>
                </a:cxn>
                <a:cxn ang="0">
                  <a:pos x="38" y="632"/>
                </a:cxn>
                <a:cxn ang="0">
                  <a:pos x="53" y="607"/>
                </a:cxn>
                <a:cxn ang="0">
                  <a:pos x="72" y="582"/>
                </a:cxn>
                <a:cxn ang="0">
                  <a:pos x="93" y="558"/>
                </a:cxn>
                <a:cxn ang="0">
                  <a:pos x="116" y="537"/>
                </a:cxn>
                <a:cxn ang="0">
                  <a:pos x="139" y="518"/>
                </a:cxn>
                <a:cxn ang="0">
                  <a:pos x="164" y="503"/>
                </a:cxn>
                <a:cxn ang="0">
                  <a:pos x="188" y="493"/>
                </a:cxn>
                <a:cxn ang="0">
                  <a:pos x="209" y="485"/>
                </a:cxn>
                <a:cxn ang="0">
                  <a:pos x="227" y="478"/>
                </a:cxn>
                <a:cxn ang="0">
                  <a:pos x="242" y="470"/>
                </a:cxn>
                <a:cxn ang="0">
                  <a:pos x="253" y="465"/>
                </a:cxn>
                <a:cxn ang="0">
                  <a:pos x="266" y="459"/>
                </a:cxn>
                <a:cxn ang="0">
                  <a:pos x="274" y="453"/>
                </a:cxn>
                <a:cxn ang="0">
                  <a:pos x="190" y="84"/>
                </a:cxn>
              </a:cxnLst>
              <a:rect l="0" t="0" r="r" b="b"/>
              <a:pathLst>
                <a:path w="544" h="1244">
                  <a:moveTo>
                    <a:pt x="190" y="84"/>
                  </a:moveTo>
                  <a:lnTo>
                    <a:pt x="185" y="71"/>
                  </a:lnTo>
                  <a:lnTo>
                    <a:pt x="225" y="39"/>
                  </a:lnTo>
                  <a:lnTo>
                    <a:pt x="443" y="0"/>
                  </a:lnTo>
                  <a:lnTo>
                    <a:pt x="489" y="20"/>
                  </a:lnTo>
                  <a:lnTo>
                    <a:pt x="508" y="99"/>
                  </a:lnTo>
                  <a:lnTo>
                    <a:pt x="544" y="189"/>
                  </a:lnTo>
                  <a:lnTo>
                    <a:pt x="535" y="248"/>
                  </a:lnTo>
                  <a:lnTo>
                    <a:pt x="533" y="250"/>
                  </a:lnTo>
                  <a:lnTo>
                    <a:pt x="531" y="259"/>
                  </a:lnTo>
                  <a:lnTo>
                    <a:pt x="529" y="265"/>
                  </a:lnTo>
                  <a:lnTo>
                    <a:pt x="527" y="272"/>
                  </a:lnTo>
                  <a:lnTo>
                    <a:pt x="523" y="282"/>
                  </a:lnTo>
                  <a:lnTo>
                    <a:pt x="521" y="293"/>
                  </a:lnTo>
                  <a:lnTo>
                    <a:pt x="519" y="295"/>
                  </a:lnTo>
                  <a:lnTo>
                    <a:pt x="516" y="303"/>
                  </a:lnTo>
                  <a:lnTo>
                    <a:pt x="510" y="312"/>
                  </a:lnTo>
                  <a:lnTo>
                    <a:pt x="504" y="326"/>
                  </a:lnTo>
                  <a:lnTo>
                    <a:pt x="497" y="341"/>
                  </a:lnTo>
                  <a:lnTo>
                    <a:pt x="489" y="358"/>
                  </a:lnTo>
                  <a:lnTo>
                    <a:pt x="481" y="375"/>
                  </a:lnTo>
                  <a:lnTo>
                    <a:pt x="474" y="394"/>
                  </a:lnTo>
                  <a:lnTo>
                    <a:pt x="464" y="409"/>
                  </a:lnTo>
                  <a:lnTo>
                    <a:pt x="457" y="428"/>
                  </a:lnTo>
                  <a:lnTo>
                    <a:pt x="449" y="444"/>
                  </a:lnTo>
                  <a:lnTo>
                    <a:pt x="443" y="459"/>
                  </a:lnTo>
                  <a:lnTo>
                    <a:pt x="436" y="470"/>
                  </a:lnTo>
                  <a:lnTo>
                    <a:pt x="434" y="480"/>
                  </a:lnTo>
                  <a:lnTo>
                    <a:pt x="430" y="485"/>
                  </a:lnTo>
                  <a:lnTo>
                    <a:pt x="430" y="489"/>
                  </a:lnTo>
                  <a:lnTo>
                    <a:pt x="409" y="518"/>
                  </a:lnTo>
                  <a:lnTo>
                    <a:pt x="474" y="678"/>
                  </a:lnTo>
                  <a:lnTo>
                    <a:pt x="479" y="782"/>
                  </a:lnTo>
                  <a:lnTo>
                    <a:pt x="453" y="862"/>
                  </a:lnTo>
                  <a:lnTo>
                    <a:pt x="384" y="987"/>
                  </a:lnTo>
                  <a:lnTo>
                    <a:pt x="375" y="1048"/>
                  </a:lnTo>
                  <a:lnTo>
                    <a:pt x="381" y="1092"/>
                  </a:lnTo>
                  <a:lnTo>
                    <a:pt x="407" y="1119"/>
                  </a:lnTo>
                  <a:lnTo>
                    <a:pt x="464" y="1111"/>
                  </a:lnTo>
                  <a:lnTo>
                    <a:pt x="476" y="1073"/>
                  </a:lnTo>
                  <a:lnTo>
                    <a:pt x="495" y="1083"/>
                  </a:lnTo>
                  <a:lnTo>
                    <a:pt x="519" y="1102"/>
                  </a:lnTo>
                  <a:lnTo>
                    <a:pt x="510" y="1164"/>
                  </a:lnTo>
                  <a:lnTo>
                    <a:pt x="489" y="1161"/>
                  </a:lnTo>
                  <a:lnTo>
                    <a:pt x="476" y="1191"/>
                  </a:lnTo>
                  <a:lnTo>
                    <a:pt x="430" y="1193"/>
                  </a:lnTo>
                  <a:lnTo>
                    <a:pt x="419" y="1214"/>
                  </a:lnTo>
                  <a:lnTo>
                    <a:pt x="371" y="1204"/>
                  </a:lnTo>
                  <a:lnTo>
                    <a:pt x="348" y="1237"/>
                  </a:lnTo>
                  <a:lnTo>
                    <a:pt x="329" y="1237"/>
                  </a:lnTo>
                  <a:lnTo>
                    <a:pt x="310" y="1227"/>
                  </a:lnTo>
                  <a:lnTo>
                    <a:pt x="284" y="1244"/>
                  </a:lnTo>
                  <a:lnTo>
                    <a:pt x="249" y="1242"/>
                  </a:lnTo>
                  <a:lnTo>
                    <a:pt x="202" y="1227"/>
                  </a:lnTo>
                  <a:lnTo>
                    <a:pt x="166" y="1233"/>
                  </a:lnTo>
                  <a:lnTo>
                    <a:pt x="152" y="1202"/>
                  </a:lnTo>
                  <a:lnTo>
                    <a:pt x="111" y="1233"/>
                  </a:lnTo>
                  <a:lnTo>
                    <a:pt x="92" y="1227"/>
                  </a:lnTo>
                  <a:lnTo>
                    <a:pt x="82" y="1187"/>
                  </a:lnTo>
                  <a:lnTo>
                    <a:pt x="46" y="1189"/>
                  </a:lnTo>
                  <a:lnTo>
                    <a:pt x="15" y="1168"/>
                  </a:lnTo>
                  <a:lnTo>
                    <a:pt x="0" y="1145"/>
                  </a:lnTo>
                  <a:lnTo>
                    <a:pt x="17" y="1119"/>
                  </a:lnTo>
                  <a:lnTo>
                    <a:pt x="29" y="1115"/>
                  </a:lnTo>
                  <a:lnTo>
                    <a:pt x="33" y="1147"/>
                  </a:lnTo>
                  <a:lnTo>
                    <a:pt x="99" y="1134"/>
                  </a:lnTo>
                  <a:lnTo>
                    <a:pt x="112" y="1088"/>
                  </a:lnTo>
                  <a:lnTo>
                    <a:pt x="101" y="1024"/>
                  </a:lnTo>
                  <a:lnTo>
                    <a:pt x="15" y="858"/>
                  </a:lnTo>
                  <a:lnTo>
                    <a:pt x="14" y="854"/>
                  </a:lnTo>
                  <a:lnTo>
                    <a:pt x="14" y="851"/>
                  </a:lnTo>
                  <a:lnTo>
                    <a:pt x="14" y="843"/>
                  </a:lnTo>
                  <a:lnTo>
                    <a:pt x="14" y="833"/>
                  </a:lnTo>
                  <a:lnTo>
                    <a:pt x="12" y="820"/>
                  </a:lnTo>
                  <a:lnTo>
                    <a:pt x="12" y="809"/>
                  </a:lnTo>
                  <a:lnTo>
                    <a:pt x="12" y="794"/>
                  </a:lnTo>
                  <a:lnTo>
                    <a:pt x="12" y="778"/>
                  </a:lnTo>
                  <a:lnTo>
                    <a:pt x="12" y="759"/>
                  </a:lnTo>
                  <a:lnTo>
                    <a:pt x="12" y="742"/>
                  </a:lnTo>
                  <a:lnTo>
                    <a:pt x="12" y="725"/>
                  </a:lnTo>
                  <a:lnTo>
                    <a:pt x="14" y="708"/>
                  </a:lnTo>
                  <a:lnTo>
                    <a:pt x="17" y="691"/>
                  </a:lnTo>
                  <a:lnTo>
                    <a:pt x="21" y="674"/>
                  </a:lnTo>
                  <a:lnTo>
                    <a:pt x="25" y="658"/>
                  </a:lnTo>
                  <a:lnTo>
                    <a:pt x="33" y="645"/>
                  </a:lnTo>
                  <a:lnTo>
                    <a:pt x="38" y="632"/>
                  </a:lnTo>
                  <a:lnTo>
                    <a:pt x="46" y="619"/>
                  </a:lnTo>
                  <a:lnTo>
                    <a:pt x="53" y="607"/>
                  </a:lnTo>
                  <a:lnTo>
                    <a:pt x="63" y="594"/>
                  </a:lnTo>
                  <a:lnTo>
                    <a:pt x="72" y="582"/>
                  </a:lnTo>
                  <a:lnTo>
                    <a:pt x="82" y="569"/>
                  </a:lnTo>
                  <a:lnTo>
                    <a:pt x="93" y="558"/>
                  </a:lnTo>
                  <a:lnTo>
                    <a:pt x="105" y="548"/>
                  </a:lnTo>
                  <a:lnTo>
                    <a:pt x="116" y="537"/>
                  </a:lnTo>
                  <a:lnTo>
                    <a:pt x="128" y="527"/>
                  </a:lnTo>
                  <a:lnTo>
                    <a:pt x="139" y="518"/>
                  </a:lnTo>
                  <a:lnTo>
                    <a:pt x="152" y="510"/>
                  </a:lnTo>
                  <a:lnTo>
                    <a:pt x="164" y="503"/>
                  </a:lnTo>
                  <a:lnTo>
                    <a:pt x="175" y="497"/>
                  </a:lnTo>
                  <a:lnTo>
                    <a:pt x="188" y="493"/>
                  </a:lnTo>
                  <a:lnTo>
                    <a:pt x="200" y="489"/>
                  </a:lnTo>
                  <a:lnTo>
                    <a:pt x="209" y="485"/>
                  </a:lnTo>
                  <a:lnTo>
                    <a:pt x="219" y="482"/>
                  </a:lnTo>
                  <a:lnTo>
                    <a:pt x="227" y="478"/>
                  </a:lnTo>
                  <a:lnTo>
                    <a:pt x="234" y="474"/>
                  </a:lnTo>
                  <a:lnTo>
                    <a:pt x="242" y="470"/>
                  </a:lnTo>
                  <a:lnTo>
                    <a:pt x="249" y="468"/>
                  </a:lnTo>
                  <a:lnTo>
                    <a:pt x="253" y="465"/>
                  </a:lnTo>
                  <a:lnTo>
                    <a:pt x="259" y="465"/>
                  </a:lnTo>
                  <a:lnTo>
                    <a:pt x="266" y="459"/>
                  </a:lnTo>
                  <a:lnTo>
                    <a:pt x="272" y="455"/>
                  </a:lnTo>
                  <a:lnTo>
                    <a:pt x="274" y="453"/>
                  </a:lnTo>
                  <a:lnTo>
                    <a:pt x="278" y="453"/>
                  </a:lnTo>
                  <a:lnTo>
                    <a:pt x="190" y="84"/>
                  </a:lnTo>
                  <a:lnTo>
                    <a:pt x="190" y="84"/>
                  </a:lnTo>
                  <a:close/>
                </a:path>
              </a:pathLst>
            </a:custGeom>
            <a:solidFill>
              <a:srgbClr val="5963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815"/>
            <p:cNvSpPr>
              <a:spLocks/>
            </p:cNvSpPr>
            <p:nvPr/>
          </p:nvSpPr>
          <p:spPr bwMode="auto">
            <a:xfrm>
              <a:off x="1307575" y="4143376"/>
              <a:ext cx="465137" cy="508000"/>
            </a:xfrm>
            <a:custGeom>
              <a:avLst/>
              <a:gdLst/>
              <a:ahLst/>
              <a:cxnLst>
                <a:cxn ang="0">
                  <a:pos x="477" y="73"/>
                </a:cxn>
                <a:cxn ang="0">
                  <a:pos x="472" y="59"/>
                </a:cxn>
                <a:cxn ang="0">
                  <a:pos x="456" y="44"/>
                </a:cxn>
                <a:cxn ang="0">
                  <a:pos x="443" y="33"/>
                </a:cxn>
                <a:cxn ang="0">
                  <a:pos x="422" y="23"/>
                </a:cxn>
                <a:cxn ang="0">
                  <a:pos x="395" y="14"/>
                </a:cxn>
                <a:cxn ang="0">
                  <a:pos x="361" y="6"/>
                </a:cxn>
                <a:cxn ang="0">
                  <a:pos x="319" y="0"/>
                </a:cxn>
                <a:cxn ang="0">
                  <a:pos x="274" y="0"/>
                </a:cxn>
                <a:cxn ang="0">
                  <a:pos x="226" y="4"/>
                </a:cxn>
                <a:cxn ang="0">
                  <a:pos x="179" y="12"/>
                </a:cxn>
                <a:cxn ang="0">
                  <a:pos x="135" y="27"/>
                </a:cxn>
                <a:cxn ang="0">
                  <a:pos x="97" y="48"/>
                </a:cxn>
                <a:cxn ang="0">
                  <a:pos x="70" y="78"/>
                </a:cxn>
                <a:cxn ang="0">
                  <a:pos x="51" y="115"/>
                </a:cxn>
                <a:cxn ang="0">
                  <a:pos x="36" y="153"/>
                </a:cxn>
                <a:cxn ang="0">
                  <a:pos x="25" y="189"/>
                </a:cxn>
                <a:cxn ang="0">
                  <a:pos x="15" y="225"/>
                </a:cxn>
                <a:cxn ang="0">
                  <a:pos x="8" y="259"/>
                </a:cxn>
                <a:cxn ang="0">
                  <a:pos x="2" y="290"/>
                </a:cxn>
                <a:cxn ang="0">
                  <a:pos x="0" y="318"/>
                </a:cxn>
                <a:cxn ang="0">
                  <a:pos x="0" y="341"/>
                </a:cxn>
                <a:cxn ang="0">
                  <a:pos x="2" y="358"/>
                </a:cxn>
                <a:cxn ang="0">
                  <a:pos x="8" y="377"/>
                </a:cxn>
                <a:cxn ang="0">
                  <a:pos x="21" y="398"/>
                </a:cxn>
                <a:cxn ang="0">
                  <a:pos x="36" y="417"/>
                </a:cxn>
                <a:cxn ang="0">
                  <a:pos x="53" y="434"/>
                </a:cxn>
                <a:cxn ang="0">
                  <a:pos x="70" y="453"/>
                </a:cxn>
                <a:cxn ang="0">
                  <a:pos x="87" y="468"/>
                </a:cxn>
                <a:cxn ang="0">
                  <a:pos x="103" y="484"/>
                </a:cxn>
                <a:cxn ang="0">
                  <a:pos x="120" y="499"/>
                </a:cxn>
                <a:cxn ang="0">
                  <a:pos x="141" y="518"/>
                </a:cxn>
                <a:cxn ang="0">
                  <a:pos x="154" y="533"/>
                </a:cxn>
                <a:cxn ang="0">
                  <a:pos x="162" y="541"/>
                </a:cxn>
                <a:cxn ang="0">
                  <a:pos x="171" y="592"/>
                </a:cxn>
                <a:cxn ang="0">
                  <a:pos x="120" y="584"/>
                </a:cxn>
                <a:cxn ang="0">
                  <a:pos x="125" y="607"/>
                </a:cxn>
                <a:cxn ang="0">
                  <a:pos x="156" y="634"/>
                </a:cxn>
                <a:cxn ang="0">
                  <a:pos x="169" y="638"/>
                </a:cxn>
                <a:cxn ang="0">
                  <a:pos x="188" y="641"/>
                </a:cxn>
                <a:cxn ang="0">
                  <a:pos x="209" y="641"/>
                </a:cxn>
                <a:cxn ang="0">
                  <a:pos x="221" y="638"/>
                </a:cxn>
                <a:cxn ang="0">
                  <a:pos x="234" y="626"/>
                </a:cxn>
                <a:cxn ang="0">
                  <a:pos x="245" y="613"/>
                </a:cxn>
                <a:cxn ang="0">
                  <a:pos x="253" y="601"/>
                </a:cxn>
                <a:cxn ang="0">
                  <a:pos x="424" y="573"/>
                </a:cxn>
                <a:cxn ang="0">
                  <a:pos x="517" y="565"/>
                </a:cxn>
                <a:cxn ang="0">
                  <a:pos x="548" y="484"/>
                </a:cxn>
                <a:cxn ang="0">
                  <a:pos x="487" y="510"/>
                </a:cxn>
                <a:cxn ang="0">
                  <a:pos x="494" y="383"/>
                </a:cxn>
                <a:cxn ang="0">
                  <a:pos x="586" y="225"/>
                </a:cxn>
                <a:cxn ang="0">
                  <a:pos x="576" y="155"/>
                </a:cxn>
                <a:cxn ang="0">
                  <a:pos x="479" y="75"/>
                </a:cxn>
              </a:cxnLst>
              <a:rect l="0" t="0" r="r" b="b"/>
              <a:pathLst>
                <a:path w="586" h="641">
                  <a:moveTo>
                    <a:pt x="479" y="75"/>
                  </a:moveTo>
                  <a:lnTo>
                    <a:pt x="477" y="73"/>
                  </a:lnTo>
                  <a:lnTo>
                    <a:pt x="475" y="67"/>
                  </a:lnTo>
                  <a:lnTo>
                    <a:pt x="472" y="59"/>
                  </a:lnTo>
                  <a:lnTo>
                    <a:pt x="464" y="50"/>
                  </a:lnTo>
                  <a:lnTo>
                    <a:pt x="456" y="44"/>
                  </a:lnTo>
                  <a:lnTo>
                    <a:pt x="451" y="39"/>
                  </a:lnTo>
                  <a:lnTo>
                    <a:pt x="443" y="33"/>
                  </a:lnTo>
                  <a:lnTo>
                    <a:pt x="433" y="29"/>
                  </a:lnTo>
                  <a:lnTo>
                    <a:pt x="422" y="23"/>
                  </a:lnTo>
                  <a:lnTo>
                    <a:pt x="409" y="20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1" y="6"/>
                  </a:lnTo>
                  <a:lnTo>
                    <a:pt x="342" y="4"/>
                  </a:lnTo>
                  <a:lnTo>
                    <a:pt x="319" y="0"/>
                  </a:lnTo>
                  <a:lnTo>
                    <a:pt x="298" y="0"/>
                  </a:lnTo>
                  <a:lnTo>
                    <a:pt x="274" y="0"/>
                  </a:lnTo>
                  <a:lnTo>
                    <a:pt x="251" y="2"/>
                  </a:lnTo>
                  <a:lnTo>
                    <a:pt x="226" y="4"/>
                  </a:lnTo>
                  <a:lnTo>
                    <a:pt x="203" y="8"/>
                  </a:lnTo>
                  <a:lnTo>
                    <a:pt x="179" y="12"/>
                  </a:lnTo>
                  <a:lnTo>
                    <a:pt x="158" y="20"/>
                  </a:lnTo>
                  <a:lnTo>
                    <a:pt x="135" y="27"/>
                  </a:lnTo>
                  <a:lnTo>
                    <a:pt x="116" y="39"/>
                  </a:lnTo>
                  <a:lnTo>
                    <a:pt x="97" y="48"/>
                  </a:lnTo>
                  <a:lnTo>
                    <a:pt x="84" y="63"/>
                  </a:lnTo>
                  <a:lnTo>
                    <a:pt x="70" y="78"/>
                  </a:lnTo>
                  <a:lnTo>
                    <a:pt x="61" y="97"/>
                  </a:lnTo>
                  <a:lnTo>
                    <a:pt x="51" y="115"/>
                  </a:lnTo>
                  <a:lnTo>
                    <a:pt x="44" y="134"/>
                  </a:lnTo>
                  <a:lnTo>
                    <a:pt x="36" y="153"/>
                  </a:lnTo>
                  <a:lnTo>
                    <a:pt x="30" y="172"/>
                  </a:lnTo>
                  <a:lnTo>
                    <a:pt x="25" y="189"/>
                  </a:lnTo>
                  <a:lnTo>
                    <a:pt x="19" y="208"/>
                  </a:lnTo>
                  <a:lnTo>
                    <a:pt x="15" y="225"/>
                  </a:lnTo>
                  <a:lnTo>
                    <a:pt x="11" y="244"/>
                  </a:lnTo>
                  <a:lnTo>
                    <a:pt x="8" y="259"/>
                  </a:lnTo>
                  <a:lnTo>
                    <a:pt x="4" y="274"/>
                  </a:lnTo>
                  <a:lnTo>
                    <a:pt x="2" y="290"/>
                  </a:lnTo>
                  <a:lnTo>
                    <a:pt x="0" y="305"/>
                  </a:lnTo>
                  <a:lnTo>
                    <a:pt x="0" y="318"/>
                  </a:lnTo>
                  <a:lnTo>
                    <a:pt x="0" y="329"/>
                  </a:lnTo>
                  <a:lnTo>
                    <a:pt x="0" y="341"/>
                  </a:lnTo>
                  <a:lnTo>
                    <a:pt x="0" y="352"/>
                  </a:lnTo>
                  <a:lnTo>
                    <a:pt x="2" y="358"/>
                  </a:lnTo>
                  <a:lnTo>
                    <a:pt x="6" y="368"/>
                  </a:lnTo>
                  <a:lnTo>
                    <a:pt x="8" y="377"/>
                  </a:lnTo>
                  <a:lnTo>
                    <a:pt x="15" y="388"/>
                  </a:lnTo>
                  <a:lnTo>
                    <a:pt x="21" y="398"/>
                  </a:lnTo>
                  <a:lnTo>
                    <a:pt x="28" y="407"/>
                  </a:lnTo>
                  <a:lnTo>
                    <a:pt x="36" y="417"/>
                  </a:lnTo>
                  <a:lnTo>
                    <a:pt x="46" y="426"/>
                  </a:lnTo>
                  <a:lnTo>
                    <a:pt x="53" y="434"/>
                  </a:lnTo>
                  <a:lnTo>
                    <a:pt x="63" y="444"/>
                  </a:lnTo>
                  <a:lnTo>
                    <a:pt x="70" y="453"/>
                  </a:lnTo>
                  <a:lnTo>
                    <a:pt x="80" y="463"/>
                  </a:lnTo>
                  <a:lnTo>
                    <a:pt x="87" y="468"/>
                  </a:lnTo>
                  <a:lnTo>
                    <a:pt x="97" y="478"/>
                  </a:lnTo>
                  <a:lnTo>
                    <a:pt x="103" y="484"/>
                  </a:lnTo>
                  <a:lnTo>
                    <a:pt x="110" y="489"/>
                  </a:lnTo>
                  <a:lnTo>
                    <a:pt x="120" y="499"/>
                  </a:lnTo>
                  <a:lnTo>
                    <a:pt x="131" y="510"/>
                  </a:lnTo>
                  <a:lnTo>
                    <a:pt x="141" y="518"/>
                  </a:lnTo>
                  <a:lnTo>
                    <a:pt x="148" y="527"/>
                  </a:lnTo>
                  <a:lnTo>
                    <a:pt x="154" y="533"/>
                  </a:lnTo>
                  <a:lnTo>
                    <a:pt x="158" y="539"/>
                  </a:lnTo>
                  <a:lnTo>
                    <a:pt x="162" y="541"/>
                  </a:lnTo>
                  <a:lnTo>
                    <a:pt x="163" y="542"/>
                  </a:lnTo>
                  <a:lnTo>
                    <a:pt x="171" y="592"/>
                  </a:lnTo>
                  <a:lnTo>
                    <a:pt x="150" y="598"/>
                  </a:lnTo>
                  <a:lnTo>
                    <a:pt x="120" y="584"/>
                  </a:lnTo>
                  <a:lnTo>
                    <a:pt x="135" y="607"/>
                  </a:lnTo>
                  <a:lnTo>
                    <a:pt x="125" y="607"/>
                  </a:lnTo>
                  <a:lnTo>
                    <a:pt x="154" y="634"/>
                  </a:lnTo>
                  <a:lnTo>
                    <a:pt x="156" y="634"/>
                  </a:lnTo>
                  <a:lnTo>
                    <a:pt x="162" y="636"/>
                  </a:lnTo>
                  <a:lnTo>
                    <a:pt x="169" y="638"/>
                  </a:lnTo>
                  <a:lnTo>
                    <a:pt x="179" y="639"/>
                  </a:lnTo>
                  <a:lnTo>
                    <a:pt x="188" y="641"/>
                  </a:lnTo>
                  <a:lnTo>
                    <a:pt x="200" y="641"/>
                  </a:lnTo>
                  <a:lnTo>
                    <a:pt x="209" y="641"/>
                  </a:lnTo>
                  <a:lnTo>
                    <a:pt x="217" y="641"/>
                  </a:lnTo>
                  <a:lnTo>
                    <a:pt x="221" y="638"/>
                  </a:lnTo>
                  <a:lnTo>
                    <a:pt x="228" y="634"/>
                  </a:lnTo>
                  <a:lnTo>
                    <a:pt x="234" y="626"/>
                  </a:lnTo>
                  <a:lnTo>
                    <a:pt x="241" y="619"/>
                  </a:lnTo>
                  <a:lnTo>
                    <a:pt x="245" y="613"/>
                  </a:lnTo>
                  <a:lnTo>
                    <a:pt x="251" y="607"/>
                  </a:lnTo>
                  <a:lnTo>
                    <a:pt x="253" y="601"/>
                  </a:lnTo>
                  <a:lnTo>
                    <a:pt x="255" y="601"/>
                  </a:lnTo>
                  <a:lnTo>
                    <a:pt x="424" y="573"/>
                  </a:lnTo>
                  <a:lnTo>
                    <a:pt x="464" y="588"/>
                  </a:lnTo>
                  <a:lnTo>
                    <a:pt x="517" y="565"/>
                  </a:lnTo>
                  <a:lnTo>
                    <a:pt x="557" y="520"/>
                  </a:lnTo>
                  <a:lnTo>
                    <a:pt x="548" y="484"/>
                  </a:lnTo>
                  <a:lnTo>
                    <a:pt x="525" y="506"/>
                  </a:lnTo>
                  <a:lnTo>
                    <a:pt x="487" y="510"/>
                  </a:lnTo>
                  <a:lnTo>
                    <a:pt x="464" y="501"/>
                  </a:lnTo>
                  <a:lnTo>
                    <a:pt x="494" y="383"/>
                  </a:lnTo>
                  <a:lnTo>
                    <a:pt x="529" y="354"/>
                  </a:lnTo>
                  <a:lnTo>
                    <a:pt x="586" y="225"/>
                  </a:lnTo>
                  <a:lnTo>
                    <a:pt x="570" y="168"/>
                  </a:lnTo>
                  <a:lnTo>
                    <a:pt x="576" y="155"/>
                  </a:lnTo>
                  <a:lnTo>
                    <a:pt x="544" y="94"/>
                  </a:lnTo>
                  <a:lnTo>
                    <a:pt x="479" y="75"/>
                  </a:lnTo>
                  <a:lnTo>
                    <a:pt x="479" y="75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820"/>
            <p:cNvSpPr>
              <a:spLocks/>
            </p:cNvSpPr>
            <p:nvPr/>
          </p:nvSpPr>
          <p:spPr bwMode="auto">
            <a:xfrm>
              <a:off x="1556812" y="4816476"/>
              <a:ext cx="158750" cy="758825"/>
            </a:xfrm>
            <a:custGeom>
              <a:avLst/>
              <a:gdLst/>
              <a:ahLst/>
              <a:cxnLst>
                <a:cxn ang="0">
                  <a:pos x="169" y="42"/>
                </a:cxn>
                <a:cxn ang="0">
                  <a:pos x="173" y="66"/>
                </a:cxn>
                <a:cxn ang="0">
                  <a:pos x="159" y="104"/>
                </a:cxn>
                <a:cxn ang="0">
                  <a:pos x="140" y="154"/>
                </a:cxn>
                <a:cxn ang="0">
                  <a:pos x="125" y="197"/>
                </a:cxn>
                <a:cxn ang="0">
                  <a:pos x="53" y="317"/>
                </a:cxn>
                <a:cxn ang="0">
                  <a:pos x="61" y="342"/>
                </a:cxn>
                <a:cxn ang="0">
                  <a:pos x="68" y="361"/>
                </a:cxn>
                <a:cxn ang="0">
                  <a:pos x="68" y="380"/>
                </a:cxn>
                <a:cxn ang="0">
                  <a:pos x="74" y="393"/>
                </a:cxn>
                <a:cxn ang="0">
                  <a:pos x="89" y="428"/>
                </a:cxn>
                <a:cxn ang="0">
                  <a:pos x="99" y="479"/>
                </a:cxn>
                <a:cxn ang="0">
                  <a:pos x="99" y="559"/>
                </a:cxn>
                <a:cxn ang="0">
                  <a:pos x="80" y="652"/>
                </a:cxn>
                <a:cxn ang="0">
                  <a:pos x="53" y="728"/>
                </a:cxn>
                <a:cxn ang="0">
                  <a:pos x="24" y="787"/>
                </a:cxn>
                <a:cxn ang="0">
                  <a:pos x="5" y="831"/>
                </a:cxn>
                <a:cxn ang="0">
                  <a:pos x="0" y="865"/>
                </a:cxn>
                <a:cxn ang="0">
                  <a:pos x="13" y="901"/>
                </a:cxn>
                <a:cxn ang="0">
                  <a:pos x="36" y="930"/>
                </a:cxn>
                <a:cxn ang="0">
                  <a:pos x="62" y="947"/>
                </a:cxn>
                <a:cxn ang="0">
                  <a:pos x="95" y="954"/>
                </a:cxn>
                <a:cxn ang="0">
                  <a:pos x="99" y="952"/>
                </a:cxn>
                <a:cxn ang="0">
                  <a:pos x="70" y="941"/>
                </a:cxn>
                <a:cxn ang="0">
                  <a:pos x="40" y="916"/>
                </a:cxn>
                <a:cxn ang="0">
                  <a:pos x="19" y="863"/>
                </a:cxn>
                <a:cxn ang="0">
                  <a:pos x="26" y="823"/>
                </a:cxn>
                <a:cxn ang="0">
                  <a:pos x="38" y="802"/>
                </a:cxn>
                <a:cxn ang="0">
                  <a:pos x="59" y="762"/>
                </a:cxn>
                <a:cxn ang="0">
                  <a:pos x="89" y="703"/>
                </a:cxn>
                <a:cxn ang="0">
                  <a:pos x="119" y="644"/>
                </a:cxn>
                <a:cxn ang="0">
                  <a:pos x="135" y="606"/>
                </a:cxn>
                <a:cxn ang="0">
                  <a:pos x="138" y="559"/>
                </a:cxn>
                <a:cxn ang="0">
                  <a:pos x="133" y="498"/>
                </a:cxn>
                <a:cxn ang="0">
                  <a:pos x="112" y="428"/>
                </a:cxn>
                <a:cxn ang="0">
                  <a:pos x="85" y="374"/>
                </a:cxn>
                <a:cxn ang="0">
                  <a:pos x="80" y="363"/>
                </a:cxn>
                <a:cxn ang="0">
                  <a:pos x="83" y="344"/>
                </a:cxn>
                <a:cxn ang="0">
                  <a:pos x="70" y="327"/>
                </a:cxn>
                <a:cxn ang="0">
                  <a:pos x="74" y="312"/>
                </a:cxn>
                <a:cxn ang="0">
                  <a:pos x="89" y="283"/>
                </a:cxn>
                <a:cxn ang="0">
                  <a:pos x="114" y="239"/>
                </a:cxn>
                <a:cxn ang="0">
                  <a:pos x="135" y="196"/>
                </a:cxn>
                <a:cxn ang="0">
                  <a:pos x="148" y="167"/>
                </a:cxn>
                <a:cxn ang="0">
                  <a:pos x="158" y="137"/>
                </a:cxn>
                <a:cxn ang="0">
                  <a:pos x="171" y="104"/>
                </a:cxn>
                <a:cxn ang="0">
                  <a:pos x="186" y="68"/>
                </a:cxn>
                <a:cxn ang="0">
                  <a:pos x="197" y="38"/>
                </a:cxn>
                <a:cxn ang="0">
                  <a:pos x="188" y="7"/>
                </a:cxn>
              </a:cxnLst>
              <a:rect l="0" t="0" r="r" b="b"/>
              <a:pathLst>
                <a:path w="199" h="956">
                  <a:moveTo>
                    <a:pt x="159" y="28"/>
                  </a:moveTo>
                  <a:lnTo>
                    <a:pt x="159" y="30"/>
                  </a:lnTo>
                  <a:lnTo>
                    <a:pt x="165" y="38"/>
                  </a:lnTo>
                  <a:lnTo>
                    <a:pt x="169" y="42"/>
                  </a:lnTo>
                  <a:lnTo>
                    <a:pt x="173" y="47"/>
                  </a:lnTo>
                  <a:lnTo>
                    <a:pt x="173" y="55"/>
                  </a:lnTo>
                  <a:lnTo>
                    <a:pt x="175" y="62"/>
                  </a:lnTo>
                  <a:lnTo>
                    <a:pt x="173" y="66"/>
                  </a:lnTo>
                  <a:lnTo>
                    <a:pt x="169" y="74"/>
                  </a:lnTo>
                  <a:lnTo>
                    <a:pt x="165" y="81"/>
                  </a:lnTo>
                  <a:lnTo>
                    <a:pt x="163" y="93"/>
                  </a:lnTo>
                  <a:lnTo>
                    <a:pt x="159" y="104"/>
                  </a:lnTo>
                  <a:lnTo>
                    <a:pt x="154" y="116"/>
                  </a:lnTo>
                  <a:lnTo>
                    <a:pt x="150" y="129"/>
                  </a:lnTo>
                  <a:lnTo>
                    <a:pt x="146" y="142"/>
                  </a:lnTo>
                  <a:lnTo>
                    <a:pt x="140" y="154"/>
                  </a:lnTo>
                  <a:lnTo>
                    <a:pt x="135" y="167"/>
                  </a:lnTo>
                  <a:lnTo>
                    <a:pt x="133" y="178"/>
                  </a:lnTo>
                  <a:lnTo>
                    <a:pt x="129" y="188"/>
                  </a:lnTo>
                  <a:lnTo>
                    <a:pt x="125" y="197"/>
                  </a:lnTo>
                  <a:lnTo>
                    <a:pt x="123" y="203"/>
                  </a:lnTo>
                  <a:lnTo>
                    <a:pt x="121" y="207"/>
                  </a:lnTo>
                  <a:lnTo>
                    <a:pt x="121" y="209"/>
                  </a:lnTo>
                  <a:lnTo>
                    <a:pt x="53" y="317"/>
                  </a:lnTo>
                  <a:lnTo>
                    <a:pt x="55" y="319"/>
                  </a:lnTo>
                  <a:lnTo>
                    <a:pt x="57" y="325"/>
                  </a:lnTo>
                  <a:lnTo>
                    <a:pt x="59" y="334"/>
                  </a:lnTo>
                  <a:lnTo>
                    <a:pt x="61" y="342"/>
                  </a:lnTo>
                  <a:lnTo>
                    <a:pt x="66" y="344"/>
                  </a:lnTo>
                  <a:lnTo>
                    <a:pt x="72" y="344"/>
                  </a:lnTo>
                  <a:lnTo>
                    <a:pt x="74" y="353"/>
                  </a:lnTo>
                  <a:lnTo>
                    <a:pt x="68" y="361"/>
                  </a:lnTo>
                  <a:lnTo>
                    <a:pt x="64" y="367"/>
                  </a:lnTo>
                  <a:lnTo>
                    <a:pt x="61" y="372"/>
                  </a:lnTo>
                  <a:lnTo>
                    <a:pt x="64" y="378"/>
                  </a:lnTo>
                  <a:lnTo>
                    <a:pt x="68" y="380"/>
                  </a:lnTo>
                  <a:lnTo>
                    <a:pt x="70" y="378"/>
                  </a:lnTo>
                  <a:lnTo>
                    <a:pt x="70" y="378"/>
                  </a:lnTo>
                  <a:lnTo>
                    <a:pt x="74" y="386"/>
                  </a:lnTo>
                  <a:lnTo>
                    <a:pt x="74" y="393"/>
                  </a:lnTo>
                  <a:lnTo>
                    <a:pt x="80" y="405"/>
                  </a:lnTo>
                  <a:lnTo>
                    <a:pt x="83" y="410"/>
                  </a:lnTo>
                  <a:lnTo>
                    <a:pt x="87" y="418"/>
                  </a:lnTo>
                  <a:lnTo>
                    <a:pt x="89" y="428"/>
                  </a:lnTo>
                  <a:lnTo>
                    <a:pt x="93" y="439"/>
                  </a:lnTo>
                  <a:lnTo>
                    <a:pt x="95" y="448"/>
                  </a:lnTo>
                  <a:lnTo>
                    <a:pt x="99" y="464"/>
                  </a:lnTo>
                  <a:lnTo>
                    <a:pt x="99" y="479"/>
                  </a:lnTo>
                  <a:lnTo>
                    <a:pt x="102" y="496"/>
                  </a:lnTo>
                  <a:lnTo>
                    <a:pt x="100" y="513"/>
                  </a:lnTo>
                  <a:lnTo>
                    <a:pt x="100" y="534"/>
                  </a:lnTo>
                  <a:lnTo>
                    <a:pt x="99" y="559"/>
                  </a:lnTo>
                  <a:lnTo>
                    <a:pt x="95" y="584"/>
                  </a:lnTo>
                  <a:lnTo>
                    <a:pt x="89" y="608"/>
                  </a:lnTo>
                  <a:lnTo>
                    <a:pt x="85" y="631"/>
                  </a:lnTo>
                  <a:lnTo>
                    <a:pt x="80" y="652"/>
                  </a:lnTo>
                  <a:lnTo>
                    <a:pt x="74" y="675"/>
                  </a:lnTo>
                  <a:lnTo>
                    <a:pt x="66" y="694"/>
                  </a:lnTo>
                  <a:lnTo>
                    <a:pt x="59" y="713"/>
                  </a:lnTo>
                  <a:lnTo>
                    <a:pt x="53" y="728"/>
                  </a:lnTo>
                  <a:lnTo>
                    <a:pt x="45" y="747"/>
                  </a:lnTo>
                  <a:lnTo>
                    <a:pt x="38" y="760"/>
                  </a:lnTo>
                  <a:lnTo>
                    <a:pt x="32" y="776"/>
                  </a:lnTo>
                  <a:lnTo>
                    <a:pt x="24" y="787"/>
                  </a:lnTo>
                  <a:lnTo>
                    <a:pt x="19" y="798"/>
                  </a:lnTo>
                  <a:lnTo>
                    <a:pt x="13" y="810"/>
                  </a:lnTo>
                  <a:lnTo>
                    <a:pt x="9" y="821"/>
                  </a:lnTo>
                  <a:lnTo>
                    <a:pt x="5" y="831"/>
                  </a:lnTo>
                  <a:lnTo>
                    <a:pt x="3" y="840"/>
                  </a:lnTo>
                  <a:lnTo>
                    <a:pt x="0" y="848"/>
                  </a:lnTo>
                  <a:lnTo>
                    <a:pt x="0" y="857"/>
                  </a:lnTo>
                  <a:lnTo>
                    <a:pt x="0" y="865"/>
                  </a:lnTo>
                  <a:lnTo>
                    <a:pt x="3" y="874"/>
                  </a:lnTo>
                  <a:lnTo>
                    <a:pt x="5" y="882"/>
                  </a:lnTo>
                  <a:lnTo>
                    <a:pt x="9" y="892"/>
                  </a:lnTo>
                  <a:lnTo>
                    <a:pt x="13" y="901"/>
                  </a:lnTo>
                  <a:lnTo>
                    <a:pt x="19" y="911"/>
                  </a:lnTo>
                  <a:lnTo>
                    <a:pt x="22" y="916"/>
                  </a:lnTo>
                  <a:lnTo>
                    <a:pt x="28" y="924"/>
                  </a:lnTo>
                  <a:lnTo>
                    <a:pt x="36" y="930"/>
                  </a:lnTo>
                  <a:lnTo>
                    <a:pt x="43" y="937"/>
                  </a:lnTo>
                  <a:lnTo>
                    <a:pt x="49" y="941"/>
                  </a:lnTo>
                  <a:lnTo>
                    <a:pt x="55" y="945"/>
                  </a:lnTo>
                  <a:lnTo>
                    <a:pt x="62" y="947"/>
                  </a:lnTo>
                  <a:lnTo>
                    <a:pt x="70" y="951"/>
                  </a:lnTo>
                  <a:lnTo>
                    <a:pt x="80" y="952"/>
                  </a:lnTo>
                  <a:lnTo>
                    <a:pt x="89" y="954"/>
                  </a:lnTo>
                  <a:lnTo>
                    <a:pt x="95" y="954"/>
                  </a:lnTo>
                  <a:lnTo>
                    <a:pt x="99" y="956"/>
                  </a:lnTo>
                  <a:lnTo>
                    <a:pt x="102" y="952"/>
                  </a:lnTo>
                  <a:lnTo>
                    <a:pt x="104" y="952"/>
                  </a:lnTo>
                  <a:lnTo>
                    <a:pt x="99" y="952"/>
                  </a:lnTo>
                  <a:lnTo>
                    <a:pt x="91" y="951"/>
                  </a:lnTo>
                  <a:lnTo>
                    <a:pt x="83" y="949"/>
                  </a:lnTo>
                  <a:lnTo>
                    <a:pt x="78" y="947"/>
                  </a:lnTo>
                  <a:lnTo>
                    <a:pt x="70" y="941"/>
                  </a:lnTo>
                  <a:lnTo>
                    <a:pt x="62" y="937"/>
                  </a:lnTo>
                  <a:lnTo>
                    <a:pt x="55" y="932"/>
                  </a:lnTo>
                  <a:lnTo>
                    <a:pt x="47" y="926"/>
                  </a:lnTo>
                  <a:lnTo>
                    <a:pt x="40" y="916"/>
                  </a:lnTo>
                  <a:lnTo>
                    <a:pt x="34" y="907"/>
                  </a:lnTo>
                  <a:lnTo>
                    <a:pt x="26" y="893"/>
                  </a:lnTo>
                  <a:lnTo>
                    <a:pt x="22" y="878"/>
                  </a:lnTo>
                  <a:lnTo>
                    <a:pt x="19" y="863"/>
                  </a:lnTo>
                  <a:lnTo>
                    <a:pt x="19" y="846"/>
                  </a:lnTo>
                  <a:lnTo>
                    <a:pt x="19" y="840"/>
                  </a:lnTo>
                  <a:lnTo>
                    <a:pt x="24" y="831"/>
                  </a:lnTo>
                  <a:lnTo>
                    <a:pt x="26" y="823"/>
                  </a:lnTo>
                  <a:lnTo>
                    <a:pt x="30" y="817"/>
                  </a:lnTo>
                  <a:lnTo>
                    <a:pt x="34" y="812"/>
                  </a:lnTo>
                  <a:lnTo>
                    <a:pt x="38" y="808"/>
                  </a:lnTo>
                  <a:lnTo>
                    <a:pt x="38" y="802"/>
                  </a:lnTo>
                  <a:lnTo>
                    <a:pt x="42" y="796"/>
                  </a:lnTo>
                  <a:lnTo>
                    <a:pt x="45" y="787"/>
                  </a:lnTo>
                  <a:lnTo>
                    <a:pt x="53" y="776"/>
                  </a:lnTo>
                  <a:lnTo>
                    <a:pt x="59" y="762"/>
                  </a:lnTo>
                  <a:lnTo>
                    <a:pt x="66" y="751"/>
                  </a:lnTo>
                  <a:lnTo>
                    <a:pt x="74" y="734"/>
                  </a:lnTo>
                  <a:lnTo>
                    <a:pt x="83" y="720"/>
                  </a:lnTo>
                  <a:lnTo>
                    <a:pt x="89" y="703"/>
                  </a:lnTo>
                  <a:lnTo>
                    <a:pt x="99" y="688"/>
                  </a:lnTo>
                  <a:lnTo>
                    <a:pt x="104" y="673"/>
                  </a:lnTo>
                  <a:lnTo>
                    <a:pt x="114" y="658"/>
                  </a:lnTo>
                  <a:lnTo>
                    <a:pt x="119" y="644"/>
                  </a:lnTo>
                  <a:lnTo>
                    <a:pt x="125" y="633"/>
                  </a:lnTo>
                  <a:lnTo>
                    <a:pt x="129" y="622"/>
                  </a:lnTo>
                  <a:lnTo>
                    <a:pt x="133" y="614"/>
                  </a:lnTo>
                  <a:lnTo>
                    <a:pt x="135" y="606"/>
                  </a:lnTo>
                  <a:lnTo>
                    <a:pt x="135" y="597"/>
                  </a:lnTo>
                  <a:lnTo>
                    <a:pt x="137" y="584"/>
                  </a:lnTo>
                  <a:lnTo>
                    <a:pt x="138" y="574"/>
                  </a:lnTo>
                  <a:lnTo>
                    <a:pt x="138" y="559"/>
                  </a:lnTo>
                  <a:lnTo>
                    <a:pt x="138" y="545"/>
                  </a:lnTo>
                  <a:lnTo>
                    <a:pt x="137" y="530"/>
                  </a:lnTo>
                  <a:lnTo>
                    <a:pt x="135" y="515"/>
                  </a:lnTo>
                  <a:lnTo>
                    <a:pt x="133" y="498"/>
                  </a:lnTo>
                  <a:lnTo>
                    <a:pt x="129" y="479"/>
                  </a:lnTo>
                  <a:lnTo>
                    <a:pt x="123" y="462"/>
                  </a:lnTo>
                  <a:lnTo>
                    <a:pt x="119" y="447"/>
                  </a:lnTo>
                  <a:lnTo>
                    <a:pt x="112" y="428"/>
                  </a:lnTo>
                  <a:lnTo>
                    <a:pt x="104" y="410"/>
                  </a:lnTo>
                  <a:lnTo>
                    <a:pt x="95" y="393"/>
                  </a:lnTo>
                  <a:lnTo>
                    <a:pt x="87" y="376"/>
                  </a:lnTo>
                  <a:lnTo>
                    <a:pt x="85" y="374"/>
                  </a:lnTo>
                  <a:lnTo>
                    <a:pt x="80" y="374"/>
                  </a:lnTo>
                  <a:lnTo>
                    <a:pt x="78" y="372"/>
                  </a:lnTo>
                  <a:lnTo>
                    <a:pt x="78" y="369"/>
                  </a:lnTo>
                  <a:lnTo>
                    <a:pt x="80" y="363"/>
                  </a:lnTo>
                  <a:lnTo>
                    <a:pt x="83" y="359"/>
                  </a:lnTo>
                  <a:lnTo>
                    <a:pt x="85" y="353"/>
                  </a:lnTo>
                  <a:lnTo>
                    <a:pt x="87" y="350"/>
                  </a:lnTo>
                  <a:lnTo>
                    <a:pt x="83" y="344"/>
                  </a:lnTo>
                  <a:lnTo>
                    <a:pt x="80" y="338"/>
                  </a:lnTo>
                  <a:lnTo>
                    <a:pt x="74" y="336"/>
                  </a:lnTo>
                  <a:lnTo>
                    <a:pt x="70" y="332"/>
                  </a:lnTo>
                  <a:lnTo>
                    <a:pt x="70" y="327"/>
                  </a:lnTo>
                  <a:lnTo>
                    <a:pt x="70" y="323"/>
                  </a:lnTo>
                  <a:lnTo>
                    <a:pt x="70" y="317"/>
                  </a:lnTo>
                  <a:lnTo>
                    <a:pt x="74" y="313"/>
                  </a:lnTo>
                  <a:lnTo>
                    <a:pt x="74" y="312"/>
                  </a:lnTo>
                  <a:lnTo>
                    <a:pt x="78" y="308"/>
                  </a:lnTo>
                  <a:lnTo>
                    <a:pt x="80" y="300"/>
                  </a:lnTo>
                  <a:lnTo>
                    <a:pt x="85" y="293"/>
                  </a:lnTo>
                  <a:lnTo>
                    <a:pt x="89" y="283"/>
                  </a:lnTo>
                  <a:lnTo>
                    <a:pt x="95" y="274"/>
                  </a:lnTo>
                  <a:lnTo>
                    <a:pt x="100" y="262"/>
                  </a:lnTo>
                  <a:lnTo>
                    <a:pt x="108" y="253"/>
                  </a:lnTo>
                  <a:lnTo>
                    <a:pt x="114" y="239"/>
                  </a:lnTo>
                  <a:lnTo>
                    <a:pt x="119" y="228"/>
                  </a:lnTo>
                  <a:lnTo>
                    <a:pt x="123" y="216"/>
                  </a:lnTo>
                  <a:lnTo>
                    <a:pt x="129" y="207"/>
                  </a:lnTo>
                  <a:lnTo>
                    <a:pt x="135" y="196"/>
                  </a:lnTo>
                  <a:lnTo>
                    <a:pt x="138" y="186"/>
                  </a:lnTo>
                  <a:lnTo>
                    <a:pt x="142" y="178"/>
                  </a:lnTo>
                  <a:lnTo>
                    <a:pt x="146" y="173"/>
                  </a:lnTo>
                  <a:lnTo>
                    <a:pt x="148" y="167"/>
                  </a:lnTo>
                  <a:lnTo>
                    <a:pt x="150" y="159"/>
                  </a:lnTo>
                  <a:lnTo>
                    <a:pt x="152" y="152"/>
                  </a:lnTo>
                  <a:lnTo>
                    <a:pt x="156" y="144"/>
                  </a:lnTo>
                  <a:lnTo>
                    <a:pt x="158" y="137"/>
                  </a:lnTo>
                  <a:lnTo>
                    <a:pt x="161" y="129"/>
                  </a:lnTo>
                  <a:lnTo>
                    <a:pt x="165" y="119"/>
                  </a:lnTo>
                  <a:lnTo>
                    <a:pt x="169" y="114"/>
                  </a:lnTo>
                  <a:lnTo>
                    <a:pt x="171" y="104"/>
                  </a:lnTo>
                  <a:lnTo>
                    <a:pt x="175" y="95"/>
                  </a:lnTo>
                  <a:lnTo>
                    <a:pt x="178" y="89"/>
                  </a:lnTo>
                  <a:lnTo>
                    <a:pt x="180" y="81"/>
                  </a:lnTo>
                  <a:lnTo>
                    <a:pt x="186" y="68"/>
                  </a:lnTo>
                  <a:lnTo>
                    <a:pt x="190" y="61"/>
                  </a:lnTo>
                  <a:lnTo>
                    <a:pt x="194" y="53"/>
                  </a:lnTo>
                  <a:lnTo>
                    <a:pt x="197" y="43"/>
                  </a:lnTo>
                  <a:lnTo>
                    <a:pt x="197" y="38"/>
                  </a:lnTo>
                  <a:lnTo>
                    <a:pt x="199" y="30"/>
                  </a:lnTo>
                  <a:lnTo>
                    <a:pt x="197" y="22"/>
                  </a:lnTo>
                  <a:lnTo>
                    <a:pt x="194" y="15"/>
                  </a:lnTo>
                  <a:lnTo>
                    <a:pt x="188" y="7"/>
                  </a:lnTo>
                  <a:lnTo>
                    <a:pt x="180" y="0"/>
                  </a:lnTo>
                  <a:lnTo>
                    <a:pt x="159" y="28"/>
                  </a:lnTo>
                  <a:lnTo>
                    <a:pt x="159" y="28"/>
                  </a:lnTo>
                  <a:close/>
                </a:path>
              </a:pathLst>
            </a:custGeom>
            <a:solidFill>
              <a:srgbClr val="ABB0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829"/>
            <p:cNvSpPr>
              <a:spLocks/>
            </p:cNvSpPr>
            <p:nvPr/>
          </p:nvSpPr>
          <p:spPr bwMode="auto">
            <a:xfrm>
              <a:off x="1483787" y="4319588"/>
              <a:ext cx="220662" cy="544513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60" y="82"/>
                </a:cxn>
                <a:cxn ang="0">
                  <a:pos x="62" y="126"/>
                </a:cxn>
                <a:cxn ang="0">
                  <a:pos x="85" y="175"/>
                </a:cxn>
                <a:cxn ang="0">
                  <a:pos x="77" y="186"/>
                </a:cxn>
                <a:cxn ang="0">
                  <a:pos x="108" y="196"/>
                </a:cxn>
                <a:cxn ang="0">
                  <a:pos x="131" y="194"/>
                </a:cxn>
                <a:cxn ang="0">
                  <a:pos x="125" y="213"/>
                </a:cxn>
                <a:cxn ang="0">
                  <a:pos x="146" y="209"/>
                </a:cxn>
                <a:cxn ang="0">
                  <a:pos x="140" y="224"/>
                </a:cxn>
                <a:cxn ang="0">
                  <a:pos x="117" y="245"/>
                </a:cxn>
                <a:cxn ang="0">
                  <a:pos x="77" y="266"/>
                </a:cxn>
                <a:cxn ang="0">
                  <a:pos x="3" y="281"/>
                </a:cxn>
                <a:cxn ang="0">
                  <a:pos x="17" y="299"/>
                </a:cxn>
                <a:cxn ang="0">
                  <a:pos x="0" y="308"/>
                </a:cxn>
                <a:cxn ang="0">
                  <a:pos x="7" y="329"/>
                </a:cxn>
                <a:cxn ang="0">
                  <a:pos x="7" y="331"/>
                </a:cxn>
                <a:cxn ang="0">
                  <a:pos x="11" y="337"/>
                </a:cxn>
                <a:cxn ang="0">
                  <a:pos x="15" y="346"/>
                </a:cxn>
                <a:cxn ang="0">
                  <a:pos x="20" y="356"/>
                </a:cxn>
                <a:cxn ang="0">
                  <a:pos x="26" y="367"/>
                </a:cxn>
                <a:cxn ang="0">
                  <a:pos x="32" y="378"/>
                </a:cxn>
                <a:cxn ang="0">
                  <a:pos x="38" y="386"/>
                </a:cxn>
                <a:cxn ang="0">
                  <a:pos x="41" y="394"/>
                </a:cxn>
                <a:cxn ang="0">
                  <a:pos x="47" y="399"/>
                </a:cxn>
                <a:cxn ang="0">
                  <a:pos x="53" y="405"/>
                </a:cxn>
                <a:cxn ang="0">
                  <a:pos x="55" y="407"/>
                </a:cxn>
                <a:cxn ang="0">
                  <a:pos x="57" y="409"/>
                </a:cxn>
                <a:cxn ang="0">
                  <a:pos x="66" y="451"/>
                </a:cxn>
                <a:cxn ang="0">
                  <a:pos x="26" y="485"/>
                </a:cxn>
                <a:cxn ang="0">
                  <a:pos x="62" y="550"/>
                </a:cxn>
                <a:cxn ang="0">
                  <a:pos x="77" y="616"/>
                </a:cxn>
                <a:cxn ang="0">
                  <a:pos x="87" y="685"/>
                </a:cxn>
                <a:cxn ang="0">
                  <a:pos x="144" y="687"/>
                </a:cxn>
                <a:cxn ang="0">
                  <a:pos x="205" y="669"/>
                </a:cxn>
                <a:cxn ang="0">
                  <a:pos x="268" y="633"/>
                </a:cxn>
                <a:cxn ang="0">
                  <a:pos x="277" y="595"/>
                </a:cxn>
                <a:cxn ang="0">
                  <a:pos x="266" y="515"/>
                </a:cxn>
                <a:cxn ang="0">
                  <a:pos x="226" y="424"/>
                </a:cxn>
                <a:cxn ang="0">
                  <a:pos x="176" y="420"/>
                </a:cxn>
                <a:cxn ang="0">
                  <a:pos x="173" y="392"/>
                </a:cxn>
                <a:cxn ang="0">
                  <a:pos x="214" y="329"/>
                </a:cxn>
                <a:cxn ang="0">
                  <a:pos x="251" y="238"/>
                </a:cxn>
                <a:cxn ang="0">
                  <a:pos x="273" y="139"/>
                </a:cxn>
                <a:cxn ang="0">
                  <a:pos x="268" y="4"/>
                </a:cxn>
                <a:cxn ang="0">
                  <a:pos x="251" y="11"/>
                </a:cxn>
                <a:cxn ang="0">
                  <a:pos x="222" y="0"/>
                </a:cxn>
                <a:cxn ang="0">
                  <a:pos x="199" y="17"/>
                </a:cxn>
                <a:cxn ang="0">
                  <a:pos x="167" y="15"/>
                </a:cxn>
                <a:cxn ang="0">
                  <a:pos x="127" y="36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277" h="687">
                  <a:moveTo>
                    <a:pt x="91" y="44"/>
                  </a:moveTo>
                  <a:lnTo>
                    <a:pt x="60" y="82"/>
                  </a:lnTo>
                  <a:lnTo>
                    <a:pt x="62" y="126"/>
                  </a:lnTo>
                  <a:lnTo>
                    <a:pt x="85" y="175"/>
                  </a:lnTo>
                  <a:lnTo>
                    <a:pt x="77" y="186"/>
                  </a:lnTo>
                  <a:lnTo>
                    <a:pt x="108" y="196"/>
                  </a:lnTo>
                  <a:lnTo>
                    <a:pt x="131" y="194"/>
                  </a:lnTo>
                  <a:lnTo>
                    <a:pt x="125" y="213"/>
                  </a:lnTo>
                  <a:lnTo>
                    <a:pt x="146" y="209"/>
                  </a:lnTo>
                  <a:lnTo>
                    <a:pt x="140" y="224"/>
                  </a:lnTo>
                  <a:lnTo>
                    <a:pt x="117" y="245"/>
                  </a:lnTo>
                  <a:lnTo>
                    <a:pt x="77" y="266"/>
                  </a:lnTo>
                  <a:lnTo>
                    <a:pt x="3" y="281"/>
                  </a:lnTo>
                  <a:lnTo>
                    <a:pt x="17" y="299"/>
                  </a:lnTo>
                  <a:lnTo>
                    <a:pt x="0" y="308"/>
                  </a:lnTo>
                  <a:lnTo>
                    <a:pt x="7" y="329"/>
                  </a:lnTo>
                  <a:lnTo>
                    <a:pt x="7" y="331"/>
                  </a:lnTo>
                  <a:lnTo>
                    <a:pt x="11" y="337"/>
                  </a:lnTo>
                  <a:lnTo>
                    <a:pt x="15" y="346"/>
                  </a:lnTo>
                  <a:lnTo>
                    <a:pt x="20" y="356"/>
                  </a:lnTo>
                  <a:lnTo>
                    <a:pt x="26" y="367"/>
                  </a:lnTo>
                  <a:lnTo>
                    <a:pt x="32" y="378"/>
                  </a:lnTo>
                  <a:lnTo>
                    <a:pt x="38" y="386"/>
                  </a:lnTo>
                  <a:lnTo>
                    <a:pt x="41" y="394"/>
                  </a:lnTo>
                  <a:lnTo>
                    <a:pt x="47" y="399"/>
                  </a:lnTo>
                  <a:lnTo>
                    <a:pt x="53" y="405"/>
                  </a:lnTo>
                  <a:lnTo>
                    <a:pt x="55" y="407"/>
                  </a:lnTo>
                  <a:lnTo>
                    <a:pt x="57" y="409"/>
                  </a:lnTo>
                  <a:lnTo>
                    <a:pt x="66" y="451"/>
                  </a:lnTo>
                  <a:lnTo>
                    <a:pt x="26" y="485"/>
                  </a:lnTo>
                  <a:lnTo>
                    <a:pt x="62" y="550"/>
                  </a:lnTo>
                  <a:lnTo>
                    <a:pt x="77" y="616"/>
                  </a:lnTo>
                  <a:lnTo>
                    <a:pt x="87" y="685"/>
                  </a:lnTo>
                  <a:lnTo>
                    <a:pt x="144" y="687"/>
                  </a:lnTo>
                  <a:lnTo>
                    <a:pt x="205" y="669"/>
                  </a:lnTo>
                  <a:lnTo>
                    <a:pt x="268" y="633"/>
                  </a:lnTo>
                  <a:lnTo>
                    <a:pt x="277" y="595"/>
                  </a:lnTo>
                  <a:lnTo>
                    <a:pt x="266" y="515"/>
                  </a:lnTo>
                  <a:lnTo>
                    <a:pt x="226" y="424"/>
                  </a:lnTo>
                  <a:lnTo>
                    <a:pt x="176" y="420"/>
                  </a:lnTo>
                  <a:lnTo>
                    <a:pt x="173" y="392"/>
                  </a:lnTo>
                  <a:lnTo>
                    <a:pt x="214" y="329"/>
                  </a:lnTo>
                  <a:lnTo>
                    <a:pt x="251" y="238"/>
                  </a:lnTo>
                  <a:lnTo>
                    <a:pt x="273" y="139"/>
                  </a:lnTo>
                  <a:lnTo>
                    <a:pt x="268" y="4"/>
                  </a:lnTo>
                  <a:lnTo>
                    <a:pt x="251" y="11"/>
                  </a:lnTo>
                  <a:lnTo>
                    <a:pt x="222" y="0"/>
                  </a:lnTo>
                  <a:lnTo>
                    <a:pt x="199" y="17"/>
                  </a:lnTo>
                  <a:lnTo>
                    <a:pt x="167" y="15"/>
                  </a:lnTo>
                  <a:lnTo>
                    <a:pt x="127" y="36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830"/>
            <p:cNvSpPr>
              <a:spLocks/>
            </p:cNvSpPr>
            <p:nvPr/>
          </p:nvSpPr>
          <p:spPr bwMode="auto">
            <a:xfrm>
              <a:off x="1434575" y="4727576"/>
              <a:ext cx="412750" cy="4302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7" y="0"/>
                </a:cxn>
                <a:cxn ang="0">
                  <a:pos x="43" y="2"/>
                </a:cxn>
                <a:cxn ang="0">
                  <a:pos x="36" y="4"/>
                </a:cxn>
                <a:cxn ang="0">
                  <a:pos x="30" y="12"/>
                </a:cxn>
                <a:cxn ang="0">
                  <a:pos x="22" y="18"/>
                </a:cxn>
                <a:cxn ang="0">
                  <a:pos x="15" y="27"/>
                </a:cxn>
                <a:cxn ang="0">
                  <a:pos x="11" y="33"/>
                </a:cxn>
                <a:cxn ang="0">
                  <a:pos x="7" y="40"/>
                </a:cxn>
                <a:cxn ang="0">
                  <a:pos x="5" y="46"/>
                </a:cxn>
                <a:cxn ang="0">
                  <a:pos x="3" y="56"/>
                </a:cxn>
                <a:cxn ang="0">
                  <a:pos x="2" y="63"/>
                </a:cxn>
                <a:cxn ang="0">
                  <a:pos x="0" y="73"/>
                </a:cxn>
                <a:cxn ang="0">
                  <a:pos x="0" y="84"/>
                </a:cxn>
                <a:cxn ang="0">
                  <a:pos x="2" y="96"/>
                </a:cxn>
                <a:cxn ang="0">
                  <a:pos x="2" y="105"/>
                </a:cxn>
                <a:cxn ang="0">
                  <a:pos x="3" y="118"/>
                </a:cxn>
                <a:cxn ang="0">
                  <a:pos x="5" y="130"/>
                </a:cxn>
                <a:cxn ang="0">
                  <a:pos x="9" y="145"/>
                </a:cxn>
                <a:cxn ang="0">
                  <a:pos x="13" y="156"/>
                </a:cxn>
                <a:cxn ang="0">
                  <a:pos x="17" y="170"/>
                </a:cxn>
                <a:cxn ang="0">
                  <a:pos x="21" y="181"/>
                </a:cxn>
                <a:cxn ang="0">
                  <a:pos x="28" y="193"/>
                </a:cxn>
                <a:cxn ang="0">
                  <a:pos x="32" y="206"/>
                </a:cxn>
                <a:cxn ang="0">
                  <a:pos x="41" y="217"/>
                </a:cxn>
                <a:cxn ang="0">
                  <a:pos x="47" y="229"/>
                </a:cxn>
                <a:cxn ang="0">
                  <a:pos x="57" y="240"/>
                </a:cxn>
                <a:cxn ang="0">
                  <a:pos x="64" y="248"/>
                </a:cxn>
                <a:cxn ang="0">
                  <a:pos x="72" y="257"/>
                </a:cxn>
                <a:cxn ang="0">
                  <a:pos x="78" y="265"/>
                </a:cxn>
                <a:cxn ang="0">
                  <a:pos x="87" y="272"/>
                </a:cxn>
                <a:cxn ang="0">
                  <a:pos x="93" y="278"/>
                </a:cxn>
                <a:cxn ang="0">
                  <a:pos x="99" y="284"/>
                </a:cxn>
                <a:cxn ang="0">
                  <a:pos x="106" y="288"/>
                </a:cxn>
                <a:cxn ang="0">
                  <a:pos x="112" y="293"/>
                </a:cxn>
                <a:cxn ang="0">
                  <a:pos x="119" y="299"/>
                </a:cxn>
                <a:cxn ang="0">
                  <a:pos x="127" y="305"/>
                </a:cxn>
                <a:cxn ang="0">
                  <a:pos x="131" y="307"/>
                </a:cxn>
                <a:cxn ang="0">
                  <a:pos x="133" y="307"/>
                </a:cxn>
                <a:cxn ang="0">
                  <a:pos x="329" y="421"/>
                </a:cxn>
                <a:cxn ang="0">
                  <a:pos x="481" y="542"/>
                </a:cxn>
                <a:cxn ang="0">
                  <a:pos x="500" y="542"/>
                </a:cxn>
                <a:cxn ang="0">
                  <a:pos x="502" y="522"/>
                </a:cxn>
                <a:cxn ang="0">
                  <a:pos x="517" y="518"/>
                </a:cxn>
                <a:cxn ang="0">
                  <a:pos x="519" y="510"/>
                </a:cxn>
                <a:cxn ang="0">
                  <a:pos x="433" y="442"/>
                </a:cxn>
                <a:cxn ang="0">
                  <a:pos x="266" y="312"/>
                </a:cxn>
                <a:cxn ang="0">
                  <a:pos x="154" y="206"/>
                </a:cxn>
                <a:cxn ang="0">
                  <a:pos x="114" y="126"/>
                </a:cxn>
                <a:cxn ang="0">
                  <a:pos x="97" y="56"/>
                </a:cxn>
                <a:cxn ang="0">
                  <a:pos x="78" y="19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19" h="542">
                  <a:moveTo>
                    <a:pt x="49" y="0"/>
                  </a:moveTo>
                  <a:lnTo>
                    <a:pt x="47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30" y="12"/>
                  </a:lnTo>
                  <a:lnTo>
                    <a:pt x="22" y="18"/>
                  </a:lnTo>
                  <a:lnTo>
                    <a:pt x="15" y="27"/>
                  </a:lnTo>
                  <a:lnTo>
                    <a:pt x="11" y="33"/>
                  </a:lnTo>
                  <a:lnTo>
                    <a:pt x="7" y="40"/>
                  </a:lnTo>
                  <a:lnTo>
                    <a:pt x="5" y="46"/>
                  </a:lnTo>
                  <a:lnTo>
                    <a:pt x="3" y="56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0" y="84"/>
                  </a:lnTo>
                  <a:lnTo>
                    <a:pt x="2" y="96"/>
                  </a:lnTo>
                  <a:lnTo>
                    <a:pt x="2" y="105"/>
                  </a:lnTo>
                  <a:lnTo>
                    <a:pt x="3" y="118"/>
                  </a:lnTo>
                  <a:lnTo>
                    <a:pt x="5" y="130"/>
                  </a:lnTo>
                  <a:lnTo>
                    <a:pt x="9" y="145"/>
                  </a:lnTo>
                  <a:lnTo>
                    <a:pt x="13" y="156"/>
                  </a:lnTo>
                  <a:lnTo>
                    <a:pt x="17" y="170"/>
                  </a:lnTo>
                  <a:lnTo>
                    <a:pt x="21" y="181"/>
                  </a:lnTo>
                  <a:lnTo>
                    <a:pt x="28" y="193"/>
                  </a:lnTo>
                  <a:lnTo>
                    <a:pt x="32" y="206"/>
                  </a:lnTo>
                  <a:lnTo>
                    <a:pt x="41" y="217"/>
                  </a:lnTo>
                  <a:lnTo>
                    <a:pt x="47" y="229"/>
                  </a:lnTo>
                  <a:lnTo>
                    <a:pt x="57" y="240"/>
                  </a:lnTo>
                  <a:lnTo>
                    <a:pt x="64" y="248"/>
                  </a:lnTo>
                  <a:lnTo>
                    <a:pt x="72" y="257"/>
                  </a:lnTo>
                  <a:lnTo>
                    <a:pt x="78" y="265"/>
                  </a:lnTo>
                  <a:lnTo>
                    <a:pt x="87" y="272"/>
                  </a:lnTo>
                  <a:lnTo>
                    <a:pt x="93" y="278"/>
                  </a:lnTo>
                  <a:lnTo>
                    <a:pt x="99" y="284"/>
                  </a:lnTo>
                  <a:lnTo>
                    <a:pt x="106" y="288"/>
                  </a:lnTo>
                  <a:lnTo>
                    <a:pt x="112" y="293"/>
                  </a:lnTo>
                  <a:lnTo>
                    <a:pt x="119" y="299"/>
                  </a:lnTo>
                  <a:lnTo>
                    <a:pt x="127" y="305"/>
                  </a:lnTo>
                  <a:lnTo>
                    <a:pt x="131" y="307"/>
                  </a:lnTo>
                  <a:lnTo>
                    <a:pt x="133" y="307"/>
                  </a:lnTo>
                  <a:lnTo>
                    <a:pt x="329" y="421"/>
                  </a:lnTo>
                  <a:lnTo>
                    <a:pt x="481" y="542"/>
                  </a:lnTo>
                  <a:lnTo>
                    <a:pt x="500" y="542"/>
                  </a:lnTo>
                  <a:lnTo>
                    <a:pt x="502" y="522"/>
                  </a:lnTo>
                  <a:lnTo>
                    <a:pt x="517" y="518"/>
                  </a:lnTo>
                  <a:lnTo>
                    <a:pt x="519" y="510"/>
                  </a:lnTo>
                  <a:lnTo>
                    <a:pt x="433" y="442"/>
                  </a:lnTo>
                  <a:lnTo>
                    <a:pt x="266" y="312"/>
                  </a:lnTo>
                  <a:lnTo>
                    <a:pt x="154" y="206"/>
                  </a:lnTo>
                  <a:lnTo>
                    <a:pt x="114" y="126"/>
                  </a:lnTo>
                  <a:lnTo>
                    <a:pt x="97" y="56"/>
                  </a:lnTo>
                  <a:lnTo>
                    <a:pt x="78" y="19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831"/>
            <p:cNvSpPr>
              <a:spLocks/>
            </p:cNvSpPr>
            <p:nvPr/>
          </p:nvSpPr>
          <p:spPr bwMode="auto">
            <a:xfrm>
              <a:off x="1730030" y="4657726"/>
              <a:ext cx="315912" cy="2762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13" y="112"/>
                </a:cxn>
                <a:cxn ang="0">
                  <a:pos x="49" y="188"/>
                </a:cxn>
                <a:cxn ang="0">
                  <a:pos x="28" y="270"/>
                </a:cxn>
                <a:cxn ang="0">
                  <a:pos x="30" y="272"/>
                </a:cxn>
                <a:cxn ang="0">
                  <a:pos x="36" y="276"/>
                </a:cxn>
                <a:cxn ang="0">
                  <a:pos x="45" y="281"/>
                </a:cxn>
                <a:cxn ang="0">
                  <a:pos x="53" y="287"/>
                </a:cxn>
                <a:cxn ang="0">
                  <a:pos x="64" y="293"/>
                </a:cxn>
                <a:cxn ang="0">
                  <a:pos x="74" y="300"/>
                </a:cxn>
                <a:cxn ang="0">
                  <a:pos x="87" y="308"/>
                </a:cxn>
                <a:cxn ang="0">
                  <a:pos x="99" y="314"/>
                </a:cxn>
                <a:cxn ang="0">
                  <a:pos x="114" y="321"/>
                </a:cxn>
                <a:cxn ang="0">
                  <a:pos x="125" y="327"/>
                </a:cxn>
                <a:cxn ang="0">
                  <a:pos x="138" y="335"/>
                </a:cxn>
                <a:cxn ang="0">
                  <a:pos x="150" y="338"/>
                </a:cxn>
                <a:cxn ang="0">
                  <a:pos x="161" y="342"/>
                </a:cxn>
                <a:cxn ang="0">
                  <a:pos x="171" y="344"/>
                </a:cxn>
                <a:cxn ang="0">
                  <a:pos x="182" y="348"/>
                </a:cxn>
                <a:cxn ang="0">
                  <a:pos x="251" y="348"/>
                </a:cxn>
                <a:cxn ang="0">
                  <a:pos x="323" y="323"/>
                </a:cxn>
                <a:cxn ang="0">
                  <a:pos x="361" y="293"/>
                </a:cxn>
                <a:cxn ang="0">
                  <a:pos x="391" y="249"/>
                </a:cxn>
                <a:cxn ang="0">
                  <a:pos x="397" y="194"/>
                </a:cxn>
                <a:cxn ang="0">
                  <a:pos x="388" y="112"/>
                </a:cxn>
                <a:cxn ang="0">
                  <a:pos x="321" y="6"/>
                </a:cxn>
                <a:cxn ang="0">
                  <a:pos x="300" y="0"/>
                </a:cxn>
                <a:cxn ang="0">
                  <a:pos x="256" y="8"/>
                </a:cxn>
                <a:cxn ang="0">
                  <a:pos x="201" y="30"/>
                </a:cxn>
                <a:cxn ang="0">
                  <a:pos x="178" y="57"/>
                </a:cxn>
                <a:cxn ang="0">
                  <a:pos x="196" y="59"/>
                </a:cxn>
                <a:cxn ang="0">
                  <a:pos x="175" y="78"/>
                </a:cxn>
                <a:cxn ang="0">
                  <a:pos x="186" y="87"/>
                </a:cxn>
                <a:cxn ang="0">
                  <a:pos x="182" y="101"/>
                </a:cxn>
                <a:cxn ang="0">
                  <a:pos x="256" y="112"/>
                </a:cxn>
                <a:cxn ang="0">
                  <a:pos x="310" y="99"/>
                </a:cxn>
                <a:cxn ang="0">
                  <a:pos x="310" y="116"/>
                </a:cxn>
                <a:cxn ang="0">
                  <a:pos x="258" y="146"/>
                </a:cxn>
                <a:cxn ang="0">
                  <a:pos x="264" y="164"/>
                </a:cxn>
                <a:cxn ang="0">
                  <a:pos x="331" y="148"/>
                </a:cxn>
                <a:cxn ang="0">
                  <a:pos x="331" y="150"/>
                </a:cxn>
                <a:cxn ang="0">
                  <a:pos x="331" y="154"/>
                </a:cxn>
                <a:cxn ang="0">
                  <a:pos x="331" y="162"/>
                </a:cxn>
                <a:cxn ang="0">
                  <a:pos x="332" y="173"/>
                </a:cxn>
                <a:cxn ang="0">
                  <a:pos x="332" y="183"/>
                </a:cxn>
                <a:cxn ang="0">
                  <a:pos x="332" y="192"/>
                </a:cxn>
                <a:cxn ang="0">
                  <a:pos x="332" y="200"/>
                </a:cxn>
                <a:cxn ang="0">
                  <a:pos x="332" y="207"/>
                </a:cxn>
                <a:cxn ang="0">
                  <a:pos x="306" y="240"/>
                </a:cxn>
                <a:cxn ang="0">
                  <a:pos x="262" y="257"/>
                </a:cxn>
                <a:cxn ang="0">
                  <a:pos x="196" y="253"/>
                </a:cxn>
                <a:cxn ang="0">
                  <a:pos x="114" y="203"/>
                </a:cxn>
                <a:cxn ang="0">
                  <a:pos x="53" y="93"/>
                </a:cxn>
                <a:cxn ang="0">
                  <a:pos x="32" y="57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97" h="348">
                  <a:moveTo>
                    <a:pt x="0" y="38"/>
                  </a:moveTo>
                  <a:lnTo>
                    <a:pt x="13" y="112"/>
                  </a:lnTo>
                  <a:lnTo>
                    <a:pt x="49" y="188"/>
                  </a:lnTo>
                  <a:lnTo>
                    <a:pt x="28" y="270"/>
                  </a:lnTo>
                  <a:lnTo>
                    <a:pt x="30" y="272"/>
                  </a:lnTo>
                  <a:lnTo>
                    <a:pt x="36" y="276"/>
                  </a:lnTo>
                  <a:lnTo>
                    <a:pt x="45" y="281"/>
                  </a:lnTo>
                  <a:lnTo>
                    <a:pt x="53" y="287"/>
                  </a:lnTo>
                  <a:lnTo>
                    <a:pt x="64" y="293"/>
                  </a:lnTo>
                  <a:lnTo>
                    <a:pt x="74" y="300"/>
                  </a:lnTo>
                  <a:lnTo>
                    <a:pt x="87" y="308"/>
                  </a:lnTo>
                  <a:lnTo>
                    <a:pt x="99" y="314"/>
                  </a:lnTo>
                  <a:lnTo>
                    <a:pt x="114" y="321"/>
                  </a:lnTo>
                  <a:lnTo>
                    <a:pt x="125" y="327"/>
                  </a:lnTo>
                  <a:lnTo>
                    <a:pt x="138" y="335"/>
                  </a:lnTo>
                  <a:lnTo>
                    <a:pt x="150" y="338"/>
                  </a:lnTo>
                  <a:lnTo>
                    <a:pt x="161" y="342"/>
                  </a:lnTo>
                  <a:lnTo>
                    <a:pt x="171" y="344"/>
                  </a:lnTo>
                  <a:lnTo>
                    <a:pt x="182" y="348"/>
                  </a:lnTo>
                  <a:lnTo>
                    <a:pt x="251" y="348"/>
                  </a:lnTo>
                  <a:lnTo>
                    <a:pt x="323" y="323"/>
                  </a:lnTo>
                  <a:lnTo>
                    <a:pt x="361" y="293"/>
                  </a:lnTo>
                  <a:lnTo>
                    <a:pt x="391" y="249"/>
                  </a:lnTo>
                  <a:lnTo>
                    <a:pt x="397" y="194"/>
                  </a:lnTo>
                  <a:lnTo>
                    <a:pt x="388" y="112"/>
                  </a:lnTo>
                  <a:lnTo>
                    <a:pt x="321" y="6"/>
                  </a:lnTo>
                  <a:lnTo>
                    <a:pt x="300" y="0"/>
                  </a:lnTo>
                  <a:lnTo>
                    <a:pt x="256" y="8"/>
                  </a:lnTo>
                  <a:lnTo>
                    <a:pt x="201" y="30"/>
                  </a:lnTo>
                  <a:lnTo>
                    <a:pt x="178" y="57"/>
                  </a:lnTo>
                  <a:lnTo>
                    <a:pt x="196" y="59"/>
                  </a:lnTo>
                  <a:lnTo>
                    <a:pt x="175" y="78"/>
                  </a:lnTo>
                  <a:lnTo>
                    <a:pt x="186" y="87"/>
                  </a:lnTo>
                  <a:lnTo>
                    <a:pt x="182" y="101"/>
                  </a:lnTo>
                  <a:lnTo>
                    <a:pt x="256" y="112"/>
                  </a:lnTo>
                  <a:lnTo>
                    <a:pt x="310" y="99"/>
                  </a:lnTo>
                  <a:lnTo>
                    <a:pt x="310" y="116"/>
                  </a:lnTo>
                  <a:lnTo>
                    <a:pt x="258" y="146"/>
                  </a:lnTo>
                  <a:lnTo>
                    <a:pt x="264" y="164"/>
                  </a:lnTo>
                  <a:lnTo>
                    <a:pt x="331" y="148"/>
                  </a:lnTo>
                  <a:lnTo>
                    <a:pt x="331" y="150"/>
                  </a:lnTo>
                  <a:lnTo>
                    <a:pt x="331" y="154"/>
                  </a:lnTo>
                  <a:lnTo>
                    <a:pt x="331" y="162"/>
                  </a:lnTo>
                  <a:lnTo>
                    <a:pt x="332" y="173"/>
                  </a:lnTo>
                  <a:lnTo>
                    <a:pt x="332" y="183"/>
                  </a:lnTo>
                  <a:lnTo>
                    <a:pt x="332" y="192"/>
                  </a:lnTo>
                  <a:lnTo>
                    <a:pt x="332" y="200"/>
                  </a:lnTo>
                  <a:lnTo>
                    <a:pt x="332" y="207"/>
                  </a:lnTo>
                  <a:lnTo>
                    <a:pt x="306" y="240"/>
                  </a:lnTo>
                  <a:lnTo>
                    <a:pt x="262" y="257"/>
                  </a:lnTo>
                  <a:lnTo>
                    <a:pt x="196" y="253"/>
                  </a:lnTo>
                  <a:lnTo>
                    <a:pt x="114" y="203"/>
                  </a:lnTo>
                  <a:lnTo>
                    <a:pt x="53" y="93"/>
                  </a:lnTo>
                  <a:lnTo>
                    <a:pt x="32" y="57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32"/>
            <p:cNvSpPr>
              <a:spLocks/>
            </p:cNvSpPr>
            <p:nvPr/>
          </p:nvSpPr>
          <p:spPr bwMode="auto">
            <a:xfrm>
              <a:off x="1531412" y="4529138"/>
              <a:ext cx="95250" cy="85725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9" y="109"/>
                </a:cxn>
                <a:cxn ang="0">
                  <a:pos x="57" y="105"/>
                </a:cxn>
                <a:cxn ang="0">
                  <a:pos x="95" y="82"/>
                </a:cxn>
                <a:cxn ang="0">
                  <a:pos x="95" y="36"/>
                </a:cxn>
                <a:cxn ang="0">
                  <a:pos x="113" y="33"/>
                </a:cxn>
                <a:cxn ang="0">
                  <a:pos x="120" y="19"/>
                </a:cxn>
                <a:cxn ang="0">
                  <a:pos x="101" y="0"/>
                </a:cxn>
                <a:cxn ang="0">
                  <a:pos x="86" y="6"/>
                </a:cxn>
                <a:cxn ang="0">
                  <a:pos x="61" y="23"/>
                </a:cxn>
                <a:cxn ang="0">
                  <a:pos x="31" y="21"/>
                </a:cxn>
                <a:cxn ang="0">
                  <a:pos x="0" y="57"/>
                </a:cxn>
                <a:cxn ang="0">
                  <a:pos x="0" y="57"/>
                </a:cxn>
              </a:cxnLst>
              <a:rect l="0" t="0" r="r" b="b"/>
              <a:pathLst>
                <a:path w="120" h="109">
                  <a:moveTo>
                    <a:pt x="0" y="57"/>
                  </a:moveTo>
                  <a:lnTo>
                    <a:pt x="29" y="109"/>
                  </a:lnTo>
                  <a:lnTo>
                    <a:pt x="57" y="105"/>
                  </a:lnTo>
                  <a:lnTo>
                    <a:pt x="95" y="82"/>
                  </a:lnTo>
                  <a:lnTo>
                    <a:pt x="95" y="36"/>
                  </a:lnTo>
                  <a:lnTo>
                    <a:pt x="113" y="33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86" y="6"/>
                  </a:lnTo>
                  <a:lnTo>
                    <a:pt x="61" y="23"/>
                  </a:lnTo>
                  <a:lnTo>
                    <a:pt x="31" y="21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833"/>
            <p:cNvSpPr>
              <a:spLocks/>
            </p:cNvSpPr>
            <p:nvPr/>
          </p:nvSpPr>
          <p:spPr bwMode="auto">
            <a:xfrm>
              <a:off x="1552050" y="4584701"/>
              <a:ext cx="25400" cy="1587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2" y="9"/>
                </a:cxn>
                <a:cxn ang="0">
                  <a:pos x="6" y="13"/>
                </a:cxn>
                <a:cxn ang="0">
                  <a:pos x="13" y="19"/>
                </a:cxn>
                <a:cxn ang="0">
                  <a:pos x="19" y="19"/>
                </a:cxn>
                <a:cxn ang="0">
                  <a:pos x="27" y="19"/>
                </a:cxn>
                <a:cxn ang="0">
                  <a:pos x="30" y="13"/>
                </a:cxn>
                <a:cxn ang="0">
                  <a:pos x="32" y="7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32" h="19">
                  <a:moveTo>
                    <a:pt x="11" y="0"/>
                  </a:moveTo>
                  <a:lnTo>
                    <a:pt x="8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2" y="9"/>
                  </a:lnTo>
                  <a:lnTo>
                    <a:pt x="6" y="13"/>
                  </a:lnTo>
                  <a:lnTo>
                    <a:pt x="13" y="19"/>
                  </a:lnTo>
                  <a:lnTo>
                    <a:pt x="19" y="19"/>
                  </a:lnTo>
                  <a:lnTo>
                    <a:pt x="27" y="19"/>
                  </a:lnTo>
                  <a:lnTo>
                    <a:pt x="30" y="13"/>
                  </a:lnTo>
                  <a:lnTo>
                    <a:pt x="32" y="7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834"/>
            <p:cNvSpPr>
              <a:spLocks/>
            </p:cNvSpPr>
            <p:nvPr/>
          </p:nvSpPr>
          <p:spPr bwMode="auto">
            <a:xfrm>
              <a:off x="1547287" y="4557713"/>
              <a:ext cx="60325" cy="2698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1" y="35"/>
                </a:cxn>
                <a:cxn ang="0">
                  <a:pos x="38" y="35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76" h="35">
                  <a:moveTo>
                    <a:pt x="0" y="19"/>
                  </a:moveTo>
                  <a:lnTo>
                    <a:pt x="21" y="35"/>
                  </a:lnTo>
                  <a:lnTo>
                    <a:pt x="38" y="35"/>
                  </a:lnTo>
                  <a:lnTo>
                    <a:pt x="76" y="0"/>
                  </a:lnTo>
                  <a:lnTo>
                    <a:pt x="57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835"/>
            <p:cNvSpPr>
              <a:spLocks/>
            </p:cNvSpPr>
            <p:nvPr/>
          </p:nvSpPr>
          <p:spPr bwMode="auto">
            <a:xfrm>
              <a:off x="1375837" y="4219576"/>
              <a:ext cx="298450" cy="103188"/>
            </a:xfrm>
            <a:custGeom>
              <a:avLst/>
              <a:gdLst/>
              <a:ahLst/>
              <a:cxnLst>
                <a:cxn ang="0">
                  <a:pos x="16" y="122"/>
                </a:cxn>
                <a:cxn ang="0">
                  <a:pos x="31" y="107"/>
                </a:cxn>
                <a:cxn ang="0">
                  <a:pos x="50" y="86"/>
                </a:cxn>
                <a:cxn ang="0">
                  <a:pos x="69" y="75"/>
                </a:cxn>
                <a:cxn ang="0">
                  <a:pos x="80" y="75"/>
                </a:cxn>
                <a:cxn ang="0">
                  <a:pos x="84" y="86"/>
                </a:cxn>
                <a:cxn ang="0">
                  <a:pos x="86" y="99"/>
                </a:cxn>
                <a:cxn ang="0">
                  <a:pos x="94" y="111"/>
                </a:cxn>
                <a:cxn ang="0">
                  <a:pos x="113" y="103"/>
                </a:cxn>
                <a:cxn ang="0">
                  <a:pos x="132" y="90"/>
                </a:cxn>
                <a:cxn ang="0">
                  <a:pos x="147" y="77"/>
                </a:cxn>
                <a:cxn ang="0">
                  <a:pos x="162" y="73"/>
                </a:cxn>
                <a:cxn ang="0">
                  <a:pos x="181" y="84"/>
                </a:cxn>
                <a:cxn ang="0">
                  <a:pos x="200" y="80"/>
                </a:cxn>
                <a:cxn ang="0">
                  <a:pos x="217" y="73"/>
                </a:cxn>
                <a:cxn ang="0">
                  <a:pos x="234" y="65"/>
                </a:cxn>
                <a:cxn ang="0">
                  <a:pos x="234" y="61"/>
                </a:cxn>
                <a:cxn ang="0">
                  <a:pos x="229" y="61"/>
                </a:cxn>
                <a:cxn ang="0">
                  <a:pos x="234" y="59"/>
                </a:cxn>
                <a:cxn ang="0">
                  <a:pos x="248" y="58"/>
                </a:cxn>
                <a:cxn ang="0">
                  <a:pos x="267" y="56"/>
                </a:cxn>
                <a:cxn ang="0">
                  <a:pos x="288" y="56"/>
                </a:cxn>
                <a:cxn ang="0">
                  <a:pos x="309" y="58"/>
                </a:cxn>
                <a:cxn ang="0">
                  <a:pos x="326" y="61"/>
                </a:cxn>
                <a:cxn ang="0">
                  <a:pos x="341" y="63"/>
                </a:cxn>
                <a:cxn ang="0">
                  <a:pos x="354" y="63"/>
                </a:cxn>
                <a:cxn ang="0">
                  <a:pos x="367" y="58"/>
                </a:cxn>
                <a:cxn ang="0">
                  <a:pos x="373" y="40"/>
                </a:cxn>
                <a:cxn ang="0">
                  <a:pos x="373" y="19"/>
                </a:cxn>
                <a:cxn ang="0">
                  <a:pos x="367" y="6"/>
                </a:cxn>
                <a:cxn ang="0">
                  <a:pos x="352" y="0"/>
                </a:cxn>
                <a:cxn ang="0">
                  <a:pos x="333" y="2"/>
                </a:cxn>
                <a:cxn ang="0">
                  <a:pos x="320" y="8"/>
                </a:cxn>
                <a:cxn ang="0">
                  <a:pos x="307" y="14"/>
                </a:cxn>
                <a:cxn ang="0">
                  <a:pos x="293" y="21"/>
                </a:cxn>
                <a:cxn ang="0">
                  <a:pos x="280" y="27"/>
                </a:cxn>
                <a:cxn ang="0">
                  <a:pos x="269" y="31"/>
                </a:cxn>
                <a:cxn ang="0">
                  <a:pos x="255" y="39"/>
                </a:cxn>
                <a:cxn ang="0">
                  <a:pos x="244" y="42"/>
                </a:cxn>
                <a:cxn ang="0">
                  <a:pos x="231" y="52"/>
                </a:cxn>
                <a:cxn ang="0">
                  <a:pos x="217" y="61"/>
                </a:cxn>
                <a:cxn ang="0">
                  <a:pos x="206" y="65"/>
                </a:cxn>
                <a:cxn ang="0">
                  <a:pos x="200" y="54"/>
                </a:cxn>
                <a:cxn ang="0">
                  <a:pos x="198" y="42"/>
                </a:cxn>
                <a:cxn ang="0">
                  <a:pos x="193" y="35"/>
                </a:cxn>
                <a:cxn ang="0">
                  <a:pos x="183" y="33"/>
                </a:cxn>
                <a:cxn ang="0">
                  <a:pos x="162" y="42"/>
                </a:cxn>
                <a:cxn ang="0">
                  <a:pos x="143" y="61"/>
                </a:cxn>
                <a:cxn ang="0">
                  <a:pos x="126" y="78"/>
                </a:cxn>
                <a:cxn ang="0">
                  <a:pos x="115" y="86"/>
                </a:cxn>
                <a:cxn ang="0">
                  <a:pos x="107" y="80"/>
                </a:cxn>
                <a:cxn ang="0">
                  <a:pos x="109" y="63"/>
                </a:cxn>
                <a:cxn ang="0">
                  <a:pos x="111" y="48"/>
                </a:cxn>
                <a:cxn ang="0">
                  <a:pos x="99" y="40"/>
                </a:cxn>
                <a:cxn ang="0">
                  <a:pos x="82" y="42"/>
                </a:cxn>
                <a:cxn ang="0">
                  <a:pos x="67" y="48"/>
                </a:cxn>
                <a:cxn ang="0">
                  <a:pos x="54" y="58"/>
                </a:cxn>
                <a:cxn ang="0">
                  <a:pos x="40" y="67"/>
                </a:cxn>
                <a:cxn ang="0">
                  <a:pos x="25" y="82"/>
                </a:cxn>
                <a:cxn ang="0">
                  <a:pos x="6" y="101"/>
                </a:cxn>
                <a:cxn ang="0">
                  <a:pos x="0" y="115"/>
                </a:cxn>
                <a:cxn ang="0">
                  <a:pos x="8" y="128"/>
                </a:cxn>
                <a:cxn ang="0">
                  <a:pos x="12" y="130"/>
                </a:cxn>
              </a:cxnLst>
              <a:rect l="0" t="0" r="r" b="b"/>
              <a:pathLst>
                <a:path w="375" h="130">
                  <a:moveTo>
                    <a:pt x="12" y="130"/>
                  </a:moveTo>
                  <a:lnTo>
                    <a:pt x="16" y="122"/>
                  </a:lnTo>
                  <a:lnTo>
                    <a:pt x="23" y="116"/>
                  </a:lnTo>
                  <a:lnTo>
                    <a:pt x="31" y="107"/>
                  </a:lnTo>
                  <a:lnTo>
                    <a:pt x="40" y="97"/>
                  </a:lnTo>
                  <a:lnTo>
                    <a:pt x="50" y="86"/>
                  </a:lnTo>
                  <a:lnTo>
                    <a:pt x="59" y="80"/>
                  </a:lnTo>
                  <a:lnTo>
                    <a:pt x="69" y="75"/>
                  </a:lnTo>
                  <a:lnTo>
                    <a:pt x="77" y="73"/>
                  </a:lnTo>
                  <a:lnTo>
                    <a:pt x="80" y="75"/>
                  </a:lnTo>
                  <a:lnTo>
                    <a:pt x="82" y="80"/>
                  </a:lnTo>
                  <a:lnTo>
                    <a:pt x="84" y="86"/>
                  </a:lnTo>
                  <a:lnTo>
                    <a:pt x="86" y="94"/>
                  </a:lnTo>
                  <a:lnTo>
                    <a:pt x="86" y="99"/>
                  </a:lnTo>
                  <a:lnTo>
                    <a:pt x="88" y="107"/>
                  </a:lnTo>
                  <a:lnTo>
                    <a:pt x="94" y="111"/>
                  </a:lnTo>
                  <a:lnTo>
                    <a:pt x="103" y="111"/>
                  </a:lnTo>
                  <a:lnTo>
                    <a:pt x="113" y="103"/>
                  </a:lnTo>
                  <a:lnTo>
                    <a:pt x="122" y="97"/>
                  </a:lnTo>
                  <a:lnTo>
                    <a:pt x="132" y="90"/>
                  </a:lnTo>
                  <a:lnTo>
                    <a:pt x="141" y="82"/>
                  </a:lnTo>
                  <a:lnTo>
                    <a:pt x="147" y="77"/>
                  </a:lnTo>
                  <a:lnTo>
                    <a:pt x="155" y="73"/>
                  </a:lnTo>
                  <a:lnTo>
                    <a:pt x="162" y="73"/>
                  </a:lnTo>
                  <a:lnTo>
                    <a:pt x="170" y="78"/>
                  </a:lnTo>
                  <a:lnTo>
                    <a:pt x="181" y="84"/>
                  </a:lnTo>
                  <a:lnTo>
                    <a:pt x="193" y="84"/>
                  </a:lnTo>
                  <a:lnTo>
                    <a:pt x="200" y="80"/>
                  </a:lnTo>
                  <a:lnTo>
                    <a:pt x="208" y="78"/>
                  </a:lnTo>
                  <a:lnTo>
                    <a:pt x="217" y="73"/>
                  </a:lnTo>
                  <a:lnTo>
                    <a:pt x="229" y="71"/>
                  </a:lnTo>
                  <a:lnTo>
                    <a:pt x="234" y="65"/>
                  </a:lnTo>
                  <a:lnTo>
                    <a:pt x="236" y="65"/>
                  </a:lnTo>
                  <a:lnTo>
                    <a:pt x="234" y="61"/>
                  </a:lnTo>
                  <a:lnTo>
                    <a:pt x="232" y="61"/>
                  </a:lnTo>
                  <a:lnTo>
                    <a:pt x="229" y="61"/>
                  </a:lnTo>
                  <a:lnTo>
                    <a:pt x="232" y="61"/>
                  </a:lnTo>
                  <a:lnTo>
                    <a:pt x="234" y="59"/>
                  </a:lnTo>
                  <a:lnTo>
                    <a:pt x="240" y="59"/>
                  </a:lnTo>
                  <a:lnTo>
                    <a:pt x="248" y="58"/>
                  </a:lnTo>
                  <a:lnTo>
                    <a:pt x="257" y="58"/>
                  </a:lnTo>
                  <a:lnTo>
                    <a:pt x="267" y="56"/>
                  </a:lnTo>
                  <a:lnTo>
                    <a:pt x="278" y="56"/>
                  </a:lnTo>
                  <a:lnTo>
                    <a:pt x="288" y="56"/>
                  </a:lnTo>
                  <a:lnTo>
                    <a:pt x="299" y="58"/>
                  </a:lnTo>
                  <a:lnTo>
                    <a:pt x="309" y="58"/>
                  </a:lnTo>
                  <a:lnTo>
                    <a:pt x="318" y="59"/>
                  </a:lnTo>
                  <a:lnTo>
                    <a:pt x="326" y="61"/>
                  </a:lnTo>
                  <a:lnTo>
                    <a:pt x="335" y="63"/>
                  </a:lnTo>
                  <a:lnTo>
                    <a:pt x="341" y="63"/>
                  </a:lnTo>
                  <a:lnTo>
                    <a:pt x="348" y="63"/>
                  </a:lnTo>
                  <a:lnTo>
                    <a:pt x="354" y="63"/>
                  </a:lnTo>
                  <a:lnTo>
                    <a:pt x="360" y="63"/>
                  </a:lnTo>
                  <a:lnTo>
                    <a:pt x="367" y="58"/>
                  </a:lnTo>
                  <a:lnTo>
                    <a:pt x="373" y="52"/>
                  </a:lnTo>
                  <a:lnTo>
                    <a:pt x="373" y="40"/>
                  </a:lnTo>
                  <a:lnTo>
                    <a:pt x="375" y="29"/>
                  </a:lnTo>
                  <a:lnTo>
                    <a:pt x="373" y="19"/>
                  </a:lnTo>
                  <a:lnTo>
                    <a:pt x="371" y="12"/>
                  </a:lnTo>
                  <a:lnTo>
                    <a:pt x="367" y="6"/>
                  </a:lnTo>
                  <a:lnTo>
                    <a:pt x="360" y="2"/>
                  </a:lnTo>
                  <a:lnTo>
                    <a:pt x="352" y="0"/>
                  </a:lnTo>
                  <a:lnTo>
                    <a:pt x="341" y="2"/>
                  </a:lnTo>
                  <a:lnTo>
                    <a:pt x="333" y="2"/>
                  </a:lnTo>
                  <a:lnTo>
                    <a:pt x="328" y="6"/>
                  </a:lnTo>
                  <a:lnTo>
                    <a:pt x="320" y="8"/>
                  </a:lnTo>
                  <a:lnTo>
                    <a:pt x="312" y="12"/>
                  </a:lnTo>
                  <a:lnTo>
                    <a:pt x="307" y="14"/>
                  </a:lnTo>
                  <a:lnTo>
                    <a:pt x="299" y="18"/>
                  </a:lnTo>
                  <a:lnTo>
                    <a:pt x="293" y="21"/>
                  </a:lnTo>
                  <a:lnTo>
                    <a:pt x="288" y="23"/>
                  </a:lnTo>
                  <a:lnTo>
                    <a:pt x="280" y="27"/>
                  </a:lnTo>
                  <a:lnTo>
                    <a:pt x="274" y="29"/>
                  </a:lnTo>
                  <a:lnTo>
                    <a:pt x="269" y="31"/>
                  </a:lnTo>
                  <a:lnTo>
                    <a:pt x="263" y="35"/>
                  </a:lnTo>
                  <a:lnTo>
                    <a:pt x="255" y="39"/>
                  </a:lnTo>
                  <a:lnTo>
                    <a:pt x="251" y="40"/>
                  </a:lnTo>
                  <a:lnTo>
                    <a:pt x="244" y="42"/>
                  </a:lnTo>
                  <a:lnTo>
                    <a:pt x="238" y="46"/>
                  </a:lnTo>
                  <a:lnTo>
                    <a:pt x="231" y="52"/>
                  </a:lnTo>
                  <a:lnTo>
                    <a:pt x="223" y="58"/>
                  </a:lnTo>
                  <a:lnTo>
                    <a:pt x="217" y="61"/>
                  </a:lnTo>
                  <a:lnTo>
                    <a:pt x="212" y="65"/>
                  </a:lnTo>
                  <a:lnTo>
                    <a:pt x="206" y="65"/>
                  </a:lnTo>
                  <a:lnTo>
                    <a:pt x="204" y="61"/>
                  </a:lnTo>
                  <a:lnTo>
                    <a:pt x="200" y="54"/>
                  </a:lnTo>
                  <a:lnTo>
                    <a:pt x="200" y="48"/>
                  </a:lnTo>
                  <a:lnTo>
                    <a:pt x="198" y="42"/>
                  </a:lnTo>
                  <a:lnTo>
                    <a:pt x="198" y="39"/>
                  </a:lnTo>
                  <a:lnTo>
                    <a:pt x="193" y="35"/>
                  </a:lnTo>
                  <a:lnTo>
                    <a:pt x="191" y="33"/>
                  </a:lnTo>
                  <a:lnTo>
                    <a:pt x="183" y="33"/>
                  </a:lnTo>
                  <a:lnTo>
                    <a:pt x="174" y="39"/>
                  </a:lnTo>
                  <a:lnTo>
                    <a:pt x="162" y="42"/>
                  </a:lnTo>
                  <a:lnTo>
                    <a:pt x="153" y="52"/>
                  </a:lnTo>
                  <a:lnTo>
                    <a:pt x="143" y="61"/>
                  </a:lnTo>
                  <a:lnTo>
                    <a:pt x="136" y="71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5" y="86"/>
                  </a:lnTo>
                  <a:lnTo>
                    <a:pt x="111" y="86"/>
                  </a:lnTo>
                  <a:lnTo>
                    <a:pt x="107" y="80"/>
                  </a:lnTo>
                  <a:lnTo>
                    <a:pt x="109" y="73"/>
                  </a:lnTo>
                  <a:lnTo>
                    <a:pt x="109" y="63"/>
                  </a:lnTo>
                  <a:lnTo>
                    <a:pt x="111" y="56"/>
                  </a:lnTo>
                  <a:lnTo>
                    <a:pt x="111" y="48"/>
                  </a:lnTo>
                  <a:lnTo>
                    <a:pt x="107" y="42"/>
                  </a:lnTo>
                  <a:lnTo>
                    <a:pt x="99" y="40"/>
                  </a:lnTo>
                  <a:lnTo>
                    <a:pt x="90" y="42"/>
                  </a:lnTo>
                  <a:lnTo>
                    <a:pt x="82" y="42"/>
                  </a:lnTo>
                  <a:lnTo>
                    <a:pt x="75" y="46"/>
                  </a:lnTo>
                  <a:lnTo>
                    <a:pt x="67" y="48"/>
                  </a:lnTo>
                  <a:lnTo>
                    <a:pt x="61" y="54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0" y="67"/>
                  </a:lnTo>
                  <a:lnTo>
                    <a:pt x="37" y="73"/>
                  </a:lnTo>
                  <a:lnTo>
                    <a:pt x="25" y="82"/>
                  </a:lnTo>
                  <a:lnTo>
                    <a:pt x="16" y="92"/>
                  </a:lnTo>
                  <a:lnTo>
                    <a:pt x="6" y="101"/>
                  </a:lnTo>
                  <a:lnTo>
                    <a:pt x="2" y="107"/>
                  </a:lnTo>
                  <a:lnTo>
                    <a:pt x="0" y="115"/>
                  </a:lnTo>
                  <a:lnTo>
                    <a:pt x="4" y="122"/>
                  </a:lnTo>
                  <a:lnTo>
                    <a:pt x="8" y="128"/>
                  </a:lnTo>
                  <a:lnTo>
                    <a:pt x="12" y="130"/>
                  </a:lnTo>
                  <a:lnTo>
                    <a:pt x="12" y="1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934"/>
            <p:cNvSpPr>
              <a:spLocks/>
            </p:cNvSpPr>
            <p:nvPr/>
          </p:nvSpPr>
          <p:spPr bwMode="auto">
            <a:xfrm>
              <a:off x="1321862" y="4151313"/>
              <a:ext cx="447675" cy="468313"/>
            </a:xfrm>
            <a:custGeom>
              <a:avLst/>
              <a:gdLst/>
              <a:ahLst/>
              <a:cxnLst>
                <a:cxn ang="0">
                  <a:pos x="445" y="55"/>
                </a:cxn>
                <a:cxn ang="0">
                  <a:pos x="407" y="30"/>
                </a:cxn>
                <a:cxn ang="0">
                  <a:pos x="344" y="8"/>
                </a:cxn>
                <a:cxn ang="0">
                  <a:pos x="255" y="0"/>
                </a:cxn>
                <a:cxn ang="0">
                  <a:pos x="148" y="36"/>
                </a:cxn>
                <a:cxn ang="0">
                  <a:pos x="68" y="99"/>
                </a:cxn>
                <a:cxn ang="0">
                  <a:pos x="57" y="110"/>
                </a:cxn>
                <a:cxn ang="0">
                  <a:pos x="36" y="143"/>
                </a:cxn>
                <a:cxn ang="0">
                  <a:pos x="15" y="190"/>
                </a:cxn>
                <a:cxn ang="0">
                  <a:pos x="0" y="253"/>
                </a:cxn>
                <a:cxn ang="0">
                  <a:pos x="4" y="323"/>
                </a:cxn>
                <a:cxn ang="0">
                  <a:pos x="29" y="390"/>
                </a:cxn>
                <a:cxn ang="0">
                  <a:pos x="59" y="434"/>
                </a:cxn>
                <a:cxn ang="0">
                  <a:pos x="91" y="464"/>
                </a:cxn>
                <a:cxn ang="0">
                  <a:pos x="118" y="487"/>
                </a:cxn>
                <a:cxn ang="0">
                  <a:pos x="139" y="508"/>
                </a:cxn>
                <a:cxn ang="0">
                  <a:pos x="146" y="536"/>
                </a:cxn>
                <a:cxn ang="0">
                  <a:pos x="150" y="559"/>
                </a:cxn>
                <a:cxn ang="0">
                  <a:pos x="148" y="578"/>
                </a:cxn>
                <a:cxn ang="0">
                  <a:pos x="118" y="574"/>
                </a:cxn>
                <a:cxn ang="0">
                  <a:pos x="99" y="557"/>
                </a:cxn>
                <a:cxn ang="0">
                  <a:pos x="107" y="580"/>
                </a:cxn>
                <a:cxn ang="0">
                  <a:pos x="127" y="590"/>
                </a:cxn>
                <a:cxn ang="0">
                  <a:pos x="154" y="588"/>
                </a:cxn>
                <a:cxn ang="0">
                  <a:pos x="162" y="567"/>
                </a:cxn>
                <a:cxn ang="0">
                  <a:pos x="162" y="542"/>
                </a:cxn>
                <a:cxn ang="0">
                  <a:pos x="152" y="517"/>
                </a:cxn>
                <a:cxn ang="0">
                  <a:pos x="135" y="498"/>
                </a:cxn>
                <a:cxn ang="0">
                  <a:pos x="110" y="474"/>
                </a:cxn>
                <a:cxn ang="0">
                  <a:pos x="84" y="445"/>
                </a:cxn>
                <a:cxn ang="0">
                  <a:pos x="53" y="409"/>
                </a:cxn>
                <a:cxn ang="0">
                  <a:pos x="32" y="369"/>
                </a:cxn>
                <a:cxn ang="0">
                  <a:pos x="21" y="329"/>
                </a:cxn>
                <a:cxn ang="0">
                  <a:pos x="17" y="280"/>
                </a:cxn>
                <a:cxn ang="0">
                  <a:pos x="19" y="228"/>
                </a:cxn>
                <a:cxn ang="0">
                  <a:pos x="30" y="177"/>
                </a:cxn>
                <a:cxn ang="0">
                  <a:pos x="53" y="129"/>
                </a:cxn>
                <a:cxn ang="0">
                  <a:pos x="89" y="93"/>
                </a:cxn>
                <a:cxn ang="0">
                  <a:pos x="133" y="63"/>
                </a:cxn>
                <a:cxn ang="0">
                  <a:pos x="179" y="40"/>
                </a:cxn>
                <a:cxn ang="0">
                  <a:pos x="224" y="25"/>
                </a:cxn>
                <a:cxn ang="0">
                  <a:pos x="266" y="17"/>
                </a:cxn>
                <a:cxn ang="0">
                  <a:pos x="299" y="13"/>
                </a:cxn>
                <a:cxn ang="0">
                  <a:pos x="325" y="17"/>
                </a:cxn>
                <a:cxn ang="0">
                  <a:pos x="356" y="27"/>
                </a:cxn>
                <a:cxn ang="0">
                  <a:pos x="390" y="42"/>
                </a:cxn>
                <a:cxn ang="0">
                  <a:pos x="418" y="55"/>
                </a:cxn>
                <a:cxn ang="0">
                  <a:pos x="439" y="67"/>
                </a:cxn>
                <a:cxn ang="0">
                  <a:pos x="445" y="68"/>
                </a:cxn>
                <a:cxn ang="0">
                  <a:pos x="468" y="72"/>
                </a:cxn>
                <a:cxn ang="0">
                  <a:pos x="496" y="80"/>
                </a:cxn>
                <a:cxn ang="0">
                  <a:pos x="523" y="101"/>
                </a:cxn>
                <a:cxn ang="0">
                  <a:pos x="546" y="133"/>
                </a:cxn>
                <a:cxn ang="0">
                  <a:pos x="559" y="152"/>
                </a:cxn>
                <a:cxn ang="0">
                  <a:pos x="565" y="145"/>
                </a:cxn>
                <a:cxn ang="0">
                  <a:pos x="559" y="124"/>
                </a:cxn>
                <a:cxn ang="0">
                  <a:pos x="548" y="99"/>
                </a:cxn>
                <a:cxn ang="0">
                  <a:pos x="525" y="76"/>
                </a:cxn>
                <a:cxn ang="0">
                  <a:pos x="506" y="68"/>
                </a:cxn>
                <a:cxn ang="0">
                  <a:pos x="487" y="63"/>
                </a:cxn>
                <a:cxn ang="0">
                  <a:pos x="460" y="63"/>
                </a:cxn>
                <a:cxn ang="0">
                  <a:pos x="453" y="63"/>
                </a:cxn>
              </a:cxnLst>
              <a:rect l="0" t="0" r="r" b="b"/>
              <a:pathLst>
                <a:path w="565" h="591">
                  <a:moveTo>
                    <a:pt x="453" y="63"/>
                  </a:moveTo>
                  <a:lnTo>
                    <a:pt x="451" y="61"/>
                  </a:lnTo>
                  <a:lnTo>
                    <a:pt x="445" y="55"/>
                  </a:lnTo>
                  <a:lnTo>
                    <a:pt x="435" y="48"/>
                  </a:lnTo>
                  <a:lnTo>
                    <a:pt x="422" y="40"/>
                  </a:lnTo>
                  <a:lnTo>
                    <a:pt x="407" y="30"/>
                  </a:lnTo>
                  <a:lnTo>
                    <a:pt x="388" y="23"/>
                  </a:lnTo>
                  <a:lnTo>
                    <a:pt x="367" y="13"/>
                  </a:lnTo>
                  <a:lnTo>
                    <a:pt x="344" y="8"/>
                  </a:lnTo>
                  <a:lnTo>
                    <a:pt x="316" y="2"/>
                  </a:lnTo>
                  <a:lnTo>
                    <a:pt x="287" y="0"/>
                  </a:lnTo>
                  <a:lnTo>
                    <a:pt x="255" y="0"/>
                  </a:lnTo>
                  <a:lnTo>
                    <a:pt x="221" y="8"/>
                  </a:lnTo>
                  <a:lnTo>
                    <a:pt x="184" y="19"/>
                  </a:lnTo>
                  <a:lnTo>
                    <a:pt x="148" y="36"/>
                  </a:lnTo>
                  <a:lnTo>
                    <a:pt x="108" y="59"/>
                  </a:lnTo>
                  <a:lnTo>
                    <a:pt x="67" y="89"/>
                  </a:lnTo>
                  <a:lnTo>
                    <a:pt x="68" y="99"/>
                  </a:lnTo>
                  <a:lnTo>
                    <a:pt x="65" y="99"/>
                  </a:lnTo>
                  <a:lnTo>
                    <a:pt x="63" y="105"/>
                  </a:lnTo>
                  <a:lnTo>
                    <a:pt x="57" y="110"/>
                  </a:lnTo>
                  <a:lnTo>
                    <a:pt x="51" y="120"/>
                  </a:lnTo>
                  <a:lnTo>
                    <a:pt x="44" y="129"/>
                  </a:lnTo>
                  <a:lnTo>
                    <a:pt x="36" y="143"/>
                  </a:lnTo>
                  <a:lnTo>
                    <a:pt x="29" y="158"/>
                  </a:lnTo>
                  <a:lnTo>
                    <a:pt x="21" y="175"/>
                  </a:lnTo>
                  <a:lnTo>
                    <a:pt x="15" y="190"/>
                  </a:lnTo>
                  <a:lnTo>
                    <a:pt x="10" y="211"/>
                  </a:lnTo>
                  <a:lnTo>
                    <a:pt x="4" y="232"/>
                  </a:lnTo>
                  <a:lnTo>
                    <a:pt x="0" y="253"/>
                  </a:lnTo>
                  <a:lnTo>
                    <a:pt x="0" y="274"/>
                  </a:lnTo>
                  <a:lnTo>
                    <a:pt x="0" y="299"/>
                  </a:lnTo>
                  <a:lnTo>
                    <a:pt x="4" y="323"/>
                  </a:lnTo>
                  <a:lnTo>
                    <a:pt x="13" y="348"/>
                  </a:lnTo>
                  <a:lnTo>
                    <a:pt x="19" y="369"/>
                  </a:lnTo>
                  <a:lnTo>
                    <a:pt x="29" y="390"/>
                  </a:lnTo>
                  <a:lnTo>
                    <a:pt x="40" y="407"/>
                  </a:lnTo>
                  <a:lnTo>
                    <a:pt x="49" y="422"/>
                  </a:lnTo>
                  <a:lnTo>
                    <a:pt x="59" y="434"/>
                  </a:lnTo>
                  <a:lnTo>
                    <a:pt x="70" y="447"/>
                  </a:lnTo>
                  <a:lnTo>
                    <a:pt x="80" y="456"/>
                  </a:lnTo>
                  <a:lnTo>
                    <a:pt x="91" y="464"/>
                  </a:lnTo>
                  <a:lnTo>
                    <a:pt x="101" y="472"/>
                  </a:lnTo>
                  <a:lnTo>
                    <a:pt x="110" y="479"/>
                  </a:lnTo>
                  <a:lnTo>
                    <a:pt x="118" y="487"/>
                  </a:lnTo>
                  <a:lnTo>
                    <a:pt x="126" y="493"/>
                  </a:lnTo>
                  <a:lnTo>
                    <a:pt x="131" y="500"/>
                  </a:lnTo>
                  <a:lnTo>
                    <a:pt x="139" y="508"/>
                  </a:lnTo>
                  <a:lnTo>
                    <a:pt x="141" y="517"/>
                  </a:lnTo>
                  <a:lnTo>
                    <a:pt x="145" y="527"/>
                  </a:lnTo>
                  <a:lnTo>
                    <a:pt x="146" y="536"/>
                  </a:lnTo>
                  <a:lnTo>
                    <a:pt x="148" y="544"/>
                  </a:lnTo>
                  <a:lnTo>
                    <a:pt x="148" y="552"/>
                  </a:lnTo>
                  <a:lnTo>
                    <a:pt x="150" y="559"/>
                  </a:lnTo>
                  <a:lnTo>
                    <a:pt x="150" y="567"/>
                  </a:lnTo>
                  <a:lnTo>
                    <a:pt x="152" y="572"/>
                  </a:lnTo>
                  <a:lnTo>
                    <a:pt x="148" y="578"/>
                  </a:lnTo>
                  <a:lnTo>
                    <a:pt x="141" y="580"/>
                  </a:lnTo>
                  <a:lnTo>
                    <a:pt x="129" y="580"/>
                  </a:lnTo>
                  <a:lnTo>
                    <a:pt x="118" y="574"/>
                  </a:lnTo>
                  <a:lnTo>
                    <a:pt x="107" y="567"/>
                  </a:lnTo>
                  <a:lnTo>
                    <a:pt x="99" y="557"/>
                  </a:lnTo>
                  <a:lnTo>
                    <a:pt x="99" y="557"/>
                  </a:lnTo>
                  <a:lnTo>
                    <a:pt x="99" y="563"/>
                  </a:lnTo>
                  <a:lnTo>
                    <a:pt x="101" y="571"/>
                  </a:lnTo>
                  <a:lnTo>
                    <a:pt x="107" y="580"/>
                  </a:lnTo>
                  <a:lnTo>
                    <a:pt x="110" y="584"/>
                  </a:lnTo>
                  <a:lnTo>
                    <a:pt x="118" y="588"/>
                  </a:lnTo>
                  <a:lnTo>
                    <a:pt x="127" y="590"/>
                  </a:lnTo>
                  <a:lnTo>
                    <a:pt x="139" y="591"/>
                  </a:lnTo>
                  <a:lnTo>
                    <a:pt x="146" y="591"/>
                  </a:lnTo>
                  <a:lnTo>
                    <a:pt x="154" y="588"/>
                  </a:lnTo>
                  <a:lnTo>
                    <a:pt x="160" y="584"/>
                  </a:lnTo>
                  <a:lnTo>
                    <a:pt x="162" y="576"/>
                  </a:lnTo>
                  <a:lnTo>
                    <a:pt x="162" y="567"/>
                  </a:lnTo>
                  <a:lnTo>
                    <a:pt x="164" y="557"/>
                  </a:lnTo>
                  <a:lnTo>
                    <a:pt x="162" y="548"/>
                  </a:lnTo>
                  <a:lnTo>
                    <a:pt x="162" y="542"/>
                  </a:lnTo>
                  <a:lnTo>
                    <a:pt x="160" y="532"/>
                  </a:lnTo>
                  <a:lnTo>
                    <a:pt x="156" y="525"/>
                  </a:lnTo>
                  <a:lnTo>
                    <a:pt x="152" y="517"/>
                  </a:lnTo>
                  <a:lnTo>
                    <a:pt x="146" y="510"/>
                  </a:lnTo>
                  <a:lnTo>
                    <a:pt x="141" y="504"/>
                  </a:lnTo>
                  <a:lnTo>
                    <a:pt x="135" y="498"/>
                  </a:lnTo>
                  <a:lnTo>
                    <a:pt x="127" y="491"/>
                  </a:lnTo>
                  <a:lnTo>
                    <a:pt x="120" y="483"/>
                  </a:lnTo>
                  <a:lnTo>
                    <a:pt x="110" y="474"/>
                  </a:lnTo>
                  <a:lnTo>
                    <a:pt x="101" y="464"/>
                  </a:lnTo>
                  <a:lnTo>
                    <a:pt x="93" y="455"/>
                  </a:lnTo>
                  <a:lnTo>
                    <a:pt x="84" y="445"/>
                  </a:lnTo>
                  <a:lnTo>
                    <a:pt x="72" y="432"/>
                  </a:lnTo>
                  <a:lnTo>
                    <a:pt x="63" y="420"/>
                  </a:lnTo>
                  <a:lnTo>
                    <a:pt x="53" y="409"/>
                  </a:lnTo>
                  <a:lnTo>
                    <a:pt x="46" y="397"/>
                  </a:lnTo>
                  <a:lnTo>
                    <a:pt x="38" y="382"/>
                  </a:lnTo>
                  <a:lnTo>
                    <a:pt x="32" y="369"/>
                  </a:lnTo>
                  <a:lnTo>
                    <a:pt x="27" y="358"/>
                  </a:lnTo>
                  <a:lnTo>
                    <a:pt x="25" y="344"/>
                  </a:lnTo>
                  <a:lnTo>
                    <a:pt x="21" y="329"/>
                  </a:lnTo>
                  <a:lnTo>
                    <a:pt x="19" y="314"/>
                  </a:lnTo>
                  <a:lnTo>
                    <a:pt x="17" y="297"/>
                  </a:lnTo>
                  <a:lnTo>
                    <a:pt x="17" y="280"/>
                  </a:lnTo>
                  <a:lnTo>
                    <a:pt x="17" y="262"/>
                  </a:lnTo>
                  <a:lnTo>
                    <a:pt x="19" y="245"/>
                  </a:lnTo>
                  <a:lnTo>
                    <a:pt x="19" y="228"/>
                  </a:lnTo>
                  <a:lnTo>
                    <a:pt x="23" y="211"/>
                  </a:lnTo>
                  <a:lnTo>
                    <a:pt x="25" y="194"/>
                  </a:lnTo>
                  <a:lnTo>
                    <a:pt x="30" y="177"/>
                  </a:lnTo>
                  <a:lnTo>
                    <a:pt x="36" y="160"/>
                  </a:lnTo>
                  <a:lnTo>
                    <a:pt x="44" y="145"/>
                  </a:lnTo>
                  <a:lnTo>
                    <a:pt x="53" y="129"/>
                  </a:lnTo>
                  <a:lnTo>
                    <a:pt x="63" y="116"/>
                  </a:lnTo>
                  <a:lnTo>
                    <a:pt x="74" y="103"/>
                  </a:lnTo>
                  <a:lnTo>
                    <a:pt x="89" y="93"/>
                  </a:lnTo>
                  <a:lnTo>
                    <a:pt x="105" y="80"/>
                  </a:lnTo>
                  <a:lnTo>
                    <a:pt x="118" y="72"/>
                  </a:lnTo>
                  <a:lnTo>
                    <a:pt x="133" y="63"/>
                  </a:lnTo>
                  <a:lnTo>
                    <a:pt x="148" y="55"/>
                  </a:lnTo>
                  <a:lnTo>
                    <a:pt x="164" y="48"/>
                  </a:lnTo>
                  <a:lnTo>
                    <a:pt x="179" y="40"/>
                  </a:lnTo>
                  <a:lnTo>
                    <a:pt x="194" y="34"/>
                  </a:lnTo>
                  <a:lnTo>
                    <a:pt x="211" y="30"/>
                  </a:lnTo>
                  <a:lnTo>
                    <a:pt x="224" y="25"/>
                  </a:lnTo>
                  <a:lnTo>
                    <a:pt x="240" y="21"/>
                  </a:lnTo>
                  <a:lnTo>
                    <a:pt x="251" y="17"/>
                  </a:lnTo>
                  <a:lnTo>
                    <a:pt x="266" y="17"/>
                  </a:lnTo>
                  <a:lnTo>
                    <a:pt x="278" y="13"/>
                  </a:lnTo>
                  <a:lnTo>
                    <a:pt x="289" y="13"/>
                  </a:lnTo>
                  <a:lnTo>
                    <a:pt x="299" y="13"/>
                  </a:lnTo>
                  <a:lnTo>
                    <a:pt x="308" y="13"/>
                  </a:lnTo>
                  <a:lnTo>
                    <a:pt x="316" y="13"/>
                  </a:lnTo>
                  <a:lnTo>
                    <a:pt x="325" y="17"/>
                  </a:lnTo>
                  <a:lnTo>
                    <a:pt x="335" y="19"/>
                  </a:lnTo>
                  <a:lnTo>
                    <a:pt x="346" y="23"/>
                  </a:lnTo>
                  <a:lnTo>
                    <a:pt x="356" y="27"/>
                  </a:lnTo>
                  <a:lnTo>
                    <a:pt x="367" y="30"/>
                  </a:lnTo>
                  <a:lnTo>
                    <a:pt x="378" y="36"/>
                  </a:lnTo>
                  <a:lnTo>
                    <a:pt x="390" y="42"/>
                  </a:lnTo>
                  <a:lnTo>
                    <a:pt x="399" y="48"/>
                  </a:lnTo>
                  <a:lnTo>
                    <a:pt x="411" y="51"/>
                  </a:lnTo>
                  <a:lnTo>
                    <a:pt x="418" y="55"/>
                  </a:lnTo>
                  <a:lnTo>
                    <a:pt x="426" y="61"/>
                  </a:lnTo>
                  <a:lnTo>
                    <a:pt x="432" y="63"/>
                  </a:lnTo>
                  <a:lnTo>
                    <a:pt x="439" y="67"/>
                  </a:lnTo>
                  <a:lnTo>
                    <a:pt x="441" y="68"/>
                  </a:lnTo>
                  <a:lnTo>
                    <a:pt x="443" y="68"/>
                  </a:lnTo>
                  <a:lnTo>
                    <a:pt x="445" y="68"/>
                  </a:lnTo>
                  <a:lnTo>
                    <a:pt x="451" y="68"/>
                  </a:lnTo>
                  <a:lnTo>
                    <a:pt x="456" y="70"/>
                  </a:lnTo>
                  <a:lnTo>
                    <a:pt x="468" y="72"/>
                  </a:lnTo>
                  <a:lnTo>
                    <a:pt x="477" y="74"/>
                  </a:lnTo>
                  <a:lnTo>
                    <a:pt x="487" y="78"/>
                  </a:lnTo>
                  <a:lnTo>
                    <a:pt x="496" y="80"/>
                  </a:lnTo>
                  <a:lnTo>
                    <a:pt x="508" y="86"/>
                  </a:lnTo>
                  <a:lnTo>
                    <a:pt x="515" y="91"/>
                  </a:lnTo>
                  <a:lnTo>
                    <a:pt x="523" y="101"/>
                  </a:lnTo>
                  <a:lnTo>
                    <a:pt x="531" y="110"/>
                  </a:lnTo>
                  <a:lnTo>
                    <a:pt x="540" y="124"/>
                  </a:lnTo>
                  <a:lnTo>
                    <a:pt x="546" y="133"/>
                  </a:lnTo>
                  <a:lnTo>
                    <a:pt x="553" y="143"/>
                  </a:lnTo>
                  <a:lnTo>
                    <a:pt x="557" y="148"/>
                  </a:lnTo>
                  <a:lnTo>
                    <a:pt x="559" y="152"/>
                  </a:lnTo>
                  <a:lnTo>
                    <a:pt x="561" y="154"/>
                  </a:lnTo>
                  <a:lnTo>
                    <a:pt x="563" y="152"/>
                  </a:lnTo>
                  <a:lnTo>
                    <a:pt x="565" y="145"/>
                  </a:lnTo>
                  <a:lnTo>
                    <a:pt x="563" y="139"/>
                  </a:lnTo>
                  <a:lnTo>
                    <a:pt x="561" y="133"/>
                  </a:lnTo>
                  <a:lnTo>
                    <a:pt x="559" y="124"/>
                  </a:lnTo>
                  <a:lnTo>
                    <a:pt x="557" y="116"/>
                  </a:lnTo>
                  <a:lnTo>
                    <a:pt x="551" y="106"/>
                  </a:lnTo>
                  <a:lnTo>
                    <a:pt x="548" y="99"/>
                  </a:lnTo>
                  <a:lnTo>
                    <a:pt x="540" y="89"/>
                  </a:lnTo>
                  <a:lnTo>
                    <a:pt x="531" y="80"/>
                  </a:lnTo>
                  <a:lnTo>
                    <a:pt x="525" y="76"/>
                  </a:lnTo>
                  <a:lnTo>
                    <a:pt x="519" y="72"/>
                  </a:lnTo>
                  <a:lnTo>
                    <a:pt x="512" y="68"/>
                  </a:lnTo>
                  <a:lnTo>
                    <a:pt x="506" y="68"/>
                  </a:lnTo>
                  <a:lnTo>
                    <a:pt x="500" y="65"/>
                  </a:lnTo>
                  <a:lnTo>
                    <a:pt x="493" y="63"/>
                  </a:lnTo>
                  <a:lnTo>
                    <a:pt x="487" y="63"/>
                  </a:lnTo>
                  <a:lnTo>
                    <a:pt x="481" y="63"/>
                  </a:lnTo>
                  <a:lnTo>
                    <a:pt x="470" y="63"/>
                  </a:lnTo>
                  <a:lnTo>
                    <a:pt x="460" y="63"/>
                  </a:lnTo>
                  <a:lnTo>
                    <a:pt x="455" y="63"/>
                  </a:lnTo>
                  <a:lnTo>
                    <a:pt x="453" y="63"/>
                  </a:lnTo>
                  <a:lnTo>
                    <a:pt x="453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935"/>
            <p:cNvSpPr>
              <a:spLocks/>
            </p:cNvSpPr>
            <p:nvPr/>
          </p:nvSpPr>
          <p:spPr bwMode="auto">
            <a:xfrm>
              <a:off x="1787000" y="4605338"/>
              <a:ext cx="141287" cy="66675"/>
            </a:xfrm>
            <a:custGeom>
              <a:avLst/>
              <a:gdLst/>
              <a:ahLst/>
              <a:cxnLst>
                <a:cxn ang="0">
                  <a:pos x="169" y="4"/>
                </a:cxn>
                <a:cxn ang="0">
                  <a:pos x="91" y="25"/>
                </a:cxn>
                <a:cxn ang="0">
                  <a:pos x="87" y="21"/>
                </a:cxn>
                <a:cxn ang="0">
                  <a:pos x="80" y="12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9" y="0"/>
                </a:cxn>
                <a:cxn ang="0">
                  <a:pos x="42" y="0"/>
                </a:cxn>
                <a:cxn ang="0">
                  <a:pos x="34" y="0"/>
                </a:cxn>
                <a:cxn ang="0">
                  <a:pos x="26" y="4"/>
                </a:cxn>
                <a:cxn ang="0">
                  <a:pos x="21" y="6"/>
                </a:cxn>
                <a:cxn ang="0">
                  <a:pos x="15" y="12"/>
                </a:cxn>
                <a:cxn ang="0">
                  <a:pos x="9" y="16"/>
                </a:cxn>
                <a:cxn ang="0">
                  <a:pos x="5" y="23"/>
                </a:cxn>
                <a:cxn ang="0">
                  <a:pos x="2" y="29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0" y="50"/>
                </a:cxn>
                <a:cxn ang="0">
                  <a:pos x="0" y="56"/>
                </a:cxn>
                <a:cxn ang="0">
                  <a:pos x="4" y="61"/>
                </a:cxn>
                <a:cxn ang="0">
                  <a:pos x="7" y="67"/>
                </a:cxn>
                <a:cxn ang="0">
                  <a:pos x="13" y="75"/>
                </a:cxn>
                <a:cxn ang="0">
                  <a:pos x="19" y="78"/>
                </a:cxn>
                <a:cxn ang="0">
                  <a:pos x="26" y="82"/>
                </a:cxn>
                <a:cxn ang="0">
                  <a:pos x="36" y="82"/>
                </a:cxn>
                <a:cxn ang="0">
                  <a:pos x="45" y="84"/>
                </a:cxn>
                <a:cxn ang="0">
                  <a:pos x="51" y="82"/>
                </a:cxn>
                <a:cxn ang="0">
                  <a:pos x="61" y="82"/>
                </a:cxn>
                <a:cxn ang="0">
                  <a:pos x="64" y="82"/>
                </a:cxn>
                <a:cxn ang="0">
                  <a:pos x="66" y="82"/>
                </a:cxn>
                <a:cxn ang="0">
                  <a:pos x="97" y="52"/>
                </a:cxn>
                <a:cxn ang="0">
                  <a:pos x="178" y="31"/>
                </a:cxn>
                <a:cxn ang="0">
                  <a:pos x="169" y="4"/>
                </a:cxn>
                <a:cxn ang="0">
                  <a:pos x="169" y="4"/>
                </a:cxn>
              </a:cxnLst>
              <a:rect l="0" t="0" r="r" b="b"/>
              <a:pathLst>
                <a:path w="178" h="84">
                  <a:moveTo>
                    <a:pt x="169" y="4"/>
                  </a:moveTo>
                  <a:lnTo>
                    <a:pt x="91" y="25"/>
                  </a:lnTo>
                  <a:lnTo>
                    <a:pt x="87" y="21"/>
                  </a:lnTo>
                  <a:lnTo>
                    <a:pt x="80" y="12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21" y="6"/>
                  </a:lnTo>
                  <a:lnTo>
                    <a:pt x="15" y="12"/>
                  </a:lnTo>
                  <a:lnTo>
                    <a:pt x="9" y="16"/>
                  </a:lnTo>
                  <a:lnTo>
                    <a:pt x="5" y="23"/>
                  </a:lnTo>
                  <a:lnTo>
                    <a:pt x="2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4" y="61"/>
                  </a:lnTo>
                  <a:lnTo>
                    <a:pt x="7" y="67"/>
                  </a:lnTo>
                  <a:lnTo>
                    <a:pt x="13" y="75"/>
                  </a:lnTo>
                  <a:lnTo>
                    <a:pt x="19" y="78"/>
                  </a:lnTo>
                  <a:lnTo>
                    <a:pt x="26" y="82"/>
                  </a:lnTo>
                  <a:lnTo>
                    <a:pt x="36" y="82"/>
                  </a:lnTo>
                  <a:lnTo>
                    <a:pt x="45" y="84"/>
                  </a:lnTo>
                  <a:lnTo>
                    <a:pt x="51" y="82"/>
                  </a:lnTo>
                  <a:lnTo>
                    <a:pt x="61" y="82"/>
                  </a:lnTo>
                  <a:lnTo>
                    <a:pt x="64" y="82"/>
                  </a:lnTo>
                  <a:lnTo>
                    <a:pt x="66" y="82"/>
                  </a:lnTo>
                  <a:lnTo>
                    <a:pt x="97" y="52"/>
                  </a:lnTo>
                  <a:lnTo>
                    <a:pt x="178" y="31"/>
                  </a:lnTo>
                  <a:lnTo>
                    <a:pt x="169" y="4"/>
                  </a:lnTo>
                  <a:lnTo>
                    <a:pt x="169" y="4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936"/>
            <p:cNvSpPr>
              <a:spLocks/>
            </p:cNvSpPr>
            <p:nvPr/>
          </p:nvSpPr>
          <p:spPr bwMode="auto">
            <a:xfrm>
              <a:off x="1406000" y="4610101"/>
              <a:ext cx="92075" cy="42863"/>
            </a:xfrm>
            <a:custGeom>
              <a:avLst/>
              <a:gdLst/>
              <a:ahLst/>
              <a:cxnLst>
                <a:cxn ang="0">
                  <a:pos x="1" y="13"/>
                </a:cxn>
                <a:cxn ang="0">
                  <a:pos x="3" y="19"/>
                </a:cxn>
                <a:cxn ang="0">
                  <a:pos x="9" y="23"/>
                </a:cxn>
                <a:cxn ang="0">
                  <a:pos x="17" y="29"/>
                </a:cxn>
                <a:cxn ang="0">
                  <a:pos x="22" y="34"/>
                </a:cxn>
                <a:cxn ang="0">
                  <a:pos x="34" y="40"/>
                </a:cxn>
                <a:cxn ang="0">
                  <a:pos x="43" y="44"/>
                </a:cxn>
                <a:cxn ang="0">
                  <a:pos x="55" y="44"/>
                </a:cxn>
                <a:cxn ang="0">
                  <a:pos x="64" y="40"/>
                </a:cxn>
                <a:cxn ang="0">
                  <a:pos x="76" y="34"/>
                </a:cxn>
                <a:cxn ang="0">
                  <a:pos x="85" y="29"/>
                </a:cxn>
                <a:cxn ang="0">
                  <a:pos x="97" y="21"/>
                </a:cxn>
                <a:cxn ang="0">
                  <a:pos x="102" y="13"/>
                </a:cxn>
                <a:cxn ang="0">
                  <a:pos x="108" y="6"/>
                </a:cxn>
                <a:cxn ang="0">
                  <a:pos x="112" y="2"/>
                </a:cxn>
                <a:cxn ang="0">
                  <a:pos x="114" y="0"/>
                </a:cxn>
                <a:cxn ang="0">
                  <a:pos x="114" y="2"/>
                </a:cxn>
                <a:cxn ang="0">
                  <a:pos x="116" y="8"/>
                </a:cxn>
                <a:cxn ang="0">
                  <a:pos x="114" y="15"/>
                </a:cxn>
                <a:cxn ang="0">
                  <a:pos x="108" y="29"/>
                </a:cxn>
                <a:cxn ang="0">
                  <a:pos x="98" y="38"/>
                </a:cxn>
                <a:cxn ang="0">
                  <a:pos x="95" y="46"/>
                </a:cxn>
                <a:cxn ang="0">
                  <a:pos x="89" y="50"/>
                </a:cxn>
                <a:cxn ang="0">
                  <a:pos x="85" y="51"/>
                </a:cxn>
                <a:cxn ang="0">
                  <a:pos x="77" y="53"/>
                </a:cxn>
                <a:cxn ang="0">
                  <a:pos x="68" y="55"/>
                </a:cxn>
                <a:cxn ang="0">
                  <a:pos x="60" y="55"/>
                </a:cxn>
                <a:cxn ang="0">
                  <a:pos x="55" y="55"/>
                </a:cxn>
                <a:cxn ang="0">
                  <a:pos x="49" y="53"/>
                </a:cxn>
                <a:cxn ang="0">
                  <a:pos x="43" y="53"/>
                </a:cxn>
                <a:cxn ang="0">
                  <a:pos x="34" y="48"/>
                </a:cxn>
                <a:cxn ang="0">
                  <a:pos x="26" y="44"/>
                </a:cxn>
                <a:cxn ang="0">
                  <a:pos x="19" y="38"/>
                </a:cxn>
                <a:cxn ang="0">
                  <a:pos x="13" y="34"/>
                </a:cxn>
                <a:cxn ang="0">
                  <a:pos x="5" y="29"/>
                </a:cxn>
                <a:cxn ang="0">
                  <a:pos x="0" y="23"/>
                </a:cxn>
                <a:cxn ang="0">
                  <a:pos x="1" y="13"/>
                </a:cxn>
                <a:cxn ang="0">
                  <a:pos x="1" y="13"/>
                </a:cxn>
              </a:cxnLst>
              <a:rect l="0" t="0" r="r" b="b"/>
              <a:pathLst>
                <a:path w="116" h="55">
                  <a:moveTo>
                    <a:pt x="1" y="13"/>
                  </a:moveTo>
                  <a:lnTo>
                    <a:pt x="3" y="19"/>
                  </a:lnTo>
                  <a:lnTo>
                    <a:pt x="9" y="23"/>
                  </a:lnTo>
                  <a:lnTo>
                    <a:pt x="17" y="29"/>
                  </a:lnTo>
                  <a:lnTo>
                    <a:pt x="22" y="34"/>
                  </a:lnTo>
                  <a:lnTo>
                    <a:pt x="34" y="40"/>
                  </a:lnTo>
                  <a:lnTo>
                    <a:pt x="43" y="44"/>
                  </a:lnTo>
                  <a:lnTo>
                    <a:pt x="55" y="44"/>
                  </a:lnTo>
                  <a:lnTo>
                    <a:pt x="64" y="40"/>
                  </a:lnTo>
                  <a:lnTo>
                    <a:pt x="76" y="34"/>
                  </a:lnTo>
                  <a:lnTo>
                    <a:pt x="85" y="29"/>
                  </a:lnTo>
                  <a:lnTo>
                    <a:pt x="97" y="21"/>
                  </a:lnTo>
                  <a:lnTo>
                    <a:pt x="102" y="13"/>
                  </a:lnTo>
                  <a:lnTo>
                    <a:pt x="108" y="6"/>
                  </a:lnTo>
                  <a:lnTo>
                    <a:pt x="112" y="2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8"/>
                  </a:lnTo>
                  <a:lnTo>
                    <a:pt x="114" y="15"/>
                  </a:lnTo>
                  <a:lnTo>
                    <a:pt x="108" y="29"/>
                  </a:lnTo>
                  <a:lnTo>
                    <a:pt x="98" y="38"/>
                  </a:lnTo>
                  <a:lnTo>
                    <a:pt x="95" y="46"/>
                  </a:lnTo>
                  <a:lnTo>
                    <a:pt x="89" y="50"/>
                  </a:lnTo>
                  <a:lnTo>
                    <a:pt x="85" y="51"/>
                  </a:lnTo>
                  <a:lnTo>
                    <a:pt x="77" y="53"/>
                  </a:lnTo>
                  <a:lnTo>
                    <a:pt x="68" y="55"/>
                  </a:lnTo>
                  <a:lnTo>
                    <a:pt x="60" y="55"/>
                  </a:lnTo>
                  <a:lnTo>
                    <a:pt x="55" y="55"/>
                  </a:lnTo>
                  <a:lnTo>
                    <a:pt x="49" y="53"/>
                  </a:lnTo>
                  <a:lnTo>
                    <a:pt x="43" y="53"/>
                  </a:lnTo>
                  <a:lnTo>
                    <a:pt x="34" y="48"/>
                  </a:lnTo>
                  <a:lnTo>
                    <a:pt x="26" y="44"/>
                  </a:lnTo>
                  <a:lnTo>
                    <a:pt x="19" y="38"/>
                  </a:lnTo>
                  <a:lnTo>
                    <a:pt x="13" y="34"/>
                  </a:lnTo>
                  <a:lnTo>
                    <a:pt x="5" y="29"/>
                  </a:lnTo>
                  <a:lnTo>
                    <a:pt x="0" y="23"/>
                  </a:ln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937"/>
            <p:cNvSpPr>
              <a:spLocks/>
            </p:cNvSpPr>
            <p:nvPr/>
          </p:nvSpPr>
          <p:spPr bwMode="auto">
            <a:xfrm>
              <a:off x="1459975" y="4549776"/>
              <a:ext cx="85725" cy="182563"/>
            </a:xfrm>
            <a:custGeom>
              <a:avLst/>
              <a:gdLst/>
              <a:ahLst/>
              <a:cxnLst>
                <a:cxn ang="0">
                  <a:pos x="13" y="19"/>
                </a:cxn>
                <a:cxn ang="0">
                  <a:pos x="23" y="25"/>
                </a:cxn>
                <a:cxn ang="0">
                  <a:pos x="30" y="38"/>
                </a:cxn>
                <a:cxn ang="0">
                  <a:pos x="38" y="53"/>
                </a:cxn>
                <a:cxn ang="0">
                  <a:pos x="48" y="68"/>
                </a:cxn>
                <a:cxn ang="0">
                  <a:pos x="59" y="84"/>
                </a:cxn>
                <a:cxn ang="0">
                  <a:pos x="70" y="97"/>
                </a:cxn>
                <a:cxn ang="0">
                  <a:pos x="84" y="106"/>
                </a:cxn>
                <a:cxn ang="0">
                  <a:pos x="97" y="154"/>
                </a:cxn>
                <a:cxn ang="0">
                  <a:pos x="86" y="160"/>
                </a:cxn>
                <a:cxn ang="0">
                  <a:pos x="65" y="175"/>
                </a:cxn>
                <a:cxn ang="0">
                  <a:pos x="49" y="184"/>
                </a:cxn>
                <a:cxn ang="0">
                  <a:pos x="36" y="198"/>
                </a:cxn>
                <a:cxn ang="0">
                  <a:pos x="23" y="209"/>
                </a:cxn>
                <a:cxn ang="0">
                  <a:pos x="13" y="222"/>
                </a:cxn>
                <a:cxn ang="0">
                  <a:pos x="23" y="224"/>
                </a:cxn>
                <a:cxn ang="0">
                  <a:pos x="34" y="213"/>
                </a:cxn>
                <a:cxn ang="0">
                  <a:pos x="46" y="203"/>
                </a:cxn>
                <a:cxn ang="0">
                  <a:pos x="61" y="190"/>
                </a:cxn>
                <a:cxn ang="0">
                  <a:pos x="74" y="179"/>
                </a:cxn>
                <a:cxn ang="0">
                  <a:pos x="89" y="169"/>
                </a:cxn>
                <a:cxn ang="0">
                  <a:pos x="101" y="164"/>
                </a:cxn>
                <a:cxn ang="0">
                  <a:pos x="105" y="108"/>
                </a:cxn>
                <a:cxn ang="0">
                  <a:pos x="93" y="99"/>
                </a:cxn>
                <a:cxn ang="0">
                  <a:pos x="70" y="78"/>
                </a:cxn>
                <a:cxn ang="0">
                  <a:pos x="57" y="63"/>
                </a:cxn>
                <a:cxn ang="0">
                  <a:pos x="46" y="49"/>
                </a:cxn>
                <a:cxn ang="0">
                  <a:pos x="36" y="34"/>
                </a:cxn>
                <a:cxn ang="0">
                  <a:pos x="34" y="19"/>
                </a:cxn>
                <a:cxn ang="0">
                  <a:pos x="36" y="11"/>
                </a:cxn>
                <a:cxn ang="0">
                  <a:pos x="17" y="9"/>
                </a:cxn>
                <a:cxn ang="0">
                  <a:pos x="9" y="2"/>
                </a:cxn>
                <a:cxn ang="0">
                  <a:pos x="0" y="9"/>
                </a:cxn>
              </a:cxnLst>
              <a:rect l="0" t="0" r="r" b="b"/>
              <a:pathLst>
                <a:path w="106" h="228">
                  <a:moveTo>
                    <a:pt x="0" y="9"/>
                  </a:moveTo>
                  <a:lnTo>
                    <a:pt x="13" y="19"/>
                  </a:lnTo>
                  <a:lnTo>
                    <a:pt x="23" y="23"/>
                  </a:lnTo>
                  <a:lnTo>
                    <a:pt x="23" y="25"/>
                  </a:lnTo>
                  <a:lnTo>
                    <a:pt x="29" y="34"/>
                  </a:lnTo>
                  <a:lnTo>
                    <a:pt x="30" y="38"/>
                  </a:lnTo>
                  <a:lnTo>
                    <a:pt x="34" y="46"/>
                  </a:lnTo>
                  <a:lnTo>
                    <a:pt x="38" y="53"/>
                  </a:lnTo>
                  <a:lnTo>
                    <a:pt x="44" y="63"/>
                  </a:lnTo>
                  <a:lnTo>
                    <a:pt x="48" y="68"/>
                  </a:lnTo>
                  <a:lnTo>
                    <a:pt x="53" y="76"/>
                  </a:lnTo>
                  <a:lnTo>
                    <a:pt x="59" y="84"/>
                  </a:lnTo>
                  <a:lnTo>
                    <a:pt x="65" y="91"/>
                  </a:lnTo>
                  <a:lnTo>
                    <a:pt x="70" y="97"/>
                  </a:lnTo>
                  <a:lnTo>
                    <a:pt x="78" y="103"/>
                  </a:lnTo>
                  <a:lnTo>
                    <a:pt x="84" y="106"/>
                  </a:lnTo>
                  <a:lnTo>
                    <a:pt x="91" y="110"/>
                  </a:lnTo>
                  <a:lnTo>
                    <a:pt x="97" y="154"/>
                  </a:lnTo>
                  <a:lnTo>
                    <a:pt x="93" y="154"/>
                  </a:lnTo>
                  <a:lnTo>
                    <a:pt x="86" y="160"/>
                  </a:lnTo>
                  <a:lnTo>
                    <a:pt x="76" y="165"/>
                  </a:lnTo>
                  <a:lnTo>
                    <a:pt x="65" y="175"/>
                  </a:lnTo>
                  <a:lnTo>
                    <a:pt x="57" y="179"/>
                  </a:lnTo>
                  <a:lnTo>
                    <a:pt x="49" y="184"/>
                  </a:lnTo>
                  <a:lnTo>
                    <a:pt x="44" y="190"/>
                  </a:lnTo>
                  <a:lnTo>
                    <a:pt x="36" y="198"/>
                  </a:lnTo>
                  <a:lnTo>
                    <a:pt x="29" y="203"/>
                  </a:lnTo>
                  <a:lnTo>
                    <a:pt x="23" y="209"/>
                  </a:lnTo>
                  <a:lnTo>
                    <a:pt x="17" y="215"/>
                  </a:lnTo>
                  <a:lnTo>
                    <a:pt x="13" y="222"/>
                  </a:lnTo>
                  <a:lnTo>
                    <a:pt x="21" y="228"/>
                  </a:lnTo>
                  <a:lnTo>
                    <a:pt x="23" y="224"/>
                  </a:lnTo>
                  <a:lnTo>
                    <a:pt x="30" y="219"/>
                  </a:lnTo>
                  <a:lnTo>
                    <a:pt x="34" y="213"/>
                  </a:lnTo>
                  <a:lnTo>
                    <a:pt x="40" y="209"/>
                  </a:lnTo>
                  <a:lnTo>
                    <a:pt x="46" y="203"/>
                  </a:lnTo>
                  <a:lnTo>
                    <a:pt x="53" y="198"/>
                  </a:lnTo>
                  <a:lnTo>
                    <a:pt x="61" y="190"/>
                  </a:lnTo>
                  <a:lnTo>
                    <a:pt x="67" y="184"/>
                  </a:lnTo>
                  <a:lnTo>
                    <a:pt x="74" y="179"/>
                  </a:lnTo>
                  <a:lnTo>
                    <a:pt x="82" y="175"/>
                  </a:lnTo>
                  <a:lnTo>
                    <a:pt x="89" y="169"/>
                  </a:lnTo>
                  <a:lnTo>
                    <a:pt x="95" y="165"/>
                  </a:lnTo>
                  <a:lnTo>
                    <a:pt x="101" y="164"/>
                  </a:lnTo>
                  <a:lnTo>
                    <a:pt x="106" y="164"/>
                  </a:lnTo>
                  <a:lnTo>
                    <a:pt x="105" y="108"/>
                  </a:lnTo>
                  <a:lnTo>
                    <a:pt x="101" y="105"/>
                  </a:lnTo>
                  <a:lnTo>
                    <a:pt x="93" y="99"/>
                  </a:lnTo>
                  <a:lnTo>
                    <a:pt x="82" y="89"/>
                  </a:lnTo>
                  <a:lnTo>
                    <a:pt x="70" y="78"/>
                  </a:lnTo>
                  <a:lnTo>
                    <a:pt x="63" y="70"/>
                  </a:lnTo>
                  <a:lnTo>
                    <a:pt x="57" y="63"/>
                  </a:lnTo>
                  <a:lnTo>
                    <a:pt x="49" y="55"/>
                  </a:lnTo>
                  <a:lnTo>
                    <a:pt x="46" y="49"/>
                  </a:lnTo>
                  <a:lnTo>
                    <a:pt x="40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4" y="19"/>
                  </a:lnTo>
                  <a:lnTo>
                    <a:pt x="42" y="9"/>
                  </a:lnTo>
                  <a:lnTo>
                    <a:pt x="36" y="11"/>
                  </a:lnTo>
                  <a:lnTo>
                    <a:pt x="25" y="13"/>
                  </a:lnTo>
                  <a:lnTo>
                    <a:pt x="17" y="9"/>
                  </a:lnTo>
                  <a:lnTo>
                    <a:pt x="11" y="6"/>
                  </a:lnTo>
                  <a:lnTo>
                    <a:pt x="9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938"/>
            <p:cNvSpPr>
              <a:spLocks/>
            </p:cNvSpPr>
            <p:nvPr/>
          </p:nvSpPr>
          <p:spPr bwMode="auto">
            <a:xfrm>
              <a:off x="1552050" y="4257676"/>
              <a:ext cx="171450" cy="439738"/>
            </a:xfrm>
            <a:custGeom>
              <a:avLst/>
              <a:gdLst/>
              <a:ahLst/>
              <a:cxnLst>
                <a:cxn ang="0">
                  <a:pos x="162" y="80"/>
                </a:cxn>
                <a:cxn ang="0">
                  <a:pos x="179" y="65"/>
                </a:cxn>
                <a:cxn ang="0">
                  <a:pos x="192" y="51"/>
                </a:cxn>
                <a:cxn ang="0">
                  <a:pos x="200" y="32"/>
                </a:cxn>
                <a:cxn ang="0">
                  <a:pos x="203" y="17"/>
                </a:cxn>
                <a:cxn ang="0">
                  <a:pos x="203" y="2"/>
                </a:cxn>
                <a:cxn ang="0">
                  <a:pos x="205" y="2"/>
                </a:cxn>
                <a:cxn ang="0">
                  <a:pos x="213" y="19"/>
                </a:cxn>
                <a:cxn ang="0">
                  <a:pos x="215" y="34"/>
                </a:cxn>
                <a:cxn ang="0">
                  <a:pos x="207" y="49"/>
                </a:cxn>
                <a:cxn ang="0">
                  <a:pos x="198" y="65"/>
                </a:cxn>
                <a:cxn ang="0">
                  <a:pos x="186" y="80"/>
                </a:cxn>
                <a:cxn ang="0">
                  <a:pos x="184" y="88"/>
                </a:cxn>
                <a:cxn ang="0">
                  <a:pos x="186" y="99"/>
                </a:cxn>
                <a:cxn ang="0">
                  <a:pos x="190" y="120"/>
                </a:cxn>
                <a:cxn ang="0">
                  <a:pos x="194" y="146"/>
                </a:cxn>
                <a:cxn ang="0">
                  <a:pos x="194" y="177"/>
                </a:cxn>
                <a:cxn ang="0">
                  <a:pos x="192" y="217"/>
                </a:cxn>
                <a:cxn ang="0">
                  <a:pos x="184" y="257"/>
                </a:cxn>
                <a:cxn ang="0">
                  <a:pos x="175" y="304"/>
                </a:cxn>
                <a:cxn ang="0">
                  <a:pos x="158" y="348"/>
                </a:cxn>
                <a:cxn ang="0">
                  <a:pos x="143" y="384"/>
                </a:cxn>
                <a:cxn ang="0">
                  <a:pos x="125" y="413"/>
                </a:cxn>
                <a:cxn ang="0">
                  <a:pos x="112" y="437"/>
                </a:cxn>
                <a:cxn ang="0">
                  <a:pos x="99" y="455"/>
                </a:cxn>
                <a:cxn ang="0">
                  <a:pos x="89" y="468"/>
                </a:cxn>
                <a:cxn ang="0">
                  <a:pos x="80" y="477"/>
                </a:cxn>
                <a:cxn ang="0">
                  <a:pos x="87" y="553"/>
                </a:cxn>
                <a:cxn ang="0">
                  <a:pos x="82" y="548"/>
                </a:cxn>
                <a:cxn ang="0">
                  <a:pos x="74" y="531"/>
                </a:cxn>
                <a:cxn ang="0">
                  <a:pos x="68" y="513"/>
                </a:cxn>
                <a:cxn ang="0">
                  <a:pos x="67" y="498"/>
                </a:cxn>
                <a:cxn ang="0">
                  <a:pos x="67" y="487"/>
                </a:cxn>
                <a:cxn ang="0">
                  <a:pos x="59" y="489"/>
                </a:cxn>
                <a:cxn ang="0">
                  <a:pos x="44" y="493"/>
                </a:cxn>
                <a:cxn ang="0">
                  <a:pos x="23" y="493"/>
                </a:cxn>
                <a:cxn ang="0">
                  <a:pos x="2" y="493"/>
                </a:cxn>
                <a:cxn ang="0">
                  <a:pos x="0" y="487"/>
                </a:cxn>
                <a:cxn ang="0">
                  <a:pos x="4" y="483"/>
                </a:cxn>
                <a:cxn ang="0">
                  <a:pos x="13" y="483"/>
                </a:cxn>
                <a:cxn ang="0">
                  <a:pos x="32" y="483"/>
                </a:cxn>
                <a:cxn ang="0">
                  <a:pos x="53" y="479"/>
                </a:cxn>
                <a:cxn ang="0">
                  <a:pos x="76" y="466"/>
                </a:cxn>
                <a:cxn ang="0">
                  <a:pos x="86" y="453"/>
                </a:cxn>
                <a:cxn ang="0">
                  <a:pos x="99" y="437"/>
                </a:cxn>
                <a:cxn ang="0">
                  <a:pos x="110" y="418"/>
                </a:cxn>
                <a:cxn ang="0">
                  <a:pos x="124" y="397"/>
                </a:cxn>
                <a:cxn ang="0">
                  <a:pos x="135" y="373"/>
                </a:cxn>
                <a:cxn ang="0">
                  <a:pos x="146" y="344"/>
                </a:cxn>
                <a:cxn ang="0">
                  <a:pos x="156" y="318"/>
                </a:cxn>
                <a:cxn ang="0">
                  <a:pos x="164" y="287"/>
                </a:cxn>
                <a:cxn ang="0">
                  <a:pos x="169" y="255"/>
                </a:cxn>
                <a:cxn ang="0">
                  <a:pos x="173" y="226"/>
                </a:cxn>
                <a:cxn ang="0">
                  <a:pos x="175" y="198"/>
                </a:cxn>
                <a:cxn ang="0">
                  <a:pos x="179" y="171"/>
                </a:cxn>
                <a:cxn ang="0">
                  <a:pos x="179" y="145"/>
                </a:cxn>
                <a:cxn ang="0">
                  <a:pos x="179" y="124"/>
                </a:cxn>
                <a:cxn ang="0">
                  <a:pos x="177" y="105"/>
                </a:cxn>
                <a:cxn ang="0">
                  <a:pos x="175" y="89"/>
                </a:cxn>
                <a:cxn ang="0">
                  <a:pos x="160" y="93"/>
                </a:cxn>
                <a:cxn ang="0">
                  <a:pos x="156" y="84"/>
                </a:cxn>
              </a:cxnLst>
              <a:rect l="0" t="0" r="r" b="b"/>
              <a:pathLst>
                <a:path w="215" h="553">
                  <a:moveTo>
                    <a:pt x="156" y="84"/>
                  </a:moveTo>
                  <a:lnTo>
                    <a:pt x="162" y="80"/>
                  </a:lnTo>
                  <a:lnTo>
                    <a:pt x="173" y="72"/>
                  </a:lnTo>
                  <a:lnTo>
                    <a:pt x="179" y="65"/>
                  </a:lnTo>
                  <a:lnTo>
                    <a:pt x="186" y="59"/>
                  </a:lnTo>
                  <a:lnTo>
                    <a:pt x="192" y="51"/>
                  </a:lnTo>
                  <a:lnTo>
                    <a:pt x="196" y="44"/>
                  </a:lnTo>
                  <a:lnTo>
                    <a:pt x="200" y="32"/>
                  </a:lnTo>
                  <a:lnTo>
                    <a:pt x="202" y="25"/>
                  </a:lnTo>
                  <a:lnTo>
                    <a:pt x="203" y="17"/>
                  </a:lnTo>
                  <a:lnTo>
                    <a:pt x="203" y="10"/>
                  </a:lnTo>
                  <a:lnTo>
                    <a:pt x="203" y="2"/>
                  </a:lnTo>
                  <a:lnTo>
                    <a:pt x="203" y="0"/>
                  </a:lnTo>
                  <a:lnTo>
                    <a:pt x="205" y="2"/>
                  </a:lnTo>
                  <a:lnTo>
                    <a:pt x="211" y="13"/>
                  </a:lnTo>
                  <a:lnTo>
                    <a:pt x="213" y="19"/>
                  </a:lnTo>
                  <a:lnTo>
                    <a:pt x="215" y="27"/>
                  </a:lnTo>
                  <a:lnTo>
                    <a:pt x="215" y="34"/>
                  </a:lnTo>
                  <a:lnTo>
                    <a:pt x="213" y="44"/>
                  </a:lnTo>
                  <a:lnTo>
                    <a:pt x="207" y="49"/>
                  </a:lnTo>
                  <a:lnTo>
                    <a:pt x="203" y="59"/>
                  </a:lnTo>
                  <a:lnTo>
                    <a:pt x="198" y="65"/>
                  </a:lnTo>
                  <a:lnTo>
                    <a:pt x="194" y="72"/>
                  </a:lnTo>
                  <a:lnTo>
                    <a:pt x="186" y="80"/>
                  </a:lnTo>
                  <a:lnTo>
                    <a:pt x="184" y="84"/>
                  </a:lnTo>
                  <a:lnTo>
                    <a:pt x="184" y="88"/>
                  </a:lnTo>
                  <a:lnTo>
                    <a:pt x="184" y="91"/>
                  </a:lnTo>
                  <a:lnTo>
                    <a:pt x="186" y="99"/>
                  </a:lnTo>
                  <a:lnTo>
                    <a:pt x="188" y="108"/>
                  </a:lnTo>
                  <a:lnTo>
                    <a:pt x="190" y="120"/>
                  </a:lnTo>
                  <a:lnTo>
                    <a:pt x="192" y="131"/>
                  </a:lnTo>
                  <a:lnTo>
                    <a:pt x="194" y="146"/>
                  </a:lnTo>
                  <a:lnTo>
                    <a:pt x="194" y="160"/>
                  </a:lnTo>
                  <a:lnTo>
                    <a:pt x="194" y="177"/>
                  </a:lnTo>
                  <a:lnTo>
                    <a:pt x="194" y="194"/>
                  </a:lnTo>
                  <a:lnTo>
                    <a:pt x="192" y="217"/>
                  </a:lnTo>
                  <a:lnTo>
                    <a:pt x="188" y="236"/>
                  </a:lnTo>
                  <a:lnTo>
                    <a:pt x="184" y="257"/>
                  </a:lnTo>
                  <a:lnTo>
                    <a:pt x="181" y="280"/>
                  </a:lnTo>
                  <a:lnTo>
                    <a:pt x="175" y="304"/>
                  </a:lnTo>
                  <a:lnTo>
                    <a:pt x="165" y="325"/>
                  </a:lnTo>
                  <a:lnTo>
                    <a:pt x="158" y="348"/>
                  </a:lnTo>
                  <a:lnTo>
                    <a:pt x="150" y="365"/>
                  </a:lnTo>
                  <a:lnTo>
                    <a:pt x="143" y="384"/>
                  </a:lnTo>
                  <a:lnTo>
                    <a:pt x="135" y="399"/>
                  </a:lnTo>
                  <a:lnTo>
                    <a:pt x="125" y="413"/>
                  </a:lnTo>
                  <a:lnTo>
                    <a:pt x="120" y="426"/>
                  </a:lnTo>
                  <a:lnTo>
                    <a:pt x="112" y="437"/>
                  </a:lnTo>
                  <a:lnTo>
                    <a:pt x="105" y="447"/>
                  </a:lnTo>
                  <a:lnTo>
                    <a:pt x="99" y="455"/>
                  </a:lnTo>
                  <a:lnTo>
                    <a:pt x="93" y="460"/>
                  </a:lnTo>
                  <a:lnTo>
                    <a:pt x="89" y="468"/>
                  </a:lnTo>
                  <a:lnTo>
                    <a:pt x="82" y="474"/>
                  </a:lnTo>
                  <a:lnTo>
                    <a:pt x="80" y="477"/>
                  </a:lnTo>
                  <a:lnTo>
                    <a:pt x="89" y="553"/>
                  </a:lnTo>
                  <a:lnTo>
                    <a:pt x="87" y="553"/>
                  </a:lnTo>
                  <a:lnTo>
                    <a:pt x="86" y="552"/>
                  </a:lnTo>
                  <a:lnTo>
                    <a:pt x="82" y="548"/>
                  </a:lnTo>
                  <a:lnTo>
                    <a:pt x="76" y="538"/>
                  </a:lnTo>
                  <a:lnTo>
                    <a:pt x="74" y="531"/>
                  </a:lnTo>
                  <a:lnTo>
                    <a:pt x="70" y="523"/>
                  </a:lnTo>
                  <a:lnTo>
                    <a:pt x="68" y="513"/>
                  </a:lnTo>
                  <a:lnTo>
                    <a:pt x="68" y="506"/>
                  </a:lnTo>
                  <a:lnTo>
                    <a:pt x="67" y="498"/>
                  </a:lnTo>
                  <a:lnTo>
                    <a:pt x="67" y="493"/>
                  </a:lnTo>
                  <a:lnTo>
                    <a:pt x="67" y="487"/>
                  </a:lnTo>
                  <a:lnTo>
                    <a:pt x="65" y="487"/>
                  </a:lnTo>
                  <a:lnTo>
                    <a:pt x="59" y="489"/>
                  </a:lnTo>
                  <a:lnTo>
                    <a:pt x="51" y="489"/>
                  </a:lnTo>
                  <a:lnTo>
                    <a:pt x="44" y="493"/>
                  </a:lnTo>
                  <a:lnTo>
                    <a:pt x="32" y="493"/>
                  </a:lnTo>
                  <a:lnTo>
                    <a:pt x="23" y="493"/>
                  </a:lnTo>
                  <a:lnTo>
                    <a:pt x="11" y="493"/>
                  </a:lnTo>
                  <a:lnTo>
                    <a:pt x="2" y="493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0" y="483"/>
                  </a:lnTo>
                  <a:lnTo>
                    <a:pt x="4" y="483"/>
                  </a:lnTo>
                  <a:lnTo>
                    <a:pt x="6" y="483"/>
                  </a:lnTo>
                  <a:lnTo>
                    <a:pt x="13" y="483"/>
                  </a:lnTo>
                  <a:lnTo>
                    <a:pt x="23" y="483"/>
                  </a:lnTo>
                  <a:lnTo>
                    <a:pt x="32" y="483"/>
                  </a:lnTo>
                  <a:lnTo>
                    <a:pt x="44" y="483"/>
                  </a:lnTo>
                  <a:lnTo>
                    <a:pt x="53" y="479"/>
                  </a:lnTo>
                  <a:lnTo>
                    <a:pt x="65" y="474"/>
                  </a:lnTo>
                  <a:lnTo>
                    <a:pt x="76" y="466"/>
                  </a:lnTo>
                  <a:lnTo>
                    <a:pt x="80" y="458"/>
                  </a:lnTo>
                  <a:lnTo>
                    <a:pt x="86" y="453"/>
                  </a:lnTo>
                  <a:lnTo>
                    <a:pt x="91" y="445"/>
                  </a:lnTo>
                  <a:lnTo>
                    <a:pt x="99" y="437"/>
                  </a:lnTo>
                  <a:lnTo>
                    <a:pt x="105" y="428"/>
                  </a:lnTo>
                  <a:lnTo>
                    <a:pt x="110" y="418"/>
                  </a:lnTo>
                  <a:lnTo>
                    <a:pt x="116" y="407"/>
                  </a:lnTo>
                  <a:lnTo>
                    <a:pt x="124" y="397"/>
                  </a:lnTo>
                  <a:lnTo>
                    <a:pt x="129" y="384"/>
                  </a:lnTo>
                  <a:lnTo>
                    <a:pt x="135" y="373"/>
                  </a:lnTo>
                  <a:lnTo>
                    <a:pt x="141" y="358"/>
                  </a:lnTo>
                  <a:lnTo>
                    <a:pt x="146" y="344"/>
                  </a:lnTo>
                  <a:lnTo>
                    <a:pt x="150" y="331"/>
                  </a:lnTo>
                  <a:lnTo>
                    <a:pt x="156" y="318"/>
                  </a:lnTo>
                  <a:lnTo>
                    <a:pt x="160" y="302"/>
                  </a:lnTo>
                  <a:lnTo>
                    <a:pt x="164" y="287"/>
                  </a:lnTo>
                  <a:lnTo>
                    <a:pt x="165" y="272"/>
                  </a:lnTo>
                  <a:lnTo>
                    <a:pt x="169" y="255"/>
                  </a:lnTo>
                  <a:lnTo>
                    <a:pt x="171" y="242"/>
                  </a:lnTo>
                  <a:lnTo>
                    <a:pt x="173" y="226"/>
                  </a:lnTo>
                  <a:lnTo>
                    <a:pt x="175" y="213"/>
                  </a:lnTo>
                  <a:lnTo>
                    <a:pt x="175" y="198"/>
                  </a:lnTo>
                  <a:lnTo>
                    <a:pt x="177" y="184"/>
                  </a:lnTo>
                  <a:lnTo>
                    <a:pt x="179" y="171"/>
                  </a:lnTo>
                  <a:lnTo>
                    <a:pt x="179" y="158"/>
                  </a:lnTo>
                  <a:lnTo>
                    <a:pt x="179" y="145"/>
                  </a:lnTo>
                  <a:lnTo>
                    <a:pt x="179" y="135"/>
                  </a:lnTo>
                  <a:lnTo>
                    <a:pt x="179" y="124"/>
                  </a:lnTo>
                  <a:lnTo>
                    <a:pt x="179" y="114"/>
                  </a:lnTo>
                  <a:lnTo>
                    <a:pt x="177" y="105"/>
                  </a:lnTo>
                  <a:lnTo>
                    <a:pt x="175" y="97"/>
                  </a:lnTo>
                  <a:lnTo>
                    <a:pt x="175" y="89"/>
                  </a:lnTo>
                  <a:lnTo>
                    <a:pt x="169" y="91"/>
                  </a:lnTo>
                  <a:lnTo>
                    <a:pt x="160" y="93"/>
                  </a:lnTo>
                  <a:lnTo>
                    <a:pt x="154" y="88"/>
                  </a:lnTo>
                  <a:lnTo>
                    <a:pt x="156" y="84"/>
                  </a:lnTo>
                  <a:lnTo>
                    <a:pt x="156" y="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939"/>
            <p:cNvSpPr>
              <a:spLocks/>
            </p:cNvSpPr>
            <p:nvPr/>
          </p:nvSpPr>
          <p:spPr bwMode="auto">
            <a:xfrm>
              <a:off x="1644125" y="4502151"/>
              <a:ext cx="107950" cy="1079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50" y="46"/>
                </a:cxn>
                <a:cxn ang="0">
                  <a:pos x="59" y="50"/>
                </a:cxn>
                <a:cxn ang="0">
                  <a:pos x="74" y="50"/>
                </a:cxn>
                <a:cxn ang="0">
                  <a:pos x="91" y="48"/>
                </a:cxn>
                <a:cxn ang="0">
                  <a:pos x="105" y="44"/>
                </a:cxn>
                <a:cxn ang="0">
                  <a:pos x="114" y="36"/>
                </a:cxn>
                <a:cxn ang="0">
                  <a:pos x="114" y="21"/>
                </a:cxn>
                <a:cxn ang="0">
                  <a:pos x="99" y="10"/>
                </a:cxn>
                <a:cxn ang="0">
                  <a:pos x="95" y="6"/>
                </a:cxn>
                <a:cxn ang="0">
                  <a:pos x="101" y="0"/>
                </a:cxn>
                <a:cxn ang="0">
                  <a:pos x="110" y="4"/>
                </a:cxn>
                <a:cxn ang="0">
                  <a:pos x="122" y="15"/>
                </a:cxn>
                <a:cxn ang="0">
                  <a:pos x="135" y="32"/>
                </a:cxn>
                <a:cxn ang="0">
                  <a:pos x="137" y="51"/>
                </a:cxn>
                <a:cxn ang="0">
                  <a:pos x="135" y="65"/>
                </a:cxn>
                <a:cxn ang="0">
                  <a:pos x="129" y="80"/>
                </a:cxn>
                <a:cxn ang="0">
                  <a:pos x="120" y="93"/>
                </a:cxn>
                <a:cxn ang="0">
                  <a:pos x="103" y="110"/>
                </a:cxn>
                <a:cxn ang="0">
                  <a:pos x="86" y="122"/>
                </a:cxn>
                <a:cxn ang="0">
                  <a:pos x="72" y="128"/>
                </a:cxn>
                <a:cxn ang="0">
                  <a:pos x="57" y="133"/>
                </a:cxn>
                <a:cxn ang="0">
                  <a:pos x="40" y="135"/>
                </a:cxn>
                <a:cxn ang="0">
                  <a:pos x="25" y="129"/>
                </a:cxn>
                <a:cxn ang="0">
                  <a:pos x="10" y="124"/>
                </a:cxn>
                <a:cxn ang="0">
                  <a:pos x="0" y="120"/>
                </a:cxn>
                <a:cxn ang="0">
                  <a:pos x="10" y="112"/>
                </a:cxn>
                <a:cxn ang="0">
                  <a:pos x="21" y="120"/>
                </a:cxn>
                <a:cxn ang="0">
                  <a:pos x="34" y="126"/>
                </a:cxn>
                <a:cxn ang="0">
                  <a:pos x="50" y="126"/>
                </a:cxn>
                <a:cxn ang="0">
                  <a:pos x="63" y="118"/>
                </a:cxn>
                <a:cxn ang="0">
                  <a:pos x="80" y="110"/>
                </a:cxn>
                <a:cxn ang="0">
                  <a:pos x="93" y="101"/>
                </a:cxn>
                <a:cxn ang="0">
                  <a:pos x="105" y="93"/>
                </a:cxn>
                <a:cxn ang="0">
                  <a:pos x="120" y="70"/>
                </a:cxn>
                <a:cxn ang="0">
                  <a:pos x="126" y="59"/>
                </a:cxn>
                <a:cxn ang="0">
                  <a:pos x="120" y="46"/>
                </a:cxn>
                <a:cxn ang="0">
                  <a:pos x="114" y="55"/>
                </a:cxn>
                <a:cxn ang="0">
                  <a:pos x="99" y="74"/>
                </a:cxn>
                <a:cxn ang="0">
                  <a:pos x="88" y="80"/>
                </a:cxn>
                <a:cxn ang="0">
                  <a:pos x="82" y="84"/>
                </a:cxn>
                <a:cxn ang="0">
                  <a:pos x="80" y="84"/>
                </a:cxn>
                <a:cxn ang="0">
                  <a:pos x="76" y="74"/>
                </a:cxn>
                <a:cxn ang="0">
                  <a:pos x="88" y="69"/>
                </a:cxn>
                <a:cxn ang="0">
                  <a:pos x="103" y="57"/>
                </a:cxn>
                <a:cxn ang="0">
                  <a:pos x="88" y="59"/>
                </a:cxn>
                <a:cxn ang="0">
                  <a:pos x="74" y="61"/>
                </a:cxn>
                <a:cxn ang="0">
                  <a:pos x="65" y="61"/>
                </a:cxn>
                <a:cxn ang="0">
                  <a:pos x="46" y="55"/>
                </a:cxn>
                <a:cxn ang="0">
                  <a:pos x="36" y="51"/>
                </a:cxn>
                <a:cxn ang="0">
                  <a:pos x="44" y="34"/>
                </a:cxn>
              </a:cxnLst>
              <a:rect l="0" t="0" r="r" b="b"/>
              <a:pathLst>
                <a:path w="137" h="135">
                  <a:moveTo>
                    <a:pt x="44" y="34"/>
                  </a:moveTo>
                  <a:lnTo>
                    <a:pt x="44" y="36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5" y="50"/>
                  </a:lnTo>
                  <a:lnTo>
                    <a:pt x="59" y="50"/>
                  </a:lnTo>
                  <a:lnTo>
                    <a:pt x="67" y="51"/>
                  </a:lnTo>
                  <a:lnTo>
                    <a:pt x="74" y="50"/>
                  </a:lnTo>
                  <a:lnTo>
                    <a:pt x="82" y="50"/>
                  </a:lnTo>
                  <a:lnTo>
                    <a:pt x="91" y="48"/>
                  </a:lnTo>
                  <a:lnTo>
                    <a:pt x="99" y="46"/>
                  </a:lnTo>
                  <a:lnTo>
                    <a:pt x="105" y="44"/>
                  </a:lnTo>
                  <a:lnTo>
                    <a:pt x="112" y="40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14" y="21"/>
                  </a:lnTo>
                  <a:lnTo>
                    <a:pt x="107" y="15"/>
                  </a:lnTo>
                  <a:lnTo>
                    <a:pt x="99" y="10"/>
                  </a:lnTo>
                  <a:lnTo>
                    <a:pt x="95" y="8"/>
                  </a:lnTo>
                  <a:lnTo>
                    <a:pt x="95" y="6"/>
                  </a:lnTo>
                  <a:lnTo>
                    <a:pt x="97" y="4"/>
                  </a:lnTo>
                  <a:lnTo>
                    <a:pt x="101" y="0"/>
                  </a:lnTo>
                  <a:lnTo>
                    <a:pt x="107" y="2"/>
                  </a:lnTo>
                  <a:lnTo>
                    <a:pt x="110" y="4"/>
                  </a:lnTo>
                  <a:lnTo>
                    <a:pt x="116" y="10"/>
                  </a:lnTo>
                  <a:lnTo>
                    <a:pt x="122" y="15"/>
                  </a:lnTo>
                  <a:lnTo>
                    <a:pt x="129" y="23"/>
                  </a:lnTo>
                  <a:lnTo>
                    <a:pt x="135" y="32"/>
                  </a:lnTo>
                  <a:lnTo>
                    <a:pt x="137" y="44"/>
                  </a:lnTo>
                  <a:lnTo>
                    <a:pt x="137" y="51"/>
                  </a:lnTo>
                  <a:lnTo>
                    <a:pt x="137" y="59"/>
                  </a:lnTo>
                  <a:lnTo>
                    <a:pt x="135" y="65"/>
                  </a:lnTo>
                  <a:lnTo>
                    <a:pt x="135" y="74"/>
                  </a:lnTo>
                  <a:lnTo>
                    <a:pt x="129" y="80"/>
                  </a:lnTo>
                  <a:lnTo>
                    <a:pt x="126" y="86"/>
                  </a:lnTo>
                  <a:lnTo>
                    <a:pt x="120" y="93"/>
                  </a:lnTo>
                  <a:lnTo>
                    <a:pt x="116" y="99"/>
                  </a:lnTo>
                  <a:lnTo>
                    <a:pt x="103" y="110"/>
                  </a:lnTo>
                  <a:lnTo>
                    <a:pt x="91" y="120"/>
                  </a:lnTo>
                  <a:lnTo>
                    <a:pt x="86" y="122"/>
                  </a:lnTo>
                  <a:lnTo>
                    <a:pt x="80" y="126"/>
                  </a:lnTo>
                  <a:lnTo>
                    <a:pt x="72" y="128"/>
                  </a:lnTo>
                  <a:lnTo>
                    <a:pt x="67" y="131"/>
                  </a:lnTo>
                  <a:lnTo>
                    <a:pt x="57" y="133"/>
                  </a:lnTo>
                  <a:lnTo>
                    <a:pt x="50" y="135"/>
                  </a:lnTo>
                  <a:lnTo>
                    <a:pt x="40" y="135"/>
                  </a:lnTo>
                  <a:lnTo>
                    <a:pt x="34" y="133"/>
                  </a:lnTo>
                  <a:lnTo>
                    <a:pt x="25" y="129"/>
                  </a:lnTo>
                  <a:lnTo>
                    <a:pt x="17" y="128"/>
                  </a:lnTo>
                  <a:lnTo>
                    <a:pt x="10" y="124"/>
                  </a:lnTo>
                  <a:lnTo>
                    <a:pt x="6" y="122"/>
                  </a:lnTo>
                  <a:lnTo>
                    <a:pt x="0" y="120"/>
                  </a:lnTo>
                  <a:lnTo>
                    <a:pt x="6" y="110"/>
                  </a:lnTo>
                  <a:lnTo>
                    <a:pt x="10" y="112"/>
                  </a:lnTo>
                  <a:lnTo>
                    <a:pt x="13" y="116"/>
                  </a:lnTo>
                  <a:lnTo>
                    <a:pt x="21" y="120"/>
                  </a:lnTo>
                  <a:lnTo>
                    <a:pt x="27" y="122"/>
                  </a:lnTo>
                  <a:lnTo>
                    <a:pt x="34" y="126"/>
                  </a:lnTo>
                  <a:lnTo>
                    <a:pt x="42" y="126"/>
                  </a:lnTo>
                  <a:lnTo>
                    <a:pt x="50" y="126"/>
                  </a:lnTo>
                  <a:lnTo>
                    <a:pt x="55" y="122"/>
                  </a:lnTo>
                  <a:lnTo>
                    <a:pt x="63" y="118"/>
                  </a:lnTo>
                  <a:lnTo>
                    <a:pt x="70" y="114"/>
                  </a:lnTo>
                  <a:lnTo>
                    <a:pt x="80" y="110"/>
                  </a:lnTo>
                  <a:lnTo>
                    <a:pt x="86" y="107"/>
                  </a:lnTo>
                  <a:lnTo>
                    <a:pt x="93" y="101"/>
                  </a:lnTo>
                  <a:lnTo>
                    <a:pt x="99" y="97"/>
                  </a:lnTo>
                  <a:lnTo>
                    <a:pt x="105" y="93"/>
                  </a:lnTo>
                  <a:lnTo>
                    <a:pt x="112" y="80"/>
                  </a:lnTo>
                  <a:lnTo>
                    <a:pt x="120" y="70"/>
                  </a:lnTo>
                  <a:lnTo>
                    <a:pt x="124" y="61"/>
                  </a:lnTo>
                  <a:lnTo>
                    <a:pt x="126" y="59"/>
                  </a:lnTo>
                  <a:lnTo>
                    <a:pt x="126" y="38"/>
                  </a:lnTo>
                  <a:lnTo>
                    <a:pt x="120" y="46"/>
                  </a:lnTo>
                  <a:lnTo>
                    <a:pt x="118" y="48"/>
                  </a:lnTo>
                  <a:lnTo>
                    <a:pt x="114" y="55"/>
                  </a:lnTo>
                  <a:lnTo>
                    <a:pt x="108" y="65"/>
                  </a:lnTo>
                  <a:lnTo>
                    <a:pt x="99" y="74"/>
                  </a:lnTo>
                  <a:lnTo>
                    <a:pt x="91" y="76"/>
                  </a:lnTo>
                  <a:lnTo>
                    <a:pt x="88" y="80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2" y="86"/>
                  </a:lnTo>
                  <a:lnTo>
                    <a:pt x="80" y="84"/>
                  </a:lnTo>
                  <a:lnTo>
                    <a:pt x="78" y="76"/>
                  </a:lnTo>
                  <a:lnTo>
                    <a:pt x="76" y="74"/>
                  </a:lnTo>
                  <a:lnTo>
                    <a:pt x="80" y="70"/>
                  </a:lnTo>
                  <a:lnTo>
                    <a:pt x="88" y="69"/>
                  </a:lnTo>
                  <a:lnTo>
                    <a:pt x="97" y="63"/>
                  </a:lnTo>
                  <a:lnTo>
                    <a:pt x="103" y="57"/>
                  </a:lnTo>
                  <a:lnTo>
                    <a:pt x="97" y="57"/>
                  </a:lnTo>
                  <a:lnTo>
                    <a:pt x="88" y="59"/>
                  </a:lnTo>
                  <a:lnTo>
                    <a:pt x="80" y="61"/>
                  </a:lnTo>
                  <a:lnTo>
                    <a:pt x="74" y="61"/>
                  </a:lnTo>
                  <a:lnTo>
                    <a:pt x="67" y="61"/>
                  </a:lnTo>
                  <a:lnTo>
                    <a:pt x="65" y="61"/>
                  </a:lnTo>
                  <a:lnTo>
                    <a:pt x="53" y="59"/>
                  </a:lnTo>
                  <a:lnTo>
                    <a:pt x="46" y="55"/>
                  </a:lnTo>
                  <a:lnTo>
                    <a:pt x="40" y="51"/>
                  </a:lnTo>
                  <a:lnTo>
                    <a:pt x="36" y="51"/>
                  </a:lnTo>
                  <a:lnTo>
                    <a:pt x="44" y="34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940"/>
            <p:cNvSpPr>
              <a:spLocks/>
            </p:cNvSpPr>
            <p:nvPr/>
          </p:nvSpPr>
          <p:spPr bwMode="auto">
            <a:xfrm>
              <a:off x="1696512" y="4387851"/>
              <a:ext cx="31750" cy="7620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40" y="1"/>
                </a:cxn>
                <a:cxn ang="0">
                  <a:pos x="38" y="5"/>
                </a:cxn>
                <a:cxn ang="0">
                  <a:pos x="38" y="13"/>
                </a:cxn>
                <a:cxn ang="0">
                  <a:pos x="34" y="19"/>
                </a:cxn>
                <a:cxn ang="0">
                  <a:pos x="30" y="30"/>
                </a:cxn>
                <a:cxn ang="0">
                  <a:pos x="26" y="36"/>
                </a:cxn>
                <a:cxn ang="0">
                  <a:pos x="24" y="43"/>
                </a:cxn>
                <a:cxn ang="0">
                  <a:pos x="21" y="51"/>
                </a:cxn>
                <a:cxn ang="0">
                  <a:pos x="19" y="59"/>
                </a:cxn>
                <a:cxn ang="0">
                  <a:pos x="15" y="64"/>
                </a:cxn>
                <a:cxn ang="0">
                  <a:pos x="11" y="72"/>
                </a:cxn>
                <a:cxn ang="0">
                  <a:pos x="9" y="78"/>
                </a:cxn>
                <a:cxn ang="0">
                  <a:pos x="5" y="85"/>
                </a:cxn>
                <a:cxn ang="0">
                  <a:pos x="3" y="93"/>
                </a:cxn>
                <a:cxn ang="0">
                  <a:pos x="3" y="97"/>
                </a:cxn>
                <a:cxn ang="0">
                  <a:pos x="0" y="68"/>
                </a:cxn>
                <a:cxn ang="0">
                  <a:pos x="0" y="68"/>
                </a:cxn>
              </a:cxnLst>
              <a:rect l="0" t="0" r="r" b="b"/>
              <a:pathLst>
                <a:path w="40" h="97">
                  <a:moveTo>
                    <a:pt x="0" y="68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38" y="5"/>
                  </a:lnTo>
                  <a:lnTo>
                    <a:pt x="38" y="13"/>
                  </a:lnTo>
                  <a:lnTo>
                    <a:pt x="34" y="19"/>
                  </a:lnTo>
                  <a:lnTo>
                    <a:pt x="30" y="30"/>
                  </a:lnTo>
                  <a:lnTo>
                    <a:pt x="26" y="36"/>
                  </a:lnTo>
                  <a:lnTo>
                    <a:pt x="24" y="43"/>
                  </a:lnTo>
                  <a:lnTo>
                    <a:pt x="21" y="51"/>
                  </a:lnTo>
                  <a:lnTo>
                    <a:pt x="19" y="59"/>
                  </a:lnTo>
                  <a:lnTo>
                    <a:pt x="15" y="64"/>
                  </a:lnTo>
                  <a:lnTo>
                    <a:pt x="11" y="72"/>
                  </a:lnTo>
                  <a:lnTo>
                    <a:pt x="9" y="78"/>
                  </a:lnTo>
                  <a:lnTo>
                    <a:pt x="5" y="85"/>
                  </a:lnTo>
                  <a:lnTo>
                    <a:pt x="3" y="93"/>
                  </a:lnTo>
                  <a:lnTo>
                    <a:pt x="3" y="97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941"/>
            <p:cNvSpPr>
              <a:spLocks/>
            </p:cNvSpPr>
            <p:nvPr/>
          </p:nvSpPr>
          <p:spPr bwMode="auto">
            <a:xfrm>
              <a:off x="1718737" y="4233863"/>
              <a:ext cx="55562" cy="196850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9" y="13"/>
                </a:cxn>
                <a:cxn ang="0">
                  <a:pos x="29" y="28"/>
                </a:cxn>
                <a:cxn ang="0">
                  <a:pos x="40" y="43"/>
                </a:cxn>
                <a:cxn ang="0">
                  <a:pos x="48" y="62"/>
                </a:cxn>
                <a:cxn ang="0">
                  <a:pos x="53" y="79"/>
                </a:cxn>
                <a:cxn ang="0">
                  <a:pos x="55" y="100"/>
                </a:cxn>
                <a:cxn ang="0">
                  <a:pos x="55" y="119"/>
                </a:cxn>
                <a:cxn ang="0">
                  <a:pos x="50" y="140"/>
                </a:cxn>
                <a:cxn ang="0">
                  <a:pos x="40" y="161"/>
                </a:cxn>
                <a:cxn ang="0">
                  <a:pos x="31" y="182"/>
                </a:cxn>
                <a:cxn ang="0">
                  <a:pos x="21" y="201"/>
                </a:cxn>
                <a:cxn ang="0">
                  <a:pos x="12" y="218"/>
                </a:cxn>
                <a:cxn ang="0">
                  <a:pos x="2" y="235"/>
                </a:cxn>
                <a:cxn ang="0">
                  <a:pos x="0" y="241"/>
                </a:cxn>
                <a:cxn ang="0">
                  <a:pos x="2" y="247"/>
                </a:cxn>
                <a:cxn ang="0">
                  <a:pos x="8" y="247"/>
                </a:cxn>
                <a:cxn ang="0">
                  <a:pos x="13" y="237"/>
                </a:cxn>
                <a:cxn ang="0">
                  <a:pos x="21" y="222"/>
                </a:cxn>
                <a:cxn ang="0">
                  <a:pos x="32" y="203"/>
                </a:cxn>
                <a:cxn ang="0">
                  <a:pos x="42" y="182"/>
                </a:cxn>
                <a:cxn ang="0">
                  <a:pos x="51" y="159"/>
                </a:cxn>
                <a:cxn ang="0">
                  <a:pos x="61" y="137"/>
                </a:cxn>
                <a:cxn ang="0">
                  <a:pos x="67" y="114"/>
                </a:cxn>
                <a:cxn ang="0">
                  <a:pos x="69" y="95"/>
                </a:cxn>
                <a:cxn ang="0">
                  <a:pos x="63" y="78"/>
                </a:cxn>
                <a:cxn ang="0">
                  <a:pos x="57" y="59"/>
                </a:cxn>
                <a:cxn ang="0">
                  <a:pos x="50" y="41"/>
                </a:cxn>
                <a:cxn ang="0">
                  <a:pos x="38" y="26"/>
                </a:cxn>
                <a:cxn ang="0">
                  <a:pos x="29" y="13"/>
                </a:cxn>
                <a:cxn ang="0">
                  <a:pos x="19" y="3"/>
                </a:cxn>
                <a:cxn ang="0">
                  <a:pos x="8" y="0"/>
                </a:cxn>
              </a:cxnLst>
              <a:rect l="0" t="0" r="r" b="b"/>
              <a:pathLst>
                <a:path w="71" h="249">
                  <a:moveTo>
                    <a:pt x="8" y="0"/>
                  </a:moveTo>
                  <a:lnTo>
                    <a:pt x="10" y="3"/>
                  </a:lnTo>
                  <a:lnTo>
                    <a:pt x="15" y="9"/>
                  </a:lnTo>
                  <a:lnTo>
                    <a:pt x="19" y="13"/>
                  </a:lnTo>
                  <a:lnTo>
                    <a:pt x="25" y="21"/>
                  </a:lnTo>
                  <a:lnTo>
                    <a:pt x="29" y="28"/>
                  </a:lnTo>
                  <a:lnTo>
                    <a:pt x="34" y="36"/>
                  </a:lnTo>
                  <a:lnTo>
                    <a:pt x="40" y="43"/>
                  </a:lnTo>
                  <a:lnTo>
                    <a:pt x="44" y="53"/>
                  </a:lnTo>
                  <a:lnTo>
                    <a:pt x="48" y="62"/>
                  </a:lnTo>
                  <a:lnTo>
                    <a:pt x="51" y="72"/>
                  </a:lnTo>
                  <a:lnTo>
                    <a:pt x="53" y="79"/>
                  </a:lnTo>
                  <a:lnTo>
                    <a:pt x="55" y="91"/>
                  </a:lnTo>
                  <a:lnTo>
                    <a:pt x="55" y="100"/>
                  </a:lnTo>
                  <a:lnTo>
                    <a:pt x="57" y="110"/>
                  </a:lnTo>
                  <a:lnTo>
                    <a:pt x="55" y="119"/>
                  </a:lnTo>
                  <a:lnTo>
                    <a:pt x="51" y="129"/>
                  </a:lnTo>
                  <a:lnTo>
                    <a:pt x="50" y="140"/>
                  </a:lnTo>
                  <a:lnTo>
                    <a:pt x="46" y="150"/>
                  </a:lnTo>
                  <a:lnTo>
                    <a:pt x="40" y="161"/>
                  </a:lnTo>
                  <a:lnTo>
                    <a:pt x="36" y="173"/>
                  </a:lnTo>
                  <a:lnTo>
                    <a:pt x="31" y="182"/>
                  </a:lnTo>
                  <a:lnTo>
                    <a:pt x="27" y="194"/>
                  </a:lnTo>
                  <a:lnTo>
                    <a:pt x="21" y="201"/>
                  </a:lnTo>
                  <a:lnTo>
                    <a:pt x="17" y="211"/>
                  </a:lnTo>
                  <a:lnTo>
                    <a:pt x="12" y="218"/>
                  </a:lnTo>
                  <a:lnTo>
                    <a:pt x="8" y="226"/>
                  </a:lnTo>
                  <a:lnTo>
                    <a:pt x="2" y="235"/>
                  </a:lnTo>
                  <a:lnTo>
                    <a:pt x="2" y="239"/>
                  </a:lnTo>
                  <a:lnTo>
                    <a:pt x="0" y="241"/>
                  </a:lnTo>
                  <a:lnTo>
                    <a:pt x="2" y="245"/>
                  </a:lnTo>
                  <a:lnTo>
                    <a:pt x="2" y="247"/>
                  </a:lnTo>
                  <a:lnTo>
                    <a:pt x="8" y="249"/>
                  </a:lnTo>
                  <a:lnTo>
                    <a:pt x="8" y="247"/>
                  </a:lnTo>
                  <a:lnTo>
                    <a:pt x="12" y="243"/>
                  </a:lnTo>
                  <a:lnTo>
                    <a:pt x="13" y="237"/>
                  </a:lnTo>
                  <a:lnTo>
                    <a:pt x="19" y="232"/>
                  </a:lnTo>
                  <a:lnTo>
                    <a:pt x="21" y="222"/>
                  </a:lnTo>
                  <a:lnTo>
                    <a:pt x="27" y="214"/>
                  </a:lnTo>
                  <a:lnTo>
                    <a:pt x="32" y="203"/>
                  </a:lnTo>
                  <a:lnTo>
                    <a:pt x="38" y="194"/>
                  </a:lnTo>
                  <a:lnTo>
                    <a:pt x="42" y="182"/>
                  </a:lnTo>
                  <a:lnTo>
                    <a:pt x="48" y="171"/>
                  </a:lnTo>
                  <a:lnTo>
                    <a:pt x="51" y="159"/>
                  </a:lnTo>
                  <a:lnTo>
                    <a:pt x="57" y="148"/>
                  </a:lnTo>
                  <a:lnTo>
                    <a:pt x="61" y="137"/>
                  </a:lnTo>
                  <a:lnTo>
                    <a:pt x="65" y="125"/>
                  </a:lnTo>
                  <a:lnTo>
                    <a:pt x="67" y="114"/>
                  </a:lnTo>
                  <a:lnTo>
                    <a:pt x="71" y="106"/>
                  </a:lnTo>
                  <a:lnTo>
                    <a:pt x="69" y="95"/>
                  </a:lnTo>
                  <a:lnTo>
                    <a:pt x="67" y="85"/>
                  </a:lnTo>
                  <a:lnTo>
                    <a:pt x="63" y="78"/>
                  </a:lnTo>
                  <a:lnTo>
                    <a:pt x="61" y="68"/>
                  </a:lnTo>
                  <a:lnTo>
                    <a:pt x="57" y="59"/>
                  </a:lnTo>
                  <a:lnTo>
                    <a:pt x="53" y="49"/>
                  </a:lnTo>
                  <a:lnTo>
                    <a:pt x="50" y="41"/>
                  </a:lnTo>
                  <a:lnTo>
                    <a:pt x="44" y="34"/>
                  </a:lnTo>
                  <a:lnTo>
                    <a:pt x="38" y="26"/>
                  </a:lnTo>
                  <a:lnTo>
                    <a:pt x="32" y="21"/>
                  </a:lnTo>
                  <a:lnTo>
                    <a:pt x="29" y="13"/>
                  </a:lnTo>
                  <a:lnTo>
                    <a:pt x="25" y="9"/>
                  </a:lnTo>
                  <a:lnTo>
                    <a:pt x="19" y="3"/>
                  </a:lnTo>
                  <a:lnTo>
                    <a:pt x="1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942"/>
            <p:cNvSpPr>
              <a:spLocks/>
            </p:cNvSpPr>
            <p:nvPr/>
          </p:nvSpPr>
          <p:spPr bwMode="auto">
            <a:xfrm>
              <a:off x="1674287" y="4217988"/>
              <a:ext cx="34925" cy="31750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8" y="7"/>
                </a:cxn>
                <a:cxn ang="0">
                  <a:pos x="15" y="9"/>
                </a:cxn>
                <a:cxn ang="0">
                  <a:pos x="21" y="13"/>
                </a:cxn>
                <a:cxn ang="0">
                  <a:pos x="29" y="19"/>
                </a:cxn>
                <a:cxn ang="0">
                  <a:pos x="32" y="24"/>
                </a:cxn>
                <a:cxn ang="0">
                  <a:pos x="38" y="32"/>
                </a:cxn>
                <a:cxn ang="0">
                  <a:pos x="44" y="38"/>
                </a:cxn>
                <a:cxn ang="0">
                  <a:pos x="46" y="40"/>
                </a:cxn>
                <a:cxn ang="0">
                  <a:pos x="44" y="38"/>
                </a:cxn>
                <a:cxn ang="0">
                  <a:pos x="44" y="34"/>
                </a:cxn>
                <a:cxn ang="0">
                  <a:pos x="42" y="28"/>
                </a:cxn>
                <a:cxn ang="0">
                  <a:pos x="38" y="22"/>
                </a:cxn>
                <a:cxn ang="0">
                  <a:pos x="34" y="13"/>
                </a:cxn>
                <a:cxn ang="0">
                  <a:pos x="27" y="5"/>
                </a:cxn>
                <a:cxn ang="0">
                  <a:pos x="1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46" h="40">
                  <a:moveTo>
                    <a:pt x="8" y="1"/>
                  </a:moveTo>
                  <a:lnTo>
                    <a:pt x="6" y="1"/>
                  </a:lnTo>
                  <a:lnTo>
                    <a:pt x="2" y="1"/>
                  </a:lnTo>
                  <a:lnTo>
                    <a:pt x="0" y="3"/>
                  </a:lnTo>
                  <a:lnTo>
                    <a:pt x="2" y="7"/>
                  </a:lnTo>
                  <a:lnTo>
                    <a:pt x="8" y="7"/>
                  </a:lnTo>
                  <a:lnTo>
                    <a:pt x="15" y="9"/>
                  </a:lnTo>
                  <a:lnTo>
                    <a:pt x="21" y="13"/>
                  </a:lnTo>
                  <a:lnTo>
                    <a:pt x="29" y="19"/>
                  </a:lnTo>
                  <a:lnTo>
                    <a:pt x="32" y="24"/>
                  </a:lnTo>
                  <a:lnTo>
                    <a:pt x="38" y="32"/>
                  </a:lnTo>
                  <a:lnTo>
                    <a:pt x="44" y="38"/>
                  </a:lnTo>
                  <a:lnTo>
                    <a:pt x="46" y="40"/>
                  </a:lnTo>
                  <a:lnTo>
                    <a:pt x="44" y="38"/>
                  </a:lnTo>
                  <a:lnTo>
                    <a:pt x="44" y="34"/>
                  </a:lnTo>
                  <a:lnTo>
                    <a:pt x="42" y="28"/>
                  </a:lnTo>
                  <a:lnTo>
                    <a:pt x="38" y="22"/>
                  </a:lnTo>
                  <a:lnTo>
                    <a:pt x="34" y="13"/>
                  </a:lnTo>
                  <a:lnTo>
                    <a:pt x="27" y="5"/>
                  </a:lnTo>
                  <a:lnTo>
                    <a:pt x="1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943"/>
            <p:cNvSpPr>
              <a:spLocks/>
            </p:cNvSpPr>
            <p:nvPr/>
          </p:nvSpPr>
          <p:spPr bwMode="auto">
            <a:xfrm>
              <a:off x="1523475" y="4273551"/>
              <a:ext cx="173037" cy="179388"/>
            </a:xfrm>
            <a:custGeom>
              <a:avLst/>
              <a:gdLst/>
              <a:ahLst/>
              <a:cxnLst>
                <a:cxn ang="0">
                  <a:pos x="25" y="223"/>
                </a:cxn>
                <a:cxn ang="0">
                  <a:pos x="15" y="211"/>
                </a:cxn>
                <a:cxn ang="0">
                  <a:pos x="9" y="200"/>
                </a:cxn>
                <a:cxn ang="0">
                  <a:pos x="4" y="185"/>
                </a:cxn>
                <a:cxn ang="0">
                  <a:pos x="0" y="167"/>
                </a:cxn>
                <a:cxn ang="0">
                  <a:pos x="0" y="148"/>
                </a:cxn>
                <a:cxn ang="0">
                  <a:pos x="6" y="129"/>
                </a:cxn>
                <a:cxn ang="0">
                  <a:pos x="11" y="118"/>
                </a:cxn>
                <a:cxn ang="0">
                  <a:pos x="25" y="103"/>
                </a:cxn>
                <a:cxn ang="0">
                  <a:pos x="45" y="82"/>
                </a:cxn>
                <a:cxn ang="0">
                  <a:pos x="70" y="61"/>
                </a:cxn>
                <a:cxn ang="0">
                  <a:pos x="85" y="53"/>
                </a:cxn>
                <a:cxn ang="0">
                  <a:pos x="93" y="49"/>
                </a:cxn>
                <a:cxn ang="0">
                  <a:pos x="91" y="55"/>
                </a:cxn>
                <a:cxn ang="0">
                  <a:pos x="80" y="69"/>
                </a:cxn>
                <a:cxn ang="0">
                  <a:pos x="63" y="84"/>
                </a:cxn>
                <a:cxn ang="0">
                  <a:pos x="51" y="95"/>
                </a:cxn>
                <a:cxn ang="0">
                  <a:pos x="51" y="99"/>
                </a:cxn>
                <a:cxn ang="0">
                  <a:pos x="61" y="97"/>
                </a:cxn>
                <a:cxn ang="0">
                  <a:pos x="72" y="93"/>
                </a:cxn>
                <a:cxn ang="0">
                  <a:pos x="89" y="84"/>
                </a:cxn>
                <a:cxn ang="0">
                  <a:pos x="106" y="69"/>
                </a:cxn>
                <a:cxn ang="0">
                  <a:pos x="122" y="55"/>
                </a:cxn>
                <a:cxn ang="0">
                  <a:pos x="135" y="42"/>
                </a:cxn>
                <a:cxn ang="0">
                  <a:pos x="148" y="29"/>
                </a:cxn>
                <a:cxn ang="0">
                  <a:pos x="165" y="13"/>
                </a:cxn>
                <a:cxn ang="0">
                  <a:pos x="173" y="10"/>
                </a:cxn>
                <a:cxn ang="0">
                  <a:pos x="167" y="21"/>
                </a:cxn>
                <a:cxn ang="0">
                  <a:pos x="156" y="36"/>
                </a:cxn>
                <a:cxn ang="0">
                  <a:pos x="137" y="55"/>
                </a:cxn>
                <a:cxn ang="0">
                  <a:pos x="125" y="70"/>
                </a:cxn>
                <a:cxn ang="0">
                  <a:pos x="127" y="74"/>
                </a:cxn>
                <a:cxn ang="0">
                  <a:pos x="142" y="74"/>
                </a:cxn>
                <a:cxn ang="0">
                  <a:pos x="160" y="65"/>
                </a:cxn>
                <a:cxn ang="0">
                  <a:pos x="180" y="44"/>
                </a:cxn>
                <a:cxn ang="0">
                  <a:pos x="196" y="25"/>
                </a:cxn>
                <a:cxn ang="0">
                  <a:pos x="207" y="10"/>
                </a:cxn>
                <a:cxn ang="0">
                  <a:pos x="215" y="0"/>
                </a:cxn>
                <a:cxn ang="0">
                  <a:pos x="217" y="6"/>
                </a:cxn>
                <a:cxn ang="0">
                  <a:pos x="213" y="21"/>
                </a:cxn>
                <a:cxn ang="0">
                  <a:pos x="201" y="36"/>
                </a:cxn>
                <a:cxn ang="0">
                  <a:pos x="180" y="61"/>
                </a:cxn>
                <a:cxn ang="0">
                  <a:pos x="167" y="70"/>
                </a:cxn>
                <a:cxn ang="0">
                  <a:pos x="152" y="78"/>
                </a:cxn>
                <a:cxn ang="0">
                  <a:pos x="135" y="80"/>
                </a:cxn>
                <a:cxn ang="0">
                  <a:pos x="120" y="80"/>
                </a:cxn>
                <a:cxn ang="0">
                  <a:pos x="108" y="86"/>
                </a:cxn>
                <a:cxn ang="0">
                  <a:pos x="87" y="99"/>
                </a:cxn>
                <a:cxn ang="0">
                  <a:pos x="74" y="105"/>
                </a:cxn>
                <a:cxn ang="0">
                  <a:pos x="61" y="108"/>
                </a:cxn>
                <a:cxn ang="0">
                  <a:pos x="42" y="108"/>
                </a:cxn>
                <a:cxn ang="0">
                  <a:pos x="34" y="110"/>
                </a:cxn>
                <a:cxn ang="0">
                  <a:pos x="26" y="122"/>
                </a:cxn>
                <a:cxn ang="0">
                  <a:pos x="23" y="131"/>
                </a:cxn>
                <a:cxn ang="0">
                  <a:pos x="21" y="145"/>
                </a:cxn>
                <a:cxn ang="0">
                  <a:pos x="15" y="167"/>
                </a:cxn>
                <a:cxn ang="0">
                  <a:pos x="17" y="186"/>
                </a:cxn>
                <a:cxn ang="0">
                  <a:pos x="19" y="200"/>
                </a:cxn>
                <a:cxn ang="0">
                  <a:pos x="25" y="209"/>
                </a:cxn>
                <a:cxn ang="0">
                  <a:pos x="34" y="221"/>
                </a:cxn>
                <a:cxn ang="0">
                  <a:pos x="26" y="226"/>
                </a:cxn>
              </a:cxnLst>
              <a:rect l="0" t="0" r="r" b="b"/>
              <a:pathLst>
                <a:path w="217" h="226">
                  <a:moveTo>
                    <a:pt x="26" y="226"/>
                  </a:moveTo>
                  <a:lnTo>
                    <a:pt x="25" y="223"/>
                  </a:lnTo>
                  <a:lnTo>
                    <a:pt x="19" y="217"/>
                  </a:lnTo>
                  <a:lnTo>
                    <a:pt x="15" y="211"/>
                  </a:lnTo>
                  <a:lnTo>
                    <a:pt x="11" y="205"/>
                  </a:lnTo>
                  <a:lnTo>
                    <a:pt x="9" y="200"/>
                  </a:lnTo>
                  <a:lnTo>
                    <a:pt x="6" y="194"/>
                  </a:lnTo>
                  <a:lnTo>
                    <a:pt x="4" y="185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2" y="139"/>
                  </a:lnTo>
                  <a:lnTo>
                    <a:pt x="6" y="129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9" y="112"/>
                  </a:lnTo>
                  <a:lnTo>
                    <a:pt x="25" y="103"/>
                  </a:lnTo>
                  <a:lnTo>
                    <a:pt x="36" y="93"/>
                  </a:lnTo>
                  <a:lnTo>
                    <a:pt x="45" y="82"/>
                  </a:lnTo>
                  <a:lnTo>
                    <a:pt x="59" y="70"/>
                  </a:lnTo>
                  <a:lnTo>
                    <a:pt x="70" y="61"/>
                  </a:lnTo>
                  <a:lnTo>
                    <a:pt x="84" y="53"/>
                  </a:lnTo>
                  <a:lnTo>
                    <a:pt x="85" y="53"/>
                  </a:lnTo>
                  <a:lnTo>
                    <a:pt x="89" y="51"/>
                  </a:lnTo>
                  <a:lnTo>
                    <a:pt x="93" y="49"/>
                  </a:lnTo>
                  <a:lnTo>
                    <a:pt x="95" y="53"/>
                  </a:lnTo>
                  <a:lnTo>
                    <a:pt x="91" y="55"/>
                  </a:lnTo>
                  <a:lnTo>
                    <a:pt x="85" y="61"/>
                  </a:lnTo>
                  <a:lnTo>
                    <a:pt x="80" y="69"/>
                  </a:lnTo>
                  <a:lnTo>
                    <a:pt x="70" y="78"/>
                  </a:lnTo>
                  <a:lnTo>
                    <a:pt x="63" y="84"/>
                  </a:lnTo>
                  <a:lnTo>
                    <a:pt x="55" y="91"/>
                  </a:lnTo>
                  <a:lnTo>
                    <a:pt x="51" y="95"/>
                  </a:lnTo>
                  <a:lnTo>
                    <a:pt x="49" y="99"/>
                  </a:lnTo>
                  <a:lnTo>
                    <a:pt x="51" y="99"/>
                  </a:lnTo>
                  <a:lnTo>
                    <a:pt x="57" y="99"/>
                  </a:lnTo>
                  <a:lnTo>
                    <a:pt x="61" y="97"/>
                  </a:lnTo>
                  <a:lnTo>
                    <a:pt x="66" y="95"/>
                  </a:lnTo>
                  <a:lnTo>
                    <a:pt x="72" y="93"/>
                  </a:lnTo>
                  <a:lnTo>
                    <a:pt x="80" y="91"/>
                  </a:lnTo>
                  <a:lnTo>
                    <a:pt x="89" y="84"/>
                  </a:lnTo>
                  <a:lnTo>
                    <a:pt x="101" y="74"/>
                  </a:lnTo>
                  <a:lnTo>
                    <a:pt x="106" y="69"/>
                  </a:lnTo>
                  <a:lnTo>
                    <a:pt x="114" y="61"/>
                  </a:lnTo>
                  <a:lnTo>
                    <a:pt x="122" y="55"/>
                  </a:lnTo>
                  <a:lnTo>
                    <a:pt x="129" y="49"/>
                  </a:lnTo>
                  <a:lnTo>
                    <a:pt x="135" y="42"/>
                  </a:lnTo>
                  <a:lnTo>
                    <a:pt x="142" y="34"/>
                  </a:lnTo>
                  <a:lnTo>
                    <a:pt x="148" y="29"/>
                  </a:lnTo>
                  <a:lnTo>
                    <a:pt x="156" y="23"/>
                  </a:lnTo>
                  <a:lnTo>
                    <a:pt x="165" y="13"/>
                  </a:lnTo>
                  <a:lnTo>
                    <a:pt x="171" y="8"/>
                  </a:lnTo>
                  <a:lnTo>
                    <a:pt x="173" y="10"/>
                  </a:lnTo>
                  <a:lnTo>
                    <a:pt x="171" y="17"/>
                  </a:lnTo>
                  <a:lnTo>
                    <a:pt x="167" y="21"/>
                  </a:lnTo>
                  <a:lnTo>
                    <a:pt x="161" y="29"/>
                  </a:lnTo>
                  <a:lnTo>
                    <a:pt x="156" y="36"/>
                  </a:lnTo>
                  <a:lnTo>
                    <a:pt x="146" y="46"/>
                  </a:lnTo>
                  <a:lnTo>
                    <a:pt x="137" y="55"/>
                  </a:lnTo>
                  <a:lnTo>
                    <a:pt x="131" y="65"/>
                  </a:lnTo>
                  <a:lnTo>
                    <a:pt x="125" y="70"/>
                  </a:lnTo>
                  <a:lnTo>
                    <a:pt x="125" y="72"/>
                  </a:lnTo>
                  <a:lnTo>
                    <a:pt x="127" y="74"/>
                  </a:lnTo>
                  <a:lnTo>
                    <a:pt x="137" y="74"/>
                  </a:lnTo>
                  <a:lnTo>
                    <a:pt x="142" y="74"/>
                  </a:lnTo>
                  <a:lnTo>
                    <a:pt x="150" y="70"/>
                  </a:lnTo>
                  <a:lnTo>
                    <a:pt x="160" y="65"/>
                  </a:lnTo>
                  <a:lnTo>
                    <a:pt x="171" y="55"/>
                  </a:lnTo>
                  <a:lnTo>
                    <a:pt x="180" y="44"/>
                  </a:lnTo>
                  <a:lnTo>
                    <a:pt x="190" y="34"/>
                  </a:lnTo>
                  <a:lnTo>
                    <a:pt x="196" y="25"/>
                  </a:lnTo>
                  <a:lnTo>
                    <a:pt x="203" y="17"/>
                  </a:lnTo>
                  <a:lnTo>
                    <a:pt x="207" y="10"/>
                  </a:lnTo>
                  <a:lnTo>
                    <a:pt x="213" y="4"/>
                  </a:lnTo>
                  <a:lnTo>
                    <a:pt x="215" y="0"/>
                  </a:lnTo>
                  <a:lnTo>
                    <a:pt x="217" y="0"/>
                  </a:lnTo>
                  <a:lnTo>
                    <a:pt x="217" y="6"/>
                  </a:lnTo>
                  <a:lnTo>
                    <a:pt x="215" y="11"/>
                  </a:lnTo>
                  <a:lnTo>
                    <a:pt x="213" y="21"/>
                  </a:lnTo>
                  <a:lnTo>
                    <a:pt x="207" y="27"/>
                  </a:lnTo>
                  <a:lnTo>
                    <a:pt x="201" y="36"/>
                  </a:lnTo>
                  <a:lnTo>
                    <a:pt x="192" y="48"/>
                  </a:lnTo>
                  <a:lnTo>
                    <a:pt x="180" y="61"/>
                  </a:lnTo>
                  <a:lnTo>
                    <a:pt x="175" y="65"/>
                  </a:lnTo>
                  <a:lnTo>
                    <a:pt x="167" y="70"/>
                  </a:lnTo>
                  <a:lnTo>
                    <a:pt x="160" y="74"/>
                  </a:lnTo>
                  <a:lnTo>
                    <a:pt x="152" y="78"/>
                  </a:lnTo>
                  <a:lnTo>
                    <a:pt x="144" y="80"/>
                  </a:lnTo>
                  <a:lnTo>
                    <a:pt x="135" y="80"/>
                  </a:lnTo>
                  <a:lnTo>
                    <a:pt x="127" y="80"/>
                  </a:lnTo>
                  <a:lnTo>
                    <a:pt x="120" y="80"/>
                  </a:lnTo>
                  <a:lnTo>
                    <a:pt x="116" y="80"/>
                  </a:lnTo>
                  <a:lnTo>
                    <a:pt x="108" y="86"/>
                  </a:lnTo>
                  <a:lnTo>
                    <a:pt x="97" y="91"/>
                  </a:lnTo>
                  <a:lnTo>
                    <a:pt x="87" y="99"/>
                  </a:lnTo>
                  <a:lnTo>
                    <a:pt x="80" y="101"/>
                  </a:lnTo>
                  <a:lnTo>
                    <a:pt x="74" y="105"/>
                  </a:lnTo>
                  <a:lnTo>
                    <a:pt x="66" y="107"/>
                  </a:lnTo>
                  <a:lnTo>
                    <a:pt x="61" y="108"/>
                  </a:lnTo>
                  <a:lnTo>
                    <a:pt x="49" y="110"/>
                  </a:lnTo>
                  <a:lnTo>
                    <a:pt x="42" y="108"/>
                  </a:lnTo>
                  <a:lnTo>
                    <a:pt x="40" y="108"/>
                  </a:lnTo>
                  <a:lnTo>
                    <a:pt x="34" y="110"/>
                  </a:lnTo>
                  <a:lnTo>
                    <a:pt x="30" y="114"/>
                  </a:lnTo>
                  <a:lnTo>
                    <a:pt x="26" y="122"/>
                  </a:lnTo>
                  <a:lnTo>
                    <a:pt x="25" y="126"/>
                  </a:lnTo>
                  <a:lnTo>
                    <a:pt x="23" y="131"/>
                  </a:lnTo>
                  <a:lnTo>
                    <a:pt x="21" y="137"/>
                  </a:lnTo>
                  <a:lnTo>
                    <a:pt x="21" y="145"/>
                  </a:lnTo>
                  <a:lnTo>
                    <a:pt x="17" y="156"/>
                  </a:lnTo>
                  <a:lnTo>
                    <a:pt x="15" y="167"/>
                  </a:lnTo>
                  <a:lnTo>
                    <a:pt x="15" y="177"/>
                  </a:lnTo>
                  <a:lnTo>
                    <a:pt x="17" y="186"/>
                  </a:lnTo>
                  <a:lnTo>
                    <a:pt x="17" y="192"/>
                  </a:lnTo>
                  <a:lnTo>
                    <a:pt x="19" y="200"/>
                  </a:lnTo>
                  <a:lnTo>
                    <a:pt x="21" y="204"/>
                  </a:lnTo>
                  <a:lnTo>
                    <a:pt x="25" y="209"/>
                  </a:lnTo>
                  <a:lnTo>
                    <a:pt x="30" y="215"/>
                  </a:lnTo>
                  <a:lnTo>
                    <a:pt x="34" y="221"/>
                  </a:lnTo>
                  <a:lnTo>
                    <a:pt x="26" y="226"/>
                  </a:lnTo>
                  <a:lnTo>
                    <a:pt x="26" y="2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944"/>
            <p:cNvSpPr>
              <a:spLocks/>
            </p:cNvSpPr>
            <p:nvPr/>
          </p:nvSpPr>
          <p:spPr bwMode="auto">
            <a:xfrm>
              <a:off x="1590150" y="4356101"/>
              <a:ext cx="85725" cy="6032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1" y="60"/>
                </a:cxn>
                <a:cxn ang="0">
                  <a:pos x="7" y="55"/>
                </a:cxn>
                <a:cxn ang="0">
                  <a:pos x="11" y="49"/>
                </a:cxn>
                <a:cxn ang="0">
                  <a:pos x="17" y="45"/>
                </a:cxn>
                <a:cxn ang="0">
                  <a:pos x="24" y="40"/>
                </a:cxn>
                <a:cxn ang="0">
                  <a:pos x="32" y="36"/>
                </a:cxn>
                <a:cxn ang="0">
                  <a:pos x="43" y="24"/>
                </a:cxn>
                <a:cxn ang="0">
                  <a:pos x="57" y="13"/>
                </a:cxn>
                <a:cxn ang="0">
                  <a:pos x="68" y="5"/>
                </a:cxn>
                <a:cxn ang="0">
                  <a:pos x="77" y="3"/>
                </a:cxn>
                <a:cxn ang="0">
                  <a:pos x="83" y="0"/>
                </a:cxn>
                <a:cxn ang="0">
                  <a:pos x="91" y="0"/>
                </a:cxn>
                <a:cxn ang="0">
                  <a:pos x="96" y="0"/>
                </a:cxn>
                <a:cxn ang="0">
                  <a:pos x="102" y="3"/>
                </a:cxn>
                <a:cxn ang="0">
                  <a:pos x="108" y="5"/>
                </a:cxn>
                <a:cxn ang="0">
                  <a:pos x="108" y="11"/>
                </a:cxn>
                <a:cxn ang="0">
                  <a:pos x="102" y="17"/>
                </a:cxn>
                <a:cxn ang="0">
                  <a:pos x="96" y="17"/>
                </a:cxn>
                <a:cxn ang="0">
                  <a:pos x="91" y="15"/>
                </a:cxn>
                <a:cxn ang="0">
                  <a:pos x="87" y="15"/>
                </a:cxn>
                <a:cxn ang="0">
                  <a:pos x="81" y="15"/>
                </a:cxn>
                <a:cxn ang="0">
                  <a:pos x="76" y="19"/>
                </a:cxn>
                <a:cxn ang="0">
                  <a:pos x="68" y="22"/>
                </a:cxn>
                <a:cxn ang="0">
                  <a:pos x="60" y="30"/>
                </a:cxn>
                <a:cxn ang="0">
                  <a:pos x="47" y="40"/>
                </a:cxn>
                <a:cxn ang="0">
                  <a:pos x="38" y="49"/>
                </a:cxn>
                <a:cxn ang="0">
                  <a:pos x="24" y="59"/>
                </a:cxn>
                <a:cxn ang="0">
                  <a:pos x="15" y="68"/>
                </a:cxn>
                <a:cxn ang="0">
                  <a:pos x="7" y="74"/>
                </a:cxn>
                <a:cxn ang="0">
                  <a:pos x="3" y="76"/>
                </a:cxn>
                <a:cxn ang="0">
                  <a:pos x="0" y="68"/>
                </a:cxn>
                <a:cxn ang="0">
                  <a:pos x="0" y="64"/>
                </a:cxn>
                <a:cxn ang="0">
                  <a:pos x="0" y="64"/>
                </a:cxn>
              </a:cxnLst>
              <a:rect l="0" t="0" r="r" b="b"/>
              <a:pathLst>
                <a:path w="108" h="76">
                  <a:moveTo>
                    <a:pt x="0" y="64"/>
                  </a:moveTo>
                  <a:lnTo>
                    <a:pt x="1" y="60"/>
                  </a:lnTo>
                  <a:lnTo>
                    <a:pt x="7" y="55"/>
                  </a:lnTo>
                  <a:lnTo>
                    <a:pt x="11" y="49"/>
                  </a:lnTo>
                  <a:lnTo>
                    <a:pt x="17" y="45"/>
                  </a:lnTo>
                  <a:lnTo>
                    <a:pt x="24" y="40"/>
                  </a:lnTo>
                  <a:lnTo>
                    <a:pt x="32" y="36"/>
                  </a:lnTo>
                  <a:lnTo>
                    <a:pt x="43" y="24"/>
                  </a:lnTo>
                  <a:lnTo>
                    <a:pt x="57" y="13"/>
                  </a:lnTo>
                  <a:lnTo>
                    <a:pt x="68" y="5"/>
                  </a:lnTo>
                  <a:lnTo>
                    <a:pt x="77" y="3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6" y="0"/>
                  </a:lnTo>
                  <a:lnTo>
                    <a:pt x="102" y="3"/>
                  </a:lnTo>
                  <a:lnTo>
                    <a:pt x="108" y="5"/>
                  </a:lnTo>
                  <a:lnTo>
                    <a:pt x="108" y="11"/>
                  </a:lnTo>
                  <a:lnTo>
                    <a:pt x="102" y="17"/>
                  </a:lnTo>
                  <a:lnTo>
                    <a:pt x="96" y="17"/>
                  </a:lnTo>
                  <a:lnTo>
                    <a:pt x="91" y="15"/>
                  </a:lnTo>
                  <a:lnTo>
                    <a:pt x="87" y="15"/>
                  </a:lnTo>
                  <a:lnTo>
                    <a:pt x="81" y="15"/>
                  </a:lnTo>
                  <a:lnTo>
                    <a:pt x="76" y="19"/>
                  </a:lnTo>
                  <a:lnTo>
                    <a:pt x="68" y="22"/>
                  </a:lnTo>
                  <a:lnTo>
                    <a:pt x="60" y="30"/>
                  </a:lnTo>
                  <a:lnTo>
                    <a:pt x="47" y="40"/>
                  </a:lnTo>
                  <a:lnTo>
                    <a:pt x="38" y="49"/>
                  </a:lnTo>
                  <a:lnTo>
                    <a:pt x="24" y="59"/>
                  </a:lnTo>
                  <a:lnTo>
                    <a:pt x="15" y="68"/>
                  </a:lnTo>
                  <a:lnTo>
                    <a:pt x="7" y="74"/>
                  </a:lnTo>
                  <a:lnTo>
                    <a:pt x="3" y="76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945"/>
            <p:cNvSpPr>
              <a:spLocks/>
            </p:cNvSpPr>
            <p:nvPr/>
          </p:nvSpPr>
          <p:spPr bwMode="auto">
            <a:xfrm>
              <a:off x="1598087" y="4405313"/>
              <a:ext cx="77787" cy="50800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" y="37"/>
                </a:cxn>
                <a:cxn ang="0">
                  <a:pos x="13" y="31"/>
                </a:cxn>
                <a:cxn ang="0">
                  <a:pos x="19" y="27"/>
                </a:cxn>
                <a:cxn ang="0">
                  <a:pos x="27" y="23"/>
                </a:cxn>
                <a:cxn ang="0">
                  <a:pos x="32" y="19"/>
                </a:cxn>
                <a:cxn ang="0">
                  <a:pos x="38" y="19"/>
                </a:cxn>
                <a:cxn ang="0">
                  <a:pos x="49" y="18"/>
                </a:cxn>
                <a:cxn ang="0">
                  <a:pos x="61" y="21"/>
                </a:cxn>
                <a:cxn ang="0">
                  <a:pos x="72" y="23"/>
                </a:cxn>
                <a:cxn ang="0">
                  <a:pos x="82" y="21"/>
                </a:cxn>
                <a:cxn ang="0">
                  <a:pos x="86" y="14"/>
                </a:cxn>
                <a:cxn ang="0">
                  <a:pos x="87" y="8"/>
                </a:cxn>
                <a:cxn ang="0">
                  <a:pos x="87" y="2"/>
                </a:cxn>
                <a:cxn ang="0">
                  <a:pos x="87" y="0"/>
                </a:cxn>
                <a:cxn ang="0">
                  <a:pos x="89" y="2"/>
                </a:cxn>
                <a:cxn ang="0">
                  <a:pos x="93" y="6"/>
                </a:cxn>
                <a:cxn ang="0">
                  <a:pos x="97" y="14"/>
                </a:cxn>
                <a:cxn ang="0">
                  <a:pos x="97" y="21"/>
                </a:cxn>
                <a:cxn ang="0">
                  <a:pos x="93" y="25"/>
                </a:cxn>
                <a:cxn ang="0">
                  <a:pos x="87" y="31"/>
                </a:cxn>
                <a:cxn ang="0">
                  <a:pos x="84" y="31"/>
                </a:cxn>
                <a:cxn ang="0">
                  <a:pos x="82" y="33"/>
                </a:cxn>
                <a:cxn ang="0">
                  <a:pos x="80" y="33"/>
                </a:cxn>
                <a:cxn ang="0">
                  <a:pos x="74" y="33"/>
                </a:cxn>
                <a:cxn ang="0">
                  <a:pos x="67" y="33"/>
                </a:cxn>
                <a:cxn ang="0">
                  <a:pos x="59" y="33"/>
                </a:cxn>
                <a:cxn ang="0">
                  <a:pos x="59" y="38"/>
                </a:cxn>
                <a:cxn ang="0">
                  <a:pos x="59" y="44"/>
                </a:cxn>
                <a:cxn ang="0">
                  <a:pos x="59" y="48"/>
                </a:cxn>
                <a:cxn ang="0">
                  <a:pos x="57" y="54"/>
                </a:cxn>
                <a:cxn ang="0">
                  <a:pos x="53" y="57"/>
                </a:cxn>
                <a:cxn ang="0">
                  <a:pos x="48" y="61"/>
                </a:cxn>
                <a:cxn ang="0">
                  <a:pos x="42" y="63"/>
                </a:cxn>
                <a:cxn ang="0">
                  <a:pos x="36" y="63"/>
                </a:cxn>
                <a:cxn ang="0">
                  <a:pos x="29" y="57"/>
                </a:cxn>
                <a:cxn ang="0">
                  <a:pos x="25" y="52"/>
                </a:cxn>
                <a:cxn ang="0">
                  <a:pos x="23" y="46"/>
                </a:cxn>
                <a:cxn ang="0">
                  <a:pos x="23" y="46"/>
                </a:cxn>
                <a:cxn ang="0">
                  <a:pos x="17" y="48"/>
                </a:cxn>
                <a:cxn ang="0">
                  <a:pos x="8" y="52"/>
                </a:cxn>
                <a:cxn ang="0">
                  <a:pos x="2" y="46"/>
                </a:cxn>
                <a:cxn ang="0">
                  <a:pos x="0" y="42"/>
                </a:cxn>
                <a:cxn ang="0">
                  <a:pos x="0" y="42"/>
                </a:cxn>
              </a:cxnLst>
              <a:rect l="0" t="0" r="r" b="b"/>
              <a:pathLst>
                <a:path w="97" h="63">
                  <a:moveTo>
                    <a:pt x="0" y="42"/>
                  </a:moveTo>
                  <a:lnTo>
                    <a:pt x="4" y="37"/>
                  </a:lnTo>
                  <a:lnTo>
                    <a:pt x="13" y="31"/>
                  </a:lnTo>
                  <a:lnTo>
                    <a:pt x="19" y="27"/>
                  </a:lnTo>
                  <a:lnTo>
                    <a:pt x="27" y="23"/>
                  </a:lnTo>
                  <a:lnTo>
                    <a:pt x="32" y="19"/>
                  </a:lnTo>
                  <a:lnTo>
                    <a:pt x="38" y="19"/>
                  </a:lnTo>
                  <a:lnTo>
                    <a:pt x="49" y="18"/>
                  </a:lnTo>
                  <a:lnTo>
                    <a:pt x="61" y="21"/>
                  </a:lnTo>
                  <a:lnTo>
                    <a:pt x="72" y="23"/>
                  </a:lnTo>
                  <a:lnTo>
                    <a:pt x="82" y="21"/>
                  </a:lnTo>
                  <a:lnTo>
                    <a:pt x="86" y="14"/>
                  </a:lnTo>
                  <a:lnTo>
                    <a:pt x="87" y="8"/>
                  </a:lnTo>
                  <a:lnTo>
                    <a:pt x="87" y="2"/>
                  </a:lnTo>
                  <a:lnTo>
                    <a:pt x="87" y="0"/>
                  </a:lnTo>
                  <a:lnTo>
                    <a:pt x="89" y="2"/>
                  </a:lnTo>
                  <a:lnTo>
                    <a:pt x="93" y="6"/>
                  </a:lnTo>
                  <a:lnTo>
                    <a:pt x="97" y="14"/>
                  </a:lnTo>
                  <a:lnTo>
                    <a:pt x="97" y="21"/>
                  </a:lnTo>
                  <a:lnTo>
                    <a:pt x="93" y="25"/>
                  </a:lnTo>
                  <a:lnTo>
                    <a:pt x="87" y="31"/>
                  </a:lnTo>
                  <a:lnTo>
                    <a:pt x="84" y="31"/>
                  </a:lnTo>
                  <a:lnTo>
                    <a:pt x="82" y="33"/>
                  </a:lnTo>
                  <a:lnTo>
                    <a:pt x="80" y="33"/>
                  </a:lnTo>
                  <a:lnTo>
                    <a:pt x="74" y="33"/>
                  </a:lnTo>
                  <a:lnTo>
                    <a:pt x="67" y="33"/>
                  </a:lnTo>
                  <a:lnTo>
                    <a:pt x="59" y="33"/>
                  </a:lnTo>
                  <a:lnTo>
                    <a:pt x="59" y="38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7" y="54"/>
                  </a:lnTo>
                  <a:lnTo>
                    <a:pt x="53" y="57"/>
                  </a:lnTo>
                  <a:lnTo>
                    <a:pt x="48" y="61"/>
                  </a:lnTo>
                  <a:lnTo>
                    <a:pt x="42" y="63"/>
                  </a:lnTo>
                  <a:lnTo>
                    <a:pt x="36" y="63"/>
                  </a:lnTo>
                  <a:lnTo>
                    <a:pt x="29" y="57"/>
                  </a:lnTo>
                  <a:lnTo>
                    <a:pt x="25" y="52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7" y="48"/>
                  </a:lnTo>
                  <a:lnTo>
                    <a:pt x="8" y="52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946"/>
            <p:cNvSpPr>
              <a:spLocks/>
            </p:cNvSpPr>
            <p:nvPr/>
          </p:nvSpPr>
          <p:spPr bwMode="auto">
            <a:xfrm>
              <a:off x="1631425" y="4406901"/>
              <a:ext cx="26987" cy="222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9" y="4"/>
                </a:cxn>
                <a:cxn ang="0">
                  <a:pos x="15" y="6"/>
                </a:cxn>
                <a:cxn ang="0">
                  <a:pos x="21" y="8"/>
                </a:cxn>
                <a:cxn ang="0">
                  <a:pos x="23" y="12"/>
                </a:cxn>
                <a:cxn ang="0">
                  <a:pos x="23" y="17"/>
                </a:cxn>
                <a:cxn ang="0">
                  <a:pos x="23" y="21"/>
                </a:cxn>
                <a:cxn ang="0">
                  <a:pos x="23" y="25"/>
                </a:cxn>
                <a:cxn ang="0">
                  <a:pos x="32" y="29"/>
                </a:cxn>
                <a:cxn ang="0">
                  <a:pos x="32" y="23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2"/>
                </a:cxn>
                <a:cxn ang="0">
                  <a:pos x="23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34" h="29">
                  <a:moveTo>
                    <a:pt x="0" y="4"/>
                  </a:moveTo>
                  <a:lnTo>
                    <a:pt x="2" y="4"/>
                  </a:lnTo>
                  <a:lnTo>
                    <a:pt x="9" y="4"/>
                  </a:lnTo>
                  <a:lnTo>
                    <a:pt x="15" y="6"/>
                  </a:lnTo>
                  <a:lnTo>
                    <a:pt x="21" y="8"/>
                  </a:lnTo>
                  <a:lnTo>
                    <a:pt x="23" y="12"/>
                  </a:lnTo>
                  <a:lnTo>
                    <a:pt x="23" y="17"/>
                  </a:lnTo>
                  <a:lnTo>
                    <a:pt x="23" y="21"/>
                  </a:lnTo>
                  <a:lnTo>
                    <a:pt x="23" y="25"/>
                  </a:lnTo>
                  <a:lnTo>
                    <a:pt x="32" y="29"/>
                  </a:lnTo>
                  <a:lnTo>
                    <a:pt x="32" y="23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2"/>
                  </a:lnTo>
                  <a:lnTo>
                    <a:pt x="23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947"/>
            <p:cNvSpPr>
              <a:spLocks/>
            </p:cNvSpPr>
            <p:nvPr/>
          </p:nvSpPr>
          <p:spPr bwMode="auto">
            <a:xfrm>
              <a:off x="1525062" y="4543426"/>
              <a:ext cx="104775" cy="33338"/>
            </a:xfrm>
            <a:custGeom>
              <a:avLst/>
              <a:gdLst/>
              <a:ahLst/>
              <a:cxnLst>
                <a:cxn ang="0">
                  <a:pos x="9" y="42"/>
                </a:cxn>
                <a:cxn ang="0">
                  <a:pos x="2" y="40"/>
                </a:cxn>
                <a:cxn ang="0">
                  <a:pos x="0" y="35"/>
                </a:cxn>
                <a:cxn ang="0">
                  <a:pos x="4" y="33"/>
                </a:cxn>
                <a:cxn ang="0">
                  <a:pos x="9" y="31"/>
                </a:cxn>
                <a:cxn ang="0">
                  <a:pos x="21" y="29"/>
                </a:cxn>
                <a:cxn ang="0">
                  <a:pos x="32" y="29"/>
                </a:cxn>
                <a:cxn ang="0">
                  <a:pos x="42" y="27"/>
                </a:cxn>
                <a:cxn ang="0">
                  <a:pos x="53" y="25"/>
                </a:cxn>
                <a:cxn ang="0">
                  <a:pos x="59" y="25"/>
                </a:cxn>
                <a:cxn ang="0">
                  <a:pos x="64" y="25"/>
                </a:cxn>
                <a:cxn ang="0">
                  <a:pos x="66" y="23"/>
                </a:cxn>
                <a:cxn ang="0">
                  <a:pos x="72" y="19"/>
                </a:cxn>
                <a:cxn ang="0">
                  <a:pos x="78" y="16"/>
                </a:cxn>
                <a:cxn ang="0">
                  <a:pos x="82" y="16"/>
                </a:cxn>
                <a:cxn ang="0">
                  <a:pos x="87" y="14"/>
                </a:cxn>
                <a:cxn ang="0">
                  <a:pos x="97" y="14"/>
                </a:cxn>
                <a:cxn ang="0">
                  <a:pos x="106" y="14"/>
                </a:cxn>
                <a:cxn ang="0">
                  <a:pos x="114" y="10"/>
                </a:cxn>
                <a:cxn ang="0">
                  <a:pos x="116" y="8"/>
                </a:cxn>
                <a:cxn ang="0">
                  <a:pos x="120" y="4"/>
                </a:cxn>
                <a:cxn ang="0">
                  <a:pos x="123" y="0"/>
                </a:cxn>
                <a:cxn ang="0">
                  <a:pos x="127" y="0"/>
                </a:cxn>
                <a:cxn ang="0">
                  <a:pos x="131" y="4"/>
                </a:cxn>
                <a:cxn ang="0">
                  <a:pos x="127" y="10"/>
                </a:cxn>
                <a:cxn ang="0">
                  <a:pos x="121" y="16"/>
                </a:cxn>
                <a:cxn ang="0">
                  <a:pos x="116" y="19"/>
                </a:cxn>
                <a:cxn ang="0">
                  <a:pos x="110" y="23"/>
                </a:cxn>
                <a:cxn ang="0">
                  <a:pos x="106" y="23"/>
                </a:cxn>
                <a:cxn ang="0">
                  <a:pos x="101" y="23"/>
                </a:cxn>
                <a:cxn ang="0">
                  <a:pos x="95" y="23"/>
                </a:cxn>
                <a:cxn ang="0">
                  <a:pos x="89" y="23"/>
                </a:cxn>
                <a:cxn ang="0">
                  <a:pos x="85" y="23"/>
                </a:cxn>
                <a:cxn ang="0">
                  <a:pos x="80" y="23"/>
                </a:cxn>
                <a:cxn ang="0">
                  <a:pos x="76" y="29"/>
                </a:cxn>
                <a:cxn ang="0">
                  <a:pos x="70" y="33"/>
                </a:cxn>
                <a:cxn ang="0">
                  <a:pos x="64" y="37"/>
                </a:cxn>
                <a:cxn ang="0">
                  <a:pos x="57" y="37"/>
                </a:cxn>
                <a:cxn ang="0">
                  <a:pos x="49" y="38"/>
                </a:cxn>
                <a:cxn ang="0">
                  <a:pos x="40" y="38"/>
                </a:cxn>
                <a:cxn ang="0">
                  <a:pos x="32" y="40"/>
                </a:cxn>
                <a:cxn ang="0">
                  <a:pos x="23" y="40"/>
                </a:cxn>
                <a:cxn ang="0">
                  <a:pos x="15" y="42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9" y="42"/>
                </a:cxn>
              </a:cxnLst>
              <a:rect l="0" t="0" r="r" b="b"/>
              <a:pathLst>
                <a:path w="131" h="42">
                  <a:moveTo>
                    <a:pt x="9" y="42"/>
                  </a:moveTo>
                  <a:lnTo>
                    <a:pt x="2" y="40"/>
                  </a:lnTo>
                  <a:lnTo>
                    <a:pt x="0" y="35"/>
                  </a:lnTo>
                  <a:lnTo>
                    <a:pt x="4" y="33"/>
                  </a:lnTo>
                  <a:lnTo>
                    <a:pt x="9" y="31"/>
                  </a:lnTo>
                  <a:lnTo>
                    <a:pt x="21" y="29"/>
                  </a:lnTo>
                  <a:lnTo>
                    <a:pt x="32" y="29"/>
                  </a:lnTo>
                  <a:lnTo>
                    <a:pt x="42" y="27"/>
                  </a:lnTo>
                  <a:lnTo>
                    <a:pt x="53" y="25"/>
                  </a:lnTo>
                  <a:lnTo>
                    <a:pt x="59" y="25"/>
                  </a:lnTo>
                  <a:lnTo>
                    <a:pt x="64" y="25"/>
                  </a:lnTo>
                  <a:lnTo>
                    <a:pt x="66" y="23"/>
                  </a:lnTo>
                  <a:lnTo>
                    <a:pt x="72" y="19"/>
                  </a:lnTo>
                  <a:lnTo>
                    <a:pt x="78" y="16"/>
                  </a:lnTo>
                  <a:lnTo>
                    <a:pt x="82" y="16"/>
                  </a:lnTo>
                  <a:lnTo>
                    <a:pt x="87" y="14"/>
                  </a:lnTo>
                  <a:lnTo>
                    <a:pt x="97" y="14"/>
                  </a:lnTo>
                  <a:lnTo>
                    <a:pt x="106" y="14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20" y="4"/>
                  </a:lnTo>
                  <a:lnTo>
                    <a:pt x="123" y="0"/>
                  </a:lnTo>
                  <a:lnTo>
                    <a:pt x="127" y="0"/>
                  </a:lnTo>
                  <a:lnTo>
                    <a:pt x="131" y="4"/>
                  </a:lnTo>
                  <a:lnTo>
                    <a:pt x="127" y="10"/>
                  </a:lnTo>
                  <a:lnTo>
                    <a:pt x="121" y="16"/>
                  </a:lnTo>
                  <a:lnTo>
                    <a:pt x="116" y="19"/>
                  </a:lnTo>
                  <a:lnTo>
                    <a:pt x="110" y="23"/>
                  </a:lnTo>
                  <a:lnTo>
                    <a:pt x="106" y="23"/>
                  </a:lnTo>
                  <a:lnTo>
                    <a:pt x="101" y="23"/>
                  </a:lnTo>
                  <a:lnTo>
                    <a:pt x="95" y="23"/>
                  </a:lnTo>
                  <a:lnTo>
                    <a:pt x="89" y="23"/>
                  </a:lnTo>
                  <a:lnTo>
                    <a:pt x="85" y="23"/>
                  </a:lnTo>
                  <a:lnTo>
                    <a:pt x="80" y="23"/>
                  </a:lnTo>
                  <a:lnTo>
                    <a:pt x="76" y="29"/>
                  </a:lnTo>
                  <a:lnTo>
                    <a:pt x="70" y="33"/>
                  </a:lnTo>
                  <a:lnTo>
                    <a:pt x="64" y="37"/>
                  </a:lnTo>
                  <a:lnTo>
                    <a:pt x="57" y="37"/>
                  </a:lnTo>
                  <a:lnTo>
                    <a:pt x="49" y="38"/>
                  </a:lnTo>
                  <a:lnTo>
                    <a:pt x="40" y="38"/>
                  </a:lnTo>
                  <a:lnTo>
                    <a:pt x="32" y="40"/>
                  </a:lnTo>
                  <a:lnTo>
                    <a:pt x="23" y="40"/>
                  </a:lnTo>
                  <a:lnTo>
                    <a:pt x="15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2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948"/>
            <p:cNvSpPr>
              <a:spLocks/>
            </p:cNvSpPr>
            <p:nvPr/>
          </p:nvSpPr>
          <p:spPr bwMode="auto">
            <a:xfrm>
              <a:off x="1533000" y="4560888"/>
              <a:ext cx="79375" cy="57150"/>
            </a:xfrm>
            <a:custGeom>
              <a:avLst/>
              <a:gdLst/>
              <a:ahLst/>
              <a:cxnLst>
                <a:cxn ang="0">
                  <a:pos x="14" y="21"/>
                </a:cxn>
                <a:cxn ang="0">
                  <a:pos x="29" y="31"/>
                </a:cxn>
                <a:cxn ang="0">
                  <a:pos x="42" y="35"/>
                </a:cxn>
                <a:cxn ang="0">
                  <a:pos x="53" y="33"/>
                </a:cxn>
                <a:cxn ang="0">
                  <a:pos x="65" y="29"/>
                </a:cxn>
                <a:cxn ang="0">
                  <a:pos x="80" y="21"/>
                </a:cxn>
                <a:cxn ang="0">
                  <a:pos x="84" y="21"/>
                </a:cxn>
                <a:cxn ang="0">
                  <a:pos x="84" y="36"/>
                </a:cxn>
                <a:cxn ang="0">
                  <a:pos x="82" y="42"/>
                </a:cxn>
                <a:cxn ang="0">
                  <a:pos x="67" y="50"/>
                </a:cxn>
                <a:cxn ang="0">
                  <a:pos x="48" y="57"/>
                </a:cxn>
                <a:cxn ang="0">
                  <a:pos x="33" y="63"/>
                </a:cxn>
                <a:cxn ang="0">
                  <a:pos x="23" y="55"/>
                </a:cxn>
                <a:cxn ang="0">
                  <a:pos x="14" y="33"/>
                </a:cxn>
                <a:cxn ang="0">
                  <a:pos x="2" y="27"/>
                </a:cxn>
                <a:cxn ang="0">
                  <a:pos x="4" y="36"/>
                </a:cxn>
                <a:cxn ang="0">
                  <a:pos x="12" y="52"/>
                </a:cxn>
                <a:cxn ang="0">
                  <a:pos x="19" y="67"/>
                </a:cxn>
                <a:cxn ang="0">
                  <a:pos x="34" y="71"/>
                </a:cxn>
                <a:cxn ang="0">
                  <a:pos x="55" y="67"/>
                </a:cxn>
                <a:cxn ang="0">
                  <a:pos x="76" y="57"/>
                </a:cxn>
                <a:cxn ang="0">
                  <a:pos x="93" y="50"/>
                </a:cxn>
                <a:cxn ang="0">
                  <a:pos x="99" y="42"/>
                </a:cxn>
                <a:cxn ang="0">
                  <a:pos x="97" y="27"/>
                </a:cxn>
                <a:cxn ang="0">
                  <a:pos x="95" y="12"/>
                </a:cxn>
                <a:cxn ang="0">
                  <a:pos x="95" y="0"/>
                </a:cxn>
                <a:cxn ang="0">
                  <a:pos x="84" y="0"/>
                </a:cxn>
                <a:cxn ang="0">
                  <a:pos x="71" y="12"/>
                </a:cxn>
                <a:cxn ang="0">
                  <a:pos x="52" y="29"/>
                </a:cxn>
                <a:cxn ang="0">
                  <a:pos x="31" y="21"/>
                </a:cxn>
                <a:cxn ang="0">
                  <a:pos x="17" y="14"/>
                </a:cxn>
                <a:cxn ang="0">
                  <a:pos x="10" y="19"/>
                </a:cxn>
              </a:cxnLst>
              <a:rect l="0" t="0" r="r" b="b"/>
              <a:pathLst>
                <a:path w="99" h="73">
                  <a:moveTo>
                    <a:pt x="10" y="19"/>
                  </a:moveTo>
                  <a:lnTo>
                    <a:pt x="14" y="21"/>
                  </a:lnTo>
                  <a:lnTo>
                    <a:pt x="25" y="27"/>
                  </a:lnTo>
                  <a:lnTo>
                    <a:pt x="29" y="31"/>
                  </a:lnTo>
                  <a:lnTo>
                    <a:pt x="36" y="33"/>
                  </a:lnTo>
                  <a:lnTo>
                    <a:pt x="42" y="35"/>
                  </a:lnTo>
                  <a:lnTo>
                    <a:pt x="50" y="36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5" y="29"/>
                  </a:lnTo>
                  <a:lnTo>
                    <a:pt x="71" y="27"/>
                  </a:lnTo>
                  <a:lnTo>
                    <a:pt x="80" y="21"/>
                  </a:lnTo>
                  <a:lnTo>
                    <a:pt x="84" y="19"/>
                  </a:lnTo>
                  <a:lnTo>
                    <a:pt x="84" y="21"/>
                  </a:lnTo>
                  <a:lnTo>
                    <a:pt x="84" y="29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76" y="46"/>
                  </a:lnTo>
                  <a:lnTo>
                    <a:pt x="67" y="50"/>
                  </a:lnTo>
                  <a:lnTo>
                    <a:pt x="59" y="55"/>
                  </a:lnTo>
                  <a:lnTo>
                    <a:pt x="48" y="57"/>
                  </a:lnTo>
                  <a:lnTo>
                    <a:pt x="40" y="61"/>
                  </a:lnTo>
                  <a:lnTo>
                    <a:pt x="33" y="63"/>
                  </a:lnTo>
                  <a:lnTo>
                    <a:pt x="29" y="63"/>
                  </a:lnTo>
                  <a:lnTo>
                    <a:pt x="23" y="55"/>
                  </a:lnTo>
                  <a:lnTo>
                    <a:pt x="19" y="42"/>
                  </a:lnTo>
                  <a:lnTo>
                    <a:pt x="14" y="33"/>
                  </a:lnTo>
                  <a:lnTo>
                    <a:pt x="10" y="29"/>
                  </a:lnTo>
                  <a:lnTo>
                    <a:pt x="2" y="27"/>
                  </a:lnTo>
                  <a:lnTo>
                    <a:pt x="0" y="31"/>
                  </a:lnTo>
                  <a:lnTo>
                    <a:pt x="4" y="36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4" y="61"/>
                  </a:lnTo>
                  <a:lnTo>
                    <a:pt x="19" y="67"/>
                  </a:lnTo>
                  <a:lnTo>
                    <a:pt x="29" y="73"/>
                  </a:lnTo>
                  <a:lnTo>
                    <a:pt x="34" y="71"/>
                  </a:lnTo>
                  <a:lnTo>
                    <a:pt x="44" y="71"/>
                  </a:lnTo>
                  <a:lnTo>
                    <a:pt x="55" y="67"/>
                  </a:lnTo>
                  <a:lnTo>
                    <a:pt x="67" y="63"/>
                  </a:lnTo>
                  <a:lnTo>
                    <a:pt x="76" y="57"/>
                  </a:lnTo>
                  <a:lnTo>
                    <a:pt x="86" y="54"/>
                  </a:lnTo>
                  <a:lnTo>
                    <a:pt x="93" y="50"/>
                  </a:lnTo>
                  <a:lnTo>
                    <a:pt x="99" y="46"/>
                  </a:lnTo>
                  <a:lnTo>
                    <a:pt x="99" y="42"/>
                  </a:lnTo>
                  <a:lnTo>
                    <a:pt x="99" y="36"/>
                  </a:lnTo>
                  <a:lnTo>
                    <a:pt x="97" y="27"/>
                  </a:lnTo>
                  <a:lnTo>
                    <a:pt x="97" y="19"/>
                  </a:lnTo>
                  <a:lnTo>
                    <a:pt x="95" y="12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4" y="0"/>
                  </a:lnTo>
                  <a:lnTo>
                    <a:pt x="80" y="2"/>
                  </a:lnTo>
                  <a:lnTo>
                    <a:pt x="71" y="12"/>
                  </a:lnTo>
                  <a:lnTo>
                    <a:pt x="59" y="21"/>
                  </a:lnTo>
                  <a:lnTo>
                    <a:pt x="52" y="29"/>
                  </a:lnTo>
                  <a:lnTo>
                    <a:pt x="44" y="27"/>
                  </a:lnTo>
                  <a:lnTo>
                    <a:pt x="31" y="21"/>
                  </a:lnTo>
                  <a:lnTo>
                    <a:pt x="21" y="15"/>
                  </a:lnTo>
                  <a:lnTo>
                    <a:pt x="17" y="14"/>
                  </a:lnTo>
                  <a:lnTo>
                    <a:pt x="10" y="19"/>
                  </a:lnTo>
                  <a:lnTo>
                    <a:pt x="10" y="19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949"/>
            <p:cNvSpPr>
              <a:spLocks/>
            </p:cNvSpPr>
            <p:nvPr/>
          </p:nvSpPr>
          <p:spPr bwMode="auto">
            <a:xfrm>
              <a:off x="1525062" y="4525963"/>
              <a:ext cx="104775" cy="49213"/>
            </a:xfrm>
            <a:custGeom>
              <a:avLst/>
              <a:gdLst/>
              <a:ahLst/>
              <a:cxnLst>
                <a:cxn ang="0">
                  <a:pos x="15" y="53"/>
                </a:cxn>
                <a:cxn ang="0">
                  <a:pos x="17" y="49"/>
                </a:cxn>
                <a:cxn ang="0">
                  <a:pos x="23" y="41"/>
                </a:cxn>
                <a:cxn ang="0">
                  <a:pos x="30" y="34"/>
                </a:cxn>
                <a:cxn ang="0">
                  <a:pos x="36" y="30"/>
                </a:cxn>
                <a:cxn ang="0">
                  <a:pos x="43" y="30"/>
                </a:cxn>
                <a:cxn ang="0">
                  <a:pos x="55" y="30"/>
                </a:cxn>
                <a:cxn ang="0">
                  <a:pos x="64" y="30"/>
                </a:cxn>
                <a:cxn ang="0">
                  <a:pos x="74" y="30"/>
                </a:cxn>
                <a:cxn ang="0">
                  <a:pos x="78" y="24"/>
                </a:cxn>
                <a:cxn ang="0">
                  <a:pos x="85" y="19"/>
                </a:cxn>
                <a:cxn ang="0">
                  <a:pos x="93" y="13"/>
                </a:cxn>
                <a:cxn ang="0">
                  <a:pos x="102" y="9"/>
                </a:cxn>
                <a:cxn ang="0">
                  <a:pos x="108" y="13"/>
                </a:cxn>
                <a:cxn ang="0">
                  <a:pos x="116" y="19"/>
                </a:cxn>
                <a:cxn ang="0">
                  <a:pos x="120" y="22"/>
                </a:cxn>
                <a:cxn ang="0">
                  <a:pos x="123" y="26"/>
                </a:cxn>
                <a:cxn ang="0">
                  <a:pos x="129" y="26"/>
                </a:cxn>
                <a:cxn ang="0">
                  <a:pos x="131" y="22"/>
                </a:cxn>
                <a:cxn ang="0">
                  <a:pos x="129" y="17"/>
                </a:cxn>
                <a:cxn ang="0">
                  <a:pos x="125" y="11"/>
                </a:cxn>
                <a:cxn ang="0">
                  <a:pos x="120" y="5"/>
                </a:cxn>
                <a:cxn ang="0">
                  <a:pos x="110" y="0"/>
                </a:cxn>
                <a:cxn ang="0">
                  <a:pos x="104" y="0"/>
                </a:cxn>
                <a:cxn ang="0">
                  <a:pos x="99" y="0"/>
                </a:cxn>
                <a:cxn ang="0">
                  <a:pos x="93" y="3"/>
                </a:cxn>
                <a:cxn ang="0">
                  <a:pos x="87" y="5"/>
                </a:cxn>
                <a:cxn ang="0">
                  <a:pos x="82" y="11"/>
                </a:cxn>
                <a:cxn ang="0">
                  <a:pos x="72" y="19"/>
                </a:cxn>
                <a:cxn ang="0">
                  <a:pos x="68" y="22"/>
                </a:cxn>
                <a:cxn ang="0">
                  <a:pos x="62" y="20"/>
                </a:cxn>
                <a:cxn ang="0">
                  <a:pos x="53" y="19"/>
                </a:cxn>
                <a:cxn ang="0">
                  <a:pos x="42" y="19"/>
                </a:cxn>
                <a:cxn ang="0">
                  <a:pos x="34" y="20"/>
                </a:cxn>
                <a:cxn ang="0">
                  <a:pos x="30" y="20"/>
                </a:cxn>
                <a:cxn ang="0">
                  <a:pos x="24" y="28"/>
                </a:cxn>
                <a:cxn ang="0">
                  <a:pos x="19" y="34"/>
                </a:cxn>
                <a:cxn ang="0">
                  <a:pos x="13" y="41"/>
                </a:cxn>
                <a:cxn ang="0">
                  <a:pos x="7" y="47"/>
                </a:cxn>
                <a:cxn ang="0">
                  <a:pos x="4" y="55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5" y="53"/>
                </a:cxn>
                <a:cxn ang="0">
                  <a:pos x="15" y="53"/>
                </a:cxn>
              </a:cxnLst>
              <a:rect l="0" t="0" r="r" b="b"/>
              <a:pathLst>
                <a:path w="131" h="60">
                  <a:moveTo>
                    <a:pt x="15" y="53"/>
                  </a:moveTo>
                  <a:lnTo>
                    <a:pt x="17" y="49"/>
                  </a:lnTo>
                  <a:lnTo>
                    <a:pt x="23" y="41"/>
                  </a:lnTo>
                  <a:lnTo>
                    <a:pt x="30" y="34"/>
                  </a:lnTo>
                  <a:lnTo>
                    <a:pt x="36" y="30"/>
                  </a:lnTo>
                  <a:lnTo>
                    <a:pt x="43" y="30"/>
                  </a:lnTo>
                  <a:lnTo>
                    <a:pt x="55" y="30"/>
                  </a:lnTo>
                  <a:lnTo>
                    <a:pt x="64" y="30"/>
                  </a:lnTo>
                  <a:lnTo>
                    <a:pt x="74" y="30"/>
                  </a:lnTo>
                  <a:lnTo>
                    <a:pt x="78" y="24"/>
                  </a:lnTo>
                  <a:lnTo>
                    <a:pt x="85" y="19"/>
                  </a:lnTo>
                  <a:lnTo>
                    <a:pt x="93" y="13"/>
                  </a:lnTo>
                  <a:lnTo>
                    <a:pt x="102" y="9"/>
                  </a:lnTo>
                  <a:lnTo>
                    <a:pt x="108" y="13"/>
                  </a:lnTo>
                  <a:lnTo>
                    <a:pt x="116" y="19"/>
                  </a:lnTo>
                  <a:lnTo>
                    <a:pt x="120" y="22"/>
                  </a:lnTo>
                  <a:lnTo>
                    <a:pt x="123" y="26"/>
                  </a:lnTo>
                  <a:lnTo>
                    <a:pt x="129" y="26"/>
                  </a:lnTo>
                  <a:lnTo>
                    <a:pt x="131" y="22"/>
                  </a:lnTo>
                  <a:lnTo>
                    <a:pt x="129" y="17"/>
                  </a:lnTo>
                  <a:lnTo>
                    <a:pt x="125" y="11"/>
                  </a:lnTo>
                  <a:lnTo>
                    <a:pt x="120" y="5"/>
                  </a:lnTo>
                  <a:lnTo>
                    <a:pt x="110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3" y="3"/>
                  </a:lnTo>
                  <a:lnTo>
                    <a:pt x="87" y="5"/>
                  </a:lnTo>
                  <a:lnTo>
                    <a:pt x="82" y="11"/>
                  </a:lnTo>
                  <a:lnTo>
                    <a:pt x="72" y="19"/>
                  </a:lnTo>
                  <a:lnTo>
                    <a:pt x="68" y="22"/>
                  </a:lnTo>
                  <a:lnTo>
                    <a:pt x="62" y="20"/>
                  </a:lnTo>
                  <a:lnTo>
                    <a:pt x="53" y="19"/>
                  </a:lnTo>
                  <a:lnTo>
                    <a:pt x="42" y="19"/>
                  </a:lnTo>
                  <a:lnTo>
                    <a:pt x="34" y="20"/>
                  </a:lnTo>
                  <a:lnTo>
                    <a:pt x="30" y="20"/>
                  </a:lnTo>
                  <a:lnTo>
                    <a:pt x="24" y="28"/>
                  </a:lnTo>
                  <a:lnTo>
                    <a:pt x="19" y="34"/>
                  </a:lnTo>
                  <a:lnTo>
                    <a:pt x="13" y="41"/>
                  </a:lnTo>
                  <a:lnTo>
                    <a:pt x="7" y="47"/>
                  </a:lnTo>
                  <a:lnTo>
                    <a:pt x="4" y="55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53"/>
                  </a:lnTo>
                  <a:lnTo>
                    <a:pt x="15" y="53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950"/>
            <p:cNvSpPr>
              <a:spLocks/>
            </p:cNvSpPr>
            <p:nvPr/>
          </p:nvSpPr>
          <p:spPr bwMode="auto">
            <a:xfrm>
              <a:off x="1509187" y="4371976"/>
              <a:ext cx="79375" cy="10636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" y="0"/>
                </a:cxn>
                <a:cxn ang="0">
                  <a:pos x="6" y="3"/>
                </a:cxn>
                <a:cxn ang="0">
                  <a:pos x="4" y="7"/>
                </a:cxn>
                <a:cxn ang="0">
                  <a:pos x="2" y="13"/>
                </a:cxn>
                <a:cxn ang="0">
                  <a:pos x="2" y="17"/>
                </a:cxn>
                <a:cxn ang="0">
                  <a:pos x="2" y="24"/>
                </a:cxn>
                <a:cxn ang="0">
                  <a:pos x="0" y="30"/>
                </a:cxn>
                <a:cxn ang="0">
                  <a:pos x="2" y="43"/>
                </a:cxn>
                <a:cxn ang="0">
                  <a:pos x="2" y="49"/>
                </a:cxn>
                <a:cxn ang="0">
                  <a:pos x="2" y="55"/>
                </a:cxn>
                <a:cxn ang="0">
                  <a:pos x="4" y="62"/>
                </a:cxn>
                <a:cxn ang="0">
                  <a:pos x="6" y="70"/>
                </a:cxn>
                <a:cxn ang="0">
                  <a:pos x="6" y="78"/>
                </a:cxn>
                <a:cxn ang="0">
                  <a:pos x="7" y="83"/>
                </a:cxn>
                <a:cxn ang="0">
                  <a:pos x="11" y="91"/>
                </a:cxn>
                <a:cxn ang="0">
                  <a:pos x="15" y="98"/>
                </a:cxn>
                <a:cxn ang="0">
                  <a:pos x="19" y="104"/>
                </a:cxn>
                <a:cxn ang="0">
                  <a:pos x="23" y="110"/>
                </a:cxn>
                <a:cxn ang="0">
                  <a:pos x="28" y="114"/>
                </a:cxn>
                <a:cxn ang="0">
                  <a:pos x="36" y="119"/>
                </a:cxn>
                <a:cxn ang="0">
                  <a:pos x="47" y="123"/>
                </a:cxn>
                <a:cxn ang="0">
                  <a:pos x="61" y="127"/>
                </a:cxn>
                <a:cxn ang="0">
                  <a:pos x="70" y="129"/>
                </a:cxn>
                <a:cxn ang="0">
                  <a:pos x="82" y="133"/>
                </a:cxn>
                <a:cxn ang="0">
                  <a:pos x="89" y="131"/>
                </a:cxn>
                <a:cxn ang="0">
                  <a:pos x="95" y="131"/>
                </a:cxn>
                <a:cxn ang="0">
                  <a:pos x="99" y="129"/>
                </a:cxn>
                <a:cxn ang="0">
                  <a:pos x="101" y="129"/>
                </a:cxn>
                <a:cxn ang="0">
                  <a:pos x="101" y="123"/>
                </a:cxn>
                <a:cxn ang="0">
                  <a:pos x="99" y="121"/>
                </a:cxn>
                <a:cxn ang="0">
                  <a:pos x="95" y="121"/>
                </a:cxn>
                <a:cxn ang="0">
                  <a:pos x="89" y="123"/>
                </a:cxn>
                <a:cxn ang="0">
                  <a:pos x="83" y="123"/>
                </a:cxn>
                <a:cxn ang="0">
                  <a:pos x="78" y="123"/>
                </a:cxn>
                <a:cxn ang="0">
                  <a:pos x="70" y="121"/>
                </a:cxn>
                <a:cxn ang="0">
                  <a:pos x="63" y="121"/>
                </a:cxn>
                <a:cxn ang="0">
                  <a:pos x="53" y="119"/>
                </a:cxn>
                <a:cxn ang="0">
                  <a:pos x="44" y="116"/>
                </a:cxn>
                <a:cxn ang="0">
                  <a:pos x="36" y="108"/>
                </a:cxn>
                <a:cxn ang="0">
                  <a:pos x="30" y="100"/>
                </a:cxn>
                <a:cxn ang="0">
                  <a:pos x="23" y="89"/>
                </a:cxn>
                <a:cxn ang="0">
                  <a:pos x="19" y="78"/>
                </a:cxn>
                <a:cxn ang="0">
                  <a:pos x="15" y="64"/>
                </a:cxn>
                <a:cxn ang="0">
                  <a:pos x="13" y="53"/>
                </a:cxn>
                <a:cxn ang="0">
                  <a:pos x="9" y="39"/>
                </a:cxn>
                <a:cxn ang="0">
                  <a:pos x="9" y="30"/>
                </a:cxn>
                <a:cxn ang="0">
                  <a:pos x="9" y="22"/>
                </a:cxn>
                <a:cxn ang="0">
                  <a:pos x="9" y="19"/>
                </a:cxn>
                <a:cxn ang="0">
                  <a:pos x="9" y="9"/>
                </a:cxn>
                <a:cxn ang="0">
                  <a:pos x="9" y="3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01" h="133">
                  <a:moveTo>
                    <a:pt x="9" y="0"/>
                  </a:moveTo>
                  <a:lnTo>
                    <a:pt x="7" y="0"/>
                  </a:lnTo>
                  <a:lnTo>
                    <a:pt x="6" y="3"/>
                  </a:lnTo>
                  <a:lnTo>
                    <a:pt x="4" y="7"/>
                  </a:lnTo>
                  <a:lnTo>
                    <a:pt x="2" y="13"/>
                  </a:lnTo>
                  <a:lnTo>
                    <a:pt x="2" y="17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2" y="43"/>
                  </a:lnTo>
                  <a:lnTo>
                    <a:pt x="2" y="49"/>
                  </a:lnTo>
                  <a:lnTo>
                    <a:pt x="2" y="55"/>
                  </a:lnTo>
                  <a:lnTo>
                    <a:pt x="4" y="62"/>
                  </a:lnTo>
                  <a:lnTo>
                    <a:pt x="6" y="70"/>
                  </a:lnTo>
                  <a:lnTo>
                    <a:pt x="6" y="78"/>
                  </a:lnTo>
                  <a:lnTo>
                    <a:pt x="7" y="83"/>
                  </a:lnTo>
                  <a:lnTo>
                    <a:pt x="11" y="91"/>
                  </a:lnTo>
                  <a:lnTo>
                    <a:pt x="15" y="98"/>
                  </a:lnTo>
                  <a:lnTo>
                    <a:pt x="19" y="104"/>
                  </a:lnTo>
                  <a:lnTo>
                    <a:pt x="23" y="110"/>
                  </a:lnTo>
                  <a:lnTo>
                    <a:pt x="28" y="114"/>
                  </a:lnTo>
                  <a:lnTo>
                    <a:pt x="36" y="119"/>
                  </a:lnTo>
                  <a:lnTo>
                    <a:pt x="47" y="123"/>
                  </a:lnTo>
                  <a:lnTo>
                    <a:pt x="61" y="127"/>
                  </a:lnTo>
                  <a:lnTo>
                    <a:pt x="70" y="129"/>
                  </a:lnTo>
                  <a:lnTo>
                    <a:pt x="82" y="133"/>
                  </a:lnTo>
                  <a:lnTo>
                    <a:pt x="89" y="131"/>
                  </a:lnTo>
                  <a:lnTo>
                    <a:pt x="95" y="131"/>
                  </a:lnTo>
                  <a:lnTo>
                    <a:pt x="99" y="129"/>
                  </a:lnTo>
                  <a:lnTo>
                    <a:pt x="101" y="129"/>
                  </a:lnTo>
                  <a:lnTo>
                    <a:pt x="101" y="123"/>
                  </a:lnTo>
                  <a:lnTo>
                    <a:pt x="99" y="121"/>
                  </a:lnTo>
                  <a:lnTo>
                    <a:pt x="95" y="121"/>
                  </a:lnTo>
                  <a:lnTo>
                    <a:pt x="89" y="123"/>
                  </a:lnTo>
                  <a:lnTo>
                    <a:pt x="83" y="123"/>
                  </a:lnTo>
                  <a:lnTo>
                    <a:pt x="78" y="123"/>
                  </a:lnTo>
                  <a:lnTo>
                    <a:pt x="70" y="121"/>
                  </a:lnTo>
                  <a:lnTo>
                    <a:pt x="63" y="121"/>
                  </a:lnTo>
                  <a:lnTo>
                    <a:pt x="53" y="119"/>
                  </a:lnTo>
                  <a:lnTo>
                    <a:pt x="44" y="116"/>
                  </a:lnTo>
                  <a:lnTo>
                    <a:pt x="36" y="108"/>
                  </a:lnTo>
                  <a:lnTo>
                    <a:pt x="30" y="100"/>
                  </a:lnTo>
                  <a:lnTo>
                    <a:pt x="23" y="89"/>
                  </a:lnTo>
                  <a:lnTo>
                    <a:pt x="19" y="78"/>
                  </a:lnTo>
                  <a:lnTo>
                    <a:pt x="15" y="64"/>
                  </a:lnTo>
                  <a:lnTo>
                    <a:pt x="13" y="53"/>
                  </a:lnTo>
                  <a:lnTo>
                    <a:pt x="9" y="39"/>
                  </a:lnTo>
                  <a:lnTo>
                    <a:pt x="9" y="30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9"/>
                  </a:lnTo>
                  <a:lnTo>
                    <a:pt x="9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951"/>
            <p:cNvSpPr>
              <a:spLocks/>
            </p:cNvSpPr>
            <p:nvPr/>
          </p:nvSpPr>
          <p:spPr bwMode="auto">
            <a:xfrm>
              <a:off x="1521887" y="4478338"/>
              <a:ext cx="63500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13" y="9"/>
                </a:cxn>
                <a:cxn ang="0">
                  <a:pos x="19" y="11"/>
                </a:cxn>
                <a:cxn ang="0">
                  <a:pos x="25" y="15"/>
                </a:cxn>
                <a:cxn ang="0">
                  <a:pos x="30" y="19"/>
                </a:cxn>
                <a:cxn ang="0">
                  <a:pos x="38" y="19"/>
                </a:cxn>
                <a:cxn ang="0">
                  <a:pos x="44" y="19"/>
                </a:cxn>
                <a:cxn ang="0">
                  <a:pos x="51" y="17"/>
                </a:cxn>
                <a:cxn ang="0">
                  <a:pos x="55" y="15"/>
                </a:cxn>
                <a:cxn ang="0">
                  <a:pos x="63" y="15"/>
                </a:cxn>
                <a:cxn ang="0">
                  <a:pos x="68" y="11"/>
                </a:cxn>
                <a:cxn ang="0">
                  <a:pos x="74" y="9"/>
                </a:cxn>
                <a:cxn ang="0">
                  <a:pos x="78" y="7"/>
                </a:cxn>
                <a:cxn ang="0">
                  <a:pos x="82" y="11"/>
                </a:cxn>
                <a:cxn ang="0">
                  <a:pos x="80" y="15"/>
                </a:cxn>
                <a:cxn ang="0">
                  <a:pos x="78" y="21"/>
                </a:cxn>
                <a:cxn ang="0">
                  <a:pos x="70" y="21"/>
                </a:cxn>
                <a:cxn ang="0">
                  <a:pos x="67" y="23"/>
                </a:cxn>
                <a:cxn ang="0">
                  <a:pos x="59" y="24"/>
                </a:cxn>
                <a:cxn ang="0">
                  <a:pos x="53" y="26"/>
                </a:cxn>
                <a:cxn ang="0">
                  <a:pos x="46" y="26"/>
                </a:cxn>
                <a:cxn ang="0">
                  <a:pos x="40" y="26"/>
                </a:cxn>
                <a:cxn ang="0">
                  <a:pos x="34" y="26"/>
                </a:cxn>
                <a:cxn ang="0">
                  <a:pos x="30" y="28"/>
                </a:cxn>
                <a:cxn ang="0">
                  <a:pos x="21" y="24"/>
                </a:cxn>
                <a:cxn ang="0">
                  <a:pos x="11" y="19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2" h="28">
                  <a:moveTo>
                    <a:pt x="4" y="0"/>
                  </a:moveTo>
                  <a:lnTo>
                    <a:pt x="6" y="2"/>
                  </a:lnTo>
                  <a:lnTo>
                    <a:pt x="13" y="9"/>
                  </a:lnTo>
                  <a:lnTo>
                    <a:pt x="19" y="11"/>
                  </a:lnTo>
                  <a:lnTo>
                    <a:pt x="25" y="15"/>
                  </a:lnTo>
                  <a:lnTo>
                    <a:pt x="30" y="19"/>
                  </a:lnTo>
                  <a:lnTo>
                    <a:pt x="38" y="19"/>
                  </a:lnTo>
                  <a:lnTo>
                    <a:pt x="44" y="19"/>
                  </a:lnTo>
                  <a:lnTo>
                    <a:pt x="51" y="17"/>
                  </a:lnTo>
                  <a:lnTo>
                    <a:pt x="55" y="15"/>
                  </a:lnTo>
                  <a:lnTo>
                    <a:pt x="63" y="15"/>
                  </a:lnTo>
                  <a:lnTo>
                    <a:pt x="68" y="11"/>
                  </a:lnTo>
                  <a:lnTo>
                    <a:pt x="74" y="9"/>
                  </a:lnTo>
                  <a:lnTo>
                    <a:pt x="78" y="7"/>
                  </a:lnTo>
                  <a:lnTo>
                    <a:pt x="82" y="11"/>
                  </a:lnTo>
                  <a:lnTo>
                    <a:pt x="80" y="15"/>
                  </a:lnTo>
                  <a:lnTo>
                    <a:pt x="78" y="21"/>
                  </a:lnTo>
                  <a:lnTo>
                    <a:pt x="70" y="21"/>
                  </a:lnTo>
                  <a:lnTo>
                    <a:pt x="67" y="23"/>
                  </a:lnTo>
                  <a:lnTo>
                    <a:pt x="59" y="24"/>
                  </a:lnTo>
                  <a:lnTo>
                    <a:pt x="53" y="26"/>
                  </a:lnTo>
                  <a:lnTo>
                    <a:pt x="46" y="26"/>
                  </a:lnTo>
                  <a:lnTo>
                    <a:pt x="40" y="26"/>
                  </a:lnTo>
                  <a:lnTo>
                    <a:pt x="34" y="26"/>
                  </a:lnTo>
                  <a:lnTo>
                    <a:pt x="30" y="28"/>
                  </a:lnTo>
                  <a:lnTo>
                    <a:pt x="21" y="24"/>
                  </a:lnTo>
                  <a:lnTo>
                    <a:pt x="11" y="19"/>
                  </a:lnTo>
                  <a:lnTo>
                    <a:pt x="4" y="13"/>
                  </a:lnTo>
                  <a:lnTo>
                    <a:pt x="0" y="9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952"/>
            <p:cNvSpPr>
              <a:spLocks/>
            </p:cNvSpPr>
            <p:nvPr/>
          </p:nvSpPr>
          <p:spPr bwMode="auto">
            <a:xfrm>
              <a:off x="1479025" y="4489451"/>
              <a:ext cx="120650" cy="60325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4" y="59"/>
                </a:cxn>
                <a:cxn ang="0">
                  <a:pos x="7" y="59"/>
                </a:cxn>
                <a:cxn ang="0">
                  <a:pos x="15" y="59"/>
                </a:cxn>
                <a:cxn ang="0">
                  <a:pos x="23" y="59"/>
                </a:cxn>
                <a:cxn ang="0">
                  <a:pos x="32" y="59"/>
                </a:cxn>
                <a:cxn ang="0">
                  <a:pos x="44" y="55"/>
                </a:cxn>
                <a:cxn ang="0">
                  <a:pos x="57" y="53"/>
                </a:cxn>
                <a:cxn ang="0">
                  <a:pos x="63" y="49"/>
                </a:cxn>
                <a:cxn ang="0">
                  <a:pos x="68" y="47"/>
                </a:cxn>
                <a:cxn ang="0">
                  <a:pos x="76" y="46"/>
                </a:cxn>
                <a:cxn ang="0">
                  <a:pos x="82" y="42"/>
                </a:cxn>
                <a:cxn ang="0">
                  <a:pos x="93" y="38"/>
                </a:cxn>
                <a:cxn ang="0">
                  <a:pos x="106" y="34"/>
                </a:cxn>
                <a:cxn ang="0">
                  <a:pos x="116" y="28"/>
                </a:cxn>
                <a:cxn ang="0">
                  <a:pos x="123" y="25"/>
                </a:cxn>
                <a:cxn ang="0">
                  <a:pos x="129" y="19"/>
                </a:cxn>
                <a:cxn ang="0">
                  <a:pos x="133" y="19"/>
                </a:cxn>
                <a:cxn ang="0">
                  <a:pos x="137" y="11"/>
                </a:cxn>
                <a:cxn ang="0">
                  <a:pos x="141" y="6"/>
                </a:cxn>
                <a:cxn ang="0">
                  <a:pos x="146" y="2"/>
                </a:cxn>
                <a:cxn ang="0">
                  <a:pos x="148" y="0"/>
                </a:cxn>
                <a:cxn ang="0">
                  <a:pos x="152" y="4"/>
                </a:cxn>
                <a:cxn ang="0">
                  <a:pos x="148" y="11"/>
                </a:cxn>
                <a:cxn ang="0">
                  <a:pos x="146" y="13"/>
                </a:cxn>
                <a:cxn ang="0">
                  <a:pos x="139" y="21"/>
                </a:cxn>
                <a:cxn ang="0">
                  <a:pos x="129" y="28"/>
                </a:cxn>
                <a:cxn ang="0">
                  <a:pos x="120" y="36"/>
                </a:cxn>
                <a:cxn ang="0">
                  <a:pos x="112" y="40"/>
                </a:cxn>
                <a:cxn ang="0">
                  <a:pos x="106" y="42"/>
                </a:cxn>
                <a:cxn ang="0">
                  <a:pos x="99" y="46"/>
                </a:cxn>
                <a:cxn ang="0">
                  <a:pos x="93" y="51"/>
                </a:cxn>
                <a:cxn ang="0">
                  <a:pos x="87" y="53"/>
                </a:cxn>
                <a:cxn ang="0">
                  <a:pos x="80" y="57"/>
                </a:cxn>
                <a:cxn ang="0">
                  <a:pos x="74" y="61"/>
                </a:cxn>
                <a:cxn ang="0">
                  <a:pos x="68" y="65"/>
                </a:cxn>
                <a:cxn ang="0">
                  <a:pos x="61" y="65"/>
                </a:cxn>
                <a:cxn ang="0">
                  <a:pos x="53" y="66"/>
                </a:cxn>
                <a:cxn ang="0">
                  <a:pos x="47" y="66"/>
                </a:cxn>
                <a:cxn ang="0">
                  <a:pos x="44" y="68"/>
                </a:cxn>
                <a:cxn ang="0">
                  <a:pos x="32" y="70"/>
                </a:cxn>
                <a:cxn ang="0">
                  <a:pos x="25" y="74"/>
                </a:cxn>
                <a:cxn ang="0">
                  <a:pos x="17" y="74"/>
                </a:cxn>
                <a:cxn ang="0">
                  <a:pos x="11" y="74"/>
                </a:cxn>
                <a:cxn ang="0">
                  <a:pos x="6" y="74"/>
                </a:cxn>
                <a:cxn ang="0">
                  <a:pos x="4" y="76"/>
                </a:cxn>
                <a:cxn ang="0">
                  <a:pos x="0" y="70"/>
                </a:cxn>
                <a:cxn ang="0">
                  <a:pos x="0" y="66"/>
                </a:cxn>
                <a:cxn ang="0">
                  <a:pos x="0" y="61"/>
                </a:cxn>
                <a:cxn ang="0">
                  <a:pos x="0" y="59"/>
                </a:cxn>
                <a:cxn ang="0">
                  <a:pos x="0" y="59"/>
                </a:cxn>
              </a:cxnLst>
              <a:rect l="0" t="0" r="r" b="b"/>
              <a:pathLst>
                <a:path w="152" h="76">
                  <a:moveTo>
                    <a:pt x="0" y="59"/>
                  </a:moveTo>
                  <a:lnTo>
                    <a:pt x="4" y="59"/>
                  </a:lnTo>
                  <a:lnTo>
                    <a:pt x="7" y="59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32" y="59"/>
                  </a:lnTo>
                  <a:lnTo>
                    <a:pt x="44" y="55"/>
                  </a:lnTo>
                  <a:lnTo>
                    <a:pt x="57" y="53"/>
                  </a:lnTo>
                  <a:lnTo>
                    <a:pt x="63" y="49"/>
                  </a:lnTo>
                  <a:lnTo>
                    <a:pt x="68" y="47"/>
                  </a:lnTo>
                  <a:lnTo>
                    <a:pt x="76" y="46"/>
                  </a:lnTo>
                  <a:lnTo>
                    <a:pt x="82" y="42"/>
                  </a:lnTo>
                  <a:lnTo>
                    <a:pt x="93" y="38"/>
                  </a:lnTo>
                  <a:lnTo>
                    <a:pt x="106" y="34"/>
                  </a:lnTo>
                  <a:lnTo>
                    <a:pt x="116" y="28"/>
                  </a:lnTo>
                  <a:lnTo>
                    <a:pt x="123" y="25"/>
                  </a:lnTo>
                  <a:lnTo>
                    <a:pt x="129" y="19"/>
                  </a:lnTo>
                  <a:lnTo>
                    <a:pt x="133" y="19"/>
                  </a:lnTo>
                  <a:lnTo>
                    <a:pt x="137" y="11"/>
                  </a:lnTo>
                  <a:lnTo>
                    <a:pt x="141" y="6"/>
                  </a:lnTo>
                  <a:lnTo>
                    <a:pt x="146" y="2"/>
                  </a:lnTo>
                  <a:lnTo>
                    <a:pt x="148" y="0"/>
                  </a:lnTo>
                  <a:lnTo>
                    <a:pt x="152" y="4"/>
                  </a:lnTo>
                  <a:lnTo>
                    <a:pt x="148" y="11"/>
                  </a:lnTo>
                  <a:lnTo>
                    <a:pt x="146" y="13"/>
                  </a:lnTo>
                  <a:lnTo>
                    <a:pt x="139" y="21"/>
                  </a:lnTo>
                  <a:lnTo>
                    <a:pt x="129" y="28"/>
                  </a:lnTo>
                  <a:lnTo>
                    <a:pt x="120" y="36"/>
                  </a:lnTo>
                  <a:lnTo>
                    <a:pt x="112" y="40"/>
                  </a:lnTo>
                  <a:lnTo>
                    <a:pt x="106" y="42"/>
                  </a:lnTo>
                  <a:lnTo>
                    <a:pt x="99" y="46"/>
                  </a:lnTo>
                  <a:lnTo>
                    <a:pt x="93" y="51"/>
                  </a:lnTo>
                  <a:lnTo>
                    <a:pt x="87" y="53"/>
                  </a:lnTo>
                  <a:lnTo>
                    <a:pt x="80" y="57"/>
                  </a:lnTo>
                  <a:lnTo>
                    <a:pt x="74" y="61"/>
                  </a:lnTo>
                  <a:lnTo>
                    <a:pt x="68" y="65"/>
                  </a:lnTo>
                  <a:lnTo>
                    <a:pt x="61" y="65"/>
                  </a:lnTo>
                  <a:lnTo>
                    <a:pt x="53" y="66"/>
                  </a:lnTo>
                  <a:lnTo>
                    <a:pt x="47" y="66"/>
                  </a:lnTo>
                  <a:lnTo>
                    <a:pt x="44" y="68"/>
                  </a:lnTo>
                  <a:lnTo>
                    <a:pt x="32" y="70"/>
                  </a:lnTo>
                  <a:lnTo>
                    <a:pt x="25" y="74"/>
                  </a:lnTo>
                  <a:lnTo>
                    <a:pt x="17" y="74"/>
                  </a:lnTo>
                  <a:lnTo>
                    <a:pt x="11" y="74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953"/>
            <p:cNvSpPr>
              <a:spLocks/>
            </p:cNvSpPr>
            <p:nvPr/>
          </p:nvSpPr>
          <p:spPr bwMode="auto">
            <a:xfrm>
              <a:off x="1501250" y="4656138"/>
              <a:ext cx="252412" cy="338138"/>
            </a:xfrm>
            <a:custGeom>
              <a:avLst/>
              <a:gdLst/>
              <a:ahLst/>
              <a:cxnLst>
                <a:cxn ang="0">
                  <a:pos x="19" y="74"/>
                </a:cxn>
                <a:cxn ang="0">
                  <a:pos x="40" y="110"/>
                </a:cxn>
                <a:cxn ang="0">
                  <a:pos x="55" y="162"/>
                </a:cxn>
                <a:cxn ang="0">
                  <a:pos x="61" y="205"/>
                </a:cxn>
                <a:cxn ang="0">
                  <a:pos x="67" y="249"/>
                </a:cxn>
                <a:cxn ang="0">
                  <a:pos x="84" y="257"/>
                </a:cxn>
                <a:cxn ang="0">
                  <a:pos x="118" y="255"/>
                </a:cxn>
                <a:cxn ang="0">
                  <a:pos x="154" y="247"/>
                </a:cxn>
                <a:cxn ang="0">
                  <a:pos x="160" y="230"/>
                </a:cxn>
                <a:cxn ang="0">
                  <a:pos x="154" y="196"/>
                </a:cxn>
                <a:cxn ang="0">
                  <a:pos x="141" y="164"/>
                </a:cxn>
                <a:cxn ang="0">
                  <a:pos x="158" y="171"/>
                </a:cxn>
                <a:cxn ang="0">
                  <a:pos x="170" y="226"/>
                </a:cxn>
                <a:cxn ang="0">
                  <a:pos x="200" y="230"/>
                </a:cxn>
                <a:cxn ang="0">
                  <a:pos x="244" y="192"/>
                </a:cxn>
                <a:cxn ang="0">
                  <a:pos x="244" y="137"/>
                </a:cxn>
                <a:cxn ang="0">
                  <a:pos x="227" y="67"/>
                </a:cxn>
                <a:cxn ang="0">
                  <a:pos x="196" y="13"/>
                </a:cxn>
                <a:cxn ang="0">
                  <a:pos x="164" y="0"/>
                </a:cxn>
                <a:cxn ang="0">
                  <a:pos x="209" y="2"/>
                </a:cxn>
                <a:cxn ang="0">
                  <a:pos x="255" y="21"/>
                </a:cxn>
                <a:cxn ang="0">
                  <a:pos x="270" y="55"/>
                </a:cxn>
                <a:cxn ang="0">
                  <a:pos x="278" y="88"/>
                </a:cxn>
                <a:cxn ang="0">
                  <a:pos x="286" y="116"/>
                </a:cxn>
                <a:cxn ang="0">
                  <a:pos x="306" y="156"/>
                </a:cxn>
                <a:cxn ang="0">
                  <a:pos x="318" y="190"/>
                </a:cxn>
                <a:cxn ang="0">
                  <a:pos x="314" y="221"/>
                </a:cxn>
                <a:cxn ang="0">
                  <a:pos x="305" y="259"/>
                </a:cxn>
                <a:cxn ang="0">
                  <a:pos x="286" y="295"/>
                </a:cxn>
                <a:cxn ang="0">
                  <a:pos x="261" y="339"/>
                </a:cxn>
                <a:cxn ang="0">
                  <a:pos x="244" y="388"/>
                </a:cxn>
                <a:cxn ang="0">
                  <a:pos x="230" y="426"/>
                </a:cxn>
                <a:cxn ang="0">
                  <a:pos x="219" y="415"/>
                </a:cxn>
                <a:cxn ang="0">
                  <a:pos x="232" y="377"/>
                </a:cxn>
                <a:cxn ang="0">
                  <a:pos x="244" y="337"/>
                </a:cxn>
                <a:cxn ang="0">
                  <a:pos x="274" y="289"/>
                </a:cxn>
                <a:cxn ang="0">
                  <a:pos x="295" y="251"/>
                </a:cxn>
                <a:cxn ang="0">
                  <a:pos x="306" y="209"/>
                </a:cxn>
                <a:cxn ang="0">
                  <a:pos x="289" y="156"/>
                </a:cxn>
                <a:cxn ang="0">
                  <a:pos x="270" y="114"/>
                </a:cxn>
                <a:cxn ang="0">
                  <a:pos x="263" y="76"/>
                </a:cxn>
                <a:cxn ang="0">
                  <a:pos x="259" y="44"/>
                </a:cxn>
                <a:cxn ang="0">
                  <a:pos x="234" y="21"/>
                </a:cxn>
                <a:cxn ang="0">
                  <a:pos x="217" y="25"/>
                </a:cxn>
                <a:cxn ang="0">
                  <a:pos x="236" y="63"/>
                </a:cxn>
                <a:cxn ang="0">
                  <a:pos x="249" y="95"/>
                </a:cxn>
                <a:cxn ang="0">
                  <a:pos x="255" y="126"/>
                </a:cxn>
                <a:cxn ang="0">
                  <a:pos x="259" y="162"/>
                </a:cxn>
                <a:cxn ang="0">
                  <a:pos x="251" y="205"/>
                </a:cxn>
                <a:cxn ang="0">
                  <a:pos x="209" y="238"/>
                </a:cxn>
                <a:cxn ang="0">
                  <a:pos x="170" y="255"/>
                </a:cxn>
                <a:cxn ang="0">
                  <a:pos x="130" y="264"/>
                </a:cxn>
                <a:cxn ang="0">
                  <a:pos x="92" y="268"/>
                </a:cxn>
                <a:cxn ang="0">
                  <a:pos x="65" y="266"/>
                </a:cxn>
                <a:cxn ang="0">
                  <a:pos x="55" y="234"/>
                </a:cxn>
                <a:cxn ang="0">
                  <a:pos x="50" y="190"/>
                </a:cxn>
                <a:cxn ang="0">
                  <a:pos x="44" y="156"/>
                </a:cxn>
                <a:cxn ang="0">
                  <a:pos x="35" y="128"/>
                </a:cxn>
                <a:cxn ang="0">
                  <a:pos x="8" y="69"/>
                </a:cxn>
              </a:cxnLst>
              <a:rect l="0" t="0" r="r" b="b"/>
              <a:pathLst>
                <a:path w="318" h="426">
                  <a:moveTo>
                    <a:pt x="8" y="57"/>
                  </a:moveTo>
                  <a:lnTo>
                    <a:pt x="10" y="57"/>
                  </a:lnTo>
                  <a:lnTo>
                    <a:pt x="14" y="65"/>
                  </a:lnTo>
                  <a:lnTo>
                    <a:pt x="16" y="69"/>
                  </a:lnTo>
                  <a:lnTo>
                    <a:pt x="19" y="74"/>
                  </a:lnTo>
                  <a:lnTo>
                    <a:pt x="25" y="80"/>
                  </a:lnTo>
                  <a:lnTo>
                    <a:pt x="29" y="89"/>
                  </a:lnTo>
                  <a:lnTo>
                    <a:pt x="33" y="95"/>
                  </a:lnTo>
                  <a:lnTo>
                    <a:pt x="36" y="103"/>
                  </a:lnTo>
                  <a:lnTo>
                    <a:pt x="40" y="110"/>
                  </a:lnTo>
                  <a:lnTo>
                    <a:pt x="44" y="122"/>
                  </a:lnTo>
                  <a:lnTo>
                    <a:pt x="48" y="131"/>
                  </a:lnTo>
                  <a:lnTo>
                    <a:pt x="52" y="141"/>
                  </a:lnTo>
                  <a:lnTo>
                    <a:pt x="54" y="150"/>
                  </a:lnTo>
                  <a:lnTo>
                    <a:pt x="55" y="162"/>
                  </a:lnTo>
                  <a:lnTo>
                    <a:pt x="55" y="171"/>
                  </a:lnTo>
                  <a:lnTo>
                    <a:pt x="57" y="181"/>
                  </a:lnTo>
                  <a:lnTo>
                    <a:pt x="59" y="190"/>
                  </a:lnTo>
                  <a:lnTo>
                    <a:pt x="59" y="200"/>
                  </a:lnTo>
                  <a:lnTo>
                    <a:pt x="61" y="205"/>
                  </a:lnTo>
                  <a:lnTo>
                    <a:pt x="63" y="215"/>
                  </a:lnTo>
                  <a:lnTo>
                    <a:pt x="63" y="221"/>
                  </a:lnTo>
                  <a:lnTo>
                    <a:pt x="65" y="230"/>
                  </a:lnTo>
                  <a:lnTo>
                    <a:pt x="65" y="240"/>
                  </a:lnTo>
                  <a:lnTo>
                    <a:pt x="67" y="249"/>
                  </a:lnTo>
                  <a:lnTo>
                    <a:pt x="69" y="255"/>
                  </a:lnTo>
                  <a:lnTo>
                    <a:pt x="69" y="259"/>
                  </a:lnTo>
                  <a:lnTo>
                    <a:pt x="71" y="257"/>
                  </a:lnTo>
                  <a:lnTo>
                    <a:pt x="80" y="257"/>
                  </a:lnTo>
                  <a:lnTo>
                    <a:pt x="84" y="257"/>
                  </a:lnTo>
                  <a:lnTo>
                    <a:pt x="90" y="257"/>
                  </a:lnTo>
                  <a:lnTo>
                    <a:pt x="97" y="257"/>
                  </a:lnTo>
                  <a:lnTo>
                    <a:pt x="105" y="257"/>
                  </a:lnTo>
                  <a:lnTo>
                    <a:pt x="111" y="255"/>
                  </a:lnTo>
                  <a:lnTo>
                    <a:pt x="118" y="255"/>
                  </a:lnTo>
                  <a:lnTo>
                    <a:pt x="126" y="255"/>
                  </a:lnTo>
                  <a:lnTo>
                    <a:pt x="135" y="253"/>
                  </a:lnTo>
                  <a:lnTo>
                    <a:pt x="141" y="251"/>
                  </a:lnTo>
                  <a:lnTo>
                    <a:pt x="149" y="249"/>
                  </a:lnTo>
                  <a:lnTo>
                    <a:pt x="154" y="247"/>
                  </a:lnTo>
                  <a:lnTo>
                    <a:pt x="160" y="245"/>
                  </a:lnTo>
                  <a:lnTo>
                    <a:pt x="160" y="244"/>
                  </a:lnTo>
                  <a:lnTo>
                    <a:pt x="160" y="242"/>
                  </a:lnTo>
                  <a:lnTo>
                    <a:pt x="160" y="236"/>
                  </a:lnTo>
                  <a:lnTo>
                    <a:pt x="160" y="230"/>
                  </a:lnTo>
                  <a:lnTo>
                    <a:pt x="160" y="223"/>
                  </a:lnTo>
                  <a:lnTo>
                    <a:pt x="160" y="215"/>
                  </a:lnTo>
                  <a:lnTo>
                    <a:pt x="160" y="209"/>
                  </a:lnTo>
                  <a:lnTo>
                    <a:pt x="158" y="204"/>
                  </a:lnTo>
                  <a:lnTo>
                    <a:pt x="154" y="196"/>
                  </a:lnTo>
                  <a:lnTo>
                    <a:pt x="152" y="190"/>
                  </a:lnTo>
                  <a:lnTo>
                    <a:pt x="151" y="181"/>
                  </a:lnTo>
                  <a:lnTo>
                    <a:pt x="149" y="175"/>
                  </a:lnTo>
                  <a:lnTo>
                    <a:pt x="145" y="169"/>
                  </a:lnTo>
                  <a:lnTo>
                    <a:pt x="141" y="164"/>
                  </a:lnTo>
                  <a:lnTo>
                    <a:pt x="141" y="160"/>
                  </a:lnTo>
                  <a:lnTo>
                    <a:pt x="145" y="158"/>
                  </a:lnTo>
                  <a:lnTo>
                    <a:pt x="154" y="162"/>
                  </a:lnTo>
                  <a:lnTo>
                    <a:pt x="154" y="164"/>
                  </a:lnTo>
                  <a:lnTo>
                    <a:pt x="158" y="171"/>
                  </a:lnTo>
                  <a:lnTo>
                    <a:pt x="160" y="181"/>
                  </a:lnTo>
                  <a:lnTo>
                    <a:pt x="164" y="192"/>
                  </a:lnTo>
                  <a:lnTo>
                    <a:pt x="166" y="202"/>
                  </a:lnTo>
                  <a:lnTo>
                    <a:pt x="170" y="215"/>
                  </a:lnTo>
                  <a:lnTo>
                    <a:pt x="170" y="226"/>
                  </a:lnTo>
                  <a:lnTo>
                    <a:pt x="171" y="240"/>
                  </a:lnTo>
                  <a:lnTo>
                    <a:pt x="173" y="238"/>
                  </a:lnTo>
                  <a:lnTo>
                    <a:pt x="179" y="236"/>
                  </a:lnTo>
                  <a:lnTo>
                    <a:pt x="189" y="232"/>
                  </a:lnTo>
                  <a:lnTo>
                    <a:pt x="200" y="230"/>
                  </a:lnTo>
                  <a:lnTo>
                    <a:pt x="211" y="224"/>
                  </a:lnTo>
                  <a:lnTo>
                    <a:pt x="223" y="217"/>
                  </a:lnTo>
                  <a:lnTo>
                    <a:pt x="234" y="209"/>
                  </a:lnTo>
                  <a:lnTo>
                    <a:pt x="244" y="200"/>
                  </a:lnTo>
                  <a:lnTo>
                    <a:pt x="244" y="192"/>
                  </a:lnTo>
                  <a:lnTo>
                    <a:pt x="246" y="185"/>
                  </a:lnTo>
                  <a:lnTo>
                    <a:pt x="246" y="173"/>
                  </a:lnTo>
                  <a:lnTo>
                    <a:pt x="248" y="164"/>
                  </a:lnTo>
                  <a:lnTo>
                    <a:pt x="246" y="150"/>
                  </a:lnTo>
                  <a:lnTo>
                    <a:pt x="244" y="137"/>
                  </a:lnTo>
                  <a:lnTo>
                    <a:pt x="242" y="122"/>
                  </a:lnTo>
                  <a:lnTo>
                    <a:pt x="240" y="110"/>
                  </a:lnTo>
                  <a:lnTo>
                    <a:pt x="236" y="95"/>
                  </a:lnTo>
                  <a:lnTo>
                    <a:pt x="230" y="80"/>
                  </a:lnTo>
                  <a:lnTo>
                    <a:pt x="227" y="67"/>
                  </a:lnTo>
                  <a:lnTo>
                    <a:pt x="221" y="55"/>
                  </a:lnTo>
                  <a:lnTo>
                    <a:pt x="215" y="40"/>
                  </a:lnTo>
                  <a:lnTo>
                    <a:pt x="209" y="31"/>
                  </a:lnTo>
                  <a:lnTo>
                    <a:pt x="202" y="21"/>
                  </a:lnTo>
                  <a:lnTo>
                    <a:pt x="196" y="13"/>
                  </a:lnTo>
                  <a:lnTo>
                    <a:pt x="145" y="15"/>
                  </a:lnTo>
                  <a:lnTo>
                    <a:pt x="145" y="2"/>
                  </a:lnTo>
                  <a:lnTo>
                    <a:pt x="147" y="0"/>
                  </a:lnTo>
                  <a:lnTo>
                    <a:pt x="158" y="0"/>
                  </a:lnTo>
                  <a:lnTo>
                    <a:pt x="164" y="0"/>
                  </a:lnTo>
                  <a:lnTo>
                    <a:pt x="171" y="0"/>
                  </a:lnTo>
                  <a:lnTo>
                    <a:pt x="179" y="0"/>
                  </a:lnTo>
                  <a:lnTo>
                    <a:pt x="190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9" y="2"/>
                  </a:lnTo>
                  <a:lnTo>
                    <a:pt x="229" y="6"/>
                  </a:lnTo>
                  <a:lnTo>
                    <a:pt x="236" y="10"/>
                  </a:lnTo>
                  <a:lnTo>
                    <a:pt x="246" y="15"/>
                  </a:lnTo>
                  <a:lnTo>
                    <a:pt x="255" y="21"/>
                  </a:lnTo>
                  <a:lnTo>
                    <a:pt x="263" y="27"/>
                  </a:lnTo>
                  <a:lnTo>
                    <a:pt x="263" y="29"/>
                  </a:lnTo>
                  <a:lnTo>
                    <a:pt x="265" y="34"/>
                  </a:lnTo>
                  <a:lnTo>
                    <a:pt x="268" y="44"/>
                  </a:lnTo>
                  <a:lnTo>
                    <a:pt x="270" y="55"/>
                  </a:lnTo>
                  <a:lnTo>
                    <a:pt x="272" y="61"/>
                  </a:lnTo>
                  <a:lnTo>
                    <a:pt x="274" y="67"/>
                  </a:lnTo>
                  <a:lnTo>
                    <a:pt x="274" y="74"/>
                  </a:lnTo>
                  <a:lnTo>
                    <a:pt x="276" y="82"/>
                  </a:lnTo>
                  <a:lnTo>
                    <a:pt x="278" y="88"/>
                  </a:lnTo>
                  <a:lnTo>
                    <a:pt x="280" y="95"/>
                  </a:lnTo>
                  <a:lnTo>
                    <a:pt x="280" y="101"/>
                  </a:lnTo>
                  <a:lnTo>
                    <a:pt x="282" y="108"/>
                  </a:lnTo>
                  <a:lnTo>
                    <a:pt x="282" y="110"/>
                  </a:lnTo>
                  <a:lnTo>
                    <a:pt x="286" y="116"/>
                  </a:lnTo>
                  <a:lnTo>
                    <a:pt x="291" y="126"/>
                  </a:lnTo>
                  <a:lnTo>
                    <a:pt x="299" y="137"/>
                  </a:lnTo>
                  <a:lnTo>
                    <a:pt x="301" y="145"/>
                  </a:lnTo>
                  <a:lnTo>
                    <a:pt x="305" y="150"/>
                  </a:lnTo>
                  <a:lnTo>
                    <a:pt x="306" y="156"/>
                  </a:lnTo>
                  <a:lnTo>
                    <a:pt x="310" y="164"/>
                  </a:lnTo>
                  <a:lnTo>
                    <a:pt x="312" y="169"/>
                  </a:lnTo>
                  <a:lnTo>
                    <a:pt x="314" y="177"/>
                  </a:lnTo>
                  <a:lnTo>
                    <a:pt x="316" y="185"/>
                  </a:lnTo>
                  <a:lnTo>
                    <a:pt x="318" y="190"/>
                  </a:lnTo>
                  <a:lnTo>
                    <a:pt x="316" y="196"/>
                  </a:lnTo>
                  <a:lnTo>
                    <a:pt x="316" y="202"/>
                  </a:lnTo>
                  <a:lnTo>
                    <a:pt x="316" y="209"/>
                  </a:lnTo>
                  <a:lnTo>
                    <a:pt x="316" y="215"/>
                  </a:lnTo>
                  <a:lnTo>
                    <a:pt x="314" y="221"/>
                  </a:lnTo>
                  <a:lnTo>
                    <a:pt x="314" y="228"/>
                  </a:lnTo>
                  <a:lnTo>
                    <a:pt x="312" y="236"/>
                  </a:lnTo>
                  <a:lnTo>
                    <a:pt x="310" y="244"/>
                  </a:lnTo>
                  <a:lnTo>
                    <a:pt x="306" y="251"/>
                  </a:lnTo>
                  <a:lnTo>
                    <a:pt x="305" y="259"/>
                  </a:lnTo>
                  <a:lnTo>
                    <a:pt x="301" y="264"/>
                  </a:lnTo>
                  <a:lnTo>
                    <a:pt x="299" y="272"/>
                  </a:lnTo>
                  <a:lnTo>
                    <a:pt x="295" y="280"/>
                  </a:lnTo>
                  <a:lnTo>
                    <a:pt x="291" y="287"/>
                  </a:lnTo>
                  <a:lnTo>
                    <a:pt x="286" y="295"/>
                  </a:lnTo>
                  <a:lnTo>
                    <a:pt x="282" y="304"/>
                  </a:lnTo>
                  <a:lnTo>
                    <a:pt x="276" y="310"/>
                  </a:lnTo>
                  <a:lnTo>
                    <a:pt x="270" y="320"/>
                  </a:lnTo>
                  <a:lnTo>
                    <a:pt x="265" y="329"/>
                  </a:lnTo>
                  <a:lnTo>
                    <a:pt x="261" y="339"/>
                  </a:lnTo>
                  <a:lnTo>
                    <a:pt x="257" y="348"/>
                  </a:lnTo>
                  <a:lnTo>
                    <a:pt x="253" y="360"/>
                  </a:lnTo>
                  <a:lnTo>
                    <a:pt x="249" y="369"/>
                  </a:lnTo>
                  <a:lnTo>
                    <a:pt x="246" y="380"/>
                  </a:lnTo>
                  <a:lnTo>
                    <a:pt x="244" y="388"/>
                  </a:lnTo>
                  <a:lnTo>
                    <a:pt x="240" y="398"/>
                  </a:lnTo>
                  <a:lnTo>
                    <a:pt x="236" y="405"/>
                  </a:lnTo>
                  <a:lnTo>
                    <a:pt x="234" y="413"/>
                  </a:lnTo>
                  <a:lnTo>
                    <a:pt x="230" y="422"/>
                  </a:lnTo>
                  <a:lnTo>
                    <a:pt x="230" y="426"/>
                  </a:lnTo>
                  <a:lnTo>
                    <a:pt x="227" y="424"/>
                  </a:lnTo>
                  <a:lnTo>
                    <a:pt x="223" y="426"/>
                  </a:lnTo>
                  <a:lnTo>
                    <a:pt x="219" y="424"/>
                  </a:lnTo>
                  <a:lnTo>
                    <a:pt x="219" y="420"/>
                  </a:lnTo>
                  <a:lnTo>
                    <a:pt x="219" y="415"/>
                  </a:lnTo>
                  <a:lnTo>
                    <a:pt x="223" y="405"/>
                  </a:lnTo>
                  <a:lnTo>
                    <a:pt x="225" y="398"/>
                  </a:lnTo>
                  <a:lnTo>
                    <a:pt x="227" y="390"/>
                  </a:lnTo>
                  <a:lnTo>
                    <a:pt x="229" y="384"/>
                  </a:lnTo>
                  <a:lnTo>
                    <a:pt x="232" y="377"/>
                  </a:lnTo>
                  <a:lnTo>
                    <a:pt x="234" y="369"/>
                  </a:lnTo>
                  <a:lnTo>
                    <a:pt x="236" y="361"/>
                  </a:lnTo>
                  <a:lnTo>
                    <a:pt x="238" y="356"/>
                  </a:lnTo>
                  <a:lnTo>
                    <a:pt x="240" y="350"/>
                  </a:lnTo>
                  <a:lnTo>
                    <a:pt x="244" y="337"/>
                  </a:lnTo>
                  <a:lnTo>
                    <a:pt x="249" y="331"/>
                  </a:lnTo>
                  <a:lnTo>
                    <a:pt x="251" y="323"/>
                  </a:lnTo>
                  <a:lnTo>
                    <a:pt x="259" y="314"/>
                  </a:lnTo>
                  <a:lnTo>
                    <a:pt x="267" y="301"/>
                  </a:lnTo>
                  <a:lnTo>
                    <a:pt x="274" y="289"/>
                  </a:lnTo>
                  <a:lnTo>
                    <a:pt x="278" y="282"/>
                  </a:lnTo>
                  <a:lnTo>
                    <a:pt x="282" y="276"/>
                  </a:lnTo>
                  <a:lnTo>
                    <a:pt x="286" y="268"/>
                  </a:lnTo>
                  <a:lnTo>
                    <a:pt x="289" y="263"/>
                  </a:lnTo>
                  <a:lnTo>
                    <a:pt x="295" y="251"/>
                  </a:lnTo>
                  <a:lnTo>
                    <a:pt x="301" y="242"/>
                  </a:lnTo>
                  <a:lnTo>
                    <a:pt x="301" y="230"/>
                  </a:lnTo>
                  <a:lnTo>
                    <a:pt x="305" y="224"/>
                  </a:lnTo>
                  <a:lnTo>
                    <a:pt x="305" y="217"/>
                  </a:lnTo>
                  <a:lnTo>
                    <a:pt x="306" y="209"/>
                  </a:lnTo>
                  <a:lnTo>
                    <a:pt x="306" y="198"/>
                  </a:lnTo>
                  <a:lnTo>
                    <a:pt x="305" y="186"/>
                  </a:lnTo>
                  <a:lnTo>
                    <a:pt x="299" y="177"/>
                  </a:lnTo>
                  <a:lnTo>
                    <a:pt x="295" y="167"/>
                  </a:lnTo>
                  <a:lnTo>
                    <a:pt x="289" y="156"/>
                  </a:lnTo>
                  <a:lnTo>
                    <a:pt x="286" y="147"/>
                  </a:lnTo>
                  <a:lnTo>
                    <a:pt x="280" y="135"/>
                  </a:lnTo>
                  <a:lnTo>
                    <a:pt x="276" y="126"/>
                  </a:lnTo>
                  <a:lnTo>
                    <a:pt x="272" y="118"/>
                  </a:lnTo>
                  <a:lnTo>
                    <a:pt x="270" y="114"/>
                  </a:lnTo>
                  <a:lnTo>
                    <a:pt x="268" y="107"/>
                  </a:lnTo>
                  <a:lnTo>
                    <a:pt x="267" y="95"/>
                  </a:lnTo>
                  <a:lnTo>
                    <a:pt x="265" y="89"/>
                  </a:lnTo>
                  <a:lnTo>
                    <a:pt x="265" y="82"/>
                  </a:lnTo>
                  <a:lnTo>
                    <a:pt x="263" y="76"/>
                  </a:lnTo>
                  <a:lnTo>
                    <a:pt x="263" y="70"/>
                  </a:lnTo>
                  <a:lnTo>
                    <a:pt x="261" y="63"/>
                  </a:lnTo>
                  <a:lnTo>
                    <a:pt x="261" y="55"/>
                  </a:lnTo>
                  <a:lnTo>
                    <a:pt x="259" y="50"/>
                  </a:lnTo>
                  <a:lnTo>
                    <a:pt x="259" y="44"/>
                  </a:lnTo>
                  <a:lnTo>
                    <a:pt x="255" y="34"/>
                  </a:lnTo>
                  <a:lnTo>
                    <a:pt x="251" y="31"/>
                  </a:lnTo>
                  <a:lnTo>
                    <a:pt x="246" y="27"/>
                  </a:lnTo>
                  <a:lnTo>
                    <a:pt x="242" y="25"/>
                  </a:lnTo>
                  <a:lnTo>
                    <a:pt x="234" y="21"/>
                  </a:lnTo>
                  <a:lnTo>
                    <a:pt x="229" y="21"/>
                  </a:lnTo>
                  <a:lnTo>
                    <a:pt x="217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7" y="25"/>
                  </a:lnTo>
                  <a:lnTo>
                    <a:pt x="221" y="32"/>
                  </a:lnTo>
                  <a:lnTo>
                    <a:pt x="229" y="46"/>
                  </a:lnTo>
                  <a:lnTo>
                    <a:pt x="230" y="50"/>
                  </a:lnTo>
                  <a:lnTo>
                    <a:pt x="234" y="57"/>
                  </a:lnTo>
                  <a:lnTo>
                    <a:pt x="236" y="63"/>
                  </a:lnTo>
                  <a:lnTo>
                    <a:pt x="240" y="70"/>
                  </a:lnTo>
                  <a:lnTo>
                    <a:pt x="242" y="76"/>
                  </a:lnTo>
                  <a:lnTo>
                    <a:pt x="244" y="82"/>
                  </a:lnTo>
                  <a:lnTo>
                    <a:pt x="246" y="88"/>
                  </a:lnTo>
                  <a:lnTo>
                    <a:pt x="249" y="95"/>
                  </a:lnTo>
                  <a:lnTo>
                    <a:pt x="249" y="99"/>
                  </a:lnTo>
                  <a:lnTo>
                    <a:pt x="251" y="105"/>
                  </a:lnTo>
                  <a:lnTo>
                    <a:pt x="251" y="112"/>
                  </a:lnTo>
                  <a:lnTo>
                    <a:pt x="255" y="120"/>
                  </a:lnTo>
                  <a:lnTo>
                    <a:pt x="255" y="126"/>
                  </a:lnTo>
                  <a:lnTo>
                    <a:pt x="255" y="133"/>
                  </a:lnTo>
                  <a:lnTo>
                    <a:pt x="257" y="141"/>
                  </a:lnTo>
                  <a:lnTo>
                    <a:pt x="259" y="148"/>
                  </a:lnTo>
                  <a:lnTo>
                    <a:pt x="259" y="154"/>
                  </a:lnTo>
                  <a:lnTo>
                    <a:pt x="259" y="162"/>
                  </a:lnTo>
                  <a:lnTo>
                    <a:pt x="259" y="169"/>
                  </a:lnTo>
                  <a:lnTo>
                    <a:pt x="259" y="175"/>
                  </a:lnTo>
                  <a:lnTo>
                    <a:pt x="257" y="186"/>
                  </a:lnTo>
                  <a:lnTo>
                    <a:pt x="255" y="200"/>
                  </a:lnTo>
                  <a:lnTo>
                    <a:pt x="251" y="205"/>
                  </a:lnTo>
                  <a:lnTo>
                    <a:pt x="244" y="215"/>
                  </a:lnTo>
                  <a:lnTo>
                    <a:pt x="234" y="223"/>
                  </a:lnTo>
                  <a:lnTo>
                    <a:pt x="223" y="230"/>
                  </a:lnTo>
                  <a:lnTo>
                    <a:pt x="215" y="234"/>
                  </a:lnTo>
                  <a:lnTo>
                    <a:pt x="209" y="238"/>
                  </a:lnTo>
                  <a:lnTo>
                    <a:pt x="202" y="242"/>
                  </a:lnTo>
                  <a:lnTo>
                    <a:pt x="194" y="245"/>
                  </a:lnTo>
                  <a:lnTo>
                    <a:pt x="187" y="249"/>
                  </a:lnTo>
                  <a:lnTo>
                    <a:pt x="179" y="251"/>
                  </a:lnTo>
                  <a:lnTo>
                    <a:pt x="170" y="255"/>
                  </a:lnTo>
                  <a:lnTo>
                    <a:pt x="164" y="259"/>
                  </a:lnTo>
                  <a:lnTo>
                    <a:pt x="154" y="261"/>
                  </a:lnTo>
                  <a:lnTo>
                    <a:pt x="145" y="261"/>
                  </a:lnTo>
                  <a:lnTo>
                    <a:pt x="135" y="263"/>
                  </a:lnTo>
                  <a:lnTo>
                    <a:pt x="130" y="264"/>
                  </a:lnTo>
                  <a:lnTo>
                    <a:pt x="120" y="266"/>
                  </a:lnTo>
                  <a:lnTo>
                    <a:pt x="113" y="266"/>
                  </a:lnTo>
                  <a:lnTo>
                    <a:pt x="105" y="266"/>
                  </a:lnTo>
                  <a:lnTo>
                    <a:pt x="99" y="268"/>
                  </a:lnTo>
                  <a:lnTo>
                    <a:pt x="92" y="268"/>
                  </a:lnTo>
                  <a:lnTo>
                    <a:pt x="86" y="268"/>
                  </a:lnTo>
                  <a:lnTo>
                    <a:pt x="80" y="268"/>
                  </a:lnTo>
                  <a:lnTo>
                    <a:pt x="76" y="268"/>
                  </a:lnTo>
                  <a:lnTo>
                    <a:pt x="69" y="266"/>
                  </a:lnTo>
                  <a:lnTo>
                    <a:pt x="65" y="266"/>
                  </a:lnTo>
                  <a:lnTo>
                    <a:pt x="59" y="261"/>
                  </a:lnTo>
                  <a:lnTo>
                    <a:pt x="57" y="253"/>
                  </a:lnTo>
                  <a:lnTo>
                    <a:pt x="55" y="245"/>
                  </a:lnTo>
                  <a:lnTo>
                    <a:pt x="55" y="240"/>
                  </a:lnTo>
                  <a:lnTo>
                    <a:pt x="55" y="234"/>
                  </a:lnTo>
                  <a:lnTo>
                    <a:pt x="55" y="226"/>
                  </a:lnTo>
                  <a:lnTo>
                    <a:pt x="54" y="215"/>
                  </a:lnTo>
                  <a:lnTo>
                    <a:pt x="54" y="204"/>
                  </a:lnTo>
                  <a:lnTo>
                    <a:pt x="52" y="196"/>
                  </a:lnTo>
                  <a:lnTo>
                    <a:pt x="50" y="190"/>
                  </a:lnTo>
                  <a:lnTo>
                    <a:pt x="50" y="183"/>
                  </a:lnTo>
                  <a:lnTo>
                    <a:pt x="50" y="177"/>
                  </a:lnTo>
                  <a:lnTo>
                    <a:pt x="48" y="169"/>
                  </a:lnTo>
                  <a:lnTo>
                    <a:pt x="46" y="162"/>
                  </a:lnTo>
                  <a:lnTo>
                    <a:pt x="44" y="156"/>
                  </a:lnTo>
                  <a:lnTo>
                    <a:pt x="44" y="154"/>
                  </a:lnTo>
                  <a:lnTo>
                    <a:pt x="40" y="147"/>
                  </a:lnTo>
                  <a:lnTo>
                    <a:pt x="38" y="141"/>
                  </a:lnTo>
                  <a:lnTo>
                    <a:pt x="36" y="133"/>
                  </a:lnTo>
                  <a:lnTo>
                    <a:pt x="35" y="128"/>
                  </a:lnTo>
                  <a:lnTo>
                    <a:pt x="31" y="114"/>
                  </a:lnTo>
                  <a:lnTo>
                    <a:pt x="25" y="103"/>
                  </a:lnTo>
                  <a:lnTo>
                    <a:pt x="19" y="89"/>
                  </a:lnTo>
                  <a:lnTo>
                    <a:pt x="14" y="80"/>
                  </a:lnTo>
                  <a:lnTo>
                    <a:pt x="8" y="69"/>
                  </a:lnTo>
                  <a:lnTo>
                    <a:pt x="0" y="63"/>
                  </a:lnTo>
                  <a:lnTo>
                    <a:pt x="8" y="57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954"/>
            <p:cNvSpPr>
              <a:spLocks/>
            </p:cNvSpPr>
            <p:nvPr/>
          </p:nvSpPr>
          <p:spPr bwMode="auto">
            <a:xfrm>
              <a:off x="1477437" y="4727576"/>
              <a:ext cx="363537" cy="4048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1" y="6"/>
                </a:cxn>
                <a:cxn ang="0">
                  <a:pos x="30" y="16"/>
                </a:cxn>
                <a:cxn ang="0">
                  <a:pos x="38" y="27"/>
                </a:cxn>
                <a:cxn ang="0">
                  <a:pos x="44" y="42"/>
                </a:cxn>
                <a:cxn ang="0">
                  <a:pos x="49" y="58"/>
                </a:cxn>
                <a:cxn ang="0">
                  <a:pos x="53" y="71"/>
                </a:cxn>
                <a:cxn ang="0">
                  <a:pos x="55" y="82"/>
                </a:cxn>
                <a:cxn ang="0">
                  <a:pos x="59" y="101"/>
                </a:cxn>
                <a:cxn ang="0">
                  <a:pos x="63" y="120"/>
                </a:cxn>
                <a:cxn ang="0">
                  <a:pos x="66" y="134"/>
                </a:cxn>
                <a:cxn ang="0">
                  <a:pos x="72" y="145"/>
                </a:cxn>
                <a:cxn ang="0">
                  <a:pos x="80" y="160"/>
                </a:cxn>
                <a:cxn ang="0">
                  <a:pos x="93" y="181"/>
                </a:cxn>
                <a:cxn ang="0">
                  <a:pos x="108" y="202"/>
                </a:cxn>
                <a:cxn ang="0">
                  <a:pos x="125" y="225"/>
                </a:cxn>
                <a:cxn ang="0">
                  <a:pos x="146" y="248"/>
                </a:cxn>
                <a:cxn ang="0">
                  <a:pos x="169" y="271"/>
                </a:cxn>
                <a:cxn ang="0">
                  <a:pos x="194" y="293"/>
                </a:cxn>
                <a:cxn ang="0">
                  <a:pos x="228" y="322"/>
                </a:cxn>
                <a:cxn ang="0">
                  <a:pos x="272" y="356"/>
                </a:cxn>
                <a:cxn ang="0">
                  <a:pos x="319" y="392"/>
                </a:cxn>
                <a:cxn ang="0">
                  <a:pos x="363" y="426"/>
                </a:cxn>
                <a:cxn ang="0">
                  <a:pos x="405" y="457"/>
                </a:cxn>
                <a:cxn ang="0">
                  <a:pos x="435" y="482"/>
                </a:cxn>
                <a:cxn ang="0">
                  <a:pos x="454" y="497"/>
                </a:cxn>
                <a:cxn ang="0">
                  <a:pos x="458" y="508"/>
                </a:cxn>
                <a:cxn ang="0">
                  <a:pos x="447" y="506"/>
                </a:cxn>
                <a:cxn ang="0">
                  <a:pos x="430" y="487"/>
                </a:cxn>
                <a:cxn ang="0">
                  <a:pos x="411" y="472"/>
                </a:cxn>
                <a:cxn ang="0">
                  <a:pos x="399" y="461"/>
                </a:cxn>
                <a:cxn ang="0">
                  <a:pos x="380" y="447"/>
                </a:cxn>
                <a:cxn ang="0">
                  <a:pos x="363" y="436"/>
                </a:cxn>
                <a:cxn ang="0">
                  <a:pos x="344" y="425"/>
                </a:cxn>
                <a:cxn ang="0">
                  <a:pos x="316" y="404"/>
                </a:cxn>
                <a:cxn ang="0">
                  <a:pos x="285" y="381"/>
                </a:cxn>
                <a:cxn ang="0">
                  <a:pos x="251" y="356"/>
                </a:cxn>
                <a:cxn ang="0">
                  <a:pos x="220" y="331"/>
                </a:cxn>
                <a:cxn ang="0">
                  <a:pos x="196" y="310"/>
                </a:cxn>
                <a:cxn ang="0">
                  <a:pos x="179" y="299"/>
                </a:cxn>
                <a:cxn ang="0">
                  <a:pos x="171" y="291"/>
                </a:cxn>
                <a:cxn ang="0">
                  <a:pos x="158" y="280"/>
                </a:cxn>
                <a:cxn ang="0">
                  <a:pos x="144" y="265"/>
                </a:cxn>
                <a:cxn ang="0">
                  <a:pos x="125" y="246"/>
                </a:cxn>
                <a:cxn ang="0">
                  <a:pos x="108" y="223"/>
                </a:cxn>
                <a:cxn ang="0">
                  <a:pos x="89" y="198"/>
                </a:cxn>
                <a:cxn ang="0">
                  <a:pos x="70" y="172"/>
                </a:cxn>
                <a:cxn ang="0">
                  <a:pos x="57" y="143"/>
                </a:cxn>
                <a:cxn ang="0">
                  <a:pos x="53" y="128"/>
                </a:cxn>
                <a:cxn ang="0">
                  <a:pos x="49" y="116"/>
                </a:cxn>
                <a:cxn ang="0">
                  <a:pos x="46" y="97"/>
                </a:cxn>
                <a:cxn ang="0">
                  <a:pos x="40" y="77"/>
                </a:cxn>
                <a:cxn ang="0">
                  <a:pos x="34" y="58"/>
                </a:cxn>
                <a:cxn ang="0">
                  <a:pos x="28" y="42"/>
                </a:cxn>
                <a:cxn ang="0">
                  <a:pos x="21" y="27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458" h="510">
                  <a:moveTo>
                    <a:pt x="2" y="0"/>
                  </a:moveTo>
                  <a:lnTo>
                    <a:pt x="4" y="0"/>
                  </a:lnTo>
                  <a:lnTo>
                    <a:pt x="15" y="2"/>
                  </a:lnTo>
                  <a:lnTo>
                    <a:pt x="21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4" y="21"/>
                  </a:lnTo>
                  <a:lnTo>
                    <a:pt x="38" y="27"/>
                  </a:lnTo>
                  <a:lnTo>
                    <a:pt x="42" y="37"/>
                  </a:lnTo>
                  <a:lnTo>
                    <a:pt x="44" y="42"/>
                  </a:lnTo>
                  <a:lnTo>
                    <a:pt x="47" y="50"/>
                  </a:lnTo>
                  <a:lnTo>
                    <a:pt x="49" y="58"/>
                  </a:lnTo>
                  <a:lnTo>
                    <a:pt x="53" y="65"/>
                  </a:lnTo>
                  <a:lnTo>
                    <a:pt x="53" y="71"/>
                  </a:lnTo>
                  <a:lnTo>
                    <a:pt x="55" y="77"/>
                  </a:lnTo>
                  <a:lnTo>
                    <a:pt x="55" y="82"/>
                  </a:lnTo>
                  <a:lnTo>
                    <a:pt x="59" y="90"/>
                  </a:lnTo>
                  <a:lnTo>
                    <a:pt x="59" y="101"/>
                  </a:lnTo>
                  <a:lnTo>
                    <a:pt x="63" y="111"/>
                  </a:lnTo>
                  <a:lnTo>
                    <a:pt x="63" y="120"/>
                  </a:lnTo>
                  <a:lnTo>
                    <a:pt x="66" y="130"/>
                  </a:lnTo>
                  <a:lnTo>
                    <a:pt x="66" y="134"/>
                  </a:lnTo>
                  <a:lnTo>
                    <a:pt x="70" y="139"/>
                  </a:lnTo>
                  <a:lnTo>
                    <a:pt x="72" y="145"/>
                  </a:lnTo>
                  <a:lnTo>
                    <a:pt x="78" y="153"/>
                  </a:lnTo>
                  <a:lnTo>
                    <a:pt x="80" y="160"/>
                  </a:lnTo>
                  <a:lnTo>
                    <a:pt x="87" y="172"/>
                  </a:lnTo>
                  <a:lnTo>
                    <a:pt x="93" y="181"/>
                  </a:lnTo>
                  <a:lnTo>
                    <a:pt x="101" y="193"/>
                  </a:lnTo>
                  <a:lnTo>
                    <a:pt x="108" y="202"/>
                  </a:lnTo>
                  <a:lnTo>
                    <a:pt x="118" y="213"/>
                  </a:lnTo>
                  <a:lnTo>
                    <a:pt x="125" y="225"/>
                  </a:lnTo>
                  <a:lnTo>
                    <a:pt x="135" y="236"/>
                  </a:lnTo>
                  <a:lnTo>
                    <a:pt x="146" y="248"/>
                  </a:lnTo>
                  <a:lnTo>
                    <a:pt x="156" y="261"/>
                  </a:lnTo>
                  <a:lnTo>
                    <a:pt x="169" y="271"/>
                  </a:lnTo>
                  <a:lnTo>
                    <a:pt x="181" y="282"/>
                  </a:lnTo>
                  <a:lnTo>
                    <a:pt x="194" y="293"/>
                  </a:lnTo>
                  <a:lnTo>
                    <a:pt x="211" y="307"/>
                  </a:lnTo>
                  <a:lnTo>
                    <a:pt x="228" y="322"/>
                  </a:lnTo>
                  <a:lnTo>
                    <a:pt x="251" y="339"/>
                  </a:lnTo>
                  <a:lnTo>
                    <a:pt x="272" y="356"/>
                  </a:lnTo>
                  <a:lnTo>
                    <a:pt x="295" y="375"/>
                  </a:lnTo>
                  <a:lnTo>
                    <a:pt x="319" y="392"/>
                  </a:lnTo>
                  <a:lnTo>
                    <a:pt x="342" y="411"/>
                  </a:lnTo>
                  <a:lnTo>
                    <a:pt x="363" y="426"/>
                  </a:lnTo>
                  <a:lnTo>
                    <a:pt x="386" y="442"/>
                  </a:lnTo>
                  <a:lnTo>
                    <a:pt x="405" y="457"/>
                  </a:lnTo>
                  <a:lnTo>
                    <a:pt x="422" y="470"/>
                  </a:lnTo>
                  <a:lnTo>
                    <a:pt x="435" y="482"/>
                  </a:lnTo>
                  <a:lnTo>
                    <a:pt x="447" y="491"/>
                  </a:lnTo>
                  <a:lnTo>
                    <a:pt x="454" y="497"/>
                  </a:lnTo>
                  <a:lnTo>
                    <a:pt x="456" y="501"/>
                  </a:lnTo>
                  <a:lnTo>
                    <a:pt x="458" y="508"/>
                  </a:lnTo>
                  <a:lnTo>
                    <a:pt x="452" y="510"/>
                  </a:lnTo>
                  <a:lnTo>
                    <a:pt x="447" y="506"/>
                  </a:lnTo>
                  <a:lnTo>
                    <a:pt x="441" y="499"/>
                  </a:lnTo>
                  <a:lnTo>
                    <a:pt x="430" y="487"/>
                  </a:lnTo>
                  <a:lnTo>
                    <a:pt x="418" y="480"/>
                  </a:lnTo>
                  <a:lnTo>
                    <a:pt x="411" y="472"/>
                  </a:lnTo>
                  <a:lnTo>
                    <a:pt x="405" y="466"/>
                  </a:lnTo>
                  <a:lnTo>
                    <a:pt x="399" y="461"/>
                  </a:lnTo>
                  <a:lnTo>
                    <a:pt x="392" y="457"/>
                  </a:lnTo>
                  <a:lnTo>
                    <a:pt x="380" y="447"/>
                  </a:lnTo>
                  <a:lnTo>
                    <a:pt x="371" y="442"/>
                  </a:lnTo>
                  <a:lnTo>
                    <a:pt x="363" y="436"/>
                  </a:lnTo>
                  <a:lnTo>
                    <a:pt x="354" y="432"/>
                  </a:lnTo>
                  <a:lnTo>
                    <a:pt x="344" y="425"/>
                  </a:lnTo>
                  <a:lnTo>
                    <a:pt x="331" y="415"/>
                  </a:lnTo>
                  <a:lnTo>
                    <a:pt x="316" y="404"/>
                  </a:lnTo>
                  <a:lnTo>
                    <a:pt x="300" y="392"/>
                  </a:lnTo>
                  <a:lnTo>
                    <a:pt x="285" y="381"/>
                  </a:lnTo>
                  <a:lnTo>
                    <a:pt x="270" y="368"/>
                  </a:lnTo>
                  <a:lnTo>
                    <a:pt x="251" y="356"/>
                  </a:lnTo>
                  <a:lnTo>
                    <a:pt x="236" y="345"/>
                  </a:lnTo>
                  <a:lnTo>
                    <a:pt x="220" y="331"/>
                  </a:lnTo>
                  <a:lnTo>
                    <a:pt x="209" y="322"/>
                  </a:lnTo>
                  <a:lnTo>
                    <a:pt x="196" y="310"/>
                  </a:lnTo>
                  <a:lnTo>
                    <a:pt x="186" y="305"/>
                  </a:lnTo>
                  <a:lnTo>
                    <a:pt x="179" y="299"/>
                  </a:lnTo>
                  <a:lnTo>
                    <a:pt x="175" y="297"/>
                  </a:lnTo>
                  <a:lnTo>
                    <a:pt x="171" y="291"/>
                  </a:lnTo>
                  <a:lnTo>
                    <a:pt x="165" y="288"/>
                  </a:lnTo>
                  <a:lnTo>
                    <a:pt x="158" y="280"/>
                  </a:lnTo>
                  <a:lnTo>
                    <a:pt x="152" y="274"/>
                  </a:lnTo>
                  <a:lnTo>
                    <a:pt x="144" y="265"/>
                  </a:lnTo>
                  <a:lnTo>
                    <a:pt x="135" y="257"/>
                  </a:lnTo>
                  <a:lnTo>
                    <a:pt x="125" y="246"/>
                  </a:lnTo>
                  <a:lnTo>
                    <a:pt x="118" y="236"/>
                  </a:lnTo>
                  <a:lnTo>
                    <a:pt x="108" y="223"/>
                  </a:lnTo>
                  <a:lnTo>
                    <a:pt x="99" y="212"/>
                  </a:lnTo>
                  <a:lnTo>
                    <a:pt x="89" y="198"/>
                  </a:lnTo>
                  <a:lnTo>
                    <a:pt x="80" y="185"/>
                  </a:lnTo>
                  <a:lnTo>
                    <a:pt x="70" y="172"/>
                  </a:lnTo>
                  <a:lnTo>
                    <a:pt x="65" y="156"/>
                  </a:lnTo>
                  <a:lnTo>
                    <a:pt x="57" y="143"/>
                  </a:lnTo>
                  <a:lnTo>
                    <a:pt x="53" y="130"/>
                  </a:lnTo>
                  <a:lnTo>
                    <a:pt x="53" y="128"/>
                  </a:lnTo>
                  <a:lnTo>
                    <a:pt x="51" y="124"/>
                  </a:lnTo>
                  <a:lnTo>
                    <a:pt x="49" y="116"/>
                  </a:lnTo>
                  <a:lnTo>
                    <a:pt x="49" y="109"/>
                  </a:lnTo>
                  <a:lnTo>
                    <a:pt x="46" y="97"/>
                  </a:lnTo>
                  <a:lnTo>
                    <a:pt x="44" y="88"/>
                  </a:lnTo>
                  <a:lnTo>
                    <a:pt x="40" y="77"/>
                  </a:lnTo>
                  <a:lnTo>
                    <a:pt x="38" y="65"/>
                  </a:lnTo>
                  <a:lnTo>
                    <a:pt x="34" y="58"/>
                  </a:lnTo>
                  <a:lnTo>
                    <a:pt x="32" y="50"/>
                  </a:lnTo>
                  <a:lnTo>
                    <a:pt x="28" y="42"/>
                  </a:lnTo>
                  <a:lnTo>
                    <a:pt x="27" y="39"/>
                  </a:lnTo>
                  <a:lnTo>
                    <a:pt x="21" y="27"/>
                  </a:lnTo>
                  <a:lnTo>
                    <a:pt x="15" y="19"/>
                  </a:lnTo>
                  <a:lnTo>
                    <a:pt x="8" y="12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955"/>
            <p:cNvSpPr>
              <a:spLocks/>
            </p:cNvSpPr>
            <p:nvPr/>
          </p:nvSpPr>
          <p:spPr bwMode="auto">
            <a:xfrm>
              <a:off x="1440925" y="4727576"/>
              <a:ext cx="385762" cy="430213"/>
            </a:xfrm>
            <a:custGeom>
              <a:avLst/>
              <a:gdLst/>
              <a:ahLst/>
              <a:cxnLst>
                <a:cxn ang="0">
                  <a:pos x="46" y="4"/>
                </a:cxn>
                <a:cxn ang="0">
                  <a:pos x="38" y="19"/>
                </a:cxn>
                <a:cxn ang="0">
                  <a:pos x="29" y="31"/>
                </a:cxn>
                <a:cxn ang="0">
                  <a:pos x="19" y="48"/>
                </a:cxn>
                <a:cxn ang="0">
                  <a:pos x="12" y="69"/>
                </a:cxn>
                <a:cxn ang="0">
                  <a:pos x="12" y="82"/>
                </a:cxn>
                <a:cxn ang="0">
                  <a:pos x="12" y="97"/>
                </a:cxn>
                <a:cxn ang="0">
                  <a:pos x="14" y="113"/>
                </a:cxn>
                <a:cxn ang="0">
                  <a:pos x="17" y="132"/>
                </a:cxn>
                <a:cxn ang="0">
                  <a:pos x="21" y="149"/>
                </a:cxn>
                <a:cxn ang="0">
                  <a:pos x="29" y="168"/>
                </a:cxn>
                <a:cxn ang="0">
                  <a:pos x="36" y="185"/>
                </a:cxn>
                <a:cxn ang="0">
                  <a:pos x="48" y="206"/>
                </a:cxn>
                <a:cxn ang="0">
                  <a:pos x="59" y="225"/>
                </a:cxn>
                <a:cxn ang="0">
                  <a:pos x="74" y="244"/>
                </a:cxn>
                <a:cxn ang="0">
                  <a:pos x="92" y="261"/>
                </a:cxn>
                <a:cxn ang="0">
                  <a:pos x="111" y="280"/>
                </a:cxn>
                <a:cxn ang="0">
                  <a:pos x="130" y="297"/>
                </a:cxn>
                <a:cxn ang="0">
                  <a:pos x="154" y="314"/>
                </a:cxn>
                <a:cxn ang="0">
                  <a:pos x="179" y="331"/>
                </a:cxn>
                <a:cxn ang="0">
                  <a:pos x="206" y="347"/>
                </a:cxn>
                <a:cxn ang="0">
                  <a:pos x="234" y="366"/>
                </a:cxn>
                <a:cxn ang="0">
                  <a:pos x="266" y="383"/>
                </a:cxn>
                <a:cxn ang="0">
                  <a:pos x="297" y="400"/>
                </a:cxn>
                <a:cxn ang="0">
                  <a:pos x="333" y="421"/>
                </a:cxn>
                <a:cxn ang="0">
                  <a:pos x="367" y="442"/>
                </a:cxn>
                <a:cxn ang="0">
                  <a:pos x="400" y="466"/>
                </a:cxn>
                <a:cxn ang="0">
                  <a:pos x="430" y="485"/>
                </a:cxn>
                <a:cxn ang="0">
                  <a:pos x="455" y="506"/>
                </a:cxn>
                <a:cxn ang="0">
                  <a:pos x="472" y="522"/>
                </a:cxn>
                <a:cxn ang="0">
                  <a:pos x="485" y="535"/>
                </a:cxn>
                <a:cxn ang="0">
                  <a:pos x="476" y="539"/>
                </a:cxn>
                <a:cxn ang="0">
                  <a:pos x="459" y="523"/>
                </a:cxn>
                <a:cxn ang="0">
                  <a:pos x="441" y="510"/>
                </a:cxn>
                <a:cxn ang="0">
                  <a:pos x="417" y="491"/>
                </a:cxn>
                <a:cxn ang="0">
                  <a:pos x="388" y="470"/>
                </a:cxn>
                <a:cxn ang="0">
                  <a:pos x="352" y="445"/>
                </a:cxn>
                <a:cxn ang="0">
                  <a:pos x="312" y="423"/>
                </a:cxn>
                <a:cxn ang="0">
                  <a:pos x="266" y="396"/>
                </a:cxn>
                <a:cxn ang="0">
                  <a:pos x="225" y="375"/>
                </a:cxn>
                <a:cxn ang="0">
                  <a:pos x="190" y="352"/>
                </a:cxn>
                <a:cxn ang="0">
                  <a:pos x="160" y="335"/>
                </a:cxn>
                <a:cxn ang="0">
                  <a:pos x="131" y="316"/>
                </a:cxn>
                <a:cxn ang="0">
                  <a:pos x="111" y="297"/>
                </a:cxn>
                <a:cxn ang="0">
                  <a:pos x="90" y="276"/>
                </a:cxn>
                <a:cxn ang="0">
                  <a:pos x="71" y="253"/>
                </a:cxn>
                <a:cxn ang="0">
                  <a:pos x="50" y="227"/>
                </a:cxn>
                <a:cxn ang="0">
                  <a:pos x="31" y="198"/>
                </a:cxn>
                <a:cxn ang="0">
                  <a:pos x="15" y="168"/>
                </a:cxn>
                <a:cxn ang="0">
                  <a:pos x="6" y="137"/>
                </a:cxn>
                <a:cxn ang="0">
                  <a:pos x="0" y="105"/>
                </a:cxn>
                <a:cxn ang="0">
                  <a:pos x="0" y="73"/>
                </a:cxn>
                <a:cxn ang="0">
                  <a:pos x="10" y="42"/>
                </a:cxn>
                <a:cxn ang="0">
                  <a:pos x="29" y="14"/>
                </a:cxn>
                <a:cxn ang="0">
                  <a:pos x="46" y="2"/>
                </a:cxn>
              </a:cxnLst>
              <a:rect l="0" t="0" r="r" b="b"/>
              <a:pathLst>
                <a:path w="485" h="542">
                  <a:moveTo>
                    <a:pt x="46" y="2"/>
                  </a:moveTo>
                  <a:lnTo>
                    <a:pt x="46" y="4"/>
                  </a:lnTo>
                  <a:lnTo>
                    <a:pt x="44" y="8"/>
                  </a:lnTo>
                  <a:lnTo>
                    <a:pt x="38" y="19"/>
                  </a:lnTo>
                  <a:lnTo>
                    <a:pt x="33" y="23"/>
                  </a:lnTo>
                  <a:lnTo>
                    <a:pt x="29" y="31"/>
                  </a:lnTo>
                  <a:lnTo>
                    <a:pt x="23" y="39"/>
                  </a:lnTo>
                  <a:lnTo>
                    <a:pt x="19" y="48"/>
                  </a:lnTo>
                  <a:lnTo>
                    <a:pt x="15" y="58"/>
                  </a:lnTo>
                  <a:lnTo>
                    <a:pt x="12" y="69"/>
                  </a:lnTo>
                  <a:lnTo>
                    <a:pt x="12" y="77"/>
                  </a:lnTo>
                  <a:lnTo>
                    <a:pt x="12" y="82"/>
                  </a:lnTo>
                  <a:lnTo>
                    <a:pt x="12" y="90"/>
                  </a:lnTo>
                  <a:lnTo>
                    <a:pt x="12" y="97"/>
                  </a:lnTo>
                  <a:lnTo>
                    <a:pt x="12" y="105"/>
                  </a:lnTo>
                  <a:lnTo>
                    <a:pt x="14" y="113"/>
                  </a:lnTo>
                  <a:lnTo>
                    <a:pt x="15" y="122"/>
                  </a:lnTo>
                  <a:lnTo>
                    <a:pt x="17" y="132"/>
                  </a:lnTo>
                  <a:lnTo>
                    <a:pt x="19" y="139"/>
                  </a:lnTo>
                  <a:lnTo>
                    <a:pt x="21" y="149"/>
                  </a:lnTo>
                  <a:lnTo>
                    <a:pt x="25" y="156"/>
                  </a:lnTo>
                  <a:lnTo>
                    <a:pt x="29" y="168"/>
                  </a:lnTo>
                  <a:lnTo>
                    <a:pt x="33" y="175"/>
                  </a:lnTo>
                  <a:lnTo>
                    <a:pt x="36" y="185"/>
                  </a:lnTo>
                  <a:lnTo>
                    <a:pt x="40" y="194"/>
                  </a:lnTo>
                  <a:lnTo>
                    <a:pt x="48" y="206"/>
                  </a:lnTo>
                  <a:lnTo>
                    <a:pt x="54" y="215"/>
                  </a:lnTo>
                  <a:lnTo>
                    <a:pt x="59" y="225"/>
                  </a:lnTo>
                  <a:lnTo>
                    <a:pt x="67" y="232"/>
                  </a:lnTo>
                  <a:lnTo>
                    <a:pt x="74" y="244"/>
                  </a:lnTo>
                  <a:lnTo>
                    <a:pt x="82" y="251"/>
                  </a:lnTo>
                  <a:lnTo>
                    <a:pt x="92" y="261"/>
                  </a:lnTo>
                  <a:lnTo>
                    <a:pt x="99" y="271"/>
                  </a:lnTo>
                  <a:lnTo>
                    <a:pt x="111" y="280"/>
                  </a:lnTo>
                  <a:lnTo>
                    <a:pt x="120" y="288"/>
                  </a:lnTo>
                  <a:lnTo>
                    <a:pt x="130" y="297"/>
                  </a:lnTo>
                  <a:lnTo>
                    <a:pt x="141" y="305"/>
                  </a:lnTo>
                  <a:lnTo>
                    <a:pt x="154" y="314"/>
                  </a:lnTo>
                  <a:lnTo>
                    <a:pt x="166" y="322"/>
                  </a:lnTo>
                  <a:lnTo>
                    <a:pt x="179" y="331"/>
                  </a:lnTo>
                  <a:lnTo>
                    <a:pt x="192" y="337"/>
                  </a:lnTo>
                  <a:lnTo>
                    <a:pt x="206" y="347"/>
                  </a:lnTo>
                  <a:lnTo>
                    <a:pt x="221" y="356"/>
                  </a:lnTo>
                  <a:lnTo>
                    <a:pt x="234" y="366"/>
                  </a:lnTo>
                  <a:lnTo>
                    <a:pt x="249" y="373"/>
                  </a:lnTo>
                  <a:lnTo>
                    <a:pt x="266" y="383"/>
                  </a:lnTo>
                  <a:lnTo>
                    <a:pt x="282" y="390"/>
                  </a:lnTo>
                  <a:lnTo>
                    <a:pt x="297" y="400"/>
                  </a:lnTo>
                  <a:lnTo>
                    <a:pt x="316" y="411"/>
                  </a:lnTo>
                  <a:lnTo>
                    <a:pt x="333" y="421"/>
                  </a:lnTo>
                  <a:lnTo>
                    <a:pt x="350" y="432"/>
                  </a:lnTo>
                  <a:lnTo>
                    <a:pt x="367" y="442"/>
                  </a:lnTo>
                  <a:lnTo>
                    <a:pt x="382" y="455"/>
                  </a:lnTo>
                  <a:lnTo>
                    <a:pt x="400" y="466"/>
                  </a:lnTo>
                  <a:lnTo>
                    <a:pt x="413" y="476"/>
                  </a:lnTo>
                  <a:lnTo>
                    <a:pt x="430" y="485"/>
                  </a:lnTo>
                  <a:lnTo>
                    <a:pt x="441" y="495"/>
                  </a:lnTo>
                  <a:lnTo>
                    <a:pt x="455" y="506"/>
                  </a:lnTo>
                  <a:lnTo>
                    <a:pt x="462" y="514"/>
                  </a:lnTo>
                  <a:lnTo>
                    <a:pt x="472" y="522"/>
                  </a:lnTo>
                  <a:lnTo>
                    <a:pt x="478" y="529"/>
                  </a:lnTo>
                  <a:lnTo>
                    <a:pt x="485" y="535"/>
                  </a:lnTo>
                  <a:lnTo>
                    <a:pt x="478" y="542"/>
                  </a:lnTo>
                  <a:lnTo>
                    <a:pt x="476" y="539"/>
                  </a:lnTo>
                  <a:lnTo>
                    <a:pt x="466" y="531"/>
                  </a:lnTo>
                  <a:lnTo>
                    <a:pt x="459" y="523"/>
                  </a:lnTo>
                  <a:lnTo>
                    <a:pt x="451" y="518"/>
                  </a:lnTo>
                  <a:lnTo>
                    <a:pt x="441" y="510"/>
                  </a:lnTo>
                  <a:lnTo>
                    <a:pt x="432" y="501"/>
                  </a:lnTo>
                  <a:lnTo>
                    <a:pt x="417" y="491"/>
                  </a:lnTo>
                  <a:lnTo>
                    <a:pt x="403" y="482"/>
                  </a:lnTo>
                  <a:lnTo>
                    <a:pt x="388" y="470"/>
                  </a:lnTo>
                  <a:lnTo>
                    <a:pt x="371" y="459"/>
                  </a:lnTo>
                  <a:lnTo>
                    <a:pt x="352" y="445"/>
                  </a:lnTo>
                  <a:lnTo>
                    <a:pt x="333" y="434"/>
                  </a:lnTo>
                  <a:lnTo>
                    <a:pt x="312" y="423"/>
                  </a:lnTo>
                  <a:lnTo>
                    <a:pt x="289" y="411"/>
                  </a:lnTo>
                  <a:lnTo>
                    <a:pt x="266" y="396"/>
                  </a:lnTo>
                  <a:lnTo>
                    <a:pt x="246" y="385"/>
                  </a:lnTo>
                  <a:lnTo>
                    <a:pt x="225" y="375"/>
                  </a:lnTo>
                  <a:lnTo>
                    <a:pt x="208" y="364"/>
                  </a:lnTo>
                  <a:lnTo>
                    <a:pt x="190" y="352"/>
                  </a:lnTo>
                  <a:lnTo>
                    <a:pt x="175" y="345"/>
                  </a:lnTo>
                  <a:lnTo>
                    <a:pt x="160" y="335"/>
                  </a:lnTo>
                  <a:lnTo>
                    <a:pt x="147" y="326"/>
                  </a:lnTo>
                  <a:lnTo>
                    <a:pt x="131" y="316"/>
                  </a:lnTo>
                  <a:lnTo>
                    <a:pt x="120" y="307"/>
                  </a:lnTo>
                  <a:lnTo>
                    <a:pt x="111" y="297"/>
                  </a:lnTo>
                  <a:lnTo>
                    <a:pt x="99" y="288"/>
                  </a:lnTo>
                  <a:lnTo>
                    <a:pt x="90" y="276"/>
                  </a:lnTo>
                  <a:lnTo>
                    <a:pt x="80" y="265"/>
                  </a:lnTo>
                  <a:lnTo>
                    <a:pt x="71" y="253"/>
                  </a:lnTo>
                  <a:lnTo>
                    <a:pt x="61" y="242"/>
                  </a:lnTo>
                  <a:lnTo>
                    <a:pt x="50" y="227"/>
                  </a:lnTo>
                  <a:lnTo>
                    <a:pt x="40" y="213"/>
                  </a:lnTo>
                  <a:lnTo>
                    <a:pt x="31" y="198"/>
                  </a:lnTo>
                  <a:lnTo>
                    <a:pt x="25" y="183"/>
                  </a:lnTo>
                  <a:lnTo>
                    <a:pt x="15" y="168"/>
                  </a:lnTo>
                  <a:lnTo>
                    <a:pt x="10" y="153"/>
                  </a:lnTo>
                  <a:lnTo>
                    <a:pt x="6" y="137"/>
                  </a:lnTo>
                  <a:lnTo>
                    <a:pt x="4" y="122"/>
                  </a:lnTo>
                  <a:lnTo>
                    <a:pt x="0" y="105"/>
                  </a:lnTo>
                  <a:lnTo>
                    <a:pt x="0" y="90"/>
                  </a:lnTo>
                  <a:lnTo>
                    <a:pt x="0" y="73"/>
                  </a:lnTo>
                  <a:lnTo>
                    <a:pt x="4" y="58"/>
                  </a:lnTo>
                  <a:lnTo>
                    <a:pt x="10" y="42"/>
                  </a:lnTo>
                  <a:lnTo>
                    <a:pt x="19" y="2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56"/>
            <p:cNvSpPr>
              <a:spLocks/>
            </p:cNvSpPr>
            <p:nvPr/>
          </p:nvSpPr>
          <p:spPr bwMode="auto">
            <a:xfrm>
              <a:off x="1812400" y="5148263"/>
              <a:ext cx="34925" cy="44450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0" y="34"/>
                </a:cxn>
                <a:cxn ang="0">
                  <a:pos x="4" y="44"/>
                </a:cxn>
                <a:cxn ang="0">
                  <a:pos x="8" y="51"/>
                </a:cxn>
                <a:cxn ang="0">
                  <a:pos x="17" y="55"/>
                </a:cxn>
                <a:cxn ang="0">
                  <a:pos x="27" y="51"/>
                </a:cxn>
                <a:cxn ang="0">
                  <a:pos x="36" y="44"/>
                </a:cxn>
                <a:cxn ang="0">
                  <a:pos x="42" y="32"/>
                </a:cxn>
                <a:cxn ang="0">
                  <a:pos x="44" y="27"/>
                </a:cxn>
                <a:cxn ang="0">
                  <a:pos x="40" y="23"/>
                </a:cxn>
                <a:cxn ang="0">
                  <a:pos x="36" y="23"/>
                </a:cxn>
                <a:cxn ang="0">
                  <a:pos x="32" y="23"/>
                </a:cxn>
                <a:cxn ang="0">
                  <a:pos x="30" y="29"/>
                </a:cxn>
                <a:cxn ang="0">
                  <a:pos x="29" y="34"/>
                </a:cxn>
                <a:cxn ang="0">
                  <a:pos x="27" y="40"/>
                </a:cxn>
                <a:cxn ang="0">
                  <a:pos x="23" y="44"/>
                </a:cxn>
                <a:cxn ang="0">
                  <a:pos x="19" y="46"/>
                </a:cxn>
                <a:cxn ang="0">
                  <a:pos x="13" y="44"/>
                </a:cxn>
                <a:cxn ang="0">
                  <a:pos x="10" y="36"/>
                </a:cxn>
                <a:cxn ang="0">
                  <a:pos x="8" y="29"/>
                </a:cxn>
                <a:cxn ang="0">
                  <a:pos x="10" y="23"/>
                </a:cxn>
                <a:cxn ang="0">
                  <a:pos x="11" y="19"/>
                </a:cxn>
                <a:cxn ang="0">
                  <a:pos x="17" y="15"/>
                </a:cxn>
                <a:cxn ang="0">
                  <a:pos x="19" y="15"/>
                </a:cxn>
                <a:cxn ang="0">
                  <a:pos x="23" y="13"/>
                </a:cxn>
                <a:cxn ang="0">
                  <a:pos x="25" y="4"/>
                </a:cxn>
                <a:cxn ang="0">
                  <a:pos x="19" y="0"/>
                </a:cxn>
                <a:cxn ang="0">
                  <a:pos x="10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44" h="55">
                  <a:moveTo>
                    <a:pt x="8" y="4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4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4" y="44"/>
                  </a:lnTo>
                  <a:lnTo>
                    <a:pt x="8" y="51"/>
                  </a:lnTo>
                  <a:lnTo>
                    <a:pt x="17" y="55"/>
                  </a:lnTo>
                  <a:lnTo>
                    <a:pt x="27" y="51"/>
                  </a:lnTo>
                  <a:lnTo>
                    <a:pt x="36" y="44"/>
                  </a:lnTo>
                  <a:lnTo>
                    <a:pt x="42" y="32"/>
                  </a:lnTo>
                  <a:lnTo>
                    <a:pt x="44" y="27"/>
                  </a:lnTo>
                  <a:lnTo>
                    <a:pt x="40" y="23"/>
                  </a:lnTo>
                  <a:lnTo>
                    <a:pt x="36" y="23"/>
                  </a:lnTo>
                  <a:lnTo>
                    <a:pt x="32" y="23"/>
                  </a:lnTo>
                  <a:lnTo>
                    <a:pt x="30" y="29"/>
                  </a:lnTo>
                  <a:lnTo>
                    <a:pt x="29" y="34"/>
                  </a:lnTo>
                  <a:lnTo>
                    <a:pt x="27" y="40"/>
                  </a:lnTo>
                  <a:lnTo>
                    <a:pt x="23" y="44"/>
                  </a:lnTo>
                  <a:lnTo>
                    <a:pt x="19" y="46"/>
                  </a:lnTo>
                  <a:lnTo>
                    <a:pt x="13" y="44"/>
                  </a:lnTo>
                  <a:lnTo>
                    <a:pt x="10" y="36"/>
                  </a:lnTo>
                  <a:lnTo>
                    <a:pt x="8" y="29"/>
                  </a:lnTo>
                  <a:lnTo>
                    <a:pt x="10" y="23"/>
                  </a:lnTo>
                  <a:lnTo>
                    <a:pt x="11" y="19"/>
                  </a:lnTo>
                  <a:lnTo>
                    <a:pt x="17" y="15"/>
                  </a:lnTo>
                  <a:lnTo>
                    <a:pt x="19" y="15"/>
                  </a:lnTo>
                  <a:lnTo>
                    <a:pt x="23" y="13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957"/>
            <p:cNvSpPr>
              <a:spLocks/>
            </p:cNvSpPr>
            <p:nvPr/>
          </p:nvSpPr>
          <p:spPr bwMode="auto">
            <a:xfrm>
              <a:off x="1829862" y="5133976"/>
              <a:ext cx="30162" cy="3810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21" y="4"/>
                </a:cxn>
                <a:cxn ang="0">
                  <a:pos x="19" y="2"/>
                </a:cxn>
                <a:cxn ang="0">
                  <a:pos x="13" y="0"/>
                </a:cxn>
                <a:cxn ang="0">
                  <a:pos x="7" y="4"/>
                </a:cxn>
                <a:cxn ang="0">
                  <a:pos x="2" y="8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0" y="23"/>
                </a:cxn>
                <a:cxn ang="0">
                  <a:pos x="0" y="29"/>
                </a:cxn>
                <a:cxn ang="0">
                  <a:pos x="2" y="36"/>
                </a:cxn>
                <a:cxn ang="0">
                  <a:pos x="7" y="42"/>
                </a:cxn>
                <a:cxn ang="0">
                  <a:pos x="13" y="48"/>
                </a:cxn>
                <a:cxn ang="0">
                  <a:pos x="21" y="49"/>
                </a:cxn>
                <a:cxn ang="0">
                  <a:pos x="30" y="46"/>
                </a:cxn>
                <a:cxn ang="0">
                  <a:pos x="32" y="38"/>
                </a:cxn>
                <a:cxn ang="0">
                  <a:pos x="36" y="30"/>
                </a:cxn>
                <a:cxn ang="0">
                  <a:pos x="38" y="23"/>
                </a:cxn>
                <a:cxn ang="0">
                  <a:pos x="36" y="19"/>
                </a:cxn>
                <a:cxn ang="0">
                  <a:pos x="30" y="19"/>
                </a:cxn>
                <a:cxn ang="0">
                  <a:pos x="28" y="27"/>
                </a:cxn>
                <a:cxn ang="0">
                  <a:pos x="26" y="38"/>
                </a:cxn>
                <a:cxn ang="0">
                  <a:pos x="23" y="42"/>
                </a:cxn>
                <a:cxn ang="0">
                  <a:pos x="17" y="38"/>
                </a:cxn>
                <a:cxn ang="0">
                  <a:pos x="11" y="32"/>
                </a:cxn>
                <a:cxn ang="0">
                  <a:pos x="6" y="25"/>
                </a:cxn>
                <a:cxn ang="0">
                  <a:pos x="6" y="19"/>
                </a:cxn>
                <a:cxn ang="0">
                  <a:pos x="11" y="13"/>
                </a:cxn>
                <a:cxn ang="0">
                  <a:pos x="21" y="13"/>
                </a:cxn>
                <a:cxn ang="0">
                  <a:pos x="28" y="13"/>
                </a:cxn>
                <a:cxn ang="0">
                  <a:pos x="30" y="10"/>
                </a:cxn>
                <a:cxn ang="0">
                  <a:pos x="25" y="4"/>
                </a:cxn>
                <a:cxn ang="0">
                  <a:pos x="23" y="6"/>
                </a:cxn>
                <a:cxn ang="0">
                  <a:pos x="23" y="6"/>
                </a:cxn>
              </a:cxnLst>
              <a:rect l="0" t="0" r="r" b="b"/>
              <a:pathLst>
                <a:path w="38" h="49">
                  <a:moveTo>
                    <a:pt x="23" y="6"/>
                  </a:moveTo>
                  <a:lnTo>
                    <a:pt x="21" y="4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7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2" y="36"/>
                  </a:lnTo>
                  <a:lnTo>
                    <a:pt x="7" y="42"/>
                  </a:lnTo>
                  <a:lnTo>
                    <a:pt x="13" y="48"/>
                  </a:lnTo>
                  <a:lnTo>
                    <a:pt x="21" y="49"/>
                  </a:lnTo>
                  <a:lnTo>
                    <a:pt x="30" y="46"/>
                  </a:lnTo>
                  <a:lnTo>
                    <a:pt x="32" y="38"/>
                  </a:lnTo>
                  <a:lnTo>
                    <a:pt x="36" y="30"/>
                  </a:lnTo>
                  <a:lnTo>
                    <a:pt x="38" y="23"/>
                  </a:lnTo>
                  <a:lnTo>
                    <a:pt x="36" y="19"/>
                  </a:lnTo>
                  <a:lnTo>
                    <a:pt x="30" y="19"/>
                  </a:lnTo>
                  <a:lnTo>
                    <a:pt x="28" y="27"/>
                  </a:lnTo>
                  <a:lnTo>
                    <a:pt x="26" y="38"/>
                  </a:lnTo>
                  <a:lnTo>
                    <a:pt x="23" y="42"/>
                  </a:lnTo>
                  <a:lnTo>
                    <a:pt x="17" y="38"/>
                  </a:lnTo>
                  <a:lnTo>
                    <a:pt x="11" y="32"/>
                  </a:lnTo>
                  <a:lnTo>
                    <a:pt x="6" y="25"/>
                  </a:lnTo>
                  <a:lnTo>
                    <a:pt x="6" y="19"/>
                  </a:lnTo>
                  <a:lnTo>
                    <a:pt x="11" y="13"/>
                  </a:lnTo>
                  <a:lnTo>
                    <a:pt x="21" y="13"/>
                  </a:lnTo>
                  <a:lnTo>
                    <a:pt x="28" y="13"/>
                  </a:lnTo>
                  <a:lnTo>
                    <a:pt x="30" y="10"/>
                  </a:lnTo>
                  <a:lnTo>
                    <a:pt x="25" y="4"/>
                  </a:lnTo>
                  <a:lnTo>
                    <a:pt x="23" y="6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58"/>
            <p:cNvSpPr>
              <a:spLocks/>
            </p:cNvSpPr>
            <p:nvPr/>
          </p:nvSpPr>
          <p:spPr bwMode="auto">
            <a:xfrm>
              <a:off x="1856850" y="5118101"/>
              <a:ext cx="20637" cy="333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14" y="15"/>
                </a:cxn>
                <a:cxn ang="0">
                  <a:pos x="14" y="21"/>
                </a:cxn>
                <a:cxn ang="0">
                  <a:pos x="14" y="29"/>
                </a:cxn>
                <a:cxn ang="0">
                  <a:pos x="14" y="32"/>
                </a:cxn>
                <a:cxn ang="0">
                  <a:pos x="14" y="36"/>
                </a:cxn>
                <a:cxn ang="0">
                  <a:pos x="19" y="42"/>
                </a:cxn>
                <a:cxn ang="0">
                  <a:pos x="21" y="38"/>
                </a:cxn>
                <a:cxn ang="0">
                  <a:pos x="23" y="36"/>
                </a:cxn>
                <a:cxn ang="0">
                  <a:pos x="25" y="29"/>
                </a:cxn>
                <a:cxn ang="0">
                  <a:pos x="27" y="23"/>
                </a:cxn>
                <a:cxn ang="0">
                  <a:pos x="23" y="11"/>
                </a:cxn>
                <a:cxn ang="0">
                  <a:pos x="17" y="4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7" h="42">
                  <a:moveTo>
                    <a:pt x="0" y="4"/>
                  </a:moveTo>
                  <a:lnTo>
                    <a:pt x="2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14" y="15"/>
                  </a:lnTo>
                  <a:lnTo>
                    <a:pt x="14" y="21"/>
                  </a:lnTo>
                  <a:lnTo>
                    <a:pt x="14" y="29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9" y="42"/>
                  </a:lnTo>
                  <a:lnTo>
                    <a:pt x="21" y="38"/>
                  </a:lnTo>
                  <a:lnTo>
                    <a:pt x="23" y="36"/>
                  </a:lnTo>
                  <a:lnTo>
                    <a:pt x="25" y="29"/>
                  </a:lnTo>
                  <a:lnTo>
                    <a:pt x="27" y="23"/>
                  </a:lnTo>
                  <a:lnTo>
                    <a:pt x="23" y="11"/>
                  </a:lnTo>
                  <a:lnTo>
                    <a:pt x="17" y="4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959"/>
            <p:cNvSpPr>
              <a:spLocks/>
            </p:cNvSpPr>
            <p:nvPr/>
          </p:nvSpPr>
          <p:spPr bwMode="auto">
            <a:xfrm>
              <a:off x="1866375" y="5140326"/>
              <a:ext cx="112712" cy="127000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41" y="19"/>
                </a:cxn>
                <a:cxn ang="0">
                  <a:pos x="64" y="28"/>
                </a:cxn>
                <a:cxn ang="0">
                  <a:pos x="70" y="47"/>
                </a:cxn>
                <a:cxn ang="0">
                  <a:pos x="79" y="76"/>
                </a:cxn>
                <a:cxn ang="0">
                  <a:pos x="93" y="91"/>
                </a:cxn>
                <a:cxn ang="0">
                  <a:pos x="114" y="104"/>
                </a:cxn>
                <a:cxn ang="0">
                  <a:pos x="129" y="117"/>
                </a:cxn>
                <a:cxn ang="0">
                  <a:pos x="129" y="129"/>
                </a:cxn>
                <a:cxn ang="0">
                  <a:pos x="110" y="125"/>
                </a:cxn>
                <a:cxn ang="0">
                  <a:pos x="87" y="108"/>
                </a:cxn>
                <a:cxn ang="0">
                  <a:pos x="72" y="85"/>
                </a:cxn>
                <a:cxn ang="0">
                  <a:pos x="58" y="70"/>
                </a:cxn>
                <a:cxn ang="0">
                  <a:pos x="39" y="55"/>
                </a:cxn>
                <a:cxn ang="0">
                  <a:pos x="32" y="64"/>
                </a:cxn>
                <a:cxn ang="0">
                  <a:pos x="30" y="79"/>
                </a:cxn>
                <a:cxn ang="0">
                  <a:pos x="26" y="98"/>
                </a:cxn>
                <a:cxn ang="0">
                  <a:pos x="20" y="112"/>
                </a:cxn>
                <a:cxn ang="0">
                  <a:pos x="28" y="127"/>
                </a:cxn>
                <a:cxn ang="0">
                  <a:pos x="45" y="129"/>
                </a:cxn>
                <a:cxn ang="0">
                  <a:pos x="70" y="131"/>
                </a:cxn>
                <a:cxn ang="0">
                  <a:pos x="72" y="138"/>
                </a:cxn>
                <a:cxn ang="0">
                  <a:pos x="51" y="148"/>
                </a:cxn>
                <a:cxn ang="0">
                  <a:pos x="30" y="150"/>
                </a:cxn>
                <a:cxn ang="0">
                  <a:pos x="15" y="142"/>
                </a:cxn>
                <a:cxn ang="0">
                  <a:pos x="11" y="117"/>
                </a:cxn>
                <a:cxn ang="0">
                  <a:pos x="11" y="98"/>
                </a:cxn>
                <a:cxn ang="0">
                  <a:pos x="11" y="79"/>
                </a:cxn>
                <a:cxn ang="0">
                  <a:pos x="7" y="66"/>
                </a:cxn>
                <a:cxn ang="0">
                  <a:pos x="1" y="78"/>
                </a:cxn>
                <a:cxn ang="0">
                  <a:pos x="0" y="102"/>
                </a:cxn>
                <a:cxn ang="0">
                  <a:pos x="0" y="129"/>
                </a:cxn>
                <a:cxn ang="0">
                  <a:pos x="7" y="150"/>
                </a:cxn>
                <a:cxn ang="0">
                  <a:pos x="26" y="157"/>
                </a:cxn>
                <a:cxn ang="0">
                  <a:pos x="41" y="155"/>
                </a:cxn>
                <a:cxn ang="0">
                  <a:pos x="64" y="150"/>
                </a:cxn>
                <a:cxn ang="0">
                  <a:pos x="81" y="144"/>
                </a:cxn>
                <a:cxn ang="0">
                  <a:pos x="85" y="127"/>
                </a:cxn>
                <a:cxn ang="0">
                  <a:pos x="70" y="123"/>
                </a:cxn>
                <a:cxn ang="0">
                  <a:pos x="45" y="121"/>
                </a:cxn>
                <a:cxn ang="0">
                  <a:pos x="34" y="104"/>
                </a:cxn>
                <a:cxn ang="0">
                  <a:pos x="36" y="89"/>
                </a:cxn>
                <a:cxn ang="0">
                  <a:pos x="41" y="70"/>
                </a:cxn>
                <a:cxn ang="0">
                  <a:pos x="70" y="104"/>
                </a:cxn>
                <a:cxn ang="0">
                  <a:pos x="87" y="125"/>
                </a:cxn>
                <a:cxn ang="0">
                  <a:pos x="110" y="136"/>
                </a:cxn>
                <a:cxn ang="0">
                  <a:pos x="131" y="135"/>
                </a:cxn>
                <a:cxn ang="0">
                  <a:pos x="140" y="114"/>
                </a:cxn>
                <a:cxn ang="0">
                  <a:pos x="121" y="102"/>
                </a:cxn>
                <a:cxn ang="0">
                  <a:pos x="98" y="85"/>
                </a:cxn>
                <a:cxn ang="0">
                  <a:pos x="87" y="70"/>
                </a:cxn>
                <a:cxn ang="0">
                  <a:pos x="85" y="51"/>
                </a:cxn>
                <a:cxn ang="0">
                  <a:pos x="76" y="28"/>
                </a:cxn>
                <a:cxn ang="0">
                  <a:pos x="55" y="15"/>
                </a:cxn>
                <a:cxn ang="0">
                  <a:pos x="26" y="3"/>
                </a:cxn>
                <a:cxn ang="0">
                  <a:pos x="11" y="0"/>
                </a:cxn>
              </a:cxnLst>
              <a:rect l="0" t="0" r="r" b="b"/>
              <a:pathLst>
                <a:path w="140" h="159">
                  <a:moveTo>
                    <a:pt x="5" y="7"/>
                  </a:moveTo>
                  <a:lnTo>
                    <a:pt x="7" y="7"/>
                  </a:lnTo>
                  <a:lnTo>
                    <a:pt x="15" y="9"/>
                  </a:lnTo>
                  <a:lnTo>
                    <a:pt x="22" y="11"/>
                  </a:lnTo>
                  <a:lnTo>
                    <a:pt x="34" y="15"/>
                  </a:lnTo>
                  <a:lnTo>
                    <a:pt x="41" y="19"/>
                  </a:lnTo>
                  <a:lnTo>
                    <a:pt x="51" y="20"/>
                  </a:lnTo>
                  <a:lnTo>
                    <a:pt x="58" y="24"/>
                  </a:lnTo>
                  <a:lnTo>
                    <a:pt x="64" y="28"/>
                  </a:lnTo>
                  <a:lnTo>
                    <a:pt x="66" y="32"/>
                  </a:lnTo>
                  <a:lnTo>
                    <a:pt x="68" y="39"/>
                  </a:lnTo>
                  <a:lnTo>
                    <a:pt x="70" y="47"/>
                  </a:lnTo>
                  <a:lnTo>
                    <a:pt x="72" y="58"/>
                  </a:lnTo>
                  <a:lnTo>
                    <a:pt x="76" y="66"/>
                  </a:lnTo>
                  <a:lnTo>
                    <a:pt x="79" y="76"/>
                  </a:lnTo>
                  <a:lnTo>
                    <a:pt x="81" y="83"/>
                  </a:lnTo>
                  <a:lnTo>
                    <a:pt x="89" y="89"/>
                  </a:lnTo>
                  <a:lnTo>
                    <a:pt x="93" y="91"/>
                  </a:lnTo>
                  <a:lnTo>
                    <a:pt x="100" y="95"/>
                  </a:lnTo>
                  <a:lnTo>
                    <a:pt x="106" y="98"/>
                  </a:lnTo>
                  <a:lnTo>
                    <a:pt x="114" y="104"/>
                  </a:lnTo>
                  <a:lnTo>
                    <a:pt x="119" y="108"/>
                  </a:lnTo>
                  <a:lnTo>
                    <a:pt x="125" y="114"/>
                  </a:lnTo>
                  <a:lnTo>
                    <a:pt x="129" y="117"/>
                  </a:lnTo>
                  <a:lnTo>
                    <a:pt x="131" y="121"/>
                  </a:lnTo>
                  <a:lnTo>
                    <a:pt x="129" y="125"/>
                  </a:lnTo>
                  <a:lnTo>
                    <a:pt x="129" y="129"/>
                  </a:lnTo>
                  <a:lnTo>
                    <a:pt x="125" y="131"/>
                  </a:lnTo>
                  <a:lnTo>
                    <a:pt x="119" y="131"/>
                  </a:lnTo>
                  <a:lnTo>
                    <a:pt x="110" y="125"/>
                  </a:lnTo>
                  <a:lnTo>
                    <a:pt x="98" y="119"/>
                  </a:lnTo>
                  <a:lnTo>
                    <a:pt x="93" y="114"/>
                  </a:lnTo>
                  <a:lnTo>
                    <a:pt x="87" y="108"/>
                  </a:lnTo>
                  <a:lnTo>
                    <a:pt x="81" y="98"/>
                  </a:lnTo>
                  <a:lnTo>
                    <a:pt x="76" y="89"/>
                  </a:lnTo>
                  <a:lnTo>
                    <a:pt x="72" y="85"/>
                  </a:lnTo>
                  <a:lnTo>
                    <a:pt x="70" y="83"/>
                  </a:lnTo>
                  <a:lnTo>
                    <a:pt x="64" y="76"/>
                  </a:lnTo>
                  <a:lnTo>
                    <a:pt x="58" y="70"/>
                  </a:lnTo>
                  <a:lnTo>
                    <a:pt x="51" y="62"/>
                  </a:lnTo>
                  <a:lnTo>
                    <a:pt x="43" y="58"/>
                  </a:lnTo>
                  <a:lnTo>
                    <a:pt x="39" y="55"/>
                  </a:lnTo>
                  <a:lnTo>
                    <a:pt x="36" y="55"/>
                  </a:lnTo>
                  <a:lnTo>
                    <a:pt x="30" y="57"/>
                  </a:lnTo>
                  <a:lnTo>
                    <a:pt x="32" y="64"/>
                  </a:lnTo>
                  <a:lnTo>
                    <a:pt x="30" y="68"/>
                  </a:lnTo>
                  <a:lnTo>
                    <a:pt x="30" y="74"/>
                  </a:lnTo>
                  <a:lnTo>
                    <a:pt x="30" y="79"/>
                  </a:lnTo>
                  <a:lnTo>
                    <a:pt x="30" y="85"/>
                  </a:lnTo>
                  <a:lnTo>
                    <a:pt x="28" y="93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8"/>
                  </a:lnTo>
                  <a:lnTo>
                    <a:pt x="20" y="112"/>
                  </a:lnTo>
                  <a:lnTo>
                    <a:pt x="20" y="119"/>
                  </a:lnTo>
                  <a:lnTo>
                    <a:pt x="24" y="123"/>
                  </a:lnTo>
                  <a:lnTo>
                    <a:pt x="28" y="127"/>
                  </a:lnTo>
                  <a:lnTo>
                    <a:pt x="30" y="127"/>
                  </a:lnTo>
                  <a:lnTo>
                    <a:pt x="38" y="129"/>
                  </a:lnTo>
                  <a:lnTo>
                    <a:pt x="45" y="129"/>
                  </a:lnTo>
                  <a:lnTo>
                    <a:pt x="55" y="129"/>
                  </a:lnTo>
                  <a:lnTo>
                    <a:pt x="62" y="129"/>
                  </a:lnTo>
                  <a:lnTo>
                    <a:pt x="70" y="131"/>
                  </a:lnTo>
                  <a:lnTo>
                    <a:pt x="76" y="133"/>
                  </a:lnTo>
                  <a:lnTo>
                    <a:pt x="77" y="135"/>
                  </a:lnTo>
                  <a:lnTo>
                    <a:pt x="72" y="138"/>
                  </a:lnTo>
                  <a:lnTo>
                    <a:pt x="62" y="144"/>
                  </a:lnTo>
                  <a:lnTo>
                    <a:pt x="57" y="144"/>
                  </a:lnTo>
                  <a:lnTo>
                    <a:pt x="51" y="148"/>
                  </a:lnTo>
                  <a:lnTo>
                    <a:pt x="43" y="148"/>
                  </a:lnTo>
                  <a:lnTo>
                    <a:pt x="39" y="150"/>
                  </a:lnTo>
                  <a:lnTo>
                    <a:pt x="30" y="150"/>
                  </a:lnTo>
                  <a:lnTo>
                    <a:pt x="24" y="150"/>
                  </a:lnTo>
                  <a:lnTo>
                    <a:pt x="20" y="146"/>
                  </a:lnTo>
                  <a:lnTo>
                    <a:pt x="15" y="142"/>
                  </a:lnTo>
                  <a:lnTo>
                    <a:pt x="11" y="135"/>
                  </a:lnTo>
                  <a:lnTo>
                    <a:pt x="11" y="125"/>
                  </a:lnTo>
                  <a:lnTo>
                    <a:pt x="11" y="117"/>
                  </a:lnTo>
                  <a:lnTo>
                    <a:pt x="11" y="112"/>
                  </a:lnTo>
                  <a:lnTo>
                    <a:pt x="11" y="104"/>
                  </a:lnTo>
                  <a:lnTo>
                    <a:pt x="11" y="98"/>
                  </a:lnTo>
                  <a:lnTo>
                    <a:pt x="11" y="93"/>
                  </a:lnTo>
                  <a:lnTo>
                    <a:pt x="11" y="85"/>
                  </a:lnTo>
                  <a:lnTo>
                    <a:pt x="11" y="79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7" y="66"/>
                  </a:lnTo>
                  <a:lnTo>
                    <a:pt x="3" y="68"/>
                  </a:lnTo>
                  <a:lnTo>
                    <a:pt x="3" y="72"/>
                  </a:lnTo>
                  <a:lnTo>
                    <a:pt x="1" y="78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129"/>
                  </a:lnTo>
                  <a:lnTo>
                    <a:pt x="3" y="136"/>
                  </a:lnTo>
                  <a:lnTo>
                    <a:pt x="3" y="144"/>
                  </a:lnTo>
                  <a:lnTo>
                    <a:pt x="7" y="150"/>
                  </a:lnTo>
                  <a:lnTo>
                    <a:pt x="13" y="154"/>
                  </a:lnTo>
                  <a:lnTo>
                    <a:pt x="20" y="157"/>
                  </a:lnTo>
                  <a:lnTo>
                    <a:pt x="26" y="157"/>
                  </a:lnTo>
                  <a:lnTo>
                    <a:pt x="32" y="159"/>
                  </a:lnTo>
                  <a:lnTo>
                    <a:pt x="34" y="157"/>
                  </a:lnTo>
                  <a:lnTo>
                    <a:pt x="41" y="155"/>
                  </a:lnTo>
                  <a:lnTo>
                    <a:pt x="49" y="154"/>
                  </a:lnTo>
                  <a:lnTo>
                    <a:pt x="58" y="152"/>
                  </a:lnTo>
                  <a:lnTo>
                    <a:pt x="64" y="150"/>
                  </a:lnTo>
                  <a:lnTo>
                    <a:pt x="72" y="148"/>
                  </a:lnTo>
                  <a:lnTo>
                    <a:pt x="77" y="144"/>
                  </a:lnTo>
                  <a:lnTo>
                    <a:pt x="81" y="144"/>
                  </a:lnTo>
                  <a:lnTo>
                    <a:pt x="83" y="138"/>
                  </a:lnTo>
                  <a:lnTo>
                    <a:pt x="87" y="133"/>
                  </a:lnTo>
                  <a:lnTo>
                    <a:pt x="85" y="127"/>
                  </a:lnTo>
                  <a:lnTo>
                    <a:pt x="81" y="125"/>
                  </a:lnTo>
                  <a:lnTo>
                    <a:pt x="76" y="123"/>
                  </a:lnTo>
                  <a:lnTo>
                    <a:pt x="70" y="123"/>
                  </a:lnTo>
                  <a:lnTo>
                    <a:pt x="64" y="123"/>
                  </a:lnTo>
                  <a:lnTo>
                    <a:pt x="58" y="123"/>
                  </a:lnTo>
                  <a:lnTo>
                    <a:pt x="45" y="121"/>
                  </a:lnTo>
                  <a:lnTo>
                    <a:pt x="39" y="119"/>
                  </a:lnTo>
                  <a:lnTo>
                    <a:pt x="34" y="114"/>
                  </a:lnTo>
                  <a:lnTo>
                    <a:pt x="34" y="104"/>
                  </a:lnTo>
                  <a:lnTo>
                    <a:pt x="34" y="100"/>
                  </a:lnTo>
                  <a:lnTo>
                    <a:pt x="36" y="95"/>
                  </a:lnTo>
                  <a:lnTo>
                    <a:pt x="36" y="89"/>
                  </a:lnTo>
                  <a:lnTo>
                    <a:pt x="39" y="83"/>
                  </a:lnTo>
                  <a:lnTo>
                    <a:pt x="39" y="74"/>
                  </a:lnTo>
                  <a:lnTo>
                    <a:pt x="41" y="70"/>
                  </a:lnTo>
                  <a:lnTo>
                    <a:pt x="66" y="95"/>
                  </a:lnTo>
                  <a:lnTo>
                    <a:pt x="66" y="97"/>
                  </a:lnTo>
                  <a:lnTo>
                    <a:pt x="70" y="104"/>
                  </a:lnTo>
                  <a:lnTo>
                    <a:pt x="72" y="112"/>
                  </a:lnTo>
                  <a:lnTo>
                    <a:pt x="79" y="119"/>
                  </a:lnTo>
                  <a:lnTo>
                    <a:pt x="87" y="125"/>
                  </a:lnTo>
                  <a:lnTo>
                    <a:pt x="98" y="133"/>
                  </a:lnTo>
                  <a:lnTo>
                    <a:pt x="104" y="135"/>
                  </a:lnTo>
                  <a:lnTo>
                    <a:pt x="110" y="136"/>
                  </a:lnTo>
                  <a:lnTo>
                    <a:pt x="115" y="138"/>
                  </a:lnTo>
                  <a:lnTo>
                    <a:pt x="123" y="138"/>
                  </a:lnTo>
                  <a:lnTo>
                    <a:pt x="131" y="135"/>
                  </a:lnTo>
                  <a:lnTo>
                    <a:pt x="136" y="127"/>
                  </a:lnTo>
                  <a:lnTo>
                    <a:pt x="140" y="119"/>
                  </a:lnTo>
                  <a:lnTo>
                    <a:pt x="140" y="114"/>
                  </a:lnTo>
                  <a:lnTo>
                    <a:pt x="135" y="110"/>
                  </a:lnTo>
                  <a:lnTo>
                    <a:pt x="129" y="106"/>
                  </a:lnTo>
                  <a:lnTo>
                    <a:pt x="121" y="102"/>
                  </a:lnTo>
                  <a:lnTo>
                    <a:pt x="114" y="97"/>
                  </a:lnTo>
                  <a:lnTo>
                    <a:pt x="106" y="89"/>
                  </a:lnTo>
                  <a:lnTo>
                    <a:pt x="98" y="85"/>
                  </a:lnTo>
                  <a:lnTo>
                    <a:pt x="93" y="79"/>
                  </a:lnTo>
                  <a:lnTo>
                    <a:pt x="91" y="76"/>
                  </a:lnTo>
                  <a:lnTo>
                    <a:pt x="87" y="70"/>
                  </a:lnTo>
                  <a:lnTo>
                    <a:pt x="85" y="64"/>
                  </a:lnTo>
                  <a:lnTo>
                    <a:pt x="85" y="58"/>
                  </a:lnTo>
                  <a:lnTo>
                    <a:pt x="85" y="51"/>
                  </a:lnTo>
                  <a:lnTo>
                    <a:pt x="81" y="43"/>
                  </a:lnTo>
                  <a:lnTo>
                    <a:pt x="79" y="36"/>
                  </a:lnTo>
                  <a:lnTo>
                    <a:pt x="76" y="28"/>
                  </a:lnTo>
                  <a:lnTo>
                    <a:pt x="72" y="24"/>
                  </a:lnTo>
                  <a:lnTo>
                    <a:pt x="64" y="19"/>
                  </a:lnTo>
                  <a:lnTo>
                    <a:pt x="55" y="15"/>
                  </a:lnTo>
                  <a:lnTo>
                    <a:pt x="45" y="11"/>
                  </a:lnTo>
                  <a:lnTo>
                    <a:pt x="36" y="7"/>
                  </a:lnTo>
                  <a:lnTo>
                    <a:pt x="26" y="3"/>
                  </a:lnTo>
                  <a:lnTo>
                    <a:pt x="19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5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960"/>
            <p:cNvSpPr>
              <a:spLocks/>
            </p:cNvSpPr>
            <p:nvPr/>
          </p:nvSpPr>
          <p:spPr bwMode="auto">
            <a:xfrm>
              <a:off x="1834625" y="5175251"/>
              <a:ext cx="57150" cy="1603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3" y="23"/>
                </a:cxn>
                <a:cxn ang="0">
                  <a:pos x="5" y="42"/>
                </a:cxn>
                <a:cxn ang="0">
                  <a:pos x="5" y="59"/>
                </a:cxn>
                <a:cxn ang="0">
                  <a:pos x="1" y="78"/>
                </a:cxn>
                <a:cxn ang="0">
                  <a:pos x="0" y="92"/>
                </a:cxn>
                <a:cxn ang="0">
                  <a:pos x="7" y="105"/>
                </a:cxn>
                <a:cxn ang="0">
                  <a:pos x="19" y="116"/>
                </a:cxn>
                <a:cxn ang="0">
                  <a:pos x="28" y="135"/>
                </a:cxn>
                <a:cxn ang="0">
                  <a:pos x="36" y="152"/>
                </a:cxn>
                <a:cxn ang="0">
                  <a:pos x="40" y="168"/>
                </a:cxn>
                <a:cxn ang="0">
                  <a:pos x="43" y="185"/>
                </a:cxn>
                <a:cxn ang="0">
                  <a:pos x="45" y="200"/>
                </a:cxn>
                <a:cxn ang="0">
                  <a:pos x="57" y="198"/>
                </a:cxn>
                <a:cxn ang="0">
                  <a:pos x="70" y="190"/>
                </a:cxn>
                <a:cxn ang="0">
                  <a:pos x="70" y="175"/>
                </a:cxn>
                <a:cxn ang="0">
                  <a:pos x="66" y="160"/>
                </a:cxn>
                <a:cxn ang="0">
                  <a:pos x="62" y="145"/>
                </a:cxn>
                <a:cxn ang="0">
                  <a:pos x="60" y="133"/>
                </a:cxn>
                <a:cxn ang="0">
                  <a:pos x="53" y="132"/>
                </a:cxn>
                <a:cxn ang="0">
                  <a:pos x="55" y="141"/>
                </a:cxn>
                <a:cxn ang="0">
                  <a:pos x="60" y="154"/>
                </a:cxn>
                <a:cxn ang="0">
                  <a:pos x="64" y="170"/>
                </a:cxn>
                <a:cxn ang="0">
                  <a:pos x="62" y="185"/>
                </a:cxn>
                <a:cxn ang="0">
                  <a:pos x="57" y="192"/>
                </a:cxn>
                <a:cxn ang="0">
                  <a:pos x="51" y="187"/>
                </a:cxn>
                <a:cxn ang="0">
                  <a:pos x="49" y="168"/>
                </a:cxn>
                <a:cxn ang="0">
                  <a:pos x="45" y="151"/>
                </a:cxn>
                <a:cxn ang="0">
                  <a:pos x="43" y="135"/>
                </a:cxn>
                <a:cxn ang="0">
                  <a:pos x="30" y="120"/>
                </a:cxn>
                <a:cxn ang="0">
                  <a:pos x="13" y="95"/>
                </a:cxn>
                <a:cxn ang="0">
                  <a:pos x="11" y="78"/>
                </a:cxn>
                <a:cxn ang="0">
                  <a:pos x="15" y="59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1" y="10"/>
                </a:cxn>
                <a:cxn ang="0">
                  <a:pos x="9" y="0"/>
                </a:cxn>
                <a:cxn ang="0">
                  <a:pos x="1" y="12"/>
                </a:cxn>
              </a:cxnLst>
              <a:rect l="0" t="0" r="r" b="b"/>
              <a:pathLst>
                <a:path w="72" h="202">
                  <a:moveTo>
                    <a:pt x="1" y="12"/>
                  </a:moveTo>
                  <a:lnTo>
                    <a:pt x="1" y="12"/>
                  </a:lnTo>
                  <a:lnTo>
                    <a:pt x="1" y="17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5" y="42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5" y="67"/>
                  </a:lnTo>
                  <a:lnTo>
                    <a:pt x="1" y="7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3" y="99"/>
                  </a:lnTo>
                  <a:lnTo>
                    <a:pt x="7" y="105"/>
                  </a:lnTo>
                  <a:lnTo>
                    <a:pt x="13" y="111"/>
                  </a:lnTo>
                  <a:lnTo>
                    <a:pt x="19" y="116"/>
                  </a:lnTo>
                  <a:lnTo>
                    <a:pt x="24" y="126"/>
                  </a:lnTo>
                  <a:lnTo>
                    <a:pt x="28" y="135"/>
                  </a:lnTo>
                  <a:lnTo>
                    <a:pt x="34" y="145"/>
                  </a:lnTo>
                  <a:lnTo>
                    <a:pt x="36" y="152"/>
                  </a:lnTo>
                  <a:lnTo>
                    <a:pt x="40" y="160"/>
                  </a:lnTo>
                  <a:lnTo>
                    <a:pt x="40" y="168"/>
                  </a:lnTo>
                  <a:lnTo>
                    <a:pt x="43" y="175"/>
                  </a:lnTo>
                  <a:lnTo>
                    <a:pt x="43" y="185"/>
                  </a:lnTo>
                  <a:lnTo>
                    <a:pt x="43" y="194"/>
                  </a:lnTo>
                  <a:lnTo>
                    <a:pt x="45" y="200"/>
                  </a:lnTo>
                  <a:lnTo>
                    <a:pt x="51" y="202"/>
                  </a:lnTo>
                  <a:lnTo>
                    <a:pt x="57" y="198"/>
                  </a:lnTo>
                  <a:lnTo>
                    <a:pt x="64" y="196"/>
                  </a:lnTo>
                  <a:lnTo>
                    <a:pt x="70" y="190"/>
                  </a:lnTo>
                  <a:lnTo>
                    <a:pt x="72" y="183"/>
                  </a:lnTo>
                  <a:lnTo>
                    <a:pt x="70" y="175"/>
                  </a:lnTo>
                  <a:lnTo>
                    <a:pt x="70" y="170"/>
                  </a:lnTo>
                  <a:lnTo>
                    <a:pt x="66" y="160"/>
                  </a:lnTo>
                  <a:lnTo>
                    <a:pt x="66" y="152"/>
                  </a:lnTo>
                  <a:lnTo>
                    <a:pt x="62" y="145"/>
                  </a:lnTo>
                  <a:lnTo>
                    <a:pt x="60" y="139"/>
                  </a:lnTo>
                  <a:lnTo>
                    <a:pt x="60" y="133"/>
                  </a:lnTo>
                  <a:lnTo>
                    <a:pt x="60" y="132"/>
                  </a:lnTo>
                  <a:lnTo>
                    <a:pt x="53" y="132"/>
                  </a:lnTo>
                  <a:lnTo>
                    <a:pt x="55" y="137"/>
                  </a:lnTo>
                  <a:lnTo>
                    <a:pt x="55" y="141"/>
                  </a:lnTo>
                  <a:lnTo>
                    <a:pt x="59" y="149"/>
                  </a:lnTo>
                  <a:lnTo>
                    <a:pt x="60" y="154"/>
                  </a:lnTo>
                  <a:lnTo>
                    <a:pt x="62" y="162"/>
                  </a:lnTo>
                  <a:lnTo>
                    <a:pt x="64" y="170"/>
                  </a:lnTo>
                  <a:lnTo>
                    <a:pt x="64" y="175"/>
                  </a:lnTo>
                  <a:lnTo>
                    <a:pt x="62" y="185"/>
                  </a:lnTo>
                  <a:lnTo>
                    <a:pt x="60" y="190"/>
                  </a:lnTo>
                  <a:lnTo>
                    <a:pt x="57" y="192"/>
                  </a:lnTo>
                  <a:lnTo>
                    <a:pt x="55" y="192"/>
                  </a:lnTo>
                  <a:lnTo>
                    <a:pt x="51" y="187"/>
                  </a:lnTo>
                  <a:lnTo>
                    <a:pt x="51" y="177"/>
                  </a:lnTo>
                  <a:lnTo>
                    <a:pt x="49" y="168"/>
                  </a:lnTo>
                  <a:lnTo>
                    <a:pt x="49" y="160"/>
                  </a:lnTo>
                  <a:lnTo>
                    <a:pt x="45" y="151"/>
                  </a:lnTo>
                  <a:lnTo>
                    <a:pt x="45" y="143"/>
                  </a:lnTo>
                  <a:lnTo>
                    <a:pt x="43" y="135"/>
                  </a:lnTo>
                  <a:lnTo>
                    <a:pt x="40" y="130"/>
                  </a:lnTo>
                  <a:lnTo>
                    <a:pt x="30" y="120"/>
                  </a:lnTo>
                  <a:lnTo>
                    <a:pt x="22" y="107"/>
                  </a:lnTo>
                  <a:lnTo>
                    <a:pt x="13" y="95"/>
                  </a:lnTo>
                  <a:lnTo>
                    <a:pt x="11" y="88"/>
                  </a:lnTo>
                  <a:lnTo>
                    <a:pt x="11" y="78"/>
                  </a:lnTo>
                  <a:lnTo>
                    <a:pt x="13" y="69"/>
                  </a:lnTo>
                  <a:lnTo>
                    <a:pt x="15" y="59"/>
                  </a:lnTo>
                  <a:lnTo>
                    <a:pt x="15" y="50"/>
                  </a:lnTo>
                  <a:lnTo>
                    <a:pt x="13" y="42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1" y="10"/>
                  </a:lnTo>
                  <a:lnTo>
                    <a:pt x="9" y="4"/>
                  </a:lnTo>
                  <a:lnTo>
                    <a:pt x="9" y="0"/>
                  </a:ln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961"/>
            <p:cNvSpPr>
              <a:spLocks/>
            </p:cNvSpPr>
            <p:nvPr/>
          </p:nvSpPr>
          <p:spPr bwMode="auto">
            <a:xfrm>
              <a:off x="1850500" y="5211763"/>
              <a:ext cx="76200" cy="69850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1" y="11"/>
                </a:cxn>
                <a:cxn ang="0">
                  <a:pos x="0" y="15"/>
                </a:cxn>
                <a:cxn ang="0">
                  <a:pos x="1" y="25"/>
                </a:cxn>
                <a:cxn ang="0">
                  <a:pos x="3" y="34"/>
                </a:cxn>
                <a:cxn ang="0">
                  <a:pos x="7" y="46"/>
                </a:cxn>
                <a:cxn ang="0">
                  <a:pos x="11" y="55"/>
                </a:cxn>
                <a:cxn ang="0">
                  <a:pos x="15" y="66"/>
                </a:cxn>
                <a:cxn ang="0">
                  <a:pos x="17" y="74"/>
                </a:cxn>
                <a:cxn ang="0">
                  <a:pos x="21" y="80"/>
                </a:cxn>
                <a:cxn ang="0">
                  <a:pos x="26" y="86"/>
                </a:cxn>
                <a:cxn ang="0">
                  <a:pos x="36" y="87"/>
                </a:cxn>
                <a:cxn ang="0">
                  <a:pos x="45" y="86"/>
                </a:cxn>
                <a:cxn ang="0">
                  <a:pos x="57" y="86"/>
                </a:cxn>
                <a:cxn ang="0">
                  <a:pos x="60" y="84"/>
                </a:cxn>
                <a:cxn ang="0">
                  <a:pos x="66" y="82"/>
                </a:cxn>
                <a:cxn ang="0">
                  <a:pos x="72" y="80"/>
                </a:cxn>
                <a:cxn ang="0">
                  <a:pos x="79" y="78"/>
                </a:cxn>
                <a:cxn ang="0">
                  <a:pos x="91" y="74"/>
                </a:cxn>
                <a:cxn ang="0">
                  <a:pos x="97" y="70"/>
                </a:cxn>
                <a:cxn ang="0">
                  <a:pos x="95" y="61"/>
                </a:cxn>
                <a:cxn ang="0">
                  <a:pos x="95" y="57"/>
                </a:cxn>
                <a:cxn ang="0">
                  <a:pos x="83" y="61"/>
                </a:cxn>
                <a:cxn ang="0">
                  <a:pos x="83" y="61"/>
                </a:cxn>
                <a:cxn ang="0">
                  <a:pos x="83" y="65"/>
                </a:cxn>
                <a:cxn ang="0">
                  <a:pos x="81" y="68"/>
                </a:cxn>
                <a:cxn ang="0">
                  <a:pos x="81" y="70"/>
                </a:cxn>
                <a:cxn ang="0">
                  <a:pos x="78" y="70"/>
                </a:cxn>
                <a:cxn ang="0">
                  <a:pos x="72" y="74"/>
                </a:cxn>
                <a:cxn ang="0">
                  <a:pos x="62" y="74"/>
                </a:cxn>
                <a:cxn ang="0">
                  <a:pos x="57" y="76"/>
                </a:cxn>
                <a:cxn ang="0">
                  <a:pos x="47" y="76"/>
                </a:cxn>
                <a:cxn ang="0">
                  <a:pos x="40" y="78"/>
                </a:cxn>
                <a:cxn ang="0">
                  <a:pos x="32" y="78"/>
                </a:cxn>
                <a:cxn ang="0">
                  <a:pos x="30" y="76"/>
                </a:cxn>
                <a:cxn ang="0">
                  <a:pos x="24" y="68"/>
                </a:cxn>
                <a:cxn ang="0">
                  <a:pos x="21" y="57"/>
                </a:cxn>
                <a:cxn ang="0">
                  <a:pos x="17" y="44"/>
                </a:cxn>
                <a:cxn ang="0">
                  <a:pos x="15" y="36"/>
                </a:cxn>
                <a:cxn ang="0">
                  <a:pos x="11" y="27"/>
                </a:cxn>
                <a:cxn ang="0">
                  <a:pos x="7" y="15"/>
                </a:cxn>
                <a:cxn ang="0">
                  <a:pos x="7" y="6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97" h="87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25"/>
                  </a:lnTo>
                  <a:lnTo>
                    <a:pt x="3" y="34"/>
                  </a:lnTo>
                  <a:lnTo>
                    <a:pt x="7" y="46"/>
                  </a:lnTo>
                  <a:lnTo>
                    <a:pt x="11" y="55"/>
                  </a:lnTo>
                  <a:lnTo>
                    <a:pt x="15" y="66"/>
                  </a:lnTo>
                  <a:lnTo>
                    <a:pt x="17" y="74"/>
                  </a:lnTo>
                  <a:lnTo>
                    <a:pt x="21" y="80"/>
                  </a:lnTo>
                  <a:lnTo>
                    <a:pt x="26" y="86"/>
                  </a:lnTo>
                  <a:lnTo>
                    <a:pt x="36" y="87"/>
                  </a:lnTo>
                  <a:lnTo>
                    <a:pt x="45" y="86"/>
                  </a:lnTo>
                  <a:lnTo>
                    <a:pt x="57" y="86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2" y="80"/>
                  </a:lnTo>
                  <a:lnTo>
                    <a:pt x="79" y="78"/>
                  </a:lnTo>
                  <a:lnTo>
                    <a:pt x="91" y="74"/>
                  </a:lnTo>
                  <a:lnTo>
                    <a:pt x="97" y="70"/>
                  </a:lnTo>
                  <a:lnTo>
                    <a:pt x="95" y="61"/>
                  </a:lnTo>
                  <a:lnTo>
                    <a:pt x="95" y="57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3" y="65"/>
                  </a:lnTo>
                  <a:lnTo>
                    <a:pt x="81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2" y="74"/>
                  </a:lnTo>
                  <a:lnTo>
                    <a:pt x="62" y="74"/>
                  </a:lnTo>
                  <a:lnTo>
                    <a:pt x="57" y="76"/>
                  </a:lnTo>
                  <a:lnTo>
                    <a:pt x="47" y="76"/>
                  </a:lnTo>
                  <a:lnTo>
                    <a:pt x="40" y="78"/>
                  </a:lnTo>
                  <a:lnTo>
                    <a:pt x="32" y="78"/>
                  </a:lnTo>
                  <a:lnTo>
                    <a:pt x="30" y="76"/>
                  </a:lnTo>
                  <a:lnTo>
                    <a:pt x="24" y="68"/>
                  </a:lnTo>
                  <a:lnTo>
                    <a:pt x="21" y="57"/>
                  </a:lnTo>
                  <a:lnTo>
                    <a:pt x="17" y="44"/>
                  </a:lnTo>
                  <a:lnTo>
                    <a:pt x="15" y="36"/>
                  </a:lnTo>
                  <a:lnTo>
                    <a:pt x="11" y="27"/>
                  </a:lnTo>
                  <a:lnTo>
                    <a:pt x="7" y="15"/>
                  </a:lnTo>
                  <a:lnTo>
                    <a:pt x="7" y="6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62"/>
            <p:cNvSpPr>
              <a:spLocks/>
            </p:cNvSpPr>
            <p:nvPr/>
          </p:nvSpPr>
          <p:spPr bwMode="auto">
            <a:xfrm>
              <a:off x="1704450" y="4676776"/>
              <a:ext cx="282575" cy="187325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27" y="30"/>
                </a:cxn>
                <a:cxn ang="0">
                  <a:pos x="40" y="43"/>
                </a:cxn>
                <a:cxn ang="0">
                  <a:pos x="48" y="59"/>
                </a:cxn>
                <a:cxn ang="0">
                  <a:pos x="55" y="78"/>
                </a:cxn>
                <a:cxn ang="0">
                  <a:pos x="67" y="104"/>
                </a:cxn>
                <a:cxn ang="0">
                  <a:pos x="80" y="135"/>
                </a:cxn>
                <a:cxn ang="0">
                  <a:pos x="99" y="165"/>
                </a:cxn>
                <a:cxn ang="0">
                  <a:pos x="124" y="194"/>
                </a:cxn>
                <a:cxn ang="0">
                  <a:pos x="152" y="215"/>
                </a:cxn>
                <a:cxn ang="0">
                  <a:pos x="186" y="232"/>
                </a:cxn>
                <a:cxn ang="0">
                  <a:pos x="223" y="236"/>
                </a:cxn>
                <a:cxn ang="0">
                  <a:pos x="255" y="234"/>
                </a:cxn>
                <a:cxn ang="0">
                  <a:pos x="282" y="232"/>
                </a:cxn>
                <a:cxn ang="0">
                  <a:pos x="302" y="228"/>
                </a:cxn>
                <a:cxn ang="0">
                  <a:pos x="320" y="220"/>
                </a:cxn>
                <a:cxn ang="0">
                  <a:pos x="331" y="209"/>
                </a:cxn>
                <a:cxn ang="0">
                  <a:pos x="341" y="199"/>
                </a:cxn>
                <a:cxn ang="0">
                  <a:pos x="348" y="186"/>
                </a:cxn>
                <a:cxn ang="0">
                  <a:pos x="354" y="173"/>
                </a:cxn>
                <a:cxn ang="0">
                  <a:pos x="356" y="159"/>
                </a:cxn>
                <a:cxn ang="0">
                  <a:pos x="356" y="142"/>
                </a:cxn>
                <a:cxn ang="0">
                  <a:pos x="352" y="127"/>
                </a:cxn>
                <a:cxn ang="0">
                  <a:pos x="346" y="118"/>
                </a:cxn>
                <a:cxn ang="0">
                  <a:pos x="337" y="127"/>
                </a:cxn>
                <a:cxn ang="0">
                  <a:pos x="342" y="139"/>
                </a:cxn>
                <a:cxn ang="0">
                  <a:pos x="348" y="152"/>
                </a:cxn>
                <a:cxn ang="0">
                  <a:pos x="346" y="169"/>
                </a:cxn>
                <a:cxn ang="0">
                  <a:pos x="331" y="188"/>
                </a:cxn>
                <a:cxn ang="0">
                  <a:pos x="318" y="199"/>
                </a:cxn>
                <a:cxn ang="0">
                  <a:pos x="302" y="211"/>
                </a:cxn>
                <a:cxn ang="0">
                  <a:pos x="283" y="218"/>
                </a:cxn>
                <a:cxn ang="0">
                  <a:pos x="261" y="222"/>
                </a:cxn>
                <a:cxn ang="0">
                  <a:pos x="236" y="222"/>
                </a:cxn>
                <a:cxn ang="0">
                  <a:pos x="206" y="218"/>
                </a:cxn>
                <a:cxn ang="0">
                  <a:pos x="177" y="207"/>
                </a:cxn>
                <a:cxn ang="0">
                  <a:pos x="152" y="192"/>
                </a:cxn>
                <a:cxn ang="0">
                  <a:pos x="131" y="173"/>
                </a:cxn>
                <a:cxn ang="0">
                  <a:pos x="116" y="154"/>
                </a:cxn>
                <a:cxn ang="0">
                  <a:pos x="101" y="129"/>
                </a:cxn>
                <a:cxn ang="0">
                  <a:pos x="90" y="110"/>
                </a:cxn>
                <a:cxn ang="0">
                  <a:pos x="80" y="89"/>
                </a:cxn>
                <a:cxn ang="0">
                  <a:pos x="74" y="74"/>
                </a:cxn>
                <a:cxn ang="0">
                  <a:pos x="67" y="61"/>
                </a:cxn>
                <a:cxn ang="0">
                  <a:pos x="59" y="47"/>
                </a:cxn>
                <a:cxn ang="0">
                  <a:pos x="42" y="23"/>
                </a:cxn>
                <a:cxn ang="0">
                  <a:pos x="21" y="5"/>
                </a:cxn>
                <a:cxn ang="0">
                  <a:pos x="0" y="0"/>
                </a:cxn>
                <a:cxn ang="0">
                  <a:pos x="6" y="19"/>
                </a:cxn>
              </a:cxnLst>
              <a:rect l="0" t="0" r="r" b="b"/>
              <a:pathLst>
                <a:path w="358" h="236">
                  <a:moveTo>
                    <a:pt x="6" y="19"/>
                  </a:moveTo>
                  <a:lnTo>
                    <a:pt x="10" y="21"/>
                  </a:lnTo>
                  <a:lnTo>
                    <a:pt x="21" y="26"/>
                  </a:lnTo>
                  <a:lnTo>
                    <a:pt x="27" y="30"/>
                  </a:lnTo>
                  <a:lnTo>
                    <a:pt x="34" y="38"/>
                  </a:lnTo>
                  <a:lnTo>
                    <a:pt x="40" y="43"/>
                  </a:lnTo>
                  <a:lnTo>
                    <a:pt x="46" y="55"/>
                  </a:lnTo>
                  <a:lnTo>
                    <a:pt x="48" y="59"/>
                  </a:lnTo>
                  <a:lnTo>
                    <a:pt x="51" y="68"/>
                  </a:lnTo>
                  <a:lnTo>
                    <a:pt x="55" y="78"/>
                  </a:lnTo>
                  <a:lnTo>
                    <a:pt x="61" y="93"/>
                  </a:lnTo>
                  <a:lnTo>
                    <a:pt x="67" y="104"/>
                  </a:lnTo>
                  <a:lnTo>
                    <a:pt x="74" y="120"/>
                  </a:lnTo>
                  <a:lnTo>
                    <a:pt x="80" y="135"/>
                  </a:lnTo>
                  <a:lnTo>
                    <a:pt x="91" y="152"/>
                  </a:lnTo>
                  <a:lnTo>
                    <a:pt x="99" y="165"/>
                  </a:lnTo>
                  <a:lnTo>
                    <a:pt x="110" y="180"/>
                  </a:lnTo>
                  <a:lnTo>
                    <a:pt x="124" y="194"/>
                  </a:lnTo>
                  <a:lnTo>
                    <a:pt x="137" y="207"/>
                  </a:lnTo>
                  <a:lnTo>
                    <a:pt x="152" y="215"/>
                  </a:lnTo>
                  <a:lnTo>
                    <a:pt x="169" y="224"/>
                  </a:lnTo>
                  <a:lnTo>
                    <a:pt x="186" y="232"/>
                  </a:lnTo>
                  <a:lnTo>
                    <a:pt x="206" y="236"/>
                  </a:lnTo>
                  <a:lnTo>
                    <a:pt x="223" y="236"/>
                  </a:lnTo>
                  <a:lnTo>
                    <a:pt x="242" y="236"/>
                  </a:lnTo>
                  <a:lnTo>
                    <a:pt x="255" y="234"/>
                  </a:lnTo>
                  <a:lnTo>
                    <a:pt x="270" y="234"/>
                  </a:lnTo>
                  <a:lnTo>
                    <a:pt x="282" y="232"/>
                  </a:lnTo>
                  <a:lnTo>
                    <a:pt x="293" y="232"/>
                  </a:lnTo>
                  <a:lnTo>
                    <a:pt x="302" y="228"/>
                  </a:lnTo>
                  <a:lnTo>
                    <a:pt x="312" y="224"/>
                  </a:lnTo>
                  <a:lnTo>
                    <a:pt x="320" y="220"/>
                  </a:lnTo>
                  <a:lnTo>
                    <a:pt x="325" y="215"/>
                  </a:lnTo>
                  <a:lnTo>
                    <a:pt x="331" y="209"/>
                  </a:lnTo>
                  <a:lnTo>
                    <a:pt x="337" y="205"/>
                  </a:lnTo>
                  <a:lnTo>
                    <a:pt x="341" y="199"/>
                  </a:lnTo>
                  <a:lnTo>
                    <a:pt x="344" y="194"/>
                  </a:lnTo>
                  <a:lnTo>
                    <a:pt x="348" y="186"/>
                  </a:lnTo>
                  <a:lnTo>
                    <a:pt x="352" y="180"/>
                  </a:lnTo>
                  <a:lnTo>
                    <a:pt x="354" y="173"/>
                  </a:lnTo>
                  <a:lnTo>
                    <a:pt x="356" y="165"/>
                  </a:lnTo>
                  <a:lnTo>
                    <a:pt x="356" y="159"/>
                  </a:lnTo>
                  <a:lnTo>
                    <a:pt x="358" y="154"/>
                  </a:lnTo>
                  <a:lnTo>
                    <a:pt x="356" y="142"/>
                  </a:lnTo>
                  <a:lnTo>
                    <a:pt x="356" y="135"/>
                  </a:lnTo>
                  <a:lnTo>
                    <a:pt x="352" y="127"/>
                  </a:lnTo>
                  <a:lnTo>
                    <a:pt x="348" y="121"/>
                  </a:lnTo>
                  <a:lnTo>
                    <a:pt x="346" y="118"/>
                  </a:lnTo>
                  <a:lnTo>
                    <a:pt x="335" y="123"/>
                  </a:lnTo>
                  <a:lnTo>
                    <a:pt x="337" y="127"/>
                  </a:lnTo>
                  <a:lnTo>
                    <a:pt x="341" y="131"/>
                  </a:lnTo>
                  <a:lnTo>
                    <a:pt x="342" y="139"/>
                  </a:lnTo>
                  <a:lnTo>
                    <a:pt x="346" y="144"/>
                  </a:lnTo>
                  <a:lnTo>
                    <a:pt x="348" y="152"/>
                  </a:lnTo>
                  <a:lnTo>
                    <a:pt x="346" y="159"/>
                  </a:lnTo>
                  <a:lnTo>
                    <a:pt x="346" y="169"/>
                  </a:lnTo>
                  <a:lnTo>
                    <a:pt x="339" y="178"/>
                  </a:lnTo>
                  <a:lnTo>
                    <a:pt x="331" y="188"/>
                  </a:lnTo>
                  <a:lnTo>
                    <a:pt x="323" y="194"/>
                  </a:lnTo>
                  <a:lnTo>
                    <a:pt x="318" y="199"/>
                  </a:lnTo>
                  <a:lnTo>
                    <a:pt x="310" y="205"/>
                  </a:lnTo>
                  <a:lnTo>
                    <a:pt x="302" y="211"/>
                  </a:lnTo>
                  <a:lnTo>
                    <a:pt x="293" y="215"/>
                  </a:lnTo>
                  <a:lnTo>
                    <a:pt x="283" y="218"/>
                  </a:lnTo>
                  <a:lnTo>
                    <a:pt x="272" y="220"/>
                  </a:lnTo>
                  <a:lnTo>
                    <a:pt x="261" y="222"/>
                  </a:lnTo>
                  <a:lnTo>
                    <a:pt x="247" y="222"/>
                  </a:lnTo>
                  <a:lnTo>
                    <a:pt x="236" y="222"/>
                  </a:lnTo>
                  <a:lnTo>
                    <a:pt x="221" y="222"/>
                  </a:lnTo>
                  <a:lnTo>
                    <a:pt x="206" y="218"/>
                  </a:lnTo>
                  <a:lnTo>
                    <a:pt x="190" y="213"/>
                  </a:lnTo>
                  <a:lnTo>
                    <a:pt x="177" y="207"/>
                  </a:lnTo>
                  <a:lnTo>
                    <a:pt x="162" y="199"/>
                  </a:lnTo>
                  <a:lnTo>
                    <a:pt x="152" y="192"/>
                  </a:lnTo>
                  <a:lnTo>
                    <a:pt x="141" y="182"/>
                  </a:lnTo>
                  <a:lnTo>
                    <a:pt x="131" y="173"/>
                  </a:lnTo>
                  <a:lnTo>
                    <a:pt x="124" y="163"/>
                  </a:lnTo>
                  <a:lnTo>
                    <a:pt x="116" y="154"/>
                  </a:lnTo>
                  <a:lnTo>
                    <a:pt x="107" y="142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90" y="110"/>
                  </a:lnTo>
                  <a:lnTo>
                    <a:pt x="84" y="99"/>
                  </a:lnTo>
                  <a:lnTo>
                    <a:pt x="80" y="89"/>
                  </a:lnTo>
                  <a:lnTo>
                    <a:pt x="76" y="81"/>
                  </a:lnTo>
                  <a:lnTo>
                    <a:pt x="74" y="74"/>
                  </a:lnTo>
                  <a:lnTo>
                    <a:pt x="70" y="68"/>
                  </a:lnTo>
                  <a:lnTo>
                    <a:pt x="67" y="61"/>
                  </a:lnTo>
                  <a:lnTo>
                    <a:pt x="63" y="53"/>
                  </a:lnTo>
                  <a:lnTo>
                    <a:pt x="59" y="47"/>
                  </a:lnTo>
                  <a:lnTo>
                    <a:pt x="50" y="34"/>
                  </a:lnTo>
                  <a:lnTo>
                    <a:pt x="42" y="23"/>
                  </a:lnTo>
                  <a:lnTo>
                    <a:pt x="31" y="13"/>
                  </a:lnTo>
                  <a:lnTo>
                    <a:pt x="21" y="5"/>
                  </a:lnTo>
                  <a:lnTo>
                    <a:pt x="10" y="0"/>
                  </a:lnTo>
                  <a:lnTo>
                    <a:pt x="0" y="0"/>
                  </a:lnTo>
                  <a:lnTo>
                    <a:pt x="6" y="19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963"/>
            <p:cNvSpPr>
              <a:spLocks/>
            </p:cNvSpPr>
            <p:nvPr/>
          </p:nvSpPr>
          <p:spPr bwMode="auto">
            <a:xfrm>
              <a:off x="1317100" y="4933951"/>
              <a:ext cx="419100" cy="722313"/>
            </a:xfrm>
            <a:custGeom>
              <a:avLst/>
              <a:gdLst/>
              <a:ahLst/>
              <a:cxnLst>
                <a:cxn ang="0">
                  <a:pos x="248" y="44"/>
                </a:cxn>
                <a:cxn ang="0">
                  <a:pos x="270" y="110"/>
                </a:cxn>
                <a:cxn ang="0">
                  <a:pos x="230" y="145"/>
                </a:cxn>
                <a:cxn ang="0">
                  <a:pos x="114" y="219"/>
                </a:cxn>
                <a:cxn ang="0">
                  <a:pos x="35" y="346"/>
                </a:cxn>
                <a:cxn ang="0">
                  <a:pos x="21" y="462"/>
                </a:cxn>
                <a:cxn ang="0">
                  <a:pos x="46" y="571"/>
                </a:cxn>
                <a:cxn ang="0">
                  <a:pos x="80" y="654"/>
                </a:cxn>
                <a:cxn ang="0">
                  <a:pos x="105" y="721"/>
                </a:cxn>
                <a:cxn ang="0">
                  <a:pos x="99" y="780"/>
                </a:cxn>
                <a:cxn ang="0">
                  <a:pos x="59" y="804"/>
                </a:cxn>
                <a:cxn ang="0">
                  <a:pos x="35" y="787"/>
                </a:cxn>
                <a:cxn ang="0">
                  <a:pos x="46" y="755"/>
                </a:cxn>
                <a:cxn ang="0">
                  <a:pos x="2" y="795"/>
                </a:cxn>
                <a:cxn ang="0">
                  <a:pos x="33" y="848"/>
                </a:cxn>
                <a:cxn ang="0">
                  <a:pos x="76" y="860"/>
                </a:cxn>
                <a:cxn ang="0">
                  <a:pos x="101" y="896"/>
                </a:cxn>
                <a:cxn ang="0">
                  <a:pos x="147" y="873"/>
                </a:cxn>
                <a:cxn ang="0">
                  <a:pos x="190" y="903"/>
                </a:cxn>
                <a:cxn ang="0">
                  <a:pos x="227" y="896"/>
                </a:cxn>
                <a:cxn ang="0">
                  <a:pos x="291" y="903"/>
                </a:cxn>
                <a:cxn ang="0">
                  <a:pos x="322" y="901"/>
                </a:cxn>
                <a:cxn ang="0">
                  <a:pos x="373" y="873"/>
                </a:cxn>
                <a:cxn ang="0">
                  <a:pos x="422" y="879"/>
                </a:cxn>
                <a:cxn ang="0">
                  <a:pos x="440" y="860"/>
                </a:cxn>
                <a:cxn ang="0">
                  <a:pos x="481" y="848"/>
                </a:cxn>
                <a:cxn ang="0">
                  <a:pos x="512" y="829"/>
                </a:cxn>
                <a:cxn ang="0">
                  <a:pos x="527" y="782"/>
                </a:cxn>
                <a:cxn ang="0">
                  <a:pos x="493" y="732"/>
                </a:cxn>
                <a:cxn ang="0">
                  <a:pos x="468" y="740"/>
                </a:cxn>
                <a:cxn ang="0">
                  <a:pos x="514" y="765"/>
                </a:cxn>
                <a:cxn ang="0">
                  <a:pos x="504" y="818"/>
                </a:cxn>
                <a:cxn ang="0">
                  <a:pos x="478" y="825"/>
                </a:cxn>
                <a:cxn ang="0">
                  <a:pos x="438" y="844"/>
                </a:cxn>
                <a:cxn ang="0">
                  <a:pos x="424" y="860"/>
                </a:cxn>
                <a:cxn ang="0">
                  <a:pos x="383" y="865"/>
                </a:cxn>
                <a:cxn ang="0">
                  <a:pos x="360" y="850"/>
                </a:cxn>
                <a:cxn ang="0">
                  <a:pos x="345" y="894"/>
                </a:cxn>
                <a:cxn ang="0">
                  <a:pos x="312" y="873"/>
                </a:cxn>
                <a:cxn ang="0">
                  <a:pos x="272" y="896"/>
                </a:cxn>
                <a:cxn ang="0">
                  <a:pos x="234" y="875"/>
                </a:cxn>
                <a:cxn ang="0">
                  <a:pos x="196" y="882"/>
                </a:cxn>
                <a:cxn ang="0">
                  <a:pos x="164" y="861"/>
                </a:cxn>
                <a:cxn ang="0">
                  <a:pos x="130" y="865"/>
                </a:cxn>
                <a:cxn ang="0">
                  <a:pos x="95" y="871"/>
                </a:cxn>
                <a:cxn ang="0">
                  <a:pos x="86" y="835"/>
                </a:cxn>
                <a:cxn ang="0">
                  <a:pos x="36" y="839"/>
                </a:cxn>
                <a:cxn ang="0">
                  <a:pos x="25" y="785"/>
                </a:cxn>
                <a:cxn ang="0">
                  <a:pos x="38" y="816"/>
                </a:cxn>
                <a:cxn ang="0">
                  <a:pos x="84" y="814"/>
                </a:cxn>
                <a:cxn ang="0">
                  <a:pos x="120" y="766"/>
                </a:cxn>
                <a:cxn ang="0">
                  <a:pos x="111" y="700"/>
                </a:cxn>
                <a:cxn ang="0">
                  <a:pos x="86" y="624"/>
                </a:cxn>
                <a:cxn ang="0">
                  <a:pos x="61" y="555"/>
                </a:cxn>
                <a:cxn ang="0">
                  <a:pos x="55" y="394"/>
                </a:cxn>
                <a:cxn ang="0">
                  <a:pos x="113" y="261"/>
                </a:cxn>
                <a:cxn ang="0">
                  <a:pos x="213" y="179"/>
                </a:cxn>
                <a:cxn ang="0">
                  <a:pos x="272" y="146"/>
                </a:cxn>
                <a:cxn ang="0">
                  <a:pos x="287" y="116"/>
                </a:cxn>
                <a:cxn ang="0">
                  <a:pos x="270" y="55"/>
                </a:cxn>
              </a:cxnLst>
              <a:rect l="0" t="0" r="r" b="b"/>
              <a:pathLst>
                <a:path w="529" h="909">
                  <a:moveTo>
                    <a:pt x="232" y="0"/>
                  </a:moveTo>
                  <a:lnTo>
                    <a:pt x="234" y="4"/>
                  </a:lnTo>
                  <a:lnTo>
                    <a:pt x="236" y="8"/>
                  </a:lnTo>
                  <a:lnTo>
                    <a:pt x="240" y="15"/>
                  </a:lnTo>
                  <a:lnTo>
                    <a:pt x="242" y="23"/>
                  </a:lnTo>
                  <a:lnTo>
                    <a:pt x="246" y="32"/>
                  </a:lnTo>
                  <a:lnTo>
                    <a:pt x="248" y="44"/>
                  </a:lnTo>
                  <a:lnTo>
                    <a:pt x="253" y="53"/>
                  </a:lnTo>
                  <a:lnTo>
                    <a:pt x="257" y="65"/>
                  </a:lnTo>
                  <a:lnTo>
                    <a:pt x="261" y="74"/>
                  </a:lnTo>
                  <a:lnTo>
                    <a:pt x="265" y="84"/>
                  </a:lnTo>
                  <a:lnTo>
                    <a:pt x="267" y="95"/>
                  </a:lnTo>
                  <a:lnTo>
                    <a:pt x="268" y="103"/>
                  </a:lnTo>
                  <a:lnTo>
                    <a:pt x="270" y="110"/>
                  </a:lnTo>
                  <a:lnTo>
                    <a:pt x="272" y="116"/>
                  </a:lnTo>
                  <a:lnTo>
                    <a:pt x="272" y="122"/>
                  </a:lnTo>
                  <a:lnTo>
                    <a:pt x="270" y="126"/>
                  </a:lnTo>
                  <a:lnTo>
                    <a:pt x="265" y="129"/>
                  </a:lnTo>
                  <a:lnTo>
                    <a:pt x="255" y="133"/>
                  </a:lnTo>
                  <a:lnTo>
                    <a:pt x="246" y="139"/>
                  </a:lnTo>
                  <a:lnTo>
                    <a:pt x="230" y="145"/>
                  </a:lnTo>
                  <a:lnTo>
                    <a:pt x="217" y="154"/>
                  </a:lnTo>
                  <a:lnTo>
                    <a:pt x="200" y="160"/>
                  </a:lnTo>
                  <a:lnTo>
                    <a:pt x="185" y="171"/>
                  </a:lnTo>
                  <a:lnTo>
                    <a:pt x="166" y="181"/>
                  </a:lnTo>
                  <a:lnTo>
                    <a:pt x="147" y="192"/>
                  </a:lnTo>
                  <a:lnTo>
                    <a:pt x="130" y="203"/>
                  </a:lnTo>
                  <a:lnTo>
                    <a:pt x="114" y="219"/>
                  </a:lnTo>
                  <a:lnTo>
                    <a:pt x="95" y="234"/>
                  </a:lnTo>
                  <a:lnTo>
                    <a:pt x="82" y="251"/>
                  </a:lnTo>
                  <a:lnTo>
                    <a:pt x="69" y="268"/>
                  </a:lnTo>
                  <a:lnTo>
                    <a:pt x="59" y="289"/>
                  </a:lnTo>
                  <a:lnTo>
                    <a:pt x="50" y="308"/>
                  </a:lnTo>
                  <a:lnTo>
                    <a:pt x="40" y="329"/>
                  </a:lnTo>
                  <a:lnTo>
                    <a:pt x="35" y="346"/>
                  </a:lnTo>
                  <a:lnTo>
                    <a:pt x="31" y="363"/>
                  </a:lnTo>
                  <a:lnTo>
                    <a:pt x="25" y="380"/>
                  </a:lnTo>
                  <a:lnTo>
                    <a:pt x="23" y="397"/>
                  </a:lnTo>
                  <a:lnTo>
                    <a:pt x="21" y="415"/>
                  </a:lnTo>
                  <a:lnTo>
                    <a:pt x="21" y="430"/>
                  </a:lnTo>
                  <a:lnTo>
                    <a:pt x="21" y="445"/>
                  </a:lnTo>
                  <a:lnTo>
                    <a:pt x="21" y="462"/>
                  </a:lnTo>
                  <a:lnTo>
                    <a:pt x="23" y="477"/>
                  </a:lnTo>
                  <a:lnTo>
                    <a:pt x="27" y="494"/>
                  </a:lnTo>
                  <a:lnTo>
                    <a:pt x="29" y="508"/>
                  </a:lnTo>
                  <a:lnTo>
                    <a:pt x="33" y="525"/>
                  </a:lnTo>
                  <a:lnTo>
                    <a:pt x="36" y="540"/>
                  </a:lnTo>
                  <a:lnTo>
                    <a:pt x="44" y="557"/>
                  </a:lnTo>
                  <a:lnTo>
                    <a:pt x="46" y="571"/>
                  </a:lnTo>
                  <a:lnTo>
                    <a:pt x="50" y="586"/>
                  </a:lnTo>
                  <a:lnTo>
                    <a:pt x="55" y="599"/>
                  </a:lnTo>
                  <a:lnTo>
                    <a:pt x="61" y="610"/>
                  </a:lnTo>
                  <a:lnTo>
                    <a:pt x="65" y="622"/>
                  </a:lnTo>
                  <a:lnTo>
                    <a:pt x="71" y="633"/>
                  </a:lnTo>
                  <a:lnTo>
                    <a:pt x="74" y="645"/>
                  </a:lnTo>
                  <a:lnTo>
                    <a:pt x="80" y="654"/>
                  </a:lnTo>
                  <a:lnTo>
                    <a:pt x="84" y="664"/>
                  </a:lnTo>
                  <a:lnTo>
                    <a:pt x="90" y="673"/>
                  </a:lnTo>
                  <a:lnTo>
                    <a:pt x="92" y="683"/>
                  </a:lnTo>
                  <a:lnTo>
                    <a:pt x="97" y="692"/>
                  </a:lnTo>
                  <a:lnTo>
                    <a:pt x="99" y="702"/>
                  </a:lnTo>
                  <a:lnTo>
                    <a:pt x="103" y="711"/>
                  </a:lnTo>
                  <a:lnTo>
                    <a:pt x="105" y="721"/>
                  </a:lnTo>
                  <a:lnTo>
                    <a:pt x="107" y="734"/>
                  </a:lnTo>
                  <a:lnTo>
                    <a:pt x="105" y="744"/>
                  </a:lnTo>
                  <a:lnTo>
                    <a:pt x="105" y="753"/>
                  </a:lnTo>
                  <a:lnTo>
                    <a:pt x="105" y="761"/>
                  </a:lnTo>
                  <a:lnTo>
                    <a:pt x="105" y="768"/>
                  </a:lnTo>
                  <a:lnTo>
                    <a:pt x="101" y="774"/>
                  </a:lnTo>
                  <a:lnTo>
                    <a:pt x="99" y="780"/>
                  </a:lnTo>
                  <a:lnTo>
                    <a:pt x="97" y="785"/>
                  </a:lnTo>
                  <a:lnTo>
                    <a:pt x="95" y="791"/>
                  </a:lnTo>
                  <a:lnTo>
                    <a:pt x="90" y="797"/>
                  </a:lnTo>
                  <a:lnTo>
                    <a:pt x="82" y="803"/>
                  </a:lnTo>
                  <a:lnTo>
                    <a:pt x="74" y="804"/>
                  </a:lnTo>
                  <a:lnTo>
                    <a:pt x="69" y="804"/>
                  </a:lnTo>
                  <a:lnTo>
                    <a:pt x="59" y="804"/>
                  </a:lnTo>
                  <a:lnTo>
                    <a:pt x="54" y="806"/>
                  </a:lnTo>
                  <a:lnTo>
                    <a:pt x="50" y="806"/>
                  </a:lnTo>
                  <a:lnTo>
                    <a:pt x="46" y="808"/>
                  </a:lnTo>
                  <a:lnTo>
                    <a:pt x="40" y="804"/>
                  </a:lnTo>
                  <a:lnTo>
                    <a:pt x="36" y="799"/>
                  </a:lnTo>
                  <a:lnTo>
                    <a:pt x="35" y="793"/>
                  </a:lnTo>
                  <a:lnTo>
                    <a:pt x="35" y="787"/>
                  </a:lnTo>
                  <a:lnTo>
                    <a:pt x="36" y="780"/>
                  </a:lnTo>
                  <a:lnTo>
                    <a:pt x="40" y="776"/>
                  </a:lnTo>
                  <a:lnTo>
                    <a:pt x="44" y="766"/>
                  </a:lnTo>
                  <a:lnTo>
                    <a:pt x="48" y="765"/>
                  </a:lnTo>
                  <a:lnTo>
                    <a:pt x="48" y="763"/>
                  </a:lnTo>
                  <a:lnTo>
                    <a:pt x="50" y="759"/>
                  </a:lnTo>
                  <a:lnTo>
                    <a:pt x="46" y="755"/>
                  </a:lnTo>
                  <a:lnTo>
                    <a:pt x="40" y="755"/>
                  </a:lnTo>
                  <a:lnTo>
                    <a:pt x="31" y="759"/>
                  </a:lnTo>
                  <a:lnTo>
                    <a:pt x="19" y="766"/>
                  </a:lnTo>
                  <a:lnTo>
                    <a:pt x="12" y="770"/>
                  </a:lnTo>
                  <a:lnTo>
                    <a:pt x="6" y="778"/>
                  </a:lnTo>
                  <a:lnTo>
                    <a:pt x="4" y="785"/>
                  </a:lnTo>
                  <a:lnTo>
                    <a:pt x="2" y="795"/>
                  </a:lnTo>
                  <a:lnTo>
                    <a:pt x="0" y="804"/>
                  </a:lnTo>
                  <a:lnTo>
                    <a:pt x="4" y="818"/>
                  </a:lnTo>
                  <a:lnTo>
                    <a:pt x="8" y="827"/>
                  </a:lnTo>
                  <a:lnTo>
                    <a:pt x="16" y="839"/>
                  </a:lnTo>
                  <a:lnTo>
                    <a:pt x="19" y="842"/>
                  </a:lnTo>
                  <a:lnTo>
                    <a:pt x="25" y="846"/>
                  </a:lnTo>
                  <a:lnTo>
                    <a:pt x="33" y="848"/>
                  </a:lnTo>
                  <a:lnTo>
                    <a:pt x="40" y="850"/>
                  </a:lnTo>
                  <a:lnTo>
                    <a:pt x="46" y="850"/>
                  </a:lnTo>
                  <a:lnTo>
                    <a:pt x="55" y="852"/>
                  </a:lnTo>
                  <a:lnTo>
                    <a:pt x="65" y="850"/>
                  </a:lnTo>
                  <a:lnTo>
                    <a:pt x="76" y="848"/>
                  </a:lnTo>
                  <a:lnTo>
                    <a:pt x="76" y="854"/>
                  </a:lnTo>
                  <a:lnTo>
                    <a:pt x="76" y="860"/>
                  </a:lnTo>
                  <a:lnTo>
                    <a:pt x="76" y="867"/>
                  </a:lnTo>
                  <a:lnTo>
                    <a:pt x="76" y="875"/>
                  </a:lnTo>
                  <a:lnTo>
                    <a:pt x="80" y="882"/>
                  </a:lnTo>
                  <a:lnTo>
                    <a:pt x="82" y="888"/>
                  </a:lnTo>
                  <a:lnTo>
                    <a:pt x="86" y="894"/>
                  </a:lnTo>
                  <a:lnTo>
                    <a:pt x="94" y="894"/>
                  </a:lnTo>
                  <a:lnTo>
                    <a:pt x="101" y="896"/>
                  </a:lnTo>
                  <a:lnTo>
                    <a:pt x="111" y="894"/>
                  </a:lnTo>
                  <a:lnTo>
                    <a:pt x="118" y="894"/>
                  </a:lnTo>
                  <a:lnTo>
                    <a:pt x="126" y="886"/>
                  </a:lnTo>
                  <a:lnTo>
                    <a:pt x="135" y="879"/>
                  </a:lnTo>
                  <a:lnTo>
                    <a:pt x="143" y="873"/>
                  </a:lnTo>
                  <a:lnTo>
                    <a:pt x="147" y="871"/>
                  </a:lnTo>
                  <a:lnTo>
                    <a:pt x="147" y="873"/>
                  </a:lnTo>
                  <a:lnTo>
                    <a:pt x="151" y="881"/>
                  </a:lnTo>
                  <a:lnTo>
                    <a:pt x="154" y="888"/>
                  </a:lnTo>
                  <a:lnTo>
                    <a:pt x="160" y="898"/>
                  </a:lnTo>
                  <a:lnTo>
                    <a:pt x="166" y="903"/>
                  </a:lnTo>
                  <a:lnTo>
                    <a:pt x="175" y="905"/>
                  </a:lnTo>
                  <a:lnTo>
                    <a:pt x="181" y="905"/>
                  </a:lnTo>
                  <a:lnTo>
                    <a:pt x="190" y="903"/>
                  </a:lnTo>
                  <a:lnTo>
                    <a:pt x="196" y="898"/>
                  </a:lnTo>
                  <a:lnTo>
                    <a:pt x="210" y="890"/>
                  </a:lnTo>
                  <a:lnTo>
                    <a:pt x="217" y="884"/>
                  </a:lnTo>
                  <a:lnTo>
                    <a:pt x="223" y="882"/>
                  </a:lnTo>
                  <a:lnTo>
                    <a:pt x="221" y="884"/>
                  </a:lnTo>
                  <a:lnTo>
                    <a:pt x="225" y="892"/>
                  </a:lnTo>
                  <a:lnTo>
                    <a:pt x="227" y="896"/>
                  </a:lnTo>
                  <a:lnTo>
                    <a:pt x="232" y="901"/>
                  </a:lnTo>
                  <a:lnTo>
                    <a:pt x="240" y="905"/>
                  </a:lnTo>
                  <a:lnTo>
                    <a:pt x="249" y="909"/>
                  </a:lnTo>
                  <a:lnTo>
                    <a:pt x="261" y="909"/>
                  </a:lnTo>
                  <a:lnTo>
                    <a:pt x="272" y="909"/>
                  </a:lnTo>
                  <a:lnTo>
                    <a:pt x="282" y="905"/>
                  </a:lnTo>
                  <a:lnTo>
                    <a:pt x="291" y="903"/>
                  </a:lnTo>
                  <a:lnTo>
                    <a:pt x="297" y="900"/>
                  </a:lnTo>
                  <a:lnTo>
                    <a:pt x="303" y="896"/>
                  </a:lnTo>
                  <a:lnTo>
                    <a:pt x="306" y="894"/>
                  </a:lnTo>
                  <a:lnTo>
                    <a:pt x="308" y="894"/>
                  </a:lnTo>
                  <a:lnTo>
                    <a:pt x="310" y="896"/>
                  </a:lnTo>
                  <a:lnTo>
                    <a:pt x="320" y="900"/>
                  </a:lnTo>
                  <a:lnTo>
                    <a:pt x="322" y="901"/>
                  </a:lnTo>
                  <a:lnTo>
                    <a:pt x="329" y="903"/>
                  </a:lnTo>
                  <a:lnTo>
                    <a:pt x="337" y="903"/>
                  </a:lnTo>
                  <a:lnTo>
                    <a:pt x="343" y="903"/>
                  </a:lnTo>
                  <a:lnTo>
                    <a:pt x="354" y="896"/>
                  </a:lnTo>
                  <a:lnTo>
                    <a:pt x="365" y="886"/>
                  </a:lnTo>
                  <a:lnTo>
                    <a:pt x="371" y="877"/>
                  </a:lnTo>
                  <a:lnTo>
                    <a:pt x="373" y="873"/>
                  </a:lnTo>
                  <a:lnTo>
                    <a:pt x="377" y="875"/>
                  </a:lnTo>
                  <a:lnTo>
                    <a:pt x="388" y="879"/>
                  </a:lnTo>
                  <a:lnTo>
                    <a:pt x="396" y="881"/>
                  </a:lnTo>
                  <a:lnTo>
                    <a:pt x="402" y="882"/>
                  </a:lnTo>
                  <a:lnTo>
                    <a:pt x="409" y="882"/>
                  </a:lnTo>
                  <a:lnTo>
                    <a:pt x="417" y="882"/>
                  </a:lnTo>
                  <a:lnTo>
                    <a:pt x="422" y="879"/>
                  </a:lnTo>
                  <a:lnTo>
                    <a:pt x="426" y="875"/>
                  </a:lnTo>
                  <a:lnTo>
                    <a:pt x="428" y="873"/>
                  </a:lnTo>
                  <a:lnTo>
                    <a:pt x="432" y="869"/>
                  </a:lnTo>
                  <a:lnTo>
                    <a:pt x="434" y="863"/>
                  </a:lnTo>
                  <a:lnTo>
                    <a:pt x="436" y="860"/>
                  </a:lnTo>
                  <a:lnTo>
                    <a:pt x="436" y="860"/>
                  </a:lnTo>
                  <a:lnTo>
                    <a:pt x="440" y="860"/>
                  </a:lnTo>
                  <a:lnTo>
                    <a:pt x="445" y="860"/>
                  </a:lnTo>
                  <a:lnTo>
                    <a:pt x="453" y="860"/>
                  </a:lnTo>
                  <a:lnTo>
                    <a:pt x="461" y="858"/>
                  </a:lnTo>
                  <a:lnTo>
                    <a:pt x="466" y="858"/>
                  </a:lnTo>
                  <a:lnTo>
                    <a:pt x="472" y="858"/>
                  </a:lnTo>
                  <a:lnTo>
                    <a:pt x="478" y="856"/>
                  </a:lnTo>
                  <a:lnTo>
                    <a:pt x="481" y="848"/>
                  </a:lnTo>
                  <a:lnTo>
                    <a:pt x="485" y="841"/>
                  </a:lnTo>
                  <a:lnTo>
                    <a:pt x="487" y="833"/>
                  </a:lnTo>
                  <a:lnTo>
                    <a:pt x="487" y="831"/>
                  </a:lnTo>
                  <a:lnTo>
                    <a:pt x="489" y="831"/>
                  </a:lnTo>
                  <a:lnTo>
                    <a:pt x="495" y="833"/>
                  </a:lnTo>
                  <a:lnTo>
                    <a:pt x="502" y="833"/>
                  </a:lnTo>
                  <a:lnTo>
                    <a:pt x="512" y="829"/>
                  </a:lnTo>
                  <a:lnTo>
                    <a:pt x="514" y="823"/>
                  </a:lnTo>
                  <a:lnTo>
                    <a:pt x="518" y="818"/>
                  </a:lnTo>
                  <a:lnTo>
                    <a:pt x="521" y="810"/>
                  </a:lnTo>
                  <a:lnTo>
                    <a:pt x="525" y="804"/>
                  </a:lnTo>
                  <a:lnTo>
                    <a:pt x="525" y="795"/>
                  </a:lnTo>
                  <a:lnTo>
                    <a:pt x="527" y="789"/>
                  </a:lnTo>
                  <a:lnTo>
                    <a:pt x="527" y="782"/>
                  </a:lnTo>
                  <a:lnTo>
                    <a:pt x="529" y="776"/>
                  </a:lnTo>
                  <a:lnTo>
                    <a:pt x="527" y="768"/>
                  </a:lnTo>
                  <a:lnTo>
                    <a:pt x="523" y="761"/>
                  </a:lnTo>
                  <a:lnTo>
                    <a:pt x="518" y="753"/>
                  </a:lnTo>
                  <a:lnTo>
                    <a:pt x="512" y="745"/>
                  </a:lnTo>
                  <a:lnTo>
                    <a:pt x="502" y="738"/>
                  </a:lnTo>
                  <a:lnTo>
                    <a:pt x="493" y="732"/>
                  </a:lnTo>
                  <a:lnTo>
                    <a:pt x="483" y="728"/>
                  </a:lnTo>
                  <a:lnTo>
                    <a:pt x="474" y="730"/>
                  </a:lnTo>
                  <a:lnTo>
                    <a:pt x="472" y="730"/>
                  </a:lnTo>
                  <a:lnTo>
                    <a:pt x="468" y="732"/>
                  </a:lnTo>
                  <a:lnTo>
                    <a:pt x="464" y="734"/>
                  </a:lnTo>
                  <a:lnTo>
                    <a:pt x="466" y="738"/>
                  </a:lnTo>
                  <a:lnTo>
                    <a:pt x="468" y="740"/>
                  </a:lnTo>
                  <a:lnTo>
                    <a:pt x="476" y="740"/>
                  </a:lnTo>
                  <a:lnTo>
                    <a:pt x="485" y="742"/>
                  </a:lnTo>
                  <a:lnTo>
                    <a:pt x="495" y="745"/>
                  </a:lnTo>
                  <a:lnTo>
                    <a:pt x="502" y="749"/>
                  </a:lnTo>
                  <a:lnTo>
                    <a:pt x="510" y="755"/>
                  </a:lnTo>
                  <a:lnTo>
                    <a:pt x="512" y="759"/>
                  </a:lnTo>
                  <a:lnTo>
                    <a:pt x="514" y="765"/>
                  </a:lnTo>
                  <a:lnTo>
                    <a:pt x="514" y="770"/>
                  </a:lnTo>
                  <a:lnTo>
                    <a:pt x="516" y="778"/>
                  </a:lnTo>
                  <a:lnTo>
                    <a:pt x="514" y="787"/>
                  </a:lnTo>
                  <a:lnTo>
                    <a:pt x="512" y="799"/>
                  </a:lnTo>
                  <a:lnTo>
                    <a:pt x="510" y="804"/>
                  </a:lnTo>
                  <a:lnTo>
                    <a:pt x="508" y="812"/>
                  </a:lnTo>
                  <a:lnTo>
                    <a:pt x="504" y="818"/>
                  </a:lnTo>
                  <a:lnTo>
                    <a:pt x="500" y="820"/>
                  </a:lnTo>
                  <a:lnTo>
                    <a:pt x="493" y="814"/>
                  </a:lnTo>
                  <a:lnTo>
                    <a:pt x="489" y="808"/>
                  </a:lnTo>
                  <a:lnTo>
                    <a:pt x="483" y="804"/>
                  </a:lnTo>
                  <a:lnTo>
                    <a:pt x="481" y="810"/>
                  </a:lnTo>
                  <a:lnTo>
                    <a:pt x="478" y="818"/>
                  </a:lnTo>
                  <a:lnTo>
                    <a:pt x="478" y="825"/>
                  </a:lnTo>
                  <a:lnTo>
                    <a:pt x="478" y="835"/>
                  </a:lnTo>
                  <a:lnTo>
                    <a:pt x="476" y="844"/>
                  </a:lnTo>
                  <a:lnTo>
                    <a:pt x="468" y="848"/>
                  </a:lnTo>
                  <a:lnTo>
                    <a:pt x="461" y="850"/>
                  </a:lnTo>
                  <a:lnTo>
                    <a:pt x="451" y="852"/>
                  </a:lnTo>
                  <a:lnTo>
                    <a:pt x="445" y="850"/>
                  </a:lnTo>
                  <a:lnTo>
                    <a:pt x="438" y="844"/>
                  </a:lnTo>
                  <a:lnTo>
                    <a:pt x="434" y="841"/>
                  </a:lnTo>
                  <a:lnTo>
                    <a:pt x="430" y="839"/>
                  </a:lnTo>
                  <a:lnTo>
                    <a:pt x="428" y="839"/>
                  </a:lnTo>
                  <a:lnTo>
                    <a:pt x="426" y="842"/>
                  </a:lnTo>
                  <a:lnTo>
                    <a:pt x="426" y="848"/>
                  </a:lnTo>
                  <a:lnTo>
                    <a:pt x="424" y="854"/>
                  </a:lnTo>
                  <a:lnTo>
                    <a:pt x="424" y="860"/>
                  </a:lnTo>
                  <a:lnTo>
                    <a:pt x="421" y="865"/>
                  </a:lnTo>
                  <a:lnTo>
                    <a:pt x="419" y="869"/>
                  </a:lnTo>
                  <a:lnTo>
                    <a:pt x="413" y="871"/>
                  </a:lnTo>
                  <a:lnTo>
                    <a:pt x="405" y="871"/>
                  </a:lnTo>
                  <a:lnTo>
                    <a:pt x="396" y="869"/>
                  </a:lnTo>
                  <a:lnTo>
                    <a:pt x="388" y="867"/>
                  </a:lnTo>
                  <a:lnTo>
                    <a:pt x="383" y="865"/>
                  </a:lnTo>
                  <a:lnTo>
                    <a:pt x="381" y="863"/>
                  </a:lnTo>
                  <a:lnTo>
                    <a:pt x="377" y="858"/>
                  </a:lnTo>
                  <a:lnTo>
                    <a:pt x="373" y="850"/>
                  </a:lnTo>
                  <a:lnTo>
                    <a:pt x="371" y="850"/>
                  </a:lnTo>
                  <a:lnTo>
                    <a:pt x="365" y="848"/>
                  </a:lnTo>
                  <a:lnTo>
                    <a:pt x="362" y="848"/>
                  </a:lnTo>
                  <a:lnTo>
                    <a:pt x="360" y="850"/>
                  </a:lnTo>
                  <a:lnTo>
                    <a:pt x="358" y="854"/>
                  </a:lnTo>
                  <a:lnTo>
                    <a:pt x="358" y="860"/>
                  </a:lnTo>
                  <a:lnTo>
                    <a:pt x="358" y="867"/>
                  </a:lnTo>
                  <a:lnTo>
                    <a:pt x="356" y="877"/>
                  </a:lnTo>
                  <a:lnTo>
                    <a:pt x="352" y="882"/>
                  </a:lnTo>
                  <a:lnTo>
                    <a:pt x="350" y="890"/>
                  </a:lnTo>
                  <a:lnTo>
                    <a:pt x="345" y="894"/>
                  </a:lnTo>
                  <a:lnTo>
                    <a:pt x="341" y="894"/>
                  </a:lnTo>
                  <a:lnTo>
                    <a:pt x="333" y="890"/>
                  </a:lnTo>
                  <a:lnTo>
                    <a:pt x="327" y="888"/>
                  </a:lnTo>
                  <a:lnTo>
                    <a:pt x="324" y="884"/>
                  </a:lnTo>
                  <a:lnTo>
                    <a:pt x="322" y="881"/>
                  </a:lnTo>
                  <a:lnTo>
                    <a:pt x="316" y="873"/>
                  </a:lnTo>
                  <a:lnTo>
                    <a:pt x="312" y="873"/>
                  </a:lnTo>
                  <a:lnTo>
                    <a:pt x="306" y="873"/>
                  </a:lnTo>
                  <a:lnTo>
                    <a:pt x="306" y="877"/>
                  </a:lnTo>
                  <a:lnTo>
                    <a:pt x="303" y="881"/>
                  </a:lnTo>
                  <a:lnTo>
                    <a:pt x="297" y="888"/>
                  </a:lnTo>
                  <a:lnTo>
                    <a:pt x="287" y="892"/>
                  </a:lnTo>
                  <a:lnTo>
                    <a:pt x="280" y="896"/>
                  </a:lnTo>
                  <a:lnTo>
                    <a:pt x="272" y="896"/>
                  </a:lnTo>
                  <a:lnTo>
                    <a:pt x="268" y="898"/>
                  </a:lnTo>
                  <a:lnTo>
                    <a:pt x="261" y="896"/>
                  </a:lnTo>
                  <a:lnTo>
                    <a:pt x="255" y="896"/>
                  </a:lnTo>
                  <a:lnTo>
                    <a:pt x="248" y="892"/>
                  </a:lnTo>
                  <a:lnTo>
                    <a:pt x="242" y="888"/>
                  </a:lnTo>
                  <a:lnTo>
                    <a:pt x="236" y="882"/>
                  </a:lnTo>
                  <a:lnTo>
                    <a:pt x="234" y="875"/>
                  </a:lnTo>
                  <a:lnTo>
                    <a:pt x="230" y="863"/>
                  </a:lnTo>
                  <a:lnTo>
                    <a:pt x="227" y="860"/>
                  </a:lnTo>
                  <a:lnTo>
                    <a:pt x="219" y="863"/>
                  </a:lnTo>
                  <a:lnTo>
                    <a:pt x="211" y="871"/>
                  </a:lnTo>
                  <a:lnTo>
                    <a:pt x="206" y="875"/>
                  </a:lnTo>
                  <a:lnTo>
                    <a:pt x="202" y="879"/>
                  </a:lnTo>
                  <a:lnTo>
                    <a:pt x="196" y="882"/>
                  </a:lnTo>
                  <a:lnTo>
                    <a:pt x="190" y="884"/>
                  </a:lnTo>
                  <a:lnTo>
                    <a:pt x="181" y="884"/>
                  </a:lnTo>
                  <a:lnTo>
                    <a:pt x="175" y="884"/>
                  </a:lnTo>
                  <a:lnTo>
                    <a:pt x="171" y="882"/>
                  </a:lnTo>
                  <a:lnTo>
                    <a:pt x="168" y="879"/>
                  </a:lnTo>
                  <a:lnTo>
                    <a:pt x="164" y="869"/>
                  </a:lnTo>
                  <a:lnTo>
                    <a:pt x="164" y="861"/>
                  </a:lnTo>
                  <a:lnTo>
                    <a:pt x="160" y="854"/>
                  </a:lnTo>
                  <a:lnTo>
                    <a:pt x="154" y="852"/>
                  </a:lnTo>
                  <a:lnTo>
                    <a:pt x="151" y="852"/>
                  </a:lnTo>
                  <a:lnTo>
                    <a:pt x="147" y="854"/>
                  </a:lnTo>
                  <a:lnTo>
                    <a:pt x="141" y="858"/>
                  </a:lnTo>
                  <a:lnTo>
                    <a:pt x="135" y="861"/>
                  </a:lnTo>
                  <a:lnTo>
                    <a:pt x="130" y="865"/>
                  </a:lnTo>
                  <a:lnTo>
                    <a:pt x="124" y="871"/>
                  </a:lnTo>
                  <a:lnTo>
                    <a:pt x="120" y="875"/>
                  </a:lnTo>
                  <a:lnTo>
                    <a:pt x="116" y="881"/>
                  </a:lnTo>
                  <a:lnTo>
                    <a:pt x="111" y="884"/>
                  </a:lnTo>
                  <a:lnTo>
                    <a:pt x="101" y="882"/>
                  </a:lnTo>
                  <a:lnTo>
                    <a:pt x="97" y="877"/>
                  </a:lnTo>
                  <a:lnTo>
                    <a:pt x="95" y="871"/>
                  </a:lnTo>
                  <a:lnTo>
                    <a:pt x="94" y="863"/>
                  </a:lnTo>
                  <a:lnTo>
                    <a:pt x="94" y="858"/>
                  </a:lnTo>
                  <a:lnTo>
                    <a:pt x="94" y="850"/>
                  </a:lnTo>
                  <a:lnTo>
                    <a:pt x="94" y="844"/>
                  </a:lnTo>
                  <a:lnTo>
                    <a:pt x="92" y="839"/>
                  </a:lnTo>
                  <a:lnTo>
                    <a:pt x="92" y="839"/>
                  </a:lnTo>
                  <a:lnTo>
                    <a:pt x="86" y="835"/>
                  </a:lnTo>
                  <a:lnTo>
                    <a:pt x="80" y="837"/>
                  </a:lnTo>
                  <a:lnTo>
                    <a:pt x="74" y="837"/>
                  </a:lnTo>
                  <a:lnTo>
                    <a:pt x="69" y="839"/>
                  </a:lnTo>
                  <a:lnTo>
                    <a:pt x="61" y="839"/>
                  </a:lnTo>
                  <a:lnTo>
                    <a:pt x="55" y="841"/>
                  </a:lnTo>
                  <a:lnTo>
                    <a:pt x="46" y="841"/>
                  </a:lnTo>
                  <a:lnTo>
                    <a:pt x="36" y="839"/>
                  </a:lnTo>
                  <a:lnTo>
                    <a:pt x="29" y="835"/>
                  </a:lnTo>
                  <a:lnTo>
                    <a:pt x="21" y="829"/>
                  </a:lnTo>
                  <a:lnTo>
                    <a:pt x="16" y="820"/>
                  </a:lnTo>
                  <a:lnTo>
                    <a:pt x="14" y="810"/>
                  </a:lnTo>
                  <a:lnTo>
                    <a:pt x="14" y="799"/>
                  </a:lnTo>
                  <a:lnTo>
                    <a:pt x="17" y="789"/>
                  </a:lnTo>
                  <a:lnTo>
                    <a:pt x="25" y="785"/>
                  </a:lnTo>
                  <a:lnTo>
                    <a:pt x="23" y="785"/>
                  </a:lnTo>
                  <a:lnTo>
                    <a:pt x="23" y="789"/>
                  </a:lnTo>
                  <a:lnTo>
                    <a:pt x="23" y="795"/>
                  </a:lnTo>
                  <a:lnTo>
                    <a:pt x="25" y="803"/>
                  </a:lnTo>
                  <a:lnTo>
                    <a:pt x="27" y="808"/>
                  </a:lnTo>
                  <a:lnTo>
                    <a:pt x="35" y="814"/>
                  </a:lnTo>
                  <a:lnTo>
                    <a:pt x="38" y="816"/>
                  </a:lnTo>
                  <a:lnTo>
                    <a:pt x="44" y="818"/>
                  </a:lnTo>
                  <a:lnTo>
                    <a:pt x="50" y="818"/>
                  </a:lnTo>
                  <a:lnTo>
                    <a:pt x="57" y="820"/>
                  </a:lnTo>
                  <a:lnTo>
                    <a:pt x="65" y="818"/>
                  </a:lnTo>
                  <a:lnTo>
                    <a:pt x="71" y="816"/>
                  </a:lnTo>
                  <a:lnTo>
                    <a:pt x="76" y="814"/>
                  </a:lnTo>
                  <a:lnTo>
                    <a:pt x="84" y="814"/>
                  </a:lnTo>
                  <a:lnTo>
                    <a:pt x="94" y="808"/>
                  </a:lnTo>
                  <a:lnTo>
                    <a:pt x="103" y="803"/>
                  </a:lnTo>
                  <a:lnTo>
                    <a:pt x="109" y="795"/>
                  </a:lnTo>
                  <a:lnTo>
                    <a:pt x="114" y="785"/>
                  </a:lnTo>
                  <a:lnTo>
                    <a:pt x="116" y="780"/>
                  </a:lnTo>
                  <a:lnTo>
                    <a:pt x="118" y="774"/>
                  </a:lnTo>
                  <a:lnTo>
                    <a:pt x="120" y="766"/>
                  </a:lnTo>
                  <a:lnTo>
                    <a:pt x="122" y="761"/>
                  </a:lnTo>
                  <a:lnTo>
                    <a:pt x="120" y="753"/>
                  </a:lnTo>
                  <a:lnTo>
                    <a:pt x="120" y="744"/>
                  </a:lnTo>
                  <a:lnTo>
                    <a:pt x="120" y="732"/>
                  </a:lnTo>
                  <a:lnTo>
                    <a:pt x="118" y="723"/>
                  </a:lnTo>
                  <a:lnTo>
                    <a:pt x="114" y="711"/>
                  </a:lnTo>
                  <a:lnTo>
                    <a:pt x="111" y="700"/>
                  </a:lnTo>
                  <a:lnTo>
                    <a:pt x="107" y="688"/>
                  </a:lnTo>
                  <a:lnTo>
                    <a:pt x="105" y="679"/>
                  </a:lnTo>
                  <a:lnTo>
                    <a:pt x="101" y="666"/>
                  </a:lnTo>
                  <a:lnTo>
                    <a:pt x="95" y="654"/>
                  </a:lnTo>
                  <a:lnTo>
                    <a:pt x="92" y="643"/>
                  </a:lnTo>
                  <a:lnTo>
                    <a:pt x="90" y="633"/>
                  </a:lnTo>
                  <a:lnTo>
                    <a:pt x="86" y="624"/>
                  </a:lnTo>
                  <a:lnTo>
                    <a:pt x="82" y="616"/>
                  </a:lnTo>
                  <a:lnTo>
                    <a:pt x="78" y="609"/>
                  </a:lnTo>
                  <a:lnTo>
                    <a:pt x="76" y="605"/>
                  </a:lnTo>
                  <a:lnTo>
                    <a:pt x="73" y="595"/>
                  </a:lnTo>
                  <a:lnTo>
                    <a:pt x="69" y="586"/>
                  </a:lnTo>
                  <a:lnTo>
                    <a:pt x="65" y="571"/>
                  </a:lnTo>
                  <a:lnTo>
                    <a:pt x="61" y="555"/>
                  </a:lnTo>
                  <a:lnTo>
                    <a:pt x="59" y="534"/>
                  </a:lnTo>
                  <a:lnTo>
                    <a:pt x="55" y="515"/>
                  </a:lnTo>
                  <a:lnTo>
                    <a:pt x="54" y="491"/>
                  </a:lnTo>
                  <a:lnTo>
                    <a:pt x="54" y="468"/>
                  </a:lnTo>
                  <a:lnTo>
                    <a:pt x="52" y="443"/>
                  </a:lnTo>
                  <a:lnTo>
                    <a:pt x="54" y="418"/>
                  </a:lnTo>
                  <a:lnTo>
                    <a:pt x="55" y="394"/>
                  </a:lnTo>
                  <a:lnTo>
                    <a:pt x="59" y="369"/>
                  </a:lnTo>
                  <a:lnTo>
                    <a:pt x="63" y="346"/>
                  </a:lnTo>
                  <a:lnTo>
                    <a:pt x="71" y="325"/>
                  </a:lnTo>
                  <a:lnTo>
                    <a:pt x="76" y="306"/>
                  </a:lnTo>
                  <a:lnTo>
                    <a:pt x="90" y="291"/>
                  </a:lnTo>
                  <a:lnTo>
                    <a:pt x="99" y="274"/>
                  </a:lnTo>
                  <a:lnTo>
                    <a:pt x="113" y="261"/>
                  </a:lnTo>
                  <a:lnTo>
                    <a:pt x="126" y="245"/>
                  </a:lnTo>
                  <a:lnTo>
                    <a:pt x="141" y="234"/>
                  </a:lnTo>
                  <a:lnTo>
                    <a:pt x="154" y="221"/>
                  </a:lnTo>
                  <a:lnTo>
                    <a:pt x="170" y="209"/>
                  </a:lnTo>
                  <a:lnTo>
                    <a:pt x="185" y="198"/>
                  </a:lnTo>
                  <a:lnTo>
                    <a:pt x="200" y="190"/>
                  </a:lnTo>
                  <a:lnTo>
                    <a:pt x="213" y="179"/>
                  </a:lnTo>
                  <a:lnTo>
                    <a:pt x="227" y="171"/>
                  </a:lnTo>
                  <a:lnTo>
                    <a:pt x="238" y="164"/>
                  </a:lnTo>
                  <a:lnTo>
                    <a:pt x="249" y="160"/>
                  </a:lnTo>
                  <a:lnTo>
                    <a:pt x="257" y="154"/>
                  </a:lnTo>
                  <a:lnTo>
                    <a:pt x="265" y="150"/>
                  </a:lnTo>
                  <a:lnTo>
                    <a:pt x="270" y="146"/>
                  </a:lnTo>
                  <a:lnTo>
                    <a:pt x="272" y="146"/>
                  </a:lnTo>
                  <a:lnTo>
                    <a:pt x="280" y="141"/>
                  </a:lnTo>
                  <a:lnTo>
                    <a:pt x="286" y="141"/>
                  </a:lnTo>
                  <a:lnTo>
                    <a:pt x="291" y="139"/>
                  </a:lnTo>
                  <a:lnTo>
                    <a:pt x="291" y="133"/>
                  </a:lnTo>
                  <a:lnTo>
                    <a:pt x="291" y="129"/>
                  </a:lnTo>
                  <a:lnTo>
                    <a:pt x="289" y="124"/>
                  </a:lnTo>
                  <a:lnTo>
                    <a:pt x="287" y="116"/>
                  </a:lnTo>
                  <a:lnTo>
                    <a:pt x="286" y="110"/>
                  </a:lnTo>
                  <a:lnTo>
                    <a:pt x="284" y="101"/>
                  </a:lnTo>
                  <a:lnTo>
                    <a:pt x="282" y="93"/>
                  </a:lnTo>
                  <a:lnTo>
                    <a:pt x="280" y="84"/>
                  </a:lnTo>
                  <a:lnTo>
                    <a:pt x="276" y="74"/>
                  </a:lnTo>
                  <a:lnTo>
                    <a:pt x="272" y="65"/>
                  </a:lnTo>
                  <a:lnTo>
                    <a:pt x="270" y="55"/>
                  </a:lnTo>
                  <a:lnTo>
                    <a:pt x="268" y="48"/>
                  </a:lnTo>
                  <a:lnTo>
                    <a:pt x="267" y="40"/>
                  </a:lnTo>
                  <a:lnTo>
                    <a:pt x="263" y="30"/>
                  </a:lnTo>
                  <a:lnTo>
                    <a:pt x="263" y="27"/>
                  </a:lnTo>
                  <a:lnTo>
                    <a:pt x="232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964"/>
            <p:cNvSpPr>
              <a:spLocks/>
            </p:cNvSpPr>
            <p:nvPr/>
          </p:nvSpPr>
          <p:spPr bwMode="auto">
            <a:xfrm>
              <a:off x="1612375" y="5043488"/>
              <a:ext cx="92075" cy="517525"/>
            </a:xfrm>
            <a:custGeom>
              <a:avLst/>
              <a:gdLst/>
              <a:ahLst/>
              <a:cxnLst>
                <a:cxn ang="0">
                  <a:pos x="48" y="13"/>
                </a:cxn>
                <a:cxn ang="0">
                  <a:pos x="32" y="42"/>
                </a:cxn>
                <a:cxn ang="0">
                  <a:pos x="42" y="61"/>
                </a:cxn>
                <a:cxn ang="0">
                  <a:pos x="59" y="97"/>
                </a:cxn>
                <a:cxn ang="0">
                  <a:pos x="82" y="152"/>
                </a:cxn>
                <a:cxn ang="0">
                  <a:pos x="97" y="213"/>
                </a:cxn>
                <a:cxn ang="0">
                  <a:pos x="105" y="276"/>
                </a:cxn>
                <a:cxn ang="0">
                  <a:pos x="93" y="331"/>
                </a:cxn>
                <a:cxn ang="0">
                  <a:pos x="74" y="380"/>
                </a:cxn>
                <a:cxn ang="0">
                  <a:pos x="51" y="422"/>
                </a:cxn>
                <a:cxn ang="0">
                  <a:pos x="31" y="460"/>
                </a:cxn>
                <a:cxn ang="0">
                  <a:pos x="13" y="494"/>
                </a:cxn>
                <a:cxn ang="0">
                  <a:pos x="6" y="523"/>
                </a:cxn>
                <a:cxn ang="0">
                  <a:pos x="2" y="546"/>
                </a:cxn>
                <a:cxn ang="0">
                  <a:pos x="0" y="565"/>
                </a:cxn>
                <a:cxn ang="0">
                  <a:pos x="2" y="587"/>
                </a:cxn>
                <a:cxn ang="0">
                  <a:pos x="12" y="618"/>
                </a:cxn>
                <a:cxn ang="0">
                  <a:pos x="25" y="637"/>
                </a:cxn>
                <a:cxn ang="0">
                  <a:pos x="42" y="646"/>
                </a:cxn>
                <a:cxn ang="0">
                  <a:pos x="65" y="650"/>
                </a:cxn>
                <a:cxn ang="0">
                  <a:pos x="86" y="648"/>
                </a:cxn>
                <a:cxn ang="0">
                  <a:pos x="101" y="641"/>
                </a:cxn>
                <a:cxn ang="0">
                  <a:pos x="109" y="629"/>
                </a:cxn>
                <a:cxn ang="0">
                  <a:pos x="110" y="610"/>
                </a:cxn>
                <a:cxn ang="0">
                  <a:pos x="112" y="599"/>
                </a:cxn>
                <a:cxn ang="0">
                  <a:pos x="97" y="610"/>
                </a:cxn>
                <a:cxn ang="0">
                  <a:pos x="95" y="629"/>
                </a:cxn>
                <a:cxn ang="0">
                  <a:pos x="76" y="639"/>
                </a:cxn>
                <a:cxn ang="0">
                  <a:pos x="55" y="637"/>
                </a:cxn>
                <a:cxn ang="0">
                  <a:pos x="32" y="626"/>
                </a:cxn>
                <a:cxn ang="0">
                  <a:pos x="17" y="606"/>
                </a:cxn>
                <a:cxn ang="0">
                  <a:pos x="12" y="589"/>
                </a:cxn>
                <a:cxn ang="0">
                  <a:pos x="12" y="565"/>
                </a:cxn>
                <a:cxn ang="0">
                  <a:pos x="17" y="534"/>
                </a:cxn>
                <a:cxn ang="0">
                  <a:pos x="25" y="508"/>
                </a:cxn>
                <a:cxn ang="0">
                  <a:pos x="36" y="485"/>
                </a:cxn>
                <a:cxn ang="0">
                  <a:pos x="46" y="466"/>
                </a:cxn>
                <a:cxn ang="0">
                  <a:pos x="61" y="445"/>
                </a:cxn>
                <a:cxn ang="0">
                  <a:pos x="70" y="426"/>
                </a:cxn>
                <a:cxn ang="0">
                  <a:pos x="84" y="405"/>
                </a:cxn>
                <a:cxn ang="0">
                  <a:pos x="97" y="374"/>
                </a:cxn>
                <a:cxn ang="0">
                  <a:pos x="109" y="340"/>
                </a:cxn>
                <a:cxn ang="0">
                  <a:pos x="114" y="300"/>
                </a:cxn>
                <a:cxn ang="0">
                  <a:pos x="112" y="253"/>
                </a:cxn>
                <a:cxn ang="0">
                  <a:pos x="105" y="200"/>
                </a:cxn>
                <a:cxn ang="0">
                  <a:pos x="91" y="148"/>
                </a:cxn>
                <a:cxn ang="0">
                  <a:pos x="74" y="99"/>
                </a:cxn>
                <a:cxn ang="0">
                  <a:pos x="57" y="63"/>
                </a:cxn>
                <a:cxn ang="0">
                  <a:pos x="46" y="40"/>
                </a:cxn>
                <a:cxn ang="0">
                  <a:pos x="65" y="13"/>
                </a:cxn>
                <a:cxn ang="0">
                  <a:pos x="65" y="0"/>
                </a:cxn>
              </a:cxnLst>
              <a:rect l="0" t="0" r="r" b="b"/>
              <a:pathLst>
                <a:path w="116" h="650">
                  <a:moveTo>
                    <a:pt x="65" y="0"/>
                  </a:moveTo>
                  <a:lnTo>
                    <a:pt x="57" y="4"/>
                  </a:lnTo>
                  <a:lnTo>
                    <a:pt x="48" y="13"/>
                  </a:lnTo>
                  <a:lnTo>
                    <a:pt x="36" y="25"/>
                  </a:lnTo>
                  <a:lnTo>
                    <a:pt x="32" y="32"/>
                  </a:lnTo>
                  <a:lnTo>
                    <a:pt x="32" y="42"/>
                  </a:lnTo>
                  <a:lnTo>
                    <a:pt x="38" y="53"/>
                  </a:lnTo>
                  <a:lnTo>
                    <a:pt x="40" y="55"/>
                  </a:lnTo>
                  <a:lnTo>
                    <a:pt x="42" y="61"/>
                  </a:lnTo>
                  <a:lnTo>
                    <a:pt x="46" y="70"/>
                  </a:lnTo>
                  <a:lnTo>
                    <a:pt x="53" y="84"/>
                  </a:lnTo>
                  <a:lnTo>
                    <a:pt x="59" y="97"/>
                  </a:lnTo>
                  <a:lnTo>
                    <a:pt x="67" y="114"/>
                  </a:lnTo>
                  <a:lnTo>
                    <a:pt x="74" y="131"/>
                  </a:lnTo>
                  <a:lnTo>
                    <a:pt x="82" y="152"/>
                  </a:lnTo>
                  <a:lnTo>
                    <a:pt x="88" y="171"/>
                  </a:lnTo>
                  <a:lnTo>
                    <a:pt x="93" y="192"/>
                  </a:lnTo>
                  <a:lnTo>
                    <a:pt x="97" y="213"/>
                  </a:lnTo>
                  <a:lnTo>
                    <a:pt x="103" y="236"/>
                  </a:lnTo>
                  <a:lnTo>
                    <a:pt x="105" y="255"/>
                  </a:lnTo>
                  <a:lnTo>
                    <a:pt x="105" y="276"/>
                  </a:lnTo>
                  <a:lnTo>
                    <a:pt x="105" y="297"/>
                  </a:lnTo>
                  <a:lnTo>
                    <a:pt x="101" y="316"/>
                  </a:lnTo>
                  <a:lnTo>
                    <a:pt x="93" y="331"/>
                  </a:lnTo>
                  <a:lnTo>
                    <a:pt x="86" y="348"/>
                  </a:lnTo>
                  <a:lnTo>
                    <a:pt x="80" y="363"/>
                  </a:lnTo>
                  <a:lnTo>
                    <a:pt x="74" y="380"/>
                  </a:lnTo>
                  <a:lnTo>
                    <a:pt x="67" y="393"/>
                  </a:lnTo>
                  <a:lnTo>
                    <a:pt x="59" y="409"/>
                  </a:lnTo>
                  <a:lnTo>
                    <a:pt x="51" y="422"/>
                  </a:lnTo>
                  <a:lnTo>
                    <a:pt x="46" y="435"/>
                  </a:lnTo>
                  <a:lnTo>
                    <a:pt x="38" y="447"/>
                  </a:lnTo>
                  <a:lnTo>
                    <a:pt x="31" y="460"/>
                  </a:lnTo>
                  <a:lnTo>
                    <a:pt x="25" y="471"/>
                  </a:lnTo>
                  <a:lnTo>
                    <a:pt x="19" y="483"/>
                  </a:lnTo>
                  <a:lnTo>
                    <a:pt x="13" y="494"/>
                  </a:lnTo>
                  <a:lnTo>
                    <a:pt x="10" y="504"/>
                  </a:lnTo>
                  <a:lnTo>
                    <a:pt x="6" y="513"/>
                  </a:lnTo>
                  <a:lnTo>
                    <a:pt x="6" y="523"/>
                  </a:lnTo>
                  <a:lnTo>
                    <a:pt x="4" y="530"/>
                  </a:lnTo>
                  <a:lnTo>
                    <a:pt x="2" y="538"/>
                  </a:lnTo>
                  <a:lnTo>
                    <a:pt x="2" y="546"/>
                  </a:lnTo>
                  <a:lnTo>
                    <a:pt x="2" y="551"/>
                  </a:lnTo>
                  <a:lnTo>
                    <a:pt x="0" y="559"/>
                  </a:lnTo>
                  <a:lnTo>
                    <a:pt x="0" y="565"/>
                  </a:lnTo>
                  <a:lnTo>
                    <a:pt x="0" y="570"/>
                  </a:lnTo>
                  <a:lnTo>
                    <a:pt x="2" y="576"/>
                  </a:lnTo>
                  <a:lnTo>
                    <a:pt x="2" y="587"/>
                  </a:lnTo>
                  <a:lnTo>
                    <a:pt x="4" y="599"/>
                  </a:lnTo>
                  <a:lnTo>
                    <a:pt x="6" y="606"/>
                  </a:lnTo>
                  <a:lnTo>
                    <a:pt x="12" y="618"/>
                  </a:lnTo>
                  <a:lnTo>
                    <a:pt x="15" y="626"/>
                  </a:lnTo>
                  <a:lnTo>
                    <a:pt x="21" y="633"/>
                  </a:lnTo>
                  <a:lnTo>
                    <a:pt x="25" y="637"/>
                  </a:lnTo>
                  <a:lnTo>
                    <a:pt x="31" y="641"/>
                  </a:lnTo>
                  <a:lnTo>
                    <a:pt x="36" y="645"/>
                  </a:lnTo>
                  <a:lnTo>
                    <a:pt x="42" y="646"/>
                  </a:lnTo>
                  <a:lnTo>
                    <a:pt x="50" y="646"/>
                  </a:lnTo>
                  <a:lnTo>
                    <a:pt x="57" y="650"/>
                  </a:lnTo>
                  <a:lnTo>
                    <a:pt x="65" y="650"/>
                  </a:lnTo>
                  <a:lnTo>
                    <a:pt x="72" y="650"/>
                  </a:lnTo>
                  <a:lnTo>
                    <a:pt x="80" y="648"/>
                  </a:lnTo>
                  <a:lnTo>
                    <a:pt x="86" y="648"/>
                  </a:lnTo>
                  <a:lnTo>
                    <a:pt x="91" y="646"/>
                  </a:lnTo>
                  <a:lnTo>
                    <a:pt x="97" y="645"/>
                  </a:lnTo>
                  <a:lnTo>
                    <a:pt x="101" y="641"/>
                  </a:lnTo>
                  <a:lnTo>
                    <a:pt x="107" y="641"/>
                  </a:lnTo>
                  <a:lnTo>
                    <a:pt x="107" y="635"/>
                  </a:lnTo>
                  <a:lnTo>
                    <a:pt x="109" y="629"/>
                  </a:lnTo>
                  <a:lnTo>
                    <a:pt x="110" y="624"/>
                  </a:lnTo>
                  <a:lnTo>
                    <a:pt x="110" y="616"/>
                  </a:lnTo>
                  <a:lnTo>
                    <a:pt x="110" y="610"/>
                  </a:lnTo>
                  <a:lnTo>
                    <a:pt x="110" y="605"/>
                  </a:lnTo>
                  <a:lnTo>
                    <a:pt x="110" y="599"/>
                  </a:lnTo>
                  <a:lnTo>
                    <a:pt x="112" y="599"/>
                  </a:lnTo>
                  <a:lnTo>
                    <a:pt x="99" y="595"/>
                  </a:lnTo>
                  <a:lnTo>
                    <a:pt x="97" y="599"/>
                  </a:lnTo>
                  <a:lnTo>
                    <a:pt x="97" y="610"/>
                  </a:lnTo>
                  <a:lnTo>
                    <a:pt x="97" y="616"/>
                  </a:lnTo>
                  <a:lnTo>
                    <a:pt x="97" y="624"/>
                  </a:lnTo>
                  <a:lnTo>
                    <a:pt x="95" y="629"/>
                  </a:lnTo>
                  <a:lnTo>
                    <a:pt x="95" y="633"/>
                  </a:lnTo>
                  <a:lnTo>
                    <a:pt x="86" y="637"/>
                  </a:lnTo>
                  <a:lnTo>
                    <a:pt x="76" y="639"/>
                  </a:lnTo>
                  <a:lnTo>
                    <a:pt x="69" y="639"/>
                  </a:lnTo>
                  <a:lnTo>
                    <a:pt x="61" y="639"/>
                  </a:lnTo>
                  <a:lnTo>
                    <a:pt x="55" y="637"/>
                  </a:lnTo>
                  <a:lnTo>
                    <a:pt x="48" y="635"/>
                  </a:lnTo>
                  <a:lnTo>
                    <a:pt x="40" y="629"/>
                  </a:lnTo>
                  <a:lnTo>
                    <a:pt x="32" y="626"/>
                  </a:lnTo>
                  <a:lnTo>
                    <a:pt x="25" y="620"/>
                  </a:lnTo>
                  <a:lnTo>
                    <a:pt x="21" y="612"/>
                  </a:lnTo>
                  <a:lnTo>
                    <a:pt x="17" y="606"/>
                  </a:lnTo>
                  <a:lnTo>
                    <a:pt x="15" y="601"/>
                  </a:lnTo>
                  <a:lnTo>
                    <a:pt x="12" y="595"/>
                  </a:lnTo>
                  <a:lnTo>
                    <a:pt x="12" y="589"/>
                  </a:lnTo>
                  <a:lnTo>
                    <a:pt x="12" y="580"/>
                  </a:lnTo>
                  <a:lnTo>
                    <a:pt x="12" y="574"/>
                  </a:lnTo>
                  <a:lnTo>
                    <a:pt x="12" y="565"/>
                  </a:lnTo>
                  <a:lnTo>
                    <a:pt x="15" y="555"/>
                  </a:lnTo>
                  <a:lnTo>
                    <a:pt x="15" y="546"/>
                  </a:lnTo>
                  <a:lnTo>
                    <a:pt x="17" y="534"/>
                  </a:lnTo>
                  <a:lnTo>
                    <a:pt x="19" y="525"/>
                  </a:lnTo>
                  <a:lnTo>
                    <a:pt x="23" y="517"/>
                  </a:lnTo>
                  <a:lnTo>
                    <a:pt x="25" y="508"/>
                  </a:lnTo>
                  <a:lnTo>
                    <a:pt x="29" y="500"/>
                  </a:lnTo>
                  <a:lnTo>
                    <a:pt x="32" y="492"/>
                  </a:lnTo>
                  <a:lnTo>
                    <a:pt x="36" y="485"/>
                  </a:lnTo>
                  <a:lnTo>
                    <a:pt x="40" y="479"/>
                  </a:lnTo>
                  <a:lnTo>
                    <a:pt x="42" y="471"/>
                  </a:lnTo>
                  <a:lnTo>
                    <a:pt x="46" y="466"/>
                  </a:lnTo>
                  <a:lnTo>
                    <a:pt x="50" y="460"/>
                  </a:lnTo>
                  <a:lnTo>
                    <a:pt x="55" y="451"/>
                  </a:lnTo>
                  <a:lnTo>
                    <a:pt x="61" y="445"/>
                  </a:lnTo>
                  <a:lnTo>
                    <a:pt x="63" y="439"/>
                  </a:lnTo>
                  <a:lnTo>
                    <a:pt x="67" y="433"/>
                  </a:lnTo>
                  <a:lnTo>
                    <a:pt x="70" y="426"/>
                  </a:lnTo>
                  <a:lnTo>
                    <a:pt x="74" y="420"/>
                  </a:lnTo>
                  <a:lnTo>
                    <a:pt x="78" y="413"/>
                  </a:lnTo>
                  <a:lnTo>
                    <a:pt x="84" y="405"/>
                  </a:lnTo>
                  <a:lnTo>
                    <a:pt x="88" y="395"/>
                  </a:lnTo>
                  <a:lnTo>
                    <a:pt x="93" y="386"/>
                  </a:lnTo>
                  <a:lnTo>
                    <a:pt x="97" y="374"/>
                  </a:lnTo>
                  <a:lnTo>
                    <a:pt x="101" y="365"/>
                  </a:lnTo>
                  <a:lnTo>
                    <a:pt x="105" y="352"/>
                  </a:lnTo>
                  <a:lnTo>
                    <a:pt x="109" y="340"/>
                  </a:lnTo>
                  <a:lnTo>
                    <a:pt x="110" y="327"/>
                  </a:lnTo>
                  <a:lnTo>
                    <a:pt x="112" y="314"/>
                  </a:lnTo>
                  <a:lnTo>
                    <a:pt x="114" y="300"/>
                  </a:lnTo>
                  <a:lnTo>
                    <a:pt x="116" y="285"/>
                  </a:lnTo>
                  <a:lnTo>
                    <a:pt x="114" y="270"/>
                  </a:lnTo>
                  <a:lnTo>
                    <a:pt x="112" y="253"/>
                  </a:lnTo>
                  <a:lnTo>
                    <a:pt x="110" y="236"/>
                  </a:lnTo>
                  <a:lnTo>
                    <a:pt x="109" y="219"/>
                  </a:lnTo>
                  <a:lnTo>
                    <a:pt x="105" y="200"/>
                  </a:lnTo>
                  <a:lnTo>
                    <a:pt x="101" y="182"/>
                  </a:lnTo>
                  <a:lnTo>
                    <a:pt x="95" y="165"/>
                  </a:lnTo>
                  <a:lnTo>
                    <a:pt x="91" y="148"/>
                  </a:lnTo>
                  <a:lnTo>
                    <a:pt x="86" y="131"/>
                  </a:lnTo>
                  <a:lnTo>
                    <a:pt x="80" y="114"/>
                  </a:lnTo>
                  <a:lnTo>
                    <a:pt x="74" y="99"/>
                  </a:lnTo>
                  <a:lnTo>
                    <a:pt x="69" y="85"/>
                  </a:lnTo>
                  <a:lnTo>
                    <a:pt x="63" y="72"/>
                  </a:lnTo>
                  <a:lnTo>
                    <a:pt x="57" y="63"/>
                  </a:lnTo>
                  <a:lnTo>
                    <a:pt x="51" y="51"/>
                  </a:lnTo>
                  <a:lnTo>
                    <a:pt x="48" y="45"/>
                  </a:lnTo>
                  <a:lnTo>
                    <a:pt x="46" y="40"/>
                  </a:lnTo>
                  <a:lnTo>
                    <a:pt x="51" y="30"/>
                  </a:lnTo>
                  <a:lnTo>
                    <a:pt x="55" y="21"/>
                  </a:lnTo>
                  <a:lnTo>
                    <a:pt x="65" y="13"/>
                  </a:lnTo>
                  <a:lnTo>
                    <a:pt x="70" y="7"/>
                  </a:lnTo>
                  <a:lnTo>
                    <a:pt x="74" y="6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965"/>
            <p:cNvSpPr>
              <a:spLocks/>
            </p:cNvSpPr>
            <p:nvPr/>
          </p:nvSpPr>
          <p:spPr bwMode="auto">
            <a:xfrm>
              <a:off x="1909237" y="4716463"/>
              <a:ext cx="77787" cy="73025"/>
            </a:xfrm>
            <a:custGeom>
              <a:avLst/>
              <a:gdLst/>
              <a:ahLst/>
              <a:cxnLst>
                <a:cxn ang="0">
                  <a:pos x="91" y="2"/>
                </a:cxn>
                <a:cxn ang="0">
                  <a:pos x="82" y="17"/>
                </a:cxn>
                <a:cxn ang="0">
                  <a:pos x="82" y="32"/>
                </a:cxn>
                <a:cxn ang="0">
                  <a:pos x="85" y="46"/>
                </a:cxn>
                <a:cxn ang="0">
                  <a:pos x="83" y="59"/>
                </a:cxn>
                <a:cxn ang="0">
                  <a:pos x="68" y="67"/>
                </a:cxn>
                <a:cxn ang="0">
                  <a:pos x="49" y="74"/>
                </a:cxn>
                <a:cxn ang="0">
                  <a:pos x="28" y="80"/>
                </a:cxn>
                <a:cxn ang="0">
                  <a:pos x="19" y="82"/>
                </a:cxn>
                <a:cxn ang="0">
                  <a:pos x="13" y="76"/>
                </a:cxn>
                <a:cxn ang="0">
                  <a:pos x="21" y="69"/>
                </a:cxn>
                <a:cxn ang="0">
                  <a:pos x="36" y="61"/>
                </a:cxn>
                <a:cxn ang="0">
                  <a:pos x="53" y="53"/>
                </a:cxn>
                <a:cxn ang="0">
                  <a:pos x="68" y="44"/>
                </a:cxn>
                <a:cxn ang="0">
                  <a:pos x="68" y="36"/>
                </a:cxn>
                <a:cxn ang="0">
                  <a:pos x="62" y="17"/>
                </a:cxn>
                <a:cxn ang="0">
                  <a:pos x="38" y="23"/>
                </a:cxn>
                <a:cxn ang="0">
                  <a:pos x="61" y="27"/>
                </a:cxn>
                <a:cxn ang="0">
                  <a:pos x="61" y="40"/>
                </a:cxn>
                <a:cxn ang="0">
                  <a:pos x="49" y="44"/>
                </a:cxn>
                <a:cxn ang="0">
                  <a:pos x="30" y="53"/>
                </a:cxn>
                <a:cxn ang="0">
                  <a:pos x="11" y="63"/>
                </a:cxn>
                <a:cxn ang="0">
                  <a:pos x="2" y="72"/>
                </a:cxn>
                <a:cxn ang="0">
                  <a:pos x="5" y="84"/>
                </a:cxn>
                <a:cxn ang="0">
                  <a:pos x="21" y="91"/>
                </a:cxn>
                <a:cxn ang="0">
                  <a:pos x="36" y="88"/>
                </a:cxn>
                <a:cxn ang="0">
                  <a:pos x="59" y="84"/>
                </a:cxn>
                <a:cxn ang="0">
                  <a:pos x="80" y="78"/>
                </a:cxn>
                <a:cxn ang="0">
                  <a:pos x="93" y="71"/>
                </a:cxn>
                <a:cxn ang="0">
                  <a:pos x="99" y="57"/>
                </a:cxn>
                <a:cxn ang="0">
                  <a:pos x="97" y="46"/>
                </a:cxn>
                <a:cxn ang="0">
                  <a:pos x="91" y="34"/>
                </a:cxn>
                <a:cxn ang="0">
                  <a:pos x="93" y="21"/>
                </a:cxn>
                <a:cxn ang="0">
                  <a:pos x="95" y="6"/>
                </a:cxn>
                <a:cxn ang="0">
                  <a:pos x="93" y="0"/>
                </a:cxn>
              </a:cxnLst>
              <a:rect l="0" t="0" r="r" b="b"/>
              <a:pathLst>
                <a:path w="99" h="91">
                  <a:moveTo>
                    <a:pt x="93" y="0"/>
                  </a:moveTo>
                  <a:lnTo>
                    <a:pt x="91" y="2"/>
                  </a:lnTo>
                  <a:lnTo>
                    <a:pt x="87" y="10"/>
                  </a:lnTo>
                  <a:lnTo>
                    <a:pt x="82" y="17"/>
                  </a:lnTo>
                  <a:lnTo>
                    <a:pt x="82" y="25"/>
                  </a:lnTo>
                  <a:lnTo>
                    <a:pt x="82" y="32"/>
                  </a:lnTo>
                  <a:lnTo>
                    <a:pt x="83" y="40"/>
                  </a:lnTo>
                  <a:lnTo>
                    <a:pt x="85" y="46"/>
                  </a:lnTo>
                  <a:lnTo>
                    <a:pt x="87" y="55"/>
                  </a:lnTo>
                  <a:lnTo>
                    <a:pt x="83" y="59"/>
                  </a:lnTo>
                  <a:lnTo>
                    <a:pt x="78" y="63"/>
                  </a:lnTo>
                  <a:lnTo>
                    <a:pt x="68" y="67"/>
                  </a:lnTo>
                  <a:lnTo>
                    <a:pt x="61" y="71"/>
                  </a:lnTo>
                  <a:lnTo>
                    <a:pt x="49" y="74"/>
                  </a:lnTo>
                  <a:lnTo>
                    <a:pt x="38" y="78"/>
                  </a:lnTo>
                  <a:lnTo>
                    <a:pt x="28" y="80"/>
                  </a:lnTo>
                  <a:lnTo>
                    <a:pt x="21" y="84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3" y="76"/>
                  </a:lnTo>
                  <a:lnTo>
                    <a:pt x="17" y="72"/>
                  </a:lnTo>
                  <a:lnTo>
                    <a:pt x="21" y="69"/>
                  </a:lnTo>
                  <a:lnTo>
                    <a:pt x="28" y="65"/>
                  </a:lnTo>
                  <a:lnTo>
                    <a:pt x="36" y="61"/>
                  </a:lnTo>
                  <a:lnTo>
                    <a:pt x="45" y="57"/>
                  </a:lnTo>
                  <a:lnTo>
                    <a:pt x="53" y="53"/>
                  </a:lnTo>
                  <a:lnTo>
                    <a:pt x="62" y="48"/>
                  </a:lnTo>
                  <a:lnTo>
                    <a:pt x="68" y="44"/>
                  </a:lnTo>
                  <a:lnTo>
                    <a:pt x="70" y="44"/>
                  </a:lnTo>
                  <a:lnTo>
                    <a:pt x="68" y="36"/>
                  </a:lnTo>
                  <a:lnTo>
                    <a:pt x="66" y="27"/>
                  </a:lnTo>
                  <a:lnTo>
                    <a:pt x="62" y="17"/>
                  </a:lnTo>
                  <a:lnTo>
                    <a:pt x="61" y="13"/>
                  </a:lnTo>
                  <a:lnTo>
                    <a:pt x="38" y="23"/>
                  </a:lnTo>
                  <a:lnTo>
                    <a:pt x="42" y="32"/>
                  </a:lnTo>
                  <a:lnTo>
                    <a:pt x="61" y="27"/>
                  </a:lnTo>
                  <a:lnTo>
                    <a:pt x="62" y="31"/>
                  </a:lnTo>
                  <a:lnTo>
                    <a:pt x="61" y="40"/>
                  </a:lnTo>
                  <a:lnTo>
                    <a:pt x="55" y="40"/>
                  </a:lnTo>
                  <a:lnTo>
                    <a:pt x="49" y="44"/>
                  </a:lnTo>
                  <a:lnTo>
                    <a:pt x="40" y="48"/>
                  </a:lnTo>
                  <a:lnTo>
                    <a:pt x="30" y="53"/>
                  </a:lnTo>
                  <a:lnTo>
                    <a:pt x="19" y="59"/>
                  </a:lnTo>
                  <a:lnTo>
                    <a:pt x="11" y="63"/>
                  </a:lnTo>
                  <a:lnTo>
                    <a:pt x="5" y="69"/>
                  </a:lnTo>
                  <a:lnTo>
                    <a:pt x="2" y="72"/>
                  </a:lnTo>
                  <a:lnTo>
                    <a:pt x="0" y="78"/>
                  </a:lnTo>
                  <a:lnTo>
                    <a:pt x="5" y="84"/>
                  </a:lnTo>
                  <a:lnTo>
                    <a:pt x="11" y="90"/>
                  </a:lnTo>
                  <a:lnTo>
                    <a:pt x="21" y="91"/>
                  </a:lnTo>
                  <a:lnTo>
                    <a:pt x="26" y="90"/>
                  </a:lnTo>
                  <a:lnTo>
                    <a:pt x="36" y="88"/>
                  </a:lnTo>
                  <a:lnTo>
                    <a:pt x="45" y="86"/>
                  </a:lnTo>
                  <a:lnTo>
                    <a:pt x="59" y="84"/>
                  </a:lnTo>
                  <a:lnTo>
                    <a:pt x="68" y="80"/>
                  </a:lnTo>
                  <a:lnTo>
                    <a:pt x="80" y="78"/>
                  </a:lnTo>
                  <a:lnTo>
                    <a:pt x="87" y="74"/>
                  </a:lnTo>
                  <a:lnTo>
                    <a:pt x="93" y="71"/>
                  </a:lnTo>
                  <a:lnTo>
                    <a:pt x="97" y="65"/>
                  </a:lnTo>
                  <a:lnTo>
                    <a:pt x="99" y="57"/>
                  </a:lnTo>
                  <a:lnTo>
                    <a:pt x="97" y="50"/>
                  </a:lnTo>
                  <a:lnTo>
                    <a:pt x="97" y="46"/>
                  </a:lnTo>
                  <a:lnTo>
                    <a:pt x="93" y="38"/>
                  </a:lnTo>
                  <a:lnTo>
                    <a:pt x="91" y="34"/>
                  </a:lnTo>
                  <a:lnTo>
                    <a:pt x="91" y="29"/>
                  </a:lnTo>
                  <a:lnTo>
                    <a:pt x="93" y="21"/>
                  </a:lnTo>
                  <a:lnTo>
                    <a:pt x="95" y="13"/>
                  </a:lnTo>
                  <a:lnTo>
                    <a:pt x="95" y="6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966"/>
            <p:cNvSpPr>
              <a:spLocks/>
            </p:cNvSpPr>
            <p:nvPr/>
          </p:nvSpPr>
          <p:spPr bwMode="auto">
            <a:xfrm>
              <a:off x="1920350" y="4708526"/>
              <a:ext cx="23812" cy="793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9" y="7"/>
                </a:cxn>
                <a:cxn ang="0">
                  <a:pos x="30" y="3"/>
                </a:cxn>
                <a:cxn ang="0">
                  <a:pos x="29" y="2"/>
                </a:cxn>
                <a:cxn ang="0">
                  <a:pos x="23" y="0"/>
                </a:cxn>
                <a:cxn ang="0">
                  <a:pos x="13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30" h="9">
                  <a:moveTo>
                    <a:pt x="0" y="9"/>
                  </a:moveTo>
                  <a:lnTo>
                    <a:pt x="29" y="7"/>
                  </a:lnTo>
                  <a:lnTo>
                    <a:pt x="30" y="3"/>
                  </a:lnTo>
                  <a:lnTo>
                    <a:pt x="29" y="2"/>
                  </a:lnTo>
                  <a:lnTo>
                    <a:pt x="23" y="0"/>
                  </a:lnTo>
                  <a:lnTo>
                    <a:pt x="13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967"/>
            <p:cNvSpPr>
              <a:spLocks/>
            </p:cNvSpPr>
            <p:nvPr/>
          </p:nvSpPr>
          <p:spPr bwMode="auto">
            <a:xfrm>
              <a:off x="1765260" y="4652963"/>
              <a:ext cx="293687" cy="280988"/>
            </a:xfrm>
            <a:custGeom>
              <a:avLst/>
              <a:gdLst/>
              <a:ahLst/>
              <a:cxnLst>
                <a:cxn ang="0">
                  <a:pos x="160" y="90"/>
                </a:cxn>
                <a:cxn ang="0">
                  <a:pos x="148" y="84"/>
                </a:cxn>
                <a:cxn ang="0">
                  <a:pos x="165" y="74"/>
                </a:cxn>
                <a:cxn ang="0">
                  <a:pos x="196" y="65"/>
                </a:cxn>
                <a:cxn ang="0">
                  <a:pos x="230" y="54"/>
                </a:cxn>
                <a:cxn ang="0">
                  <a:pos x="257" y="44"/>
                </a:cxn>
                <a:cxn ang="0">
                  <a:pos x="268" y="40"/>
                </a:cxn>
                <a:cxn ang="0">
                  <a:pos x="259" y="31"/>
                </a:cxn>
                <a:cxn ang="0">
                  <a:pos x="241" y="36"/>
                </a:cxn>
                <a:cxn ang="0">
                  <a:pos x="215" y="46"/>
                </a:cxn>
                <a:cxn ang="0">
                  <a:pos x="188" y="54"/>
                </a:cxn>
                <a:cxn ang="0">
                  <a:pos x="167" y="61"/>
                </a:cxn>
                <a:cxn ang="0">
                  <a:pos x="158" y="63"/>
                </a:cxn>
                <a:cxn ang="0">
                  <a:pos x="164" y="54"/>
                </a:cxn>
                <a:cxn ang="0">
                  <a:pos x="188" y="35"/>
                </a:cxn>
                <a:cxn ang="0">
                  <a:pos x="213" y="21"/>
                </a:cxn>
                <a:cxn ang="0">
                  <a:pos x="241" y="15"/>
                </a:cxn>
                <a:cxn ang="0">
                  <a:pos x="260" y="14"/>
                </a:cxn>
                <a:cxn ang="0">
                  <a:pos x="278" y="23"/>
                </a:cxn>
                <a:cxn ang="0">
                  <a:pos x="302" y="54"/>
                </a:cxn>
                <a:cxn ang="0">
                  <a:pos x="319" y="76"/>
                </a:cxn>
                <a:cxn ang="0">
                  <a:pos x="329" y="95"/>
                </a:cxn>
                <a:cxn ang="0">
                  <a:pos x="348" y="141"/>
                </a:cxn>
                <a:cxn ang="0">
                  <a:pos x="359" y="204"/>
                </a:cxn>
                <a:cxn ang="0">
                  <a:pos x="348" y="265"/>
                </a:cxn>
                <a:cxn ang="0">
                  <a:pos x="300" y="314"/>
                </a:cxn>
                <a:cxn ang="0">
                  <a:pos x="221" y="335"/>
                </a:cxn>
                <a:cxn ang="0">
                  <a:pos x="144" y="329"/>
                </a:cxn>
                <a:cxn ang="0">
                  <a:pos x="84" y="308"/>
                </a:cxn>
                <a:cxn ang="0">
                  <a:pos x="38" y="276"/>
                </a:cxn>
                <a:cxn ang="0">
                  <a:pos x="13" y="257"/>
                </a:cxn>
                <a:cxn ang="0">
                  <a:pos x="2" y="267"/>
                </a:cxn>
                <a:cxn ang="0">
                  <a:pos x="25" y="286"/>
                </a:cxn>
                <a:cxn ang="0">
                  <a:pos x="68" y="316"/>
                </a:cxn>
                <a:cxn ang="0">
                  <a:pos x="131" y="344"/>
                </a:cxn>
                <a:cxn ang="0">
                  <a:pos x="203" y="354"/>
                </a:cxn>
                <a:cxn ang="0">
                  <a:pos x="281" y="337"/>
                </a:cxn>
                <a:cxn ang="0">
                  <a:pos x="338" y="291"/>
                </a:cxn>
                <a:cxn ang="0">
                  <a:pos x="365" y="238"/>
                </a:cxn>
                <a:cxn ang="0">
                  <a:pos x="369" y="183"/>
                </a:cxn>
                <a:cxn ang="0">
                  <a:pos x="357" y="130"/>
                </a:cxn>
                <a:cxn ang="0">
                  <a:pos x="340" y="86"/>
                </a:cxn>
                <a:cxn ang="0">
                  <a:pos x="327" y="69"/>
                </a:cxn>
                <a:cxn ang="0">
                  <a:pos x="300" y="36"/>
                </a:cxn>
                <a:cxn ang="0">
                  <a:pos x="283" y="14"/>
                </a:cxn>
                <a:cxn ang="0">
                  <a:pos x="272" y="2"/>
                </a:cxn>
                <a:cxn ang="0">
                  <a:pos x="255" y="2"/>
                </a:cxn>
                <a:cxn ang="0">
                  <a:pos x="236" y="2"/>
                </a:cxn>
                <a:cxn ang="0">
                  <a:pos x="215" y="8"/>
                </a:cxn>
                <a:cxn ang="0">
                  <a:pos x="194" y="17"/>
                </a:cxn>
                <a:cxn ang="0">
                  <a:pos x="175" y="27"/>
                </a:cxn>
                <a:cxn ang="0">
                  <a:pos x="152" y="50"/>
                </a:cxn>
                <a:cxn ang="0">
                  <a:pos x="141" y="71"/>
                </a:cxn>
                <a:cxn ang="0">
                  <a:pos x="150" y="71"/>
                </a:cxn>
                <a:cxn ang="0">
                  <a:pos x="135" y="86"/>
                </a:cxn>
                <a:cxn ang="0">
                  <a:pos x="154" y="97"/>
                </a:cxn>
                <a:cxn ang="0">
                  <a:pos x="173" y="90"/>
                </a:cxn>
              </a:cxnLst>
              <a:rect l="0" t="0" r="r" b="b"/>
              <a:pathLst>
                <a:path w="369" h="354">
                  <a:moveTo>
                    <a:pt x="173" y="90"/>
                  </a:moveTo>
                  <a:lnTo>
                    <a:pt x="169" y="90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48" y="86"/>
                  </a:lnTo>
                  <a:lnTo>
                    <a:pt x="148" y="84"/>
                  </a:lnTo>
                  <a:lnTo>
                    <a:pt x="150" y="80"/>
                  </a:lnTo>
                  <a:lnTo>
                    <a:pt x="158" y="78"/>
                  </a:lnTo>
                  <a:lnTo>
                    <a:pt x="165" y="74"/>
                  </a:lnTo>
                  <a:lnTo>
                    <a:pt x="175" y="71"/>
                  </a:lnTo>
                  <a:lnTo>
                    <a:pt x="184" y="69"/>
                  </a:lnTo>
                  <a:lnTo>
                    <a:pt x="196" y="65"/>
                  </a:lnTo>
                  <a:lnTo>
                    <a:pt x="209" y="61"/>
                  </a:lnTo>
                  <a:lnTo>
                    <a:pt x="219" y="55"/>
                  </a:lnTo>
                  <a:lnTo>
                    <a:pt x="230" y="54"/>
                  </a:lnTo>
                  <a:lnTo>
                    <a:pt x="240" y="50"/>
                  </a:lnTo>
                  <a:lnTo>
                    <a:pt x="249" y="46"/>
                  </a:lnTo>
                  <a:lnTo>
                    <a:pt x="257" y="44"/>
                  </a:lnTo>
                  <a:lnTo>
                    <a:pt x="262" y="40"/>
                  </a:lnTo>
                  <a:lnTo>
                    <a:pt x="266" y="40"/>
                  </a:lnTo>
                  <a:lnTo>
                    <a:pt x="268" y="40"/>
                  </a:lnTo>
                  <a:lnTo>
                    <a:pt x="266" y="35"/>
                  </a:lnTo>
                  <a:lnTo>
                    <a:pt x="260" y="31"/>
                  </a:lnTo>
                  <a:lnTo>
                    <a:pt x="259" y="31"/>
                  </a:lnTo>
                  <a:lnTo>
                    <a:pt x="255" y="33"/>
                  </a:lnTo>
                  <a:lnTo>
                    <a:pt x="247" y="35"/>
                  </a:lnTo>
                  <a:lnTo>
                    <a:pt x="241" y="36"/>
                  </a:lnTo>
                  <a:lnTo>
                    <a:pt x="234" y="40"/>
                  </a:lnTo>
                  <a:lnTo>
                    <a:pt x="224" y="42"/>
                  </a:lnTo>
                  <a:lnTo>
                    <a:pt x="215" y="46"/>
                  </a:lnTo>
                  <a:lnTo>
                    <a:pt x="207" y="50"/>
                  </a:lnTo>
                  <a:lnTo>
                    <a:pt x="198" y="52"/>
                  </a:lnTo>
                  <a:lnTo>
                    <a:pt x="188" y="54"/>
                  </a:lnTo>
                  <a:lnTo>
                    <a:pt x="181" y="55"/>
                  </a:lnTo>
                  <a:lnTo>
                    <a:pt x="173" y="59"/>
                  </a:lnTo>
                  <a:lnTo>
                    <a:pt x="167" y="61"/>
                  </a:lnTo>
                  <a:lnTo>
                    <a:pt x="162" y="61"/>
                  </a:lnTo>
                  <a:lnTo>
                    <a:pt x="158" y="61"/>
                  </a:lnTo>
                  <a:lnTo>
                    <a:pt x="158" y="63"/>
                  </a:lnTo>
                  <a:lnTo>
                    <a:pt x="156" y="59"/>
                  </a:lnTo>
                  <a:lnTo>
                    <a:pt x="160" y="57"/>
                  </a:lnTo>
                  <a:lnTo>
                    <a:pt x="164" y="54"/>
                  </a:lnTo>
                  <a:lnTo>
                    <a:pt x="173" y="48"/>
                  </a:lnTo>
                  <a:lnTo>
                    <a:pt x="179" y="40"/>
                  </a:lnTo>
                  <a:lnTo>
                    <a:pt x="188" y="35"/>
                  </a:lnTo>
                  <a:lnTo>
                    <a:pt x="198" y="31"/>
                  </a:lnTo>
                  <a:lnTo>
                    <a:pt x="205" y="27"/>
                  </a:lnTo>
                  <a:lnTo>
                    <a:pt x="213" y="21"/>
                  </a:lnTo>
                  <a:lnTo>
                    <a:pt x="222" y="19"/>
                  </a:lnTo>
                  <a:lnTo>
                    <a:pt x="232" y="15"/>
                  </a:lnTo>
                  <a:lnTo>
                    <a:pt x="241" y="15"/>
                  </a:lnTo>
                  <a:lnTo>
                    <a:pt x="249" y="14"/>
                  </a:lnTo>
                  <a:lnTo>
                    <a:pt x="255" y="14"/>
                  </a:lnTo>
                  <a:lnTo>
                    <a:pt x="260" y="14"/>
                  </a:lnTo>
                  <a:lnTo>
                    <a:pt x="268" y="14"/>
                  </a:lnTo>
                  <a:lnTo>
                    <a:pt x="270" y="15"/>
                  </a:lnTo>
                  <a:lnTo>
                    <a:pt x="278" y="23"/>
                  </a:lnTo>
                  <a:lnTo>
                    <a:pt x="285" y="33"/>
                  </a:lnTo>
                  <a:lnTo>
                    <a:pt x="295" y="44"/>
                  </a:lnTo>
                  <a:lnTo>
                    <a:pt x="302" y="54"/>
                  </a:lnTo>
                  <a:lnTo>
                    <a:pt x="310" y="65"/>
                  </a:lnTo>
                  <a:lnTo>
                    <a:pt x="316" y="71"/>
                  </a:lnTo>
                  <a:lnTo>
                    <a:pt x="319" y="76"/>
                  </a:lnTo>
                  <a:lnTo>
                    <a:pt x="321" y="78"/>
                  </a:lnTo>
                  <a:lnTo>
                    <a:pt x="325" y="84"/>
                  </a:lnTo>
                  <a:lnTo>
                    <a:pt x="329" y="95"/>
                  </a:lnTo>
                  <a:lnTo>
                    <a:pt x="337" y="109"/>
                  </a:lnTo>
                  <a:lnTo>
                    <a:pt x="342" y="124"/>
                  </a:lnTo>
                  <a:lnTo>
                    <a:pt x="348" y="141"/>
                  </a:lnTo>
                  <a:lnTo>
                    <a:pt x="354" y="162"/>
                  </a:lnTo>
                  <a:lnTo>
                    <a:pt x="357" y="183"/>
                  </a:lnTo>
                  <a:lnTo>
                    <a:pt x="359" y="204"/>
                  </a:lnTo>
                  <a:lnTo>
                    <a:pt x="357" y="225"/>
                  </a:lnTo>
                  <a:lnTo>
                    <a:pt x="354" y="244"/>
                  </a:lnTo>
                  <a:lnTo>
                    <a:pt x="348" y="265"/>
                  </a:lnTo>
                  <a:lnTo>
                    <a:pt x="337" y="284"/>
                  </a:lnTo>
                  <a:lnTo>
                    <a:pt x="321" y="299"/>
                  </a:lnTo>
                  <a:lnTo>
                    <a:pt x="300" y="314"/>
                  </a:lnTo>
                  <a:lnTo>
                    <a:pt x="278" y="325"/>
                  </a:lnTo>
                  <a:lnTo>
                    <a:pt x="247" y="333"/>
                  </a:lnTo>
                  <a:lnTo>
                    <a:pt x="221" y="335"/>
                  </a:lnTo>
                  <a:lnTo>
                    <a:pt x="194" y="335"/>
                  </a:lnTo>
                  <a:lnTo>
                    <a:pt x="169" y="335"/>
                  </a:lnTo>
                  <a:lnTo>
                    <a:pt x="144" y="329"/>
                  </a:lnTo>
                  <a:lnTo>
                    <a:pt x="124" y="324"/>
                  </a:lnTo>
                  <a:lnTo>
                    <a:pt x="103" y="314"/>
                  </a:lnTo>
                  <a:lnTo>
                    <a:pt x="84" y="308"/>
                  </a:lnTo>
                  <a:lnTo>
                    <a:pt x="65" y="297"/>
                  </a:lnTo>
                  <a:lnTo>
                    <a:pt x="51" y="287"/>
                  </a:lnTo>
                  <a:lnTo>
                    <a:pt x="38" y="276"/>
                  </a:lnTo>
                  <a:lnTo>
                    <a:pt x="28" y="270"/>
                  </a:lnTo>
                  <a:lnTo>
                    <a:pt x="19" y="263"/>
                  </a:lnTo>
                  <a:lnTo>
                    <a:pt x="13" y="257"/>
                  </a:lnTo>
                  <a:lnTo>
                    <a:pt x="8" y="253"/>
                  </a:lnTo>
                  <a:lnTo>
                    <a:pt x="0" y="267"/>
                  </a:lnTo>
                  <a:lnTo>
                    <a:pt x="2" y="267"/>
                  </a:lnTo>
                  <a:lnTo>
                    <a:pt x="6" y="270"/>
                  </a:lnTo>
                  <a:lnTo>
                    <a:pt x="13" y="276"/>
                  </a:lnTo>
                  <a:lnTo>
                    <a:pt x="25" y="286"/>
                  </a:lnTo>
                  <a:lnTo>
                    <a:pt x="36" y="295"/>
                  </a:lnTo>
                  <a:lnTo>
                    <a:pt x="51" y="305"/>
                  </a:lnTo>
                  <a:lnTo>
                    <a:pt x="68" y="316"/>
                  </a:lnTo>
                  <a:lnTo>
                    <a:pt x="89" y="325"/>
                  </a:lnTo>
                  <a:lnTo>
                    <a:pt x="108" y="335"/>
                  </a:lnTo>
                  <a:lnTo>
                    <a:pt x="131" y="344"/>
                  </a:lnTo>
                  <a:lnTo>
                    <a:pt x="154" y="350"/>
                  </a:lnTo>
                  <a:lnTo>
                    <a:pt x="179" y="354"/>
                  </a:lnTo>
                  <a:lnTo>
                    <a:pt x="203" y="354"/>
                  </a:lnTo>
                  <a:lnTo>
                    <a:pt x="230" y="352"/>
                  </a:lnTo>
                  <a:lnTo>
                    <a:pt x="255" y="346"/>
                  </a:lnTo>
                  <a:lnTo>
                    <a:pt x="281" y="337"/>
                  </a:lnTo>
                  <a:lnTo>
                    <a:pt x="304" y="322"/>
                  </a:lnTo>
                  <a:lnTo>
                    <a:pt x="323" y="308"/>
                  </a:lnTo>
                  <a:lnTo>
                    <a:pt x="338" y="291"/>
                  </a:lnTo>
                  <a:lnTo>
                    <a:pt x="350" y="274"/>
                  </a:lnTo>
                  <a:lnTo>
                    <a:pt x="357" y="255"/>
                  </a:lnTo>
                  <a:lnTo>
                    <a:pt x="365" y="238"/>
                  </a:lnTo>
                  <a:lnTo>
                    <a:pt x="367" y="219"/>
                  </a:lnTo>
                  <a:lnTo>
                    <a:pt x="369" y="202"/>
                  </a:lnTo>
                  <a:lnTo>
                    <a:pt x="369" y="183"/>
                  </a:lnTo>
                  <a:lnTo>
                    <a:pt x="365" y="164"/>
                  </a:lnTo>
                  <a:lnTo>
                    <a:pt x="361" y="147"/>
                  </a:lnTo>
                  <a:lnTo>
                    <a:pt x="357" y="130"/>
                  </a:lnTo>
                  <a:lnTo>
                    <a:pt x="352" y="114"/>
                  </a:lnTo>
                  <a:lnTo>
                    <a:pt x="346" y="99"/>
                  </a:lnTo>
                  <a:lnTo>
                    <a:pt x="340" y="86"/>
                  </a:lnTo>
                  <a:lnTo>
                    <a:pt x="335" y="78"/>
                  </a:lnTo>
                  <a:lnTo>
                    <a:pt x="333" y="74"/>
                  </a:lnTo>
                  <a:lnTo>
                    <a:pt x="327" y="69"/>
                  </a:lnTo>
                  <a:lnTo>
                    <a:pt x="319" y="57"/>
                  </a:lnTo>
                  <a:lnTo>
                    <a:pt x="310" y="48"/>
                  </a:lnTo>
                  <a:lnTo>
                    <a:pt x="300" y="36"/>
                  </a:lnTo>
                  <a:lnTo>
                    <a:pt x="293" y="25"/>
                  </a:lnTo>
                  <a:lnTo>
                    <a:pt x="285" y="17"/>
                  </a:lnTo>
                  <a:lnTo>
                    <a:pt x="283" y="14"/>
                  </a:lnTo>
                  <a:lnTo>
                    <a:pt x="279" y="6"/>
                  </a:lnTo>
                  <a:lnTo>
                    <a:pt x="276" y="4"/>
                  </a:lnTo>
                  <a:lnTo>
                    <a:pt x="272" y="2"/>
                  </a:lnTo>
                  <a:lnTo>
                    <a:pt x="268" y="2"/>
                  </a:lnTo>
                  <a:lnTo>
                    <a:pt x="260" y="2"/>
                  </a:lnTo>
                  <a:lnTo>
                    <a:pt x="255" y="2"/>
                  </a:lnTo>
                  <a:lnTo>
                    <a:pt x="249" y="0"/>
                  </a:lnTo>
                  <a:lnTo>
                    <a:pt x="243" y="0"/>
                  </a:lnTo>
                  <a:lnTo>
                    <a:pt x="236" y="2"/>
                  </a:lnTo>
                  <a:lnTo>
                    <a:pt x="230" y="4"/>
                  </a:lnTo>
                  <a:lnTo>
                    <a:pt x="222" y="6"/>
                  </a:lnTo>
                  <a:lnTo>
                    <a:pt x="215" y="8"/>
                  </a:lnTo>
                  <a:lnTo>
                    <a:pt x="209" y="12"/>
                  </a:lnTo>
                  <a:lnTo>
                    <a:pt x="202" y="15"/>
                  </a:lnTo>
                  <a:lnTo>
                    <a:pt x="194" y="17"/>
                  </a:lnTo>
                  <a:lnTo>
                    <a:pt x="188" y="21"/>
                  </a:lnTo>
                  <a:lnTo>
                    <a:pt x="181" y="23"/>
                  </a:lnTo>
                  <a:lnTo>
                    <a:pt x="175" y="27"/>
                  </a:lnTo>
                  <a:lnTo>
                    <a:pt x="165" y="33"/>
                  </a:lnTo>
                  <a:lnTo>
                    <a:pt x="160" y="40"/>
                  </a:lnTo>
                  <a:lnTo>
                    <a:pt x="152" y="50"/>
                  </a:lnTo>
                  <a:lnTo>
                    <a:pt x="144" y="59"/>
                  </a:lnTo>
                  <a:lnTo>
                    <a:pt x="139" y="65"/>
                  </a:lnTo>
                  <a:lnTo>
                    <a:pt x="141" y="71"/>
                  </a:lnTo>
                  <a:lnTo>
                    <a:pt x="148" y="71"/>
                  </a:lnTo>
                  <a:lnTo>
                    <a:pt x="154" y="71"/>
                  </a:lnTo>
                  <a:lnTo>
                    <a:pt x="150" y="71"/>
                  </a:lnTo>
                  <a:lnTo>
                    <a:pt x="143" y="76"/>
                  </a:lnTo>
                  <a:lnTo>
                    <a:pt x="137" y="80"/>
                  </a:lnTo>
                  <a:lnTo>
                    <a:pt x="135" y="86"/>
                  </a:lnTo>
                  <a:lnTo>
                    <a:pt x="139" y="90"/>
                  </a:lnTo>
                  <a:lnTo>
                    <a:pt x="146" y="95"/>
                  </a:lnTo>
                  <a:lnTo>
                    <a:pt x="154" y="97"/>
                  </a:lnTo>
                  <a:lnTo>
                    <a:pt x="158" y="99"/>
                  </a:lnTo>
                  <a:lnTo>
                    <a:pt x="173" y="90"/>
                  </a:lnTo>
                  <a:lnTo>
                    <a:pt x="173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968"/>
            <p:cNvSpPr>
              <a:spLocks/>
            </p:cNvSpPr>
            <p:nvPr/>
          </p:nvSpPr>
          <p:spPr bwMode="auto">
            <a:xfrm>
              <a:off x="1910825" y="4713288"/>
              <a:ext cx="39687" cy="269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0" y="17"/>
                </a:cxn>
                <a:cxn ang="0">
                  <a:pos x="17" y="35"/>
                </a:cxn>
                <a:cxn ang="0">
                  <a:pos x="45" y="29"/>
                </a:cxn>
                <a:cxn ang="0">
                  <a:pos x="49" y="10"/>
                </a:cxn>
                <a:cxn ang="0">
                  <a:pos x="36" y="0"/>
                </a:cxn>
                <a:cxn ang="0">
                  <a:pos x="11" y="2"/>
                </a:cxn>
                <a:cxn ang="0">
                  <a:pos x="11" y="2"/>
                </a:cxn>
              </a:cxnLst>
              <a:rect l="0" t="0" r="r" b="b"/>
              <a:pathLst>
                <a:path w="49" h="35">
                  <a:moveTo>
                    <a:pt x="11" y="2"/>
                  </a:moveTo>
                  <a:lnTo>
                    <a:pt x="0" y="17"/>
                  </a:lnTo>
                  <a:lnTo>
                    <a:pt x="17" y="35"/>
                  </a:lnTo>
                  <a:lnTo>
                    <a:pt x="45" y="29"/>
                  </a:lnTo>
                  <a:lnTo>
                    <a:pt x="49" y="10"/>
                  </a:lnTo>
                  <a:lnTo>
                    <a:pt x="36" y="0"/>
                  </a:lnTo>
                  <a:lnTo>
                    <a:pt x="11" y="2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B8B8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969"/>
            <p:cNvSpPr>
              <a:spLocks/>
            </p:cNvSpPr>
            <p:nvPr/>
          </p:nvSpPr>
          <p:spPr bwMode="auto">
            <a:xfrm>
              <a:off x="1925112" y="4721226"/>
              <a:ext cx="11112" cy="1270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15"/>
                </a:cxn>
                <a:cxn ang="0">
                  <a:pos x="2" y="17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lnTo>
                    <a:pt x="13" y="15"/>
                  </a:lnTo>
                  <a:lnTo>
                    <a:pt x="2" y="1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970"/>
            <p:cNvSpPr>
              <a:spLocks/>
            </p:cNvSpPr>
            <p:nvPr/>
          </p:nvSpPr>
          <p:spPr bwMode="auto">
            <a:xfrm>
              <a:off x="1920350" y="4713288"/>
              <a:ext cx="19050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8" y="14"/>
                </a:cxn>
                <a:cxn ang="0">
                  <a:pos x="21" y="14"/>
                </a:cxn>
                <a:cxn ang="0">
                  <a:pos x="25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5" h="14">
                  <a:moveTo>
                    <a:pt x="0" y="4"/>
                  </a:moveTo>
                  <a:lnTo>
                    <a:pt x="8" y="14"/>
                  </a:lnTo>
                  <a:lnTo>
                    <a:pt x="21" y="14"/>
                  </a:lnTo>
                  <a:lnTo>
                    <a:pt x="2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971"/>
            <p:cNvSpPr>
              <a:spLocks/>
            </p:cNvSpPr>
            <p:nvPr/>
          </p:nvSpPr>
          <p:spPr bwMode="auto">
            <a:xfrm>
              <a:off x="1923525" y="4732338"/>
              <a:ext cx="190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2"/>
                </a:cxn>
                <a:cxn ang="0">
                  <a:pos x="15" y="0"/>
                </a:cxn>
                <a:cxn ang="0">
                  <a:pos x="23" y="8"/>
                </a:cxn>
                <a:cxn ang="0">
                  <a:pos x="13" y="17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3" h="17">
                  <a:moveTo>
                    <a:pt x="0" y="12"/>
                  </a:moveTo>
                  <a:lnTo>
                    <a:pt x="4" y="2"/>
                  </a:lnTo>
                  <a:lnTo>
                    <a:pt x="15" y="0"/>
                  </a:lnTo>
                  <a:lnTo>
                    <a:pt x="23" y="8"/>
                  </a:lnTo>
                  <a:lnTo>
                    <a:pt x="13" y="17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972"/>
            <p:cNvSpPr>
              <a:spLocks/>
            </p:cNvSpPr>
            <p:nvPr/>
          </p:nvSpPr>
          <p:spPr bwMode="auto">
            <a:xfrm>
              <a:off x="1909237" y="4710113"/>
              <a:ext cx="41275" cy="36513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9" y="13"/>
                </a:cxn>
                <a:cxn ang="0">
                  <a:pos x="7" y="20"/>
                </a:cxn>
                <a:cxn ang="0">
                  <a:pos x="9" y="24"/>
                </a:cxn>
                <a:cxn ang="0">
                  <a:pos x="13" y="32"/>
                </a:cxn>
                <a:cxn ang="0">
                  <a:pos x="17" y="36"/>
                </a:cxn>
                <a:cxn ang="0">
                  <a:pos x="23" y="38"/>
                </a:cxn>
                <a:cxn ang="0">
                  <a:pos x="26" y="38"/>
                </a:cxn>
                <a:cxn ang="0">
                  <a:pos x="32" y="38"/>
                </a:cxn>
                <a:cxn ang="0">
                  <a:pos x="36" y="36"/>
                </a:cxn>
                <a:cxn ang="0">
                  <a:pos x="38" y="34"/>
                </a:cxn>
                <a:cxn ang="0">
                  <a:pos x="42" y="30"/>
                </a:cxn>
                <a:cxn ang="0">
                  <a:pos x="43" y="26"/>
                </a:cxn>
                <a:cxn ang="0">
                  <a:pos x="45" y="20"/>
                </a:cxn>
                <a:cxn ang="0">
                  <a:pos x="47" y="17"/>
                </a:cxn>
                <a:cxn ang="0">
                  <a:pos x="42" y="7"/>
                </a:cxn>
                <a:cxn ang="0">
                  <a:pos x="38" y="3"/>
                </a:cxn>
                <a:cxn ang="0">
                  <a:pos x="40" y="0"/>
                </a:cxn>
                <a:cxn ang="0">
                  <a:pos x="42" y="1"/>
                </a:cxn>
                <a:cxn ang="0">
                  <a:pos x="43" y="3"/>
                </a:cxn>
                <a:cxn ang="0">
                  <a:pos x="47" y="7"/>
                </a:cxn>
                <a:cxn ang="0">
                  <a:pos x="51" y="13"/>
                </a:cxn>
                <a:cxn ang="0">
                  <a:pos x="53" y="17"/>
                </a:cxn>
                <a:cxn ang="0">
                  <a:pos x="51" y="20"/>
                </a:cxn>
                <a:cxn ang="0">
                  <a:pos x="49" y="28"/>
                </a:cxn>
                <a:cxn ang="0">
                  <a:pos x="45" y="34"/>
                </a:cxn>
                <a:cxn ang="0">
                  <a:pos x="43" y="39"/>
                </a:cxn>
                <a:cxn ang="0">
                  <a:pos x="40" y="41"/>
                </a:cxn>
                <a:cxn ang="0">
                  <a:pos x="36" y="43"/>
                </a:cxn>
                <a:cxn ang="0">
                  <a:pos x="28" y="43"/>
                </a:cxn>
                <a:cxn ang="0">
                  <a:pos x="26" y="45"/>
                </a:cxn>
                <a:cxn ang="0">
                  <a:pos x="21" y="41"/>
                </a:cxn>
                <a:cxn ang="0">
                  <a:pos x="15" y="38"/>
                </a:cxn>
                <a:cxn ang="0">
                  <a:pos x="7" y="32"/>
                </a:cxn>
                <a:cxn ang="0">
                  <a:pos x="5" y="28"/>
                </a:cxn>
                <a:cxn ang="0">
                  <a:pos x="0" y="20"/>
                </a:cxn>
                <a:cxn ang="0">
                  <a:pos x="2" y="11"/>
                </a:cxn>
                <a:cxn ang="0">
                  <a:pos x="7" y="1"/>
                </a:cxn>
                <a:cxn ang="0">
                  <a:pos x="17" y="0"/>
                </a:cxn>
                <a:cxn ang="0">
                  <a:pos x="17" y="1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53" h="45">
                  <a:moveTo>
                    <a:pt x="15" y="5"/>
                  </a:moveTo>
                  <a:lnTo>
                    <a:pt x="9" y="13"/>
                  </a:lnTo>
                  <a:lnTo>
                    <a:pt x="7" y="20"/>
                  </a:lnTo>
                  <a:lnTo>
                    <a:pt x="9" y="24"/>
                  </a:lnTo>
                  <a:lnTo>
                    <a:pt x="13" y="32"/>
                  </a:lnTo>
                  <a:lnTo>
                    <a:pt x="17" y="36"/>
                  </a:lnTo>
                  <a:lnTo>
                    <a:pt x="23" y="38"/>
                  </a:lnTo>
                  <a:lnTo>
                    <a:pt x="26" y="38"/>
                  </a:lnTo>
                  <a:lnTo>
                    <a:pt x="32" y="38"/>
                  </a:lnTo>
                  <a:lnTo>
                    <a:pt x="36" y="36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45" y="20"/>
                  </a:lnTo>
                  <a:lnTo>
                    <a:pt x="47" y="17"/>
                  </a:lnTo>
                  <a:lnTo>
                    <a:pt x="42" y="7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1"/>
                  </a:lnTo>
                  <a:lnTo>
                    <a:pt x="43" y="3"/>
                  </a:lnTo>
                  <a:lnTo>
                    <a:pt x="47" y="7"/>
                  </a:lnTo>
                  <a:lnTo>
                    <a:pt x="51" y="13"/>
                  </a:lnTo>
                  <a:lnTo>
                    <a:pt x="53" y="17"/>
                  </a:lnTo>
                  <a:lnTo>
                    <a:pt x="51" y="20"/>
                  </a:lnTo>
                  <a:lnTo>
                    <a:pt x="49" y="28"/>
                  </a:lnTo>
                  <a:lnTo>
                    <a:pt x="45" y="34"/>
                  </a:lnTo>
                  <a:lnTo>
                    <a:pt x="43" y="39"/>
                  </a:lnTo>
                  <a:lnTo>
                    <a:pt x="40" y="41"/>
                  </a:lnTo>
                  <a:lnTo>
                    <a:pt x="36" y="43"/>
                  </a:lnTo>
                  <a:lnTo>
                    <a:pt x="28" y="43"/>
                  </a:lnTo>
                  <a:lnTo>
                    <a:pt x="26" y="45"/>
                  </a:lnTo>
                  <a:lnTo>
                    <a:pt x="21" y="41"/>
                  </a:lnTo>
                  <a:lnTo>
                    <a:pt x="15" y="38"/>
                  </a:lnTo>
                  <a:lnTo>
                    <a:pt x="7" y="32"/>
                  </a:lnTo>
                  <a:lnTo>
                    <a:pt x="5" y="28"/>
                  </a:lnTo>
                  <a:lnTo>
                    <a:pt x="0" y="20"/>
                  </a:lnTo>
                  <a:lnTo>
                    <a:pt x="2" y="11"/>
                  </a:lnTo>
                  <a:lnTo>
                    <a:pt x="7" y="1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973"/>
            <p:cNvSpPr>
              <a:spLocks/>
            </p:cNvSpPr>
            <p:nvPr/>
          </p:nvSpPr>
          <p:spPr bwMode="auto">
            <a:xfrm>
              <a:off x="1845737" y="4703763"/>
              <a:ext cx="107950" cy="39688"/>
            </a:xfrm>
            <a:custGeom>
              <a:avLst/>
              <a:gdLst/>
              <a:ahLst/>
              <a:cxnLst>
                <a:cxn ang="0">
                  <a:pos x="122" y="13"/>
                </a:cxn>
                <a:cxn ang="0">
                  <a:pos x="123" y="13"/>
                </a:cxn>
                <a:cxn ang="0">
                  <a:pos x="129" y="13"/>
                </a:cxn>
                <a:cxn ang="0">
                  <a:pos x="133" y="11"/>
                </a:cxn>
                <a:cxn ang="0">
                  <a:pos x="137" y="11"/>
                </a:cxn>
                <a:cxn ang="0">
                  <a:pos x="137" y="4"/>
                </a:cxn>
                <a:cxn ang="0">
                  <a:pos x="131" y="0"/>
                </a:cxn>
                <a:cxn ang="0">
                  <a:pos x="127" y="0"/>
                </a:cxn>
                <a:cxn ang="0">
                  <a:pos x="123" y="0"/>
                </a:cxn>
                <a:cxn ang="0">
                  <a:pos x="116" y="2"/>
                </a:cxn>
                <a:cxn ang="0">
                  <a:pos x="108" y="6"/>
                </a:cxn>
                <a:cxn ang="0">
                  <a:pos x="97" y="8"/>
                </a:cxn>
                <a:cxn ang="0">
                  <a:pos x="87" y="10"/>
                </a:cxn>
                <a:cxn ang="0">
                  <a:pos x="76" y="13"/>
                </a:cxn>
                <a:cxn ang="0">
                  <a:pos x="66" y="17"/>
                </a:cxn>
                <a:cxn ang="0">
                  <a:pos x="53" y="19"/>
                </a:cxn>
                <a:cxn ang="0">
                  <a:pos x="42" y="23"/>
                </a:cxn>
                <a:cxn ang="0">
                  <a:pos x="32" y="25"/>
                </a:cxn>
                <a:cxn ang="0">
                  <a:pos x="23" y="29"/>
                </a:cxn>
                <a:cxn ang="0">
                  <a:pos x="13" y="30"/>
                </a:cxn>
                <a:cxn ang="0">
                  <a:pos x="7" y="32"/>
                </a:cxn>
                <a:cxn ang="0">
                  <a:pos x="4" y="34"/>
                </a:cxn>
                <a:cxn ang="0">
                  <a:pos x="4" y="36"/>
                </a:cxn>
                <a:cxn ang="0">
                  <a:pos x="0" y="42"/>
                </a:cxn>
                <a:cxn ang="0">
                  <a:pos x="6" y="48"/>
                </a:cxn>
                <a:cxn ang="0">
                  <a:pos x="7" y="48"/>
                </a:cxn>
                <a:cxn ang="0">
                  <a:pos x="11" y="48"/>
                </a:cxn>
                <a:cxn ang="0">
                  <a:pos x="17" y="48"/>
                </a:cxn>
                <a:cxn ang="0">
                  <a:pos x="23" y="49"/>
                </a:cxn>
                <a:cxn ang="0">
                  <a:pos x="30" y="49"/>
                </a:cxn>
                <a:cxn ang="0">
                  <a:pos x="38" y="49"/>
                </a:cxn>
                <a:cxn ang="0">
                  <a:pos x="47" y="49"/>
                </a:cxn>
                <a:cxn ang="0">
                  <a:pos x="57" y="51"/>
                </a:cxn>
                <a:cxn ang="0">
                  <a:pos x="65" y="51"/>
                </a:cxn>
                <a:cxn ang="0">
                  <a:pos x="72" y="51"/>
                </a:cxn>
                <a:cxn ang="0">
                  <a:pos x="80" y="51"/>
                </a:cxn>
                <a:cxn ang="0">
                  <a:pos x="87" y="51"/>
                </a:cxn>
                <a:cxn ang="0">
                  <a:pos x="97" y="51"/>
                </a:cxn>
                <a:cxn ang="0">
                  <a:pos x="103" y="51"/>
                </a:cxn>
                <a:cxn ang="0">
                  <a:pos x="95" y="44"/>
                </a:cxn>
                <a:cxn ang="0">
                  <a:pos x="91" y="44"/>
                </a:cxn>
                <a:cxn ang="0">
                  <a:pos x="85" y="44"/>
                </a:cxn>
                <a:cxn ang="0">
                  <a:pos x="74" y="44"/>
                </a:cxn>
                <a:cxn ang="0">
                  <a:pos x="63" y="44"/>
                </a:cxn>
                <a:cxn ang="0">
                  <a:pos x="51" y="42"/>
                </a:cxn>
                <a:cxn ang="0">
                  <a:pos x="42" y="42"/>
                </a:cxn>
                <a:cxn ang="0">
                  <a:pos x="32" y="42"/>
                </a:cxn>
                <a:cxn ang="0">
                  <a:pos x="30" y="42"/>
                </a:cxn>
                <a:cxn ang="0">
                  <a:pos x="32" y="38"/>
                </a:cxn>
                <a:cxn ang="0">
                  <a:pos x="38" y="36"/>
                </a:cxn>
                <a:cxn ang="0">
                  <a:pos x="46" y="32"/>
                </a:cxn>
                <a:cxn ang="0">
                  <a:pos x="57" y="30"/>
                </a:cxn>
                <a:cxn ang="0">
                  <a:pos x="66" y="27"/>
                </a:cxn>
                <a:cxn ang="0">
                  <a:pos x="76" y="25"/>
                </a:cxn>
                <a:cxn ang="0">
                  <a:pos x="82" y="23"/>
                </a:cxn>
                <a:cxn ang="0">
                  <a:pos x="85" y="23"/>
                </a:cxn>
                <a:cxn ang="0">
                  <a:pos x="93" y="13"/>
                </a:cxn>
                <a:cxn ang="0">
                  <a:pos x="122" y="13"/>
                </a:cxn>
                <a:cxn ang="0">
                  <a:pos x="122" y="13"/>
                </a:cxn>
              </a:cxnLst>
              <a:rect l="0" t="0" r="r" b="b"/>
              <a:pathLst>
                <a:path w="137" h="51">
                  <a:moveTo>
                    <a:pt x="122" y="13"/>
                  </a:moveTo>
                  <a:lnTo>
                    <a:pt x="123" y="13"/>
                  </a:lnTo>
                  <a:lnTo>
                    <a:pt x="129" y="13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4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16" y="2"/>
                  </a:lnTo>
                  <a:lnTo>
                    <a:pt x="108" y="6"/>
                  </a:lnTo>
                  <a:lnTo>
                    <a:pt x="97" y="8"/>
                  </a:lnTo>
                  <a:lnTo>
                    <a:pt x="87" y="10"/>
                  </a:lnTo>
                  <a:lnTo>
                    <a:pt x="76" y="13"/>
                  </a:lnTo>
                  <a:lnTo>
                    <a:pt x="66" y="17"/>
                  </a:lnTo>
                  <a:lnTo>
                    <a:pt x="53" y="19"/>
                  </a:lnTo>
                  <a:lnTo>
                    <a:pt x="42" y="23"/>
                  </a:lnTo>
                  <a:lnTo>
                    <a:pt x="32" y="25"/>
                  </a:lnTo>
                  <a:lnTo>
                    <a:pt x="23" y="29"/>
                  </a:lnTo>
                  <a:lnTo>
                    <a:pt x="13" y="30"/>
                  </a:lnTo>
                  <a:lnTo>
                    <a:pt x="7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7" y="48"/>
                  </a:lnTo>
                  <a:lnTo>
                    <a:pt x="11" y="48"/>
                  </a:lnTo>
                  <a:lnTo>
                    <a:pt x="17" y="48"/>
                  </a:lnTo>
                  <a:lnTo>
                    <a:pt x="23" y="49"/>
                  </a:lnTo>
                  <a:lnTo>
                    <a:pt x="30" y="49"/>
                  </a:lnTo>
                  <a:lnTo>
                    <a:pt x="38" y="49"/>
                  </a:lnTo>
                  <a:lnTo>
                    <a:pt x="47" y="49"/>
                  </a:lnTo>
                  <a:lnTo>
                    <a:pt x="57" y="51"/>
                  </a:lnTo>
                  <a:lnTo>
                    <a:pt x="65" y="51"/>
                  </a:lnTo>
                  <a:lnTo>
                    <a:pt x="72" y="51"/>
                  </a:lnTo>
                  <a:lnTo>
                    <a:pt x="80" y="51"/>
                  </a:lnTo>
                  <a:lnTo>
                    <a:pt x="87" y="51"/>
                  </a:lnTo>
                  <a:lnTo>
                    <a:pt x="97" y="51"/>
                  </a:lnTo>
                  <a:lnTo>
                    <a:pt x="103" y="51"/>
                  </a:lnTo>
                  <a:lnTo>
                    <a:pt x="95" y="44"/>
                  </a:lnTo>
                  <a:lnTo>
                    <a:pt x="91" y="44"/>
                  </a:lnTo>
                  <a:lnTo>
                    <a:pt x="85" y="44"/>
                  </a:lnTo>
                  <a:lnTo>
                    <a:pt x="74" y="44"/>
                  </a:lnTo>
                  <a:lnTo>
                    <a:pt x="63" y="44"/>
                  </a:lnTo>
                  <a:lnTo>
                    <a:pt x="51" y="42"/>
                  </a:lnTo>
                  <a:lnTo>
                    <a:pt x="42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2" y="38"/>
                  </a:lnTo>
                  <a:lnTo>
                    <a:pt x="38" y="36"/>
                  </a:lnTo>
                  <a:lnTo>
                    <a:pt x="46" y="32"/>
                  </a:lnTo>
                  <a:lnTo>
                    <a:pt x="57" y="30"/>
                  </a:lnTo>
                  <a:lnTo>
                    <a:pt x="66" y="27"/>
                  </a:lnTo>
                  <a:lnTo>
                    <a:pt x="76" y="25"/>
                  </a:lnTo>
                  <a:lnTo>
                    <a:pt x="82" y="23"/>
                  </a:lnTo>
                  <a:lnTo>
                    <a:pt x="85" y="23"/>
                  </a:lnTo>
                  <a:lnTo>
                    <a:pt x="93" y="13"/>
                  </a:lnTo>
                  <a:lnTo>
                    <a:pt x="122" y="13"/>
                  </a:lnTo>
                  <a:lnTo>
                    <a:pt x="12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974"/>
            <p:cNvSpPr>
              <a:spLocks/>
            </p:cNvSpPr>
            <p:nvPr/>
          </p:nvSpPr>
          <p:spPr bwMode="auto">
            <a:xfrm>
              <a:off x="1820337" y="4508501"/>
              <a:ext cx="95250" cy="182563"/>
            </a:xfrm>
            <a:custGeom>
              <a:avLst/>
              <a:gdLst/>
              <a:ahLst/>
              <a:cxnLst>
                <a:cxn ang="0">
                  <a:pos x="41" y="197"/>
                </a:cxn>
                <a:cxn ang="0">
                  <a:pos x="51" y="186"/>
                </a:cxn>
                <a:cxn ang="0">
                  <a:pos x="55" y="171"/>
                </a:cxn>
                <a:cxn ang="0">
                  <a:pos x="55" y="148"/>
                </a:cxn>
                <a:cxn ang="0">
                  <a:pos x="49" y="137"/>
                </a:cxn>
                <a:cxn ang="0">
                  <a:pos x="43" y="127"/>
                </a:cxn>
                <a:cxn ang="0">
                  <a:pos x="30" y="121"/>
                </a:cxn>
                <a:cxn ang="0">
                  <a:pos x="17" y="120"/>
                </a:cxn>
                <a:cxn ang="0">
                  <a:pos x="13" y="121"/>
                </a:cxn>
                <a:cxn ang="0">
                  <a:pos x="13" y="108"/>
                </a:cxn>
                <a:cxn ang="0">
                  <a:pos x="13" y="95"/>
                </a:cxn>
                <a:cxn ang="0">
                  <a:pos x="17" y="81"/>
                </a:cxn>
                <a:cxn ang="0">
                  <a:pos x="20" y="64"/>
                </a:cxn>
                <a:cxn ang="0">
                  <a:pos x="24" y="51"/>
                </a:cxn>
                <a:cxn ang="0">
                  <a:pos x="34" y="34"/>
                </a:cxn>
                <a:cxn ang="0">
                  <a:pos x="49" y="24"/>
                </a:cxn>
                <a:cxn ang="0">
                  <a:pos x="70" y="17"/>
                </a:cxn>
                <a:cxn ang="0">
                  <a:pos x="91" y="11"/>
                </a:cxn>
                <a:cxn ang="0">
                  <a:pos x="104" y="13"/>
                </a:cxn>
                <a:cxn ang="0">
                  <a:pos x="104" y="19"/>
                </a:cxn>
                <a:cxn ang="0">
                  <a:pos x="106" y="34"/>
                </a:cxn>
                <a:cxn ang="0">
                  <a:pos x="106" y="51"/>
                </a:cxn>
                <a:cxn ang="0">
                  <a:pos x="108" y="74"/>
                </a:cxn>
                <a:cxn ang="0">
                  <a:pos x="108" y="93"/>
                </a:cxn>
                <a:cxn ang="0">
                  <a:pos x="108" y="112"/>
                </a:cxn>
                <a:cxn ang="0">
                  <a:pos x="108" y="125"/>
                </a:cxn>
                <a:cxn ang="0">
                  <a:pos x="108" y="131"/>
                </a:cxn>
                <a:cxn ang="0">
                  <a:pos x="119" y="125"/>
                </a:cxn>
                <a:cxn ang="0">
                  <a:pos x="119" y="116"/>
                </a:cxn>
                <a:cxn ang="0">
                  <a:pos x="117" y="101"/>
                </a:cxn>
                <a:cxn ang="0">
                  <a:pos x="117" y="81"/>
                </a:cxn>
                <a:cxn ang="0">
                  <a:pos x="117" y="61"/>
                </a:cxn>
                <a:cxn ang="0">
                  <a:pos x="116" y="40"/>
                </a:cxn>
                <a:cxn ang="0">
                  <a:pos x="114" y="23"/>
                </a:cxn>
                <a:cxn ang="0">
                  <a:pos x="114" y="11"/>
                </a:cxn>
                <a:cxn ang="0">
                  <a:pos x="110" y="4"/>
                </a:cxn>
                <a:cxn ang="0">
                  <a:pos x="104" y="0"/>
                </a:cxn>
                <a:cxn ang="0">
                  <a:pos x="87" y="0"/>
                </a:cxn>
                <a:cxn ang="0">
                  <a:pos x="64" y="4"/>
                </a:cxn>
                <a:cxn ang="0">
                  <a:pos x="39" y="11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5" y="36"/>
                </a:cxn>
                <a:cxn ang="0">
                  <a:pos x="11" y="51"/>
                </a:cxn>
                <a:cxn ang="0">
                  <a:pos x="7" y="68"/>
                </a:cxn>
                <a:cxn ang="0">
                  <a:pos x="5" y="87"/>
                </a:cxn>
                <a:cxn ang="0">
                  <a:pos x="1" y="104"/>
                </a:cxn>
                <a:cxn ang="0">
                  <a:pos x="0" y="118"/>
                </a:cxn>
                <a:cxn ang="0">
                  <a:pos x="0" y="125"/>
                </a:cxn>
                <a:cxn ang="0">
                  <a:pos x="9" y="127"/>
                </a:cxn>
                <a:cxn ang="0">
                  <a:pos x="32" y="133"/>
                </a:cxn>
                <a:cxn ang="0">
                  <a:pos x="41" y="152"/>
                </a:cxn>
                <a:cxn ang="0">
                  <a:pos x="43" y="169"/>
                </a:cxn>
                <a:cxn ang="0">
                  <a:pos x="34" y="182"/>
                </a:cxn>
                <a:cxn ang="0">
                  <a:pos x="24" y="196"/>
                </a:cxn>
                <a:cxn ang="0">
                  <a:pos x="32" y="207"/>
                </a:cxn>
                <a:cxn ang="0">
                  <a:pos x="51" y="226"/>
                </a:cxn>
                <a:cxn ang="0">
                  <a:pos x="62" y="222"/>
                </a:cxn>
              </a:cxnLst>
              <a:rect l="0" t="0" r="r" b="b"/>
              <a:pathLst>
                <a:path w="119" h="230">
                  <a:moveTo>
                    <a:pt x="62" y="222"/>
                  </a:moveTo>
                  <a:lnTo>
                    <a:pt x="41" y="197"/>
                  </a:lnTo>
                  <a:lnTo>
                    <a:pt x="43" y="194"/>
                  </a:lnTo>
                  <a:lnTo>
                    <a:pt x="51" y="186"/>
                  </a:lnTo>
                  <a:lnTo>
                    <a:pt x="53" y="177"/>
                  </a:lnTo>
                  <a:lnTo>
                    <a:pt x="55" y="171"/>
                  </a:lnTo>
                  <a:lnTo>
                    <a:pt x="55" y="158"/>
                  </a:lnTo>
                  <a:lnTo>
                    <a:pt x="55" y="148"/>
                  </a:lnTo>
                  <a:lnTo>
                    <a:pt x="53" y="140"/>
                  </a:lnTo>
                  <a:lnTo>
                    <a:pt x="49" y="137"/>
                  </a:lnTo>
                  <a:lnTo>
                    <a:pt x="45" y="131"/>
                  </a:lnTo>
                  <a:lnTo>
                    <a:pt x="43" y="127"/>
                  </a:lnTo>
                  <a:lnTo>
                    <a:pt x="38" y="123"/>
                  </a:lnTo>
                  <a:lnTo>
                    <a:pt x="30" y="121"/>
                  </a:lnTo>
                  <a:lnTo>
                    <a:pt x="22" y="120"/>
                  </a:lnTo>
                  <a:lnTo>
                    <a:pt x="17" y="120"/>
                  </a:lnTo>
                  <a:lnTo>
                    <a:pt x="13" y="120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08"/>
                  </a:lnTo>
                  <a:lnTo>
                    <a:pt x="13" y="101"/>
                  </a:lnTo>
                  <a:lnTo>
                    <a:pt x="13" y="95"/>
                  </a:lnTo>
                  <a:lnTo>
                    <a:pt x="15" y="87"/>
                  </a:lnTo>
                  <a:lnTo>
                    <a:pt x="17" y="81"/>
                  </a:lnTo>
                  <a:lnTo>
                    <a:pt x="19" y="72"/>
                  </a:lnTo>
                  <a:lnTo>
                    <a:pt x="20" y="64"/>
                  </a:lnTo>
                  <a:lnTo>
                    <a:pt x="22" y="57"/>
                  </a:lnTo>
                  <a:lnTo>
                    <a:pt x="24" y="51"/>
                  </a:lnTo>
                  <a:lnTo>
                    <a:pt x="28" y="40"/>
                  </a:lnTo>
                  <a:lnTo>
                    <a:pt x="34" y="34"/>
                  </a:lnTo>
                  <a:lnTo>
                    <a:pt x="39" y="28"/>
                  </a:lnTo>
                  <a:lnTo>
                    <a:pt x="49" y="24"/>
                  </a:lnTo>
                  <a:lnTo>
                    <a:pt x="59" y="21"/>
                  </a:lnTo>
                  <a:lnTo>
                    <a:pt x="70" y="17"/>
                  </a:lnTo>
                  <a:lnTo>
                    <a:pt x="79" y="13"/>
                  </a:lnTo>
                  <a:lnTo>
                    <a:pt x="91" y="11"/>
                  </a:lnTo>
                  <a:lnTo>
                    <a:pt x="98" y="11"/>
                  </a:lnTo>
                  <a:lnTo>
                    <a:pt x="104" y="13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26"/>
                  </a:lnTo>
                  <a:lnTo>
                    <a:pt x="106" y="34"/>
                  </a:lnTo>
                  <a:lnTo>
                    <a:pt x="106" y="42"/>
                  </a:lnTo>
                  <a:lnTo>
                    <a:pt x="106" y="51"/>
                  </a:lnTo>
                  <a:lnTo>
                    <a:pt x="106" y="62"/>
                  </a:lnTo>
                  <a:lnTo>
                    <a:pt x="108" y="74"/>
                  </a:lnTo>
                  <a:lnTo>
                    <a:pt x="108" y="83"/>
                  </a:lnTo>
                  <a:lnTo>
                    <a:pt x="108" y="93"/>
                  </a:lnTo>
                  <a:lnTo>
                    <a:pt x="108" y="102"/>
                  </a:lnTo>
                  <a:lnTo>
                    <a:pt x="108" y="112"/>
                  </a:lnTo>
                  <a:lnTo>
                    <a:pt x="108" y="120"/>
                  </a:lnTo>
                  <a:lnTo>
                    <a:pt x="108" y="125"/>
                  </a:lnTo>
                  <a:lnTo>
                    <a:pt x="108" y="129"/>
                  </a:lnTo>
                  <a:lnTo>
                    <a:pt x="108" y="131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9" y="121"/>
                  </a:lnTo>
                  <a:lnTo>
                    <a:pt x="119" y="116"/>
                  </a:lnTo>
                  <a:lnTo>
                    <a:pt x="119" y="110"/>
                  </a:lnTo>
                  <a:lnTo>
                    <a:pt x="117" y="101"/>
                  </a:lnTo>
                  <a:lnTo>
                    <a:pt x="117" y="91"/>
                  </a:lnTo>
                  <a:lnTo>
                    <a:pt x="117" y="81"/>
                  </a:lnTo>
                  <a:lnTo>
                    <a:pt x="117" y="72"/>
                  </a:lnTo>
                  <a:lnTo>
                    <a:pt x="117" y="61"/>
                  </a:lnTo>
                  <a:lnTo>
                    <a:pt x="117" y="49"/>
                  </a:lnTo>
                  <a:lnTo>
                    <a:pt x="116" y="40"/>
                  </a:lnTo>
                  <a:lnTo>
                    <a:pt x="116" y="32"/>
                  </a:lnTo>
                  <a:lnTo>
                    <a:pt x="114" y="23"/>
                  </a:lnTo>
                  <a:lnTo>
                    <a:pt x="114" y="17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7" y="0"/>
                  </a:lnTo>
                  <a:lnTo>
                    <a:pt x="76" y="2"/>
                  </a:lnTo>
                  <a:lnTo>
                    <a:pt x="64" y="4"/>
                  </a:lnTo>
                  <a:lnTo>
                    <a:pt x="53" y="7"/>
                  </a:lnTo>
                  <a:lnTo>
                    <a:pt x="39" y="11"/>
                  </a:lnTo>
                  <a:lnTo>
                    <a:pt x="32" y="13"/>
                  </a:lnTo>
                  <a:lnTo>
                    <a:pt x="22" y="19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28"/>
                  </a:lnTo>
                  <a:lnTo>
                    <a:pt x="15" y="36"/>
                  </a:lnTo>
                  <a:lnTo>
                    <a:pt x="13" y="43"/>
                  </a:lnTo>
                  <a:lnTo>
                    <a:pt x="11" y="51"/>
                  </a:lnTo>
                  <a:lnTo>
                    <a:pt x="9" y="59"/>
                  </a:lnTo>
                  <a:lnTo>
                    <a:pt x="7" y="68"/>
                  </a:lnTo>
                  <a:lnTo>
                    <a:pt x="7" y="78"/>
                  </a:lnTo>
                  <a:lnTo>
                    <a:pt x="5" y="87"/>
                  </a:lnTo>
                  <a:lnTo>
                    <a:pt x="3" y="97"/>
                  </a:lnTo>
                  <a:lnTo>
                    <a:pt x="1" y="104"/>
                  </a:lnTo>
                  <a:lnTo>
                    <a:pt x="1" y="112"/>
                  </a:lnTo>
                  <a:lnTo>
                    <a:pt x="0" y="118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3" y="127"/>
                  </a:lnTo>
                  <a:lnTo>
                    <a:pt x="9" y="127"/>
                  </a:lnTo>
                  <a:lnTo>
                    <a:pt x="19" y="129"/>
                  </a:lnTo>
                  <a:lnTo>
                    <a:pt x="32" y="133"/>
                  </a:lnTo>
                  <a:lnTo>
                    <a:pt x="39" y="142"/>
                  </a:lnTo>
                  <a:lnTo>
                    <a:pt x="41" y="152"/>
                  </a:lnTo>
                  <a:lnTo>
                    <a:pt x="43" y="161"/>
                  </a:lnTo>
                  <a:lnTo>
                    <a:pt x="43" y="169"/>
                  </a:lnTo>
                  <a:lnTo>
                    <a:pt x="41" y="177"/>
                  </a:lnTo>
                  <a:lnTo>
                    <a:pt x="34" y="182"/>
                  </a:lnTo>
                  <a:lnTo>
                    <a:pt x="28" y="190"/>
                  </a:lnTo>
                  <a:lnTo>
                    <a:pt x="24" y="196"/>
                  </a:lnTo>
                  <a:lnTo>
                    <a:pt x="24" y="201"/>
                  </a:lnTo>
                  <a:lnTo>
                    <a:pt x="32" y="207"/>
                  </a:lnTo>
                  <a:lnTo>
                    <a:pt x="41" y="217"/>
                  </a:lnTo>
                  <a:lnTo>
                    <a:pt x="51" y="226"/>
                  </a:lnTo>
                  <a:lnTo>
                    <a:pt x="55" y="230"/>
                  </a:lnTo>
                  <a:lnTo>
                    <a:pt x="62" y="222"/>
                  </a:lnTo>
                  <a:lnTo>
                    <a:pt x="62" y="2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975"/>
            <p:cNvSpPr>
              <a:spLocks/>
            </p:cNvSpPr>
            <p:nvPr/>
          </p:nvSpPr>
          <p:spPr bwMode="auto">
            <a:xfrm>
              <a:off x="1796525" y="4602163"/>
              <a:ext cx="47625" cy="71438"/>
            </a:xfrm>
            <a:custGeom>
              <a:avLst/>
              <a:gdLst/>
              <a:ahLst/>
              <a:cxnLst>
                <a:cxn ang="0">
                  <a:pos x="38" y="7"/>
                </a:cxn>
                <a:cxn ang="0">
                  <a:pos x="36" y="7"/>
                </a:cxn>
                <a:cxn ang="0">
                  <a:pos x="32" y="9"/>
                </a:cxn>
                <a:cxn ang="0">
                  <a:pos x="27" y="13"/>
                </a:cxn>
                <a:cxn ang="0">
                  <a:pos x="21" y="19"/>
                </a:cxn>
                <a:cxn ang="0">
                  <a:pos x="15" y="24"/>
                </a:cxn>
                <a:cxn ang="0">
                  <a:pos x="12" y="32"/>
                </a:cxn>
                <a:cxn ang="0">
                  <a:pos x="10" y="41"/>
                </a:cxn>
                <a:cxn ang="0">
                  <a:pos x="12" y="53"/>
                </a:cxn>
                <a:cxn ang="0">
                  <a:pos x="15" y="62"/>
                </a:cxn>
                <a:cxn ang="0">
                  <a:pos x="19" y="68"/>
                </a:cxn>
                <a:cxn ang="0">
                  <a:pos x="23" y="74"/>
                </a:cxn>
                <a:cxn ang="0">
                  <a:pos x="31" y="79"/>
                </a:cxn>
                <a:cxn ang="0">
                  <a:pos x="36" y="79"/>
                </a:cxn>
                <a:cxn ang="0">
                  <a:pos x="44" y="79"/>
                </a:cxn>
                <a:cxn ang="0">
                  <a:pos x="51" y="78"/>
                </a:cxn>
                <a:cxn ang="0">
                  <a:pos x="61" y="76"/>
                </a:cxn>
                <a:cxn ang="0">
                  <a:pos x="61" y="87"/>
                </a:cxn>
                <a:cxn ang="0">
                  <a:pos x="59" y="87"/>
                </a:cxn>
                <a:cxn ang="0">
                  <a:pos x="53" y="89"/>
                </a:cxn>
                <a:cxn ang="0">
                  <a:pos x="44" y="89"/>
                </a:cxn>
                <a:cxn ang="0">
                  <a:pos x="34" y="89"/>
                </a:cxn>
                <a:cxn ang="0">
                  <a:pos x="25" y="85"/>
                </a:cxn>
                <a:cxn ang="0">
                  <a:pos x="15" y="81"/>
                </a:cxn>
                <a:cxn ang="0">
                  <a:pos x="10" y="78"/>
                </a:cxn>
                <a:cxn ang="0">
                  <a:pos x="8" y="72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0" y="49"/>
                </a:cxn>
                <a:cxn ang="0">
                  <a:pos x="0" y="43"/>
                </a:cxn>
                <a:cxn ang="0">
                  <a:pos x="0" y="36"/>
                </a:cxn>
                <a:cxn ang="0">
                  <a:pos x="2" y="30"/>
                </a:cxn>
                <a:cxn ang="0">
                  <a:pos x="8" y="21"/>
                </a:cxn>
                <a:cxn ang="0">
                  <a:pos x="15" y="13"/>
                </a:cxn>
                <a:cxn ang="0">
                  <a:pos x="21" y="5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8" y="7"/>
                </a:cxn>
              </a:cxnLst>
              <a:rect l="0" t="0" r="r" b="b"/>
              <a:pathLst>
                <a:path w="61" h="89">
                  <a:moveTo>
                    <a:pt x="38" y="7"/>
                  </a:moveTo>
                  <a:lnTo>
                    <a:pt x="36" y="7"/>
                  </a:lnTo>
                  <a:lnTo>
                    <a:pt x="32" y="9"/>
                  </a:lnTo>
                  <a:lnTo>
                    <a:pt x="27" y="13"/>
                  </a:lnTo>
                  <a:lnTo>
                    <a:pt x="21" y="19"/>
                  </a:lnTo>
                  <a:lnTo>
                    <a:pt x="15" y="24"/>
                  </a:lnTo>
                  <a:lnTo>
                    <a:pt x="12" y="32"/>
                  </a:lnTo>
                  <a:lnTo>
                    <a:pt x="10" y="41"/>
                  </a:lnTo>
                  <a:lnTo>
                    <a:pt x="12" y="53"/>
                  </a:lnTo>
                  <a:lnTo>
                    <a:pt x="15" y="62"/>
                  </a:lnTo>
                  <a:lnTo>
                    <a:pt x="19" y="68"/>
                  </a:lnTo>
                  <a:lnTo>
                    <a:pt x="23" y="74"/>
                  </a:lnTo>
                  <a:lnTo>
                    <a:pt x="31" y="79"/>
                  </a:lnTo>
                  <a:lnTo>
                    <a:pt x="36" y="79"/>
                  </a:lnTo>
                  <a:lnTo>
                    <a:pt x="44" y="79"/>
                  </a:lnTo>
                  <a:lnTo>
                    <a:pt x="51" y="78"/>
                  </a:lnTo>
                  <a:lnTo>
                    <a:pt x="61" y="76"/>
                  </a:lnTo>
                  <a:lnTo>
                    <a:pt x="61" y="87"/>
                  </a:lnTo>
                  <a:lnTo>
                    <a:pt x="59" y="87"/>
                  </a:lnTo>
                  <a:lnTo>
                    <a:pt x="53" y="89"/>
                  </a:lnTo>
                  <a:lnTo>
                    <a:pt x="44" y="89"/>
                  </a:lnTo>
                  <a:lnTo>
                    <a:pt x="34" y="89"/>
                  </a:lnTo>
                  <a:lnTo>
                    <a:pt x="25" y="85"/>
                  </a:lnTo>
                  <a:lnTo>
                    <a:pt x="15" y="81"/>
                  </a:lnTo>
                  <a:lnTo>
                    <a:pt x="10" y="78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6"/>
                  </a:lnTo>
                  <a:lnTo>
                    <a:pt x="2" y="30"/>
                  </a:lnTo>
                  <a:lnTo>
                    <a:pt x="8" y="21"/>
                  </a:lnTo>
                  <a:lnTo>
                    <a:pt x="15" y="13"/>
                  </a:lnTo>
                  <a:lnTo>
                    <a:pt x="21" y="5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976"/>
            <p:cNvSpPr>
              <a:spLocks/>
            </p:cNvSpPr>
            <p:nvPr/>
          </p:nvSpPr>
          <p:spPr bwMode="auto">
            <a:xfrm>
              <a:off x="1858437" y="4603751"/>
              <a:ext cx="74612" cy="46038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4" y="22"/>
                </a:cxn>
                <a:cxn ang="0">
                  <a:pos x="13" y="20"/>
                </a:cxn>
                <a:cxn ang="0">
                  <a:pos x="17" y="17"/>
                </a:cxn>
                <a:cxn ang="0">
                  <a:pos x="25" y="15"/>
                </a:cxn>
                <a:cxn ang="0">
                  <a:pos x="30" y="13"/>
                </a:cxn>
                <a:cxn ang="0">
                  <a:pos x="38" y="11"/>
                </a:cxn>
                <a:cxn ang="0">
                  <a:pos x="46" y="7"/>
                </a:cxn>
                <a:cxn ang="0">
                  <a:pos x="51" y="7"/>
                </a:cxn>
                <a:cxn ang="0">
                  <a:pos x="59" y="3"/>
                </a:cxn>
                <a:cxn ang="0">
                  <a:pos x="65" y="3"/>
                </a:cxn>
                <a:cxn ang="0">
                  <a:pos x="74" y="0"/>
                </a:cxn>
                <a:cxn ang="0">
                  <a:pos x="82" y="1"/>
                </a:cxn>
                <a:cxn ang="0">
                  <a:pos x="86" y="5"/>
                </a:cxn>
                <a:cxn ang="0">
                  <a:pos x="89" y="17"/>
                </a:cxn>
                <a:cxn ang="0">
                  <a:pos x="91" y="26"/>
                </a:cxn>
                <a:cxn ang="0">
                  <a:pos x="93" y="34"/>
                </a:cxn>
                <a:cxn ang="0">
                  <a:pos x="91" y="34"/>
                </a:cxn>
                <a:cxn ang="0">
                  <a:pos x="87" y="36"/>
                </a:cxn>
                <a:cxn ang="0">
                  <a:pos x="82" y="36"/>
                </a:cxn>
                <a:cxn ang="0">
                  <a:pos x="76" y="38"/>
                </a:cxn>
                <a:cxn ang="0">
                  <a:pos x="68" y="39"/>
                </a:cxn>
                <a:cxn ang="0">
                  <a:pos x="61" y="43"/>
                </a:cxn>
                <a:cxn ang="0">
                  <a:pos x="53" y="43"/>
                </a:cxn>
                <a:cxn ang="0">
                  <a:pos x="46" y="47"/>
                </a:cxn>
                <a:cxn ang="0">
                  <a:pos x="36" y="49"/>
                </a:cxn>
                <a:cxn ang="0">
                  <a:pos x="27" y="51"/>
                </a:cxn>
                <a:cxn ang="0">
                  <a:pos x="19" y="53"/>
                </a:cxn>
                <a:cxn ang="0">
                  <a:pos x="13" y="55"/>
                </a:cxn>
                <a:cxn ang="0">
                  <a:pos x="6" y="57"/>
                </a:cxn>
                <a:cxn ang="0">
                  <a:pos x="0" y="58"/>
                </a:cxn>
                <a:cxn ang="0">
                  <a:pos x="0" y="51"/>
                </a:cxn>
                <a:cxn ang="0">
                  <a:pos x="4" y="49"/>
                </a:cxn>
                <a:cxn ang="0">
                  <a:pos x="13" y="47"/>
                </a:cxn>
                <a:cxn ang="0">
                  <a:pos x="17" y="43"/>
                </a:cxn>
                <a:cxn ang="0">
                  <a:pos x="25" y="43"/>
                </a:cxn>
                <a:cxn ang="0">
                  <a:pos x="30" y="41"/>
                </a:cxn>
                <a:cxn ang="0">
                  <a:pos x="40" y="41"/>
                </a:cxn>
                <a:cxn ang="0">
                  <a:pos x="46" y="38"/>
                </a:cxn>
                <a:cxn ang="0">
                  <a:pos x="53" y="38"/>
                </a:cxn>
                <a:cxn ang="0">
                  <a:pos x="59" y="36"/>
                </a:cxn>
                <a:cxn ang="0">
                  <a:pos x="67" y="34"/>
                </a:cxn>
                <a:cxn ang="0">
                  <a:pos x="76" y="30"/>
                </a:cxn>
                <a:cxn ang="0">
                  <a:pos x="80" y="30"/>
                </a:cxn>
                <a:cxn ang="0">
                  <a:pos x="80" y="24"/>
                </a:cxn>
                <a:cxn ang="0">
                  <a:pos x="80" y="19"/>
                </a:cxn>
                <a:cxn ang="0">
                  <a:pos x="76" y="13"/>
                </a:cxn>
                <a:cxn ang="0">
                  <a:pos x="74" y="11"/>
                </a:cxn>
                <a:cxn ang="0">
                  <a:pos x="68" y="11"/>
                </a:cxn>
                <a:cxn ang="0">
                  <a:pos x="61" y="13"/>
                </a:cxn>
                <a:cxn ang="0">
                  <a:pos x="55" y="15"/>
                </a:cxn>
                <a:cxn ang="0">
                  <a:pos x="49" y="17"/>
                </a:cxn>
                <a:cxn ang="0">
                  <a:pos x="44" y="19"/>
                </a:cxn>
                <a:cxn ang="0">
                  <a:pos x="36" y="22"/>
                </a:cxn>
                <a:cxn ang="0">
                  <a:pos x="30" y="22"/>
                </a:cxn>
                <a:cxn ang="0">
                  <a:pos x="23" y="26"/>
                </a:cxn>
                <a:cxn ang="0">
                  <a:pos x="17" y="26"/>
                </a:cxn>
                <a:cxn ang="0">
                  <a:pos x="13" y="28"/>
                </a:cxn>
                <a:cxn ang="0">
                  <a:pos x="6" y="32"/>
                </a:cxn>
                <a:cxn ang="0">
                  <a:pos x="4" y="3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93" h="58">
                  <a:moveTo>
                    <a:pt x="0" y="24"/>
                  </a:moveTo>
                  <a:lnTo>
                    <a:pt x="4" y="22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25" y="15"/>
                  </a:lnTo>
                  <a:lnTo>
                    <a:pt x="30" y="13"/>
                  </a:lnTo>
                  <a:lnTo>
                    <a:pt x="38" y="11"/>
                  </a:lnTo>
                  <a:lnTo>
                    <a:pt x="46" y="7"/>
                  </a:lnTo>
                  <a:lnTo>
                    <a:pt x="51" y="7"/>
                  </a:lnTo>
                  <a:lnTo>
                    <a:pt x="59" y="3"/>
                  </a:lnTo>
                  <a:lnTo>
                    <a:pt x="65" y="3"/>
                  </a:lnTo>
                  <a:lnTo>
                    <a:pt x="74" y="0"/>
                  </a:lnTo>
                  <a:lnTo>
                    <a:pt x="82" y="1"/>
                  </a:lnTo>
                  <a:lnTo>
                    <a:pt x="86" y="5"/>
                  </a:lnTo>
                  <a:lnTo>
                    <a:pt x="89" y="17"/>
                  </a:lnTo>
                  <a:lnTo>
                    <a:pt x="91" y="26"/>
                  </a:lnTo>
                  <a:lnTo>
                    <a:pt x="93" y="34"/>
                  </a:lnTo>
                  <a:lnTo>
                    <a:pt x="91" y="34"/>
                  </a:lnTo>
                  <a:lnTo>
                    <a:pt x="87" y="36"/>
                  </a:lnTo>
                  <a:lnTo>
                    <a:pt x="82" y="36"/>
                  </a:lnTo>
                  <a:lnTo>
                    <a:pt x="76" y="38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3" y="43"/>
                  </a:lnTo>
                  <a:lnTo>
                    <a:pt x="46" y="47"/>
                  </a:lnTo>
                  <a:lnTo>
                    <a:pt x="36" y="49"/>
                  </a:lnTo>
                  <a:lnTo>
                    <a:pt x="27" y="51"/>
                  </a:lnTo>
                  <a:lnTo>
                    <a:pt x="19" y="53"/>
                  </a:lnTo>
                  <a:lnTo>
                    <a:pt x="13" y="55"/>
                  </a:lnTo>
                  <a:lnTo>
                    <a:pt x="6" y="57"/>
                  </a:lnTo>
                  <a:lnTo>
                    <a:pt x="0" y="58"/>
                  </a:lnTo>
                  <a:lnTo>
                    <a:pt x="0" y="51"/>
                  </a:lnTo>
                  <a:lnTo>
                    <a:pt x="4" y="49"/>
                  </a:lnTo>
                  <a:lnTo>
                    <a:pt x="13" y="47"/>
                  </a:lnTo>
                  <a:lnTo>
                    <a:pt x="17" y="43"/>
                  </a:lnTo>
                  <a:lnTo>
                    <a:pt x="25" y="43"/>
                  </a:lnTo>
                  <a:lnTo>
                    <a:pt x="30" y="41"/>
                  </a:lnTo>
                  <a:lnTo>
                    <a:pt x="40" y="41"/>
                  </a:lnTo>
                  <a:lnTo>
                    <a:pt x="46" y="38"/>
                  </a:lnTo>
                  <a:lnTo>
                    <a:pt x="53" y="38"/>
                  </a:lnTo>
                  <a:lnTo>
                    <a:pt x="59" y="36"/>
                  </a:lnTo>
                  <a:lnTo>
                    <a:pt x="67" y="34"/>
                  </a:lnTo>
                  <a:lnTo>
                    <a:pt x="76" y="30"/>
                  </a:lnTo>
                  <a:lnTo>
                    <a:pt x="80" y="30"/>
                  </a:lnTo>
                  <a:lnTo>
                    <a:pt x="80" y="24"/>
                  </a:lnTo>
                  <a:lnTo>
                    <a:pt x="80" y="19"/>
                  </a:lnTo>
                  <a:lnTo>
                    <a:pt x="76" y="13"/>
                  </a:lnTo>
                  <a:lnTo>
                    <a:pt x="74" y="11"/>
                  </a:lnTo>
                  <a:lnTo>
                    <a:pt x="68" y="11"/>
                  </a:lnTo>
                  <a:lnTo>
                    <a:pt x="61" y="13"/>
                  </a:lnTo>
                  <a:lnTo>
                    <a:pt x="55" y="15"/>
                  </a:lnTo>
                  <a:lnTo>
                    <a:pt x="49" y="17"/>
                  </a:lnTo>
                  <a:lnTo>
                    <a:pt x="44" y="19"/>
                  </a:lnTo>
                  <a:lnTo>
                    <a:pt x="36" y="22"/>
                  </a:lnTo>
                  <a:lnTo>
                    <a:pt x="30" y="22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13" y="28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977"/>
            <p:cNvSpPr>
              <a:spLocks/>
            </p:cNvSpPr>
            <p:nvPr/>
          </p:nvSpPr>
          <p:spPr bwMode="auto">
            <a:xfrm>
              <a:off x="1906062" y="4633913"/>
              <a:ext cx="11112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39"/>
                </a:cxn>
                <a:cxn ang="0">
                  <a:pos x="13" y="38"/>
                </a:cxn>
                <a:cxn ang="0">
                  <a:pos x="11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3" h="39">
                  <a:moveTo>
                    <a:pt x="0" y="5"/>
                  </a:moveTo>
                  <a:lnTo>
                    <a:pt x="2" y="39"/>
                  </a:lnTo>
                  <a:lnTo>
                    <a:pt x="13" y="38"/>
                  </a:lnTo>
                  <a:lnTo>
                    <a:pt x="11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978"/>
            <p:cNvSpPr>
              <a:spLocks/>
            </p:cNvSpPr>
            <p:nvPr/>
          </p:nvSpPr>
          <p:spPr bwMode="auto">
            <a:xfrm>
              <a:off x="1839387" y="4579938"/>
              <a:ext cx="14287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14" y="13"/>
                </a:cxn>
                <a:cxn ang="0">
                  <a:pos x="17" y="8"/>
                </a:cxn>
                <a:cxn ang="0">
                  <a:pos x="15" y="2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3">
                  <a:moveTo>
                    <a:pt x="8" y="0"/>
                  </a:moveTo>
                  <a:lnTo>
                    <a:pt x="0" y="6"/>
                  </a:lnTo>
                  <a:lnTo>
                    <a:pt x="4" y="13"/>
                  </a:lnTo>
                  <a:lnTo>
                    <a:pt x="14" y="13"/>
                  </a:lnTo>
                  <a:lnTo>
                    <a:pt x="17" y="8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979"/>
            <p:cNvSpPr>
              <a:spLocks/>
            </p:cNvSpPr>
            <p:nvPr/>
          </p:nvSpPr>
          <p:spPr bwMode="auto">
            <a:xfrm>
              <a:off x="1844150" y="4560888"/>
              <a:ext cx="12700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9" y="12"/>
                </a:cxn>
                <a:cxn ang="0">
                  <a:pos x="15" y="6"/>
                </a:cxn>
                <a:cxn ang="0">
                  <a:pos x="13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5" h="12">
                  <a:moveTo>
                    <a:pt x="6" y="0"/>
                  </a:moveTo>
                  <a:lnTo>
                    <a:pt x="0" y="6"/>
                  </a:lnTo>
                  <a:lnTo>
                    <a:pt x="2" y="12"/>
                  </a:lnTo>
                  <a:lnTo>
                    <a:pt x="9" y="12"/>
                  </a:lnTo>
                  <a:lnTo>
                    <a:pt x="15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980"/>
            <p:cNvSpPr>
              <a:spLocks/>
            </p:cNvSpPr>
            <p:nvPr/>
          </p:nvSpPr>
          <p:spPr bwMode="auto">
            <a:xfrm>
              <a:off x="1847325" y="4538663"/>
              <a:ext cx="11112" cy="111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2" y="13"/>
                </a:cxn>
                <a:cxn ang="0">
                  <a:pos x="9" y="13"/>
                </a:cxn>
                <a:cxn ang="0">
                  <a:pos x="15" y="9"/>
                </a:cxn>
                <a:cxn ang="0">
                  <a:pos x="11" y="4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5" h="13">
                  <a:moveTo>
                    <a:pt x="5" y="0"/>
                  </a:moveTo>
                  <a:lnTo>
                    <a:pt x="0" y="5"/>
                  </a:lnTo>
                  <a:lnTo>
                    <a:pt x="2" y="13"/>
                  </a:lnTo>
                  <a:lnTo>
                    <a:pt x="9" y="13"/>
                  </a:lnTo>
                  <a:lnTo>
                    <a:pt x="15" y="9"/>
                  </a:lnTo>
                  <a:lnTo>
                    <a:pt x="11" y="4"/>
                  </a:lnTo>
                  <a:lnTo>
                    <a:pt x="9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981"/>
            <p:cNvSpPr>
              <a:spLocks/>
            </p:cNvSpPr>
            <p:nvPr/>
          </p:nvSpPr>
          <p:spPr bwMode="auto">
            <a:xfrm>
              <a:off x="1855262" y="4594226"/>
              <a:ext cx="11112" cy="111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3"/>
                </a:cxn>
                <a:cxn ang="0">
                  <a:pos x="10" y="13"/>
                </a:cxn>
                <a:cxn ang="0">
                  <a:pos x="16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6" h="13">
                  <a:moveTo>
                    <a:pt x="6" y="0"/>
                  </a:moveTo>
                  <a:lnTo>
                    <a:pt x="0" y="6"/>
                  </a:lnTo>
                  <a:lnTo>
                    <a:pt x="2" y="13"/>
                  </a:lnTo>
                  <a:lnTo>
                    <a:pt x="10" y="13"/>
                  </a:lnTo>
                  <a:lnTo>
                    <a:pt x="16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982"/>
            <p:cNvSpPr>
              <a:spLocks/>
            </p:cNvSpPr>
            <p:nvPr/>
          </p:nvSpPr>
          <p:spPr bwMode="auto">
            <a:xfrm>
              <a:off x="1856850" y="4573588"/>
              <a:ext cx="12700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2" y="14"/>
                </a:cxn>
                <a:cxn ang="0">
                  <a:pos x="17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4">
                  <a:moveTo>
                    <a:pt x="8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2" y="14"/>
                  </a:lnTo>
                  <a:lnTo>
                    <a:pt x="17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984"/>
            <p:cNvSpPr>
              <a:spLocks/>
            </p:cNvSpPr>
            <p:nvPr/>
          </p:nvSpPr>
          <p:spPr bwMode="auto">
            <a:xfrm>
              <a:off x="1860025" y="4552950"/>
              <a:ext cx="11112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"/>
                </a:cxn>
                <a:cxn ang="0">
                  <a:pos x="4" y="9"/>
                </a:cxn>
                <a:cxn ang="0">
                  <a:pos x="11" y="11"/>
                </a:cxn>
                <a:cxn ang="0">
                  <a:pos x="13" y="5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3" y="5"/>
                  </a:lnTo>
                  <a:lnTo>
                    <a:pt x="11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985"/>
            <p:cNvSpPr>
              <a:spLocks/>
            </p:cNvSpPr>
            <p:nvPr/>
          </p:nvSpPr>
          <p:spPr bwMode="auto">
            <a:xfrm>
              <a:off x="1863200" y="4530725"/>
              <a:ext cx="12700" cy="111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1" y="14"/>
                </a:cxn>
                <a:cxn ang="0">
                  <a:pos x="15" y="8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1" y="14"/>
                  </a:lnTo>
                  <a:lnTo>
                    <a:pt x="15" y="8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986"/>
            <p:cNvSpPr>
              <a:spLocks/>
            </p:cNvSpPr>
            <p:nvPr/>
          </p:nvSpPr>
          <p:spPr bwMode="auto">
            <a:xfrm>
              <a:off x="1888600" y="4738688"/>
              <a:ext cx="31750" cy="5032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633"/>
                </a:cxn>
                <a:cxn ang="0">
                  <a:pos x="40" y="633"/>
                </a:cxn>
                <a:cxn ang="0">
                  <a:pos x="19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633">
                  <a:moveTo>
                    <a:pt x="0" y="0"/>
                  </a:moveTo>
                  <a:lnTo>
                    <a:pt x="23" y="633"/>
                  </a:lnTo>
                  <a:lnTo>
                    <a:pt x="40" y="633"/>
                  </a:lnTo>
                  <a:lnTo>
                    <a:pt x="19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987"/>
            <p:cNvSpPr>
              <a:spLocks/>
            </p:cNvSpPr>
            <p:nvPr/>
          </p:nvSpPr>
          <p:spPr bwMode="auto">
            <a:xfrm>
              <a:off x="1906063" y="5270500"/>
              <a:ext cx="38100" cy="8858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4" y="1115"/>
                </a:cxn>
                <a:cxn ang="0">
                  <a:pos x="47" y="1116"/>
                </a:cxn>
                <a:cxn ang="0">
                  <a:pos x="19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47" h="1116">
                  <a:moveTo>
                    <a:pt x="0" y="10"/>
                  </a:moveTo>
                  <a:lnTo>
                    <a:pt x="34" y="1115"/>
                  </a:lnTo>
                  <a:lnTo>
                    <a:pt x="47" y="1116"/>
                  </a:lnTo>
                  <a:lnTo>
                    <a:pt x="19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988"/>
            <p:cNvSpPr>
              <a:spLocks/>
            </p:cNvSpPr>
            <p:nvPr/>
          </p:nvSpPr>
          <p:spPr bwMode="auto">
            <a:xfrm>
              <a:off x="1469500" y="5629275"/>
              <a:ext cx="266700" cy="561975"/>
            </a:xfrm>
            <a:custGeom>
              <a:avLst/>
              <a:gdLst/>
              <a:ahLst/>
              <a:cxnLst>
                <a:cxn ang="0">
                  <a:pos x="23" y="28"/>
                </a:cxn>
                <a:cxn ang="0">
                  <a:pos x="54" y="104"/>
                </a:cxn>
                <a:cxn ang="0">
                  <a:pos x="88" y="201"/>
                </a:cxn>
                <a:cxn ang="0">
                  <a:pos x="114" y="289"/>
                </a:cxn>
                <a:cxn ang="0">
                  <a:pos x="130" y="355"/>
                </a:cxn>
                <a:cxn ang="0">
                  <a:pos x="147" y="430"/>
                </a:cxn>
                <a:cxn ang="0">
                  <a:pos x="164" y="496"/>
                </a:cxn>
                <a:cxn ang="0">
                  <a:pos x="173" y="532"/>
                </a:cxn>
                <a:cxn ang="0">
                  <a:pos x="183" y="551"/>
                </a:cxn>
                <a:cxn ang="0">
                  <a:pos x="215" y="587"/>
                </a:cxn>
                <a:cxn ang="0">
                  <a:pos x="253" y="597"/>
                </a:cxn>
                <a:cxn ang="0">
                  <a:pos x="274" y="589"/>
                </a:cxn>
                <a:cxn ang="0">
                  <a:pos x="255" y="561"/>
                </a:cxn>
                <a:cxn ang="0">
                  <a:pos x="229" y="515"/>
                </a:cxn>
                <a:cxn ang="0">
                  <a:pos x="202" y="469"/>
                </a:cxn>
                <a:cxn ang="0">
                  <a:pos x="192" y="447"/>
                </a:cxn>
                <a:cxn ang="0">
                  <a:pos x="185" y="403"/>
                </a:cxn>
                <a:cxn ang="0">
                  <a:pos x="175" y="333"/>
                </a:cxn>
                <a:cxn ang="0">
                  <a:pos x="166" y="262"/>
                </a:cxn>
                <a:cxn ang="0">
                  <a:pos x="164" y="218"/>
                </a:cxn>
                <a:cxn ang="0">
                  <a:pos x="160" y="161"/>
                </a:cxn>
                <a:cxn ang="0">
                  <a:pos x="156" y="93"/>
                </a:cxn>
                <a:cxn ang="0">
                  <a:pos x="153" y="38"/>
                </a:cxn>
                <a:cxn ang="0">
                  <a:pos x="173" y="0"/>
                </a:cxn>
                <a:cxn ang="0">
                  <a:pos x="173" y="53"/>
                </a:cxn>
                <a:cxn ang="0">
                  <a:pos x="177" y="182"/>
                </a:cxn>
                <a:cxn ang="0">
                  <a:pos x="189" y="331"/>
                </a:cxn>
                <a:cxn ang="0">
                  <a:pos x="210" y="445"/>
                </a:cxn>
                <a:cxn ang="0">
                  <a:pos x="225" y="477"/>
                </a:cxn>
                <a:cxn ang="0">
                  <a:pos x="253" y="530"/>
                </a:cxn>
                <a:cxn ang="0">
                  <a:pos x="276" y="576"/>
                </a:cxn>
                <a:cxn ang="0">
                  <a:pos x="289" y="597"/>
                </a:cxn>
                <a:cxn ang="0">
                  <a:pos x="305" y="625"/>
                </a:cxn>
                <a:cxn ang="0">
                  <a:pos x="322" y="665"/>
                </a:cxn>
                <a:cxn ang="0">
                  <a:pos x="335" y="696"/>
                </a:cxn>
                <a:cxn ang="0">
                  <a:pos x="324" y="707"/>
                </a:cxn>
                <a:cxn ang="0">
                  <a:pos x="289" y="705"/>
                </a:cxn>
                <a:cxn ang="0">
                  <a:pos x="263" y="700"/>
                </a:cxn>
                <a:cxn ang="0">
                  <a:pos x="248" y="677"/>
                </a:cxn>
                <a:cxn ang="0">
                  <a:pos x="229" y="642"/>
                </a:cxn>
                <a:cxn ang="0">
                  <a:pos x="208" y="606"/>
                </a:cxn>
                <a:cxn ang="0">
                  <a:pos x="198" y="587"/>
                </a:cxn>
                <a:cxn ang="0">
                  <a:pos x="185" y="582"/>
                </a:cxn>
                <a:cxn ang="0">
                  <a:pos x="185" y="618"/>
                </a:cxn>
                <a:cxn ang="0">
                  <a:pos x="187" y="656"/>
                </a:cxn>
                <a:cxn ang="0">
                  <a:pos x="185" y="679"/>
                </a:cxn>
                <a:cxn ang="0">
                  <a:pos x="164" y="662"/>
                </a:cxn>
                <a:cxn ang="0">
                  <a:pos x="162" y="637"/>
                </a:cxn>
                <a:cxn ang="0">
                  <a:pos x="166" y="606"/>
                </a:cxn>
                <a:cxn ang="0">
                  <a:pos x="168" y="574"/>
                </a:cxn>
                <a:cxn ang="0">
                  <a:pos x="170" y="553"/>
                </a:cxn>
                <a:cxn ang="0">
                  <a:pos x="160" y="523"/>
                </a:cxn>
                <a:cxn ang="0">
                  <a:pos x="151" y="502"/>
                </a:cxn>
                <a:cxn ang="0">
                  <a:pos x="135" y="428"/>
                </a:cxn>
                <a:cxn ang="0">
                  <a:pos x="111" y="323"/>
                </a:cxn>
                <a:cxn ang="0">
                  <a:pos x="84" y="228"/>
                </a:cxn>
                <a:cxn ang="0">
                  <a:pos x="63" y="171"/>
                </a:cxn>
                <a:cxn ang="0">
                  <a:pos x="38" y="112"/>
                </a:cxn>
                <a:cxn ang="0">
                  <a:pos x="16" y="57"/>
                </a:cxn>
                <a:cxn ang="0">
                  <a:pos x="2" y="21"/>
                </a:cxn>
              </a:cxnLst>
              <a:rect l="0" t="0" r="r" b="b"/>
              <a:pathLst>
                <a:path w="337" h="707">
                  <a:moveTo>
                    <a:pt x="18" y="11"/>
                  </a:moveTo>
                  <a:lnTo>
                    <a:pt x="18" y="11"/>
                  </a:lnTo>
                  <a:lnTo>
                    <a:pt x="19" y="19"/>
                  </a:lnTo>
                  <a:lnTo>
                    <a:pt x="23" y="28"/>
                  </a:lnTo>
                  <a:lnTo>
                    <a:pt x="31" y="43"/>
                  </a:lnTo>
                  <a:lnTo>
                    <a:pt x="37" y="61"/>
                  </a:lnTo>
                  <a:lnTo>
                    <a:pt x="44" y="81"/>
                  </a:lnTo>
                  <a:lnTo>
                    <a:pt x="54" y="104"/>
                  </a:lnTo>
                  <a:lnTo>
                    <a:pt x="63" y="129"/>
                  </a:lnTo>
                  <a:lnTo>
                    <a:pt x="73" y="152"/>
                  </a:lnTo>
                  <a:lnTo>
                    <a:pt x="80" y="177"/>
                  </a:lnTo>
                  <a:lnTo>
                    <a:pt x="88" y="201"/>
                  </a:lnTo>
                  <a:lnTo>
                    <a:pt x="97" y="226"/>
                  </a:lnTo>
                  <a:lnTo>
                    <a:pt x="103" y="249"/>
                  </a:lnTo>
                  <a:lnTo>
                    <a:pt x="111" y="270"/>
                  </a:lnTo>
                  <a:lnTo>
                    <a:pt x="114" y="289"/>
                  </a:lnTo>
                  <a:lnTo>
                    <a:pt x="120" y="306"/>
                  </a:lnTo>
                  <a:lnTo>
                    <a:pt x="122" y="321"/>
                  </a:lnTo>
                  <a:lnTo>
                    <a:pt x="126" y="336"/>
                  </a:lnTo>
                  <a:lnTo>
                    <a:pt x="130" y="355"/>
                  </a:lnTo>
                  <a:lnTo>
                    <a:pt x="133" y="372"/>
                  </a:lnTo>
                  <a:lnTo>
                    <a:pt x="137" y="391"/>
                  </a:lnTo>
                  <a:lnTo>
                    <a:pt x="143" y="410"/>
                  </a:lnTo>
                  <a:lnTo>
                    <a:pt x="147" y="430"/>
                  </a:lnTo>
                  <a:lnTo>
                    <a:pt x="153" y="449"/>
                  </a:lnTo>
                  <a:lnTo>
                    <a:pt x="156" y="466"/>
                  </a:lnTo>
                  <a:lnTo>
                    <a:pt x="160" y="481"/>
                  </a:lnTo>
                  <a:lnTo>
                    <a:pt x="164" y="496"/>
                  </a:lnTo>
                  <a:lnTo>
                    <a:pt x="168" y="509"/>
                  </a:lnTo>
                  <a:lnTo>
                    <a:pt x="170" y="519"/>
                  </a:lnTo>
                  <a:lnTo>
                    <a:pt x="173" y="526"/>
                  </a:lnTo>
                  <a:lnTo>
                    <a:pt x="173" y="532"/>
                  </a:lnTo>
                  <a:lnTo>
                    <a:pt x="175" y="536"/>
                  </a:lnTo>
                  <a:lnTo>
                    <a:pt x="175" y="536"/>
                  </a:lnTo>
                  <a:lnTo>
                    <a:pt x="179" y="542"/>
                  </a:lnTo>
                  <a:lnTo>
                    <a:pt x="183" y="551"/>
                  </a:lnTo>
                  <a:lnTo>
                    <a:pt x="191" y="561"/>
                  </a:lnTo>
                  <a:lnTo>
                    <a:pt x="198" y="570"/>
                  </a:lnTo>
                  <a:lnTo>
                    <a:pt x="206" y="582"/>
                  </a:lnTo>
                  <a:lnTo>
                    <a:pt x="215" y="587"/>
                  </a:lnTo>
                  <a:lnTo>
                    <a:pt x="227" y="595"/>
                  </a:lnTo>
                  <a:lnTo>
                    <a:pt x="236" y="595"/>
                  </a:lnTo>
                  <a:lnTo>
                    <a:pt x="246" y="597"/>
                  </a:lnTo>
                  <a:lnTo>
                    <a:pt x="253" y="597"/>
                  </a:lnTo>
                  <a:lnTo>
                    <a:pt x="261" y="597"/>
                  </a:lnTo>
                  <a:lnTo>
                    <a:pt x="270" y="593"/>
                  </a:lnTo>
                  <a:lnTo>
                    <a:pt x="276" y="591"/>
                  </a:lnTo>
                  <a:lnTo>
                    <a:pt x="274" y="589"/>
                  </a:lnTo>
                  <a:lnTo>
                    <a:pt x="270" y="585"/>
                  </a:lnTo>
                  <a:lnTo>
                    <a:pt x="267" y="580"/>
                  </a:lnTo>
                  <a:lnTo>
                    <a:pt x="263" y="572"/>
                  </a:lnTo>
                  <a:lnTo>
                    <a:pt x="255" y="561"/>
                  </a:lnTo>
                  <a:lnTo>
                    <a:pt x="249" y="551"/>
                  </a:lnTo>
                  <a:lnTo>
                    <a:pt x="244" y="540"/>
                  </a:lnTo>
                  <a:lnTo>
                    <a:pt x="236" y="526"/>
                  </a:lnTo>
                  <a:lnTo>
                    <a:pt x="229" y="515"/>
                  </a:lnTo>
                  <a:lnTo>
                    <a:pt x="221" y="502"/>
                  </a:lnTo>
                  <a:lnTo>
                    <a:pt x="213" y="490"/>
                  </a:lnTo>
                  <a:lnTo>
                    <a:pt x="208" y="479"/>
                  </a:lnTo>
                  <a:lnTo>
                    <a:pt x="202" y="469"/>
                  </a:lnTo>
                  <a:lnTo>
                    <a:pt x="198" y="462"/>
                  </a:lnTo>
                  <a:lnTo>
                    <a:pt x="194" y="456"/>
                  </a:lnTo>
                  <a:lnTo>
                    <a:pt x="194" y="452"/>
                  </a:lnTo>
                  <a:lnTo>
                    <a:pt x="192" y="447"/>
                  </a:lnTo>
                  <a:lnTo>
                    <a:pt x="191" y="441"/>
                  </a:lnTo>
                  <a:lnTo>
                    <a:pt x="189" y="430"/>
                  </a:lnTo>
                  <a:lnTo>
                    <a:pt x="189" y="418"/>
                  </a:lnTo>
                  <a:lnTo>
                    <a:pt x="185" y="403"/>
                  </a:lnTo>
                  <a:lnTo>
                    <a:pt x="183" y="386"/>
                  </a:lnTo>
                  <a:lnTo>
                    <a:pt x="181" y="369"/>
                  </a:lnTo>
                  <a:lnTo>
                    <a:pt x="179" y="352"/>
                  </a:lnTo>
                  <a:lnTo>
                    <a:pt x="175" y="333"/>
                  </a:lnTo>
                  <a:lnTo>
                    <a:pt x="173" y="313"/>
                  </a:lnTo>
                  <a:lnTo>
                    <a:pt x="170" y="296"/>
                  </a:lnTo>
                  <a:lnTo>
                    <a:pt x="168" y="279"/>
                  </a:lnTo>
                  <a:lnTo>
                    <a:pt x="166" y="262"/>
                  </a:lnTo>
                  <a:lnTo>
                    <a:pt x="164" y="249"/>
                  </a:lnTo>
                  <a:lnTo>
                    <a:pt x="164" y="237"/>
                  </a:lnTo>
                  <a:lnTo>
                    <a:pt x="164" y="228"/>
                  </a:lnTo>
                  <a:lnTo>
                    <a:pt x="164" y="218"/>
                  </a:lnTo>
                  <a:lnTo>
                    <a:pt x="162" y="207"/>
                  </a:lnTo>
                  <a:lnTo>
                    <a:pt x="160" y="192"/>
                  </a:lnTo>
                  <a:lnTo>
                    <a:pt x="160" y="178"/>
                  </a:lnTo>
                  <a:lnTo>
                    <a:pt x="160" y="161"/>
                  </a:lnTo>
                  <a:lnTo>
                    <a:pt x="158" y="144"/>
                  </a:lnTo>
                  <a:lnTo>
                    <a:pt x="158" y="127"/>
                  </a:lnTo>
                  <a:lnTo>
                    <a:pt x="158" y="112"/>
                  </a:lnTo>
                  <a:lnTo>
                    <a:pt x="156" y="93"/>
                  </a:lnTo>
                  <a:lnTo>
                    <a:pt x="154" y="78"/>
                  </a:lnTo>
                  <a:lnTo>
                    <a:pt x="154" y="62"/>
                  </a:lnTo>
                  <a:lnTo>
                    <a:pt x="154" y="51"/>
                  </a:lnTo>
                  <a:lnTo>
                    <a:pt x="153" y="38"/>
                  </a:lnTo>
                  <a:lnTo>
                    <a:pt x="153" y="32"/>
                  </a:lnTo>
                  <a:lnTo>
                    <a:pt x="153" y="26"/>
                  </a:lnTo>
                  <a:lnTo>
                    <a:pt x="153" y="26"/>
                  </a:lnTo>
                  <a:lnTo>
                    <a:pt x="173" y="0"/>
                  </a:lnTo>
                  <a:lnTo>
                    <a:pt x="173" y="4"/>
                  </a:lnTo>
                  <a:lnTo>
                    <a:pt x="173" y="13"/>
                  </a:lnTo>
                  <a:lnTo>
                    <a:pt x="173" y="30"/>
                  </a:lnTo>
                  <a:lnTo>
                    <a:pt x="173" y="53"/>
                  </a:lnTo>
                  <a:lnTo>
                    <a:pt x="173" y="81"/>
                  </a:lnTo>
                  <a:lnTo>
                    <a:pt x="173" y="112"/>
                  </a:lnTo>
                  <a:lnTo>
                    <a:pt x="175" y="146"/>
                  </a:lnTo>
                  <a:lnTo>
                    <a:pt x="177" y="182"/>
                  </a:lnTo>
                  <a:lnTo>
                    <a:pt x="179" y="220"/>
                  </a:lnTo>
                  <a:lnTo>
                    <a:pt x="181" y="256"/>
                  </a:lnTo>
                  <a:lnTo>
                    <a:pt x="185" y="294"/>
                  </a:lnTo>
                  <a:lnTo>
                    <a:pt x="189" y="331"/>
                  </a:lnTo>
                  <a:lnTo>
                    <a:pt x="191" y="365"/>
                  </a:lnTo>
                  <a:lnTo>
                    <a:pt x="198" y="395"/>
                  </a:lnTo>
                  <a:lnTo>
                    <a:pt x="204" y="422"/>
                  </a:lnTo>
                  <a:lnTo>
                    <a:pt x="210" y="445"/>
                  </a:lnTo>
                  <a:lnTo>
                    <a:pt x="213" y="450"/>
                  </a:lnTo>
                  <a:lnTo>
                    <a:pt x="215" y="456"/>
                  </a:lnTo>
                  <a:lnTo>
                    <a:pt x="221" y="466"/>
                  </a:lnTo>
                  <a:lnTo>
                    <a:pt x="225" y="477"/>
                  </a:lnTo>
                  <a:lnTo>
                    <a:pt x="232" y="490"/>
                  </a:lnTo>
                  <a:lnTo>
                    <a:pt x="240" y="502"/>
                  </a:lnTo>
                  <a:lnTo>
                    <a:pt x="246" y="517"/>
                  </a:lnTo>
                  <a:lnTo>
                    <a:pt x="253" y="530"/>
                  </a:lnTo>
                  <a:lnTo>
                    <a:pt x="259" y="542"/>
                  </a:lnTo>
                  <a:lnTo>
                    <a:pt x="265" y="555"/>
                  </a:lnTo>
                  <a:lnTo>
                    <a:pt x="270" y="566"/>
                  </a:lnTo>
                  <a:lnTo>
                    <a:pt x="276" y="576"/>
                  </a:lnTo>
                  <a:lnTo>
                    <a:pt x="280" y="584"/>
                  </a:lnTo>
                  <a:lnTo>
                    <a:pt x="284" y="587"/>
                  </a:lnTo>
                  <a:lnTo>
                    <a:pt x="286" y="591"/>
                  </a:lnTo>
                  <a:lnTo>
                    <a:pt x="289" y="597"/>
                  </a:lnTo>
                  <a:lnTo>
                    <a:pt x="291" y="601"/>
                  </a:lnTo>
                  <a:lnTo>
                    <a:pt x="295" y="608"/>
                  </a:lnTo>
                  <a:lnTo>
                    <a:pt x="299" y="616"/>
                  </a:lnTo>
                  <a:lnTo>
                    <a:pt x="305" y="625"/>
                  </a:lnTo>
                  <a:lnTo>
                    <a:pt x="308" y="635"/>
                  </a:lnTo>
                  <a:lnTo>
                    <a:pt x="314" y="646"/>
                  </a:lnTo>
                  <a:lnTo>
                    <a:pt x="318" y="656"/>
                  </a:lnTo>
                  <a:lnTo>
                    <a:pt x="322" y="665"/>
                  </a:lnTo>
                  <a:lnTo>
                    <a:pt x="326" y="675"/>
                  </a:lnTo>
                  <a:lnTo>
                    <a:pt x="331" y="682"/>
                  </a:lnTo>
                  <a:lnTo>
                    <a:pt x="333" y="690"/>
                  </a:lnTo>
                  <a:lnTo>
                    <a:pt x="335" y="696"/>
                  </a:lnTo>
                  <a:lnTo>
                    <a:pt x="335" y="701"/>
                  </a:lnTo>
                  <a:lnTo>
                    <a:pt x="337" y="705"/>
                  </a:lnTo>
                  <a:lnTo>
                    <a:pt x="331" y="705"/>
                  </a:lnTo>
                  <a:lnTo>
                    <a:pt x="324" y="707"/>
                  </a:lnTo>
                  <a:lnTo>
                    <a:pt x="312" y="707"/>
                  </a:lnTo>
                  <a:lnTo>
                    <a:pt x="301" y="707"/>
                  </a:lnTo>
                  <a:lnTo>
                    <a:pt x="295" y="705"/>
                  </a:lnTo>
                  <a:lnTo>
                    <a:pt x="289" y="705"/>
                  </a:lnTo>
                  <a:lnTo>
                    <a:pt x="282" y="703"/>
                  </a:lnTo>
                  <a:lnTo>
                    <a:pt x="276" y="703"/>
                  </a:lnTo>
                  <a:lnTo>
                    <a:pt x="269" y="701"/>
                  </a:lnTo>
                  <a:lnTo>
                    <a:pt x="263" y="700"/>
                  </a:lnTo>
                  <a:lnTo>
                    <a:pt x="259" y="696"/>
                  </a:lnTo>
                  <a:lnTo>
                    <a:pt x="255" y="690"/>
                  </a:lnTo>
                  <a:lnTo>
                    <a:pt x="251" y="682"/>
                  </a:lnTo>
                  <a:lnTo>
                    <a:pt x="248" y="677"/>
                  </a:lnTo>
                  <a:lnTo>
                    <a:pt x="242" y="669"/>
                  </a:lnTo>
                  <a:lnTo>
                    <a:pt x="236" y="662"/>
                  </a:lnTo>
                  <a:lnTo>
                    <a:pt x="232" y="652"/>
                  </a:lnTo>
                  <a:lnTo>
                    <a:pt x="229" y="642"/>
                  </a:lnTo>
                  <a:lnTo>
                    <a:pt x="221" y="631"/>
                  </a:lnTo>
                  <a:lnTo>
                    <a:pt x="217" y="622"/>
                  </a:lnTo>
                  <a:lnTo>
                    <a:pt x="211" y="612"/>
                  </a:lnTo>
                  <a:lnTo>
                    <a:pt x="208" y="606"/>
                  </a:lnTo>
                  <a:lnTo>
                    <a:pt x="204" y="599"/>
                  </a:lnTo>
                  <a:lnTo>
                    <a:pt x="200" y="593"/>
                  </a:lnTo>
                  <a:lnTo>
                    <a:pt x="198" y="589"/>
                  </a:lnTo>
                  <a:lnTo>
                    <a:pt x="198" y="587"/>
                  </a:lnTo>
                  <a:lnTo>
                    <a:pt x="189" y="578"/>
                  </a:lnTo>
                  <a:lnTo>
                    <a:pt x="185" y="574"/>
                  </a:lnTo>
                  <a:lnTo>
                    <a:pt x="185" y="578"/>
                  </a:lnTo>
                  <a:lnTo>
                    <a:pt x="185" y="582"/>
                  </a:lnTo>
                  <a:lnTo>
                    <a:pt x="185" y="591"/>
                  </a:lnTo>
                  <a:lnTo>
                    <a:pt x="185" y="597"/>
                  </a:lnTo>
                  <a:lnTo>
                    <a:pt x="185" y="606"/>
                  </a:lnTo>
                  <a:lnTo>
                    <a:pt x="185" y="618"/>
                  </a:lnTo>
                  <a:lnTo>
                    <a:pt x="187" y="627"/>
                  </a:lnTo>
                  <a:lnTo>
                    <a:pt x="187" y="637"/>
                  </a:lnTo>
                  <a:lnTo>
                    <a:pt x="187" y="648"/>
                  </a:lnTo>
                  <a:lnTo>
                    <a:pt x="187" y="656"/>
                  </a:lnTo>
                  <a:lnTo>
                    <a:pt x="187" y="665"/>
                  </a:lnTo>
                  <a:lnTo>
                    <a:pt x="185" y="671"/>
                  </a:lnTo>
                  <a:lnTo>
                    <a:pt x="185" y="677"/>
                  </a:lnTo>
                  <a:lnTo>
                    <a:pt x="185" y="679"/>
                  </a:lnTo>
                  <a:lnTo>
                    <a:pt x="185" y="681"/>
                  </a:lnTo>
                  <a:lnTo>
                    <a:pt x="177" y="675"/>
                  </a:lnTo>
                  <a:lnTo>
                    <a:pt x="170" y="669"/>
                  </a:lnTo>
                  <a:lnTo>
                    <a:pt x="164" y="662"/>
                  </a:lnTo>
                  <a:lnTo>
                    <a:pt x="162" y="652"/>
                  </a:lnTo>
                  <a:lnTo>
                    <a:pt x="162" y="648"/>
                  </a:lnTo>
                  <a:lnTo>
                    <a:pt x="162" y="644"/>
                  </a:lnTo>
                  <a:lnTo>
                    <a:pt x="162" y="637"/>
                  </a:lnTo>
                  <a:lnTo>
                    <a:pt x="164" y="631"/>
                  </a:lnTo>
                  <a:lnTo>
                    <a:pt x="164" y="622"/>
                  </a:lnTo>
                  <a:lnTo>
                    <a:pt x="164" y="614"/>
                  </a:lnTo>
                  <a:lnTo>
                    <a:pt x="166" y="606"/>
                  </a:lnTo>
                  <a:lnTo>
                    <a:pt x="166" y="599"/>
                  </a:lnTo>
                  <a:lnTo>
                    <a:pt x="166" y="589"/>
                  </a:lnTo>
                  <a:lnTo>
                    <a:pt x="168" y="582"/>
                  </a:lnTo>
                  <a:lnTo>
                    <a:pt x="168" y="574"/>
                  </a:lnTo>
                  <a:lnTo>
                    <a:pt x="170" y="568"/>
                  </a:lnTo>
                  <a:lnTo>
                    <a:pt x="170" y="557"/>
                  </a:lnTo>
                  <a:lnTo>
                    <a:pt x="172" y="555"/>
                  </a:lnTo>
                  <a:lnTo>
                    <a:pt x="170" y="553"/>
                  </a:lnTo>
                  <a:lnTo>
                    <a:pt x="164" y="549"/>
                  </a:lnTo>
                  <a:lnTo>
                    <a:pt x="160" y="540"/>
                  </a:lnTo>
                  <a:lnTo>
                    <a:pt x="160" y="532"/>
                  </a:lnTo>
                  <a:lnTo>
                    <a:pt x="160" y="523"/>
                  </a:lnTo>
                  <a:lnTo>
                    <a:pt x="158" y="517"/>
                  </a:lnTo>
                  <a:lnTo>
                    <a:pt x="154" y="513"/>
                  </a:lnTo>
                  <a:lnTo>
                    <a:pt x="154" y="509"/>
                  </a:lnTo>
                  <a:lnTo>
                    <a:pt x="151" y="502"/>
                  </a:lnTo>
                  <a:lnTo>
                    <a:pt x="149" y="488"/>
                  </a:lnTo>
                  <a:lnTo>
                    <a:pt x="145" y="471"/>
                  </a:lnTo>
                  <a:lnTo>
                    <a:pt x="139" y="450"/>
                  </a:lnTo>
                  <a:lnTo>
                    <a:pt x="135" y="428"/>
                  </a:lnTo>
                  <a:lnTo>
                    <a:pt x="130" y="403"/>
                  </a:lnTo>
                  <a:lnTo>
                    <a:pt x="124" y="378"/>
                  </a:lnTo>
                  <a:lnTo>
                    <a:pt x="118" y="350"/>
                  </a:lnTo>
                  <a:lnTo>
                    <a:pt x="111" y="323"/>
                  </a:lnTo>
                  <a:lnTo>
                    <a:pt x="103" y="296"/>
                  </a:lnTo>
                  <a:lnTo>
                    <a:pt x="97" y="272"/>
                  </a:lnTo>
                  <a:lnTo>
                    <a:pt x="90" y="247"/>
                  </a:lnTo>
                  <a:lnTo>
                    <a:pt x="84" y="228"/>
                  </a:lnTo>
                  <a:lnTo>
                    <a:pt x="78" y="211"/>
                  </a:lnTo>
                  <a:lnTo>
                    <a:pt x="75" y="197"/>
                  </a:lnTo>
                  <a:lnTo>
                    <a:pt x="69" y="184"/>
                  </a:lnTo>
                  <a:lnTo>
                    <a:pt x="63" y="171"/>
                  </a:lnTo>
                  <a:lnTo>
                    <a:pt x="56" y="158"/>
                  </a:lnTo>
                  <a:lnTo>
                    <a:pt x="50" y="142"/>
                  </a:lnTo>
                  <a:lnTo>
                    <a:pt x="44" y="127"/>
                  </a:lnTo>
                  <a:lnTo>
                    <a:pt x="38" y="112"/>
                  </a:lnTo>
                  <a:lnTo>
                    <a:pt x="33" y="97"/>
                  </a:lnTo>
                  <a:lnTo>
                    <a:pt x="27" y="83"/>
                  </a:lnTo>
                  <a:lnTo>
                    <a:pt x="19" y="68"/>
                  </a:lnTo>
                  <a:lnTo>
                    <a:pt x="16" y="57"/>
                  </a:lnTo>
                  <a:lnTo>
                    <a:pt x="12" y="43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989"/>
            <p:cNvSpPr>
              <a:spLocks/>
            </p:cNvSpPr>
            <p:nvPr/>
          </p:nvSpPr>
          <p:spPr bwMode="auto">
            <a:xfrm>
              <a:off x="1404413" y="5645150"/>
              <a:ext cx="141287" cy="501650"/>
            </a:xfrm>
            <a:custGeom>
              <a:avLst/>
              <a:gdLst/>
              <a:ahLst/>
              <a:cxnLst>
                <a:cxn ang="0">
                  <a:pos x="146" y="186"/>
                </a:cxn>
                <a:cxn ang="0">
                  <a:pos x="131" y="247"/>
                </a:cxn>
                <a:cxn ang="0">
                  <a:pos x="110" y="319"/>
                </a:cxn>
                <a:cxn ang="0">
                  <a:pos x="99" y="372"/>
                </a:cxn>
                <a:cxn ang="0">
                  <a:pos x="100" y="399"/>
                </a:cxn>
                <a:cxn ang="0">
                  <a:pos x="108" y="439"/>
                </a:cxn>
                <a:cxn ang="0">
                  <a:pos x="118" y="481"/>
                </a:cxn>
                <a:cxn ang="0">
                  <a:pos x="123" y="504"/>
                </a:cxn>
                <a:cxn ang="0">
                  <a:pos x="104" y="496"/>
                </a:cxn>
                <a:cxn ang="0">
                  <a:pos x="62" y="469"/>
                </a:cxn>
                <a:cxn ang="0">
                  <a:pos x="55" y="437"/>
                </a:cxn>
                <a:cxn ang="0">
                  <a:pos x="60" y="409"/>
                </a:cxn>
                <a:cxn ang="0">
                  <a:pos x="66" y="388"/>
                </a:cxn>
                <a:cxn ang="0">
                  <a:pos x="68" y="348"/>
                </a:cxn>
                <a:cxn ang="0">
                  <a:pos x="70" y="296"/>
                </a:cxn>
                <a:cxn ang="0">
                  <a:pos x="74" y="190"/>
                </a:cxn>
                <a:cxn ang="0">
                  <a:pos x="78" y="74"/>
                </a:cxn>
                <a:cxn ang="0">
                  <a:pos x="81" y="7"/>
                </a:cxn>
                <a:cxn ang="0">
                  <a:pos x="66" y="17"/>
                </a:cxn>
                <a:cxn ang="0">
                  <a:pos x="62" y="121"/>
                </a:cxn>
                <a:cxn ang="0">
                  <a:pos x="57" y="262"/>
                </a:cxn>
                <a:cxn ang="0">
                  <a:pos x="51" y="374"/>
                </a:cxn>
                <a:cxn ang="0">
                  <a:pos x="45" y="409"/>
                </a:cxn>
                <a:cxn ang="0">
                  <a:pos x="30" y="437"/>
                </a:cxn>
                <a:cxn ang="0">
                  <a:pos x="21" y="462"/>
                </a:cxn>
                <a:cxn ang="0">
                  <a:pos x="13" y="498"/>
                </a:cxn>
                <a:cxn ang="0">
                  <a:pos x="3" y="538"/>
                </a:cxn>
                <a:cxn ang="0">
                  <a:pos x="0" y="568"/>
                </a:cxn>
                <a:cxn ang="0">
                  <a:pos x="15" y="585"/>
                </a:cxn>
                <a:cxn ang="0">
                  <a:pos x="22" y="568"/>
                </a:cxn>
                <a:cxn ang="0">
                  <a:pos x="24" y="540"/>
                </a:cxn>
                <a:cxn ang="0">
                  <a:pos x="26" y="507"/>
                </a:cxn>
                <a:cxn ang="0">
                  <a:pos x="30" y="481"/>
                </a:cxn>
                <a:cxn ang="0">
                  <a:pos x="38" y="462"/>
                </a:cxn>
                <a:cxn ang="0">
                  <a:pos x="45" y="477"/>
                </a:cxn>
                <a:cxn ang="0">
                  <a:pos x="51" y="511"/>
                </a:cxn>
                <a:cxn ang="0">
                  <a:pos x="60" y="555"/>
                </a:cxn>
                <a:cxn ang="0">
                  <a:pos x="70" y="591"/>
                </a:cxn>
                <a:cxn ang="0">
                  <a:pos x="81" y="606"/>
                </a:cxn>
                <a:cxn ang="0">
                  <a:pos x="110" y="618"/>
                </a:cxn>
                <a:cxn ang="0">
                  <a:pos x="146" y="627"/>
                </a:cxn>
                <a:cxn ang="0">
                  <a:pos x="173" y="631"/>
                </a:cxn>
                <a:cxn ang="0">
                  <a:pos x="175" y="620"/>
                </a:cxn>
                <a:cxn ang="0">
                  <a:pos x="165" y="593"/>
                </a:cxn>
                <a:cxn ang="0">
                  <a:pos x="154" y="561"/>
                </a:cxn>
                <a:cxn ang="0">
                  <a:pos x="144" y="528"/>
                </a:cxn>
                <a:cxn ang="0">
                  <a:pos x="138" y="504"/>
                </a:cxn>
                <a:cxn ang="0">
                  <a:pos x="129" y="464"/>
                </a:cxn>
                <a:cxn ang="0">
                  <a:pos x="119" y="420"/>
                </a:cxn>
                <a:cxn ang="0">
                  <a:pos x="112" y="384"/>
                </a:cxn>
                <a:cxn ang="0">
                  <a:pos x="114" y="363"/>
                </a:cxn>
                <a:cxn ang="0">
                  <a:pos x="127" y="308"/>
                </a:cxn>
                <a:cxn ang="0">
                  <a:pos x="146" y="241"/>
                </a:cxn>
                <a:cxn ang="0">
                  <a:pos x="161" y="192"/>
                </a:cxn>
                <a:cxn ang="0">
                  <a:pos x="154" y="171"/>
                </a:cxn>
              </a:cxnLst>
              <a:rect l="0" t="0" r="r" b="b"/>
              <a:pathLst>
                <a:path w="176" h="631">
                  <a:moveTo>
                    <a:pt x="154" y="171"/>
                  </a:moveTo>
                  <a:lnTo>
                    <a:pt x="154" y="173"/>
                  </a:lnTo>
                  <a:lnTo>
                    <a:pt x="150" y="178"/>
                  </a:lnTo>
                  <a:lnTo>
                    <a:pt x="146" y="186"/>
                  </a:lnTo>
                  <a:lnTo>
                    <a:pt x="144" y="199"/>
                  </a:lnTo>
                  <a:lnTo>
                    <a:pt x="140" y="213"/>
                  </a:lnTo>
                  <a:lnTo>
                    <a:pt x="135" y="230"/>
                  </a:lnTo>
                  <a:lnTo>
                    <a:pt x="131" y="247"/>
                  </a:lnTo>
                  <a:lnTo>
                    <a:pt x="125" y="266"/>
                  </a:lnTo>
                  <a:lnTo>
                    <a:pt x="119" y="283"/>
                  </a:lnTo>
                  <a:lnTo>
                    <a:pt x="116" y="302"/>
                  </a:lnTo>
                  <a:lnTo>
                    <a:pt x="110" y="319"/>
                  </a:lnTo>
                  <a:lnTo>
                    <a:pt x="106" y="336"/>
                  </a:lnTo>
                  <a:lnTo>
                    <a:pt x="102" y="352"/>
                  </a:lnTo>
                  <a:lnTo>
                    <a:pt x="100" y="363"/>
                  </a:lnTo>
                  <a:lnTo>
                    <a:pt x="99" y="372"/>
                  </a:lnTo>
                  <a:lnTo>
                    <a:pt x="99" y="380"/>
                  </a:lnTo>
                  <a:lnTo>
                    <a:pt x="99" y="384"/>
                  </a:lnTo>
                  <a:lnTo>
                    <a:pt x="99" y="391"/>
                  </a:lnTo>
                  <a:lnTo>
                    <a:pt x="100" y="399"/>
                  </a:lnTo>
                  <a:lnTo>
                    <a:pt x="102" y="409"/>
                  </a:lnTo>
                  <a:lnTo>
                    <a:pt x="104" y="418"/>
                  </a:lnTo>
                  <a:lnTo>
                    <a:pt x="106" y="430"/>
                  </a:lnTo>
                  <a:lnTo>
                    <a:pt x="108" y="439"/>
                  </a:lnTo>
                  <a:lnTo>
                    <a:pt x="112" y="452"/>
                  </a:lnTo>
                  <a:lnTo>
                    <a:pt x="114" y="462"/>
                  </a:lnTo>
                  <a:lnTo>
                    <a:pt x="116" y="471"/>
                  </a:lnTo>
                  <a:lnTo>
                    <a:pt x="118" y="481"/>
                  </a:lnTo>
                  <a:lnTo>
                    <a:pt x="119" y="488"/>
                  </a:lnTo>
                  <a:lnTo>
                    <a:pt x="121" y="496"/>
                  </a:lnTo>
                  <a:lnTo>
                    <a:pt x="121" y="502"/>
                  </a:lnTo>
                  <a:lnTo>
                    <a:pt x="123" y="504"/>
                  </a:lnTo>
                  <a:lnTo>
                    <a:pt x="125" y="506"/>
                  </a:lnTo>
                  <a:lnTo>
                    <a:pt x="121" y="504"/>
                  </a:lnTo>
                  <a:lnTo>
                    <a:pt x="114" y="502"/>
                  </a:lnTo>
                  <a:lnTo>
                    <a:pt x="104" y="496"/>
                  </a:lnTo>
                  <a:lnTo>
                    <a:pt x="95" y="490"/>
                  </a:lnTo>
                  <a:lnTo>
                    <a:pt x="81" y="483"/>
                  </a:lnTo>
                  <a:lnTo>
                    <a:pt x="72" y="477"/>
                  </a:lnTo>
                  <a:lnTo>
                    <a:pt x="62" y="469"/>
                  </a:lnTo>
                  <a:lnTo>
                    <a:pt x="57" y="464"/>
                  </a:lnTo>
                  <a:lnTo>
                    <a:pt x="55" y="456"/>
                  </a:lnTo>
                  <a:lnTo>
                    <a:pt x="55" y="447"/>
                  </a:lnTo>
                  <a:lnTo>
                    <a:pt x="55" y="437"/>
                  </a:lnTo>
                  <a:lnTo>
                    <a:pt x="55" y="430"/>
                  </a:lnTo>
                  <a:lnTo>
                    <a:pt x="57" y="422"/>
                  </a:lnTo>
                  <a:lnTo>
                    <a:pt x="59" y="414"/>
                  </a:lnTo>
                  <a:lnTo>
                    <a:pt x="60" y="409"/>
                  </a:lnTo>
                  <a:lnTo>
                    <a:pt x="64" y="407"/>
                  </a:lnTo>
                  <a:lnTo>
                    <a:pt x="64" y="401"/>
                  </a:lnTo>
                  <a:lnTo>
                    <a:pt x="64" y="395"/>
                  </a:lnTo>
                  <a:lnTo>
                    <a:pt x="66" y="388"/>
                  </a:lnTo>
                  <a:lnTo>
                    <a:pt x="66" y="380"/>
                  </a:lnTo>
                  <a:lnTo>
                    <a:pt x="66" y="369"/>
                  </a:lnTo>
                  <a:lnTo>
                    <a:pt x="68" y="359"/>
                  </a:lnTo>
                  <a:lnTo>
                    <a:pt x="68" y="348"/>
                  </a:lnTo>
                  <a:lnTo>
                    <a:pt x="70" y="338"/>
                  </a:lnTo>
                  <a:lnTo>
                    <a:pt x="70" y="329"/>
                  </a:lnTo>
                  <a:lnTo>
                    <a:pt x="70" y="314"/>
                  </a:lnTo>
                  <a:lnTo>
                    <a:pt x="70" y="296"/>
                  </a:lnTo>
                  <a:lnTo>
                    <a:pt x="70" y="274"/>
                  </a:lnTo>
                  <a:lnTo>
                    <a:pt x="70" y="247"/>
                  </a:lnTo>
                  <a:lnTo>
                    <a:pt x="72" y="218"/>
                  </a:lnTo>
                  <a:lnTo>
                    <a:pt x="74" y="190"/>
                  </a:lnTo>
                  <a:lnTo>
                    <a:pt x="76" y="161"/>
                  </a:lnTo>
                  <a:lnTo>
                    <a:pt x="76" y="129"/>
                  </a:lnTo>
                  <a:lnTo>
                    <a:pt x="78" y="102"/>
                  </a:lnTo>
                  <a:lnTo>
                    <a:pt x="78" y="74"/>
                  </a:lnTo>
                  <a:lnTo>
                    <a:pt x="79" y="53"/>
                  </a:lnTo>
                  <a:lnTo>
                    <a:pt x="79" y="32"/>
                  </a:lnTo>
                  <a:lnTo>
                    <a:pt x="81" y="17"/>
                  </a:lnTo>
                  <a:lnTo>
                    <a:pt x="81" y="7"/>
                  </a:lnTo>
                  <a:lnTo>
                    <a:pt x="81" y="4"/>
                  </a:lnTo>
                  <a:lnTo>
                    <a:pt x="66" y="0"/>
                  </a:lnTo>
                  <a:lnTo>
                    <a:pt x="66" y="4"/>
                  </a:lnTo>
                  <a:lnTo>
                    <a:pt x="66" y="17"/>
                  </a:lnTo>
                  <a:lnTo>
                    <a:pt x="64" y="34"/>
                  </a:lnTo>
                  <a:lnTo>
                    <a:pt x="64" y="59"/>
                  </a:lnTo>
                  <a:lnTo>
                    <a:pt x="62" y="87"/>
                  </a:lnTo>
                  <a:lnTo>
                    <a:pt x="62" y="121"/>
                  </a:lnTo>
                  <a:lnTo>
                    <a:pt x="60" y="154"/>
                  </a:lnTo>
                  <a:lnTo>
                    <a:pt x="60" y="192"/>
                  </a:lnTo>
                  <a:lnTo>
                    <a:pt x="57" y="228"/>
                  </a:lnTo>
                  <a:lnTo>
                    <a:pt x="57" y="262"/>
                  </a:lnTo>
                  <a:lnTo>
                    <a:pt x="55" y="296"/>
                  </a:lnTo>
                  <a:lnTo>
                    <a:pt x="55" y="327"/>
                  </a:lnTo>
                  <a:lnTo>
                    <a:pt x="51" y="352"/>
                  </a:lnTo>
                  <a:lnTo>
                    <a:pt x="51" y="374"/>
                  </a:lnTo>
                  <a:lnTo>
                    <a:pt x="51" y="388"/>
                  </a:lnTo>
                  <a:lnTo>
                    <a:pt x="51" y="397"/>
                  </a:lnTo>
                  <a:lnTo>
                    <a:pt x="47" y="403"/>
                  </a:lnTo>
                  <a:lnTo>
                    <a:pt x="45" y="409"/>
                  </a:lnTo>
                  <a:lnTo>
                    <a:pt x="41" y="416"/>
                  </a:lnTo>
                  <a:lnTo>
                    <a:pt x="38" y="424"/>
                  </a:lnTo>
                  <a:lnTo>
                    <a:pt x="34" y="430"/>
                  </a:lnTo>
                  <a:lnTo>
                    <a:pt x="30" y="437"/>
                  </a:lnTo>
                  <a:lnTo>
                    <a:pt x="26" y="443"/>
                  </a:lnTo>
                  <a:lnTo>
                    <a:pt x="24" y="452"/>
                  </a:lnTo>
                  <a:lnTo>
                    <a:pt x="22" y="456"/>
                  </a:lnTo>
                  <a:lnTo>
                    <a:pt x="21" y="462"/>
                  </a:lnTo>
                  <a:lnTo>
                    <a:pt x="19" y="469"/>
                  </a:lnTo>
                  <a:lnTo>
                    <a:pt x="17" y="479"/>
                  </a:lnTo>
                  <a:lnTo>
                    <a:pt x="13" y="487"/>
                  </a:lnTo>
                  <a:lnTo>
                    <a:pt x="13" y="498"/>
                  </a:lnTo>
                  <a:lnTo>
                    <a:pt x="9" y="507"/>
                  </a:lnTo>
                  <a:lnTo>
                    <a:pt x="9" y="519"/>
                  </a:lnTo>
                  <a:lnTo>
                    <a:pt x="5" y="528"/>
                  </a:lnTo>
                  <a:lnTo>
                    <a:pt x="3" y="538"/>
                  </a:lnTo>
                  <a:lnTo>
                    <a:pt x="2" y="546"/>
                  </a:lnTo>
                  <a:lnTo>
                    <a:pt x="2" y="555"/>
                  </a:lnTo>
                  <a:lnTo>
                    <a:pt x="0" y="561"/>
                  </a:lnTo>
                  <a:lnTo>
                    <a:pt x="0" y="568"/>
                  </a:lnTo>
                  <a:lnTo>
                    <a:pt x="0" y="572"/>
                  </a:lnTo>
                  <a:lnTo>
                    <a:pt x="3" y="576"/>
                  </a:lnTo>
                  <a:lnTo>
                    <a:pt x="9" y="582"/>
                  </a:lnTo>
                  <a:lnTo>
                    <a:pt x="15" y="585"/>
                  </a:lnTo>
                  <a:lnTo>
                    <a:pt x="21" y="585"/>
                  </a:lnTo>
                  <a:lnTo>
                    <a:pt x="24" y="578"/>
                  </a:lnTo>
                  <a:lnTo>
                    <a:pt x="22" y="574"/>
                  </a:lnTo>
                  <a:lnTo>
                    <a:pt x="22" y="568"/>
                  </a:lnTo>
                  <a:lnTo>
                    <a:pt x="22" y="563"/>
                  </a:lnTo>
                  <a:lnTo>
                    <a:pt x="22" y="557"/>
                  </a:lnTo>
                  <a:lnTo>
                    <a:pt x="22" y="547"/>
                  </a:lnTo>
                  <a:lnTo>
                    <a:pt x="24" y="540"/>
                  </a:lnTo>
                  <a:lnTo>
                    <a:pt x="24" y="532"/>
                  </a:lnTo>
                  <a:lnTo>
                    <a:pt x="24" y="525"/>
                  </a:lnTo>
                  <a:lnTo>
                    <a:pt x="24" y="515"/>
                  </a:lnTo>
                  <a:lnTo>
                    <a:pt x="26" y="507"/>
                  </a:lnTo>
                  <a:lnTo>
                    <a:pt x="26" y="498"/>
                  </a:lnTo>
                  <a:lnTo>
                    <a:pt x="28" y="492"/>
                  </a:lnTo>
                  <a:lnTo>
                    <a:pt x="28" y="485"/>
                  </a:lnTo>
                  <a:lnTo>
                    <a:pt x="30" y="481"/>
                  </a:lnTo>
                  <a:lnTo>
                    <a:pt x="30" y="475"/>
                  </a:lnTo>
                  <a:lnTo>
                    <a:pt x="32" y="473"/>
                  </a:lnTo>
                  <a:lnTo>
                    <a:pt x="34" y="468"/>
                  </a:lnTo>
                  <a:lnTo>
                    <a:pt x="38" y="462"/>
                  </a:lnTo>
                  <a:lnTo>
                    <a:pt x="40" y="462"/>
                  </a:lnTo>
                  <a:lnTo>
                    <a:pt x="43" y="471"/>
                  </a:lnTo>
                  <a:lnTo>
                    <a:pt x="43" y="473"/>
                  </a:lnTo>
                  <a:lnTo>
                    <a:pt x="45" y="477"/>
                  </a:lnTo>
                  <a:lnTo>
                    <a:pt x="45" y="485"/>
                  </a:lnTo>
                  <a:lnTo>
                    <a:pt x="49" y="492"/>
                  </a:lnTo>
                  <a:lnTo>
                    <a:pt x="49" y="502"/>
                  </a:lnTo>
                  <a:lnTo>
                    <a:pt x="51" y="511"/>
                  </a:lnTo>
                  <a:lnTo>
                    <a:pt x="53" y="523"/>
                  </a:lnTo>
                  <a:lnTo>
                    <a:pt x="57" y="534"/>
                  </a:lnTo>
                  <a:lnTo>
                    <a:pt x="57" y="544"/>
                  </a:lnTo>
                  <a:lnTo>
                    <a:pt x="60" y="555"/>
                  </a:lnTo>
                  <a:lnTo>
                    <a:pt x="62" y="565"/>
                  </a:lnTo>
                  <a:lnTo>
                    <a:pt x="64" y="576"/>
                  </a:lnTo>
                  <a:lnTo>
                    <a:pt x="66" y="582"/>
                  </a:lnTo>
                  <a:lnTo>
                    <a:pt x="70" y="591"/>
                  </a:lnTo>
                  <a:lnTo>
                    <a:pt x="72" y="597"/>
                  </a:lnTo>
                  <a:lnTo>
                    <a:pt x="74" y="601"/>
                  </a:lnTo>
                  <a:lnTo>
                    <a:pt x="76" y="603"/>
                  </a:lnTo>
                  <a:lnTo>
                    <a:pt x="81" y="606"/>
                  </a:lnTo>
                  <a:lnTo>
                    <a:pt x="87" y="608"/>
                  </a:lnTo>
                  <a:lnTo>
                    <a:pt x="95" y="612"/>
                  </a:lnTo>
                  <a:lnTo>
                    <a:pt x="100" y="614"/>
                  </a:lnTo>
                  <a:lnTo>
                    <a:pt x="110" y="618"/>
                  </a:lnTo>
                  <a:lnTo>
                    <a:pt x="119" y="620"/>
                  </a:lnTo>
                  <a:lnTo>
                    <a:pt x="129" y="623"/>
                  </a:lnTo>
                  <a:lnTo>
                    <a:pt x="137" y="625"/>
                  </a:lnTo>
                  <a:lnTo>
                    <a:pt x="146" y="627"/>
                  </a:lnTo>
                  <a:lnTo>
                    <a:pt x="154" y="627"/>
                  </a:lnTo>
                  <a:lnTo>
                    <a:pt x="161" y="631"/>
                  </a:lnTo>
                  <a:lnTo>
                    <a:pt x="169" y="631"/>
                  </a:lnTo>
                  <a:lnTo>
                    <a:pt x="173" y="631"/>
                  </a:lnTo>
                  <a:lnTo>
                    <a:pt x="175" y="629"/>
                  </a:lnTo>
                  <a:lnTo>
                    <a:pt x="176" y="627"/>
                  </a:lnTo>
                  <a:lnTo>
                    <a:pt x="176" y="623"/>
                  </a:lnTo>
                  <a:lnTo>
                    <a:pt x="175" y="620"/>
                  </a:lnTo>
                  <a:lnTo>
                    <a:pt x="173" y="614"/>
                  </a:lnTo>
                  <a:lnTo>
                    <a:pt x="171" y="608"/>
                  </a:lnTo>
                  <a:lnTo>
                    <a:pt x="169" y="601"/>
                  </a:lnTo>
                  <a:lnTo>
                    <a:pt x="165" y="593"/>
                  </a:lnTo>
                  <a:lnTo>
                    <a:pt x="163" y="585"/>
                  </a:lnTo>
                  <a:lnTo>
                    <a:pt x="161" y="578"/>
                  </a:lnTo>
                  <a:lnTo>
                    <a:pt x="157" y="568"/>
                  </a:lnTo>
                  <a:lnTo>
                    <a:pt x="154" y="561"/>
                  </a:lnTo>
                  <a:lnTo>
                    <a:pt x="150" y="551"/>
                  </a:lnTo>
                  <a:lnTo>
                    <a:pt x="148" y="544"/>
                  </a:lnTo>
                  <a:lnTo>
                    <a:pt x="144" y="536"/>
                  </a:lnTo>
                  <a:lnTo>
                    <a:pt x="144" y="528"/>
                  </a:lnTo>
                  <a:lnTo>
                    <a:pt x="142" y="521"/>
                  </a:lnTo>
                  <a:lnTo>
                    <a:pt x="142" y="517"/>
                  </a:lnTo>
                  <a:lnTo>
                    <a:pt x="140" y="511"/>
                  </a:lnTo>
                  <a:lnTo>
                    <a:pt x="138" y="504"/>
                  </a:lnTo>
                  <a:lnTo>
                    <a:pt x="137" y="496"/>
                  </a:lnTo>
                  <a:lnTo>
                    <a:pt x="135" y="487"/>
                  </a:lnTo>
                  <a:lnTo>
                    <a:pt x="131" y="475"/>
                  </a:lnTo>
                  <a:lnTo>
                    <a:pt x="129" y="464"/>
                  </a:lnTo>
                  <a:lnTo>
                    <a:pt x="127" y="454"/>
                  </a:lnTo>
                  <a:lnTo>
                    <a:pt x="125" y="443"/>
                  </a:lnTo>
                  <a:lnTo>
                    <a:pt x="121" y="431"/>
                  </a:lnTo>
                  <a:lnTo>
                    <a:pt x="119" y="420"/>
                  </a:lnTo>
                  <a:lnTo>
                    <a:pt x="116" y="409"/>
                  </a:lnTo>
                  <a:lnTo>
                    <a:pt x="116" y="401"/>
                  </a:lnTo>
                  <a:lnTo>
                    <a:pt x="114" y="391"/>
                  </a:lnTo>
                  <a:lnTo>
                    <a:pt x="112" y="384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1"/>
                  </a:lnTo>
                  <a:lnTo>
                    <a:pt x="114" y="363"/>
                  </a:lnTo>
                  <a:lnTo>
                    <a:pt x="116" y="353"/>
                  </a:lnTo>
                  <a:lnTo>
                    <a:pt x="119" y="340"/>
                  </a:lnTo>
                  <a:lnTo>
                    <a:pt x="121" y="325"/>
                  </a:lnTo>
                  <a:lnTo>
                    <a:pt x="127" y="308"/>
                  </a:lnTo>
                  <a:lnTo>
                    <a:pt x="131" y="291"/>
                  </a:lnTo>
                  <a:lnTo>
                    <a:pt x="137" y="274"/>
                  </a:lnTo>
                  <a:lnTo>
                    <a:pt x="140" y="256"/>
                  </a:lnTo>
                  <a:lnTo>
                    <a:pt x="146" y="241"/>
                  </a:lnTo>
                  <a:lnTo>
                    <a:pt x="150" y="224"/>
                  </a:lnTo>
                  <a:lnTo>
                    <a:pt x="156" y="211"/>
                  </a:lnTo>
                  <a:lnTo>
                    <a:pt x="157" y="199"/>
                  </a:lnTo>
                  <a:lnTo>
                    <a:pt x="161" y="192"/>
                  </a:lnTo>
                  <a:lnTo>
                    <a:pt x="163" y="184"/>
                  </a:lnTo>
                  <a:lnTo>
                    <a:pt x="165" y="184"/>
                  </a:lnTo>
                  <a:lnTo>
                    <a:pt x="154" y="171"/>
                  </a:lnTo>
                  <a:lnTo>
                    <a:pt x="154" y="1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990"/>
            <p:cNvSpPr>
              <a:spLocks/>
            </p:cNvSpPr>
            <p:nvPr/>
          </p:nvSpPr>
          <p:spPr bwMode="auto">
            <a:xfrm>
              <a:off x="1803978" y="6103938"/>
              <a:ext cx="266700" cy="98425"/>
            </a:xfrm>
            <a:custGeom>
              <a:avLst/>
              <a:gdLst/>
              <a:ahLst/>
              <a:cxnLst>
                <a:cxn ang="0">
                  <a:pos x="165" y="17"/>
                </a:cxn>
                <a:cxn ang="0">
                  <a:pos x="148" y="21"/>
                </a:cxn>
                <a:cxn ang="0">
                  <a:pos x="123" y="28"/>
                </a:cxn>
                <a:cxn ang="0">
                  <a:pos x="95" y="38"/>
                </a:cxn>
                <a:cxn ang="0">
                  <a:pos x="64" y="49"/>
                </a:cxn>
                <a:cxn ang="0">
                  <a:pos x="40" y="63"/>
                </a:cxn>
                <a:cxn ang="0">
                  <a:pos x="25" y="78"/>
                </a:cxn>
                <a:cxn ang="0">
                  <a:pos x="23" y="91"/>
                </a:cxn>
                <a:cxn ang="0">
                  <a:pos x="40" y="104"/>
                </a:cxn>
                <a:cxn ang="0">
                  <a:pos x="70" y="110"/>
                </a:cxn>
                <a:cxn ang="0">
                  <a:pos x="108" y="110"/>
                </a:cxn>
                <a:cxn ang="0">
                  <a:pos x="150" y="108"/>
                </a:cxn>
                <a:cxn ang="0">
                  <a:pos x="196" y="99"/>
                </a:cxn>
                <a:cxn ang="0">
                  <a:pos x="236" y="89"/>
                </a:cxn>
                <a:cxn ang="0">
                  <a:pos x="274" y="78"/>
                </a:cxn>
                <a:cxn ang="0">
                  <a:pos x="300" y="66"/>
                </a:cxn>
                <a:cxn ang="0">
                  <a:pos x="315" y="57"/>
                </a:cxn>
                <a:cxn ang="0">
                  <a:pos x="314" y="47"/>
                </a:cxn>
                <a:cxn ang="0">
                  <a:pos x="298" y="40"/>
                </a:cxn>
                <a:cxn ang="0">
                  <a:pos x="274" y="32"/>
                </a:cxn>
                <a:cxn ang="0">
                  <a:pos x="245" y="26"/>
                </a:cxn>
                <a:cxn ang="0">
                  <a:pos x="217" y="21"/>
                </a:cxn>
                <a:cxn ang="0">
                  <a:pos x="194" y="19"/>
                </a:cxn>
                <a:cxn ang="0">
                  <a:pos x="180" y="17"/>
                </a:cxn>
                <a:cxn ang="0">
                  <a:pos x="179" y="0"/>
                </a:cxn>
                <a:cxn ang="0">
                  <a:pos x="184" y="0"/>
                </a:cxn>
                <a:cxn ang="0">
                  <a:pos x="203" y="2"/>
                </a:cxn>
                <a:cxn ang="0">
                  <a:pos x="230" y="6"/>
                </a:cxn>
                <a:cxn ang="0">
                  <a:pos x="260" y="11"/>
                </a:cxn>
                <a:cxn ang="0">
                  <a:pos x="289" y="17"/>
                </a:cxn>
                <a:cxn ang="0">
                  <a:pos x="315" y="28"/>
                </a:cxn>
                <a:cxn ang="0">
                  <a:pos x="331" y="38"/>
                </a:cxn>
                <a:cxn ang="0">
                  <a:pos x="335" y="53"/>
                </a:cxn>
                <a:cxn ang="0">
                  <a:pos x="325" y="66"/>
                </a:cxn>
                <a:cxn ang="0">
                  <a:pos x="310" y="78"/>
                </a:cxn>
                <a:cxn ang="0">
                  <a:pos x="287" y="89"/>
                </a:cxn>
                <a:cxn ang="0">
                  <a:pos x="262" y="97"/>
                </a:cxn>
                <a:cxn ang="0">
                  <a:pos x="234" y="103"/>
                </a:cxn>
                <a:cxn ang="0">
                  <a:pos x="203" y="108"/>
                </a:cxn>
                <a:cxn ang="0">
                  <a:pos x="173" y="114"/>
                </a:cxn>
                <a:cxn ang="0">
                  <a:pos x="146" y="118"/>
                </a:cxn>
                <a:cxn ang="0">
                  <a:pos x="118" y="120"/>
                </a:cxn>
                <a:cxn ang="0">
                  <a:pos x="93" y="123"/>
                </a:cxn>
                <a:cxn ang="0">
                  <a:pos x="68" y="122"/>
                </a:cxn>
                <a:cxn ang="0">
                  <a:pos x="47" y="122"/>
                </a:cxn>
                <a:cxn ang="0">
                  <a:pos x="26" y="118"/>
                </a:cxn>
                <a:cxn ang="0">
                  <a:pos x="13" y="112"/>
                </a:cxn>
                <a:cxn ang="0">
                  <a:pos x="2" y="103"/>
                </a:cxn>
                <a:cxn ang="0">
                  <a:pos x="0" y="91"/>
                </a:cxn>
                <a:cxn ang="0">
                  <a:pos x="6" y="74"/>
                </a:cxn>
                <a:cxn ang="0">
                  <a:pos x="25" y="59"/>
                </a:cxn>
                <a:cxn ang="0">
                  <a:pos x="49" y="45"/>
                </a:cxn>
                <a:cxn ang="0">
                  <a:pos x="82" y="32"/>
                </a:cxn>
                <a:cxn ang="0">
                  <a:pos x="110" y="19"/>
                </a:cxn>
                <a:cxn ang="0">
                  <a:pos x="139" y="9"/>
                </a:cxn>
                <a:cxn ang="0">
                  <a:pos x="156" y="4"/>
                </a:cxn>
                <a:cxn ang="0">
                  <a:pos x="165" y="4"/>
                </a:cxn>
                <a:cxn ang="0">
                  <a:pos x="167" y="17"/>
                </a:cxn>
              </a:cxnLst>
              <a:rect l="0" t="0" r="r" b="b"/>
              <a:pathLst>
                <a:path w="335" h="123">
                  <a:moveTo>
                    <a:pt x="167" y="17"/>
                  </a:moveTo>
                  <a:lnTo>
                    <a:pt x="165" y="17"/>
                  </a:lnTo>
                  <a:lnTo>
                    <a:pt x="160" y="19"/>
                  </a:lnTo>
                  <a:lnTo>
                    <a:pt x="148" y="21"/>
                  </a:lnTo>
                  <a:lnTo>
                    <a:pt x="139" y="25"/>
                  </a:lnTo>
                  <a:lnTo>
                    <a:pt x="123" y="28"/>
                  </a:lnTo>
                  <a:lnTo>
                    <a:pt x="110" y="32"/>
                  </a:lnTo>
                  <a:lnTo>
                    <a:pt x="95" y="38"/>
                  </a:lnTo>
                  <a:lnTo>
                    <a:pt x="80" y="44"/>
                  </a:lnTo>
                  <a:lnTo>
                    <a:pt x="64" y="49"/>
                  </a:lnTo>
                  <a:lnTo>
                    <a:pt x="53" y="55"/>
                  </a:lnTo>
                  <a:lnTo>
                    <a:pt x="40" y="63"/>
                  </a:lnTo>
                  <a:lnTo>
                    <a:pt x="32" y="70"/>
                  </a:lnTo>
                  <a:lnTo>
                    <a:pt x="25" y="78"/>
                  </a:lnTo>
                  <a:lnTo>
                    <a:pt x="23" y="84"/>
                  </a:lnTo>
                  <a:lnTo>
                    <a:pt x="23" y="91"/>
                  </a:lnTo>
                  <a:lnTo>
                    <a:pt x="32" y="99"/>
                  </a:lnTo>
                  <a:lnTo>
                    <a:pt x="40" y="104"/>
                  </a:lnTo>
                  <a:lnTo>
                    <a:pt x="55" y="108"/>
                  </a:lnTo>
                  <a:lnTo>
                    <a:pt x="70" y="110"/>
                  </a:lnTo>
                  <a:lnTo>
                    <a:pt x="89" y="112"/>
                  </a:lnTo>
                  <a:lnTo>
                    <a:pt x="108" y="110"/>
                  </a:lnTo>
                  <a:lnTo>
                    <a:pt x="129" y="110"/>
                  </a:lnTo>
                  <a:lnTo>
                    <a:pt x="150" y="108"/>
                  </a:lnTo>
                  <a:lnTo>
                    <a:pt x="175" y="104"/>
                  </a:lnTo>
                  <a:lnTo>
                    <a:pt x="196" y="99"/>
                  </a:lnTo>
                  <a:lnTo>
                    <a:pt x="217" y="95"/>
                  </a:lnTo>
                  <a:lnTo>
                    <a:pt x="236" y="89"/>
                  </a:lnTo>
                  <a:lnTo>
                    <a:pt x="257" y="84"/>
                  </a:lnTo>
                  <a:lnTo>
                    <a:pt x="274" y="78"/>
                  </a:lnTo>
                  <a:lnTo>
                    <a:pt x="289" y="72"/>
                  </a:lnTo>
                  <a:lnTo>
                    <a:pt x="300" y="66"/>
                  </a:lnTo>
                  <a:lnTo>
                    <a:pt x="312" y="63"/>
                  </a:lnTo>
                  <a:lnTo>
                    <a:pt x="315" y="57"/>
                  </a:lnTo>
                  <a:lnTo>
                    <a:pt x="317" y="53"/>
                  </a:lnTo>
                  <a:lnTo>
                    <a:pt x="314" y="47"/>
                  </a:lnTo>
                  <a:lnTo>
                    <a:pt x="308" y="44"/>
                  </a:lnTo>
                  <a:lnTo>
                    <a:pt x="298" y="40"/>
                  </a:lnTo>
                  <a:lnTo>
                    <a:pt x="287" y="36"/>
                  </a:lnTo>
                  <a:lnTo>
                    <a:pt x="274" y="32"/>
                  </a:lnTo>
                  <a:lnTo>
                    <a:pt x="260" y="30"/>
                  </a:lnTo>
                  <a:lnTo>
                    <a:pt x="245" y="26"/>
                  </a:lnTo>
                  <a:lnTo>
                    <a:pt x="230" y="23"/>
                  </a:lnTo>
                  <a:lnTo>
                    <a:pt x="217" y="21"/>
                  </a:lnTo>
                  <a:lnTo>
                    <a:pt x="205" y="19"/>
                  </a:lnTo>
                  <a:lnTo>
                    <a:pt x="194" y="19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9" y="17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3" y="2"/>
                  </a:lnTo>
                  <a:lnTo>
                    <a:pt x="215" y="4"/>
                  </a:lnTo>
                  <a:lnTo>
                    <a:pt x="230" y="6"/>
                  </a:lnTo>
                  <a:lnTo>
                    <a:pt x="245" y="7"/>
                  </a:lnTo>
                  <a:lnTo>
                    <a:pt x="260" y="11"/>
                  </a:lnTo>
                  <a:lnTo>
                    <a:pt x="276" y="13"/>
                  </a:lnTo>
                  <a:lnTo>
                    <a:pt x="289" y="17"/>
                  </a:lnTo>
                  <a:lnTo>
                    <a:pt x="302" y="23"/>
                  </a:lnTo>
                  <a:lnTo>
                    <a:pt x="315" y="28"/>
                  </a:lnTo>
                  <a:lnTo>
                    <a:pt x="323" y="32"/>
                  </a:lnTo>
                  <a:lnTo>
                    <a:pt x="331" y="38"/>
                  </a:lnTo>
                  <a:lnTo>
                    <a:pt x="335" y="45"/>
                  </a:lnTo>
                  <a:lnTo>
                    <a:pt x="335" y="53"/>
                  </a:lnTo>
                  <a:lnTo>
                    <a:pt x="331" y="59"/>
                  </a:lnTo>
                  <a:lnTo>
                    <a:pt x="325" y="66"/>
                  </a:lnTo>
                  <a:lnTo>
                    <a:pt x="317" y="72"/>
                  </a:lnTo>
                  <a:lnTo>
                    <a:pt x="310" y="78"/>
                  </a:lnTo>
                  <a:lnTo>
                    <a:pt x="298" y="84"/>
                  </a:lnTo>
                  <a:lnTo>
                    <a:pt x="287" y="89"/>
                  </a:lnTo>
                  <a:lnTo>
                    <a:pt x="274" y="93"/>
                  </a:lnTo>
                  <a:lnTo>
                    <a:pt x="262" y="97"/>
                  </a:lnTo>
                  <a:lnTo>
                    <a:pt x="247" y="99"/>
                  </a:lnTo>
                  <a:lnTo>
                    <a:pt x="234" y="103"/>
                  </a:lnTo>
                  <a:lnTo>
                    <a:pt x="219" y="104"/>
                  </a:lnTo>
                  <a:lnTo>
                    <a:pt x="203" y="108"/>
                  </a:lnTo>
                  <a:lnTo>
                    <a:pt x="188" y="110"/>
                  </a:lnTo>
                  <a:lnTo>
                    <a:pt x="173" y="114"/>
                  </a:lnTo>
                  <a:lnTo>
                    <a:pt x="160" y="114"/>
                  </a:lnTo>
                  <a:lnTo>
                    <a:pt x="146" y="118"/>
                  </a:lnTo>
                  <a:lnTo>
                    <a:pt x="133" y="120"/>
                  </a:lnTo>
                  <a:lnTo>
                    <a:pt x="118" y="120"/>
                  </a:lnTo>
                  <a:lnTo>
                    <a:pt x="104" y="12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68" y="122"/>
                  </a:lnTo>
                  <a:lnTo>
                    <a:pt x="57" y="122"/>
                  </a:lnTo>
                  <a:lnTo>
                    <a:pt x="47" y="122"/>
                  </a:lnTo>
                  <a:lnTo>
                    <a:pt x="36" y="120"/>
                  </a:lnTo>
                  <a:lnTo>
                    <a:pt x="26" y="118"/>
                  </a:lnTo>
                  <a:lnTo>
                    <a:pt x="19" y="114"/>
                  </a:lnTo>
                  <a:lnTo>
                    <a:pt x="13" y="112"/>
                  </a:lnTo>
                  <a:lnTo>
                    <a:pt x="6" y="108"/>
                  </a:lnTo>
                  <a:lnTo>
                    <a:pt x="2" y="103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6" y="74"/>
                  </a:lnTo>
                  <a:lnTo>
                    <a:pt x="13" y="66"/>
                  </a:lnTo>
                  <a:lnTo>
                    <a:pt x="25" y="59"/>
                  </a:lnTo>
                  <a:lnTo>
                    <a:pt x="36" y="53"/>
                  </a:lnTo>
                  <a:lnTo>
                    <a:pt x="49" y="45"/>
                  </a:lnTo>
                  <a:lnTo>
                    <a:pt x="64" y="38"/>
                  </a:lnTo>
                  <a:lnTo>
                    <a:pt x="82" y="32"/>
                  </a:lnTo>
                  <a:lnTo>
                    <a:pt x="95" y="25"/>
                  </a:lnTo>
                  <a:lnTo>
                    <a:pt x="110" y="19"/>
                  </a:lnTo>
                  <a:lnTo>
                    <a:pt x="123" y="13"/>
                  </a:lnTo>
                  <a:lnTo>
                    <a:pt x="139" y="9"/>
                  </a:lnTo>
                  <a:lnTo>
                    <a:pt x="148" y="7"/>
                  </a:lnTo>
                  <a:lnTo>
                    <a:pt x="156" y="4"/>
                  </a:lnTo>
                  <a:lnTo>
                    <a:pt x="163" y="4"/>
                  </a:lnTo>
                  <a:lnTo>
                    <a:pt x="165" y="4"/>
                  </a:lnTo>
                  <a:lnTo>
                    <a:pt x="167" y="17"/>
                  </a:lnTo>
                  <a:lnTo>
                    <a:pt x="167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991"/>
            <p:cNvSpPr>
              <a:spLocks/>
            </p:cNvSpPr>
            <p:nvPr/>
          </p:nvSpPr>
          <p:spPr bwMode="auto">
            <a:xfrm>
              <a:off x="1842563" y="5114925"/>
              <a:ext cx="28575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2" y="29"/>
                </a:cxn>
                <a:cxn ang="0">
                  <a:pos x="4" y="34"/>
                </a:cxn>
                <a:cxn ang="0">
                  <a:pos x="6" y="40"/>
                </a:cxn>
                <a:cxn ang="0">
                  <a:pos x="10" y="46"/>
                </a:cxn>
                <a:cxn ang="0">
                  <a:pos x="15" y="48"/>
                </a:cxn>
                <a:cxn ang="0">
                  <a:pos x="21" y="48"/>
                </a:cxn>
                <a:cxn ang="0">
                  <a:pos x="27" y="48"/>
                </a:cxn>
                <a:cxn ang="0">
                  <a:pos x="32" y="44"/>
                </a:cxn>
                <a:cxn ang="0">
                  <a:pos x="36" y="40"/>
                </a:cxn>
                <a:cxn ang="0">
                  <a:pos x="36" y="36"/>
                </a:cxn>
                <a:cxn ang="0">
                  <a:pos x="31" y="36"/>
                </a:cxn>
                <a:cxn ang="0">
                  <a:pos x="21" y="33"/>
                </a:cxn>
                <a:cxn ang="0">
                  <a:pos x="15" y="29"/>
                </a:cxn>
                <a:cxn ang="0">
                  <a:pos x="10" y="23"/>
                </a:cxn>
                <a:cxn ang="0">
                  <a:pos x="10" y="19"/>
                </a:cxn>
                <a:cxn ang="0">
                  <a:pos x="11" y="14"/>
                </a:cxn>
                <a:cxn ang="0">
                  <a:pos x="17" y="10"/>
                </a:cxn>
                <a:cxn ang="0">
                  <a:pos x="25" y="6"/>
                </a:cxn>
                <a:cxn ang="0">
                  <a:pos x="27" y="4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36" h="48">
                  <a:moveTo>
                    <a:pt x="8" y="0"/>
                  </a:moveTo>
                  <a:lnTo>
                    <a:pt x="4" y="4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2" y="29"/>
                  </a:lnTo>
                  <a:lnTo>
                    <a:pt x="4" y="34"/>
                  </a:lnTo>
                  <a:lnTo>
                    <a:pt x="6" y="40"/>
                  </a:lnTo>
                  <a:lnTo>
                    <a:pt x="10" y="46"/>
                  </a:lnTo>
                  <a:lnTo>
                    <a:pt x="15" y="48"/>
                  </a:lnTo>
                  <a:lnTo>
                    <a:pt x="21" y="48"/>
                  </a:lnTo>
                  <a:lnTo>
                    <a:pt x="27" y="48"/>
                  </a:lnTo>
                  <a:lnTo>
                    <a:pt x="32" y="44"/>
                  </a:lnTo>
                  <a:lnTo>
                    <a:pt x="36" y="40"/>
                  </a:lnTo>
                  <a:lnTo>
                    <a:pt x="36" y="36"/>
                  </a:lnTo>
                  <a:lnTo>
                    <a:pt x="31" y="36"/>
                  </a:lnTo>
                  <a:lnTo>
                    <a:pt x="21" y="33"/>
                  </a:lnTo>
                  <a:lnTo>
                    <a:pt x="15" y="29"/>
                  </a:lnTo>
                  <a:lnTo>
                    <a:pt x="10" y="23"/>
                  </a:lnTo>
                  <a:lnTo>
                    <a:pt x="10" y="19"/>
                  </a:lnTo>
                  <a:lnTo>
                    <a:pt x="11" y="14"/>
                  </a:lnTo>
                  <a:lnTo>
                    <a:pt x="17" y="10"/>
                  </a:lnTo>
                  <a:lnTo>
                    <a:pt x="25" y="6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992"/>
            <p:cNvSpPr>
              <a:spLocks/>
            </p:cNvSpPr>
            <p:nvPr/>
          </p:nvSpPr>
          <p:spPr bwMode="auto">
            <a:xfrm>
              <a:off x="1861613" y="4419600"/>
              <a:ext cx="96837" cy="155575"/>
            </a:xfrm>
            <a:custGeom>
              <a:avLst/>
              <a:gdLst/>
              <a:ahLst/>
              <a:cxnLst>
                <a:cxn ang="0">
                  <a:pos x="40" y="85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11" y="3"/>
                </a:cxn>
                <a:cxn ang="0">
                  <a:pos x="17" y="11"/>
                </a:cxn>
                <a:cxn ang="0">
                  <a:pos x="21" y="15"/>
                </a:cxn>
                <a:cxn ang="0">
                  <a:pos x="25" y="24"/>
                </a:cxn>
                <a:cxn ang="0">
                  <a:pos x="26" y="30"/>
                </a:cxn>
                <a:cxn ang="0">
                  <a:pos x="30" y="36"/>
                </a:cxn>
                <a:cxn ang="0">
                  <a:pos x="32" y="43"/>
                </a:cxn>
                <a:cxn ang="0">
                  <a:pos x="36" y="49"/>
                </a:cxn>
                <a:cxn ang="0">
                  <a:pos x="42" y="60"/>
                </a:cxn>
                <a:cxn ang="0">
                  <a:pos x="47" y="72"/>
                </a:cxn>
                <a:cxn ang="0">
                  <a:pos x="49" y="79"/>
                </a:cxn>
                <a:cxn ang="0">
                  <a:pos x="51" y="83"/>
                </a:cxn>
                <a:cxn ang="0">
                  <a:pos x="102" y="28"/>
                </a:cxn>
                <a:cxn ang="0">
                  <a:pos x="64" y="89"/>
                </a:cxn>
                <a:cxn ang="0">
                  <a:pos x="121" y="123"/>
                </a:cxn>
                <a:cxn ang="0">
                  <a:pos x="57" y="102"/>
                </a:cxn>
                <a:cxn ang="0">
                  <a:pos x="102" y="195"/>
                </a:cxn>
                <a:cxn ang="0">
                  <a:pos x="101" y="193"/>
                </a:cxn>
                <a:cxn ang="0">
                  <a:pos x="97" y="193"/>
                </a:cxn>
                <a:cxn ang="0">
                  <a:pos x="91" y="190"/>
                </a:cxn>
                <a:cxn ang="0">
                  <a:pos x="87" y="184"/>
                </a:cxn>
                <a:cxn ang="0">
                  <a:pos x="82" y="178"/>
                </a:cxn>
                <a:cxn ang="0">
                  <a:pos x="78" y="169"/>
                </a:cxn>
                <a:cxn ang="0">
                  <a:pos x="70" y="155"/>
                </a:cxn>
                <a:cxn ang="0">
                  <a:pos x="64" y="144"/>
                </a:cxn>
                <a:cxn ang="0">
                  <a:pos x="61" y="138"/>
                </a:cxn>
                <a:cxn ang="0">
                  <a:pos x="57" y="131"/>
                </a:cxn>
                <a:cxn ang="0">
                  <a:pos x="55" y="125"/>
                </a:cxn>
                <a:cxn ang="0">
                  <a:pos x="53" y="121"/>
                </a:cxn>
                <a:cxn ang="0">
                  <a:pos x="47" y="114"/>
                </a:cxn>
                <a:cxn ang="0">
                  <a:pos x="47" y="112"/>
                </a:cxn>
                <a:cxn ang="0">
                  <a:pos x="19" y="165"/>
                </a:cxn>
                <a:cxn ang="0">
                  <a:pos x="38" y="100"/>
                </a:cxn>
                <a:cxn ang="0">
                  <a:pos x="0" y="100"/>
                </a:cxn>
                <a:cxn ang="0">
                  <a:pos x="40" y="85"/>
                </a:cxn>
                <a:cxn ang="0">
                  <a:pos x="40" y="85"/>
                </a:cxn>
              </a:cxnLst>
              <a:rect l="0" t="0" r="r" b="b"/>
              <a:pathLst>
                <a:path w="121" h="195">
                  <a:moveTo>
                    <a:pt x="40" y="85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7" y="11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6" y="30"/>
                  </a:lnTo>
                  <a:lnTo>
                    <a:pt x="30" y="36"/>
                  </a:lnTo>
                  <a:lnTo>
                    <a:pt x="32" y="43"/>
                  </a:lnTo>
                  <a:lnTo>
                    <a:pt x="36" y="49"/>
                  </a:lnTo>
                  <a:lnTo>
                    <a:pt x="42" y="60"/>
                  </a:lnTo>
                  <a:lnTo>
                    <a:pt x="47" y="72"/>
                  </a:lnTo>
                  <a:lnTo>
                    <a:pt x="49" y="79"/>
                  </a:lnTo>
                  <a:lnTo>
                    <a:pt x="51" y="83"/>
                  </a:lnTo>
                  <a:lnTo>
                    <a:pt x="102" y="28"/>
                  </a:lnTo>
                  <a:lnTo>
                    <a:pt x="64" y="89"/>
                  </a:lnTo>
                  <a:lnTo>
                    <a:pt x="121" y="123"/>
                  </a:lnTo>
                  <a:lnTo>
                    <a:pt x="57" y="102"/>
                  </a:lnTo>
                  <a:lnTo>
                    <a:pt x="102" y="195"/>
                  </a:lnTo>
                  <a:lnTo>
                    <a:pt x="101" y="193"/>
                  </a:lnTo>
                  <a:lnTo>
                    <a:pt x="97" y="193"/>
                  </a:lnTo>
                  <a:lnTo>
                    <a:pt x="91" y="190"/>
                  </a:lnTo>
                  <a:lnTo>
                    <a:pt x="87" y="184"/>
                  </a:lnTo>
                  <a:lnTo>
                    <a:pt x="82" y="178"/>
                  </a:lnTo>
                  <a:lnTo>
                    <a:pt x="78" y="169"/>
                  </a:lnTo>
                  <a:lnTo>
                    <a:pt x="70" y="155"/>
                  </a:lnTo>
                  <a:lnTo>
                    <a:pt x="64" y="144"/>
                  </a:lnTo>
                  <a:lnTo>
                    <a:pt x="61" y="138"/>
                  </a:lnTo>
                  <a:lnTo>
                    <a:pt x="57" y="131"/>
                  </a:lnTo>
                  <a:lnTo>
                    <a:pt x="55" y="125"/>
                  </a:lnTo>
                  <a:lnTo>
                    <a:pt x="53" y="121"/>
                  </a:lnTo>
                  <a:lnTo>
                    <a:pt x="47" y="114"/>
                  </a:lnTo>
                  <a:lnTo>
                    <a:pt x="47" y="112"/>
                  </a:lnTo>
                  <a:lnTo>
                    <a:pt x="19" y="165"/>
                  </a:lnTo>
                  <a:lnTo>
                    <a:pt x="38" y="100"/>
                  </a:lnTo>
                  <a:lnTo>
                    <a:pt x="0" y="100"/>
                  </a:lnTo>
                  <a:lnTo>
                    <a:pt x="40" y="85"/>
                  </a:lnTo>
                  <a:lnTo>
                    <a:pt x="40" y="8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993"/>
            <p:cNvSpPr>
              <a:spLocks/>
            </p:cNvSpPr>
            <p:nvPr/>
          </p:nvSpPr>
          <p:spPr bwMode="auto">
            <a:xfrm>
              <a:off x="1914000" y="4662488"/>
              <a:ext cx="49212" cy="76200"/>
            </a:xfrm>
            <a:custGeom>
              <a:avLst/>
              <a:gdLst/>
              <a:ahLst/>
              <a:cxnLst>
                <a:cxn ang="0">
                  <a:pos x="23" y="4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2" y="5"/>
                </a:cxn>
                <a:cxn ang="0">
                  <a:pos x="12" y="7"/>
                </a:cxn>
                <a:cxn ang="0">
                  <a:pos x="16" y="13"/>
                </a:cxn>
                <a:cxn ang="0">
                  <a:pos x="18" y="19"/>
                </a:cxn>
                <a:cxn ang="0">
                  <a:pos x="21" y="24"/>
                </a:cxn>
                <a:cxn ang="0">
                  <a:pos x="27" y="34"/>
                </a:cxn>
                <a:cxn ang="0">
                  <a:pos x="29" y="42"/>
                </a:cxn>
                <a:cxn ang="0">
                  <a:pos x="56" y="15"/>
                </a:cxn>
                <a:cxn ang="0">
                  <a:pos x="33" y="45"/>
                </a:cxn>
                <a:cxn ang="0">
                  <a:pos x="63" y="61"/>
                </a:cxn>
                <a:cxn ang="0">
                  <a:pos x="31" y="51"/>
                </a:cxn>
                <a:cxn ang="0">
                  <a:pos x="56" y="97"/>
                </a:cxn>
                <a:cxn ang="0">
                  <a:pos x="52" y="97"/>
                </a:cxn>
                <a:cxn ang="0">
                  <a:pos x="46" y="93"/>
                </a:cxn>
                <a:cxn ang="0">
                  <a:pos x="42" y="89"/>
                </a:cxn>
                <a:cxn ang="0">
                  <a:pos x="40" y="83"/>
                </a:cxn>
                <a:cxn ang="0">
                  <a:pos x="37" y="78"/>
                </a:cxn>
                <a:cxn ang="0">
                  <a:pos x="35" y="72"/>
                </a:cxn>
                <a:cxn ang="0">
                  <a:pos x="29" y="61"/>
                </a:cxn>
                <a:cxn ang="0">
                  <a:pos x="27" y="57"/>
                </a:cxn>
                <a:cxn ang="0">
                  <a:pos x="12" y="81"/>
                </a:cxn>
                <a:cxn ang="0">
                  <a:pos x="21" y="51"/>
                </a:cxn>
                <a:cxn ang="0">
                  <a:pos x="0" y="51"/>
                </a:cxn>
                <a:cxn ang="0">
                  <a:pos x="23" y="42"/>
                </a:cxn>
                <a:cxn ang="0">
                  <a:pos x="23" y="42"/>
                </a:cxn>
              </a:cxnLst>
              <a:rect l="0" t="0" r="r" b="b"/>
              <a:pathLst>
                <a:path w="63" h="97">
                  <a:moveTo>
                    <a:pt x="23" y="42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6" y="13"/>
                  </a:lnTo>
                  <a:lnTo>
                    <a:pt x="18" y="19"/>
                  </a:lnTo>
                  <a:lnTo>
                    <a:pt x="21" y="24"/>
                  </a:lnTo>
                  <a:lnTo>
                    <a:pt x="27" y="34"/>
                  </a:lnTo>
                  <a:lnTo>
                    <a:pt x="29" y="42"/>
                  </a:lnTo>
                  <a:lnTo>
                    <a:pt x="56" y="15"/>
                  </a:lnTo>
                  <a:lnTo>
                    <a:pt x="33" y="45"/>
                  </a:lnTo>
                  <a:lnTo>
                    <a:pt x="63" y="61"/>
                  </a:lnTo>
                  <a:lnTo>
                    <a:pt x="31" y="51"/>
                  </a:lnTo>
                  <a:lnTo>
                    <a:pt x="56" y="97"/>
                  </a:lnTo>
                  <a:lnTo>
                    <a:pt x="52" y="97"/>
                  </a:lnTo>
                  <a:lnTo>
                    <a:pt x="46" y="93"/>
                  </a:lnTo>
                  <a:lnTo>
                    <a:pt x="42" y="89"/>
                  </a:lnTo>
                  <a:lnTo>
                    <a:pt x="40" y="83"/>
                  </a:lnTo>
                  <a:lnTo>
                    <a:pt x="37" y="78"/>
                  </a:lnTo>
                  <a:lnTo>
                    <a:pt x="35" y="72"/>
                  </a:lnTo>
                  <a:lnTo>
                    <a:pt x="29" y="61"/>
                  </a:lnTo>
                  <a:lnTo>
                    <a:pt x="27" y="57"/>
                  </a:lnTo>
                  <a:lnTo>
                    <a:pt x="12" y="81"/>
                  </a:lnTo>
                  <a:lnTo>
                    <a:pt x="21" y="51"/>
                  </a:lnTo>
                  <a:lnTo>
                    <a:pt x="0" y="51"/>
                  </a:lnTo>
                  <a:lnTo>
                    <a:pt x="23" y="42"/>
                  </a:lnTo>
                  <a:lnTo>
                    <a:pt x="23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994"/>
            <p:cNvSpPr>
              <a:spLocks/>
            </p:cNvSpPr>
            <p:nvPr/>
          </p:nvSpPr>
          <p:spPr bwMode="auto">
            <a:xfrm>
              <a:off x="1693338" y="4799013"/>
              <a:ext cx="46037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1" y="5"/>
                </a:cxn>
                <a:cxn ang="0">
                  <a:pos x="21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6" y="40"/>
                </a:cxn>
                <a:cxn ang="0">
                  <a:pos x="26" y="43"/>
                </a:cxn>
                <a:cxn ang="0">
                  <a:pos x="26" y="45"/>
                </a:cxn>
                <a:cxn ang="0">
                  <a:pos x="59" y="28"/>
                </a:cxn>
                <a:cxn ang="0">
                  <a:pos x="30" y="53"/>
                </a:cxn>
                <a:cxn ang="0">
                  <a:pos x="55" y="78"/>
                </a:cxn>
                <a:cxn ang="0">
                  <a:pos x="26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1"/>
                </a:cxn>
                <a:cxn ang="0">
                  <a:pos x="26" y="95"/>
                </a:cxn>
                <a:cxn ang="0">
                  <a:pos x="26" y="91"/>
                </a:cxn>
                <a:cxn ang="0">
                  <a:pos x="25" y="83"/>
                </a:cxn>
                <a:cxn ang="0">
                  <a:pos x="23" y="78"/>
                </a:cxn>
                <a:cxn ang="0">
                  <a:pos x="23" y="70"/>
                </a:cxn>
                <a:cxn ang="0">
                  <a:pos x="21" y="64"/>
                </a:cxn>
                <a:cxn ang="0">
                  <a:pos x="21" y="61"/>
                </a:cxn>
                <a:cxn ang="0">
                  <a:pos x="0" y="80"/>
                </a:cxn>
                <a:cxn ang="0">
                  <a:pos x="17" y="53"/>
                </a:cxn>
                <a:cxn ang="0">
                  <a:pos x="0" y="47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59" h="108">
                  <a:moveTo>
                    <a:pt x="21" y="45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21" y="5"/>
                  </a:lnTo>
                  <a:lnTo>
                    <a:pt x="21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6" y="40"/>
                  </a:lnTo>
                  <a:lnTo>
                    <a:pt x="26" y="43"/>
                  </a:lnTo>
                  <a:lnTo>
                    <a:pt x="26" y="45"/>
                  </a:lnTo>
                  <a:lnTo>
                    <a:pt x="59" y="28"/>
                  </a:lnTo>
                  <a:lnTo>
                    <a:pt x="30" y="53"/>
                  </a:lnTo>
                  <a:lnTo>
                    <a:pt x="55" y="78"/>
                  </a:lnTo>
                  <a:lnTo>
                    <a:pt x="26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1"/>
                  </a:lnTo>
                  <a:lnTo>
                    <a:pt x="26" y="95"/>
                  </a:lnTo>
                  <a:lnTo>
                    <a:pt x="26" y="91"/>
                  </a:lnTo>
                  <a:lnTo>
                    <a:pt x="25" y="83"/>
                  </a:lnTo>
                  <a:lnTo>
                    <a:pt x="23" y="78"/>
                  </a:lnTo>
                  <a:lnTo>
                    <a:pt x="23" y="70"/>
                  </a:lnTo>
                  <a:lnTo>
                    <a:pt x="21" y="64"/>
                  </a:lnTo>
                  <a:lnTo>
                    <a:pt x="21" y="61"/>
                  </a:lnTo>
                  <a:lnTo>
                    <a:pt x="0" y="80"/>
                  </a:lnTo>
                  <a:lnTo>
                    <a:pt x="17" y="53"/>
                  </a:lnTo>
                  <a:lnTo>
                    <a:pt x="0" y="47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995"/>
            <p:cNvSpPr>
              <a:spLocks/>
            </p:cNvSpPr>
            <p:nvPr/>
          </p:nvSpPr>
          <p:spPr bwMode="auto">
            <a:xfrm>
              <a:off x="1559988" y="5046663"/>
              <a:ext cx="49212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1" y="3"/>
                </a:cxn>
                <a:cxn ang="0">
                  <a:pos x="21" y="7"/>
                </a:cxn>
                <a:cxn ang="0">
                  <a:pos x="23" y="13"/>
                </a:cxn>
                <a:cxn ang="0">
                  <a:pos x="25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9" y="45"/>
                </a:cxn>
                <a:cxn ang="0">
                  <a:pos x="61" y="28"/>
                </a:cxn>
                <a:cxn ang="0">
                  <a:pos x="31" y="51"/>
                </a:cxn>
                <a:cxn ang="0">
                  <a:pos x="56" y="76"/>
                </a:cxn>
                <a:cxn ang="0">
                  <a:pos x="29" y="57"/>
                </a:cxn>
                <a:cxn ang="0">
                  <a:pos x="35" y="108"/>
                </a:cxn>
                <a:cxn ang="0">
                  <a:pos x="33" y="106"/>
                </a:cxn>
                <a:cxn ang="0">
                  <a:pos x="31" y="100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1" y="62"/>
                </a:cxn>
                <a:cxn ang="0">
                  <a:pos x="21" y="59"/>
                </a:cxn>
                <a:cxn ang="0">
                  <a:pos x="0" y="80"/>
                </a:cxn>
                <a:cxn ang="0">
                  <a:pos x="19" y="51"/>
                </a:cxn>
                <a:cxn ang="0">
                  <a:pos x="0" y="45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61" h="108">
                  <a:moveTo>
                    <a:pt x="21" y="4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1" y="3"/>
                  </a:lnTo>
                  <a:lnTo>
                    <a:pt x="21" y="7"/>
                  </a:lnTo>
                  <a:lnTo>
                    <a:pt x="23" y="13"/>
                  </a:lnTo>
                  <a:lnTo>
                    <a:pt x="25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9" y="45"/>
                  </a:lnTo>
                  <a:lnTo>
                    <a:pt x="61" y="28"/>
                  </a:lnTo>
                  <a:lnTo>
                    <a:pt x="31" y="51"/>
                  </a:lnTo>
                  <a:lnTo>
                    <a:pt x="56" y="76"/>
                  </a:lnTo>
                  <a:lnTo>
                    <a:pt x="29" y="57"/>
                  </a:lnTo>
                  <a:lnTo>
                    <a:pt x="35" y="108"/>
                  </a:lnTo>
                  <a:lnTo>
                    <a:pt x="33" y="106"/>
                  </a:lnTo>
                  <a:lnTo>
                    <a:pt x="31" y="100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1" y="62"/>
                  </a:lnTo>
                  <a:lnTo>
                    <a:pt x="21" y="59"/>
                  </a:lnTo>
                  <a:lnTo>
                    <a:pt x="0" y="80"/>
                  </a:lnTo>
                  <a:lnTo>
                    <a:pt x="19" y="51"/>
                  </a:lnTo>
                  <a:lnTo>
                    <a:pt x="0" y="45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996"/>
            <p:cNvSpPr>
              <a:spLocks/>
            </p:cNvSpPr>
            <p:nvPr/>
          </p:nvSpPr>
          <p:spPr bwMode="auto">
            <a:xfrm>
              <a:off x="1644125" y="5216525"/>
              <a:ext cx="49212" cy="85725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19" y="0"/>
                </a:cxn>
                <a:cxn ang="0">
                  <a:pos x="23" y="7"/>
                </a:cxn>
                <a:cxn ang="0">
                  <a:pos x="23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8" y="45"/>
                </a:cxn>
                <a:cxn ang="0">
                  <a:pos x="61" y="28"/>
                </a:cxn>
                <a:cxn ang="0">
                  <a:pos x="32" y="51"/>
                </a:cxn>
                <a:cxn ang="0">
                  <a:pos x="55" y="74"/>
                </a:cxn>
                <a:cxn ang="0">
                  <a:pos x="28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0"/>
                </a:cxn>
                <a:cxn ang="0">
                  <a:pos x="28" y="95"/>
                </a:cxn>
                <a:cxn ang="0">
                  <a:pos x="27" y="89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3" y="62"/>
                </a:cxn>
                <a:cxn ang="0">
                  <a:pos x="23" y="59"/>
                </a:cxn>
                <a:cxn ang="0">
                  <a:pos x="0" y="80"/>
                </a:cxn>
                <a:cxn ang="0">
                  <a:pos x="19" y="53"/>
                </a:cxn>
                <a:cxn ang="0">
                  <a:pos x="0" y="45"/>
                </a:cxn>
                <a:cxn ang="0">
                  <a:pos x="23" y="45"/>
                </a:cxn>
                <a:cxn ang="0">
                  <a:pos x="23" y="45"/>
                </a:cxn>
              </a:cxnLst>
              <a:rect l="0" t="0" r="r" b="b"/>
              <a:pathLst>
                <a:path w="61" h="108">
                  <a:moveTo>
                    <a:pt x="23" y="45"/>
                  </a:moveTo>
                  <a:lnTo>
                    <a:pt x="19" y="0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8" y="45"/>
                  </a:lnTo>
                  <a:lnTo>
                    <a:pt x="61" y="28"/>
                  </a:lnTo>
                  <a:lnTo>
                    <a:pt x="32" y="51"/>
                  </a:lnTo>
                  <a:lnTo>
                    <a:pt x="55" y="74"/>
                  </a:lnTo>
                  <a:lnTo>
                    <a:pt x="28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0"/>
                  </a:lnTo>
                  <a:lnTo>
                    <a:pt x="28" y="95"/>
                  </a:lnTo>
                  <a:lnTo>
                    <a:pt x="27" y="89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3" y="62"/>
                  </a:lnTo>
                  <a:lnTo>
                    <a:pt x="23" y="59"/>
                  </a:lnTo>
                  <a:lnTo>
                    <a:pt x="0" y="80"/>
                  </a:lnTo>
                  <a:lnTo>
                    <a:pt x="19" y="53"/>
                  </a:lnTo>
                  <a:lnTo>
                    <a:pt x="0" y="45"/>
                  </a:lnTo>
                  <a:lnTo>
                    <a:pt x="23" y="45"/>
                  </a:lnTo>
                  <a:lnTo>
                    <a:pt x="2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997"/>
            <p:cNvSpPr>
              <a:spLocks/>
            </p:cNvSpPr>
            <p:nvPr/>
          </p:nvSpPr>
          <p:spPr bwMode="auto">
            <a:xfrm>
              <a:off x="1518713" y="5378450"/>
              <a:ext cx="47625" cy="85725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5" y="6"/>
                </a:cxn>
                <a:cxn ang="0">
                  <a:pos x="25" y="8"/>
                </a:cxn>
                <a:cxn ang="0">
                  <a:pos x="25" y="13"/>
                </a:cxn>
                <a:cxn ang="0">
                  <a:pos x="27" y="21"/>
                </a:cxn>
                <a:cxn ang="0">
                  <a:pos x="27" y="27"/>
                </a:cxn>
                <a:cxn ang="0">
                  <a:pos x="27" y="34"/>
                </a:cxn>
                <a:cxn ang="0">
                  <a:pos x="29" y="40"/>
                </a:cxn>
                <a:cxn ang="0">
                  <a:pos x="29" y="44"/>
                </a:cxn>
                <a:cxn ang="0">
                  <a:pos x="29" y="46"/>
                </a:cxn>
                <a:cxn ang="0">
                  <a:pos x="61" y="29"/>
                </a:cxn>
                <a:cxn ang="0">
                  <a:pos x="33" y="51"/>
                </a:cxn>
                <a:cxn ang="0">
                  <a:pos x="57" y="74"/>
                </a:cxn>
                <a:cxn ang="0">
                  <a:pos x="29" y="57"/>
                </a:cxn>
                <a:cxn ang="0">
                  <a:pos x="36" y="109"/>
                </a:cxn>
                <a:cxn ang="0">
                  <a:pos x="33" y="105"/>
                </a:cxn>
                <a:cxn ang="0">
                  <a:pos x="29" y="101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7" y="84"/>
                </a:cxn>
                <a:cxn ang="0">
                  <a:pos x="27" y="76"/>
                </a:cxn>
                <a:cxn ang="0">
                  <a:pos x="23" y="70"/>
                </a:cxn>
                <a:cxn ang="0">
                  <a:pos x="23" y="65"/>
                </a:cxn>
                <a:cxn ang="0">
                  <a:pos x="23" y="59"/>
                </a:cxn>
                <a:cxn ang="0">
                  <a:pos x="23" y="59"/>
                </a:cxn>
                <a:cxn ang="0">
                  <a:pos x="2" y="80"/>
                </a:cxn>
                <a:cxn ang="0">
                  <a:pos x="19" y="51"/>
                </a:cxn>
                <a:cxn ang="0">
                  <a:pos x="0" y="46"/>
                </a:cxn>
                <a:cxn ang="0">
                  <a:pos x="23" y="46"/>
                </a:cxn>
                <a:cxn ang="0">
                  <a:pos x="23" y="46"/>
                </a:cxn>
              </a:cxnLst>
              <a:rect l="0" t="0" r="r" b="b"/>
              <a:pathLst>
                <a:path w="61" h="109">
                  <a:moveTo>
                    <a:pt x="23" y="46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13"/>
                  </a:lnTo>
                  <a:lnTo>
                    <a:pt x="27" y="21"/>
                  </a:lnTo>
                  <a:lnTo>
                    <a:pt x="27" y="27"/>
                  </a:lnTo>
                  <a:lnTo>
                    <a:pt x="27" y="34"/>
                  </a:lnTo>
                  <a:lnTo>
                    <a:pt x="29" y="40"/>
                  </a:lnTo>
                  <a:lnTo>
                    <a:pt x="29" y="44"/>
                  </a:lnTo>
                  <a:lnTo>
                    <a:pt x="29" y="46"/>
                  </a:lnTo>
                  <a:lnTo>
                    <a:pt x="61" y="29"/>
                  </a:lnTo>
                  <a:lnTo>
                    <a:pt x="33" y="51"/>
                  </a:lnTo>
                  <a:lnTo>
                    <a:pt x="57" y="74"/>
                  </a:lnTo>
                  <a:lnTo>
                    <a:pt x="29" y="57"/>
                  </a:lnTo>
                  <a:lnTo>
                    <a:pt x="36" y="109"/>
                  </a:lnTo>
                  <a:lnTo>
                    <a:pt x="33" y="105"/>
                  </a:lnTo>
                  <a:lnTo>
                    <a:pt x="29" y="101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7" y="84"/>
                  </a:lnTo>
                  <a:lnTo>
                    <a:pt x="27" y="76"/>
                  </a:lnTo>
                  <a:lnTo>
                    <a:pt x="23" y="70"/>
                  </a:lnTo>
                  <a:lnTo>
                    <a:pt x="23" y="65"/>
                  </a:lnTo>
                  <a:lnTo>
                    <a:pt x="23" y="59"/>
                  </a:lnTo>
                  <a:lnTo>
                    <a:pt x="23" y="59"/>
                  </a:lnTo>
                  <a:lnTo>
                    <a:pt x="2" y="80"/>
                  </a:lnTo>
                  <a:lnTo>
                    <a:pt x="19" y="51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998"/>
            <p:cNvSpPr>
              <a:spLocks/>
            </p:cNvSpPr>
            <p:nvPr/>
          </p:nvSpPr>
          <p:spPr bwMode="auto">
            <a:xfrm>
              <a:off x="1672700" y="487521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8" y="15"/>
                </a:cxn>
                <a:cxn ang="0">
                  <a:pos x="15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8" y="15"/>
                  </a:lnTo>
                  <a:lnTo>
                    <a:pt x="15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999"/>
            <p:cNvSpPr>
              <a:spLocks/>
            </p:cNvSpPr>
            <p:nvPr/>
          </p:nvSpPr>
          <p:spPr bwMode="auto">
            <a:xfrm>
              <a:off x="1683813" y="4889500"/>
              <a:ext cx="11112" cy="15875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9"/>
                </a:cxn>
                <a:cxn ang="0">
                  <a:pos x="14" y="9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4" h="19">
                  <a:moveTo>
                    <a:pt x="0" y="9"/>
                  </a:moveTo>
                  <a:lnTo>
                    <a:pt x="8" y="19"/>
                  </a:lnTo>
                  <a:lnTo>
                    <a:pt x="14" y="9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1000"/>
            <p:cNvSpPr>
              <a:spLocks/>
            </p:cNvSpPr>
            <p:nvPr/>
          </p:nvSpPr>
          <p:spPr bwMode="auto">
            <a:xfrm>
              <a:off x="1664763" y="49053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7" y="19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9">
                  <a:moveTo>
                    <a:pt x="0" y="11"/>
                  </a:moveTo>
                  <a:lnTo>
                    <a:pt x="7" y="19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001"/>
            <p:cNvSpPr>
              <a:spLocks/>
            </p:cNvSpPr>
            <p:nvPr/>
          </p:nvSpPr>
          <p:spPr bwMode="auto">
            <a:xfrm>
              <a:off x="1650475" y="4922838"/>
              <a:ext cx="20637" cy="30163"/>
            </a:xfrm>
            <a:custGeom>
              <a:avLst/>
              <a:gdLst/>
              <a:ahLst/>
              <a:cxnLst>
                <a:cxn ang="0">
                  <a:pos x="7" y="17"/>
                </a:cxn>
                <a:cxn ang="0">
                  <a:pos x="7" y="0"/>
                </a:cxn>
                <a:cxn ang="0">
                  <a:pos x="11" y="17"/>
                </a:cxn>
                <a:cxn ang="0">
                  <a:pos x="24" y="13"/>
                </a:cxn>
                <a:cxn ang="0">
                  <a:pos x="15" y="23"/>
                </a:cxn>
                <a:cxn ang="0">
                  <a:pos x="24" y="28"/>
                </a:cxn>
                <a:cxn ang="0">
                  <a:pos x="15" y="24"/>
                </a:cxn>
                <a:cxn ang="0">
                  <a:pos x="15" y="38"/>
                </a:cxn>
                <a:cxn ang="0">
                  <a:pos x="11" y="26"/>
                </a:cxn>
                <a:cxn ang="0">
                  <a:pos x="1" y="30"/>
                </a:cxn>
                <a:cxn ang="0">
                  <a:pos x="7" y="23"/>
                </a:cxn>
                <a:cxn ang="0">
                  <a:pos x="0" y="23"/>
                </a:cxn>
                <a:cxn ang="0">
                  <a:pos x="7" y="17"/>
                </a:cxn>
                <a:cxn ang="0">
                  <a:pos x="7" y="17"/>
                </a:cxn>
              </a:cxnLst>
              <a:rect l="0" t="0" r="r" b="b"/>
              <a:pathLst>
                <a:path w="24" h="38">
                  <a:moveTo>
                    <a:pt x="7" y="17"/>
                  </a:moveTo>
                  <a:lnTo>
                    <a:pt x="7" y="0"/>
                  </a:lnTo>
                  <a:lnTo>
                    <a:pt x="11" y="17"/>
                  </a:lnTo>
                  <a:lnTo>
                    <a:pt x="24" y="13"/>
                  </a:lnTo>
                  <a:lnTo>
                    <a:pt x="15" y="23"/>
                  </a:lnTo>
                  <a:lnTo>
                    <a:pt x="24" y="28"/>
                  </a:lnTo>
                  <a:lnTo>
                    <a:pt x="15" y="24"/>
                  </a:lnTo>
                  <a:lnTo>
                    <a:pt x="15" y="38"/>
                  </a:lnTo>
                  <a:lnTo>
                    <a:pt x="11" y="26"/>
                  </a:lnTo>
                  <a:lnTo>
                    <a:pt x="1" y="3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7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002"/>
            <p:cNvSpPr>
              <a:spLocks/>
            </p:cNvSpPr>
            <p:nvPr/>
          </p:nvSpPr>
          <p:spPr bwMode="auto">
            <a:xfrm>
              <a:off x="1613963" y="5086350"/>
              <a:ext cx="12700" cy="1428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10"/>
                </a:cxn>
                <a:cxn ang="0">
                  <a:pos x="10" y="17"/>
                </a:cxn>
                <a:cxn ang="0">
                  <a:pos x="17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7" h="17">
                  <a:moveTo>
                    <a:pt x="4" y="4"/>
                  </a:moveTo>
                  <a:lnTo>
                    <a:pt x="0" y="10"/>
                  </a:lnTo>
                  <a:lnTo>
                    <a:pt x="10" y="17"/>
                  </a:lnTo>
                  <a:lnTo>
                    <a:pt x="17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003"/>
            <p:cNvSpPr>
              <a:spLocks/>
            </p:cNvSpPr>
            <p:nvPr/>
          </p:nvSpPr>
          <p:spPr bwMode="auto">
            <a:xfrm>
              <a:off x="1626663" y="5102225"/>
              <a:ext cx="11112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3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8" y="19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004"/>
            <p:cNvSpPr>
              <a:spLocks/>
            </p:cNvSpPr>
            <p:nvPr/>
          </p:nvSpPr>
          <p:spPr bwMode="auto">
            <a:xfrm>
              <a:off x="1609200" y="5118100"/>
              <a:ext cx="6350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0" y="13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0" h="17">
                  <a:moveTo>
                    <a:pt x="0" y="11"/>
                  </a:moveTo>
                  <a:lnTo>
                    <a:pt x="6" y="17"/>
                  </a:lnTo>
                  <a:lnTo>
                    <a:pt x="10" y="13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005"/>
            <p:cNvSpPr>
              <a:spLocks/>
            </p:cNvSpPr>
            <p:nvPr/>
          </p:nvSpPr>
          <p:spPr bwMode="auto">
            <a:xfrm>
              <a:off x="1606025" y="5035550"/>
              <a:ext cx="20637" cy="30163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9" y="0"/>
                </a:cxn>
                <a:cxn ang="0">
                  <a:pos x="13" y="18"/>
                </a:cxn>
                <a:cxn ang="0">
                  <a:pos x="22" y="16"/>
                </a:cxn>
                <a:cxn ang="0">
                  <a:pos x="17" y="19"/>
                </a:cxn>
                <a:cxn ang="0">
                  <a:pos x="26" y="29"/>
                </a:cxn>
                <a:cxn ang="0">
                  <a:pos x="17" y="27"/>
                </a:cxn>
                <a:cxn ang="0">
                  <a:pos x="17" y="38"/>
                </a:cxn>
                <a:cxn ang="0">
                  <a:pos x="13" y="27"/>
                </a:cxn>
                <a:cxn ang="0">
                  <a:pos x="3" y="33"/>
                </a:cxn>
                <a:cxn ang="0">
                  <a:pos x="9" y="23"/>
                </a:cxn>
                <a:cxn ang="0">
                  <a:pos x="0" y="19"/>
                </a:cxn>
                <a:cxn ang="0">
                  <a:pos x="9" y="19"/>
                </a:cxn>
                <a:cxn ang="0">
                  <a:pos x="9" y="19"/>
                </a:cxn>
              </a:cxnLst>
              <a:rect l="0" t="0" r="r" b="b"/>
              <a:pathLst>
                <a:path w="26" h="38">
                  <a:moveTo>
                    <a:pt x="9" y="19"/>
                  </a:moveTo>
                  <a:lnTo>
                    <a:pt x="9" y="0"/>
                  </a:lnTo>
                  <a:lnTo>
                    <a:pt x="13" y="18"/>
                  </a:lnTo>
                  <a:lnTo>
                    <a:pt x="22" y="16"/>
                  </a:lnTo>
                  <a:lnTo>
                    <a:pt x="17" y="19"/>
                  </a:lnTo>
                  <a:lnTo>
                    <a:pt x="26" y="29"/>
                  </a:lnTo>
                  <a:lnTo>
                    <a:pt x="17" y="27"/>
                  </a:lnTo>
                  <a:lnTo>
                    <a:pt x="17" y="38"/>
                  </a:lnTo>
                  <a:lnTo>
                    <a:pt x="13" y="27"/>
                  </a:lnTo>
                  <a:lnTo>
                    <a:pt x="3" y="33"/>
                  </a:lnTo>
                  <a:lnTo>
                    <a:pt x="9" y="23"/>
                  </a:lnTo>
                  <a:lnTo>
                    <a:pt x="0" y="19"/>
                  </a:lnTo>
                  <a:lnTo>
                    <a:pt x="9" y="19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1006"/>
            <p:cNvSpPr>
              <a:spLocks/>
            </p:cNvSpPr>
            <p:nvPr/>
          </p:nvSpPr>
          <p:spPr bwMode="auto">
            <a:xfrm>
              <a:off x="1626663" y="5129213"/>
              <a:ext cx="11112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10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13" h="16">
                  <a:moveTo>
                    <a:pt x="2" y="4"/>
                  </a:moveTo>
                  <a:lnTo>
                    <a:pt x="0" y="10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1007"/>
            <p:cNvSpPr>
              <a:spLocks/>
            </p:cNvSpPr>
            <p:nvPr/>
          </p:nvSpPr>
          <p:spPr bwMode="auto">
            <a:xfrm>
              <a:off x="1639363" y="5143500"/>
              <a:ext cx="9525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4" h="19">
                  <a:moveTo>
                    <a:pt x="0" y="12"/>
                  </a:moveTo>
                  <a:lnTo>
                    <a:pt x="8" y="19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008"/>
            <p:cNvSpPr>
              <a:spLocks/>
            </p:cNvSpPr>
            <p:nvPr/>
          </p:nvSpPr>
          <p:spPr bwMode="auto">
            <a:xfrm>
              <a:off x="1618725" y="5160963"/>
              <a:ext cx="9525" cy="12700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5" y="17"/>
                </a:cxn>
                <a:cxn ang="0">
                  <a:pos x="11" y="14"/>
                </a:cxn>
                <a:cxn ang="0">
                  <a:pos x="11" y="4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1" h="17">
                  <a:moveTo>
                    <a:pt x="2" y="12"/>
                  </a:moveTo>
                  <a:lnTo>
                    <a:pt x="5" y="17"/>
                  </a:lnTo>
                  <a:lnTo>
                    <a:pt x="11" y="14"/>
                  </a:lnTo>
                  <a:lnTo>
                    <a:pt x="11" y="4"/>
                  </a:lnTo>
                  <a:lnTo>
                    <a:pt x="5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009"/>
            <p:cNvSpPr>
              <a:spLocks/>
            </p:cNvSpPr>
            <p:nvPr/>
          </p:nvSpPr>
          <p:spPr bwMode="auto">
            <a:xfrm>
              <a:off x="1607613" y="5180013"/>
              <a:ext cx="11112" cy="111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  <a:cxn ang="0">
                  <a:pos x="8" y="13"/>
                </a:cxn>
                <a:cxn ang="0">
                  <a:pos x="16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6" h="13">
                  <a:moveTo>
                    <a:pt x="4" y="0"/>
                  </a:moveTo>
                  <a:lnTo>
                    <a:pt x="0" y="6"/>
                  </a:lnTo>
                  <a:lnTo>
                    <a:pt x="8" y="13"/>
                  </a:lnTo>
                  <a:lnTo>
                    <a:pt x="16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010"/>
            <p:cNvSpPr>
              <a:spLocks/>
            </p:cNvSpPr>
            <p:nvPr/>
          </p:nvSpPr>
          <p:spPr bwMode="auto">
            <a:xfrm>
              <a:off x="1620313" y="5194300"/>
              <a:ext cx="7937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" y="19"/>
                </a:cxn>
                <a:cxn ang="0">
                  <a:pos x="9" y="12"/>
                </a:cxn>
                <a:cxn ang="0">
                  <a:pos x="7" y="0"/>
                </a:cxn>
                <a:cxn ang="0">
                  <a:pos x="3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9" h="19">
                  <a:moveTo>
                    <a:pt x="0" y="12"/>
                  </a:moveTo>
                  <a:lnTo>
                    <a:pt x="3" y="19"/>
                  </a:lnTo>
                  <a:lnTo>
                    <a:pt x="9" y="12"/>
                  </a:lnTo>
                  <a:lnTo>
                    <a:pt x="7" y="0"/>
                  </a:lnTo>
                  <a:lnTo>
                    <a:pt x="3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011"/>
            <p:cNvSpPr>
              <a:spLocks/>
            </p:cNvSpPr>
            <p:nvPr/>
          </p:nvSpPr>
          <p:spPr bwMode="auto">
            <a:xfrm>
              <a:off x="1599675" y="52101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012"/>
            <p:cNvSpPr>
              <a:spLocks/>
            </p:cNvSpPr>
            <p:nvPr/>
          </p:nvSpPr>
          <p:spPr bwMode="auto">
            <a:xfrm>
              <a:off x="1636188" y="5187950"/>
              <a:ext cx="11112" cy="11113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10"/>
                </a:cxn>
                <a:cxn ang="0">
                  <a:pos x="9" y="16"/>
                </a:cxn>
                <a:cxn ang="0">
                  <a:pos x="15" y="8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lnTo>
                    <a:pt x="0" y="10"/>
                  </a:lnTo>
                  <a:lnTo>
                    <a:pt x="9" y="16"/>
                  </a:lnTo>
                  <a:lnTo>
                    <a:pt x="15" y="8"/>
                  </a:lnTo>
                  <a:lnTo>
                    <a:pt x="9" y="0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013"/>
            <p:cNvSpPr>
              <a:spLocks/>
            </p:cNvSpPr>
            <p:nvPr/>
          </p:nvSpPr>
          <p:spPr bwMode="auto">
            <a:xfrm>
              <a:off x="1648888" y="5203825"/>
              <a:ext cx="11112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5" y="19"/>
                </a:cxn>
                <a:cxn ang="0">
                  <a:pos x="13" y="1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5" y="19"/>
                  </a:lnTo>
                  <a:lnTo>
                    <a:pt x="13" y="1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014"/>
            <p:cNvSpPr>
              <a:spLocks/>
            </p:cNvSpPr>
            <p:nvPr/>
          </p:nvSpPr>
          <p:spPr bwMode="auto">
            <a:xfrm>
              <a:off x="1628250" y="5219700"/>
              <a:ext cx="11112" cy="14288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6" y="19"/>
                </a:cxn>
                <a:cxn ang="0">
                  <a:pos x="13" y="16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13" h="19">
                  <a:moveTo>
                    <a:pt x="4" y="12"/>
                  </a:moveTo>
                  <a:lnTo>
                    <a:pt x="6" y="19"/>
                  </a:lnTo>
                  <a:lnTo>
                    <a:pt x="13" y="16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015"/>
            <p:cNvSpPr>
              <a:spLocks/>
            </p:cNvSpPr>
            <p:nvPr/>
          </p:nvSpPr>
          <p:spPr bwMode="auto">
            <a:xfrm>
              <a:off x="1620313" y="5241925"/>
              <a:ext cx="12700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8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5">
                  <a:moveTo>
                    <a:pt x="3" y="2"/>
                  </a:moveTo>
                  <a:lnTo>
                    <a:pt x="0" y="8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016"/>
            <p:cNvSpPr>
              <a:spLocks/>
            </p:cNvSpPr>
            <p:nvPr/>
          </p:nvSpPr>
          <p:spPr bwMode="auto">
            <a:xfrm>
              <a:off x="1634600" y="5256213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8"/>
                </a:cxn>
                <a:cxn ang="0">
                  <a:pos x="9" y="0"/>
                </a:cxn>
                <a:cxn ang="0">
                  <a:pos x="3" y="2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8"/>
                  </a:lnTo>
                  <a:lnTo>
                    <a:pt x="9" y="0"/>
                  </a:lnTo>
                  <a:lnTo>
                    <a:pt x="3" y="2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1017"/>
            <p:cNvSpPr>
              <a:spLocks/>
            </p:cNvSpPr>
            <p:nvPr/>
          </p:nvSpPr>
          <p:spPr bwMode="auto">
            <a:xfrm>
              <a:off x="1613963" y="5272088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8" y="17"/>
                </a:cxn>
                <a:cxn ang="0">
                  <a:pos x="13" y="15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3" h="17">
                  <a:moveTo>
                    <a:pt x="0" y="11"/>
                  </a:moveTo>
                  <a:lnTo>
                    <a:pt x="8" y="17"/>
                  </a:lnTo>
                  <a:lnTo>
                    <a:pt x="13" y="15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018"/>
            <p:cNvSpPr>
              <a:spLocks/>
            </p:cNvSpPr>
            <p:nvPr/>
          </p:nvSpPr>
          <p:spPr bwMode="auto">
            <a:xfrm>
              <a:off x="1633013" y="528796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019"/>
            <p:cNvSpPr>
              <a:spLocks/>
            </p:cNvSpPr>
            <p:nvPr/>
          </p:nvSpPr>
          <p:spPr bwMode="auto">
            <a:xfrm>
              <a:off x="1644125" y="5303838"/>
              <a:ext cx="11112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7"/>
                </a:cxn>
                <a:cxn ang="0">
                  <a:pos x="13" y="9"/>
                </a:cxn>
                <a:cxn ang="0">
                  <a:pos x="11" y="0"/>
                </a:cxn>
                <a:cxn ang="0">
                  <a:pos x="6" y="4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3" h="17">
                  <a:moveTo>
                    <a:pt x="0" y="9"/>
                  </a:moveTo>
                  <a:lnTo>
                    <a:pt x="8" y="17"/>
                  </a:lnTo>
                  <a:lnTo>
                    <a:pt x="13" y="9"/>
                  </a:lnTo>
                  <a:lnTo>
                    <a:pt x="11" y="0"/>
                  </a:lnTo>
                  <a:lnTo>
                    <a:pt x="6" y="4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020"/>
            <p:cNvSpPr>
              <a:spLocks/>
            </p:cNvSpPr>
            <p:nvPr/>
          </p:nvSpPr>
          <p:spPr bwMode="auto">
            <a:xfrm>
              <a:off x="1626663" y="5318125"/>
              <a:ext cx="7937" cy="1587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6" y="19"/>
                </a:cxn>
                <a:cxn ang="0">
                  <a:pos x="10" y="15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10" h="19">
                  <a:moveTo>
                    <a:pt x="0" y="13"/>
                  </a:moveTo>
                  <a:lnTo>
                    <a:pt x="6" y="19"/>
                  </a:lnTo>
                  <a:lnTo>
                    <a:pt x="10" y="15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021"/>
            <p:cNvSpPr>
              <a:spLocks/>
            </p:cNvSpPr>
            <p:nvPr/>
          </p:nvSpPr>
          <p:spPr bwMode="auto">
            <a:xfrm>
              <a:off x="1594913" y="5338763"/>
              <a:ext cx="12700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5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5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022"/>
            <p:cNvSpPr>
              <a:spLocks/>
            </p:cNvSpPr>
            <p:nvPr/>
          </p:nvSpPr>
          <p:spPr bwMode="auto">
            <a:xfrm>
              <a:off x="1609200" y="5353050"/>
              <a:ext cx="6350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6" y="17"/>
                </a:cxn>
                <a:cxn ang="0">
                  <a:pos x="10" y="7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0" h="17">
                  <a:moveTo>
                    <a:pt x="0" y="9"/>
                  </a:moveTo>
                  <a:lnTo>
                    <a:pt x="6" y="17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023"/>
            <p:cNvSpPr>
              <a:spLocks/>
            </p:cNvSpPr>
            <p:nvPr/>
          </p:nvSpPr>
          <p:spPr bwMode="auto">
            <a:xfrm>
              <a:off x="1586975" y="5368925"/>
              <a:ext cx="9525" cy="127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13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13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024"/>
            <p:cNvSpPr>
              <a:spLocks/>
            </p:cNvSpPr>
            <p:nvPr/>
          </p:nvSpPr>
          <p:spPr bwMode="auto">
            <a:xfrm>
              <a:off x="1583800" y="5405438"/>
              <a:ext cx="11112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3" h="16">
                  <a:moveTo>
                    <a:pt x="4" y="2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025"/>
            <p:cNvSpPr>
              <a:spLocks/>
            </p:cNvSpPr>
            <p:nvPr/>
          </p:nvSpPr>
          <p:spPr bwMode="auto">
            <a:xfrm>
              <a:off x="1596500" y="5419725"/>
              <a:ext cx="9525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17"/>
                </a:cxn>
                <a:cxn ang="0">
                  <a:pos x="12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2" h="17">
                  <a:moveTo>
                    <a:pt x="0" y="12"/>
                  </a:moveTo>
                  <a:lnTo>
                    <a:pt x="6" y="17"/>
                  </a:lnTo>
                  <a:lnTo>
                    <a:pt x="12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026"/>
            <p:cNvSpPr>
              <a:spLocks/>
            </p:cNvSpPr>
            <p:nvPr/>
          </p:nvSpPr>
          <p:spPr bwMode="auto">
            <a:xfrm>
              <a:off x="1577450" y="5437188"/>
              <a:ext cx="6350" cy="1111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15"/>
                </a:cxn>
                <a:cxn ang="0">
                  <a:pos x="10" y="14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0" h="15">
                  <a:moveTo>
                    <a:pt x="0" y="10"/>
                  </a:moveTo>
                  <a:lnTo>
                    <a:pt x="4" y="15"/>
                  </a:lnTo>
                  <a:lnTo>
                    <a:pt x="10" y="14"/>
                  </a:lnTo>
                  <a:lnTo>
                    <a:pt x="10" y="2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027"/>
            <p:cNvSpPr>
              <a:spLocks/>
            </p:cNvSpPr>
            <p:nvPr/>
          </p:nvSpPr>
          <p:spPr bwMode="auto">
            <a:xfrm>
              <a:off x="1556813" y="5465763"/>
              <a:ext cx="12700" cy="11113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6"/>
                </a:cxn>
                <a:cxn ang="0">
                  <a:pos x="7" y="16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6">
                  <a:moveTo>
                    <a:pt x="3" y="2"/>
                  </a:moveTo>
                  <a:lnTo>
                    <a:pt x="0" y="6"/>
                  </a:lnTo>
                  <a:lnTo>
                    <a:pt x="7" y="16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028"/>
            <p:cNvSpPr>
              <a:spLocks/>
            </p:cNvSpPr>
            <p:nvPr/>
          </p:nvSpPr>
          <p:spPr bwMode="auto">
            <a:xfrm>
              <a:off x="1571100" y="5480050"/>
              <a:ext cx="9525" cy="142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5" y="18"/>
                </a:cxn>
                <a:cxn ang="0">
                  <a:pos x="11" y="10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1" h="18">
                  <a:moveTo>
                    <a:pt x="0" y="10"/>
                  </a:moveTo>
                  <a:lnTo>
                    <a:pt x="5" y="18"/>
                  </a:lnTo>
                  <a:lnTo>
                    <a:pt x="11" y="1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029"/>
            <p:cNvSpPr>
              <a:spLocks/>
            </p:cNvSpPr>
            <p:nvPr/>
          </p:nvSpPr>
          <p:spPr bwMode="auto">
            <a:xfrm>
              <a:off x="1552050" y="5495925"/>
              <a:ext cx="63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18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0" h="18">
                  <a:moveTo>
                    <a:pt x="0" y="12"/>
                  </a:moveTo>
                  <a:lnTo>
                    <a:pt x="4" y="18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1030"/>
            <p:cNvSpPr>
              <a:spLocks/>
            </p:cNvSpPr>
            <p:nvPr/>
          </p:nvSpPr>
          <p:spPr bwMode="auto">
            <a:xfrm>
              <a:off x="1574275" y="5503863"/>
              <a:ext cx="9525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3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3" h="15">
                  <a:moveTo>
                    <a:pt x="3" y="2"/>
                  </a:moveTo>
                  <a:lnTo>
                    <a:pt x="0" y="7"/>
                  </a:lnTo>
                  <a:lnTo>
                    <a:pt x="7" y="15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1031"/>
            <p:cNvSpPr>
              <a:spLocks/>
            </p:cNvSpPr>
            <p:nvPr/>
          </p:nvSpPr>
          <p:spPr bwMode="auto">
            <a:xfrm>
              <a:off x="1586975" y="5519738"/>
              <a:ext cx="7937" cy="1270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17"/>
                </a:cxn>
                <a:cxn ang="0">
                  <a:pos x="9" y="7"/>
                </a:cxn>
                <a:cxn ang="0">
                  <a:pos x="7" y="0"/>
                </a:cxn>
                <a:cxn ang="0">
                  <a:pos x="2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9" h="17">
                  <a:moveTo>
                    <a:pt x="0" y="9"/>
                  </a:moveTo>
                  <a:lnTo>
                    <a:pt x="4" y="17"/>
                  </a:lnTo>
                  <a:lnTo>
                    <a:pt x="9" y="7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032"/>
            <p:cNvSpPr>
              <a:spLocks/>
            </p:cNvSpPr>
            <p:nvPr/>
          </p:nvSpPr>
          <p:spPr bwMode="auto">
            <a:xfrm>
              <a:off x="1566338" y="553402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52800"/>
            <a:ext cx="571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" name="repeating_click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467600" y="3962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9204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Music/Voice Separation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Accompaniment modeling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Modeling of the musical accompaniment from the non-vocal segments in the mixture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→ Need </a:t>
            </a:r>
            <a:r>
              <a:rPr lang="en-US" dirty="0" smtClean="0"/>
              <a:t>an accurate vocal/non-vocal segmentation!</a:t>
            </a:r>
          </a:p>
          <a:p>
            <a:pPr marL="457200" lvl="1" indent="0">
              <a:buNone/>
            </a:pPr>
            <a:r>
              <a:rPr lang="en-US" dirty="0"/>
              <a:t>→ Need </a:t>
            </a:r>
            <a:r>
              <a:rPr lang="en-US" dirty="0" smtClean="0"/>
              <a:t>a sufficient amount of non-vocal segments!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971800" y="3657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715000" y="3657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056642" y="3048000"/>
            <a:ext cx="3039358" cy="1295400"/>
            <a:chOff x="3056642" y="2971800"/>
            <a:chExt cx="3039358" cy="1295400"/>
          </a:xfrm>
        </p:grpSpPr>
        <p:sp>
          <p:nvSpPr>
            <p:cNvPr id="9" name="Rectangle 8"/>
            <p:cNvSpPr/>
            <p:nvPr/>
          </p:nvSpPr>
          <p:spPr>
            <a:xfrm>
              <a:off x="3657600" y="3352800"/>
              <a:ext cx="1828800" cy="914400"/>
            </a:xfrm>
            <a:prstGeom prst="rect">
              <a:avLst/>
            </a:prstGeom>
            <a:pattFill prst="dkUpDiag">
              <a:fgClr>
                <a:srgbClr val="FFFF00"/>
              </a:fgClr>
              <a:bgClr>
                <a:schemeClr val="tx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56642" y="2971800"/>
              <a:ext cx="3039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Vocal/non-vocal segmentation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657600" y="3352800"/>
              <a:ext cx="228600" cy="914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67200" y="3352800"/>
              <a:ext cx="114300" cy="914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76800" y="3352800"/>
              <a:ext cx="304800" cy="914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72100" y="3352800"/>
              <a:ext cx="114300" cy="914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329425" y="3048000"/>
            <a:ext cx="1976375" cy="1295400"/>
            <a:chOff x="6329425" y="2971800"/>
            <a:chExt cx="1976375" cy="1295400"/>
          </a:xfrm>
        </p:grpSpPr>
        <p:sp>
          <p:nvSpPr>
            <p:cNvPr id="10" name="Rectangle 9"/>
            <p:cNvSpPr/>
            <p:nvPr/>
          </p:nvSpPr>
          <p:spPr>
            <a:xfrm>
              <a:off x="6400800" y="3352800"/>
              <a:ext cx="1828800" cy="914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9425" y="2971800"/>
              <a:ext cx="1976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Music spectrogram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7189" y="3048000"/>
            <a:ext cx="2158411" cy="1295400"/>
            <a:chOff x="737189" y="2971800"/>
            <a:chExt cx="2158411" cy="1295400"/>
          </a:xfrm>
        </p:grpSpPr>
        <p:sp>
          <p:nvSpPr>
            <p:cNvPr id="23" name="Rectangle 22"/>
            <p:cNvSpPr/>
            <p:nvPr/>
          </p:nvSpPr>
          <p:spPr>
            <a:xfrm>
              <a:off x="914400" y="3352800"/>
              <a:ext cx="1828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7189" y="2971800"/>
              <a:ext cx="2158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Mixture spectrogram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519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Music/Voice Separation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Pitch-based inference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Separation of the vocals using the predominant pitch contour extracted from the vocal segments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→ Need </a:t>
            </a:r>
            <a:r>
              <a:rPr lang="en-US" dirty="0" smtClean="0"/>
              <a:t>an accurate predominant pitch detection!</a:t>
            </a:r>
          </a:p>
          <a:p>
            <a:pPr marL="457200" lvl="1" indent="0">
              <a:buNone/>
            </a:pPr>
            <a:r>
              <a:rPr lang="en-US" dirty="0"/>
              <a:t>→ Cannot </a:t>
            </a:r>
            <a:r>
              <a:rPr lang="en-US" dirty="0" smtClean="0"/>
              <a:t>extract unvoiced vocals!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2971800" y="3657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715000" y="3657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324600" y="3048000"/>
            <a:ext cx="1926618" cy="1295400"/>
            <a:chOff x="6324600" y="2971800"/>
            <a:chExt cx="1926618" cy="1295400"/>
          </a:xfrm>
        </p:grpSpPr>
        <p:sp>
          <p:nvSpPr>
            <p:cNvPr id="30" name="Rectangle 29"/>
            <p:cNvSpPr/>
            <p:nvPr/>
          </p:nvSpPr>
          <p:spPr>
            <a:xfrm>
              <a:off x="6400800" y="3352800"/>
              <a:ext cx="18288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24600" y="2971800"/>
              <a:ext cx="19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Voice spectrogram</a:t>
              </a:r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200400" y="3048000"/>
            <a:ext cx="2877263" cy="1295400"/>
            <a:chOff x="3200400" y="2971800"/>
            <a:chExt cx="2877263" cy="1295400"/>
          </a:xfrm>
        </p:grpSpPr>
        <p:sp>
          <p:nvSpPr>
            <p:cNvPr id="23" name="Rectangle 22"/>
            <p:cNvSpPr/>
            <p:nvPr/>
          </p:nvSpPr>
          <p:spPr>
            <a:xfrm>
              <a:off x="3657600" y="3352800"/>
              <a:ext cx="18288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00400" y="2971800"/>
              <a:ext cx="2877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Predominant pitch detection</a:t>
              </a:r>
              <a:endParaRPr lang="en-US" dirty="0"/>
            </a:p>
          </p:txBody>
        </p:sp>
        <p:cxnSp>
          <p:nvCxnSpPr>
            <p:cNvPr id="49" name="Curved Connector 48"/>
            <p:cNvCxnSpPr/>
            <p:nvPr/>
          </p:nvCxnSpPr>
          <p:spPr>
            <a:xfrm flipV="1">
              <a:off x="3657600" y="4038600"/>
              <a:ext cx="1828800" cy="76200"/>
            </a:xfrm>
            <a:prstGeom prst="curvedConnector3">
              <a:avLst>
                <a:gd name="adj1" fmla="val 52917"/>
              </a:avLst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657600" y="3352800"/>
              <a:ext cx="228600" cy="914400"/>
            </a:xfrm>
            <a:prstGeom prst="rect">
              <a:avLst/>
            </a:prstGeom>
            <a:pattFill prst="dkUpDiag">
              <a:fgClr>
                <a:srgbClr val="FF0000"/>
              </a:fgClr>
              <a:bgClr>
                <a:schemeClr val="tx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67200" y="3352800"/>
              <a:ext cx="114300" cy="914400"/>
            </a:xfrm>
            <a:prstGeom prst="rect">
              <a:avLst/>
            </a:prstGeom>
            <a:pattFill prst="dkUpDiag">
              <a:fgClr>
                <a:srgbClr val="FF0000"/>
              </a:fgClr>
              <a:bgClr>
                <a:schemeClr val="tx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76800" y="3352800"/>
              <a:ext cx="304800" cy="914400"/>
            </a:xfrm>
            <a:prstGeom prst="rect">
              <a:avLst/>
            </a:prstGeom>
            <a:pattFill prst="dkUpDiag">
              <a:fgClr>
                <a:srgbClr val="FF0000"/>
              </a:fgClr>
              <a:bgClr>
                <a:schemeClr val="tx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372100" y="3352800"/>
              <a:ext cx="114300" cy="914400"/>
            </a:xfrm>
            <a:prstGeom prst="rect">
              <a:avLst/>
            </a:prstGeom>
            <a:pattFill prst="dkUpDiag">
              <a:fgClr>
                <a:srgbClr val="FF0000"/>
              </a:fgClr>
              <a:bgClr>
                <a:schemeClr val="tx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7189" y="3048000"/>
            <a:ext cx="2158411" cy="1295400"/>
            <a:chOff x="737189" y="2971800"/>
            <a:chExt cx="2158411" cy="1295400"/>
          </a:xfrm>
        </p:grpSpPr>
        <p:sp>
          <p:nvSpPr>
            <p:cNvPr id="33" name="Rectangle 32"/>
            <p:cNvSpPr/>
            <p:nvPr/>
          </p:nvSpPr>
          <p:spPr>
            <a:xfrm>
              <a:off x="914400" y="3352800"/>
              <a:ext cx="1828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7189" y="2971800"/>
              <a:ext cx="2158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Mixture spectrogram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146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Non-negative Matrix Factorization (NMF)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Iterative factorization of the mixture spectrogram into non-negative additive basic components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→ Need to know the number of components!</a:t>
            </a:r>
          </a:p>
          <a:p>
            <a:pPr marL="457200" lvl="1" indent="0">
              <a:buNone/>
            </a:pPr>
            <a:r>
              <a:rPr lang="en-US" dirty="0"/>
              <a:t>→ Need </a:t>
            </a:r>
            <a:r>
              <a:rPr lang="en-US" dirty="0" smtClean="0"/>
              <a:t>a proper initialization!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Music/Voice Separation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3581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≈</a:t>
            </a:r>
            <a:endParaRPr lang="en-US" sz="2000" b="1" dirty="0"/>
          </a:p>
        </p:txBody>
      </p:sp>
      <p:sp>
        <p:nvSpPr>
          <p:cNvPr id="16" name="Right Arrow 15"/>
          <p:cNvSpPr/>
          <p:nvPr/>
        </p:nvSpPr>
        <p:spPr>
          <a:xfrm>
            <a:off x="5715000" y="3657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2971800" y="3048000"/>
            <a:ext cx="712054" cy="1295400"/>
            <a:chOff x="3048000" y="2971800"/>
            <a:chExt cx="712054" cy="1295400"/>
          </a:xfrm>
        </p:grpSpPr>
        <p:sp>
          <p:nvSpPr>
            <p:cNvPr id="17" name="Rectangle 16"/>
            <p:cNvSpPr/>
            <p:nvPr/>
          </p:nvSpPr>
          <p:spPr>
            <a:xfrm>
              <a:off x="3200400" y="3352800"/>
              <a:ext cx="762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76600" y="3352800"/>
              <a:ext cx="762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52800" y="3352800"/>
              <a:ext cx="76200" cy="914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29000" y="3352800"/>
              <a:ext cx="762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05200" y="3352800"/>
              <a:ext cx="76200" cy="914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81400" y="3352800"/>
              <a:ext cx="762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48000" y="2971800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Bases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33800" y="3048000"/>
            <a:ext cx="1828800" cy="838200"/>
            <a:chOff x="3733800" y="2971800"/>
            <a:chExt cx="1828800" cy="838200"/>
          </a:xfrm>
        </p:grpSpPr>
        <p:sp>
          <p:nvSpPr>
            <p:cNvPr id="27" name="Rectangle 26"/>
            <p:cNvSpPr/>
            <p:nvPr/>
          </p:nvSpPr>
          <p:spPr>
            <a:xfrm>
              <a:off x="3733800" y="3352800"/>
              <a:ext cx="1828800" cy="762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733800" y="3429000"/>
              <a:ext cx="1828800" cy="762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33800" y="3505200"/>
              <a:ext cx="1828800" cy="76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33800" y="3581400"/>
              <a:ext cx="1828800" cy="762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33800" y="3657600"/>
              <a:ext cx="1828800" cy="76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733800" y="3733800"/>
              <a:ext cx="1828800" cy="762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39902" y="2971800"/>
              <a:ext cx="1217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Activations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943600" y="3059668"/>
            <a:ext cx="2819041" cy="1436132"/>
            <a:chOff x="5943600" y="3135868"/>
            <a:chExt cx="2819041" cy="1436132"/>
          </a:xfrm>
        </p:grpSpPr>
        <p:sp>
          <p:nvSpPr>
            <p:cNvPr id="15" name="Rectangle 14"/>
            <p:cNvSpPr/>
            <p:nvPr/>
          </p:nvSpPr>
          <p:spPr>
            <a:xfrm>
              <a:off x="6400800" y="3505200"/>
              <a:ext cx="1828800" cy="914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53200" y="3657600"/>
              <a:ext cx="18288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43600" y="3135868"/>
              <a:ext cx="281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Music &amp; voice spectrograms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37189" y="3048000"/>
            <a:ext cx="2158411" cy="1295400"/>
            <a:chOff x="737189" y="2971800"/>
            <a:chExt cx="2158411" cy="1295400"/>
          </a:xfrm>
        </p:grpSpPr>
        <p:sp>
          <p:nvSpPr>
            <p:cNvPr id="14" name="Rectangle 13"/>
            <p:cNvSpPr/>
            <p:nvPr/>
          </p:nvSpPr>
          <p:spPr>
            <a:xfrm>
              <a:off x="914400" y="3352800"/>
              <a:ext cx="1828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7189" y="2971800"/>
              <a:ext cx="2158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Mixture spectrogram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4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REPET</a:t>
            </a:r>
            <a:r>
              <a:rPr lang="en-US" dirty="0" smtClean="0"/>
              <a:t> [</a:t>
            </a:r>
            <a:r>
              <a:rPr lang="en-US" dirty="0"/>
              <a:t>Rafii </a:t>
            </a:r>
            <a:r>
              <a:rPr lang="en-US" dirty="0" smtClean="0"/>
              <a:t>et al., 2013]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Automatic period finder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Soft time-frequency masking</a:t>
            </a:r>
          </a:p>
          <a:p>
            <a:pPr lvl="1"/>
            <a:endParaRPr lang="en-US" dirty="0"/>
          </a:p>
          <a:p>
            <a:r>
              <a:rPr lang="en-US" b="1" dirty="0"/>
              <a:t>Competitive method </a:t>
            </a:r>
            <a:r>
              <a:rPr lang="en-US" dirty="0" smtClean="0"/>
              <a:t>[Durrieu </a:t>
            </a:r>
            <a:r>
              <a:rPr lang="en-US" dirty="0"/>
              <a:t>et al., </a:t>
            </a:r>
            <a:r>
              <a:rPr lang="en-US" dirty="0" smtClean="0"/>
              <a:t>2011]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Source-filter modeling</a:t>
            </a:r>
            <a:r>
              <a:rPr lang="en-US" dirty="0"/>
              <a:t> </a:t>
            </a:r>
            <a:r>
              <a:rPr lang="en-US" dirty="0" smtClean="0"/>
              <a:t>with NMF framework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Unvoiced vocals estimation</a:t>
            </a:r>
          </a:p>
          <a:p>
            <a:pPr lvl="1"/>
            <a:endParaRPr lang="en-US" dirty="0" smtClean="0"/>
          </a:p>
          <a:p>
            <a:r>
              <a:rPr lang="en-US" b="1" dirty="0"/>
              <a:t>Data set </a:t>
            </a:r>
            <a:r>
              <a:rPr lang="en-US" dirty="0" smtClean="0"/>
              <a:t>[Hsu et al., 2010]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1,000 song clips (from karaoke Chinese pop songs)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3 </a:t>
            </a:r>
            <a:r>
              <a:rPr lang="en-US" dirty="0"/>
              <a:t>voice-to-music mixing ratios (-5, 0, and 5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26" name="Picture 2" descr="J:\Northwestern\Coursework\16 - Summer 2012\TGS 500 - Advanced Doctoral Study\Week 08\ISMIR 2012\12-08-08 - Tutorial\boxplot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87066"/>
            <a:ext cx="6226410" cy="511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12906" y="1542871"/>
            <a:ext cx="265970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 = </a:t>
            </a:r>
            <a:r>
              <a:rPr lang="en-US" dirty="0" err="1" smtClean="0"/>
              <a:t>Durrieu</a:t>
            </a:r>
            <a:endParaRPr lang="en-US" dirty="0" smtClean="0"/>
          </a:p>
          <a:p>
            <a:r>
              <a:rPr lang="en-US" b="1" dirty="0" smtClean="0"/>
              <a:t>D+H</a:t>
            </a:r>
            <a:r>
              <a:rPr lang="en-US" dirty="0" smtClean="0"/>
              <a:t> = </a:t>
            </a:r>
            <a:r>
              <a:rPr lang="en-US" dirty="0" err="1" smtClean="0"/>
              <a:t>Durrieu</a:t>
            </a:r>
            <a:r>
              <a:rPr lang="en-US" dirty="0" smtClean="0"/>
              <a:t> + High-pass</a:t>
            </a:r>
          </a:p>
          <a:p>
            <a:r>
              <a:rPr lang="en-US" b="1" dirty="0" smtClean="0"/>
              <a:t>R</a:t>
            </a:r>
            <a:r>
              <a:rPr lang="en-US" dirty="0" smtClean="0"/>
              <a:t> = REPET</a:t>
            </a:r>
          </a:p>
          <a:p>
            <a:r>
              <a:rPr lang="en-US" b="1" dirty="0" smtClean="0"/>
              <a:t>R+H</a:t>
            </a:r>
            <a:r>
              <a:rPr lang="en-US" dirty="0" smtClean="0"/>
              <a:t> = REPET + High-pass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9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Conclusions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REPET can compete with </a:t>
            </a:r>
            <a:r>
              <a:rPr lang="en-US" dirty="0"/>
              <a:t>state-of-the-art </a:t>
            </a:r>
            <a:r>
              <a:rPr lang="en-US" dirty="0" smtClean="0"/>
              <a:t>(and more </a:t>
            </a:r>
            <a:r>
              <a:rPr lang="en-US" dirty="0"/>
              <a:t>complex) music/voice </a:t>
            </a:r>
            <a:r>
              <a:rPr lang="en-US" dirty="0" smtClean="0"/>
              <a:t>separation methods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There is room for improvement (+ high-pass, + optimal period, + vocal frames)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Average computation time: 0.016 second for 1 second of mixture! (vs. 3.863 seconds for Durrieu)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95" y="4572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95" y="4572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95" y="24384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95" y="24384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" y="3429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REPET vs. </a:t>
            </a:r>
            <a:r>
              <a:rPr lang="en-US" dirty="0" err="1" smtClean="0"/>
              <a:t>Durrieu</a:t>
            </a:r>
            <a:r>
              <a:rPr lang="en-US" dirty="0" smtClean="0"/>
              <a:t> (source-filter + NMF)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2" name="dev1__bearlin-roads__snip_85_99__mi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 cstate="print"/>
          <a:stretch>
            <a:fillRect/>
          </a:stretch>
        </p:blipFill>
        <p:spPr>
          <a:xfrm>
            <a:off x="1143000" y="4800600"/>
            <a:ext cx="609600" cy="609600"/>
          </a:xfrm>
          <a:prstGeom prst="rect">
            <a:avLst/>
          </a:prstGeom>
        </p:spPr>
      </p:pic>
      <p:pic>
        <p:nvPicPr>
          <p:cNvPr id="13" name="dev1__bearlin-roads__snip_85_99__mix_mus_VUIMM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 cstate="print"/>
          <a:stretch>
            <a:fillRect/>
          </a:stretch>
        </p:blipFill>
        <p:spPr>
          <a:xfrm>
            <a:off x="4267200" y="3810000"/>
            <a:ext cx="609600" cy="609600"/>
          </a:xfrm>
          <a:prstGeom prst="rect">
            <a:avLst/>
          </a:prstGeom>
        </p:spPr>
      </p:pic>
      <p:pic>
        <p:nvPicPr>
          <p:cNvPr id="14" name="dev1__bearlin-roads__snip_85_99__mix_voc_VUIMM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 cstate="print"/>
          <a:stretch>
            <a:fillRect/>
          </a:stretch>
        </p:blipFill>
        <p:spPr>
          <a:xfrm>
            <a:off x="7467600" y="3810000"/>
            <a:ext cx="609600" cy="609600"/>
          </a:xfrm>
          <a:prstGeom prst="rect">
            <a:avLst/>
          </a:prstGeom>
        </p:spPr>
      </p:pic>
      <p:pic>
        <p:nvPicPr>
          <p:cNvPr id="15" name="dev1__bearlin-roads__snip_85_99__mix_1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 cstate="print"/>
          <a:stretch>
            <a:fillRect/>
          </a:stretch>
        </p:blipFill>
        <p:spPr>
          <a:xfrm>
            <a:off x="4267200" y="5943600"/>
            <a:ext cx="609600" cy="609600"/>
          </a:xfrm>
          <a:prstGeom prst="rect">
            <a:avLst/>
          </a:prstGeom>
        </p:spPr>
      </p:pic>
      <p:pic>
        <p:nvPicPr>
          <p:cNvPr id="16" name="dev1__bearlin-roads__snip_85_99__mix_2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 cstate="print"/>
          <a:stretch>
            <a:fillRect/>
          </a:stretch>
        </p:blipFill>
        <p:spPr>
          <a:xfrm>
            <a:off x="7467600" y="5943600"/>
            <a:ext cx="609600" cy="609600"/>
          </a:xfrm>
          <a:prstGeom prst="rect">
            <a:avLst/>
          </a:prstGeom>
        </p:spPr>
      </p:pic>
      <p:sp>
        <p:nvSpPr>
          <p:cNvPr id="21" name="Equal 20"/>
          <p:cNvSpPr/>
          <p:nvPr/>
        </p:nvSpPr>
        <p:spPr>
          <a:xfrm>
            <a:off x="2766965" y="385739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Plus 21"/>
          <p:cNvSpPr/>
          <p:nvPr/>
        </p:nvSpPr>
        <p:spPr>
          <a:xfrm>
            <a:off x="5919835" y="28194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5916175" y="49530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7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9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93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 vs. </a:t>
            </a:r>
            <a:r>
              <a:rPr lang="en-US" dirty="0" err="1" smtClean="0"/>
              <a:t>Ozerov</a:t>
            </a:r>
            <a:r>
              <a:rPr lang="en-US" dirty="0" smtClean="0"/>
              <a:t> (accompaniment modeling)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" y="3429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TASLP07_prodigy_mi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1143000" y="4800600"/>
            <a:ext cx="609600" cy="609600"/>
          </a:xfrm>
          <a:prstGeom prst="rect">
            <a:avLst/>
          </a:prstGeom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51015" y="2437955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TASLP07_prodigy_music_es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4267200" y="3810000"/>
            <a:ext cx="609600" cy="609600"/>
          </a:xfrm>
          <a:prstGeom prst="rect">
            <a:avLst/>
          </a:prstGeom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284695" y="244138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TASLP07_prodigy_voice_est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7467600" y="3810000"/>
            <a:ext cx="6096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151015" y="45720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TASLP07_prodigy_mix_1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4267200" y="5943600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86500" y="4572000"/>
            <a:ext cx="2857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TASLP07_prodigy_mix_2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7467600" y="5943600"/>
            <a:ext cx="609600" cy="609600"/>
          </a:xfrm>
          <a:prstGeom prst="rect">
            <a:avLst/>
          </a:prstGeom>
        </p:spPr>
      </p:pic>
      <p:sp>
        <p:nvSpPr>
          <p:cNvPr id="29" name="Equal 28"/>
          <p:cNvSpPr/>
          <p:nvPr/>
        </p:nvSpPr>
        <p:spPr>
          <a:xfrm>
            <a:off x="2766965" y="385739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Plus 29"/>
          <p:cNvSpPr/>
          <p:nvPr/>
        </p:nvSpPr>
        <p:spPr>
          <a:xfrm>
            <a:off x="5919835" y="28194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16175" y="49530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7670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 vs. Virtanen (NMF + pitch-based)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musicorig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1143000" y="4800600"/>
            <a:ext cx="609600" cy="609600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15" y="24384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musicmus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4267200" y="3810000"/>
            <a:ext cx="609600" cy="609600"/>
          </a:xfrm>
          <a:prstGeom prst="rect">
            <a:avLst/>
          </a:prstGeom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716" y="4572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musicorig2_1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4275676" y="5943600"/>
            <a:ext cx="609600" cy="609600"/>
          </a:xfrm>
          <a:prstGeom prst="rect">
            <a:avLst/>
          </a:prstGeom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44344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musicsep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7467600" y="3810000"/>
            <a:ext cx="609600" cy="609600"/>
          </a:xfrm>
          <a:prstGeom prst="rect">
            <a:avLst/>
          </a:prstGeom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72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musicorig2_2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7467600" y="5943600"/>
            <a:ext cx="609600" cy="609600"/>
          </a:xfrm>
          <a:prstGeom prst="rect">
            <a:avLst/>
          </a:prstGeom>
        </p:spPr>
      </p:pic>
      <p:sp>
        <p:nvSpPr>
          <p:cNvPr id="29" name="Equal 28"/>
          <p:cNvSpPr/>
          <p:nvPr/>
        </p:nvSpPr>
        <p:spPr>
          <a:xfrm>
            <a:off x="2766965" y="385739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Plus 29"/>
          <p:cNvSpPr/>
          <p:nvPr/>
        </p:nvSpPr>
        <p:spPr>
          <a:xfrm>
            <a:off x="5919835" y="28194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16175" y="49530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2544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 (more examples…)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15" y="4572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qual 6"/>
          <p:cNvSpPr/>
          <p:nvPr/>
        </p:nvSpPr>
        <p:spPr>
          <a:xfrm>
            <a:off x="2766965" y="2830215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5919835" y="28194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5916175" y="49530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" y="24384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" y="4572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Equal 11"/>
          <p:cNvSpPr/>
          <p:nvPr/>
        </p:nvSpPr>
        <p:spPr>
          <a:xfrm>
            <a:off x="2766965" y="4963815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15" y="24384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95" y="2446165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95" y="4572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ghostwriter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 cstate="print"/>
          <a:stretch>
            <a:fillRect/>
          </a:stretch>
        </p:blipFill>
        <p:spPr>
          <a:xfrm>
            <a:off x="1125755" y="3810000"/>
            <a:ext cx="609600" cy="609600"/>
          </a:xfrm>
          <a:prstGeom prst="rect">
            <a:avLst/>
          </a:prstGeom>
        </p:spPr>
      </p:pic>
      <p:pic>
        <p:nvPicPr>
          <p:cNvPr id="17" name="ghostwriter_1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 cstate="print"/>
          <a:stretch>
            <a:fillRect/>
          </a:stretch>
        </p:blipFill>
        <p:spPr>
          <a:xfrm>
            <a:off x="4267200" y="3810000"/>
            <a:ext cx="609600" cy="609600"/>
          </a:xfrm>
          <a:prstGeom prst="rect">
            <a:avLst/>
          </a:prstGeom>
        </p:spPr>
      </p:pic>
      <p:pic>
        <p:nvPicPr>
          <p:cNvPr id="18" name="ghostwriter_2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 cstate="print"/>
          <a:stretch>
            <a:fillRect/>
          </a:stretch>
        </p:blipFill>
        <p:spPr>
          <a:xfrm>
            <a:off x="7467600" y="3810000"/>
            <a:ext cx="609600" cy="609600"/>
          </a:xfrm>
          <a:prstGeom prst="rect">
            <a:avLst/>
          </a:prstGeom>
        </p:spPr>
      </p:pic>
      <p:pic>
        <p:nvPicPr>
          <p:cNvPr id="19" name="friday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 cstate="print"/>
          <a:stretch>
            <a:fillRect/>
          </a:stretch>
        </p:blipFill>
        <p:spPr>
          <a:xfrm>
            <a:off x="1125755" y="5943600"/>
            <a:ext cx="609600" cy="609600"/>
          </a:xfrm>
          <a:prstGeom prst="rect">
            <a:avLst/>
          </a:prstGeom>
        </p:spPr>
      </p:pic>
      <p:pic>
        <p:nvPicPr>
          <p:cNvPr id="20" name="friday_1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 cstate="print"/>
          <a:stretch>
            <a:fillRect/>
          </a:stretch>
        </p:blipFill>
        <p:spPr>
          <a:xfrm>
            <a:off x="4267200" y="5943600"/>
            <a:ext cx="609600" cy="609600"/>
          </a:xfrm>
          <a:prstGeom prst="rect">
            <a:avLst/>
          </a:prstGeom>
        </p:spPr>
      </p:pic>
      <p:pic>
        <p:nvPicPr>
          <p:cNvPr id="21" name="friday_2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 cstate="print"/>
          <a:stretch>
            <a:fillRect/>
          </a:stretch>
        </p:blipFill>
        <p:spPr>
          <a:xfrm>
            <a:off x="74676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5104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667000"/>
            <a:ext cx="5715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should be patterns that are more or less </a:t>
            </a:r>
            <a:r>
              <a:rPr lang="en-US" b="1" dirty="0" smtClean="0"/>
              <a:t>repeating in time and frequency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7086600" y="2743200"/>
            <a:ext cx="1905000" cy="1905000"/>
            <a:chOff x="7086600" y="2819400"/>
            <a:chExt cx="1905000" cy="1905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2819400"/>
              <a:ext cx="1905000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362932" y="2949946"/>
              <a:ext cx="1417320" cy="15544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72200" y="4572000"/>
            <a:ext cx="1066800" cy="1411224"/>
            <a:chOff x="6172200" y="4572000"/>
            <a:chExt cx="1066800" cy="1411224"/>
          </a:xfrm>
        </p:grpSpPr>
        <p:sp>
          <p:nvSpPr>
            <p:cNvPr id="11" name="Rectangle 10"/>
            <p:cNvSpPr/>
            <p:nvPr/>
          </p:nvSpPr>
          <p:spPr>
            <a:xfrm>
              <a:off x="6172200" y="5791200"/>
              <a:ext cx="192024" cy="1920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6364224" y="4572000"/>
              <a:ext cx="874776" cy="121920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162800" y="5096470"/>
            <a:ext cx="1742086" cy="923330"/>
            <a:chOff x="7068325" y="3889861"/>
            <a:chExt cx="1742086" cy="923330"/>
          </a:xfrm>
        </p:grpSpPr>
        <p:sp>
          <p:nvSpPr>
            <p:cNvPr id="23" name="Rectangle 22"/>
            <p:cNvSpPr/>
            <p:nvPr/>
          </p:nvSpPr>
          <p:spPr>
            <a:xfrm>
              <a:off x="7145135" y="3981300"/>
              <a:ext cx="182880" cy="7315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FFFF00"/>
                </a:gs>
                <a:gs pos="70000">
                  <a:srgbClr val="FF0300"/>
                </a:gs>
                <a:gs pos="100000">
                  <a:schemeClr val="tx1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98755" y="3889861"/>
              <a:ext cx="13613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High energy</a:t>
              </a:r>
            </a:p>
            <a:p>
              <a:endParaRPr lang="en-US" dirty="0" smtClean="0"/>
            </a:p>
            <a:p>
              <a:r>
                <a:rPr lang="en-US" dirty="0" smtClean="0"/>
                <a:t> Low energy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068325" y="3889861"/>
              <a:ext cx="1742086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8236935" y="3198570"/>
            <a:ext cx="137160" cy="1371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397515" y="3275380"/>
            <a:ext cx="82296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297285" y="3330250"/>
            <a:ext cx="0" cy="109728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4098" name="Picture 2" descr="J:\Work\PhD\02 - Prospectus - Fall 2012\12-12-10 - Presentation\REPET 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915" y="1547155"/>
            <a:ext cx="4424027" cy="48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1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074" name="Picture 2" descr="http://2.bp.blogspot.com/-2MQNrOlyWLU/TsTSJ8l907I/AAAAAAAACp4/aiqL3245tTg/s1600/theend031_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460500"/>
            <a:ext cx="6350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1200" dirty="0"/>
              <a:t>J.-L. </a:t>
            </a:r>
            <a:r>
              <a:rPr lang="en-US" sz="1200" dirty="0" err="1"/>
              <a:t>Durrieu</a:t>
            </a:r>
            <a:r>
              <a:rPr lang="en-US" sz="1200" dirty="0"/>
              <a:t>, B. David, and G. Richard, “A Musically Motivated Mid-level Representation for Pitch Estimation and Musical Audio Source Separation,” </a:t>
            </a:r>
            <a:r>
              <a:rPr lang="en-US" sz="1200" i="1" dirty="0"/>
              <a:t>IEEE Journal on Selected Topics on Signal Processing</a:t>
            </a:r>
            <a:r>
              <a:rPr lang="en-US" sz="1200" dirty="0"/>
              <a:t>, vol. 5, no. 6, pp. 1180-1191, October 2011.</a:t>
            </a:r>
          </a:p>
          <a:p>
            <a:pPr algn="just"/>
            <a:r>
              <a:rPr lang="en-US" sz="1200" dirty="0" smtClean="0"/>
              <a:t>C</a:t>
            </a:r>
            <a:r>
              <a:rPr lang="en-US" sz="1200" dirty="0"/>
              <a:t>.-L. Hsu and J.S. R. Jang, “On the Improvement of Singing Voice Separation for Monaural Recordings Using the MIR-1K Dataset,” </a:t>
            </a:r>
            <a:r>
              <a:rPr lang="en-US" sz="1200" i="1" dirty="0"/>
              <a:t>IEEE Transactions on Audio, Speech, and Language Processing</a:t>
            </a:r>
            <a:r>
              <a:rPr lang="en-US" sz="1200" dirty="0"/>
              <a:t>, vol. 18, no. 2, pp. 310-319, February </a:t>
            </a:r>
            <a:r>
              <a:rPr lang="en-US" sz="1200" dirty="0" smtClean="0"/>
              <a:t>2010.</a:t>
            </a:r>
          </a:p>
          <a:p>
            <a:pPr algn="just"/>
            <a:r>
              <a:rPr lang="en-US" sz="1200" dirty="0" smtClean="0"/>
              <a:t>A</a:t>
            </a:r>
            <a:r>
              <a:rPr lang="en-US" sz="1200" dirty="0"/>
              <a:t>. Liutkus, Z. Rafii, R. </a:t>
            </a:r>
            <a:r>
              <a:rPr lang="en-US" sz="1200" dirty="0" err="1"/>
              <a:t>Badeau</a:t>
            </a:r>
            <a:r>
              <a:rPr lang="en-US" sz="1200" dirty="0"/>
              <a:t>, B. Pardo, and G. Richard, “Adaptive Filtering for Music/Voice Separation exploiting the Repeating Musical Structure,” in </a:t>
            </a:r>
            <a:r>
              <a:rPr lang="en-US" sz="1200" i="1" dirty="0" smtClean="0"/>
              <a:t>37</a:t>
            </a:r>
            <a:r>
              <a:rPr lang="en-US" sz="1200" i="1" baseline="30000" dirty="0" smtClean="0"/>
              <a:t>th</a:t>
            </a:r>
            <a:r>
              <a:rPr lang="en-US" sz="1200" i="1" dirty="0" smtClean="0"/>
              <a:t> International </a:t>
            </a:r>
            <a:r>
              <a:rPr lang="en-US" sz="1200" i="1" dirty="0"/>
              <a:t>Conference on Acoustics, Speech and Signal Processing</a:t>
            </a:r>
            <a:r>
              <a:rPr lang="en-US" sz="1200" dirty="0"/>
              <a:t>, Kyoto, Japan, March 25-30, 2012</a:t>
            </a:r>
            <a:r>
              <a:rPr lang="en-US" sz="1200" dirty="0" smtClean="0"/>
              <a:t>.</a:t>
            </a:r>
          </a:p>
          <a:p>
            <a:pPr algn="just"/>
            <a:r>
              <a:rPr lang="en-US" sz="1200" dirty="0" smtClean="0"/>
              <a:t>J. H. McDermott, D. </a:t>
            </a:r>
            <a:r>
              <a:rPr lang="en-US" sz="1200" dirty="0" err="1" smtClean="0"/>
              <a:t>Wrobleski</a:t>
            </a:r>
            <a:r>
              <a:rPr lang="en-US" sz="1200" dirty="0" smtClean="0"/>
              <a:t>, and A. J. </a:t>
            </a:r>
            <a:r>
              <a:rPr lang="en-US" sz="1200" dirty="0" err="1" smtClean="0"/>
              <a:t>Oxenham</a:t>
            </a:r>
            <a:r>
              <a:rPr lang="en-US" sz="1200" dirty="0" smtClean="0"/>
              <a:t>, “Recovering Sound Sources from Embedded Repetition,” </a:t>
            </a:r>
            <a:r>
              <a:rPr lang="en-US" sz="1200" dirty="0"/>
              <a:t>in </a:t>
            </a:r>
            <a:r>
              <a:rPr lang="en-US" sz="1200" i="1" dirty="0" smtClean="0"/>
              <a:t>National Academy of Sciences</a:t>
            </a:r>
            <a:r>
              <a:rPr lang="en-US" sz="1200" dirty="0" smtClean="0"/>
              <a:t>, vol. 108, pp. 1188-1193, 2011.</a:t>
            </a:r>
            <a:endParaRPr lang="en-US" sz="1200" dirty="0"/>
          </a:p>
          <a:p>
            <a:pPr algn="just"/>
            <a:r>
              <a:rPr lang="en-US" sz="1200" dirty="0" smtClean="0"/>
              <a:t>A</a:t>
            </a:r>
            <a:r>
              <a:rPr lang="en-US" sz="1200" dirty="0"/>
              <a:t>. </a:t>
            </a:r>
            <a:r>
              <a:rPr lang="en-US" sz="1200" dirty="0" err="1"/>
              <a:t>Ozerov</a:t>
            </a:r>
            <a:r>
              <a:rPr lang="en-US" sz="1200" dirty="0"/>
              <a:t>, P. Philippe, F. </a:t>
            </a:r>
            <a:r>
              <a:rPr lang="en-US" sz="1200" dirty="0" err="1"/>
              <a:t>Bimbot</a:t>
            </a:r>
            <a:r>
              <a:rPr lang="en-US" sz="1200" dirty="0"/>
              <a:t>, and R. </a:t>
            </a:r>
            <a:r>
              <a:rPr lang="en-US" sz="1200" dirty="0" err="1"/>
              <a:t>Gribonval</a:t>
            </a:r>
            <a:r>
              <a:rPr lang="en-US" sz="1200" dirty="0"/>
              <a:t>, “Adaptation of Bayesian Models for Single-Channel Source Separation and its Application to Voice/Music Separation in Popular Songs,” </a:t>
            </a:r>
            <a:r>
              <a:rPr lang="en-US" sz="1200" i="1" dirty="0"/>
              <a:t>IEEE Transactions on Audio, Speech, and Language Processing</a:t>
            </a:r>
            <a:r>
              <a:rPr lang="en-US" sz="1200" dirty="0"/>
              <a:t>, vol. 15, no. 5, pp. 1564-1578, July 2007.</a:t>
            </a:r>
          </a:p>
          <a:p>
            <a:pPr algn="just"/>
            <a:r>
              <a:rPr lang="en-US" sz="1200" dirty="0" smtClean="0"/>
              <a:t>M. </a:t>
            </a:r>
            <a:r>
              <a:rPr lang="en-US" sz="1200" dirty="0" err="1" smtClean="0"/>
              <a:t>Piccardi</a:t>
            </a:r>
            <a:r>
              <a:rPr lang="en-US" sz="1200" dirty="0" smtClean="0"/>
              <a:t>, “Background Subtraction Techniques: a Review,” </a:t>
            </a:r>
            <a:r>
              <a:rPr lang="en-US" sz="1200" i="1" dirty="0" smtClean="0"/>
              <a:t>IEEE International Conference on Systems, Man and Cybernetics</a:t>
            </a:r>
            <a:r>
              <a:rPr lang="en-US" sz="1200" dirty="0" smtClean="0"/>
              <a:t>, The Hague, Netherlands, October 10-13, 2004</a:t>
            </a:r>
            <a:r>
              <a:rPr lang="en-US" sz="1200" dirty="0"/>
              <a:t>. </a:t>
            </a:r>
            <a:endParaRPr lang="en-US" sz="1200" dirty="0" smtClean="0"/>
          </a:p>
          <a:p>
            <a:pPr algn="just"/>
            <a:r>
              <a:rPr lang="en-US" sz="1200" dirty="0" smtClean="0"/>
              <a:t>Z. Rafii and B. Pardo, “A Simple Music/Voice Separation Method based on the Extraction of the Repeating Musical Structure,” </a:t>
            </a:r>
            <a:r>
              <a:rPr lang="en-US" sz="1200" i="1" dirty="0" smtClean="0"/>
              <a:t>36</a:t>
            </a:r>
            <a:r>
              <a:rPr lang="en-US" sz="1200" i="1" baseline="30000" dirty="0" smtClean="0"/>
              <a:t>th</a:t>
            </a:r>
            <a:r>
              <a:rPr lang="en-US" sz="1200" i="1" dirty="0" smtClean="0"/>
              <a:t> International Conference on Acoustics, Speech and Signal Processing</a:t>
            </a:r>
            <a:r>
              <a:rPr lang="en-US" sz="1200" dirty="0" smtClean="0"/>
              <a:t>, Prague, Czech Republic, May 22-27, 2011.</a:t>
            </a:r>
          </a:p>
          <a:p>
            <a:pPr algn="just"/>
            <a:r>
              <a:rPr lang="en-US" sz="1200" dirty="0" smtClean="0"/>
              <a:t>Z. Rafii and B. Pardo, “Music/Voice Separation using the Similarity Matrix,” in </a:t>
            </a:r>
            <a:r>
              <a:rPr lang="en-US" sz="1200" i="1" dirty="0" smtClean="0"/>
              <a:t>13</a:t>
            </a:r>
            <a:r>
              <a:rPr lang="en-US" sz="1200" i="1" baseline="30000" dirty="0" smtClean="0"/>
              <a:t>th</a:t>
            </a:r>
            <a:r>
              <a:rPr lang="en-US" sz="1200" i="1" dirty="0" smtClean="0"/>
              <a:t> International Society for Music Information Retrieval</a:t>
            </a:r>
            <a:r>
              <a:rPr lang="en-US" sz="1200" dirty="0" smtClean="0"/>
              <a:t>, Porto, Portugal, October 8-12, 2012.</a:t>
            </a:r>
          </a:p>
          <a:p>
            <a:pPr algn="just"/>
            <a:r>
              <a:rPr lang="en-US" sz="1200" dirty="0" smtClean="0"/>
              <a:t>Z</a:t>
            </a:r>
            <a:r>
              <a:rPr lang="en-US" sz="1200" dirty="0"/>
              <a:t>. Rafii and B. Pardo, </a:t>
            </a:r>
            <a:r>
              <a:rPr lang="en-US" sz="1200" dirty="0" smtClean="0"/>
              <a:t>“REpeating Pattern Extraction Technique (REPET): A Simple Method for Music/Voice Separation,” </a:t>
            </a:r>
            <a:r>
              <a:rPr lang="en-US" sz="1200" dirty="0"/>
              <a:t>in </a:t>
            </a:r>
            <a:r>
              <a:rPr lang="en-US" sz="1200" i="1" dirty="0"/>
              <a:t>IEEE </a:t>
            </a:r>
            <a:r>
              <a:rPr lang="en-US" sz="1200" i="1" dirty="0" smtClean="0"/>
              <a:t>Transactions on Audio, Speech, and Language Processing</a:t>
            </a:r>
            <a:r>
              <a:rPr lang="en-US" sz="1200" dirty="0" smtClean="0"/>
              <a:t>, Vol. 21, no. 1,  pp. 22-27</a:t>
            </a:r>
            <a:r>
              <a:rPr lang="en-US" sz="1200" dirty="0"/>
              <a:t>, </a:t>
            </a:r>
            <a:r>
              <a:rPr lang="en-US" sz="1200" dirty="0" smtClean="0"/>
              <a:t>January, 2013.</a:t>
            </a:r>
          </a:p>
          <a:p>
            <a:pPr algn="just"/>
            <a:r>
              <a:rPr lang="en-US" sz="1200" dirty="0" smtClean="0"/>
              <a:t>T. Virtanen, A. </a:t>
            </a:r>
            <a:r>
              <a:rPr lang="en-US" sz="1200" dirty="0" err="1" smtClean="0"/>
              <a:t>Mesaros</a:t>
            </a:r>
            <a:r>
              <a:rPr lang="en-US" sz="1200" dirty="0" smtClean="0"/>
              <a:t>, and M. </a:t>
            </a:r>
            <a:r>
              <a:rPr lang="en-US" sz="1200" dirty="0" err="1" smtClean="0"/>
              <a:t>Ryynänen</a:t>
            </a:r>
            <a:r>
              <a:rPr lang="en-US" sz="1200" dirty="0" smtClean="0"/>
              <a:t>, “Combining Pitch-based Inference and Non-Negative Spectrogram Factorization in Separating Vocals from Polyphonic Music,” </a:t>
            </a:r>
            <a:r>
              <a:rPr lang="en-US" sz="1200" i="1" dirty="0" smtClean="0"/>
              <a:t>ISCA Tutorial and Research Workshop on Statistical and Perceptual Audition</a:t>
            </a:r>
            <a:r>
              <a:rPr lang="en-US" sz="1200" dirty="0" smtClean="0"/>
              <a:t>, Brisbane, Australia, pp. 17-20, September 21, 2008.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5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 works well on excerpts with a relatively </a:t>
            </a:r>
            <a:r>
              <a:rPr lang="en-US" b="1" dirty="0" smtClean="0"/>
              <a:t>stable repeating background </a:t>
            </a:r>
            <a:r>
              <a:rPr lang="en-US" dirty="0" smtClean="0"/>
              <a:t>(e.g., 10 s verse)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657600" y="2590800"/>
            <a:ext cx="1828800" cy="1295400"/>
            <a:chOff x="3657600" y="2590800"/>
            <a:chExt cx="1828800" cy="1295400"/>
          </a:xfrm>
        </p:grpSpPr>
        <p:sp>
          <p:nvSpPr>
            <p:cNvPr id="7" name="Rectangle 6"/>
            <p:cNvSpPr/>
            <p:nvPr/>
          </p:nvSpPr>
          <p:spPr>
            <a:xfrm>
              <a:off x="3657600" y="29718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Verse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14800" y="2590800"/>
              <a:ext cx="926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Mixture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57600" y="4038600"/>
            <a:ext cx="1828800" cy="685800"/>
            <a:chOff x="3657600" y="4038600"/>
            <a:chExt cx="1828800" cy="685800"/>
          </a:xfrm>
        </p:grpSpPr>
        <p:sp>
          <p:nvSpPr>
            <p:cNvPr id="17" name="Rounded Rectangle 16"/>
            <p:cNvSpPr/>
            <p:nvPr/>
          </p:nvSpPr>
          <p:spPr>
            <a:xfrm>
              <a:off x="3657600" y="4038600"/>
              <a:ext cx="1828800" cy="228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REPET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ight Arrow 20"/>
            <p:cNvSpPr/>
            <p:nvPr/>
          </p:nvSpPr>
          <p:spPr>
            <a:xfrm rot="5400000">
              <a:off x="4343400" y="4267200"/>
              <a:ext cx="4572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27451" y="4964668"/>
            <a:ext cx="2287549" cy="1283732"/>
            <a:chOff x="3427451" y="4964668"/>
            <a:chExt cx="2287549" cy="1283732"/>
          </a:xfrm>
        </p:grpSpPr>
        <p:sp>
          <p:nvSpPr>
            <p:cNvPr id="9" name="Rectangle 8"/>
            <p:cNvSpPr/>
            <p:nvPr/>
          </p:nvSpPr>
          <p:spPr>
            <a:xfrm>
              <a:off x="3657600" y="53340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53340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0" y="53340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29200" y="53340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27451" y="4964668"/>
              <a:ext cx="2287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Repeating background</a:t>
              </a:r>
              <a:endParaRPr lang="en-US" dirty="0"/>
            </a:p>
          </p:txBody>
        </p:sp>
      </p:grp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2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full-track songs, the repeating background is likely to </a:t>
            </a:r>
            <a:r>
              <a:rPr lang="en-US" b="1" dirty="0" smtClean="0"/>
              <a:t>vary over time </a:t>
            </a:r>
            <a:r>
              <a:rPr lang="en-US" dirty="0" smtClean="0"/>
              <a:t>(e.g., verse/chorus)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371600" y="2590800"/>
            <a:ext cx="6400800" cy="1295400"/>
            <a:chOff x="1371600" y="3048000"/>
            <a:chExt cx="6400800" cy="1295400"/>
          </a:xfrm>
        </p:grpSpPr>
        <p:sp>
          <p:nvSpPr>
            <p:cNvPr id="36" name="Rectangle 35"/>
            <p:cNvSpPr/>
            <p:nvPr/>
          </p:nvSpPr>
          <p:spPr>
            <a:xfrm>
              <a:off x="1371600" y="34290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Verse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943600" y="34290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Verse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00400" y="3429000"/>
              <a:ext cx="2743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Chorus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58149" y="3048000"/>
              <a:ext cx="1299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Full mixture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71600" y="4964668"/>
            <a:ext cx="6400800" cy="1283732"/>
            <a:chOff x="1371600" y="4888468"/>
            <a:chExt cx="6400800" cy="1283732"/>
          </a:xfrm>
        </p:grpSpPr>
        <p:sp>
          <p:nvSpPr>
            <p:cNvPr id="41" name="Rectangle 40"/>
            <p:cNvSpPr/>
            <p:nvPr/>
          </p:nvSpPr>
          <p:spPr>
            <a:xfrm>
              <a:off x="13716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288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2860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432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004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2578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4008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3152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9436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8580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862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720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76600" y="4888468"/>
              <a:ext cx="2630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Full repeating background</a:t>
              </a:r>
              <a:endParaRPr lang="en-US" dirty="0"/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4229100" y="403860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 smtClean="0"/>
              <a:t>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06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3200400" y="4038600"/>
            <a:ext cx="2743200" cy="685800"/>
            <a:chOff x="3048000" y="4038600"/>
            <a:chExt cx="2743200" cy="685800"/>
          </a:xfrm>
        </p:grpSpPr>
        <p:sp>
          <p:nvSpPr>
            <p:cNvPr id="61" name="Rounded Rectangle 60"/>
            <p:cNvSpPr/>
            <p:nvPr/>
          </p:nvSpPr>
          <p:spPr>
            <a:xfrm>
              <a:off x="3048000" y="4038600"/>
              <a:ext cx="2743200" cy="228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REPET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Right Arrow 61"/>
            <p:cNvSpPr/>
            <p:nvPr/>
          </p:nvSpPr>
          <p:spPr>
            <a:xfrm rot="5400000">
              <a:off x="4191000" y="4267200"/>
              <a:ext cx="4572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71600" y="4038600"/>
            <a:ext cx="1828800" cy="685800"/>
            <a:chOff x="3200400" y="4038600"/>
            <a:chExt cx="1828800" cy="685800"/>
          </a:xfrm>
        </p:grpSpPr>
        <p:sp>
          <p:nvSpPr>
            <p:cNvPr id="55" name="Rounded Rectangle 54"/>
            <p:cNvSpPr/>
            <p:nvPr/>
          </p:nvSpPr>
          <p:spPr>
            <a:xfrm>
              <a:off x="3200400" y="4038600"/>
              <a:ext cx="1828800" cy="228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REPET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ight Arrow 55"/>
            <p:cNvSpPr/>
            <p:nvPr/>
          </p:nvSpPr>
          <p:spPr>
            <a:xfrm rot="5400000">
              <a:off x="3886200" y="4267200"/>
              <a:ext cx="4572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could do a </a:t>
            </a:r>
            <a:r>
              <a:rPr lang="en-US" b="1" dirty="0" smtClean="0"/>
              <a:t>prior segmentation </a:t>
            </a:r>
            <a:r>
              <a:rPr lang="en-US" dirty="0" smtClean="0"/>
              <a:t>of the song and apply REPET to the individual sections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1371600" y="3962400"/>
            <a:ext cx="0" cy="1371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200400" y="3962400"/>
            <a:ext cx="0" cy="1371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3962400"/>
            <a:ext cx="0" cy="1371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772400" y="3962400"/>
            <a:ext cx="0" cy="1371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943600" y="4038600"/>
            <a:ext cx="1828800" cy="685800"/>
            <a:chOff x="3657600" y="4038600"/>
            <a:chExt cx="1828800" cy="685800"/>
          </a:xfrm>
        </p:grpSpPr>
        <p:sp>
          <p:nvSpPr>
            <p:cNvPr id="58" name="Rounded Rectangle 57"/>
            <p:cNvSpPr/>
            <p:nvPr/>
          </p:nvSpPr>
          <p:spPr>
            <a:xfrm>
              <a:off x="3657600" y="4038600"/>
              <a:ext cx="1828800" cy="228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REPET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Right Arrow 58"/>
            <p:cNvSpPr/>
            <p:nvPr/>
          </p:nvSpPr>
          <p:spPr>
            <a:xfrm rot="5400000">
              <a:off x="4343400" y="4267200"/>
              <a:ext cx="4572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371600" y="2590800"/>
            <a:ext cx="6400800" cy="1295400"/>
            <a:chOff x="1371600" y="3048000"/>
            <a:chExt cx="6400800" cy="1295400"/>
          </a:xfrm>
        </p:grpSpPr>
        <p:sp>
          <p:nvSpPr>
            <p:cNvPr id="107" name="Rectangle 106"/>
            <p:cNvSpPr/>
            <p:nvPr/>
          </p:nvSpPr>
          <p:spPr>
            <a:xfrm>
              <a:off x="1371600" y="34290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Verse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943600" y="34290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Verse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200400" y="3429000"/>
              <a:ext cx="2743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Chorus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958149" y="3048000"/>
              <a:ext cx="1299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Full mixture</a:t>
              </a:r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371600" y="4964668"/>
            <a:ext cx="6400800" cy="1283732"/>
            <a:chOff x="1371600" y="4888468"/>
            <a:chExt cx="6400800" cy="1283732"/>
          </a:xfrm>
        </p:grpSpPr>
        <p:sp>
          <p:nvSpPr>
            <p:cNvPr id="85" name="Rectangle 84"/>
            <p:cNvSpPr/>
            <p:nvPr/>
          </p:nvSpPr>
          <p:spPr>
            <a:xfrm>
              <a:off x="13716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8288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2860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7432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2004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578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4008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3152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9436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580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8862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5720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276600" y="4888468"/>
              <a:ext cx="2630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Full repeating background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4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could apply REPET to local sections of the song over time via a fixed </a:t>
            </a:r>
            <a:r>
              <a:rPr lang="en-US" b="1" dirty="0" smtClean="0"/>
              <a:t>sliding window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371600" y="4053840"/>
            <a:ext cx="0" cy="12801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200400" y="4053840"/>
            <a:ext cx="0" cy="12801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286000" y="4267200"/>
            <a:ext cx="0" cy="10668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029200" y="4693920"/>
            <a:ext cx="0" cy="64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1371600" y="3962400"/>
            <a:ext cx="1828800" cy="685800"/>
            <a:chOff x="3505200" y="4038600"/>
            <a:chExt cx="1828800" cy="685800"/>
          </a:xfrm>
        </p:grpSpPr>
        <p:sp>
          <p:nvSpPr>
            <p:cNvPr id="49" name="Rounded Rectangle 48"/>
            <p:cNvSpPr/>
            <p:nvPr/>
          </p:nvSpPr>
          <p:spPr>
            <a:xfrm>
              <a:off x="3505200" y="4038600"/>
              <a:ext cx="1828800" cy="228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REPET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Right Arrow 49"/>
            <p:cNvSpPr/>
            <p:nvPr/>
          </p:nvSpPr>
          <p:spPr>
            <a:xfrm rot="5400000">
              <a:off x="4191000" y="4267200"/>
              <a:ext cx="4572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Sliding Window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4114800" y="4328160"/>
            <a:ext cx="0" cy="10058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029200" y="449580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1371600" y="2590800"/>
            <a:ext cx="6400800" cy="1295400"/>
            <a:chOff x="1371600" y="3048000"/>
            <a:chExt cx="6400800" cy="1295400"/>
          </a:xfrm>
        </p:grpSpPr>
        <p:sp>
          <p:nvSpPr>
            <p:cNvPr id="125" name="Rectangle 124"/>
            <p:cNvSpPr/>
            <p:nvPr/>
          </p:nvSpPr>
          <p:spPr>
            <a:xfrm>
              <a:off x="1371600" y="34290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Verse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943600" y="34290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Verse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200400" y="3429000"/>
              <a:ext cx="2743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Chorus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958149" y="3048000"/>
              <a:ext cx="1299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Full mixture</a:t>
              </a:r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86000" y="4267200"/>
            <a:ext cx="1828800" cy="685800"/>
            <a:chOff x="3505200" y="4038600"/>
            <a:chExt cx="1828800" cy="685800"/>
          </a:xfrm>
        </p:grpSpPr>
        <p:sp>
          <p:nvSpPr>
            <p:cNvPr id="52" name="Rounded Rectangle 51"/>
            <p:cNvSpPr/>
            <p:nvPr/>
          </p:nvSpPr>
          <p:spPr>
            <a:xfrm>
              <a:off x="3505200" y="4038600"/>
              <a:ext cx="1828800" cy="228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REPET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Right Arrow 52"/>
            <p:cNvSpPr/>
            <p:nvPr/>
          </p:nvSpPr>
          <p:spPr>
            <a:xfrm rot="5400000">
              <a:off x="4191000" y="4267200"/>
              <a:ext cx="4572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00400" y="4572000"/>
            <a:ext cx="1828800" cy="685800"/>
            <a:chOff x="3505200" y="4038600"/>
            <a:chExt cx="1828800" cy="685800"/>
          </a:xfrm>
        </p:grpSpPr>
        <p:sp>
          <p:nvSpPr>
            <p:cNvPr id="55" name="Rounded Rectangle 54"/>
            <p:cNvSpPr/>
            <p:nvPr/>
          </p:nvSpPr>
          <p:spPr>
            <a:xfrm>
              <a:off x="3505200" y="4038600"/>
              <a:ext cx="1828800" cy="228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REPET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ight Arrow 55"/>
            <p:cNvSpPr/>
            <p:nvPr/>
          </p:nvSpPr>
          <p:spPr>
            <a:xfrm rot="5400000">
              <a:off x="4191000" y="4267200"/>
              <a:ext cx="4572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371600" y="4964668"/>
            <a:ext cx="6400800" cy="1283732"/>
            <a:chOff x="1371600" y="4888468"/>
            <a:chExt cx="6400800" cy="1283732"/>
          </a:xfrm>
        </p:grpSpPr>
        <p:sp>
          <p:nvSpPr>
            <p:cNvPr id="71" name="Rectangle 70"/>
            <p:cNvSpPr/>
            <p:nvPr/>
          </p:nvSpPr>
          <p:spPr>
            <a:xfrm>
              <a:off x="13716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8288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860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7432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004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2578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008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3152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9436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580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8862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5720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6600" y="4888468"/>
              <a:ext cx="2630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Full repeating background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924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4038600"/>
            <a:ext cx="6400800" cy="685800"/>
            <a:chOff x="3048000" y="3810000"/>
            <a:chExt cx="6400800" cy="685800"/>
          </a:xfrm>
        </p:grpSpPr>
        <p:sp>
          <p:nvSpPr>
            <p:cNvPr id="59" name="Rounded Rectangle 58"/>
            <p:cNvSpPr/>
            <p:nvPr/>
          </p:nvSpPr>
          <p:spPr>
            <a:xfrm>
              <a:off x="3048000" y="3810000"/>
              <a:ext cx="6400800" cy="228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Adaptive REPET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ight Arrow 59"/>
            <p:cNvSpPr/>
            <p:nvPr/>
          </p:nvSpPr>
          <p:spPr>
            <a:xfrm rot="5400000">
              <a:off x="6019800" y="4038600"/>
              <a:ext cx="4572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REPET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could directly </a:t>
            </a:r>
            <a:r>
              <a:rPr lang="en-US" b="1" dirty="0" smtClean="0"/>
              <a:t>adapt REPET </a:t>
            </a:r>
            <a:r>
              <a:rPr lang="en-US" dirty="0" smtClean="0"/>
              <a:t>along time by locally modeling the repeating background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1371600" y="2590800"/>
            <a:ext cx="6400800" cy="1295400"/>
            <a:chOff x="1371600" y="3048000"/>
            <a:chExt cx="6400800" cy="1295400"/>
          </a:xfrm>
        </p:grpSpPr>
        <p:sp>
          <p:nvSpPr>
            <p:cNvPr id="62" name="Rectangle 61"/>
            <p:cNvSpPr/>
            <p:nvPr/>
          </p:nvSpPr>
          <p:spPr>
            <a:xfrm>
              <a:off x="1371600" y="34290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Verse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43600" y="34290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Verse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200400" y="3429000"/>
              <a:ext cx="2743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</a:rPr>
                <a:t>Chorus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58149" y="3048000"/>
              <a:ext cx="1299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Full mixture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371600" y="4964668"/>
            <a:ext cx="6400800" cy="1283732"/>
            <a:chOff x="1371600" y="4888468"/>
            <a:chExt cx="6400800" cy="1283732"/>
          </a:xfrm>
        </p:grpSpPr>
        <p:sp>
          <p:nvSpPr>
            <p:cNvPr id="50" name="Rectangle 49"/>
            <p:cNvSpPr/>
            <p:nvPr/>
          </p:nvSpPr>
          <p:spPr>
            <a:xfrm>
              <a:off x="13716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288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860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004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578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008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3152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9436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58000" y="52578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8862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572000" y="5257800"/>
              <a:ext cx="6858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276600" y="4888468"/>
              <a:ext cx="2630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Full repeating background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731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pic>
        <p:nvPicPr>
          <p:cNvPr id="147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5221" r="7103" b="10969"/>
          <a:stretch/>
        </p:blipFill>
        <p:spPr bwMode="auto">
          <a:xfrm>
            <a:off x="6324600" y="3581400"/>
            <a:ext cx="2576902" cy="1119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9" name="Group 148"/>
          <p:cNvGrpSpPr/>
          <p:nvPr/>
        </p:nvGrpSpPr>
        <p:grpSpPr>
          <a:xfrm>
            <a:off x="7480517" y="3618920"/>
            <a:ext cx="240772" cy="1398612"/>
            <a:chOff x="7634058" y="3646172"/>
            <a:chExt cx="240772" cy="1398612"/>
          </a:xfrm>
        </p:grpSpPr>
        <p:sp>
          <p:nvSpPr>
            <p:cNvPr id="150" name="Rectangle 149"/>
            <p:cNvSpPr/>
            <p:nvPr/>
          </p:nvSpPr>
          <p:spPr>
            <a:xfrm>
              <a:off x="7706580" y="3646172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634058" y="4675452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i</a:t>
              </a:r>
              <a:endParaRPr lang="en-US" b="1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352800" y="4953000"/>
            <a:ext cx="2689860" cy="1455448"/>
            <a:chOff x="3657600" y="4445165"/>
            <a:chExt cx="2689860" cy="1455448"/>
          </a:xfrm>
        </p:grpSpPr>
        <p:pic>
          <p:nvPicPr>
            <p:cNvPr id="87" name="Picture 5"/>
            <p:cNvPicPr>
              <a:picLocks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3" t="5221" r="7103" b="10969"/>
            <a:stretch/>
          </p:blipFill>
          <p:spPr bwMode="auto">
            <a:xfrm>
              <a:off x="3735920" y="4781227"/>
              <a:ext cx="2576902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3657600" y="4445165"/>
              <a:ext cx="2689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Repeating Spectrogram </a:t>
              </a:r>
              <a:r>
                <a:rPr lang="en-US" b="1" dirty="0" smtClean="0"/>
                <a:t>W</a:t>
              </a:r>
              <a:endParaRPr lang="en-US" b="1" dirty="0"/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316914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REPET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319674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-76200" y="3200400"/>
            <a:ext cx="615553" cy="17389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2</a:t>
            </a:r>
            <a:endParaRPr lang="en-US" sz="2800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400" y="3200400"/>
            <a:ext cx="8503920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400" y="4953000"/>
            <a:ext cx="8503920" cy="540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8025" y="1790946"/>
            <a:ext cx="2492375" cy="1028454"/>
            <a:chOff x="784225" y="229209"/>
            <a:chExt cx="2492375" cy="1028454"/>
          </a:xfrm>
        </p:grpSpPr>
        <p:sp>
          <p:nvSpPr>
            <p:cNvPr id="45" name="TextBox 44"/>
            <p:cNvSpPr txBox="1"/>
            <p:nvPr/>
          </p:nvSpPr>
          <p:spPr>
            <a:xfrm>
              <a:off x="784225" y="229209"/>
              <a:ext cx="2492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Signal </a:t>
              </a:r>
              <a:r>
                <a:rPr lang="en-US" b="1" dirty="0" smtClean="0"/>
                <a:t>x</a:t>
              </a:r>
              <a:endParaRPr lang="en-US" b="1" dirty="0"/>
            </a:p>
          </p:txBody>
        </p:sp>
        <p:pic>
          <p:nvPicPr>
            <p:cNvPr id="46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7464" r="9373" b="10287"/>
            <a:stretch/>
          </p:blipFill>
          <p:spPr bwMode="auto">
            <a:xfrm>
              <a:off x="784225" y="598541"/>
              <a:ext cx="2492375" cy="65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248400" y="1524000"/>
            <a:ext cx="2606039" cy="1473738"/>
            <a:chOff x="6248400" y="1535668"/>
            <a:chExt cx="2606039" cy="1473738"/>
          </a:xfrm>
        </p:grpSpPr>
        <p:pic>
          <p:nvPicPr>
            <p:cNvPr id="9218" name="Picture 2"/>
            <p:cNvPicPr>
              <a:picLocks noChangeArrowheads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3" t="6817" r="8927" b="9924"/>
            <a:stretch/>
          </p:blipFill>
          <p:spPr bwMode="auto">
            <a:xfrm>
              <a:off x="6314024" y="1897380"/>
              <a:ext cx="2525176" cy="11120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6248400" y="1535668"/>
              <a:ext cx="2606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Beat Spectrogram </a:t>
              </a:r>
              <a:r>
                <a:rPr lang="en-US" b="1" dirty="0"/>
                <a:t>B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4075" y="3240431"/>
            <a:ext cx="2534571" cy="1407769"/>
            <a:chOff x="3752850" y="319523"/>
            <a:chExt cx="2534571" cy="1407769"/>
          </a:xfrm>
        </p:grpSpPr>
        <p:sp>
          <p:nvSpPr>
            <p:cNvPr id="58" name="TextBox 57"/>
            <p:cNvSpPr txBox="1"/>
            <p:nvPr/>
          </p:nvSpPr>
          <p:spPr>
            <a:xfrm>
              <a:off x="3810775" y="319523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5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35046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7" name="Group 76"/>
          <p:cNvGrpSpPr/>
          <p:nvPr/>
        </p:nvGrpSpPr>
        <p:grpSpPr>
          <a:xfrm>
            <a:off x="685800" y="4949249"/>
            <a:ext cx="2504122" cy="1447752"/>
            <a:chOff x="3752850" y="330294"/>
            <a:chExt cx="2504122" cy="1447752"/>
          </a:xfrm>
        </p:grpSpPr>
        <p:pic>
          <p:nvPicPr>
            <p:cNvPr id="81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85800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3770566" y="330294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</a:t>
              </a:r>
              <a:endParaRPr lang="en-US" b="1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286805" y="4939388"/>
            <a:ext cx="2509217" cy="1461412"/>
            <a:chOff x="6642938" y="4445165"/>
            <a:chExt cx="2509217" cy="1461412"/>
          </a:xfrm>
        </p:grpSpPr>
        <p:pic>
          <p:nvPicPr>
            <p:cNvPr id="90" name="Picture 3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41" t="6190" r="8957" b="10000"/>
            <a:stretch/>
          </p:blipFill>
          <p:spPr bwMode="auto">
            <a:xfrm>
              <a:off x="6642938" y="4787191"/>
              <a:ext cx="2509217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642939" y="4445165"/>
              <a:ext cx="250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Time-Frequency Mask </a:t>
              </a:r>
              <a:r>
                <a:rPr lang="en-US" b="1" dirty="0" smtClean="0"/>
                <a:t>M</a:t>
              </a:r>
              <a:endParaRPr lang="en-US" b="1" dirty="0"/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59436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4360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592797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496660" y="1524000"/>
            <a:ext cx="2504122" cy="1457365"/>
            <a:chOff x="3752850" y="320681"/>
            <a:chExt cx="2504122" cy="1457365"/>
          </a:xfrm>
        </p:grpSpPr>
        <p:sp>
          <p:nvSpPr>
            <p:cNvPr id="48" name="TextBox 47"/>
            <p:cNvSpPr txBox="1"/>
            <p:nvPr/>
          </p:nvSpPr>
          <p:spPr>
            <a:xfrm>
              <a:off x="3762107" y="320681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Spectrogram </a:t>
              </a:r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4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85800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Right Arrow 49"/>
          <p:cNvSpPr/>
          <p:nvPr/>
        </p:nvSpPr>
        <p:spPr>
          <a:xfrm>
            <a:off x="32004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rved Up Arrow 106"/>
          <p:cNvSpPr/>
          <p:nvPr/>
        </p:nvSpPr>
        <p:spPr>
          <a:xfrm rot="16200000">
            <a:off x="8549640" y="1954291"/>
            <a:ext cx="411480" cy="320040"/>
          </a:xfrm>
          <a:prstGeom prst="curvedUp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Curved Up Arrow 103"/>
          <p:cNvSpPr/>
          <p:nvPr/>
        </p:nvSpPr>
        <p:spPr>
          <a:xfrm rot="16200000">
            <a:off x="8549640" y="2746772"/>
            <a:ext cx="41148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873630" y="274320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</a:t>
            </a:r>
            <a:r>
              <a:rPr lang="en-US" b="1" baseline="-25000" dirty="0" smtClean="0"/>
              <a:t>i</a:t>
            </a:r>
            <a:endParaRPr lang="en-US" b="1" baseline="-25000" dirty="0"/>
          </a:p>
        </p:txBody>
      </p:sp>
      <p:sp>
        <p:nvSpPr>
          <p:cNvPr id="85" name="Rectangle 84"/>
          <p:cNvSpPr/>
          <p:nvPr/>
        </p:nvSpPr>
        <p:spPr>
          <a:xfrm>
            <a:off x="7560855" y="1889856"/>
            <a:ext cx="59145" cy="10819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7467600" y="2906048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</a:t>
            </a:r>
            <a:endParaRPr lang="en-US" b="1" baseline="-25000" dirty="0"/>
          </a:p>
        </p:txBody>
      </p:sp>
      <p:sp>
        <p:nvSpPr>
          <p:cNvPr id="108" name="Curved Up Arrow 107"/>
          <p:cNvSpPr/>
          <p:nvPr/>
        </p:nvSpPr>
        <p:spPr>
          <a:xfrm rot="16200000">
            <a:off x="8549640" y="2350770"/>
            <a:ext cx="41148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" name="Picture 6"/>
          <p:cNvPicPr>
            <a:picLocks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6539" r="9048" b="10956"/>
          <a:stretch/>
        </p:blipFill>
        <p:spPr bwMode="auto">
          <a:xfrm rot="16200000">
            <a:off x="7757032" y="2335164"/>
            <a:ext cx="1113954" cy="44078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>
            <a:stCxn id="85" idx="3"/>
          </p:cNvCxnSpPr>
          <p:nvPr/>
        </p:nvCxnSpPr>
        <p:spPr>
          <a:xfrm>
            <a:off x="7620000" y="2430828"/>
            <a:ext cx="694009" cy="1247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881246" y="3276600"/>
            <a:ext cx="2375259" cy="1688381"/>
            <a:chOff x="716646" y="3340409"/>
            <a:chExt cx="2375259" cy="1688381"/>
          </a:xfrm>
        </p:grpSpPr>
        <p:sp>
          <p:nvSpPr>
            <p:cNvPr id="117" name="Rectangle 116"/>
            <p:cNvSpPr/>
            <p:nvPr/>
          </p:nvSpPr>
          <p:spPr>
            <a:xfrm>
              <a:off x="1768435" y="3631730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23525" y="3621025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639560" y="3631730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691625" y="465945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i</a:t>
              </a:r>
              <a:endParaRPr lang="en-US" b="1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439162" y="464747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i+1p</a:t>
              </a:r>
              <a:r>
                <a:rPr lang="en-US" b="1" baseline="-25000" dirty="0" smtClean="0"/>
                <a:t>i</a:t>
              </a:r>
              <a:endParaRPr lang="en-US" b="1" baseline="-250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16646" y="4647477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i-1p</a:t>
              </a:r>
              <a:r>
                <a:rPr lang="en-US" b="1" baseline="-25000" dirty="0" smtClean="0"/>
                <a:t>i</a:t>
              </a:r>
              <a:endParaRPr lang="en-US" b="1" baseline="-25000" dirty="0"/>
            </a:p>
          </p:txBody>
        </p:sp>
        <p:sp>
          <p:nvSpPr>
            <p:cNvPr id="123" name="Curved Down Arrow 122"/>
            <p:cNvSpPr/>
            <p:nvPr/>
          </p:nvSpPr>
          <p:spPr>
            <a:xfrm>
              <a:off x="1894620" y="3340409"/>
              <a:ext cx="822960" cy="274320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urved Down Arrow 123"/>
            <p:cNvSpPr/>
            <p:nvPr/>
          </p:nvSpPr>
          <p:spPr>
            <a:xfrm flipH="1">
              <a:off x="917440" y="3340409"/>
              <a:ext cx="822960" cy="274320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10000" y="3200400"/>
            <a:ext cx="1920240" cy="1752600"/>
            <a:chOff x="3810000" y="3200400"/>
            <a:chExt cx="1920240" cy="1752600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0" y="3200400"/>
              <a:ext cx="1920240" cy="1600200"/>
              <a:chOff x="3810000" y="3124200"/>
              <a:chExt cx="1920240" cy="16002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114800" y="3124200"/>
                <a:ext cx="128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Median</a:t>
                </a:r>
                <a:endParaRPr lang="en-US" b="1" dirty="0"/>
              </a:p>
            </p:txBody>
          </p:sp>
          <p:sp>
            <p:nvSpPr>
              <p:cNvPr id="68" name="Double Brace 67"/>
              <p:cNvSpPr/>
              <p:nvPr/>
            </p:nvSpPr>
            <p:spPr>
              <a:xfrm>
                <a:off x="3810000" y="3398520"/>
                <a:ext cx="1920240" cy="1325880"/>
              </a:xfrm>
              <a:prstGeom prst="bracePair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1" name="Picture 5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3" t="7500" r="72061" b="10722"/>
            <a:stretch/>
          </p:blipFill>
          <p:spPr bwMode="auto">
            <a:xfrm>
              <a:off x="4341570" y="3555954"/>
              <a:ext cx="102414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4" name="Picture 5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3" t="7500" r="72061" b="10722"/>
            <a:stretch/>
          </p:blipFill>
          <p:spPr bwMode="auto">
            <a:xfrm>
              <a:off x="4700016" y="3555954"/>
              <a:ext cx="102414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7" name="Picture 5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3" t="7500" r="72061" b="10722"/>
            <a:stretch/>
          </p:blipFill>
          <p:spPr bwMode="auto">
            <a:xfrm>
              <a:off x="5045661" y="3555954"/>
              <a:ext cx="102414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0" name="TextBox 139"/>
            <p:cNvSpPr txBox="1"/>
            <p:nvPr/>
          </p:nvSpPr>
          <p:spPr>
            <a:xfrm>
              <a:off x="4632579" y="458366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i</a:t>
              </a:r>
              <a:endParaRPr lang="en-US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876800" y="458366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i+1p</a:t>
              </a:r>
              <a:r>
                <a:rPr lang="en-US" b="1" baseline="-25000" dirty="0" smtClean="0"/>
                <a:t>i</a:t>
              </a:r>
              <a:endParaRPr lang="en-US" b="1" baseline="-25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114800" y="4583668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i-1p</a:t>
              </a:r>
              <a:r>
                <a:rPr lang="en-US" b="1" baseline="-25000" dirty="0" smtClean="0"/>
                <a:t>i</a:t>
              </a:r>
              <a:endParaRPr lang="en-US" b="1" baseline="-25000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705503" y="3551389"/>
              <a:ext cx="91440" cy="1089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056635" y="3559009"/>
              <a:ext cx="91440" cy="1089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352544" y="3559009"/>
              <a:ext cx="91440" cy="1089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457200" y="5205214"/>
            <a:ext cx="2576902" cy="1424186"/>
            <a:chOff x="6324600" y="3200400"/>
            <a:chExt cx="2576902" cy="1424186"/>
          </a:xfrm>
        </p:grpSpPr>
        <p:pic>
          <p:nvPicPr>
            <p:cNvPr id="153" name="Picture 5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3" t="5221" r="7103" b="10969"/>
            <a:stretch/>
          </p:blipFill>
          <p:spPr bwMode="auto">
            <a:xfrm>
              <a:off x="6324600" y="3505200"/>
              <a:ext cx="2576902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4" name="TextBox 153"/>
            <p:cNvSpPr txBox="1"/>
            <p:nvPr/>
          </p:nvSpPr>
          <p:spPr>
            <a:xfrm>
              <a:off x="6348437" y="3200400"/>
              <a:ext cx="2476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U</a:t>
              </a:r>
              <a:endParaRPr lang="en-US" sz="1600" b="1" dirty="0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4724400" y="1879853"/>
            <a:ext cx="91440" cy="10891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648200" y="2906048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</a:t>
            </a:r>
            <a:endParaRPr 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-76200" y="1447801"/>
            <a:ext cx="615553" cy="17525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1</a:t>
            </a:r>
            <a:endParaRPr lang="en-US" sz="28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-76200" y="4953000"/>
            <a:ext cx="615553" cy="1752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3</a:t>
            </a:r>
            <a:endParaRPr lang="en-US" sz="2800" b="1" dirty="0"/>
          </a:p>
        </p:txBody>
      </p:sp>
      <p:grpSp>
        <p:nvGrpSpPr>
          <p:cNvPr id="93" name="Group 92"/>
          <p:cNvGrpSpPr/>
          <p:nvPr/>
        </p:nvGrpSpPr>
        <p:grpSpPr>
          <a:xfrm>
            <a:off x="2667000" y="6078945"/>
            <a:ext cx="551754" cy="691290"/>
            <a:chOff x="961538" y="5578151"/>
            <a:chExt cx="551754" cy="691290"/>
          </a:xfrm>
        </p:grpSpPr>
        <p:sp>
          <p:nvSpPr>
            <p:cNvPr id="94" name="Left-Up Arrow 93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6296458" y="3276600"/>
            <a:ext cx="257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Repeating Spectrogram </a:t>
            </a:r>
            <a:r>
              <a:rPr lang="en-US" b="1" dirty="0"/>
              <a:t>U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4656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3352800" y="4953000"/>
            <a:ext cx="2689860" cy="1455448"/>
            <a:chOff x="3657600" y="4445165"/>
            <a:chExt cx="2689860" cy="1455448"/>
          </a:xfrm>
        </p:grpSpPr>
        <p:pic>
          <p:nvPicPr>
            <p:cNvPr id="87" name="Picture 5"/>
            <p:cNvPicPr>
              <a:picLocks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3" t="5221" r="7103" b="10969"/>
            <a:stretch/>
          </p:blipFill>
          <p:spPr bwMode="auto">
            <a:xfrm>
              <a:off x="3735920" y="4781227"/>
              <a:ext cx="2576902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3657600" y="4445165"/>
              <a:ext cx="2689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Repeating Spectrogram </a:t>
              </a:r>
              <a:r>
                <a:rPr lang="en-US" b="1" dirty="0" smtClean="0"/>
                <a:t>W</a:t>
              </a:r>
              <a:endParaRPr lang="en-US" b="1" dirty="0"/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316914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REPET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319674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-76200" y="3200401"/>
            <a:ext cx="615553" cy="17389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2</a:t>
            </a:r>
            <a:endParaRPr lang="en-US" sz="2800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400" y="3200400"/>
            <a:ext cx="8503920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400" y="4953000"/>
            <a:ext cx="8503920" cy="540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8025" y="1790946"/>
            <a:ext cx="2492375" cy="1028454"/>
            <a:chOff x="784225" y="229209"/>
            <a:chExt cx="2492375" cy="1028454"/>
          </a:xfrm>
        </p:grpSpPr>
        <p:sp>
          <p:nvSpPr>
            <p:cNvPr id="45" name="TextBox 44"/>
            <p:cNvSpPr txBox="1"/>
            <p:nvPr/>
          </p:nvSpPr>
          <p:spPr>
            <a:xfrm>
              <a:off x="784225" y="229209"/>
              <a:ext cx="2492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Signal </a:t>
              </a:r>
              <a:r>
                <a:rPr lang="en-US" b="1" dirty="0" smtClean="0"/>
                <a:t>x</a:t>
              </a:r>
              <a:endParaRPr lang="en-US" b="1" dirty="0"/>
            </a:p>
          </p:txBody>
        </p:sp>
        <p:pic>
          <p:nvPicPr>
            <p:cNvPr id="46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7464" r="9373" b="10287"/>
            <a:stretch/>
          </p:blipFill>
          <p:spPr bwMode="auto">
            <a:xfrm>
              <a:off x="784225" y="598541"/>
              <a:ext cx="2492375" cy="65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6248400" y="1737044"/>
            <a:ext cx="2606039" cy="1023602"/>
            <a:chOff x="6537961" y="271548"/>
            <a:chExt cx="2606039" cy="1023602"/>
          </a:xfrm>
        </p:grpSpPr>
        <p:sp>
          <p:nvSpPr>
            <p:cNvPr id="52" name="TextBox 51"/>
            <p:cNvSpPr txBox="1"/>
            <p:nvPr/>
          </p:nvSpPr>
          <p:spPr>
            <a:xfrm>
              <a:off x="6537961" y="271548"/>
              <a:ext cx="2606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Beat Spectrum </a:t>
              </a:r>
              <a:r>
                <a:rPr lang="en-US" b="1" dirty="0" smtClean="0"/>
                <a:t>b</a:t>
              </a:r>
              <a:endParaRPr lang="en-US" b="1" dirty="0"/>
            </a:p>
          </p:txBody>
        </p:sp>
        <p:pic>
          <p:nvPicPr>
            <p:cNvPr id="53" name="Picture 6"/>
            <p:cNvPicPr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8" t="6539" r="9048" b="10956"/>
            <a:stretch/>
          </p:blipFill>
          <p:spPr bwMode="auto">
            <a:xfrm>
              <a:off x="6583680" y="633977"/>
              <a:ext cx="2506397" cy="661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704075" y="3240431"/>
            <a:ext cx="2504122" cy="1407769"/>
            <a:chOff x="3752850" y="319523"/>
            <a:chExt cx="2504122" cy="1407769"/>
          </a:xfrm>
        </p:grpSpPr>
        <p:sp>
          <p:nvSpPr>
            <p:cNvPr id="58" name="TextBox 57"/>
            <p:cNvSpPr txBox="1"/>
            <p:nvPr/>
          </p:nvSpPr>
          <p:spPr>
            <a:xfrm>
              <a:off x="3772529" y="319523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5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35046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1271609" y="3550920"/>
            <a:ext cx="1263317" cy="1402080"/>
            <a:chOff x="897466" y="2305811"/>
            <a:chExt cx="1403685" cy="1402080"/>
          </a:xfrm>
        </p:grpSpPr>
        <p:grpSp>
          <p:nvGrpSpPr>
            <p:cNvPr id="61" name="Group 60"/>
            <p:cNvGrpSpPr/>
            <p:nvPr/>
          </p:nvGrpSpPr>
          <p:grpSpPr>
            <a:xfrm>
              <a:off x="1151467" y="2305811"/>
              <a:ext cx="935675" cy="1097280"/>
              <a:chOff x="1151467" y="2305811"/>
              <a:chExt cx="935675" cy="109728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5400000">
                <a:off x="604998" y="2852280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536331" y="2852280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/>
            <p:cNvSpPr txBox="1"/>
            <p:nvPr/>
          </p:nvSpPr>
          <p:spPr>
            <a:xfrm>
              <a:off x="897466" y="3338559"/>
              <a:ext cx="47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1p</a:t>
              </a:r>
              <a:endParaRPr lang="en-US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3338559"/>
              <a:ext cx="47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2p</a:t>
              </a:r>
              <a:endParaRPr lang="en-US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10000" y="3200400"/>
            <a:ext cx="1920240" cy="1600200"/>
            <a:chOff x="4040430" y="3198570"/>
            <a:chExt cx="1920240" cy="1600200"/>
          </a:xfrm>
        </p:grpSpPr>
        <p:grpSp>
          <p:nvGrpSpPr>
            <p:cNvPr id="67" name="Group 66"/>
            <p:cNvGrpSpPr/>
            <p:nvPr/>
          </p:nvGrpSpPr>
          <p:grpSpPr>
            <a:xfrm>
              <a:off x="4345230" y="3198570"/>
              <a:ext cx="1286860" cy="1590130"/>
              <a:chOff x="4654301" y="2275827"/>
              <a:chExt cx="1286860" cy="1590130"/>
            </a:xfrm>
          </p:grpSpPr>
          <p:pic>
            <p:nvPicPr>
              <p:cNvPr id="69" name="Picture 9"/>
              <p:cNvPicPr>
                <a:picLocks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60" t="7143" r="9226" b="10317"/>
              <a:stretch/>
            </p:blipFill>
            <p:spPr bwMode="auto">
              <a:xfrm>
                <a:off x="5105695" y="2570557"/>
                <a:ext cx="835466" cy="11024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" name="Picture 8"/>
              <p:cNvPicPr>
                <a:picLocks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59" t="5920" r="9107" b="10317"/>
              <a:stretch/>
            </p:blipFill>
            <p:spPr bwMode="auto">
              <a:xfrm>
                <a:off x="4882901" y="2646757"/>
                <a:ext cx="836748" cy="11187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7"/>
              <p:cNvPicPr>
                <a:picLocks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38" t="6924" r="8690" b="9845"/>
              <a:stretch/>
            </p:blipFill>
            <p:spPr bwMode="auto">
              <a:xfrm>
                <a:off x="4654301" y="2754305"/>
                <a:ext cx="839290" cy="1111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4654301" y="2275827"/>
                <a:ext cx="128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Median</a:t>
                </a:r>
                <a:endParaRPr lang="en-US" b="1" dirty="0"/>
              </a:p>
            </p:txBody>
          </p:sp>
        </p:grpSp>
        <p:sp>
          <p:nvSpPr>
            <p:cNvPr id="68" name="Double Brace 67"/>
            <p:cNvSpPr/>
            <p:nvPr/>
          </p:nvSpPr>
          <p:spPr>
            <a:xfrm>
              <a:off x="4040430" y="3472890"/>
              <a:ext cx="1920240" cy="1325880"/>
            </a:xfrm>
            <a:prstGeom prst="bracePair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5800" y="4949249"/>
            <a:ext cx="2504122" cy="1451551"/>
            <a:chOff x="762000" y="2301314"/>
            <a:chExt cx="2504122" cy="1451551"/>
          </a:xfrm>
        </p:grpSpPr>
        <p:grpSp>
          <p:nvGrpSpPr>
            <p:cNvPr id="77" name="Group 76"/>
            <p:cNvGrpSpPr/>
            <p:nvPr/>
          </p:nvGrpSpPr>
          <p:grpSpPr>
            <a:xfrm>
              <a:off x="762000" y="2301314"/>
              <a:ext cx="2504122" cy="1447752"/>
              <a:chOff x="3752850" y="330294"/>
              <a:chExt cx="2504122" cy="1447752"/>
            </a:xfrm>
          </p:grpSpPr>
          <p:pic>
            <p:nvPicPr>
              <p:cNvPr id="81" name="Picture 5"/>
              <p:cNvPicPr>
                <a:picLocks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57" t="7500" r="9000" b="10722"/>
              <a:stretch/>
            </p:blipFill>
            <p:spPr bwMode="auto">
              <a:xfrm>
                <a:off x="3752850" y="685800"/>
                <a:ext cx="2504122" cy="1092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3770566" y="330294"/>
                <a:ext cx="2476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V</a:t>
                </a:r>
                <a:endParaRPr lang="en-US" b="1" dirty="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600200" y="2651786"/>
              <a:ext cx="842107" cy="1101079"/>
              <a:chOff x="1151467" y="2363225"/>
              <a:chExt cx="935675" cy="1101079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rot="5400000">
                <a:off x="604998" y="2909694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1536331" y="2913493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/>
          <p:cNvGrpSpPr/>
          <p:nvPr/>
        </p:nvGrpSpPr>
        <p:grpSpPr>
          <a:xfrm>
            <a:off x="6286805" y="4939388"/>
            <a:ext cx="2509217" cy="1461412"/>
            <a:chOff x="6642938" y="4445165"/>
            <a:chExt cx="2509217" cy="1461412"/>
          </a:xfrm>
        </p:grpSpPr>
        <p:pic>
          <p:nvPicPr>
            <p:cNvPr id="90" name="Picture 3"/>
            <p:cNvPicPr>
              <a:picLocks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41" t="6190" r="8957" b="10000"/>
            <a:stretch/>
          </p:blipFill>
          <p:spPr bwMode="auto">
            <a:xfrm>
              <a:off x="6642938" y="4787191"/>
              <a:ext cx="2509217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642939" y="4445165"/>
              <a:ext cx="250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Time-Frequency Mask </a:t>
              </a:r>
              <a:r>
                <a:rPr lang="en-US" b="1" dirty="0" smtClean="0"/>
                <a:t>M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828800" y="6090510"/>
            <a:ext cx="551754" cy="691290"/>
            <a:chOff x="961538" y="5578151"/>
            <a:chExt cx="551754" cy="691290"/>
          </a:xfrm>
        </p:grpSpPr>
        <p:sp>
          <p:nvSpPr>
            <p:cNvPr id="96" name="Left-Up Arrow 95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667000" y="6090510"/>
            <a:ext cx="551754" cy="691290"/>
            <a:chOff x="961538" y="5578151"/>
            <a:chExt cx="551754" cy="691290"/>
          </a:xfrm>
        </p:grpSpPr>
        <p:sp>
          <p:nvSpPr>
            <p:cNvPr id="99" name="Left-Up Arrow 98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59436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4360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592797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496660" y="1524000"/>
            <a:ext cx="2504122" cy="1457365"/>
            <a:chOff x="3752850" y="320681"/>
            <a:chExt cx="2504122" cy="1457365"/>
          </a:xfrm>
        </p:grpSpPr>
        <p:sp>
          <p:nvSpPr>
            <p:cNvPr id="48" name="TextBox 47"/>
            <p:cNvSpPr txBox="1"/>
            <p:nvPr/>
          </p:nvSpPr>
          <p:spPr>
            <a:xfrm>
              <a:off x="3762107" y="320681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Spectrogram </a:t>
              </a:r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4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85800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Right Arrow 49"/>
          <p:cNvSpPr/>
          <p:nvPr/>
        </p:nvSpPr>
        <p:spPr>
          <a:xfrm>
            <a:off x="32004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584460" y="2724090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</a:t>
            </a:r>
            <a:endParaRPr lang="en-US" sz="2000" b="1" dirty="0"/>
          </a:p>
        </p:txBody>
      </p:sp>
      <p:sp>
        <p:nvSpPr>
          <p:cNvPr id="107" name="Curved Up Arrow 106"/>
          <p:cNvSpPr/>
          <p:nvPr/>
        </p:nvSpPr>
        <p:spPr>
          <a:xfrm>
            <a:off x="8024445" y="2760646"/>
            <a:ext cx="822960" cy="320040"/>
          </a:xfrm>
          <a:prstGeom prst="curvedUpArrow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6400800" y="3282377"/>
            <a:ext cx="2168927" cy="1594423"/>
            <a:chOff x="6804173" y="2444177"/>
            <a:chExt cx="2168927" cy="1594423"/>
          </a:xfrm>
        </p:grpSpPr>
        <p:pic>
          <p:nvPicPr>
            <p:cNvPr id="112" name="Picture 2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821" y="2702977"/>
              <a:ext cx="1068179" cy="1335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6804173" y="2444177"/>
              <a:ext cx="2168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Repeating Segment </a:t>
              </a:r>
              <a:r>
                <a:rPr lang="en-US" b="1" dirty="0" smtClean="0"/>
                <a:t>S</a:t>
              </a:r>
              <a:endParaRPr lang="en-US" sz="1600" b="1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04800" y="5175812"/>
            <a:ext cx="1068179" cy="1594423"/>
            <a:chOff x="7313821" y="2444177"/>
            <a:chExt cx="1068179" cy="1594423"/>
          </a:xfrm>
        </p:grpSpPr>
        <p:pic>
          <p:nvPicPr>
            <p:cNvPr id="115" name="Picture 2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821" y="2702977"/>
              <a:ext cx="1068179" cy="1335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6" name="TextBox 115"/>
            <p:cNvSpPr txBox="1"/>
            <p:nvPr/>
          </p:nvSpPr>
          <p:spPr>
            <a:xfrm>
              <a:off x="7741801" y="244417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S</a:t>
              </a:r>
              <a:endParaRPr lang="en-US" sz="1600" b="1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90600" y="6090510"/>
            <a:ext cx="551754" cy="691290"/>
            <a:chOff x="961538" y="5578151"/>
            <a:chExt cx="551754" cy="691290"/>
          </a:xfrm>
        </p:grpSpPr>
        <p:sp>
          <p:nvSpPr>
            <p:cNvPr id="93" name="Left-Up Arrow 92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105" name="Curved Up Arrow 104"/>
          <p:cNvSpPr/>
          <p:nvPr/>
        </p:nvSpPr>
        <p:spPr>
          <a:xfrm>
            <a:off x="7178040" y="2760646"/>
            <a:ext cx="82296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Curved Up Arrow 103"/>
          <p:cNvSpPr/>
          <p:nvPr/>
        </p:nvSpPr>
        <p:spPr>
          <a:xfrm>
            <a:off x="6339840" y="2760646"/>
            <a:ext cx="82296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-76200" y="1447801"/>
            <a:ext cx="615553" cy="17525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1</a:t>
            </a:r>
            <a:endParaRPr lang="en-US" sz="28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-76200" y="4953000"/>
            <a:ext cx="615553" cy="1752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3</a:t>
            </a:r>
            <a:endParaRPr lang="en-US" sz="28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667000"/>
            <a:ext cx="5715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repeating patterns could be identified and extracted using a </a:t>
            </a:r>
            <a:r>
              <a:rPr lang="en-US" b="1" dirty="0" smtClean="0"/>
              <a:t>time-frequency mask</a:t>
            </a:r>
            <a:endParaRPr lang="en-US" b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6172200" y="4572000"/>
            <a:ext cx="1066800" cy="1411224"/>
            <a:chOff x="6172200" y="4572000"/>
            <a:chExt cx="1066800" cy="1411224"/>
          </a:xfrm>
        </p:grpSpPr>
        <p:sp>
          <p:nvSpPr>
            <p:cNvPr id="28" name="Rectangle 27"/>
            <p:cNvSpPr/>
            <p:nvPr/>
          </p:nvSpPr>
          <p:spPr>
            <a:xfrm>
              <a:off x="6172200" y="5791200"/>
              <a:ext cx="192024" cy="1920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6364224" y="4572000"/>
              <a:ext cx="874776" cy="121920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7086600" y="2743200"/>
            <a:ext cx="1905000" cy="1905000"/>
            <a:chOff x="7086600" y="2743200"/>
            <a:chExt cx="1905000" cy="19050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2743200"/>
              <a:ext cx="1905000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7362932" y="2873746"/>
              <a:ext cx="1417320" cy="15544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162800" y="5096470"/>
            <a:ext cx="1767710" cy="923330"/>
            <a:chOff x="7068325" y="3889861"/>
            <a:chExt cx="1767710" cy="923330"/>
          </a:xfrm>
        </p:grpSpPr>
        <p:sp>
          <p:nvSpPr>
            <p:cNvPr id="34" name="Rectangle 33"/>
            <p:cNvSpPr/>
            <p:nvPr/>
          </p:nvSpPr>
          <p:spPr>
            <a:xfrm>
              <a:off x="7145135" y="3981300"/>
              <a:ext cx="182880" cy="73152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162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98755" y="3889861"/>
              <a:ext cx="15372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= +repeating</a:t>
              </a:r>
            </a:p>
            <a:p>
              <a:endParaRPr lang="en-US" dirty="0" smtClean="0"/>
            </a:p>
            <a:p>
              <a:r>
                <a:rPr lang="en-US" dirty="0" smtClean="0"/>
                <a:t>0 = -repeating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68325" y="3889861"/>
              <a:ext cx="1742086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8236935" y="3198570"/>
            <a:ext cx="137160" cy="1371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397515" y="3275380"/>
            <a:ext cx="822960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297285" y="3330250"/>
            <a:ext cx="0" cy="109728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 (and its extension) assumes </a:t>
            </a:r>
            <a:r>
              <a:rPr lang="en-US" b="1" dirty="0" smtClean="0"/>
              <a:t>periodically repeating patterns</a:t>
            </a:r>
            <a:endParaRPr lang="en-US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3657600" y="2590800"/>
            <a:ext cx="1828800" cy="1295400"/>
            <a:chOff x="3657600" y="2590800"/>
            <a:chExt cx="1828800" cy="1295400"/>
          </a:xfrm>
        </p:grpSpPr>
        <p:sp>
          <p:nvSpPr>
            <p:cNvPr id="25" name="Rectangle 24"/>
            <p:cNvSpPr/>
            <p:nvPr/>
          </p:nvSpPr>
          <p:spPr>
            <a:xfrm>
              <a:off x="3657600" y="29718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14800" y="2590800"/>
              <a:ext cx="926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Mixture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29000" y="4687669"/>
            <a:ext cx="2243691" cy="1560731"/>
            <a:chOff x="3429000" y="4687669"/>
            <a:chExt cx="2243691" cy="1560731"/>
          </a:xfrm>
        </p:grpSpPr>
        <p:sp>
          <p:nvSpPr>
            <p:cNvPr id="28" name="Rectangle 27"/>
            <p:cNvSpPr/>
            <p:nvPr/>
          </p:nvSpPr>
          <p:spPr>
            <a:xfrm>
              <a:off x="3657600" y="53340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14800" y="53340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72000" y="53340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029200" y="5334000"/>
              <a:ext cx="457200" cy="9144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29000" y="4687669"/>
              <a:ext cx="22436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Periodically </a:t>
              </a:r>
            </a:p>
            <a:p>
              <a:pPr algn="ctr"/>
              <a:r>
                <a:rPr lang="en-US" dirty="0" smtClean="0"/>
                <a:t>repeating background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657600" y="4038600"/>
            <a:ext cx="1828800" cy="685800"/>
            <a:chOff x="3657600" y="4038600"/>
            <a:chExt cx="1828800" cy="685800"/>
          </a:xfrm>
        </p:grpSpPr>
        <p:sp>
          <p:nvSpPr>
            <p:cNvPr id="34" name="Rounded Rectangle 33"/>
            <p:cNvSpPr/>
            <p:nvPr/>
          </p:nvSpPr>
          <p:spPr>
            <a:xfrm>
              <a:off x="3657600" y="4038600"/>
              <a:ext cx="1828800" cy="228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REPET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5400000">
              <a:off x="4343400" y="4267200"/>
              <a:ext cx="4572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7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Repetitions can also happen </a:t>
            </a:r>
            <a:r>
              <a:rPr lang="en-US" b="1" dirty="0" smtClean="0"/>
              <a:t>intermittently</a:t>
            </a:r>
            <a:r>
              <a:rPr lang="en-US" dirty="0" smtClean="0"/>
              <a:t> or </a:t>
            </a:r>
            <a:r>
              <a:rPr lang="en-US" b="1" dirty="0" smtClean="0"/>
              <a:t>without a </a:t>
            </a:r>
            <a:r>
              <a:rPr lang="en-US" b="1" smtClean="0"/>
              <a:t>global (or local) </a:t>
            </a:r>
            <a:r>
              <a:rPr lang="en-US" b="1" dirty="0" smtClean="0"/>
              <a:t>period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5400000">
            <a:off x="4229100" y="4038600"/>
            <a:ext cx="6858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 smtClean="0"/>
              <a:t>?</a:t>
            </a:r>
            <a:endParaRPr lang="en-US" sz="3200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3657600" y="2590800"/>
            <a:ext cx="1828800" cy="1295400"/>
            <a:chOff x="3657600" y="2590800"/>
            <a:chExt cx="1828800" cy="1295400"/>
          </a:xfrm>
        </p:grpSpPr>
        <p:sp>
          <p:nvSpPr>
            <p:cNvPr id="33" name="Rectangle 32"/>
            <p:cNvSpPr/>
            <p:nvPr/>
          </p:nvSpPr>
          <p:spPr>
            <a:xfrm>
              <a:off x="3657600" y="29718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14800" y="2590800"/>
              <a:ext cx="926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Mixture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29000" y="4687669"/>
            <a:ext cx="2243691" cy="1560731"/>
            <a:chOff x="3429000" y="4687669"/>
            <a:chExt cx="2243691" cy="1560731"/>
          </a:xfrm>
        </p:grpSpPr>
        <p:sp>
          <p:nvSpPr>
            <p:cNvPr id="16" name="TextBox 15"/>
            <p:cNvSpPr txBox="1"/>
            <p:nvPr/>
          </p:nvSpPr>
          <p:spPr>
            <a:xfrm>
              <a:off x="3429000" y="4687669"/>
              <a:ext cx="22436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Non-periodically</a:t>
              </a:r>
            </a:p>
            <a:p>
              <a:pPr algn="ctr"/>
              <a:r>
                <a:rPr lang="en-US" dirty="0" smtClean="0"/>
                <a:t>repeating background</a:t>
              </a:r>
              <a:endParaRPr 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657600" y="5334000"/>
              <a:ext cx="1831848" cy="914400"/>
              <a:chOff x="3657600" y="5334000"/>
              <a:chExt cx="1831848" cy="9144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657600" y="5334000"/>
                <a:ext cx="155448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10000" y="5334000"/>
                <a:ext cx="155448" cy="914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962400" y="5334000"/>
                <a:ext cx="155448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114800" y="5334000"/>
                <a:ext cx="155448" cy="914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267200" y="5334000"/>
                <a:ext cx="155448" cy="914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419600" y="5334000"/>
                <a:ext cx="155448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572000" y="5334000"/>
                <a:ext cx="155448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724400" y="5334000"/>
                <a:ext cx="155448" cy="914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879848" y="5334000"/>
                <a:ext cx="155448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032248" y="5334000"/>
                <a:ext cx="155448" cy="914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184648" y="5334000"/>
                <a:ext cx="152400" cy="914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337048" y="5334000"/>
                <a:ext cx="152400" cy="914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3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634971" y="3319322"/>
            <a:ext cx="2432829" cy="2395678"/>
            <a:chOff x="6775704" y="3440668"/>
            <a:chExt cx="2432829" cy="2395678"/>
          </a:xfrm>
        </p:grpSpPr>
        <p:grpSp>
          <p:nvGrpSpPr>
            <p:cNvPr id="9" name="Group 8"/>
            <p:cNvGrpSpPr/>
            <p:nvPr/>
          </p:nvGrpSpPr>
          <p:grpSpPr>
            <a:xfrm>
              <a:off x="6775704" y="3806952"/>
              <a:ext cx="1834896" cy="1831848"/>
              <a:chOff x="6778752" y="3806952"/>
              <a:chExt cx="1834896" cy="1831848"/>
            </a:xfrm>
          </p:grpSpPr>
          <p:sp>
            <p:nvSpPr>
              <p:cNvPr id="189" name="Rectangle 188"/>
              <p:cNvSpPr/>
              <p:nvPr/>
            </p:nvSpPr>
            <p:spPr>
              <a:xfrm flipV="1">
                <a:off x="6778752" y="5483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Rectangle 189"/>
              <p:cNvSpPr/>
              <p:nvPr/>
            </p:nvSpPr>
            <p:spPr>
              <a:xfrm flipV="1">
                <a:off x="6931152" y="5483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 flipV="1">
                <a:off x="6778752" y="53309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 flipV="1">
                <a:off x="6931152" y="5330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>
              <a:xfrm flipV="1">
                <a:off x="7083552" y="5483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>
              <a:xfrm flipV="1">
                <a:off x="7235952" y="5483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>
              <a:xfrm flipV="1">
                <a:off x="7083552" y="53309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>
              <a:xfrm flipV="1">
                <a:off x="7235952" y="5330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 flipV="1">
                <a:off x="6778752" y="51785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 flipV="1">
                <a:off x="6931152" y="51785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 flipV="1">
                <a:off x="6778752" y="50261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>
              <a:xfrm flipV="1">
                <a:off x="6931152" y="50261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 flipV="1">
                <a:off x="7083552" y="51785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 flipV="1">
                <a:off x="7235952" y="51785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 flipV="1">
                <a:off x="7083552" y="50261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 flipV="1">
                <a:off x="7235952" y="50261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>
              <a:xfrm flipV="1">
                <a:off x="6778752" y="4873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 flipV="1">
                <a:off x="6931152" y="4873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>
              <a:xfrm flipV="1">
                <a:off x="6778752" y="4721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Rectangle 207"/>
              <p:cNvSpPr/>
              <p:nvPr/>
            </p:nvSpPr>
            <p:spPr>
              <a:xfrm flipV="1">
                <a:off x="6931152" y="4721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>
              <a:xfrm flipV="1">
                <a:off x="7083552" y="4873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 flipV="1">
                <a:off x="7235952" y="4873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 flipV="1">
                <a:off x="7083552" y="4721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 flipV="1">
                <a:off x="7235952" y="4721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 flipV="1">
                <a:off x="6778752" y="4568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 flipV="1">
                <a:off x="6931152" y="4572000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 flipV="1">
                <a:off x="6778752" y="4416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 flipV="1">
                <a:off x="6931152" y="4416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 flipV="1">
                <a:off x="7083552" y="4568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 flipV="1">
                <a:off x="7235952" y="45689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 flipV="1">
                <a:off x="7083552" y="4416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 flipV="1">
                <a:off x="7235952" y="4416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flipV="1">
                <a:off x="7388352" y="54833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 flipV="1">
                <a:off x="7540752" y="5483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 flipV="1">
                <a:off x="7388352" y="5330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 flipV="1">
                <a:off x="7540752" y="53309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 flipV="1">
                <a:off x="7693152" y="5483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 flipV="1">
                <a:off x="7845552" y="54833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 flipV="1">
                <a:off x="7693152" y="53309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 flipV="1">
                <a:off x="7845552" y="5330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 flipV="1">
                <a:off x="7388352" y="5178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 flipV="1">
                <a:off x="7540752" y="51785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 flipV="1">
                <a:off x="7388352" y="50261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 flipV="1">
                <a:off x="7540752" y="50261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>
              <a:xfrm flipV="1">
                <a:off x="7693152" y="51785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 flipV="1">
                <a:off x="7845552" y="5178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 flipV="1">
                <a:off x="7693152" y="5029200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 flipV="1">
                <a:off x="7845552" y="50261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 flipV="1">
                <a:off x="7388352" y="48737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 flipV="1">
                <a:off x="7540752" y="4873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 flipV="1">
                <a:off x="7388352" y="47213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 flipV="1">
                <a:off x="7540752" y="4721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 flipV="1">
                <a:off x="7693152" y="4873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>
              <a:xfrm flipV="1">
                <a:off x="7845552" y="48737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>
              <a:xfrm flipV="1">
                <a:off x="7693152" y="4721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>
              <a:xfrm flipV="1">
                <a:off x="7845552" y="47213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>
              <a:xfrm flipV="1">
                <a:off x="7388352" y="4568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Rectangle 245"/>
              <p:cNvSpPr/>
              <p:nvPr/>
            </p:nvSpPr>
            <p:spPr>
              <a:xfrm flipV="1">
                <a:off x="7540752" y="4568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>
              <a:xfrm flipV="1">
                <a:off x="7388352" y="44165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 flipV="1">
                <a:off x="7540752" y="4416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 flipV="1">
                <a:off x="7693152" y="4568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 flipV="1">
                <a:off x="7845552" y="4568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 flipV="1">
                <a:off x="7693152" y="4416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 flipV="1">
                <a:off x="7845552" y="44165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flipV="1">
                <a:off x="7997952" y="5483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 flipV="1">
                <a:off x="8150352" y="5483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 flipV="1">
                <a:off x="8001000" y="53309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 flipV="1">
                <a:off x="8153400" y="5330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 flipV="1">
                <a:off x="8302752" y="5483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>
              <a:xfrm flipV="1">
                <a:off x="8458200" y="54833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>
              <a:xfrm flipV="1">
                <a:off x="8302752" y="5330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 flipV="1">
                <a:off x="8458200" y="5330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 flipV="1">
                <a:off x="7997952" y="51785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 flipV="1">
                <a:off x="8150352" y="51785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 flipV="1">
                <a:off x="7997952" y="50261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 flipV="1">
                <a:off x="8150352" y="50261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 flipV="1">
                <a:off x="8302752" y="51785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Rectangle 265"/>
              <p:cNvSpPr/>
              <p:nvPr/>
            </p:nvSpPr>
            <p:spPr>
              <a:xfrm flipV="1">
                <a:off x="8458200" y="5178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Rectangle 266"/>
              <p:cNvSpPr/>
              <p:nvPr/>
            </p:nvSpPr>
            <p:spPr>
              <a:xfrm flipV="1">
                <a:off x="8302752" y="50261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>
              <a:xfrm flipV="1">
                <a:off x="8458200" y="50261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 flipV="1">
                <a:off x="7997952" y="4873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 flipV="1">
                <a:off x="8150352" y="4873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 flipV="1">
                <a:off x="7997952" y="4721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 flipV="1">
                <a:off x="8150352" y="4721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 flipV="1">
                <a:off x="8302752" y="4873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 flipV="1">
                <a:off x="8458200" y="48737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>
              <a:xfrm flipV="1">
                <a:off x="8302752" y="4721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 flipV="1">
                <a:off x="8458200" y="47213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>
              <a:xfrm flipV="1">
                <a:off x="7997952" y="4568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>
              <a:xfrm flipV="1">
                <a:off x="8150352" y="4572000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>
              <a:xfrm flipV="1">
                <a:off x="7997952" y="4416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 flipV="1">
                <a:off x="8150352" y="4416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Rectangle 280"/>
              <p:cNvSpPr/>
              <p:nvPr/>
            </p:nvSpPr>
            <p:spPr>
              <a:xfrm flipV="1">
                <a:off x="8302752" y="45689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 flipV="1">
                <a:off x="8458200" y="4568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 flipV="1">
                <a:off x="8302752" y="44165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>
              <a:xfrm flipV="1">
                <a:off x="8458200" y="44165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 flipV="1">
                <a:off x="6778752" y="42641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 flipV="1">
                <a:off x="6931152" y="42641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 flipV="1">
                <a:off x="6778752" y="41117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>
              <a:xfrm flipV="1">
                <a:off x="6931152" y="41117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 flipV="1">
                <a:off x="7083552" y="42641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 flipV="1">
                <a:off x="7235952" y="42641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 flipV="1">
                <a:off x="7083552" y="41117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 flipV="1">
                <a:off x="7235952" y="41117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 flipV="1">
                <a:off x="6778752" y="3959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Rectangle 293"/>
              <p:cNvSpPr/>
              <p:nvPr/>
            </p:nvSpPr>
            <p:spPr>
              <a:xfrm flipV="1">
                <a:off x="6931152" y="3959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 flipV="1">
                <a:off x="6778752" y="3806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 flipV="1">
                <a:off x="6931152" y="3806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 flipV="1">
                <a:off x="7083552" y="3959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Rectangle 297"/>
              <p:cNvSpPr/>
              <p:nvPr/>
            </p:nvSpPr>
            <p:spPr>
              <a:xfrm flipV="1">
                <a:off x="7235952" y="3959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 flipV="1">
                <a:off x="7083552" y="3806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 flipV="1">
                <a:off x="7235952" y="3806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 flipV="1">
                <a:off x="7388352" y="42641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Rectangle 301"/>
              <p:cNvSpPr/>
              <p:nvPr/>
            </p:nvSpPr>
            <p:spPr>
              <a:xfrm flipV="1">
                <a:off x="7540752" y="42641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>
              <a:xfrm flipV="1">
                <a:off x="7388352" y="4111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Rectangle 303"/>
              <p:cNvSpPr/>
              <p:nvPr/>
            </p:nvSpPr>
            <p:spPr>
              <a:xfrm flipV="1">
                <a:off x="7540752" y="41117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Rectangle 304"/>
              <p:cNvSpPr/>
              <p:nvPr/>
            </p:nvSpPr>
            <p:spPr>
              <a:xfrm flipV="1">
                <a:off x="7693152" y="42641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>
              <a:xfrm flipV="1">
                <a:off x="7845552" y="42641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>
              <a:xfrm flipV="1">
                <a:off x="7693152" y="41117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 flipV="1">
                <a:off x="7845552" y="4111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Rectangle 308"/>
              <p:cNvSpPr/>
              <p:nvPr/>
            </p:nvSpPr>
            <p:spPr>
              <a:xfrm flipV="1">
                <a:off x="7388352" y="39593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>
              <a:xfrm flipV="1">
                <a:off x="7540752" y="3959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>
              <a:xfrm flipV="1">
                <a:off x="7388352" y="3806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 flipV="1">
                <a:off x="7540752" y="3806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 flipV="1">
                <a:off x="7693152" y="3959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 flipV="1">
                <a:off x="7845552" y="39593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 flipV="1">
                <a:off x="7693152" y="3806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>
              <a:xfrm flipV="1">
                <a:off x="7845552" y="3806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 flipV="1">
                <a:off x="7997952" y="42641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 flipV="1">
                <a:off x="8150352" y="42641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 flipV="1">
                <a:off x="7997952" y="41117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 flipV="1">
                <a:off x="8150352" y="41117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 flipV="1">
                <a:off x="8302752" y="42641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>
              <a:xfrm flipV="1">
                <a:off x="8458200" y="42641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Rectangle 322"/>
              <p:cNvSpPr/>
              <p:nvPr/>
            </p:nvSpPr>
            <p:spPr>
              <a:xfrm flipV="1">
                <a:off x="8302752" y="41117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Rectangle 323"/>
              <p:cNvSpPr/>
              <p:nvPr/>
            </p:nvSpPr>
            <p:spPr>
              <a:xfrm flipV="1">
                <a:off x="8458200" y="41117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 flipV="1">
                <a:off x="7997952" y="3959352"/>
                <a:ext cx="155448" cy="155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>
              <a:xfrm flipV="1">
                <a:off x="8150352" y="3959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>
              <a:xfrm flipV="1">
                <a:off x="7997952" y="3806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>
              <a:xfrm flipV="1">
                <a:off x="8150352" y="3806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 flipV="1">
                <a:off x="8302752" y="39593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>
              <a:xfrm flipV="1">
                <a:off x="8458200" y="39593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>
              <a:xfrm flipV="1">
                <a:off x="8302752" y="3806952"/>
                <a:ext cx="155448" cy="1554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Rectangle 331"/>
              <p:cNvSpPr/>
              <p:nvPr/>
            </p:nvSpPr>
            <p:spPr>
              <a:xfrm flipV="1">
                <a:off x="8458200" y="3806952"/>
                <a:ext cx="15544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7" name="TextBox 186"/>
            <p:cNvSpPr txBox="1"/>
            <p:nvPr/>
          </p:nvSpPr>
          <p:spPr>
            <a:xfrm>
              <a:off x="6846333" y="3440668"/>
              <a:ext cx="1713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Similarity matrix</a:t>
              </a:r>
              <a:endParaRPr lang="en-US" dirty="0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683752" y="3806952"/>
              <a:ext cx="155448" cy="1831848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 rot="5400000">
              <a:off x="8562041" y="3849308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+similar</a:t>
              </a:r>
              <a:endParaRPr lang="en-US" dirty="0"/>
            </a:p>
          </p:txBody>
        </p:sp>
        <p:sp>
          <p:nvSpPr>
            <p:cNvPr id="185" name="TextBox 184"/>
            <p:cNvSpPr txBox="1"/>
            <p:nvPr/>
          </p:nvSpPr>
          <p:spPr>
            <a:xfrm rot="5400000">
              <a:off x="8418126" y="5057607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+dissimilar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looking for periodicities, we can look for similarities, using a </a:t>
            </a:r>
            <a:r>
              <a:rPr lang="en-US" b="1" dirty="0" smtClean="0"/>
              <a:t>similarity matrix</a:t>
            </a:r>
            <a:endParaRPr lang="en-US" b="1" dirty="0"/>
          </a:p>
        </p:txBody>
      </p:sp>
      <p:sp>
        <p:nvSpPr>
          <p:cNvPr id="169" name="Right Arrow 168"/>
          <p:cNvSpPr/>
          <p:nvPr/>
        </p:nvSpPr>
        <p:spPr>
          <a:xfrm rot="8100000">
            <a:off x="2914090" y="344749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3200" b="1" dirty="0"/>
          </a:p>
        </p:txBody>
      </p:sp>
      <p:grpSp>
        <p:nvGrpSpPr>
          <p:cNvPr id="179" name="Group 178"/>
          <p:cNvGrpSpPr/>
          <p:nvPr/>
        </p:nvGrpSpPr>
        <p:grpSpPr>
          <a:xfrm>
            <a:off x="228600" y="3886200"/>
            <a:ext cx="2816220" cy="1066800"/>
            <a:chOff x="381000" y="3886200"/>
            <a:chExt cx="2816220" cy="1066800"/>
          </a:xfrm>
        </p:grpSpPr>
        <p:sp>
          <p:nvSpPr>
            <p:cNvPr id="178" name="Rectangle 177"/>
            <p:cNvSpPr/>
            <p:nvPr/>
          </p:nvSpPr>
          <p:spPr>
            <a:xfrm>
              <a:off x="835020" y="4267200"/>
              <a:ext cx="1828800" cy="685800"/>
            </a:xfrm>
            <a:prstGeom prst="rect">
              <a:avLst/>
            </a:prstGeom>
            <a:gradFill flip="none" rotWithShape="1">
              <a:gsLst>
                <a:gs pos="0">
                  <a:srgbClr val="000082"/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54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81000" y="3886200"/>
              <a:ext cx="2816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Beat spectrum/spectrogram</a:t>
              </a:r>
              <a:endParaRPr lang="en-US" dirty="0"/>
            </a:p>
          </p:txBody>
        </p:sp>
      </p:grpSp>
      <p:sp>
        <p:nvSpPr>
          <p:cNvPr id="176" name="Right Arrow 175"/>
          <p:cNvSpPr/>
          <p:nvPr/>
        </p:nvSpPr>
        <p:spPr>
          <a:xfrm rot="13500000" flipH="1">
            <a:off x="5772710" y="344749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3200" b="1" dirty="0"/>
          </a:p>
        </p:txBody>
      </p:sp>
      <p:sp>
        <p:nvSpPr>
          <p:cNvPr id="177" name="Right Arrow 176"/>
          <p:cNvSpPr/>
          <p:nvPr/>
        </p:nvSpPr>
        <p:spPr>
          <a:xfrm rot="18900000" flipH="1">
            <a:off x="5772710" y="542869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3200" b="1" dirty="0"/>
          </a:p>
        </p:txBody>
      </p:sp>
      <p:grpSp>
        <p:nvGrpSpPr>
          <p:cNvPr id="348" name="Group 347"/>
          <p:cNvGrpSpPr/>
          <p:nvPr/>
        </p:nvGrpSpPr>
        <p:grpSpPr>
          <a:xfrm>
            <a:off x="3657600" y="2590800"/>
            <a:ext cx="1828800" cy="1295400"/>
            <a:chOff x="3657600" y="2590800"/>
            <a:chExt cx="1828800" cy="1295400"/>
          </a:xfrm>
        </p:grpSpPr>
        <p:sp>
          <p:nvSpPr>
            <p:cNvPr id="349" name="Rectangle 348"/>
            <p:cNvSpPr/>
            <p:nvPr/>
          </p:nvSpPr>
          <p:spPr>
            <a:xfrm>
              <a:off x="3657600" y="2971800"/>
              <a:ext cx="18288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4114800" y="2590800"/>
              <a:ext cx="926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Mixture</a:t>
              </a:r>
              <a:endParaRPr lang="en-US" dirty="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3429000" y="4687669"/>
            <a:ext cx="2243691" cy="1560731"/>
            <a:chOff x="3429000" y="4687669"/>
            <a:chExt cx="2243691" cy="1560731"/>
          </a:xfrm>
        </p:grpSpPr>
        <p:sp>
          <p:nvSpPr>
            <p:cNvPr id="352" name="TextBox 351"/>
            <p:cNvSpPr txBox="1"/>
            <p:nvPr/>
          </p:nvSpPr>
          <p:spPr>
            <a:xfrm>
              <a:off x="3429000" y="4687669"/>
              <a:ext cx="22436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Non-periodically</a:t>
              </a:r>
            </a:p>
            <a:p>
              <a:pPr algn="ctr"/>
              <a:r>
                <a:rPr lang="en-US" dirty="0" smtClean="0"/>
                <a:t>repeating background</a:t>
              </a:r>
              <a:endParaRPr lang="en-US" dirty="0"/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3657600" y="5334000"/>
              <a:ext cx="1831848" cy="914400"/>
              <a:chOff x="3657600" y="5334000"/>
              <a:chExt cx="1831848" cy="914400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3657600" y="5334000"/>
                <a:ext cx="155448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3810000" y="5334000"/>
                <a:ext cx="155448" cy="914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3962400" y="5334000"/>
                <a:ext cx="155448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4114800" y="5334000"/>
                <a:ext cx="155448" cy="914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4267200" y="5334000"/>
                <a:ext cx="155448" cy="914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4419600" y="5334000"/>
                <a:ext cx="155448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572000" y="5334000"/>
                <a:ext cx="155448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4724400" y="5334000"/>
                <a:ext cx="155448" cy="914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4879848" y="5334000"/>
                <a:ext cx="155448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5032248" y="5334000"/>
                <a:ext cx="155448" cy="914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5184648" y="5334000"/>
                <a:ext cx="152400" cy="914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5337048" y="5334000"/>
                <a:ext cx="152400" cy="914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&quot;No&quot; Symbol 21"/>
          <p:cNvSpPr/>
          <p:nvPr/>
        </p:nvSpPr>
        <p:spPr>
          <a:xfrm>
            <a:off x="1143000" y="4191000"/>
            <a:ext cx="914400" cy="914400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4778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similarity matrix </a:t>
            </a:r>
            <a:r>
              <a:rPr lang="en-US" dirty="0" smtClean="0"/>
              <a:t>is a matrix where each bin measures the (dis)similarity between any two elements of a sequence given </a:t>
            </a:r>
            <a:r>
              <a:rPr lang="en-US" dirty="0"/>
              <a:t>a</a:t>
            </a:r>
            <a:r>
              <a:rPr lang="en-US" dirty="0" smtClean="0"/>
              <a:t> metric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368552" y="3505200"/>
            <a:ext cx="1831848" cy="1695212"/>
            <a:chOff x="1368552" y="3733800"/>
            <a:chExt cx="1831848" cy="1695212"/>
          </a:xfrm>
        </p:grpSpPr>
        <p:grpSp>
          <p:nvGrpSpPr>
            <p:cNvPr id="188" name="Group 187"/>
            <p:cNvGrpSpPr/>
            <p:nvPr/>
          </p:nvGrpSpPr>
          <p:grpSpPr>
            <a:xfrm>
              <a:off x="1368552" y="3733800"/>
              <a:ext cx="1831848" cy="1283732"/>
              <a:chOff x="3657600" y="4927937"/>
              <a:chExt cx="1831848" cy="12837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039310" y="4927937"/>
                <a:ext cx="1099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Sequence</a:t>
                </a:r>
                <a:endParaRPr lang="en-US" dirty="0"/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3657600" y="5297269"/>
                <a:ext cx="1831848" cy="914400"/>
                <a:chOff x="3657600" y="5297269"/>
                <a:chExt cx="1831848" cy="914400"/>
              </a:xfrm>
            </p:grpSpPr>
            <p:sp>
              <p:nvSpPr>
                <p:cNvPr id="191" name="Rectangle 190"/>
                <p:cNvSpPr/>
                <p:nvPr/>
              </p:nvSpPr>
              <p:spPr>
                <a:xfrm>
                  <a:off x="3657600" y="5297269"/>
                  <a:ext cx="155448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3810000" y="5297269"/>
                  <a:ext cx="155448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962400" y="5297269"/>
                  <a:ext cx="155448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4114800" y="5297269"/>
                  <a:ext cx="155448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4267200" y="5297269"/>
                  <a:ext cx="155448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4419600" y="5297269"/>
                  <a:ext cx="155448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4572000" y="5297269"/>
                  <a:ext cx="155448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4724400" y="5297269"/>
                  <a:ext cx="155448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4879848" y="5297269"/>
                  <a:ext cx="155448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5032248" y="5297269"/>
                  <a:ext cx="155448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5184648" y="5297269"/>
                  <a:ext cx="152400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5337048" y="5297269"/>
                  <a:ext cx="152400" cy="91440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TextBox 8"/>
            <p:cNvSpPr txBox="1"/>
            <p:nvPr/>
          </p:nvSpPr>
          <p:spPr>
            <a:xfrm>
              <a:off x="1426506" y="505968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i</a:t>
              </a:r>
              <a:r>
                <a:rPr lang="en-US" b="1" baseline="-25000" dirty="0" smtClean="0">
                  <a:solidFill>
                    <a:srgbClr val="FF0000"/>
                  </a:solidFill>
                </a:rPr>
                <a:t>1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575397" y="4953000"/>
              <a:ext cx="0" cy="1828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TextBox 357"/>
            <p:cNvSpPr txBox="1"/>
            <p:nvPr/>
          </p:nvSpPr>
          <p:spPr>
            <a:xfrm>
              <a:off x="1772131" y="505968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i</a:t>
              </a:r>
              <a:r>
                <a:rPr lang="en-US" b="1" baseline="-25000" dirty="0" smtClean="0">
                  <a:solidFill>
                    <a:srgbClr val="FF0000"/>
                  </a:solidFill>
                </a:rPr>
                <a:t>2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359" name="Straight Arrow Connector 358"/>
            <p:cNvCxnSpPr/>
            <p:nvPr/>
          </p:nvCxnSpPr>
          <p:spPr>
            <a:xfrm flipV="1">
              <a:off x="1921022" y="4953000"/>
              <a:ext cx="0" cy="1828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5491971" y="3200400"/>
            <a:ext cx="2813829" cy="2590800"/>
            <a:chOff x="5491971" y="3276600"/>
            <a:chExt cx="2813829" cy="2590800"/>
          </a:xfrm>
        </p:grpSpPr>
        <p:grpSp>
          <p:nvGrpSpPr>
            <p:cNvPr id="355" name="Group 354"/>
            <p:cNvGrpSpPr/>
            <p:nvPr/>
          </p:nvGrpSpPr>
          <p:grpSpPr>
            <a:xfrm>
              <a:off x="5872971" y="3276600"/>
              <a:ext cx="2432829" cy="2395678"/>
              <a:chOff x="6775704" y="3440668"/>
              <a:chExt cx="2432829" cy="2395678"/>
            </a:xfrm>
          </p:grpSpPr>
          <p:grpSp>
            <p:nvGrpSpPr>
              <p:cNvPr id="356" name="Group 355"/>
              <p:cNvGrpSpPr/>
              <p:nvPr/>
            </p:nvGrpSpPr>
            <p:grpSpPr>
              <a:xfrm>
                <a:off x="6775704" y="3806952"/>
                <a:ext cx="1834896" cy="1831848"/>
                <a:chOff x="6778752" y="3806952"/>
                <a:chExt cx="1834896" cy="1831848"/>
              </a:xfrm>
            </p:grpSpPr>
            <p:sp>
              <p:nvSpPr>
                <p:cNvPr id="367" name="Rectangle 366"/>
                <p:cNvSpPr/>
                <p:nvPr/>
              </p:nvSpPr>
              <p:spPr>
                <a:xfrm flipV="1">
                  <a:off x="6778752" y="5483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 flipV="1">
                  <a:off x="6931152" y="5483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 flipV="1">
                  <a:off x="6778752" y="53309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 flipV="1">
                  <a:off x="6931152" y="5330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 flipV="1">
                  <a:off x="7083552" y="5483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 flipV="1">
                  <a:off x="7235952" y="5483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 flipV="1">
                  <a:off x="7083552" y="53309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 flipV="1">
                  <a:off x="6778752" y="51785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 flipV="1">
                  <a:off x="6931152" y="51785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 flipV="1">
                  <a:off x="6778752" y="50261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 flipV="1">
                  <a:off x="6931152" y="50261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 flipV="1">
                  <a:off x="7083552" y="51785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 flipV="1">
                  <a:off x="7235952" y="51785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 flipV="1">
                  <a:off x="7083552" y="50261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 flipV="1">
                  <a:off x="7235952" y="50261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 flipV="1">
                  <a:off x="6778752" y="4873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 flipV="1">
                  <a:off x="6931152" y="4873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 flipV="1">
                  <a:off x="6778752" y="4721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 flipV="1">
                  <a:off x="6931152" y="4721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 flipV="1">
                  <a:off x="7083552" y="4873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 flipV="1">
                  <a:off x="7235952" y="4873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 flipV="1">
                  <a:off x="7083552" y="4721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 flipV="1">
                  <a:off x="7235952" y="4721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 flipV="1">
                  <a:off x="6778752" y="4568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 flipV="1">
                  <a:off x="6931152" y="4572000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 flipV="1">
                  <a:off x="6778752" y="4416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 flipV="1">
                  <a:off x="6931152" y="4416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 flipV="1">
                  <a:off x="7083552" y="4568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 flipV="1">
                  <a:off x="7235952" y="45689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 flipV="1">
                  <a:off x="7083552" y="4416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 flipV="1">
                  <a:off x="7235952" y="4416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 flipV="1">
                  <a:off x="7388352" y="54833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 flipV="1">
                  <a:off x="7540752" y="5483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 flipV="1">
                  <a:off x="7388352" y="5330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 flipV="1">
                  <a:off x="7540752" y="53309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 flipV="1">
                  <a:off x="7693152" y="5483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 flipV="1">
                  <a:off x="7845552" y="54833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 flipV="1">
                  <a:off x="7693152" y="53309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 flipV="1">
                  <a:off x="7845552" y="5330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 flipV="1">
                  <a:off x="7388352" y="5178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 flipV="1">
                  <a:off x="7540752" y="51785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 flipV="1">
                  <a:off x="7388352" y="50261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 flipV="1">
                  <a:off x="7540752" y="50261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 flipV="1">
                  <a:off x="7693152" y="51785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 flipV="1">
                  <a:off x="7845552" y="5178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 flipV="1">
                  <a:off x="7693152" y="5029200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 flipV="1">
                  <a:off x="7845552" y="50261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 flipV="1">
                  <a:off x="7388352" y="48737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 flipV="1">
                  <a:off x="7540752" y="4873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 flipV="1">
                  <a:off x="7388352" y="47213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 flipV="1">
                  <a:off x="7540752" y="4721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 flipV="1">
                  <a:off x="7693152" y="4873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 flipV="1">
                  <a:off x="7845552" y="48737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 flipV="1">
                  <a:off x="7693152" y="4721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 flipV="1">
                  <a:off x="7845552" y="47213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 flipV="1">
                  <a:off x="7388352" y="4568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 flipV="1">
                  <a:off x="7540752" y="4568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 flipV="1">
                  <a:off x="7388352" y="44165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 flipV="1">
                  <a:off x="7540752" y="4416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 flipV="1">
                  <a:off x="7693152" y="4568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 flipV="1">
                  <a:off x="7845552" y="4568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 flipV="1">
                  <a:off x="7693152" y="4416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 flipV="1">
                  <a:off x="7845552" y="44165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 flipV="1">
                  <a:off x="7997952" y="5483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 flipV="1">
                  <a:off x="8150352" y="5483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 flipV="1">
                  <a:off x="8001000" y="53309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 flipV="1">
                  <a:off x="8153400" y="5330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 flipV="1">
                  <a:off x="8302752" y="5483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 flipV="1">
                  <a:off x="8458200" y="54833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 flipV="1">
                  <a:off x="8302752" y="5330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 flipV="1">
                  <a:off x="8458200" y="5330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 flipV="1">
                  <a:off x="7997952" y="51785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 flipV="1">
                  <a:off x="8150352" y="51785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 flipV="1">
                  <a:off x="7997952" y="50261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 flipV="1">
                  <a:off x="8150352" y="50261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 flipV="1">
                  <a:off x="8302752" y="51785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 flipV="1">
                  <a:off x="8458200" y="5178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 flipV="1">
                  <a:off x="8302752" y="50261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 flipV="1">
                  <a:off x="8458200" y="50261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 flipV="1">
                  <a:off x="7997952" y="4873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 flipV="1">
                  <a:off x="8150352" y="4873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 flipV="1">
                  <a:off x="7997952" y="4721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 flipV="1">
                  <a:off x="8150352" y="4721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 flipV="1">
                  <a:off x="8302752" y="4873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 flipV="1">
                  <a:off x="8458200" y="48737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 flipV="1">
                  <a:off x="8302752" y="4721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 flipV="1">
                  <a:off x="8458200" y="47213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 flipV="1">
                  <a:off x="7997952" y="4568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 flipV="1">
                  <a:off x="8150352" y="4572000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 flipV="1">
                  <a:off x="7997952" y="4416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 flipV="1">
                  <a:off x="8150352" y="4416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 flipV="1">
                  <a:off x="8302752" y="45689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 flipV="1">
                  <a:off x="8458200" y="4568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 flipV="1">
                  <a:off x="8302752" y="44165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 flipV="1">
                  <a:off x="8458200" y="44165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 flipV="1">
                  <a:off x="6778752" y="42641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 flipV="1">
                  <a:off x="6931152" y="42641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 flipV="1">
                  <a:off x="6778752" y="41117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 flipV="1">
                  <a:off x="6931152" y="41117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 flipV="1">
                  <a:off x="7083552" y="42641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 flipV="1">
                  <a:off x="7235952" y="42641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 flipV="1">
                  <a:off x="7083552" y="41117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 flipV="1">
                  <a:off x="7235952" y="41117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 flipV="1">
                  <a:off x="6778752" y="3959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 flipV="1">
                  <a:off x="6931152" y="3959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 flipV="1">
                  <a:off x="6778752" y="3806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 flipV="1">
                  <a:off x="6931152" y="3806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 flipV="1">
                  <a:off x="7083552" y="3959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 flipV="1">
                  <a:off x="7235952" y="3959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 flipV="1">
                  <a:off x="7083552" y="3806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 flipV="1">
                  <a:off x="7235952" y="3806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 flipV="1">
                  <a:off x="7388352" y="42641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 flipV="1">
                  <a:off x="7540752" y="42641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 flipV="1">
                  <a:off x="7388352" y="4111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 flipV="1">
                  <a:off x="7540752" y="41117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 flipV="1">
                  <a:off x="7693152" y="42641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 flipV="1">
                  <a:off x="7845552" y="42641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 flipV="1">
                  <a:off x="7693152" y="41117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 flipV="1">
                  <a:off x="7845552" y="4111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 flipV="1">
                  <a:off x="7388352" y="39593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 flipV="1">
                  <a:off x="7540752" y="3959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 flipV="1">
                  <a:off x="7388352" y="3806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 flipV="1">
                  <a:off x="7540752" y="3806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 flipV="1">
                  <a:off x="7693152" y="3959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 flipV="1">
                  <a:off x="7845552" y="39593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 flipV="1">
                  <a:off x="7693152" y="3806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 flipV="1">
                  <a:off x="7845552" y="3806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 flipV="1">
                  <a:off x="7997952" y="42641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 flipV="1">
                  <a:off x="8150352" y="42641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 flipV="1">
                  <a:off x="7997952" y="41117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 flipV="1">
                  <a:off x="8150352" y="41117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 flipV="1">
                  <a:off x="8302752" y="42641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 flipV="1">
                  <a:off x="8458200" y="42641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 flipV="1">
                  <a:off x="8302752" y="41117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 flipV="1">
                  <a:off x="8458200" y="41117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 flipV="1">
                  <a:off x="7997952" y="3959352"/>
                  <a:ext cx="155448" cy="155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 flipV="1">
                  <a:off x="8150352" y="3959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 flipV="1">
                  <a:off x="7997952" y="3806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 flipV="1">
                  <a:off x="8150352" y="3806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 flipV="1">
                  <a:off x="8302752" y="39593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 flipV="1">
                  <a:off x="8458200" y="39593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 flipV="1">
                  <a:off x="8302752" y="3806952"/>
                  <a:ext cx="155448" cy="1554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 flipV="1">
                  <a:off x="8458200" y="3806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 flipV="1">
                  <a:off x="7235952" y="5330952"/>
                  <a:ext cx="155448" cy="155448"/>
                </a:xfrm>
                <a:prstGeom prst="rect">
                  <a:avLst/>
                </a:prstGeom>
                <a:solidFill>
                  <a:schemeClr val="tx1"/>
                </a:solidFill>
                <a:ln w="38100">
                  <a:solidFill>
                    <a:srgbClr val="FF00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57" name="TextBox 356"/>
              <p:cNvSpPr txBox="1"/>
              <p:nvPr/>
            </p:nvSpPr>
            <p:spPr>
              <a:xfrm>
                <a:off x="6846333" y="3440668"/>
                <a:ext cx="1713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Similarity matrix</a:t>
                </a:r>
                <a:endParaRPr lang="en-US" dirty="0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8683752" y="3806952"/>
                <a:ext cx="155448" cy="183184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TextBox 364"/>
              <p:cNvSpPr txBox="1"/>
              <p:nvPr/>
            </p:nvSpPr>
            <p:spPr>
              <a:xfrm rot="5400000">
                <a:off x="8562041" y="3849308"/>
                <a:ext cx="923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+similar</a:t>
                </a:r>
                <a:endParaRPr lang="en-US" dirty="0"/>
              </a:p>
            </p:txBody>
          </p:sp>
          <p:sp>
            <p:nvSpPr>
              <p:cNvPr id="366" name="TextBox 365"/>
              <p:cNvSpPr txBox="1"/>
              <p:nvPr/>
            </p:nvSpPr>
            <p:spPr>
              <a:xfrm rot="5400000">
                <a:off x="8418126" y="5057607"/>
                <a:ext cx="1188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+dissimilar</a:t>
                </a:r>
                <a:endParaRPr lang="en-US" dirty="0"/>
              </a:p>
            </p:txBody>
          </p:sp>
        </p:grpSp>
        <p:sp>
          <p:nvSpPr>
            <p:cNvPr id="360" name="TextBox 359"/>
            <p:cNvSpPr txBox="1"/>
            <p:nvPr/>
          </p:nvSpPr>
          <p:spPr>
            <a:xfrm>
              <a:off x="6265283" y="549806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i</a:t>
              </a:r>
              <a:r>
                <a:rPr lang="en-US" b="1" baseline="-25000" dirty="0" smtClean="0">
                  <a:solidFill>
                    <a:srgbClr val="FF0000"/>
                  </a:solidFill>
                </a:rPr>
                <a:t>2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361" name="Straight Arrow Connector 360"/>
            <p:cNvCxnSpPr/>
            <p:nvPr/>
          </p:nvCxnSpPr>
          <p:spPr>
            <a:xfrm flipV="1">
              <a:off x="6414174" y="5334000"/>
              <a:ext cx="0" cy="2286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TextBox 361"/>
            <p:cNvSpPr txBox="1"/>
            <p:nvPr/>
          </p:nvSpPr>
          <p:spPr>
            <a:xfrm>
              <a:off x="5491971" y="503248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i</a:t>
              </a:r>
              <a:r>
                <a:rPr lang="en-US" b="1" baseline="-25000" dirty="0" smtClean="0">
                  <a:solidFill>
                    <a:srgbClr val="FF0000"/>
                  </a:solidFill>
                </a:rPr>
                <a:t>1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363" name="Straight Arrow Connector 362"/>
            <p:cNvCxnSpPr/>
            <p:nvPr/>
          </p:nvCxnSpPr>
          <p:spPr>
            <a:xfrm rot="5400000" flipV="1">
              <a:off x="6050280" y="4975095"/>
              <a:ext cx="0" cy="5486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114800" y="3886200"/>
            <a:ext cx="914400" cy="914400"/>
            <a:chOff x="4114800" y="3886200"/>
            <a:chExt cx="914400" cy="914400"/>
          </a:xfrm>
        </p:grpSpPr>
        <p:sp>
          <p:nvSpPr>
            <p:cNvPr id="354" name="Right Arrow 353"/>
            <p:cNvSpPr/>
            <p:nvPr/>
          </p:nvSpPr>
          <p:spPr>
            <a:xfrm>
              <a:off x="4114800" y="3886200"/>
              <a:ext cx="914400" cy="9144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44095" y="4126468"/>
              <a:ext cx="790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metric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312166" y="1288184"/>
            <a:ext cx="2527034" cy="1683616"/>
            <a:chOff x="6312166" y="1288184"/>
            <a:chExt cx="2527034" cy="1683616"/>
          </a:xfrm>
        </p:grpSpPr>
        <p:pic>
          <p:nvPicPr>
            <p:cNvPr id="7171" name="Picture 3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2" t="6275" r="9000" b="10409"/>
            <a:stretch/>
          </p:blipFill>
          <p:spPr bwMode="auto">
            <a:xfrm>
              <a:off x="6312166" y="1636455"/>
              <a:ext cx="2527034" cy="133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6324600" y="1288184"/>
              <a:ext cx="2500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Similarity Matrix </a:t>
              </a:r>
              <a:r>
                <a:rPr lang="en-US" b="1" dirty="0" smtClean="0"/>
                <a:t>S</a:t>
              </a:r>
              <a:endParaRPr lang="en-US" b="1" dirty="0"/>
            </a:p>
          </p:txBody>
        </p:sp>
      </p:grpSp>
      <p:pic>
        <p:nvPicPr>
          <p:cNvPr id="147" name="Picture 5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5221" r="7103" b="10969"/>
          <a:stretch/>
        </p:blipFill>
        <p:spPr bwMode="auto">
          <a:xfrm>
            <a:off x="6324600" y="3581400"/>
            <a:ext cx="2576902" cy="1119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8" name="TextBox 147"/>
          <p:cNvSpPr txBox="1"/>
          <p:nvPr/>
        </p:nvSpPr>
        <p:spPr>
          <a:xfrm>
            <a:off x="6296458" y="3276600"/>
            <a:ext cx="257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Repeating Spectrogram </a:t>
            </a:r>
            <a:r>
              <a:rPr lang="en-US" b="1" dirty="0"/>
              <a:t>U</a:t>
            </a:r>
            <a:endParaRPr lang="en-US" sz="1600" b="1" dirty="0"/>
          </a:p>
        </p:txBody>
      </p:sp>
      <p:grpSp>
        <p:nvGrpSpPr>
          <p:cNvPr id="149" name="Group 148"/>
          <p:cNvGrpSpPr/>
          <p:nvPr/>
        </p:nvGrpSpPr>
        <p:grpSpPr>
          <a:xfrm>
            <a:off x="7480517" y="3618920"/>
            <a:ext cx="240772" cy="1398612"/>
            <a:chOff x="7634058" y="3646172"/>
            <a:chExt cx="240772" cy="1398612"/>
          </a:xfrm>
        </p:grpSpPr>
        <p:sp>
          <p:nvSpPr>
            <p:cNvPr id="150" name="Rectangle 149"/>
            <p:cNvSpPr/>
            <p:nvPr/>
          </p:nvSpPr>
          <p:spPr>
            <a:xfrm>
              <a:off x="7706580" y="3646172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634058" y="4675452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i</a:t>
              </a:r>
              <a:endParaRPr lang="en-US" b="1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352800" y="4953000"/>
            <a:ext cx="2689860" cy="1455448"/>
            <a:chOff x="3657600" y="4445165"/>
            <a:chExt cx="2689860" cy="1455448"/>
          </a:xfrm>
        </p:grpSpPr>
        <p:pic>
          <p:nvPicPr>
            <p:cNvPr id="87" name="Picture 5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3" t="5221" r="7103" b="10969"/>
            <a:stretch/>
          </p:blipFill>
          <p:spPr bwMode="auto">
            <a:xfrm>
              <a:off x="3735920" y="4781227"/>
              <a:ext cx="2576902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3657600" y="4445165"/>
              <a:ext cx="2689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Repeating Spectrogram </a:t>
              </a:r>
              <a:r>
                <a:rPr lang="en-US" b="1" dirty="0" smtClean="0"/>
                <a:t>W</a:t>
              </a:r>
              <a:endParaRPr lang="en-US" b="1" dirty="0"/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316914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REPET-SIM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319674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-76200" y="3200400"/>
            <a:ext cx="615553" cy="17389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2</a:t>
            </a:r>
            <a:endParaRPr lang="en-US" sz="2800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400" y="3200400"/>
            <a:ext cx="8503920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400" y="4953000"/>
            <a:ext cx="8503920" cy="540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8025" y="1790946"/>
            <a:ext cx="2492375" cy="1028454"/>
            <a:chOff x="784225" y="229209"/>
            <a:chExt cx="2492375" cy="1028454"/>
          </a:xfrm>
        </p:grpSpPr>
        <p:sp>
          <p:nvSpPr>
            <p:cNvPr id="45" name="TextBox 44"/>
            <p:cNvSpPr txBox="1"/>
            <p:nvPr/>
          </p:nvSpPr>
          <p:spPr>
            <a:xfrm>
              <a:off x="784225" y="229209"/>
              <a:ext cx="2492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Signal </a:t>
              </a:r>
              <a:r>
                <a:rPr lang="en-US" b="1" dirty="0" smtClean="0"/>
                <a:t>x</a:t>
              </a:r>
              <a:endParaRPr lang="en-US" b="1" dirty="0"/>
            </a:p>
          </p:txBody>
        </p:sp>
        <p:pic>
          <p:nvPicPr>
            <p:cNvPr id="46" name="Picture 4"/>
            <p:cNvPicPr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7464" r="9373" b="10287"/>
            <a:stretch/>
          </p:blipFill>
          <p:spPr bwMode="auto">
            <a:xfrm>
              <a:off x="784225" y="598541"/>
              <a:ext cx="2492375" cy="65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704075" y="3240431"/>
            <a:ext cx="2534571" cy="1407769"/>
            <a:chOff x="3752850" y="319523"/>
            <a:chExt cx="2534571" cy="1407769"/>
          </a:xfrm>
        </p:grpSpPr>
        <p:sp>
          <p:nvSpPr>
            <p:cNvPr id="58" name="TextBox 57"/>
            <p:cNvSpPr txBox="1"/>
            <p:nvPr/>
          </p:nvSpPr>
          <p:spPr>
            <a:xfrm>
              <a:off x="3810775" y="319523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5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35046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7" name="Group 76"/>
          <p:cNvGrpSpPr/>
          <p:nvPr/>
        </p:nvGrpSpPr>
        <p:grpSpPr>
          <a:xfrm>
            <a:off x="685800" y="4949249"/>
            <a:ext cx="2504122" cy="1447752"/>
            <a:chOff x="3752850" y="330294"/>
            <a:chExt cx="2504122" cy="1447752"/>
          </a:xfrm>
        </p:grpSpPr>
        <p:pic>
          <p:nvPicPr>
            <p:cNvPr id="81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85800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3770566" y="330294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</a:t>
              </a:r>
              <a:endParaRPr lang="en-US" b="1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286805" y="4939388"/>
            <a:ext cx="2509217" cy="1461412"/>
            <a:chOff x="6642938" y="4445165"/>
            <a:chExt cx="2509217" cy="1461412"/>
          </a:xfrm>
        </p:grpSpPr>
        <p:pic>
          <p:nvPicPr>
            <p:cNvPr id="90" name="Picture 3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41" t="6190" r="8957" b="10000"/>
            <a:stretch/>
          </p:blipFill>
          <p:spPr bwMode="auto">
            <a:xfrm>
              <a:off x="6642938" y="4787191"/>
              <a:ext cx="2509217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642939" y="4445165"/>
              <a:ext cx="250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Time-Frequency Mask </a:t>
              </a:r>
              <a:r>
                <a:rPr lang="en-US" b="1" dirty="0" smtClean="0"/>
                <a:t>M</a:t>
              </a:r>
              <a:endParaRPr lang="en-US" b="1" dirty="0"/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59436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4360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592797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496660" y="1524000"/>
            <a:ext cx="2504122" cy="1457365"/>
            <a:chOff x="3752850" y="320681"/>
            <a:chExt cx="2504122" cy="1457365"/>
          </a:xfrm>
        </p:grpSpPr>
        <p:sp>
          <p:nvSpPr>
            <p:cNvPr id="48" name="TextBox 47"/>
            <p:cNvSpPr txBox="1"/>
            <p:nvPr/>
          </p:nvSpPr>
          <p:spPr>
            <a:xfrm>
              <a:off x="3762107" y="320681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Spectrogram </a:t>
              </a:r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4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85800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Right Arrow 49"/>
          <p:cNvSpPr/>
          <p:nvPr/>
        </p:nvSpPr>
        <p:spPr>
          <a:xfrm>
            <a:off x="32004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1430076" y="3276600"/>
            <a:ext cx="1559448" cy="1676400"/>
            <a:chOff x="1265476" y="3340409"/>
            <a:chExt cx="1559448" cy="1676400"/>
          </a:xfrm>
        </p:grpSpPr>
        <p:sp>
          <p:nvSpPr>
            <p:cNvPr id="117" name="Rectangle 116"/>
            <p:cNvSpPr/>
            <p:nvPr/>
          </p:nvSpPr>
          <p:spPr>
            <a:xfrm>
              <a:off x="1768435" y="3631730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344160" y="3621025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639560" y="3631730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597756" y="464747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j</a:t>
              </a:r>
              <a:r>
                <a:rPr lang="en-US" b="1" baseline="-25000" dirty="0" smtClean="0"/>
                <a:t>2</a:t>
              </a:r>
              <a:r>
                <a:rPr lang="en-US" b="1" dirty="0" smtClean="0"/>
                <a:t>=</a:t>
              </a:r>
              <a:r>
                <a:rPr lang="en-US" b="1" dirty="0" err="1" smtClean="0"/>
                <a:t>i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502400" y="464747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j</a:t>
              </a:r>
              <a:r>
                <a:rPr lang="en-US" b="1" baseline="-25000" dirty="0"/>
                <a:t>3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265476" y="464747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j</a:t>
              </a:r>
              <a:r>
                <a:rPr lang="en-US" b="1" baseline="-25000" dirty="0" smtClean="0"/>
                <a:t>1</a:t>
              </a:r>
              <a:endParaRPr lang="en-US" b="1" baseline="-25000" dirty="0"/>
            </a:p>
          </p:txBody>
        </p:sp>
        <p:sp>
          <p:nvSpPr>
            <p:cNvPr id="123" name="Curved Down Arrow 122"/>
            <p:cNvSpPr/>
            <p:nvPr/>
          </p:nvSpPr>
          <p:spPr>
            <a:xfrm>
              <a:off x="1892800" y="3340409"/>
              <a:ext cx="822960" cy="274320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urved Down Arrow 123"/>
            <p:cNvSpPr/>
            <p:nvPr/>
          </p:nvSpPr>
          <p:spPr>
            <a:xfrm flipH="1">
              <a:off x="1374640" y="3340409"/>
              <a:ext cx="411480" cy="274320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10000" y="3200400"/>
            <a:ext cx="1920240" cy="1752600"/>
            <a:chOff x="3810000" y="3200400"/>
            <a:chExt cx="1920240" cy="1752600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0" y="3200400"/>
              <a:ext cx="1920240" cy="1600200"/>
              <a:chOff x="3810000" y="3124200"/>
              <a:chExt cx="1920240" cy="16002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114800" y="3124200"/>
                <a:ext cx="128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Median</a:t>
                </a:r>
                <a:endParaRPr lang="en-US" b="1" dirty="0"/>
              </a:p>
            </p:txBody>
          </p:sp>
          <p:sp>
            <p:nvSpPr>
              <p:cNvPr id="68" name="Double Brace 67"/>
              <p:cNvSpPr/>
              <p:nvPr/>
            </p:nvSpPr>
            <p:spPr>
              <a:xfrm>
                <a:off x="3810000" y="3398520"/>
                <a:ext cx="1920240" cy="1325880"/>
              </a:xfrm>
              <a:prstGeom prst="bracePair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1" name="Picture 5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3" t="7500" r="72061" b="10722"/>
            <a:stretch/>
          </p:blipFill>
          <p:spPr bwMode="auto">
            <a:xfrm>
              <a:off x="4341570" y="3555954"/>
              <a:ext cx="102414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4" name="Picture 5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3" t="7500" r="72061" b="10722"/>
            <a:stretch/>
          </p:blipFill>
          <p:spPr bwMode="auto">
            <a:xfrm>
              <a:off x="4700016" y="3555954"/>
              <a:ext cx="102414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7" name="Picture 5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3" t="7500" r="72061" b="10722"/>
            <a:stretch/>
          </p:blipFill>
          <p:spPr bwMode="auto">
            <a:xfrm>
              <a:off x="5045661" y="3555954"/>
              <a:ext cx="102414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0" name="TextBox 139"/>
            <p:cNvSpPr txBox="1"/>
            <p:nvPr/>
          </p:nvSpPr>
          <p:spPr>
            <a:xfrm>
              <a:off x="4632579" y="4583668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j</a:t>
              </a:r>
              <a:r>
                <a:rPr lang="en-US" b="1" baseline="-25000" dirty="0" smtClean="0"/>
                <a:t>2</a:t>
              </a:r>
              <a:endParaRPr lang="en-US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953000" y="4583668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j</a:t>
              </a:r>
              <a:r>
                <a:rPr lang="en-US" b="1" baseline="-25000" dirty="0" smtClean="0"/>
                <a:t>3</a:t>
              </a:r>
              <a:endParaRPr lang="en-US" b="1" baseline="-25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49476" y="4583668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j</a:t>
              </a:r>
              <a:r>
                <a:rPr lang="en-US" b="1" baseline="-25000" dirty="0" smtClean="0"/>
                <a:t>1</a:t>
              </a:r>
              <a:endParaRPr lang="en-US" b="1" baseline="-25000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705503" y="3551389"/>
              <a:ext cx="91440" cy="1089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056635" y="3559009"/>
              <a:ext cx="91440" cy="1089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352544" y="3559009"/>
              <a:ext cx="91440" cy="1089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457200" y="5205214"/>
            <a:ext cx="2576902" cy="1424186"/>
            <a:chOff x="6324600" y="3200400"/>
            <a:chExt cx="2576902" cy="1424186"/>
          </a:xfrm>
        </p:grpSpPr>
        <p:pic>
          <p:nvPicPr>
            <p:cNvPr id="153" name="Picture 5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3" t="5221" r="7103" b="10969"/>
            <a:stretch/>
          </p:blipFill>
          <p:spPr bwMode="auto">
            <a:xfrm>
              <a:off x="6324600" y="3505200"/>
              <a:ext cx="2576902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4" name="TextBox 153"/>
            <p:cNvSpPr txBox="1"/>
            <p:nvPr/>
          </p:nvSpPr>
          <p:spPr>
            <a:xfrm>
              <a:off x="6348437" y="3200400"/>
              <a:ext cx="2476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U</a:t>
              </a:r>
              <a:endParaRPr lang="en-US" sz="1600" b="1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667000" y="6078945"/>
            <a:ext cx="551754" cy="691290"/>
            <a:chOff x="961538" y="5578151"/>
            <a:chExt cx="551754" cy="691290"/>
          </a:xfrm>
        </p:grpSpPr>
        <p:sp>
          <p:nvSpPr>
            <p:cNvPr id="99" name="Left-Up Arrow 98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4724400" y="1879853"/>
            <a:ext cx="91440" cy="10891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648200" y="2906048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7467600" y="1645920"/>
            <a:ext cx="762000" cy="1629460"/>
            <a:chOff x="7467600" y="1645920"/>
            <a:chExt cx="762000" cy="1629460"/>
          </a:xfrm>
        </p:grpSpPr>
        <p:sp>
          <p:nvSpPr>
            <p:cNvPr id="92" name="Rectangle 91"/>
            <p:cNvSpPr/>
            <p:nvPr/>
          </p:nvSpPr>
          <p:spPr>
            <a:xfrm>
              <a:off x="7543800" y="1645920"/>
              <a:ext cx="91440" cy="13258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467600" y="290604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i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543800" y="2240280"/>
              <a:ext cx="91440" cy="9144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543800" y="2651760"/>
              <a:ext cx="91440" cy="9144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7543800" y="1965960"/>
              <a:ext cx="91440" cy="9144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 rot="16200000" flipH="1">
              <a:off x="7821041" y="2171088"/>
              <a:ext cx="1224" cy="22860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7907076" y="2069068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j</a:t>
              </a:r>
              <a:r>
                <a:rPr lang="en-US" b="1" baseline="-25000" dirty="0" smtClean="0">
                  <a:solidFill>
                    <a:srgbClr val="FF0000"/>
                  </a:solidFill>
                </a:rPr>
                <a:t>2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>
            <a:xfrm rot="16200000" flipH="1">
              <a:off x="7809888" y="2591413"/>
              <a:ext cx="1224" cy="22860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7907076" y="251460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j</a:t>
              </a:r>
              <a:r>
                <a:rPr lang="en-US" b="1" baseline="-25000" dirty="0" smtClean="0">
                  <a:solidFill>
                    <a:srgbClr val="FF0000"/>
                  </a:solidFill>
                </a:rPr>
                <a:t>1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 rot="16200000" flipH="1">
              <a:off x="7819211" y="1905913"/>
              <a:ext cx="1224" cy="22860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907076" y="182880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j</a:t>
              </a:r>
              <a:r>
                <a:rPr lang="en-US" b="1" baseline="-25000" dirty="0" smtClean="0">
                  <a:solidFill>
                    <a:srgbClr val="FF0000"/>
                  </a:solidFill>
                </a:rPr>
                <a:t>3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-76200" y="1447801"/>
            <a:ext cx="615553" cy="17525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1</a:t>
            </a:r>
            <a:endParaRPr lang="en-US" sz="28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-76200" y="4953000"/>
            <a:ext cx="615553" cy="1752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3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144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pic>
        <p:nvPicPr>
          <p:cNvPr id="147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5221" r="7103" b="10969"/>
          <a:stretch/>
        </p:blipFill>
        <p:spPr bwMode="auto">
          <a:xfrm>
            <a:off x="6324600" y="3581400"/>
            <a:ext cx="2576902" cy="1119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9" name="Group 148"/>
          <p:cNvGrpSpPr/>
          <p:nvPr/>
        </p:nvGrpSpPr>
        <p:grpSpPr>
          <a:xfrm>
            <a:off x="7480517" y="3618920"/>
            <a:ext cx="240772" cy="1398612"/>
            <a:chOff x="7634058" y="3646172"/>
            <a:chExt cx="240772" cy="1398612"/>
          </a:xfrm>
        </p:grpSpPr>
        <p:sp>
          <p:nvSpPr>
            <p:cNvPr id="150" name="Rectangle 149"/>
            <p:cNvSpPr/>
            <p:nvPr/>
          </p:nvSpPr>
          <p:spPr>
            <a:xfrm>
              <a:off x="7706580" y="3646172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634058" y="4675452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i</a:t>
              </a:r>
              <a:endParaRPr lang="en-US" b="1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352800" y="4953000"/>
            <a:ext cx="2689860" cy="1455448"/>
            <a:chOff x="3657600" y="4445165"/>
            <a:chExt cx="2689860" cy="1455448"/>
          </a:xfrm>
        </p:grpSpPr>
        <p:pic>
          <p:nvPicPr>
            <p:cNvPr id="87" name="Picture 5"/>
            <p:cNvPicPr>
              <a:picLocks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3" t="5221" r="7103" b="10969"/>
            <a:stretch/>
          </p:blipFill>
          <p:spPr bwMode="auto">
            <a:xfrm>
              <a:off x="3735920" y="4781227"/>
              <a:ext cx="2576902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3657600" y="4445165"/>
              <a:ext cx="2689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Repeating Spectrogram </a:t>
              </a:r>
              <a:r>
                <a:rPr lang="en-US" b="1" dirty="0" smtClean="0"/>
                <a:t>W</a:t>
              </a:r>
              <a:endParaRPr lang="en-US" b="1" dirty="0"/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316914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REPET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319674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-76200" y="3200400"/>
            <a:ext cx="615553" cy="17389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2</a:t>
            </a:r>
            <a:endParaRPr lang="en-US" sz="2800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400" y="3200400"/>
            <a:ext cx="8503920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400" y="4953000"/>
            <a:ext cx="8503920" cy="540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8025" y="1790946"/>
            <a:ext cx="2492375" cy="1028454"/>
            <a:chOff x="784225" y="229209"/>
            <a:chExt cx="2492375" cy="1028454"/>
          </a:xfrm>
        </p:grpSpPr>
        <p:sp>
          <p:nvSpPr>
            <p:cNvPr id="45" name="TextBox 44"/>
            <p:cNvSpPr txBox="1"/>
            <p:nvPr/>
          </p:nvSpPr>
          <p:spPr>
            <a:xfrm>
              <a:off x="784225" y="229209"/>
              <a:ext cx="2492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Signal </a:t>
              </a:r>
              <a:r>
                <a:rPr lang="en-US" b="1" dirty="0" smtClean="0"/>
                <a:t>x</a:t>
              </a:r>
              <a:endParaRPr lang="en-US" b="1" dirty="0"/>
            </a:p>
          </p:txBody>
        </p:sp>
        <p:pic>
          <p:nvPicPr>
            <p:cNvPr id="46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7464" r="9373" b="10287"/>
            <a:stretch/>
          </p:blipFill>
          <p:spPr bwMode="auto">
            <a:xfrm>
              <a:off x="784225" y="598541"/>
              <a:ext cx="2492375" cy="65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248400" y="1524000"/>
            <a:ext cx="2606039" cy="1473738"/>
            <a:chOff x="6248400" y="1535668"/>
            <a:chExt cx="2606039" cy="1473738"/>
          </a:xfrm>
        </p:grpSpPr>
        <p:pic>
          <p:nvPicPr>
            <p:cNvPr id="9218" name="Picture 2"/>
            <p:cNvPicPr>
              <a:picLocks noChangeArrowheads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3" t="6817" r="8927" b="9924"/>
            <a:stretch/>
          </p:blipFill>
          <p:spPr bwMode="auto">
            <a:xfrm>
              <a:off x="6314024" y="1897380"/>
              <a:ext cx="2525176" cy="11120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6248400" y="1535668"/>
              <a:ext cx="2606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Beat Spectrogram </a:t>
              </a:r>
              <a:r>
                <a:rPr lang="en-US" b="1" dirty="0"/>
                <a:t>B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4075" y="3240431"/>
            <a:ext cx="2534571" cy="1407769"/>
            <a:chOff x="3752850" y="319523"/>
            <a:chExt cx="2534571" cy="1407769"/>
          </a:xfrm>
        </p:grpSpPr>
        <p:sp>
          <p:nvSpPr>
            <p:cNvPr id="58" name="TextBox 57"/>
            <p:cNvSpPr txBox="1"/>
            <p:nvPr/>
          </p:nvSpPr>
          <p:spPr>
            <a:xfrm>
              <a:off x="3810775" y="319523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5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35046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7" name="Group 76"/>
          <p:cNvGrpSpPr/>
          <p:nvPr/>
        </p:nvGrpSpPr>
        <p:grpSpPr>
          <a:xfrm>
            <a:off x="685800" y="4949249"/>
            <a:ext cx="2504122" cy="1447752"/>
            <a:chOff x="3752850" y="330294"/>
            <a:chExt cx="2504122" cy="1447752"/>
          </a:xfrm>
        </p:grpSpPr>
        <p:pic>
          <p:nvPicPr>
            <p:cNvPr id="81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85800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3770566" y="330294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</a:t>
              </a:r>
              <a:endParaRPr lang="en-US" b="1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286805" y="4939388"/>
            <a:ext cx="2509217" cy="1461412"/>
            <a:chOff x="6642938" y="4445165"/>
            <a:chExt cx="2509217" cy="1461412"/>
          </a:xfrm>
        </p:grpSpPr>
        <p:pic>
          <p:nvPicPr>
            <p:cNvPr id="90" name="Picture 3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41" t="6190" r="8957" b="10000"/>
            <a:stretch/>
          </p:blipFill>
          <p:spPr bwMode="auto">
            <a:xfrm>
              <a:off x="6642938" y="4787191"/>
              <a:ext cx="2509217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642939" y="4445165"/>
              <a:ext cx="250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Time-Frequency Mask </a:t>
              </a:r>
              <a:r>
                <a:rPr lang="en-US" b="1" dirty="0" smtClean="0"/>
                <a:t>M</a:t>
              </a:r>
              <a:endParaRPr lang="en-US" b="1" dirty="0"/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59436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4360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592797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496660" y="1524000"/>
            <a:ext cx="2504122" cy="1457365"/>
            <a:chOff x="3752850" y="320681"/>
            <a:chExt cx="2504122" cy="1457365"/>
          </a:xfrm>
        </p:grpSpPr>
        <p:sp>
          <p:nvSpPr>
            <p:cNvPr id="48" name="TextBox 47"/>
            <p:cNvSpPr txBox="1"/>
            <p:nvPr/>
          </p:nvSpPr>
          <p:spPr>
            <a:xfrm>
              <a:off x="3762107" y="320681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Spectrogram </a:t>
              </a:r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4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85800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Right Arrow 49"/>
          <p:cNvSpPr/>
          <p:nvPr/>
        </p:nvSpPr>
        <p:spPr>
          <a:xfrm>
            <a:off x="32004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rved Up Arrow 106"/>
          <p:cNvSpPr/>
          <p:nvPr/>
        </p:nvSpPr>
        <p:spPr>
          <a:xfrm rot="16200000">
            <a:off x="8549640" y="1954291"/>
            <a:ext cx="411480" cy="320040"/>
          </a:xfrm>
          <a:prstGeom prst="curvedUp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Curved Up Arrow 103"/>
          <p:cNvSpPr/>
          <p:nvPr/>
        </p:nvSpPr>
        <p:spPr>
          <a:xfrm rot="16200000">
            <a:off x="8549640" y="2746772"/>
            <a:ext cx="41148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873630" y="274320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</a:t>
            </a:r>
            <a:r>
              <a:rPr lang="en-US" b="1" baseline="-25000" dirty="0" smtClean="0"/>
              <a:t>i</a:t>
            </a:r>
            <a:endParaRPr lang="en-US" b="1" baseline="-25000" dirty="0"/>
          </a:p>
        </p:txBody>
      </p:sp>
      <p:sp>
        <p:nvSpPr>
          <p:cNvPr id="85" name="Rectangle 84"/>
          <p:cNvSpPr/>
          <p:nvPr/>
        </p:nvSpPr>
        <p:spPr>
          <a:xfrm>
            <a:off x="7560855" y="1889856"/>
            <a:ext cx="59145" cy="10819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7467600" y="2906048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</a:t>
            </a:r>
            <a:endParaRPr lang="en-US" b="1" baseline="-25000" dirty="0"/>
          </a:p>
        </p:txBody>
      </p:sp>
      <p:sp>
        <p:nvSpPr>
          <p:cNvPr id="108" name="Curved Up Arrow 107"/>
          <p:cNvSpPr/>
          <p:nvPr/>
        </p:nvSpPr>
        <p:spPr>
          <a:xfrm rot="16200000">
            <a:off x="8549640" y="2350770"/>
            <a:ext cx="41148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" name="Picture 6"/>
          <p:cNvPicPr>
            <a:picLocks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6539" r="9048" b="10956"/>
          <a:stretch/>
        </p:blipFill>
        <p:spPr bwMode="auto">
          <a:xfrm rot="16200000">
            <a:off x="7757032" y="2335164"/>
            <a:ext cx="1113954" cy="44078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>
            <a:stCxn id="85" idx="3"/>
          </p:cNvCxnSpPr>
          <p:nvPr/>
        </p:nvCxnSpPr>
        <p:spPr>
          <a:xfrm>
            <a:off x="7620000" y="2430828"/>
            <a:ext cx="694009" cy="1247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881246" y="3276600"/>
            <a:ext cx="2375259" cy="1688381"/>
            <a:chOff x="716646" y="3340409"/>
            <a:chExt cx="2375259" cy="1688381"/>
          </a:xfrm>
        </p:grpSpPr>
        <p:sp>
          <p:nvSpPr>
            <p:cNvPr id="117" name="Rectangle 116"/>
            <p:cNvSpPr/>
            <p:nvPr/>
          </p:nvSpPr>
          <p:spPr>
            <a:xfrm>
              <a:off x="1768435" y="3631730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23525" y="3621025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639560" y="3631730"/>
              <a:ext cx="91440" cy="1089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691625" y="465945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i</a:t>
              </a:r>
              <a:endParaRPr lang="en-US" b="1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439162" y="464747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i+1p</a:t>
              </a:r>
              <a:r>
                <a:rPr lang="en-US" b="1" baseline="-25000" dirty="0" smtClean="0"/>
                <a:t>i</a:t>
              </a:r>
              <a:endParaRPr lang="en-US" b="1" baseline="-250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16646" y="4647477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i-1p</a:t>
              </a:r>
              <a:r>
                <a:rPr lang="en-US" b="1" baseline="-25000" dirty="0" smtClean="0"/>
                <a:t>i</a:t>
              </a:r>
              <a:endParaRPr lang="en-US" b="1" baseline="-25000" dirty="0"/>
            </a:p>
          </p:txBody>
        </p:sp>
        <p:sp>
          <p:nvSpPr>
            <p:cNvPr id="123" name="Curved Down Arrow 122"/>
            <p:cNvSpPr/>
            <p:nvPr/>
          </p:nvSpPr>
          <p:spPr>
            <a:xfrm>
              <a:off x="1894620" y="3340409"/>
              <a:ext cx="822960" cy="274320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urved Down Arrow 123"/>
            <p:cNvSpPr/>
            <p:nvPr/>
          </p:nvSpPr>
          <p:spPr>
            <a:xfrm flipH="1">
              <a:off x="917440" y="3340409"/>
              <a:ext cx="822960" cy="274320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10000" y="3200400"/>
            <a:ext cx="1920240" cy="1752600"/>
            <a:chOff x="3810000" y="3200400"/>
            <a:chExt cx="1920240" cy="1752600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0" y="3200400"/>
              <a:ext cx="1920240" cy="1600200"/>
              <a:chOff x="3810000" y="3124200"/>
              <a:chExt cx="1920240" cy="16002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114800" y="3124200"/>
                <a:ext cx="128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Median</a:t>
                </a:r>
                <a:endParaRPr lang="en-US" b="1" dirty="0"/>
              </a:p>
            </p:txBody>
          </p:sp>
          <p:sp>
            <p:nvSpPr>
              <p:cNvPr id="68" name="Double Brace 67"/>
              <p:cNvSpPr/>
              <p:nvPr/>
            </p:nvSpPr>
            <p:spPr>
              <a:xfrm>
                <a:off x="3810000" y="3398520"/>
                <a:ext cx="1920240" cy="1325880"/>
              </a:xfrm>
              <a:prstGeom prst="bracePair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1" name="Picture 5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3" t="7500" r="72061" b="10722"/>
            <a:stretch/>
          </p:blipFill>
          <p:spPr bwMode="auto">
            <a:xfrm>
              <a:off x="4341570" y="3555954"/>
              <a:ext cx="102414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4" name="Picture 5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3" t="7500" r="72061" b="10722"/>
            <a:stretch/>
          </p:blipFill>
          <p:spPr bwMode="auto">
            <a:xfrm>
              <a:off x="4700016" y="3555954"/>
              <a:ext cx="102414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7" name="Picture 5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3" t="7500" r="72061" b="10722"/>
            <a:stretch/>
          </p:blipFill>
          <p:spPr bwMode="auto">
            <a:xfrm>
              <a:off x="5045661" y="3555954"/>
              <a:ext cx="102414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0" name="TextBox 139"/>
            <p:cNvSpPr txBox="1"/>
            <p:nvPr/>
          </p:nvSpPr>
          <p:spPr>
            <a:xfrm>
              <a:off x="4632579" y="458366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i</a:t>
              </a:r>
              <a:endParaRPr lang="en-US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876800" y="458366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i+1p</a:t>
              </a:r>
              <a:r>
                <a:rPr lang="en-US" b="1" baseline="-25000" dirty="0" smtClean="0"/>
                <a:t>i</a:t>
              </a:r>
              <a:endParaRPr lang="en-US" b="1" baseline="-250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114800" y="4583668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i-1p</a:t>
              </a:r>
              <a:r>
                <a:rPr lang="en-US" b="1" baseline="-25000" dirty="0" smtClean="0"/>
                <a:t>i</a:t>
              </a:r>
              <a:endParaRPr lang="en-US" b="1" baseline="-25000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705503" y="3551389"/>
              <a:ext cx="91440" cy="1089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056635" y="3559009"/>
              <a:ext cx="91440" cy="1089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352544" y="3559009"/>
              <a:ext cx="91440" cy="1089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457200" y="5205214"/>
            <a:ext cx="2576902" cy="1424186"/>
            <a:chOff x="6324600" y="3200400"/>
            <a:chExt cx="2576902" cy="1424186"/>
          </a:xfrm>
        </p:grpSpPr>
        <p:pic>
          <p:nvPicPr>
            <p:cNvPr id="153" name="Picture 5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3" t="5221" r="7103" b="10969"/>
            <a:stretch/>
          </p:blipFill>
          <p:spPr bwMode="auto">
            <a:xfrm>
              <a:off x="6324600" y="3505200"/>
              <a:ext cx="2576902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4" name="TextBox 153"/>
            <p:cNvSpPr txBox="1"/>
            <p:nvPr/>
          </p:nvSpPr>
          <p:spPr>
            <a:xfrm>
              <a:off x="6348437" y="3200400"/>
              <a:ext cx="2476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U</a:t>
              </a:r>
              <a:endParaRPr lang="en-US" sz="1600" b="1" dirty="0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4724400" y="1879853"/>
            <a:ext cx="91440" cy="10891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648200" y="2906048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</a:t>
            </a:r>
            <a:endParaRPr 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-76200" y="1447801"/>
            <a:ext cx="615553" cy="17525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1</a:t>
            </a:r>
            <a:endParaRPr lang="en-US" sz="28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-76200" y="4953000"/>
            <a:ext cx="615553" cy="1752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3</a:t>
            </a:r>
            <a:endParaRPr lang="en-US" sz="2800" b="1" dirty="0"/>
          </a:p>
        </p:txBody>
      </p:sp>
      <p:grpSp>
        <p:nvGrpSpPr>
          <p:cNvPr id="93" name="Group 92"/>
          <p:cNvGrpSpPr/>
          <p:nvPr/>
        </p:nvGrpSpPr>
        <p:grpSpPr>
          <a:xfrm>
            <a:off x="2667000" y="6078945"/>
            <a:ext cx="551754" cy="691290"/>
            <a:chOff x="961538" y="5578151"/>
            <a:chExt cx="551754" cy="691290"/>
          </a:xfrm>
        </p:grpSpPr>
        <p:sp>
          <p:nvSpPr>
            <p:cNvPr id="94" name="Left-Up Arrow 93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6296458" y="3276600"/>
            <a:ext cx="257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Repeating Spectrogram </a:t>
            </a:r>
            <a:r>
              <a:rPr lang="en-US" b="1" dirty="0"/>
              <a:t>U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172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 + Pitch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 models the </a:t>
            </a:r>
            <a:r>
              <a:rPr lang="en-US" b="1" dirty="0" smtClean="0"/>
              <a:t>background rhythm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Pitch-based methods model the </a:t>
            </a:r>
            <a:r>
              <a:rPr lang="en-US" b="1" dirty="0" smtClean="0"/>
              <a:t>lead melody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0" name="Flowchart: Summing Junction 9"/>
          <p:cNvSpPr/>
          <p:nvPr/>
        </p:nvSpPr>
        <p:spPr>
          <a:xfrm>
            <a:off x="6459340" y="5080239"/>
            <a:ext cx="274320" cy="27432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29295" y="5233859"/>
            <a:ext cx="64008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39160" y="5233859"/>
            <a:ext cx="64008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33660" y="5233859"/>
            <a:ext cx="18288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2875418" y="4657784"/>
            <a:ext cx="1371600" cy="806505"/>
            <a:chOff x="2854755" y="4758457"/>
            <a:chExt cx="1371600" cy="806505"/>
          </a:xfrm>
        </p:grpSpPr>
        <p:sp>
          <p:nvSpPr>
            <p:cNvPr id="14" name="Rectangle 13"/>
            <p:cNvSpPr/>
            <p:nvPr/>
          </p:nvSpPr>
          <p:spPr>
            <a:xfrm>
              <a:off x="2854755" y="5107762"/>
              <a:ext cx="1371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urved Connector 19"/>
            <p:cNvCxnSpPr/>
            <p:nvPr/>
          </p:nvCxnSpPr>
          <p:spPr>
            <a:xfrm flipV="1">
              <a:off x="3074205" y="5296127"/>
              <a:ext cx="914400" cy="182880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130352" y="4758457"/>
              <a:ext cx="83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“Pitch”</a:t>
              </a:r>
              <a:endParaRPr lang="en-US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272800" y="5233859"/>
            <a:ext cx="18288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49526" y="4427530"/>
            <a:ext cx="2174442" cy="1267189"/>
            <a:chOff x="65476" y="4528203"/>
            <a:chExt cx="2174442" cy="1267189"/>
          </a:xfrm>
        </p:grpSpPr>
        <p:sp>
          <p:nvSpPr>
            <p:cNvPr id="7" name="Rectangle 6"/>
            <p:cNvSpPr/>
            <p:nvPr/>
          </p:nvSpPr>
          <p:spPr>
            <a:xfrm>
              <a:off x="473645" y="4880992"/>
              <a:ext cx="13716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476" y="4528203"/>
              <a:ext cx="2174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Mixture spectrogram</a:t>
              </a:r>
              <a:endParaRPr lang="en-US" dirty="0"/>
            </a:p>
          </p:txBody>
        </p:sp>
      </p:grpSp>
      <p:cxnSp>
        <p:nvCxnSpPr>
          <p:cNvPr id="28" name="Elbow Connector 27"/>
          <p:cNvCxnSpPr/>
          <p:nvPr/>
        </p:nvCxnSpPr>
        <p:spPr>
          <a:xfrm>
            <a:off x="2584105" y="5248577"/>
            <a:ext cx="4023360" cy="731520"/>
          </a:xfrm>
          <a:prstGeom prst="bentConnector3">
            <a:avLst>
              <a:gd name="adj1" fmla="val -449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07465" y="5347337"/>
            <a:ext cx="0" cy="64008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Summing Junction 69"/>
          <p:cNvSpPr/>
          <p:nvPr/>
        </p:nvSpPr>
        <p:spPr>
          <a:xfrm>
            <a:off x="6459340" y="2737534"/>
            <a:ext cx="274320" cy="27432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2229295" y="2891154"/>
            <a:ext cx="109728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803900" y="2891154"/>
            <a:ext cx="109728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733660" y="2891154"/>
            <a:ext cx="18288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3092787" y="2099543"/>
            <a:ext cx="979948" cy="1252647"/>
            <a:chOff x="3072124" y="4826474"/>
            <a:chExt cx="979948" cy="1252647"/>
          </a:xfrm>
        </p:grpSpPr>
        <p:sp>
          <p:nvSpPr>
            <p:cNvPr id="75" name="Rectangle 74"/>
            <p:cNvSpPr/>
            <p:nvPr/>
          </p:nvSpPr>
          <p:spPr>
            <a:xfrm>
              <a:off x="3322377" y="5164721"/>
              <a:ext cx="4572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072124" y="4826474"/>
              <a:ext cx="97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“Period”</a:t>
              </a: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65495" y="2084825"/>
            <a:ext cx="1690185" cy="1259869"/>
            <a:chOff x="4765495" y="4519058"/>
            <a:chExt cx="1690185" cy="1259869"/>
          </a:xfrm>
        </p:grpSpPr>
        <p:sp>
          <p:nvSpPr>
            <p:cNvPr id="79" name="Rectangle 78"/>
            <p:cNvSpPr/>
            <p:nvPr/>
          </p:nvSpPr>
          <p:spPr>
            <a:xfrm>
              <a:off x="4890220" y="4864527"/>
              <a:ext cx="13716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>
              <a:off x="6272800" y="5325387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4765495" y="4519058"/>
              <a:ext cx="1608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Rhythmic mask</a:t>
              </a:r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49526" y="2084825"/>
            <a:ext cx="2174442" cy="1267189"/>
            <a:chOff x="65476" y="4528203"/>
            <a:chExt cx="2174442" cy="1267189"/>
          </a:xfrm>
        </p:grpSpPr>
        <p:sp>
          <p:nvSpPr>
            <p:cNvPr id="86" name="Rectangle 85"/>
            <p:cNvSpPr/>
            <p:nvPr/>
          </p:nvSpPr>
          <p:spPr>
            <a:xfrm>
              <a:off x="473645" y="4880992"/>
              <a:ext cx="13716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5476" y="4528203"/>
              <a:ext cx="2174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Mixture spectrogram</a:t>
              </a:r>
              <a:endParaRPr lang="en-US" dirty="0"/>
            </a:p>
          </p:txBody>
        </p:sp>
      </p:grpSp>
      <p:cxnSp>
        <p:nvCxnSpPr>
          <p:cNvPr id="88" name="Elbow Connector 87"/>
          <p:cNvCxnSpPr/>
          <p:nvPr/>
        </p:nvCxnSpPr>
        <p:spPr>
          <a:xfrm>
            <a:off x="2584105" y="2905872"/>
            <a:ext cx="4023360" cy="731520"/>
          </a:xfrm>
          <a:prstGeom prst="bentConnector3">
            <a:avLst>
              <a:gd name="adj1" fmla="val -449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6607465" y="3004632"/>
            <a:ext cx="0" cy="64008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6569060" y="2084825"/>
            <a:ext cx="2078967" cy="1259869"/>
            <a:chOff x="6569060" y="4519058"/>
            <a:chExt cx="2078967" cy="1259869"/>
          </a:xfrm>
        </p:grpSpPr>
        <p:sp>
          <p:nvSpPr>
            <p:cNvPr id="92" name="Rectangle 91"/>
            <p:cNvSpPr/>
            <p:nvPr/>
          </p:nvSpPr>
          <p:spPr>
            <a:xfrm>
              <a:off x="6925685" y="4864527"/>
              <a:ext cx="1371600" cy="914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569060" y="4519058"/>
              <a:ext cx="2078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Background rhythm</a:t>
              </a:r>
              <a:endParaRPr lang="en-US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843576" y="4427530"/>
            <a:ext cx="1486304" cy="1259869"/>
            <a:chOff x="4843576" y="4427530"/>
            <a:chExt cx="1486304" cy="1259869"/>
          </a:xfrm>
        </p:grpSpPr>
        <p:sp>
          <p:nvSpPr>
            <p:cNvPr id="11" name="Rectangle 10"/>
            <p:cNvSpPr/>
            <p:nvPr/>
          </p:nvSpPr>
          <p:spPr>
            <a:xfrm>
              <a:off x="4890220" y="4772999"/>
              <a:ext cx="13716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Curved Connector 20"/>
            <p:cNvCxnSpPr/>
            <p:nvPr/>
          </p:nvCxnSpPr>
          <p:spPr>
            <a:xfrm flipV="1">
              <a:off x="5109670" y="5425884"/>
              <a:ext cx="914400" cy="182880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/>
            <p:nvPr/>
          </p:nvCxnSpPr>
          <p:spPr>
            <a:xfrm flipV="1">
              <a:off x="5109670" y="5233859"/>
              <a:ext cx="914400" cy="182880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/>
            <p:nvPr/>
          </p:nvCxnSpPr>
          <p:spPr>
            <a:xfrm flipV="1">
              <a:off x="5109670" y="5041834"/>
              <a:ext cx="914400" cy="182880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843576" y="4427530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Melodic mask</a:t>
              </a:r>
              <a:endParaRPr lang="en-US" dirty="0"/>
            </a:p>
          </p:txBody>
        </p:sp>
        <p:cxnSp>
          <p:nvCxnSpPr>
            <p:cNvPr id="111" name="Curved Connector 110"/>
            <p:cNvCxnSpPr/>
            <p:nvPr/>
          </p:nvCxnSpPr>
          <p:spPr>
            <a:xfrm flipV="1">
              <a:off x="5109670" y="4849985"/>
              <a:ext cx="914400" cy="182880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6876300" y="4427530"/>
            <a:ext cx="1420985" cy="1259869"/>
            <a:chOff x="6876300" y="4427530"/>
            <a:chExt cx="1420985" cy="1259869"/>
          </a:xfrm>
        </p:grpSpPr>
        <p:sp>
          <p:nvSpPr>
            <p:cNvPr id="18" name="Rectangle 17"/>
            <p:cNvSpPr/>
            <p:nvPr/>
          </p:nvSpPr>
          <p:spPr>
            <a:xfrm>
              <a:off x="6925685" y="4772999"/>
              <a:ext cx="13716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76300" y="4427530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Lead melody</a:t>
              </a:r>
              <a:endParaRPr lang="en-US" dirty="0"/>
            </a:p>
          </p:txBody>
        </p:sp>
        <p:cxnSp>
          <p:nvCxnSpPr>
            <p:cNvPr id="31" name="Curved Connector 30"/>
            <p:cNvCxnSpPr/>
            <p:nvPr/>
          </p:nvCxnSpPr>
          <p:spPr>
            <a:xfrm flipV="1">
              <a:off x="7152455" y="5402197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/>
            <p:nvPr/>
          </p:nvCxnSpPr>
          <p:spPr>
            <a:xfrm flipV="1">
              <a:off x="7145135" y="5210172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/>
            <p:nvPr/>
          </p:nvCxnSpPr>
          <p:spPr>
            <a:xfrm flipV="1">
              <a:off x="7145135" y="5018147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urved Connector 111"/>
            <p:cNvCxnSpPr/>
            <p:nvPr/>
          </p:nvCxnSpPr>
          <p:spPr>
            <a:xfrm flipV="1">
              <a:off x="7145135" y="4849985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5071265" y="2485592"/>
            <a:ext cx="960120" cy="811477"/>
            <a:chOff x="5032865" y="2485592"/>
            <a:chExt cx="960120" cy="811477"/>
          </a:xfrm>
        </p:grpSpPr>
        <p:cxnSp>
          <p:nvCxnSpPr>
            <p:cNvPr id="103" name="Curved Connector 102"/>
            <p:cNvCxnSpPr/>
            <p:nvPr/>
          </p:nvCxnSpPr>
          <p:spPr>
            <a:xfrm rot="16200000" flipV="1">
              <a:off x="5237817" y="2789046"/>
              <a:ext cx="789788" cy="182880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urved Connector 103"/>
            <p:cNvCxnSpPr/>
            <p:nvPr/>
          </p:nvCxnSpPr>
          <p:spPr>
            <a:xfrm rot="16200000" flipV="1">
              <a:off x="4968986" y="2794284"/>
              <a:ext cx="789788" cy="182880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urved Connector 104"/>
            <p:cNvCxnSpPr/>
            <p:nvPr/>
          </p:nvCxnSpPr>
          <p:spPr>
            <a:xfrm rot="16200000" flipV="1">
              <a:off x="4729411" y="2794284"/>
              <a:ext cx="789788" cy="182880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urved Connector 112"/>
            <p:cNvCxnSpPr/>
            <p:nvPr/>
          </p:nvCxnSpPr>
          <p:spPr>
            <a:xfrm rot="16200000" flipV="1">
              <a:off x="5506651" y="2810735"/>
              <a:ext cx="789788" cy="182880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7106735" y="2502308"/>
            <a:ext cx="960120" cy="811477"/>
            <a:chOff x="5032865" y="2485592"/>
            <a:chExt cx="960120" cy="811477"/>
          </a:xfrm>
        </p:grpSpPr>
        <p:cxnSp>
          <p:nvCxnSpPr>
            <p:cNvPr id="116" name="Curved Connector 115"/>
            <p:cNvCxnSpPr/>
            <p:nvPr/>
          </p:nvCxnSpPr>
          <p:spPr>
            <a:xfrm rot="16200000" flipV="1">
              <a:off x="5237817" y="2789046"/>
              <a:ext cx="789788" cy="182880"/>
            </a:xfrm>
            <a:prstGeom prst="curvedConnector3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urved Connector 116"/>
            <p:cNvCxnSpPr/>
            <p:nvPr/>
          </p:nvCxnSpPr>
          <p:spPr>
            <a:xfrm rot="16200000" flipV="1">
              <a:off x="4968986" y="2794284"/>
              <a:ext cx="789788" cy="182880"/>
            </a:xfrm>
            <a:prstGeom prst="curvedConnector3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urved Connector 117"/>
            <p:cNvCxnSpPr/>
            <p:nvPr/>
          </p:nvCxnSpPr>
          <p:spPr>
            <a:xfrm rot="16200000" flipV="1">
              <a:off x="4729411" y="2794284"/>
              <a:ext cx="789788" cy="182880"/>
            </a:xfrm>
            <a:prstGeom prst="curvedConnector3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urved Connector 118"/>
            <p:cNvCxnSpPr/>
            <p:nvPr/>
          </p:nvCxnSpPr>
          <p:spPr>
            <a:xfrm rot="16200000" flipV="1">
              <a:off x="5506651" y="2810735"/>
              <a:ext cx="789788" cy="182880"/>
            </a:xfrm>
            <a:prstGeom prst="curvedConnector3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/>
          <p:cNvSpPr txBox="1"/>
          <p:nvPr/>
        </p:nvSpPr>
        <p:spPr>
          <a:xfrm>
            <a:off x="6991515" y="3397149"/>
            <a:ext cx="1230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repetitions</a:t>
            </a:r>
          </a:p>
          <a:p>
            <a:pPr algn="ctr"/>
            <a:r>
              <a:rPr lang="en-US" i="1" dirty="0" smtClean="0"/>
              <a:t>(in time)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6876300" y="5739854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harmonics</a:t>
            </a:r>
          </a:p>
          <a:p>
            <a:pPr algn="ctr"/>
            <a:r>
              <a:rPr lang="en-US" i="1" dirty="0" smtClean="0"/>
              <a:t>(in frequency)</a:t>
            </a:r>
            <a:endParaRPr lang="en-US" i="1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602029" y="5310845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7605995" y="296814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857695" y="3429000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885120" y="5771705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769905" y="2430470"/>
            <a:ext cx="0" cy="914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V="1">
            <a:off x="769905" y="4780495"/>
            <a:ext cx="0" cy="914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1237386" y="335219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time</a:t>
            </a:r>
            <a:endParaRPr lang="en-US" i="1" dirty="0"/>
          </a:p>
        </p:txBody>
      </p:sp>
      <p:sp>
        <p:nvSpPr>
          <p:cNvPr id="151" name="TextBox 150"/>
          <p:cNvSpPr txBox="1"/>
          <p:nvPr/>
        </p:nvSpPr>
        <p:spPr>
          <a:xfrm rot="16200000">
            <a:off x="68844" y="2727939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frequency</a:t>
            </a:r>
            <a:endParaRPr lang="en-US" i="1" dirty="0"/>
          </a:p>
        </p:txBody>
      </p:sp>
      <p:sp>
        <p:nvSpPr>
          <p:cNvPr id="152" name="TextBox 151"/>
          <p:cNvSpPr txBox="1"/>
          <p:nvPr/>
        </p:nvSpPr>
        <p:spPr>
          <a:xfrm rot="16200000">
            <a:off x="68844" y="507064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frequency</a:t>
            </a:r>
            <a:endParaRPr lang="en-US" i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1230765" y="56948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time</a:t>
            </a:r>
            <a:endParaRPr lang="en-US" i="1" dirty="0"/>
          </a:p>
        </p:txBody>
      </p:sp>
      <p:cxnSp>
        <p:nvCxnSpPr>
          <p:cNvPr id="81" name="Curved Connector 80"/>
          <p:cNvCxnSpPr/>
          <p:nvPr/>
        </p:nvCxnSpPr>
        <p:spPr>
          <a:xfrm rot="16200000" flipV="1">
            <a:off x="3163946" y="2810735"/>
            <a:ext cx="789788" cy="182880"/>
          </a:xfrm>
          <a:prstGeom prst="curved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53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afar\AppData\Local\Microsoft\Windows\INetCache\IE\RWRB95GX\MP900422199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40" y="3037840"/>
            <a:ext cx="2600960" cy="260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 +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Auditory processing </a:t>
            </a:r>
            <a:r>
              <a:rPr lang="en-US" dirty="0" smtClean="0"/>
              <a:t>in human listeners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164905" y="2137870"/>
            <a:ext cx="2286000" cy="1828800"/>
            <a:chOff x="6164905" y="2214680"/>
            <a:chExt cx="2286000" cy="1828800"/>
          </a:xfrm>
        </p:grpSpPr>
        <p:sp>
          <p:nvSpPr>
            <p:cNvPr id="7" name="Cloud Callout 6"/>
            <p:cNvSpPr/>
            <p:nvPr/>
          </p:nvSpPr>
          <p:spPr>
            <a:xfrm>
              <a:off x="6164905" y="2214680"/>
              <a:ext cx="2286000" cy="1828800"/>
            </a:xfrm>
            <a:prstGeom prst="cloudCallout">
              <a:avLst>
                <a:gd name="adj1" fmla="val -72222"/>
                <a:gd name="adj2" fmla="val 314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664170" y="2361156"/>
              <a:ext cx="1371600" cy="1259869"/>
              <a:chOff x="6761085" y="2361156"/>
              <a:chExt cx="1371600" cy="1259869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761085" y="2361156"/>
                <a:ext cx="1371600" cy="1259869"/>
                <a:chOff x="6925685" y="4519058"/>
                <a:chExt cx="1371600" cy="1259869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6925685" y="4864527"/>
                  <a:ext cx="1371600" cy="914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7137815" y="4519058"/>
                  <a:ext cx="915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Rhythm</a:t>
                  </a:r>
                  <a:endParaRPr lang="en-US" dirty="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991515" y="2771143"/>
                <a:ext cx="960120" cy="811477"/>
                <a:chOff x="5032865" y="2485592"/>
                <a:chExt cx="960120" cy="811477"/>
              </a:xfrm>
            </p:grpSpPr>
            <p:cxnSp>
              <p:nvCxnSpPr>
                <p:cNvPr id="36" name="Curved Connector 35"/>
                <p:cNvCxnSpPr/>
                <p:nvPr/>
              </p:nvCxnSpPr>
              <p:spPr>
                <a:xfrm rot="16200000" flipV="1">
                  <a:off x="5237817" y="2789046"/>
                  <a:ext cx="789788" cy="182880"/>
                </a:xfrm>
                <a:prstGeom prst="curvedConnector3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urved Connector 36"/>
                <p:cNvCxnSpPr/>
                <p:nvPr/>
              </p:nvCxnSpPr>
              <p:spPr>
                <a:xfrm rot="16200000" flipV="1">
                  <a:off x="4968986" y="2794284"/>
                  <a:ext cx="789788" cy="182880"/>
                </a:xfrm>
                <a:prstGeom prst="curvedConnector3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urved Connector 37"/>
                <p:cNvCxnSpPr/>
                <p:nvPr/>
              </p:nvCxnSpPr>
              <p:spPr>
                <a:xfrm rot="16200000" flipV="1">
                  <a:off x="4729411" y="2794284"/>
                  <a:ext cx="789788" cy="182880"/>
                </a:xfrm>
                <a:prstGeom prst="curvedConnector3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urved Connector 38"/>
                <p:cNvCxnSpPr/>
                <p:nvPr/>
              </p:nvCxnSpPr>
              <p:spPr>
                <a:xfrm rot="16200000" flipV="1">
                  <a:off x="5506651" y="2810735"/>
                  <a:ext cx="789788" cy="182880"/>
                </a:xfrm>
                <a:prstGeom prst="curvedConnector3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5" name="Cloud Callout 54"/>
          <p:cNvSpPr/>
          <p:nvPr/>
        </p:nvSpPr>
        <p:spPr>
          <a:xfrm>
            <a:off x="6164905" y="4365360"/>
            <a:ext cx="2286000" cy="1828800"/>
          </a:xfrm>
          <a:prstGeom prst="cloudCallout">
            <a:avLst>
              <a:gd name="adj1" fmla="val -75139"/>
              <a:gd name="adj2" fmla="val -569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6645870" y="4504340"/>
            <a:ext cx="1371600" cy="1259869"/>
            <a:chOff x="6925685" y="4427530"/>
            <a:chExt cx="1371600" cy="1259869"/>
          </a:xfrm>
        </p:grpSpPr>
        <p:sp>
          <p:nvSpPr>
            <p:cNvPr id="66" name="Rectangle 65"/>
            <p:cNvSpPr/>
            <p:nvPr/>
          </p:nvSpPr>
          <p:spPr>
            <a:xfrm>
              <a:off x="6925685" y="4772999"/>
              <a:ext cx="13716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156115" y="4427530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Melody</a:t>
              </a:r>
              <a:endParaRPr lang="en-US" dirty="0"/>
            </a:p>
          </p:txBody>
        </p:sp>
        <p:cxnSp>
          <p:nvCxnSpPr>
            <p:cNvPr id="68" name="Curved Connector 67"/>
            <p:cNvCxnSpPr/>
            <p:nvPr/>
          </p:nvCxnSpPr>
          <p:spPr>
            <a:xfrm flipV="1">
              <a:off x="7152455" y="5402197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/>
            <p:cNvCxnSpPr/>
            <p:nvPr/>
          </p:nvCxnSpPr>
          <p:spPr>
            <a:xfrm flipV="1">
              <a:off x="7145135" y="5210172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69"/>
            <p:cNvCxnSpPr/>
            <p:nvPr/>
          </p:nvCxnSpPr>
          <p:spPr>
            <a:xfrm flipV="1">
              <a:off x="7145135" y="5018147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urved Connector 70"/>
            <p:cNvCxnSpPr/>
            <p:nvPr/>
          </p:nvCxnSpPr>
          <p:spPr>
            <a:xfrm flipV="1">
              <a:off x="7145135" y="4849985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203340" y="3083355"/>
            <a:ext cx="1371600" cy="1267365"/>
            <a:chOff x="896100" y="3544215"/>
            <a:chExt cx="1371600" cy="1267365"/>
          </a:xfrm>
        </p:grpSpPr>
        <p:sp>
          <p:nvSpPr>
            <p:cNvPr id="20" name="Rectangle 19"/>
            <p:cNvSpPr/>
            <p:nvPr/>
          </p:nvSpPr>
          <p:spPr>
            <a:xfrm>
              <a:off x="896100" y="3897180"/>
              <a:ext cx="13716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FF00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15555" y="3948641"/>
              <a:ext cx="960120" cy="811477"/>
              <a:chOff x="5032865" y="2485592"/>
              <a:chExt cx="960120" cy="811477"/>
            </a:xfrm>
          </p:grpSpPr>
          <p:cxnSp>
            <p:nvCxnSpPr>
              <p:cNvPr id="22" name="Curved Connector 21"/>
              <p:cNvCxnSpPr/>
              <p:nvPr/>
            </p:nvCxnSpPr>
            <p:spPr>
              <a:xfrm rot="16200000" flipV="1">
                <a:off x="5237817" y="2789046"/>
                <a:ext cx="789788" cy="182880"/>
              </a:xfrm>
              <a:prstGeom prst="curvedConnector3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/>
              <p:cNvCxnSpPr/>
              <p:nvPr/>
            </p:nvCxnSpPr>
            <p:spPr>
              <a:xfrm rot="16200000" flipV="1">
                <a:off x="4968986" y="2794284"/>
                <a:ext cx="789788" cy="182880"/>
              </a:xfrm>
              <a:prstGeom prst="curvedConnector3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23"/>
              <p:cNvCxnSpPr/>
              <p:nvPr/>
            </p:nvCxnSpPr>
            <p:spPr>
              <a:xfrm rot="16200000" flipV="1">
                <a:off x="4729411" y="2794284"/>
                <a:ext cx="789788" cy="182880"/>
              </a:xfrm>
              <a:prstGeom prst="curvedConnector3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urved Connector 24"/>
              <p:cNvCxnSpPr/>
              <p:nvPr/>
            </p:nvCxnSpPr>
            <p:spPr>
              <a:xfrm rot="16200000" flipV="1">
                <a:off x="5506651" y="2810735"/>
                <a:ext cx="789788" cy="182880"/>
              </a:xfrm>
              <a:prstGeom prst="curvedConnector3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Curved Connector 25"/>
            <p:cNvCxnSpPr/>
            <p:nvPr/>
          </p:nvCxnSpPr>
          <p:spPr>
            <a:xfrm flipV="1">
              <a:off x="1146035" y="4551890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/>
            <p:nvPr/>
          </p:nvCxnSpPr>
          <p:spPr>
            <a:xfrm flipV="1">
              <a:off x="1138715" y="4359865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/>
            <p:nvPr/>
          </p:nvCxnSpPr>
          <p:spPr>
            <a:xfrm flipV="1">
              <a:off x="1138715" y="4167840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/>
            <p:nvPr/>
          </p:nvCxnSpPr>
          <p:spPr>
            <a:xfrm flipV="1">
              <a:off x="1138715" y="3999678"/>
              <a:ext cx="914400" cy="182880"/>
            </a:xfrm>
            <a:prstGeom prst="curvedConnector3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1073668" y="3544215"/>
              <a:ext cx="926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Mixture</a:t>
              </a:r>
              <a:endParaRPr lang="en-US" dirty="0"/>
            </a:p>
          </p:txBody>
        </p:sp>
      </p:grpSp>
      <p:sp>
        <p:nvSpPr>
          <p:cNvPr id="13" name="Oval Callout 12"/>
          <p:cNvSpPr/>
          <p:nvPr/>
        </p:nvSpPr>
        <p:spPr>
          <a:xfrm flipH="1">
            <a:off x="693095" y="2944375"/>
            <a:ext cx="2286000" cy="1828800"/>
          </a:xfrm>
          <a:prstGeom prst="wedgeEllipseCallout">
            <a:avLst>
              <a:gd name="adj1" fmla="val -62916"/>
              <a:gd name="adj2" fmla="val 15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7110390" y="396851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203340" y="4442248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115550" y="3443718"/>
            <a:ext cx="0" cy="914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83031" y="43654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time</a:t>
            </a:r>
            <a:endParaRPr lang="en-US" i="1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414489" y="374118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frequency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367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REpeating Pattern Extraction Technique!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Identify </a:t>
            </a:r>
            <a:r>
              <a:rPr lang="en-US" dirty="0"/>
              <a:t>the repeating elements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Derive a repeating model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Extract the repeating </a:t>
            </a:r>
            <a:r>
              <a:rPr lang="en-US" dirty="0" smtClean="0"/>
              <a:t>structure</a:t>
            </a:r>
            <a:endParaRPr lang="en-US" b="1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3657600" y="4038600"/>
            <a:ext cx="182880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ysClr val="windowText" lastClr="000000"/>
                </a:solidFill>
              </a:rPr>
              <a:t>REPET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70" name="Right Arrow 769"/>
          <p:cNvSpPr/>
          <p:nvPr/>
        </p:nvSpPr>
        <p:spPr>
          <a:xfrm>
            <a:off x="5486400" y="4114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Right Arrow 770"/>
          <p:cNvSpPr/>
          <p:nvPr/>
        </p:nvSpPr>
        <p:spPr>
          <a:xfrm>
            <a:off x="5486400" y="53340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Right Arrow 771"/>
          <p:cNvSpPr/>
          <p:nvPr/>
        </p:nvSpPr>
        <p:spPr>
          <a:xfrm>
            <a:off x="3200400" y="47244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35052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51244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862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49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b="1" dirty="0" smtClean="0"/>
              <a:t> music/voice separation </a:t>
            </a:r>
            <a:r>
              <a:rPr lang="en-US" dirty="0" smtClean="0"/>
              <a:t>method!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Repeating structure = background music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Non-repeating structure = foreground voice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657600" y="4038600"/>
            <a:ext cx="182880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ysClr val="windowText" lastClr="000000"/>
                </a:solidFill>
              </a:rPr>
              <a:t>REPET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70" name="Right Arrow 769"/>
          <p:cNvSpPr/>
          <p:nvPr/>
        </p:nvSpPr>
        <p:spPr>
          <a:xfrm>
            <a:off x="5486400" y="4114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Right Arrow 770"/>
          <p:cNvSpPr/>
          <p:nvPr/>
        </p:nvSpPr>
        <p:spPr>
          <a:xfrm>
            <a:off x="5486400" y="53340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Right Arrow 771"/>
          <p:cNvSpPr/>
          <p:nvPr/>
        </p:nvSpPr>
        <p:spPr>
          <a:xfrm>
            <a:off x="3200400" y="47244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338054" y="3505200"/>
            <a:ext cx="1739146" cy="1638419"/>
            <a:chOff x="3265488" y="3889375"/>
            <a:chExt cx="2576512" cy="2427288"/>
          </a:xfrm>
        </p:grpSpPr>
        <p:sp>
          <p:nvSpPr>
            <p:cNvPr id="15" name="AutoShape 781"/>
            <p:cNvSpPr>
              <a:spLocks noChangeAspect="1" noChangeArrowheads="1" noTextEdit="1"/>
            </p:cNvSpPr>
            <p:nvPr/>
          </p:nvSpPr>
          <p:spPr bwMode="auto">
            <a:xfrm>
              <a:off x="3265488" y="3889375"/>
              <a:ext cx="2576512" cy="2427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83"/>
            <p:cNvSpPr>
              <a:spLocks/>
            </p:cNvSpPr>
            <p:nvPr/>
          </p:nvSpPr>
          <p:spPr bwMode="auto">
            <a:xfrm>
              <a:off x="3295650" y="4256088"/>
              <a:ext cx="2516187" cy="1128713"/>
            </a:xfrm>
            <a:custGeom>
              <a:avLst/>
              <a:gdLst/>
              <a:ahLst/>
              <a:cxnLst>
                <a:cxn ang="0">
                  <a:pos x="1557" y="99"/>
                </a:cxn>
                <a:cxn ang="0">
                  <a:pos x="1504" y="97"/>
                </a:cxn>
                <a:cxn ang="0">
                  <a:pos x="1422" y="95"/>
                </a:cxn>
                <a:cxn ang="0">
                  <a:pos x="1320" y="93"/>
                </a:cxn>
                <a:cxn ang="0">
                  <a:pos x="1202" y="88"/>
                </a:cxn>
                <a:cxn ang="0">
                  <a:pos x="1082" y="78"/>
                </a:cxn>
                <a:cxn ang="0">
                  <a:pos x="966" y="61"/>
                </a:cxn>
                <a:cxn ang="0">
                  <a:pos x="861" y="36"/>
                </a:cxn>
                <a:cxn ang="0">
                  <a:pos x="776" y="6"/>
                </a:cxn>
                <a:cxn ang="0">
                  <a:pos x="685" y="2"/>
                </a:cxn>
                <a:cxn ang="0">
                  <a:pos x="584" y="25"/>
                </a:cxn>
                <a:cxn ang="0">
                  <a:pos x="483" y="74"/>
                </a:cxn>
                <a:cxn ang="0">
                  <a:pos x="384" y="141"/>
                </a:cxn>
                <a:cxn ang="0">
                  <a:pos x="293" y="226"/>
                </a:cxn>
                <a:cxn ang="0">
                  <a:pos x="213" y="325"/>
                </a:cxn>
                <a:cxn ang="0">
                  <a:pos x="146" y="436"/>
                </a:cxn>
                <a:cxn ang="0">
                  <a:pos x="99" y="550"/>
                </a:cxn>
                <a:cxn ang="0">
                  <a:pos x="57" y="658"/>
                </a:cxn>
                <a:cxn ang="0">
                  <a:pos x="27" y="763"/>
                </a:cxn>
                <a:cxn ang="0">
                  <a:pos x="6" y="862"/>
                </a:cxn>
                <a:cxn ang="0">
                  <a:pos x="0" y="953"/>
                </a:cxn>
                <a:cxn ang="0">
                  <a:pos x="13" y="1035"/>
                </a:cxn>
                <a:cxn ang="0">
                  <a:pos x="48" y="1107"/>
                </a:cxn>
                <a:cxn ang="0">
                  <a:pos x="108" y="1172"/>
                </a:cxn>
                <a:cxn ang="0">
                  <a:pos x="204" y="1221"/>
                </a:cxn>
                <a:cxn ang="0">
                  <a:pos x="369" y="1248"/>
                </a:cxn>
                <a:cxn ang="0">
                  <a:pos x="593" y="1253"/>
                </a:cxn>
                <a:cxn ang="0">
                  <a:pos x="850" y="1250"/>
                </a:cxn>
                <a:cxn ang="0">
                  <a:pos x="1120" y="1244"/>
                </a:cxn>
                <a:cxn ang="0">
                  <a:pos x="1377" y="1246"/>
                </a:cxn>
                <a:cxn ang="0">
                  <a:pos x="1601" y="1261"/>
                </a:cxn>
                <a:cxn ang="0">
                  <a:pos x="1769" y="1299"/>
                </a:cxn>
                <a:cxn ang="0">
                  <a:pos x="1869" y="1360"/>
                </a:cxn>
                <a:cxn ang="0">
                  <a:pos x="1972" y="1402"/>
                </a:cxn>
                <a:cxn ang="0">
                  <a:pos x="2088" y="1421"/>
                </a:cxn>
                <a:cxn ang="0">
                  <a:pos x="2210" y="1417"/>
                </a:cxn>
                <a:cxn ang="0">
                  <a:pos x="2335" y="1394"/>
                </a:cxn>
                <a:cxn ang="0">
                  <a:pos x="2457" y="1352"/>
                </a:cxn>
                <a:cxn ang="0">
                  <a:pos x="2571" y="1293"/>
                </a:cxn>
                <a:cxn ang="0">
                  <a:pos x="2676" y="1221"/>
                </a:cxn>
                <a:cxn ang="0">
                  <a:pos x="2765" y="1139"/>
                </a:cxn>
                <a:cxn ang="0">
                  <a:pos x="2864" y="1069"/>
                </a:cxn>
                <a:cxn ang="0">
                  <a:pos x="2968" y="1008"/>
                </a:cxn>
                <a:cxn ang="0">
                  <a:pos x="3062" y="945"/>
                </a:cxn>
                <a:cxn ang="0">
                  <a:pos x="3134" y="877"/>
                </a:cxn>
                <a:cxn ang="0">
                  <a:pos x="3170" y="793"/>
                </a:cxn>
                <a:cxn ang="0">
                  <a:pos x="3155" y="689"/>
                </a:cxn>
                <a:cxn ang="0">
                  <a:pos x="3079" y="554"/>
                </a:cxn>
                <a:cxn ang="0">
                  <a:pos x="2932" y="396"/>
                </a:cxn>
                <a:cxn ang="0">
                  <a:pos x="2733" y="270"/>
                </a:cxn>
                <a:cxn ang="0">
                  <a:pos x="2503" y="186"/>
                </a:cxn>
                <a:cxn ang="0">
                  <a:pos x="2259" y="133"/>
                </a:cxn>
                <a:cxn ang="0">
                  <a:pos x="2027" y="105"/>
                </a:cxn>
                <a:cxn ang="0">
                  <a:pos x="1824" y="95"/>
                </a:cxn>
                <a:cxn ang="0">
                  <a:pos x="1668" y="95"/>
                </a:cxn>
                <a:cxn ang="0">
                  <a:pos x="1580" y="99"/>
                </a:cxn>
                <a:cxn ang="0">
                  <a:pos x="1569" y="101"/>
                </a:cxn>
              </a:cxnLst>
              <a:rect l="0" t="0" r="r" b="b"/>
              <a:pathLst>
                <a:path w="3170" h="1423">
                  <a:moveTo>
                    <a:pt x="1569" y="101"/>
                  </a:moveTo>
                  <a:lnTo>
                    <a:pt x="1557" y="99"/>
                  </a:lnTo>
                  <a:lnTo>
                    <a:pt x="1537" y="97"/>
                  </a:lnTo>
                  <a:lnTo>
                    <a:pt x="1504" y="97"/>
                  </a:lnTo>
                  <a:lnTo>
                    <a:pt x="1468" y="97"/>
                  </a:lnTo>
                  <a:lnTo>
                    <a:pt x="1422" y="95"/>
                  </a:lnTo>
                  <a:lnTo>
                    <a:pt x="1373" y="95"/>
                  </a:lnTo>
                  <a:lnTo>
                    <a:pt x="1320" y="93"/>
                  </a:lnTo>
                  <a:lnTo>
                    <a:pt x="1263" y="91"/>
                  </a:lnTo>
                  <a:lnTo>
                    <a:pt x="1202" y="88"/>
                  </a:lnTo>
                  <a:lnTo>
                    <a:pt x="1143" y="84"/>
                  </a:lnTo>
                  <a:lnTo>
                    <a:pt x="1082" y="78"/>
                  </a:lnTo>
                  <a:lnTo>
                    <a:pt x="1025" y="72"/>
                  </a:lnTo>
                  <a:lnTo>
                    <a:pt x="966" y="61"/>
                  </a:lnTo>
                  <a:lnTo>
                    <a:pt x="913" y="51"/>
                  </a:lnTo>
                  <a:lnTo>
                    <a:pt x="861" y="36"/>
                  </a:lnTo>
                  <a:lnTo>
                    <a:pt x="820" y="21"/>
                  </a:lnTo>
                  <a:lnTo>
                    <a:pt x="776" y="6"/>
                  </a:lnTo>
                  <a:lnTo>
                    <a:pt x="730" y="0"/>
                  </a:lnTo>
                  <a:lnTo>
                    <a:pt x="685" y="2"/>
                  </a:lnTo>
                  <a:lnTo>
                    <a:pt x="635" y="12"/>
                  </a:lnTo>
                  <a:lnTo>
                    <a:pt x="584" y="25"/>
                  </a:lnTo>
                  <a:lnTo>
                    <a:pt x="534" y="46"/>
                  </a:lnTo>
                  <a:lnTo>
                    <a:pt x="483" y="74"/>
                  </a:lnTo>
                  <a:lnTo>
                    <a:pt x="434" y="107"/>
                  </a:lnTo>
                  <a:lnTo>
                    <a:pt x="384" y="141"/>
                  </a:lnTo>
                  <a:lnTo>
                    <a:pt x="339" y="183"/>
                  </a:lnTo>
                  <a:lnTo>
                    <a:pt x="293" y="226"/>
                  </a:lnTo>
                  <a:lnTo>
                    <a:pt x="251" y="276"/>
                  </a:lnTo>
                  <a:lnTo>
                    <a:pt x="213" y="325"/>
                  </a:lnTo>
                  <a:lnTo>
                    <a:pt x="177" y="380"/>
                  </a:lnTo>
                  <a:lnTo>
                    <a:pt x="146" y="436"/>
                  </a:lnTo>
                  <a:lnTo>
                    <a:pt x="124" y="495"/>
                  </a:lnTo>
                  <a:lnTo>
                    <a:pt x="99" y="550"/>
                  </a:lnTo>
                  <a:lnTo>
                    <a:pt x="78" y="605"/>
                  </a:lnTo>
                  <a:lnTo>
                    <a:pt x="57" y="658"/>
                  </a:lnTo>
                  <a:lnTo>
                    <a:pt x="42" y="713"/>
                  </a:lnTo>
                  <a:lnTo>
                    <a:pt x="27" y="763"/>
                  </a:lnTo>
                  <a:lnTo>
                    <a:pt x="13" y="814"/>
                  </a:lnTo>
                  <a:lnTo>
                    <a:pt x="6" y="862"/>
                  </a:lnTo>
                  <a:lnTo>
                    <a:pt x="2" y="909"/>
                  </a:lnTo>
                  <a:lnTo>
                    <a:pt x="0" y="953"/>
                  </a:lnTo>
                  <a:lnTo>
                    <a:pt x="4" y="995"/>
                  </a:lnTo>
                  <a:lnTo>
                    <a:pt x="13" y="1035"/>
                  </a:lnTo>
                  <a:lnTo>
                    <a:pt x="29" y="1073"/>
                  </a:lnTo>
                  <a:lnTo>
                    <a:pt x="48" y="1107"/>
                  </a:lnTo>
                  <a:lnTo>
                    <a:pt x="74" y="1141"/>
                  </a:lnTo>
                  <a:lnTo>
                    <a:pt x="108" y="1172"/>
                  </a:lnTo>
                  <a:lnTo>
                    <a:pt x="148" y="1200"/>
                  </a:lnTo>
                  <a:lnTo>
                    <a:pt x="204" y="1221"/>
                  </a:lnTo>
                  <a:lnTo>
                    <a:pt x="278" y="1236"/>
                  </a:lnTo>
                  <a:lnTo>
                    <a:pt x="369" y="1248"/>
                  </a:lnTo>
                  <a:lnTo>
                    <a:pt x="475" y="1253"/>
                  </a:lnTo>
                  <a:lnTo>
                    <a:pt x="593" y="1253"/>
                  </a:lnTo>
                  <a:lnTo>
                    <a:pt x="719" y="1253"/>
                  </a:lnTo>
                  <a:lnTo>
                    <a:pt x="850" y="1250"/>
                  </a:lnTo>
                  <a:lnTo>
                    <a:pt x="987" y="1248"/>
                  </a:lnTo>
                  <a:lnTo>
                    <a:pt x="1120" y="1244"/>
                  </a:lnTo>
                  <a:lnTo>
                    <a:pt x="1251" y="1244"/>
                  </a:lnTo>
                  <a:lnTo>
                    <a:pt x="1377" y="1246"/>
                  </a:lnTo>
                  <a:lnTo>
                    <a:pt x="1495" y="1251"/>
                  </a:lnTo>
                  <a:lnTo>
                    <a:pt x="1601" y="1261"/>
                  </a:lnTo>
                  <a:lnTo>
                    <a:pt x="1692" y="1278"/>
                  </a:lnTo>
                  <a:lnTo>
                    <a:pt x="1769" y="1299"/>
                  </a:lnTo>
                  <a:lnTo>
                    <a:pt x="1824" y="1329"/>
                  </a:lnTo>
                  <a:lnTo>
                    <a:pt x="1869" y="1360"/>
                  </a:lnTo>
                  <a:lnTo>
                    <a:pt x="1919" y="1385"/>
                  </a:lnTo>
                  <a:lnTo>
                    <a:pt x="1972" y="1402"/>
                  </a:lnTo>
                  <a:lnTo>
                    <a:pt x="2029" y="1415"/>
                  </a:lnTo>
                  <a:lnTo>
                    <a:pt x="2088" y="1421"/>
                  </a:lnTo>
                  <a:lnTo>
                    <a:pt x="2149" y="1423"/>
                  </a:lnTo>
                  <a:lnTo>
                    <a:pt x="2210" y="1417"/>
                  </a:lnTo>
                  <a:lnTo>
                    <a:pt x="2274" y="1409"/>
                  </a:lnTo>
                  <a:lnTo>
                    <a:pt x="2335" y="1394"/>
                  </a:lnTo>
                  <a:lnTo>
                    <a:pt x="2396" y="1375"/>
                  </a:lnTo>
                  <a:lnTo>
                    <a:pt x="2457" y="1352"/>
                  </a:lnTo>
                  <a:lnTo>
                    <a:pt x="2516" y="1326"/>
                  </a:lnTo>
                  <a:lnTo>
                    <a:pt x="2571" y="1293"/>
                  </a:lnTo>
                  <a:lnTo>
                    <a:pt x="2626" y="1259"/>
                  </a:lnTo>
                  <a:lnTo>
                    <a:pt x="2676" y="1221"/>
                  </a:lnTo>
                  <a:lnTo>
                    <a:pt x="2721" y="1181"/>
                  </a:lnTo>
                  <a:lnTo>
                    <a:pt x="2765" y="1139"/>
                  </a:lnTo>
                  <a:lnTo>
                    <a:pt x="2812" y="1103"/>
                  </a:lnTo>
                  <a:lnTo>
                    <a:pt x="2864" y="1069"/>
                  </a:lnTo>
                  <a:lnTo>
                    <a:pt x="2917" y="1038"/>
                  </a:lnTo>
                  <a:lnTo>
                    <a:pt x="2968" y="1008"/>
                  </a:lnTo>
                  <a:lnTo>
                    <a:pt x="3018" y="978"/>
                  </a:lnTo>
                  <a:lnTo>
                    <a:pt x="3062" y="945"/>
                  </a:lnTo>
                  <a:lnTo>
                    <a:pt x="3103" y="913"/>
                  </a:lnTo>
                  <a:lnTo>
                    <a:pt x="3134" y="877"/>
                  </a:lnTo>
                  <a:lnTo>
                    <a:pt x="3157" y="837"/>
                  </a:lnTo>
                  <a:lnTo>
                    <a:pt x="3170" y="793"/>
                  </a:lnTo>
                  <a:lnTo>
                    <a:pt x="3170" y="744"/>
                  </a:lnTo>
                  <a:lnTo>
                    <a:pt x="3155" y="689"/>
                  </a:lnTo>
                  <a:lnTo>
                    <a:pt x="3126" y="626"/>
                  </a:lnTo>
                  <a:lnTo>
                    <a:pt x="3079" y="554"/>
                  </a:lnTo>
                  <a:lnTo>
                    <a:pt x="3016" y="476"/>
                  </a:lnTo>
                  <a:lnTo>
                    <a:pt x="2932" y="396"/>
                  </a:lnTo>
                  <a:lnTo>
                    <a:pt x="2837" y="329"/>
                  </a:lnTo>
                  <a:lnTo>
                    <a:pt x="2733" y="270"/>
                  </a:lnTo>
                  <a:lnTo>
                    <a:pt x="2620" y="225"/>
                  </a:lnTo>
                  <a:lnTo>
                    <a:pt x="2503" y="186"/>
                  </a:lnTo>
                  <a:lnTo>
                    <a:pt x="2381" y="156"/>
                  </a:lnTo>
                  <a:lnTo>
                    <a:pt x="2259" y="133"/>
                  </a:lnTo>
                  <a:lnTo>
                    <a:pt x="2141" y="116"/>
                  </a:lnTo>
                  <a:lnTo>
                    <a:pt x="2027" y="105"/>
                  </a:lnTo>
                  <a:lnTo>
                    <a:pt x="1921" y="99"/>
                  </a:lnTo>
                  <a:lnTo>
                    <a:pt x="1824" y="95"/>
                  </a:lnTo>
                  <a:lnTo>
                    <a:pt x="1738" y="95"/>
                  </a:lnTo>
                  <a:lnTo>
                    <a:pt x="1668" y="95"/>
                  </a:lnTo>
                  <a:lnTo>
                    <a:pt x="1614" y="97"/>
                  </a:lnTo>
                  <a:lnTo>
                    <a:pt x="1580" y="99"/>
                  </a:lnTo>
                  <a:lnTo>
                    <a:pt x="1569" y="101"/>
                  </a:lnTo>
                  <a:lnTo>
                    <a:pt x="1569" y="101"/>
                  </a:lnTo>
                  <a:close/>
                </a:path>
              </a:pathLst>
            </a:custGeom>
            <a:solidFill>
              <a:srgbClr val="D9D6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85"/>
            <p:cNvSpPr>
              <a:spLocks/>
            </p:cNvSpPr>
            <p:nvPr/>
          </p:nvSpPr>
          <p:spPr bwMode="auto">
            <a:xfrm>
              <a:off x="5449887" y="5207001"/>
              <a:ext cx="90487" cy="1619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6"/>
                </a:cxn>
                <a:cxn ang="0">
                  <a:pos x="49" y="12"/>
                </a:cxn>
                <a:cxn ang="0">
                  <a:pos x="51" y="21"/>
                </a:cxn>
                <a:cxn ang="0">
                  <a:pos x="53" y="31"/>
                </a:cxn>
                <a:cxn ang="0">
                  <a:pos x="57" y="40"/>
                </a:cxn>
                <a:cxn ang="0">
                  <a:pos x="59" y="52"/>
                </a:cxn>
                <a:cxn ang="0">
                  <a:pos x="62" y="65"/>
                </a:cxn>
                <a:cxn ang="0">
                  <a:pos x="64" y="74"/>
                </a:cxn>
                <a:cxn ang="0">
                  <a:pos x="68" y="86"/>
                </a:cxn>
                <a:cxn ang="0">
                  <a:pos x="70" y="95"/>
                </a:cxn>
                <a:cxn ang="0">
                  <a:pos x="72" y="107"/>
                </a:cxn>
                <a:cxn ang="0">
                  <a:pos x="74" y="114"/>
                </a:cxn>
                <a:cxn ang="0">
                  <a:pos x="76" y="120"/>
                </a:cxn>
                <a:cxn ang="0">
                  <a:pos x="78" y="124"/>
                </a:cxn>
                <a:cxn ang="0">
                  <a:pos x="78" y="126"/>
                </a:cxn>
                <a:cxn ang="0">
                  <a:pos x="114" y="190"/>
                </a:cxn>
                <a:cxn ang="0">
                  <a:pos x="74" y="204"/>
                </a:cxn>
                <a:cxn ang="0">
                  <a:pos x="0" y="204"/>
                </a:cxn>
                <a:cxn ang="0">
                  <a:pos x="19" y="120"/>
                </a:cxn>
                <a:cxn ang="0">
                  <a:pos x="47" y="0"/>
                </a:cxn>
                <a:cxn ang="0">
                  <a:pos x="47" y="0"/>
                </a:cxn>
              </a:cxnLst>
              <a:rect l="0" t="0" r="r" b="b"/>
              <a:pathLst>
                <a:path w="114" h="204">
                  <a:moveTo>
                    <a:pt x="47" y="0"/>
                  </a:moveTo>
                  <a:lnTo>
                    <a:pt x="47" y="6"/>
                  </a:lnTo>
                  <a:lnTo>
                    <a:pt x="49" y="12"/>
                  </a:lnTo>
                  <a:lnTo>
                    <a:pt x="51" y="21"/>
                  </a:lnTo>
                  <a:lnTo>
                    <a:pt x="53" y="31"/>
                  </a:lnTo>
                  <a:lnTo>
                    <a:pt x="57" y="40"/>
                  </a:lnTo>
                  <a:lnTo>
                    <a:pt x="59" y="52"/>
                  </a:lnTo>
                  <a:lnTo>
                    <a:pt x="62" y="65"/>
                  </a:lnTo>
                  <a:lnTo>
                    <a:pt x="64" y="74"/>
                  </a:lnTo>
                  <a:lnTo>
                    <a:pt x="68" y="86"/>
                  </a:lnTo>
                  <a:lnTo>
                    <a:pt x="70" y="95"/>
                  </a:lnTo>
                  <a:lnTo>
                    <a:pt x="72" y="107"/>
                  </a:lnTo>
                  <a:lnTo>
                    <a:pt x="74" y="114"/>
                  </a:lnTo>
                  <a:lnTo>
                    <a:pt x="76" y="120"/>
                  </a:lnTo>
                  <a:lnTo>
                    <a:pt x="78" y="124"/>
                  </a:lnTo>
                  <a:lnTo>
                    <a:pt x="78" y="126"/>
                  </a:lnTo>
                  <a:lnTo>
                    <a:pt x="114" y="190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19" y="120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86"/>
            <p:cNvSpPr>
              <a:spLocks/>
            </p:cNvSpPr>
            <p:nvPr/>
          </p:nvSpPr>
          <p:spPr bwMode="auto">
            <a:xfrm>
              <a:off x="4899025" y="4084638"/>
              <a:ext cx="301625" cy="266700"/>
            </a:xfrm>
            <a:custGeom>
              <a:avLst/>
              <a:gdLst/>
              <a:ahLst/>
              <a:cxnLst>
                <a:cxn ang="0">
                  <a:pos x="349" y="248"/>
                </a:cxn>
                <a:cxn ang="0">
                  <a:pos x="357" y="236"/>
                </a:cxn>
                <a:cxn ang="0">
                  <a:pos x="367" y="219"/>
                </a:cxn>
                <a:cxn ang="0">
                  <a:pos x="376" y="204"/>
                </a:cxn>
                <a:cxn ang="0">
                  <a:pos x="380" y="189"/>
                </a:cxn>
                <a:cxn ang="0">
                  <a:pos x="376" y="173"/>
                </a:cxn>
                <a:cxn ang="0">
                  <a:pos x="370" y="151"/>
                </a:cxn>
                <a:cxn ang="0">
                  <a:pos x="363" y="126"/>
                </a:cxn>
                <a:cxn ang="0">
                  <a:pos x="357" y="99"/>
                </a:cxn>
                <a:cxn ang="0">
                  <a:pos x="349" y="74"/>
                </a:cxn>
                <a:cxn ang="0">
                  <a:pos x="342" y="54"/>
                </a:cxn>
                <a:cxn ang="0">
                  <a:pos x="336" y="42"/>
                </a:cxn>
                <a:cxn ang="0">
                  <a:pos x="330" y="33"/>
                </a:cxn>
                <a:cxn ang="0">
                  <a:pos x="313" y="23"/>
                </a:cxn>
                <a:cxn ang="0">
                  <a:pos x="294" y="14"/>
                </a:cxn>
                <a:cxn ang="0">
                  <a:pos x="277" y="10"/>
                </a:cxn>
                <a:cxn ang="0">
                  <a:pos x="195" y="0"/>
                </a:cxn>
                <a:cxn ang="0">
                  <a:pos x="64" y="19"/>
                </a:cxn>
                <a:cxn ang="0">
                  <a:pos x="49" y="36"/>
                </a:cxn>
                <a:cxn ang="0">
                  <a:pos x="49" y="50"/>
                </a:cxn>
                <a:cxn ang="0">
                  <a:pos x="49" y="57"/>
                </a:cxn>
                <a:cxn ang="0">
                  <a:pos x="43" y="59"/>
                </a:cxn>
                <a:cxn ang="0">
                  <a:pos x="30" y="73"/>
                </a:cxn>
                <a:cxn ang="0">
                  <a:pos x="22" y="82"/>
                </a:cxn>
                <a:cxn ang="0">
                  <a:pos x="17" y="97"/>
                </a:cxn>
                <a:cxn ang="0">
                  <a:pos x="9" y="114"/>
                </a:cxn>
                <a:cxn ang="0">
                  <a:pos x="5" y="135"/>
                </a:cxn>
                <a:cxn ang="0">
                  <a:pos x="1" y="156"/>
                </a:cxn>
                <a:cxn ang="0">
                  <a:pos x="0" y="177"/>
                </a:cxn>
                <a:cxn ang="0">
                  <a:pos x="0" y="194"/>
                </a:cxn>
                <a:cxn ang="0">
                  <a:pos x="1" y="213"/>
                </a:cxn>
                <a:cxn ang="0">
                  <a:pos x="3" y="230"/>
                </a:cxn>
                <a:cxn ang="0">
                  <a:pos x="7" y="248"/>
                </a:cxn>
                <a:cxn ang="0">
                  <a:pos x="11" y="263"/>
                </a:cxn>
                <a:cxn ang="0">
                  <a:pos x="19" y="278"/>
                </a:cxn>
                <a:cxn ang="0">
                  <a:pos x="26" y="291"/>
                </a:cxn>
                <a:cxn ang="0">
                  <a:pos x="38" y="303"/>
                </a:cxn>
                <a:cxn ang="0">
                  <a:pos x="51" y="314"/>
                </a:cxn>
                <a:cxn ang="0">
                  <a:pos x="64" y="322"/>
                </a:cxn>
                <a:cxn ang="0">
                  <a:pos x="87" y="333"/>
                </a:cxn>
                <a:cxn ang="0">
                  <a:pos x="98" y="337"/>
                </a:cxn>
                <a:cxn ang="0">
                  <a:pos x="349" y="249"/>
                </a:cxn>
              </a:cxnLst>
              <a:rect l="0" t="0" r="r" b="b"/>
              <a:pathLst>
                <a:path w="380" h="337">
                  <a:moveTo>
                    <a:pt x="349" y="249"/>
                  </a:moveTo>
                  <a:lnTo>
                    <a:pt x="349" y="248"/>
                  </a:lnTo>
                  <a:lnTo>
                    <a:pt x="351" y="244"/>
                  </a:lnTo>
                  <a:lnTo>
                    <a:pt x="357" y="236"/>
                  </a:lnTo>
                  <a:lnTo>
                    <a:pt x="363" y="229"/>
                  </a:lnTo>
                  <a:lnTo>
                    <a:pt x="367" y="219"/>
                  </a:lnTo>
                  <a:lnTo>
                    <a:pt x="372" y="211"/>
                  </a:lnTo>
                  <a:lnTo>
                    <a:pt x="376" y="204"/>
                  </a:lnTo>
                  <a:lnTo>
                    <a:pt x="380" y="196"/>
                  </a:lnTo>
                  <a:lnTo>
                    <a:pt x="380" y="189"/>
                  </a:lnTo>
                  <a:lnTo>
                    <a:pt x="378" y="183"/>
                  </a:lnTo>
                  <a:lnTo>
                    <a:pt x="376" y="173"/>
                  </a:lnTo>
                  <a:lnTo>
                    <a:pt x="374" y="164"/>
                  </a:lnTo>
                  <a:lnTo>
                    <a:pt x="370" y="151"/>
                  </a:lnTo>
                  <a:lnTo>
                    <a:pt x="367" y="139"/>
                  </a:lnTo>
                  <a:lnTo>
                    <a:pt x="363" y="126"/>
                  </a:lnTo>
                  <a:lnTo>
                    <a:pt x="361" y="113"/>
                  </a:lnTo>
                  <a:lnTo>
                    <a:pt x="357" y="99"/>
                  </a:lnTo>
                  <a:lnTo>
                    <a:pt x="351" y="86"/>
                  </a:lnTo>
                  <a:lnTo>
                    <a:pt x="349" y="74"/>
                  </a:lnTo>
                  <a:lnTo>
                    <a:pt x="346" y="63"/>
                  </a:lnTo>
                  <a:lnTo>
                    <a:pt x="342" y="54"/>
                  </a:lnTo>
                  <a:lnTo>
                    <a:pt x="338" y="48"/>
                  </a:lnTo>
                  <a:lnTo>
                    <a:pt x="336" y="42"/>
                  </a:lnTo>
                  <a:lnTo>
                    <a:pt x="336" y="38"/>
                  </a:lnTo>
                  <a:lnTo>
                    <a:pt x="330" y="33"/>
                  </a:lnTo>
                  <a:lnTo>
                    <a:pt x="325" y="29"/>
                  </a:lnTo>
                  <a:lnTo>
                    <a:pt x="313" y="23"/>
                  </a:lnTo>
                  <a:lnTo>
                    <a:pt x="304" y="19"/>
                  </a:lnTo>
                  <a:lnTo>
                    <a:pt x="294" y="14"/>
                  </a:lnTo>
                  <a:lnTo>
                    <a:pt x="285" y="12"/>
                  </a:lnTo>
                  <a:lnTo>
                    <a:pt x="277" y="10"/>
                  </a:lnTo>
                  <a:lnTo>
                    <a:pt x="277" y="10"/>
                  </a:lnTo>
                  <a:lnTo>
                    <a:pt x="195" y="0"/>
                  </a:lnTo>
                  <a:lnTo>
                    <a:pt x="74" y="33"/>
                  </a:lnTo>
                  <a:lnTo>
                    <a:pt x="64" y="19"/>
                  </a:lnTo>
                  <a:lnTo>
                    <a:pt x="43" y="33"/>
                  </a:lnTo>
                  <a:lnTo>
                    <a:pt x="49" y="36"/>
                  </a:lnTo>
                  <a:lnTo>
                    <a:pt x="49" y="42"/>
                  </a:lnTo>
                  <a:lnTo>
                    <a:pt x="49" y="50"/>
                  </a:lnTo>
                  <a:lnTo>
                    <a:pt x="49" y="54"/>
                  </a:lnTo>
                  <a:lnTo>
                    <a:pt x="49" y="57"/>
                  </a:lnTo>
                  <a:lnTo>
                    <a:pt x="45" y="57"/>
                  </a:lnTo>
                  <a:lnTo>
                    <a:pt x="43" y="59"/>
                  </a:lnTo>
                  <a:lnTo>
                    <a:pt x="36" y="65"/>
                  </a:lnTo>
                  <a:lnTo>
                    <a:pt x="30" y="73"/>
                  </a:lnTo>
                  <a:lnTo>
                    <a:pt x="26" y="76"/>
                  </a:lnTo>
                  <a:lnTo>
                    <a:pt x="22" y="82"/>
                  </a:lnTo>
                  <a:lnTo>
                    <a:pt x="19" y="88"/>
                  </a:lnTo>
                  <a:lnTo>
                    <a:pt x="17" y="97"/>
                  </a:lnTo>
                  <a:lnTo>
                    <a:pt x="13" y="103"/>
                  </a:lnTo>
                  <a:lnTo>
                    <a:pt x="9" y="114"/>
                  </a:lnTo>
                  <a:lnTo>
                    <a:pt x="7" y="124"/>
                  </a:lnTo>
                  <a:lnTo>
                    <a:pt x="5" y="135"/>
                  </a:lnTo>
                  <a:lnTo>
                    <a:pt x="3" y="147"/>
                  </a:lnTo>
                  <a:lnTo>
                    <a:pt x="1" y="156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7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1" y="213"/>
                  </a:lnTo>
                  <a:lnTo>
                    <a:pt x="1" y="223"/>
                  </a:lnTo>
                  <a:lnTo>
                    <a:pt x="3" y="230"/>
                  </a:lnTo>
                  <a:lnTo>
                    <a:pt x="3" y="238"/>
                  </a:lnTo>
                  <a:lnTo>
                    <a:pt x="7" y="248"/>
                  </a:lnTo>
                  <a:lnTo>
                    <a:pt x="9" y="253"/>
                  </a:lnTo>
                  <a:lnTo>
                    <a:pt x="11" y="263"/>
                  </a:lnTo>
                  <a:lnTo>
                    <a:pt x="15" y="270"/>
                  </a:lnTo>
                  <a:lnTo>
                    <a:pt x="19" y="278"/>
                  </a:lnTo>
                  <a:lnTo>
                    <a:pt x="22" y="284"/>
                  </a:lnTo>
                  <a:lnTo>
                    <a:pt x="26" y="291"/>
                  </a:lnTo>
                  <a:lnTo>
                    <a:pt x="32" y="297"/>
                  </a:lnTo>
                  <a:lnTo>
                    <a:pt x="38" y="303"/>
                  </a:lnTo>
                  <a:lnTo>
                    <a:pt x="43" y="308"/>
                  </a:lnTo>
                  <a:lnTo>
                    <a:pt x="51" y="314"/>
                  </a:lnTo>
                  <a:lnTo>
                    <a:pt x="58" y="318"/>
                  </a:lnTo>
                  <a:lnTo>
                    <a:pt x="64" y="322"/>
                  </a:lnTo>
                  <a:lnTo>
                    <a:pt x="76" y="327"/>
                  </a:lnTo>
                  <a:lnTo>
                    <a:pt x="87" y="333"/>
                  </a:lnTo>
                  <a:lnTo>
                    <a:pt x="95" y="335"/>
                  </a:lnTo>
                  <a:lnTo>
                    <a:pt x="98" y="337"/>
                  </a:lnTo>
                  <a:lnTo>
                    <a:pt x="136" y="331"/>
                  </a:lnTo>
                  <a:lnTo>
                    <a:pt x="349" y="249"/>
                  </a:lnTo>
                  <a:lnTo>
                    <a:pt x="349" y="249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87"/>
            <p:cNvSpPr>
              <a:spLocks/>
            </p:cNvSpPr>
            <p:nvPr/>
          </p:nvSpPr>
          <p:spPr bwMode="auto">
            <a:xfrm>
              <a:off x="5070475" y="5394326"/>
              <a:ext cx="715962" cy="155575"/>
            </a:xfrm>
            <a:custGeom>
              <a:avLst/>
              <a:gdLst/>
              <a:ahLst/>
              <a:cxnLst>
                <a:cxn ang="0">
                  <a:pos x="497" y="194"/>
                </a:cxn>
                <a:cxn ang="0">
                  <a:pos x="582" y="190"/>
                </a:cxn>
                <a:cxn ang="0">
                  <a:pos x="664" y="183"/>
                </a:cxn>
                <a:cxn ang="0">
                  <a:pos x="736" y="171"/>
                </a:cxn>
                <a:cxn ang="0">
                  <a:pos x="797" y="158"/>
                </a:cxn>
                <a:cxn ang="0">
                  <a:pos x="845" y="143"/>
                </a:cxn>
                <a:cxn ang="0">
                  <a:pos x="879" y="126"/>
                </a:cxn>
                <a:cxn ang="0">
                  <a:pos x="898" y="107"/>
                </a:cxn>
                <a:cxn ang="0">
                  <a:pos x="898" y="88"/>
                </a:cxn>
                <a:cxn ang="0">
                  <a:pos x="879" y="68"/>
                </a:cxn>
                <a:cxn ang="0">
                  <a:pos x="845" y="49"/>
                </a:cxn>
                <a:cxn ang="0">
                  <a:pos x="797" y="34"/>
                </a:cxn>
                <a:cxn ang="0">
                  <a:pos x="736" y="23"/>
                </a:cxn>
                <a:cxn ang="0">
                  <a:pos x="664" y="11"/>
                </a:cxn>
                <a:cxn ang="0">
                  <a:pos x="582" y="4"/>
                </a:cxn>
                <a:cxn ang="0">
                  <a:pos x="497" y="0"/>
                </a:cxn>
                <a:cxn ang="0">
                  <a:pos x="405" y="0"/>
                </a:cxn>
                <a:cxn ang="0">
                  <a:pos x="316" y="4"/>
                </a:cxn>
                <a:cxn ang="0">
                  <a:pos x="236" y="11"/>
                </a:cxn>
                <a:cxn ang="0">
                  <a:pos x="164" y="23"/>
                </a:cxn>
                <a:cxn ang="0">
                  <a:pos x="103" y="34"/>
                </a:cxn>
                <a:cxn ang="0">
                  <a:pos x="54" y="49"/>
                </a:cxn>
                <a:cxn ang="0">
                  <a:pos x="19" y="68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4" y="143"/>
                </a:cxn>
                <a:cxn ang="0">
                  <a:pos x="103" y="158"/>
                </a:cxn>
                <a:cxn ang="0">
                  <a:pos x="164" y="171"/>
                </a:cxn>
                <a:cxn ang="0">
                  <a:pos x="236" y="183"/>
                </a:cxn>
                <a:cxn ang="0">
                  <a:pos x="316" y="190"/>
                </a:cxn>
                <a:cxn ang="0">
                  <a:pos x="405" y="194"/>
                </a:cxn>
                <a:cxn ang="0">
                  <a:pos x="451" y="196"/>
                </a:cxn>
              </a:cxnLst>
              <a:rect l="0" t="0" r="r" b="b"/>
              <a:pathLst>
                <a:path w="902" h="196">
                  <a:moveTo>
                    <a:pt x="451" y="196"/>
                  </a:moveTo>
                  <a:lnTo>
                    <a:pt x="497" y="194"/>
                  </a:lnTo>
                  <a:lnTo>
                    <a:pt x="540" y="194"/>
                  </a:lnTo>
                  <a:lnTo>
                    <a:pt x="582" y="190"/>
                  </a:lnTo>
                  <a:lnTo>
                    <a:pt x="626" y="188"/>
                  </a:lnTo>
                  <a:lnTo>
                    <a:pt x="664" y="183"/>
                  </a:lnTo>
                  <a:lnTo>
                    <a:pt x="702" y="177"/>
                  </a:lnTo>
                  <a:lnTo>
                    <a:pt x="736" y="171"/>
                  </a:lnTo>
                  <a:lnTo>
                    <a:pt x="769" y="165"/>
                  </a:lnTo>
                  <a:lnTo>
                    <a:pt x="797" y="158"/>
                  </a:lnTo>
                  <a:lnTo>
                    <a:pt x="824" y="150"/>
                  </a:lnTo>
                  <a:lnTo>
                    <a:pt x="845" y="143"/>
                  </a:lnTo>
                  <a:lnTo>
                    <a:pt x="864" y="135"/>
                  </a:lnTo>
                  <a:lnTo>
                    <a:pt x="879" y="126"/>
                  </a:lnTo>
                  <a:lnTo>
                    <a:pt x="892" y="116"/>
                  </a:lnTo>
                  <a:lnTo>
                    <a:pt x="898" y="107"/>
                  </a:lnTo>
                  <a:lnTo>
                    <a:pt x="902" y="99"/>
                  </a:lnTo>
                  <a:lnTo>
                    <a:pt x="898" y="88"/>
                  </a:lnTo>
                  <a:lnTo>
                    <a:pt x="892" y="78"/>
                  </a:lnTo>
                  <a:lnTo>
                    <a:pt x="879" y="68"/>
                  </a:lnTo>
                  <a:lnTo>
                    <a:pt x="864" y="59"/>
                  </a:lnTo>
                  <a:lnTo>
                    <a:pt x="845" y="49"/>
                  </a:lnTo>
                  <a:lnTo>
                    <a:pt x="824" y="42"/>
                  </a:lnTo>
                  <a:lnTo>
                    <a:pt x="797" y="34"/>
                  </a:lnTo>
                  <a:lnTo>
                    <a:pt x="769" y="29"/>
                  </a:lnTo>
                  <a:lnTo>
                    <a:pt x="736" y="23"/>
                  </a:lnTo>
                  <a:lnTo>
                    <a:pt x="702" y="15"/>
                  </a:lnTo>
                  <a:lnTo>
                    <a:pt x="664" y="11"/>
                  </a:lnTo>
                  <a:lnTo>
                    <a:pt x="626" y="8"/>
                  </a:lnTo>
                  <a:lnTo>
                    <a:pt x="582" y="4"/>
                  </a:lnTo>
                  <a:lnTo>
                    <a:pt x="540" y="2"/>
                  </a:lnTo>
                  <a:lnTo>
                    <a:pt x="497" y="0"/>
                  </a:lnTo>
                  <a:lnTo>
                    <a:pt x="451" y="0"/>
                  </a:lnTo>
                  <a:lnTo>
                    <a:pt x="405" y="0"/>
                  </a:lnTo>
                  <a:lnTo>
                    <a:pt x="360" y="2"/>
                  </a:lnTo>
                  <a:lnTo>
                    <a:pt x="316" y="4"/>
                  </a:lnTo>
                  <a:lnTo>
                    <a:pt x="276" y="8"/>
                  </a:lnTo>
                  <a:lnTo>
                    <a:pt x="236" y="11"/>
                  </a:lnTo>
                  <a:lnTo>
                    <a:pt x="198" y="15"/>
                  </a:lnTo>
                  <a:lnTo>
                    <a:pt x="164" y="23"/>
                  </a:lnTo>
                  <a:lnTo>
                    <a:pt x="133" y="2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54" y="49"/>
                  </a:lnTo>
                  <a:lnTo>
                    <a:pt x="36" y="59"/>
                  </a:lnTo>
                  <a:lnTo>
                    <a:pt x="19" y="68"/>
                  </a:lnTo>
                  <a:lnTo>
                    <a:pt x="10" y="78"/>
                  </a:lnTo>
                  <a:lnTo>
                    <a:pt x="2" y="88"/>
                  </a:lnTo>
                  <a:lnTo>
                    <a:pt x="0" y="99"/>
                  </a:lnTo>
                  <a:lnTo>
                    <a:pt x="2" y="107"/>
                  </a:lnTo>
                  <a:lnTo>
                    <a:pt x="10" y="116"/>
                  </a:lnTo>
                  <a:lnTo>
                    <a:pt x="19" y="126"/>
                  </a:lnTo>
                  <a:lnTo>
                    <a:pt x="36" y="135"/>
                  </a:lnTo>
                  <a:lnTo>
                    <a:pt x="54" y="143"/>
                  </a:lnTo>
                  <a:lnTo>
                    <a:pt x="78" y="150"/>
                  </a:lnTo>
                  <a:lnTo>
                    <a:pt x="103" y="158"/>
                  </a:lnTo>
                  <a:lnTo>
                    <a:pt x="133" y="165"/>
                  </a:lnTo>
                  <a:lnTo>
                    <a:pt x="164" y="171"/>
                  </a:lnTo>
                  <a:lnTo>
                    <a:pt x="198" y="177"/>
                  </a:lnTo>
                  <a:lnTo>
                    <a:pt x="236" y="183"/>
                  </a:lnTo>
                  <a:lnTo>
                    <a:pt x="276" y="188"/>
                  </a:lnTo>
                  <a:lnTo>
                    <a:pt x="316" y="190"/>
                  </a:lnTo>
                  <a:lnTo>
                    <a:pt x="360" y="194"/>
                  </a:lnTo>
                  <a:lnTo>
                    <a:pt x="405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88"/>
            <p:cNvSpPr>
              <a:spLocks/>
            </p:cNvSpPr>
            <p:nvPr/>
          </p:nvSpPr>
          <p:spPr bwMode="auto">
            <a:xfrm>
              <a:off x="5451475" y="5362576"/>
              <a:ext cx="165100" cy="809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31"/>
                </a:cxn>
                <a:cxn ang="0">
                  <a:pos x="0" y="51"/>
                </a:cxn>
                <a:cxn ang="0">
                  <a:pos x="6" y="80"/>
                </a:cxn>
                <a:cxn ang="0">
                  <a:pos x="48" y="86"/>
                </a:cxn>
                <a:cxn ang="0">
                  <a:pos x="50" y="59"/>
                </a:cxn>
                <a:cxn ang="0">
                  <a:pos x="82" y="63"/>
                </a:cxn>
                <a:cxn ang="0">
                  <a:pos x="84" y="78"/>
                </a:cxn>
                <a:cxn ang="0">
                  <a:pos x="210" y="103"/>
                </a:cxn>
                <a:cxn ang="0">
                  <a:pos x="202" y="51"/>
                </a:cxn>
                <a:cxn ang="0">
                  <a:pos x="198" y="48"/>
                </a:cxn>
                <a:cxn ang="0">
                  <a:pos x="196" y="42"/>
                </a:cxn>
                <a:cxn ang="0">
                  <a:pos x="193" y="36"/>
                </a:cxn>
                <a:cxn ang="0">
                  <a:pos x="191" y="34"/>
                </a:cxn>
                <a:cxn ang="0">
                  <a:pos x="187" y="32"/>
                </a:cxn>
                <a:cxn ang="0">
                  <a:pos x="177" y="31"/>
                </a:cxn>
                <a:cxn ang="0">
                  <a:pos x="170" y="29"/>
                </a:cxn>
                <a:cxn ang="0">
                  <a:pos x="164" y="29"/>
                </a:cxn>
                <a:cxn ang="0">
                  <a:pos x="156" y="27"/>
                </a:cxn>
                <a:cxn ang="0">
                  <a:pos x="151" y="27"/>
                </a:cxn>
                <a:cxn ang="0">
                  <a:pos x="143" y="25"/>
                </a:cxn>
                <a:cxn ang="0">
                  <a:pos x="137" y="23"/>
                </a:cxn>
                <a:cxn ang="0">
                  <a:pos x="130" y="21"/>
                </a:cxn>
                <a:cxn ang="0">
                  <a:pos x="124" y="21"/>
                </a:cxn>
                <a:cxn ang="0">
                  <a:pos x="116" y="21"/>
                </a:cxn>
                <a:cxn ang="0">
                  <a:pos x="113" y="21"/>
                </a:cxn>
                <a:cxn ang="0">
                  <a:pos x="107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210" h="103">
                  <a:moveTo>
                    <a:pt x="0" y="10"/>
                  </a:moveTo>
                  <a:lnTo>
                    <a:pt x="4" y="31"/>
                  </a:lnTo>
                  <a:lnTo>
                    <a:pt x="0" y="51"/>
                  </a:lnTo>
                  <a:lnTo>
                    <a:pt x="6" y="80"/>
                  </a:lnTo>
                  <a:lnTo>
                    <a:pt x="48" y="86"/>
                  </a:lnTo>
                  <a:lnTo>
                    <a:pt x="50" y="59"/>
                  </a:lnTo>
                  <a:lnTo>
                    <a:pt x="82" y="63"/>
                  </a:lnTo>
                  <a:lnTo>
                    <a:pt x="84" y="78"/>
                  </a:lnTo>
                  <a:lnTo>
                    <a:pt x="210" y="103"/>
                  </a:lnTo>
                  <a:lnTo>
                    <a:pt x="202" y="51"/>
                  </a:lnTo>
                  <a:lnTo>
                    <a:pt x="198" y="48"/>
                  </a:lnTo>
                  <a:lnTo>
                    <a:pt x="196" y="42"/>
                  </a:lnTo>
                  <a:lnTo>
                    <a:pt x="193" y="36"/>
                  </a:lnTo>
                  <a:lnTo>
                    <a:pt x="191" y="34"/>
                  </a:lnTo>
                  <a:lnTo>
                    <a:pt x="187" y="32"/>
                  </a:lnTo>
                  <a:lnTo>
                    <a:pt x="177" y="31"/>
                  </a:lnTo>
                  <a:lnTo>
                    <a:pt x="170" y="29"/>
                  </a:lnTo>
                  <a:lnTo>
                    <a:pt x="164" y="29"/>
                  </a:lnTo>
                  <a:lnTo>
                    <a:pt x="156" y="27"/>
                  </a:lnTo>
                  <a:lnTo>
                    <a:pt x="151" y="27"/>
                  </a:lnTo>
                  <a:lnTo>
                    <a:pt x="143" y="25"/>
                  </a:lnTo>
                  <a:lnTo>
                    <a:pt x="137" y="23"/>
                  </a:lnTo>
                  <a:lnTo>
                    <a:pt x="130" y="21"/>
                  </a:lnTo>
                  <a:lnTo>
                    <a:pt x="124" y="21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07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89"/>
            <p:cNvSpPr>
              <a:spLocks/>
            </p:cNvSpPr>
            <p:nvPr/>
          </p:nvSpPr>
          <p:spPr bwMode="auto">
            <a:xfrm>
              <a:off x="3465512" y="5511801"/>
              <a:ext cx="714375" cy="155575"/>
            </a:xfrm>
            <a:custGeom>
              <a:avLst/>
              <a:gdLst/>
              <a:ahLst/>
              <a:cxnLst>
                <a:cxn ang="0">
                  <a:pos x="496" y="194"/>
                </a:cxn>
                <a:cxn ang="0">
                  <a:pos x="584" y="191"/>
                </a:cxn>
                <a:cxn ang="0">
                  <a:pos x="664" y="181"/>
                </a:cxn>
                <a:cxn ang="0">
                  <a:pos x="736" y="172"/>
                </a:cxn>
                <a:cxn ang="0">
                  <a:pos x="797" y="158"/>
                </a:cxn>
                <a:cxn ang="0">
                  <a:pos x="842" y="143"/>
                </a:cxn>
                <a:cxn ang="0">
                  <a:pos x="878" y="126"/>
                </a:cxn>
                <a:cxn ang="0">
                  <a:pos x="896" y="107"/>
                </a:cxn>
                <a:cxn ang="0">
                  <a:pos x="896" y="88"/>
                </a:cxn>
                <a:cxn ang="0">
                  <a:pos x="878" y="67"/>
                </a:cxn>
                <a:cxn ang="0">
                  <a:pos x="842" y="50"/>
                </a:cxn>
                <a:cxn ang="0">
                  <a:pos x="797" y="35"/>
                </a:cxn>
                <a:cxn ang="0">
                  <a:pos x="736" y="21"/>
                </a:cxn>
                <a:cxn ang="0">
                  <a:pos x="664" y="10"/>
                </a:cxn>
                <a:cxn ang="0">
                  <a:pos x="584" y="2"/>
                </a:cxn>
                <a:cxn ang="0">
                  <a:pos x="496" y="0"/>
                </a:cxn>
                <a:cxn ang="0">
                  <a:pos x="403" y="0"/>
                </a:cxn>
                <a:cxn ang="0">
                  <a:pos x="316" y="2"/>
                </a:cxn>
                <a:cxn ang="0">
                  <a:pos x="234" y="10"/>
                </a:cxn>
                <a:cxn ang="0">
                  <a:pos x="162" y="21"/>
                </a:cxn>
                <a:cxn ang="0">
                  <a:pos x="101" y="35"/>
                </a:cxn>
                <a:cxn ang="0">
                  <a:pos x="53" y="50"/>
                </a:cxn>
                <a:cxn ang="0">
                  <a:pos x="19" y="67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3" y="143"/>
                </a:cxn>
                <a:cxn ang="0">
                  <a:pos x="101" y="158"/>
                </a:cxn>
                <a:cxn ang="0">
                  <a:pos x="162" y="172"/>
                </a:cxn>
                <a:cxn ang="0">
                  <a:pos x="234" y="181"/>
                </a:cxn>
                <a:cxn ang="0">
                  <a:pos x="316" y="191"/>
                </a:cxn>
                <a:cxn ang="0">
                  <a:pos x="403" y="194"/>
                </a:cxn>
                <a:cxn ang="0">
                  <a:pos x="451" y="196"/>
                </a:cxn>
              </a:cxnLst>
              <a:rect l="0" t="0" r="r" b="b"/>
              <a:pathLst>
                <a:path w="899" h="196">
                  <a:moveTo>
                    <a:pt x="451" y="196"/>
                  </a:moveTo>
                  <a:lnTo>
                    <a:pt x="496" y="194"/>
                  </a:lnTo>
                  <a:lnTo>
                    <a:pt x="540" y="192"/>
                  </a:lnTo>
                  <a:lnTo>
                    <a:pt x="584" y="191"/>
                  </a:lnTo>
                  <a:lnTo>
                    <a:pt x="626" y="187"/>
                  </a:lnTo>
                  <a:lnTo>
                    <a:pt x="664" y="181"/>
                  </a:lnTo>
                  <a:lnTo>
                    <a:pt x="702" y="177"/>
                  </a:lnTo>
                  <a:lnTo>
                    <a:pt x="736" y="172"/>
                  </a:lnTo>
                  <a:lnTo>
                    <a:pt x="768" y="166"/>
                  </a:lnTo>
                  <a:lnTo>
                    <a:pt x="797" y="158"/>
                  </a:lnTo>
                  <a:lnTo>
                    <a:pt x="821" y="151"/>
                  </a:lnTo>
                  <a:lnTo>
                    <a:pt x="842" y="143"/>
                  </a:lnTo>
                  <a:lnTo>
                    <a:pt x="863" y="135"/>
                  </a:lnTo>
                  <a:lnTo>
                    <a:pt x="878" y="126"/>
                  </a:lnTo>
                  <a:lnTo>
                    <a:pt x="890" y="116"/>
                  </a:lnTo>
                  <a:lnTo>
                    <a:pt x="896" y="107"/>
                  </a:lnTo>
                  <a:lnTo>
                    <a:pt x="899" y="97"/>
                  </a:lnTo>
                  <a:lnTo>
                    <a:pt x="896" y="88"/>
                  </a:lnTo>
                  <a:lnTo>
                    <a:pt x="890" y="76"/>
                  </a:lnTo>
                  <a:lnTo>
                    <a:pt x="878" y="67"/>
                  </a:lnTo>
                  <a:lnTo>
                    <a:pt x="863" y="59"/>
                  </a:lnTo>
                  <a:lnTo>
                    <a:pt x="842" y="50"/>
                  </a:lnTo>
                  <a:lnTo>
                    <a:pt x="821" y="42"/>
                  </a:lnTo>
                  <a:lnTo>
                    <a:pt x="797" y="35"/>
                  </a:lnTo>
                  <a:lnTo>
                    <a:pt x="768" y="27"/>
                  </a:lnTo>
                  <a:lnTo>
                    <a:pt x="736" y="21"/>
                  </a:lnTo>
                  <a:lnTo>
                    <a:pt x="702" y="16"/>
                  </a:lnTo>
                  <a:lnTo>
                    <a:pt x="664" y="10"/>
                  </a:lnTo>
                  <a:lnTo>
                    <a:pt x="626" y="6"/>
                  </a:lnTo>
                  <a:lnTo>
                    <a:pt x="584" y="2"/>
                  </a:lnTo>
                  <a:lnTo>
                    <a:pt x="540" y="0"/>
                  </a:lnTo>
                  <a:lnTo>
                    <a:pt x="496" y="0"/>
                  </a:lnTo>
                  <a:lnTo>
                    <a:pt x="451" y="0"/>
                  </a:lnTo>
                  <a:lnTo>
                    <a:pt x="403" y="0"/>
                  </a:lnTo>
                  <a:lnTo>
                    <a:pt x="359" y="0"/>
                  </a:lnTo>
                  <a:lnTo>
                    <a:pt x="316" y="2"/>
                  </a:lnTo>
                  <a:lnTo>
                    <a:pt x="274" y="6"/>
                  </a:lnTo>
                  <a:lnTo>
                    <a:pt x="234" y="10"/>
                  </a:lnTo>
                  <a:lnTo>
                    <a:pt x="198" y="16"/>
                  </a:lnTo>
                  <a:lnTo>
                    <a:pt x="162" y="21"/>
                  </a:lnTo>
                  <a:lnTo>
                    <a:pt x="131" y="27"/>
                  </a:lnTo>
                  <a:lnTo>
                    <a:pt x="101" y="35"/>
                  </a:lnTo>
                  <a:lnTo>
                    <a:pt x="76" y="42"/>
                  </a:lnTo>
                  <a:lnTo>
                    <a:pt x="53" y="50"/>
                  </a:lnTo>
                  <a:lnTo>
                    <a:pt x="34" y="59"/>
                  </a:lnTo>
                  <a:lnTo>
                    <a:pt x="19" y="67"/>
                  </a:lnTo>
                  <a:lnTo>
                    <a:pt x="8" y="76"/>
                  </a:lnTo>
                  <a:lnTo>
                    <a:pt x="2" y="88"/>
                  </a:lnTo>
                  <a:lnTo>
                    <a:pt x="0" y="97"/>
                  </a:lnTo>
                  <a:lnTo>
                    <a:pt x="2" y="107"/>
                  </a:lnTo>
                  <a:lnTo>
                    <a:pt x="8" y="116"/>
                  </a:lnTo>
                  <a:lnTo>
                    <a:pt x="19" y="126"/>
                  </a:lnTo>
                  <a:lnTo>
                    <a:pt x="34" y="135"/>
                  </a:lnTo>
                  <a:lnTo>
                    <a:pt x="53" y="143"/>
                  </a:lnTo>
                  <a:lnTo>
                    <a:pt x="76" y="151"/>
                  </a:lnTo>
                  <a:lnTo>
                    <a:pt x="101" y="158"/>
                  </a:lnTo>
                  <a:lnTo>
                    <a:pt x="131" y="166"/>
                  </a:lnTo>
                  <a:lnTo>
                    <a:pt x="162" y="172"/>
                  </a:lnTo>
                  <a:lnTo>
                    <a:pt x="198" y="177"/>
                  </a:lnTo>
                  <a:lnTo>
                    <a:pt x="234" y="181"/>
                  </a:lnTo>
                  <a:lnTo>
                    <a:pt x="274" y="187"/>
                  </a:lnTo>
                  <a:lnTo>
                    <a:pt x="316" y="191"/>
                  </a:lnTo>
                  <a:lnTo>
                    <a:pt x="359" y="192"/>
                  </a:lnTo>
                  <a:lnTo>
                    <a:pt x="403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92"/>
            <p:cNvSpPr>
              <a:spLocks/>
            </p:cNvSpPr>
            <p:nvPr/>
          </p:nvSpPr>
          <p:spPr bwMode="auto">
            <a:xfrm>
              <a:off x="5364162" y="4213226"/>
              <a:ext cx="31750" cy="42863"/>
            </a:xfrm>
            <a:custGeom>
              <a:avLst/>
              <a:gdLst/>
              <a:ahLst/>
              <a:cxnLst>
                <a:cxn ang="0">
                  <a:pos x="27" y="53"/>
                </a:cxn>
                <a:cxn ang="0">
                  <a:pos x="25" y="49"/>
                </a:cxn>
                <a:cxn ang="0">
                  <a:pos x="21" y="47"/>
                </a:cxn>
                <a:cxn ang="0">
                  <a:pos x="17" y="40"/>
                </a:cxn>
                <a:cxn ang="0">
                  <a:pos x="12" y="34"/>
                </a:cxn>
                <a:cxn ang="0">
                  <a:pos x="6" y="25"/>
                </a:cxn>
                <a:cxn ang="0">
                  <a:pos x="2" y="19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6" y="2"/>
                </a:cxn>
                <a:cxn ang="0">
                  <a:pos x="12" y="0"/>
                </a:cxn>
                <a:cxn ang="0">
                  <a:pos x="40" y="9"/>
                </a:cxn>
                <a:cxn ang="0">
                  <a:pos x="27" y="53"/>
                </a:cxn>
                <a:cxn ang="0">
                  <a:pos x="27" y="53"/>
                </a:cxn>
              </a:cxnLst>
              <a:rect l="0" t="0" r="r" b="b"/>
              <a:pathLst>
                <a:path w="40" h="53">
                  <a:moveTo>
                    <a:pt x="27" y="53"/>
                  </a:moveTo>
                  <a:lnTo>
                    <a:pt x="25" y="49"/>
                  </a:lnTo>
                  <a:lnTo>
                    <a:pt x="21" y="47"/>
                  </a:lnTo>
                  <a:lnTo>
                    <a:pt x="17" y="40"/>
                  </a:lnTo>
                  <a:lnTo>
                    <a:pt x="12" y="34"/>
                  </a:lnTo>
                  <a:lnTo>
                    <a:pt x="6" y="25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6" y="2"/>
                  </a:lnTo>
                  <a:lnTo>
                    <a:pt x="12" y="0"/>
                  </a:lnTo>
                  <a:lnTo>
                    <a:pt x="40" y="9"/>
                  </a:lnTo>
                  <a:lnTo>
                    <a:pt x="27" y="53"/>
                  </a:lnTo>
                  <a:lnTo>
                    <a:pt x="27" y="53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93"/>
            <p:cNvSpPr>
              <a:spLocks/>
            </p:cNvSpPr>
            <p:nvPr/>
          </p:nvSpPr>
          <p:spPr bwMode="auto">
            <a:xfrm>
              <a:off x="3711575" y="5440363"/>
              <a:ext cx="288925" cy="147638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89" y="68"/>
                </a:cxn>
                <a:cxn ang="0">
                  <a:pos x="0" y="164"/>
                </a:cxn>
                <a:cxn ang="0">
                  <a:pos x="9" y="179"/>
                </a:cxn>
                <a:cxn ang="0">
                  <a:pos x="133" y="105"/>
                </a:cxn>
                <a:cxn ang="0">
                  <a:pos x="144" y="116"/>
                </a:cxn>
                <a:cxn ang="0">
                  <a:pos x="165" y="108"/>
                </a:cxn>
                <a:cxn ang="0">
                  <a:pos x="163" y="32"/>
                </a:cxn>
                <a:cxn ang="0">
                  <a:pos x="184" y="40"/>
                </a:cxn>
                <a:cxn ang="0">
                  <a:pos x="184" y="106"/>
                </a:cxn>
                <a:cxn ang="0">
                  <a:pos x="201" y="110"/>
                </a:cxn>
                <a:cxn ang="0">
                  <a:pos x="213" y="99"/>
                </a:cxn>
                <a:cxn ang="0">
                  <a:pos x="340" y="184"/>
                </a:cxn>
                <a:cxn ang="0">
                  <a:pos x="363" y="165"/>
                </a:cxn>
                <a:cxn ang="0">
                  <a:pos x="276" y="87"/>
                </a:cxn>
                <a:cxn ang="0">
                  <a:pos x="270" y="46"/>
                </a:cxn>
                <a:cxn ang="0">
                  <a:pos x="181" y="0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363" h="184">
                  <a:moveTo>
                    <a:pt x="91" y="44"/>
                  </a:moveTo>
                  <a:lnTo>
                    <a:pt x="89" y="68"/>
                  </a:lnTo>
                  <a:lnTo>
                    <a:pt x="0" y="164"/>
                  </a:lnTo>
                  <a:lnTo>
                    <a:pt x="9" y="179"/>
                  </a:lnTo>
                  <a:lnTo>
                    <a:pt x="133" y="105"/>
                  </a:lnTo>
                  <a:lnTo>
                    <a:pt x="144" y="116"/>
                  </a:lnTo>
                  <a:lnTo>
                    <a:pt x="165" y="108"/>
                  </a:lnTo>
                  <a:lnTo>
                    <a:pt x="163" y="32"/>
                  </a:lnTo>
                  <a:lnTo>
                    <a:pt x="184" y="40"/>
                  </a:lnTo>
                  <a:lnTo>
                    <a:pt x="184" y="106"/>
                  </a:lnTo>
                  <a:lnTo>
                    <a:pt x="201" y="110"/>
                  </a:lnTo>
                  <a:lnTo>
                    <a:pt x="213" y="99"/>
                  </a:lnTo>
                  <a:lnTo>
                    <a:pt x="340" y="184"/>
                  </a:lnTo>
                  <a:lnTo>
                    <a:pt x="363" y="165"/>
                  </a:lnTo>
                  <a:lnTo>
                    <a:pt x="276" y="87"/>
                  </a:lnTo>
                  <a:lnTo>
                    <a:pt x="270" y="46"/>
                  </a:lnTo>
                  <a:lnTo>
                    <a:pt x="181" y="0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96"/>
            <p:cNvSpPr>
              <a:spLocks/>
            </p:cNvSpPr>
            <p:nvPr/>
          </p:nvSpPr>
          <p:spPr bwMode="auto">
            <a:xfrm>
              <a:off x="5418137" y="4291013"/>
              <a:ext cx="150812" cy="277813"/>
            </a:xfrm>
            <a:custGeom>
              <a:avLst/>
              <a:gdLst/>
              <a:ahLst/>
              <a:cxnLst>
                <a:cxn ang="0">
                  <a:pos x="43" y="103"/>
                </a:cxn>
                <a:cxn ang="0">
                  <a:pos x="45" y="101"/>
                </a:cxn>
                <a:cxn ang="0">
                  <a:pos x="55" y="104"/>
                </a:cxn>
                <a:cxn ang="0">
                  <a:pos x="59" y="106"/>
                </a:cxn>
                <a:cxn ang="0">
                  <a:pos x="62" y="114"/>
                </a:cxn>
                <a:cxn ang="0">
                  <a:pos x="64" y="118"/>
                </a:cxn>
                <a:cxn ang="0">
                  <a:pos x="66" y="125"/>
                </a:cxn>
                <a:cxn ang="0">
                  <a:pos x="68" y="131"/>
                </a:cxn>
                <a:cxn ang="0">
                  <a:pos x="70" y="139"/>
                </a:cxn>
                <a:cxn ang="0">
                  <a:pos x="70" y="146"/>
                </a:cxn>
                <a:cxn ang="0">
                  <a:pos x="70" y="152"/>
                </a:cxn>
                <a:cxn ang="0">
                  <a:pos x="68" y="160"/>
                </a:cxn>
                <a:cxn ang="0">
                  <a:pos x="68" y="167"/>
                </a:cxn>
                <a:cxn ang="0">
                  <a:pos x="68" y="173"/>
                </a:cxn>
                <a:cxn ang="0">
                  <a:pos x="66" y="179"/>
                </a:cxn>
                <a:cxn ang="0">
                  <a:pos x="64" y="184"/>
                </a:cxn>
                <a:cxn ang="0">
                  <a:pos x="64" y="190"/>
                </a:cxn>
                <a:cxn ang="0">
                  <a:pos x="61" y="198"/>
                </a:cxn>
                <a:cxn ang="0">
                  <a:pos x="59" y="205"/>
                </a:cxn>
                <a:cxn ang="0">
                  <a:pos x="55" y="207"/>
                </a:cxn>
                <a:cxn ang="0">
                  <a:pos x="55" y="211"/>
                </a:cxn>
                <a:cxn ang="0">
                  <a:pos x="0" y="232"/>
                </a:cxn>
                <a:cxn ang="0">
                  <a:pos x="21" y="295"/>
                </a:cxn>
                <a:cxn ang="0">
                  <a:pos x="59" y="350"/>
                </a:cxn>
                <a:cxn ang="0">
                  <a:pos x="99" y="335"/>
                </a:cxn>
                <a:cxn ang="0">
                  <a:pos x="157" y="264"/>
                </a:cxn>
                <a:cxn ang="0">
                  <a:pos x="180" y="215"/>
                </a:cxn>
                <a:cxn ang="0">
                  <a:pos x="180" y="213"/>
                </a:cxn>
                <a:cxn ang="0">
                  <a:pos x="182" y="207"/>
                </a:cxn>
                <a:cxn ang="0">
                  <a:pos x="182" y="201"/>
                </a:cxn>
                <a:cxn ang="0">
                  <a:pos x="184" y="196"/>
                </a:cxn>
                <a:cxn ang="0">
                  <a:pos x="186" y="186"/>
                </a:cxn>
                <a:cxn ang="0">
                  <a:pos x="188" y="177"/>
                </a:cxn>
                <a:cxn ang="0">
                  <a:pos x="188" y="169"/>
                </a:cxn>
                <a:cxn ang="0">
                  <a:pos x="190" y="163"/>
                </a:cxn>
                <a:cxn ang="0">
                  <a:pos x="188" y="152"/>
                </a:cxn>
                <a:cxn ang="0">
                  <a:pos x="184" y="141"/>
                </a:cxn>
                <a:cxn ang="0">
                  <a:pos x="182" y="133"/>
                </a:cxn>
                <a:cxn ang="0">
                  <a:pos x="178" y="125"/>
                </a:cxn>
                <a:cxn ang="0">
                  <a:pos x="177" y="118"/>
                </a:cxn>
                <a:cxn ang="0">
                  <a:pos x="175" y="112"/>
                </a:cxn>
                <a:cxn ang="0">
                  <a:pos x="173" y="103"/>
                </a:cxn>
                <a:cxn ang="0">
                  <a:pos x="169" y="97"/>
                </a:cxn>
                <a:cxn ang="0">
                  <a:pos x="167" y="89"/>
                </a:cxn>
                <a:cxn ang="0">
                  <a:pos x="165" y="85"/>
                </a:cxn>
                <a:cxn ang="0">
                  <a:pos x="163" y="74"/>
                </a:cxn>
                <a:cxn ang="0">
                  <a:pos x="159" y="70"/>
                </a:cxn>
                <a:cxn ang="0">
                  <a:pos x="156" y="65"/>
                </a:cxn>
                <a:cxn ang="0">
                  <a:pos x="152" y="61"/>
                </a:cxn>
                <a:cxn ang="0">
                  <a:pos x="144" y="57"/>
                </a:cxn>
                <a:cxn ang="0">
                  <a:pos x="138" y="53"/>
                </a:cxn>
                <a:cxn ang="0">
                  <a:pos x="127" y="46"/>
                </a:cxn>
                <a:cxn ang="0">
                  <a:pos x="121" y="44"/>
                </a:cxn>
                <a:cxn ang="0">
                  <a:pos x="119" y="38"/>
                </a:cxn>
                <a:cxn ang="0">
                  <a:pos x="119" y="32"/>
                </a:cxn>
                <a:cxn ang="0">
                  <a:pos x="118" y="23"/>
                </a:cxn>
                <a:cxn ang="0">
                  <a:pos x="118" y="17"/>
                </a:cxn>
                <a:cxn ang="0">
                  <a:pos x="108" y="11"/>
                </a:cxn>
                <a:cxn ang="0">
                  <a:pos x="100" y="7"/>
                </a:cxn>
                <a:cxn ang="0">
                  <a:pos x="91" y="2"/>
                </a:cxn>
                <a:cxn ang="0">
                  <a:pos x="89" y="0"/>
                </a:cxn>
                <a:cxn ang="0">
                  <a:pos x="43" y="103"/>
                </a:cxn>
                <a:cxn ang="0">
                  <a:pos x="43" y="103"/>
                </a:cxn>
              </a:cxnLst>
              <a:rect l="0" t="0" r="r" b="b"/>
              <a:pathLst>
                <a:path w="190" h="350">
                  <a:moveTo>
                    <a:pt x="43" y="103"/>
                  </a:moveTo>
                  <a:lnTo>
                    <a:pt x="45" y="101"/>
                  </a:lnTo>
                  <a:lnTo>
                    <a:pt x="55" y="104"/>
                  </a:lnTo>
                  <a:lnTo>
                    <a:pt x="59" y="106"/>
                  </a:lnTo>
                  <a:lnTo>
                    <a:pt x="62" y="114"/>
                  </a:lnTo>
                  <a:lnTo>
                    <a:pt x="64" y="118"/>
                  </a:lnTo>
                  <a:lnTo>
                    <a:pt x="66" y="125"/>
                  </a:lnTo>
                  <a:lnTo>
                    <a:pt x="68" y="131"/>
                  </a:lnTo>
                  <a:lnTo>
                    <a:pt x="70" y="139"/>
                  </a:lnTo>
                  <a:lnTo>
                    <a:pt x="70" y="146"/>
                  </a:lnTo>
                  <a:lnTo>
                    <a:pt x="70" y="152"/>
                  </a:lnTo>
                  <a:lnTo>
                    <a:pt x="68" y="160"/>
                  </a:lnTo>
                  <a:lnTo>
                    <a:pt x="68" y="167"/>
                  </a:lnTo>
                  <a:lnTo>
                    <a:pt x="68" y="173"/>
                  </a:lnTo>
                  <a:lnTo>
                    <a:pt x="66" y="179"/>
                  </a:lnTo>
                  <a:lnTo>
                    <a:pt x="64" y="184"/>
                  </a:lnTo>
                  <a:lnTo>
                    <a:pt x="64" y="190"/>
                  </a:lnTo>
                  <a:lnTo>
                    <a:pt x="61" y="198"/>
                  </a:lnTo>
                  <a:lnTo>
                    <a:pt x="59" y="205"/>
                  </a:lnTo>
                  <a:lnTo>
                    <a:pt x="55" y="207"/>
                  </a:lnTo>
                  <a:lnTo>
                    <a:pt x="55" y="211"/>
                  </a:lnTo>
                  <a:lnTo>
                    <a:pt x="0" y="232"/>
                  </a:lnTo>
                  <a:lnTo>
                    <a:pt x="21" y="295"/>
                  </a:lnTo>
                  <a:lnTo>
                    <a:pt x="59" y="350"/>
                  </a:lnTo>
                  <a:lnTo>
                    <a:pt x="99" y="335"/>
                  </a:lnTo>
                  <a:lnTo>
                    <a:pt x="157" y="264"/>
                  </a:lnTo>
                  <a:lnTo>
                    <a:pt x="180" y="215"/>
                  </a:lnTo>
                  <a:lnTo>
                    <a:pt x="180" y="213"/>
                  </a:lnTo>
                  <a:lnTo>
                    <a:pt x="182" y="207"/>
                  </a:lnTo>
                  <a:lnTo>
                    <a:pt x="182" y="201"/>
                  </a:lnTo>
                  <a:lnTo>
                    <a:pt x="184" y="196"/>
                  </a:lnTo>
                  <a:lnTo>
                    <a:pt x="186" y="186"/>
                  </a:lnTo>
                  <a:lnTo>
                    <a:pt x="188" y="177"/>
                  </a:lnTo>
                  <a:lnTo>
                    <a:pt x="188" y="169"/>
                  </a:lnTo>
                  <a:lnTo>
                    <a:pt x="190" y="163"/>
                  </a:lnTo>
                  <a:lnTo>
                    <a:pt x="188" y="152"/>
                  </a:lnTo>
                  <a:lnTo>
                    <a:pt x="184" y="141"/>
                  </a:lnTo>
                  <a:lnTo>
                    <a:pt x="182" y="133"/>
                  </a:lnTo>
                  <a:lnTo>
                    <a:pt x="178" y="125"/>
                  </a:lnTo>
                  <a:lnTo>
                    <a:pt x="177" y="118"/>
                  </a:lnTo>
                  <a:lnTo>
                    <a:pt x="175" y="112"/>
                  </a:lnTo>
                  <a:lnTo>
                    <a:pt x="173" y="103"/>
                  </a:lnTo>
                  <a:lnTo>
                    <a:pt x="169" y="97"/>
                  </a:lnTo>
                  <a:lnTo>
                    <a:pt x="167" y="89"/>
                  </a:lnTo>
                  <a:lnTo>
                    <a:pt x="165" y="85"/>
                  </a:lnTo>
                  <a:lnTo>
                    <a:pt x="163" y="74"/>
                  </a:lnTo>
                  <a:lnTo>
                    <a:pt x="159" y="70"/>
                  </a:lnTo>
                  <a:lnTo>
                    <a:pt x="156" y="65"/>
                  </a:lnTo>
                  <a:lnTo>
                    <a:pt x="152" y="61"/>
                  </a:lnTo>
                  <a:lnTo>
                    <a:pt x="144" y="57"/>
                  </a:lnTo>
                  <a:lnTo>
                    <a:pt x="138" y="53"/>
                  </a:lnTo>
                  <a:lnTo>
                    <a:pt x="127" y="46"/>
                  </a:lnTo>
                  <a:lnTo>
                    <a:pt x="121" y="44"/>
                  </a:lnTo>
                  <a:lnTo>
                    <a:pt x="119" y="38"/>
                  </a:lnTo>
                  <a:lnTo>
                    <a:pt x="119" y="32"/>
                  </a:lnTo>
                  <a:lnTo>
                    <a:pt x="118" y="23"/>
                  </a:lnTo>
                  <a:lnTo>
                    <a:pt x="118" y="17"/>
                  </a:lnTo>
                  <a:lnTo>
                    <a:pt x="108" y="11"/>
                  </a:lnTo>
                  <a:lnTo>
                    <a:pt x="100" y="7"/>
                  </a:lnTo>
                  <a:lnTo>
                    <a:pt x="91" y="2"/>
                  </a:lnTo>
                  <a:lnTo>
                    <a:pt x="89" y="0"/>
                  </a:lnTo>
                  <a:lnTo>
                    <a:pt x="43" y="103"/>
                  </a:lnTo>
                  <a:lnTo>
                    <a:pt x="43" y="10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97"/>
            <p:cNvSpPr>
              <a:spLocks/>
            </p:cNvSpPr>
            <p:nvPr/>
          </p:nvSpPr>
          <p:spPr bwMode="auto">
            <a:xfrm>
              <a:off x="4895850" y="3968751"/>
              <a:ext cx="631825" cy="1592263"/>
            </a:xfrm>
            <a:custGeom>
              <a:avLst/>
              <a:gdLst/>
              <a:ahLst/>
              <a:cxnLst>
                <a:cxn ang="0">
                  <a:pos x="777" y="2"/>
                </a:cxn>
                <a:cxn ang="0">
                  <a:pos x="762" y="0"/>
                </a:cxn>
                <a:cxn ang="0">
                  <a:pos x="743" y="2"/>
                </a:cxn>
                <a:cxn ang="0">
                  <a:pos x="734" y="9"/>
                </a:cxn>
                <a:cxn ang="0">
                  <a:pos x="726" y="19"/>
                </a:cxn>
                <a:cxn ang="0">
                  <a:pos x="713" y="32"/>
                </a:cxn>
                <a:cxn ang="0">
                  <a:pos x="698" y="45"/>
                </a:cxn>
                <a:cxn ang="0">
                  <a:pos x="680" y="59"/>
                </a:cxn>
                <a:cxn ang="0">
                  <a:pos x="667" y="70"/>
                </a:cxn>
                <a:cxn ang="0">
                  <a:pos x="656" y="85"/>
                </a:cxn>
                <a:cxn ang="0">
                  <a:pos x="652" y="102"/>
                </a:cxn>
                <a:cxn ang="0">
                  <a:pos x="656" y="118"/>
                </a:cxn>
                <a:cxn ang="0">
                  <a:pos x="661" y="131"/>
                </a:cxn>
                <a:cxn ang="0">
                  <a:pos x="667" y="144"/>
                </a:cxn>
                <a:cxn ang="0">
                  <a:pos x="675" y="152"/>
                </a:cxn>
                <a:cxn ang="0">
                  <a:pos x="593" y="454"/>
                </a:cxn>
                <a:cxn ang="0">
                  <a:pos x="456" y="650"/>
                </a:cxn>
                <a:cxn ang="0">
                  <a:pos x="332" y="736"/>
                </a:cxn>
                <a:cxn ang="0">
                  <a:pos x="251" y="896"/>
                </a:cxn>
                <a:cxn ang="0">
                  <a:pos x="306" y="1082"/>
                </a:cxn>
                <a:cxn ang="0">
                  <a:pos x="281" y="1183"/>
                </a:cxn>
                <a:cxn ang="0">
                  <a:pos x="180" y="1198"/>
                </a:cxn>
                <a:cxn ang="0">
                  <a:pos x="171" y="1205"/>
                </a:cxn>
                <a:cxn ang="0">
                  <a:pos x="148" y="1234"/>
                </a:cxn>
                <a:cxn ang="0">
                  <a:pos x="118" y="1274"/>
                </a:cxn>
                <a:cxn ang="0">
                  <a:pos x="83" y="1331"/>
                </a:cxn>
                <a:cxn ang="0">
                  <a:pos x="47" y="1396"/>
                </a:cxn>
                <a:cxn ang="0">
                  <a:pos x="21" y="1470"/>
                </a:cxn>
                <a:cxn ang="0">
                  <a:pos x="4" y="1550"/>
                </a:cxn>
                <a:cxn ang="0">
                  <a:pos x="4" y="1635"/>
                </a:cxn>
                <a:cxn ang="0">
                  <a:pos x="15" y="1713"/>
                </a:cxn>
                <a:cxn ang="0">
                  <a:pos x="30" y="1780"/>
                </a:cxn>
                <a:cxn ang="0">
                  <a:pos x="53" y="1835"/>
                </a:cxn>
                <a:cxn ang="0">
                  <a:pos x="81" y="1884"/>
                </a:cxn>
                <a:cxn ang="0">
                  <a:pos x="120" y="1922"/>
                </a:cxn>
                <a:cxn ang="0">
                  <a:pos x="167" y="1955"/>
                </a:cxn>
                <a:cxn ang="0">
                  <a:pos x="226" y="1981"/>
                </a:cxn>
                <a:cxn ang="0">
                  <a:pos x="300" y="2004"/>
                </a:cxn>
                <a:cxn ang="0">
                  <a:pos x="547" y="1949"/>
                </a:cxn>
                <a:cxn ang="0">
                  <a:pos x="667" y="1835"/>
                </a:cxn>
                <a:cxn ang="0">
                  <a:pos x="745" y="1548"/>
                </a:cxn>
                <a:cxn ang="0">
                  <a:pos x="682" y="1280"/>
                </a:cxn>
                <a:cxn ang="0">
                  <a:pos x="625" y="1166"/>
                </a:cxn>
                <a:cxn ang="0">
                  <a:pos x="669" y="1095"/>
                </a:cxn>
                <a:cxn ang="0">
                  <a:pos x="732" y="1097"/>
                </a:cxn>
                <a:cxn ang="0">
                  <a:pos x="770" y="890"/>
                </a:cxn>
                <a:cxn ang="0">
                  <a:pos x="707" y="740"/>
                </a:cxn>
                <a:cxn ang="0">
                  <a:pos x="648" y="572"/>
                </a:cxn>
                <a:cxn ang="0">
                  <a:pos x="696" y="336"/>
                </a:cxn>
                <a:cxn ang="0">
                  <a:pos x="757" y="171"/>
                </a:cxn>
                <a:cxn ang="0">
                  <a:pos x="768" y="165"/>
                </a:cxn>
                <a:cxn ang="0">
                  <a:pos x="781" y="158"/>
                </a:cxn>
                <a:cxn ang="0">
                  <a:pos x="793" y="148"/>
                </a:cxn>
                <a:cxn ang="0">
                  <a:pos x="795" y="137"/>
                </a:cxn>
                <a:cxn ang="0">
                  <a:pos x="793" y="120"/>
                </a:cxn>
                <a:cxn ang="0">
                  <a:pos x="787" y="102"/>
                </a:cxn>
                <a:cxn ang="0">
                  <a:pos x="783" y="93"/>
                </a:cxn>
                <a:cxn ang="0">
                  <a:pos x="781" y="4"/>
                </a:cxn>
              </a:cxnLst>
              <a:rect l="0" t="0" r="r" b="b"/>
              <a:pathLst>
                <a:path w="796" h="2004">
                  <a:moveTo>
                    <a:pt x="781" y="4"/>
                  </a:moveTo>
                  <a:lnTo>
                    <a:pt x="777" y="2"/>
                  </a:lnTo>
                  <a:lnTo>
                    <a:pt x="772" y="2"/>
                  </a:lnTo>
                  <a:lnTo>
                    <a:pt x="762" y="0"/>
                  </a:lnTo>
                  <a:lnTo>
                    <a:pt x="753" y="2"/>
                  </a:lnTo>
                  <a:lnTo>
                    <a:pt x="743" y="2"/>
                  </a:lnTo>
                  <a:lnTo>
                    <a:pt x="738" y="7"/>
                  </a:lnTo>
                  <a:lnTo>
                    <a:pt x="734" y="9"/>
                  </a:lnTo>
                  <a:lnTo>
                    <a:pt x="730" y="13"/>
                  </a:lnTo>
                  <a:lnTo>
                    <a:pt x="726" y="19"/>
                  </a:lnTo>
                  <a:lnTo>
                    <a:pt x="720" y="26"/>
                  </a:lnTo>
                  <a:lnTo>
                    <a:pt x="713" y="32"/>
                  </a:lnTo>
                  <a:lnTo>
                    <a:pt x="705" y="40"/>
                  </a:lnTo>
                  <a:lnTo>
                    <a:pt x="698" y="45"/>
                  </a:lnTo>
                  <a:lnTo>
                    <a:pt x="690" y="53"/>
                  </a:lnTo>
                  <a:lnTo>
                    <a:pt x="680" y="59"/>
                  </a:lnTo>
                  <a:lnTo>
                    <a:pt x="675" y="64"/>
                  </a:lnTo>
                  <a:lnTo>
                    <a:pt x="667" y="70"/>
                  </a:lnTo>
                  <a:lnTo>
                    <a:pt x="661" y="76"/>
                  </a:lnTo>
                  <a:lnTo>
                    <a:pt x="656" y="85"/>
                  </a:lnTo>
                  <a:lnTo>
                    <a:pt x="652" y="95"/>
                  </a:lnTo>
                  <a:lnTo>
                    <a:pt x="652" y="102"/>
                  </a:lnTo>
                  <a:lnTo>
                    <a:pt x="656" y="112"/>
                  </a:lnTo>
                  <a:lnTo>
                    <a:pt x="656" y="118"/>
                  </a:lnTo>
                  <a:lnTo>
                    <a:pt x="660" y="123"/>
                  </a:lnTo>
                  <a:lnTo>
                    <a:pt x="661" y="131"/>
                  </a:lnTo>
                  <a:lnTo>
                    <a:pt x="665" y="139"/>
                  </a:lnTo>
                  <a:lnTo>
                    <a:pt x="667" y="144"/>
                  </a:lnTo>
                  <a:lnTo>
                    <a:pt x="671" y="150"/>
                  </a:lnTo>
                  <a:lnTo>
                    <a:pt x="675" y="152"/>
                  </a:lnTo>
                  <a:lnTo>
                    <a:pt x="675" y="156"/>
                  </a:lnTo>
                  <a:lnTo>
                    <a:pt x="593" y="454"/>
                  </a:lnTo>
                  <a:lnTo>
                    <a:pt x="542" y="549"/>
                  </a:lnTo>
                  <a:lnTo>
                    <a:pt x="456" y="650"/>
                  </a:lnTo>
                  <a:lnTo>
                    <a:pt x="391" y="696"/>
                  </a:lnTo>
                  <a:lnTo>
                    <a:pt x="332" y="736"/>
                  </a:lnTo>
                  <a:lnTo>
                    <a:pt x="279" y="808"/>
                  </a:lnTo>
                  <a:lnTo>
                    <a:pt x="251" y="896"/>
                  </a:lnTo>
                  <a:lnTo>
                    <a:pt x="245" y="966"/>
                  </a:lnTo>
                  <a:lnTo>
                    <a:pt x="306" y="1082"/>
                  </a:lnTo>
                  <a:lnTo>
                    <a:pt x="310" y="1148"/>
                  </a:lnTo>
                  <a:lnTo>
                    <a:pt x="281" y="1183"/>
                  </a:lnTo>
                  <a:lnTo>
                    <a:pt x="222" y="1202"/>
                  </a:lnTo>
                  <a:lnTo>
                    <a:pt x="180" y="1198"/>
                  </a:lnTo>
                  <a:lnTo>
                    <a:pt x="177" y="1200"/>
                  </a:lnTo>
                  <a:lnTo>
                    <a:pt x="171" y="1205"/>
                  </a:lnTo>
                  <a:lnTo>
                    <a:pt x="159" y="1219"/>
                  </a:lnTo>
                  <a:lnTo>
                    <a:pt x="148" y="1234"/>
                  </a:lnTo>
                  <a:lnTo>
                    <a:pt x="133" y="1251"/>
                  </a:lnTo>
                  <a:lnTo>
                    <a:pt x="118" y="1274"/>
                  </a:lnTo>
                  <a:lnTo>
                    <a:pt x="99" y="1301"/>
                  </a:lnTo>
                  <a:lnTo>
                    <a:pt x="83" y="1331"/>
                  </a:lnTo>
                  <a:lnTo>
                    <a:pt x="64" y="1361"/>
                  </a:lnTo>
                  <a:lnTo>
                    <a:pt x="47" y="1396"/>
                  </a:lnTo>
                  <a:lnTo>
                    <a:pt x="32" y="1432"/>
                  </a:lnTo>
                  <a:lnTo>
                    <a:pt x="21" y="1470"/>
                  </a:lnTo>
                  <a:lnTo>
                    <a:pt x="9" y="1510"/>
                  </a:lnTo>
                  <a:lnTo>
                    <a:pt x="4" y="1550"/>
                  </a:lnTo>
                  <a:lnTo>
                    <a:pt x="0" y="1592"/>
                  </a:lnTo>
                  <a:lnTo>
                    <a:pt x="4" y="1635"/>
                  </a:lnTo>
                  <a:lnTo>
                    <a:pt x="7" y="1673"/>
                  </a:lnTo>
                  <a:lnTo>
                    <a:pt x="15" y="1713"/>
                  </a:lnTo>
                  <a:lnTo>
                    <a:pt x="21" y="1746"/>
                  </a:lnTo>
                  <a:lnTo>
                    <a:pt x="30" y="1780"/>
                  </a:lnTo>
                  <a:lnTo>
                    <a:pt x="40" y="1808"/>
                  </a:lnTo>
                  <a:lnTo>
                    <a:pt x="53" y="1835"/>
                  </a:lnTo>
                  <a:lnTo>
                    <a:pt x="64" y="1860"/>
                  </a:lnTo>
                  <a:lnTo>
                    <a:pt x="81" y="1884"/>
                  </a:lnTo>
                  <a:lnTo>
                    <a:pt x="99" y="1903"/>
                  </a:lnTo>
                  <a:lnTo>
                    <a:pt x="120" y="1922"/>
                  </a:lnTo>
                  <a:lnTo>
                    <a:pt x="140" y="1940"/>
                  </a:lnTo>
                  <a:lnTo>
                    <a:pt x="167" y="1955"/>
                  </a:lnTo>
                  <a:lnTo>
                    <a:pt x="196" y="1968"/>
                  </a:lnTo>
                  <a:lnTo>
                    <a:pt x="226" y="1981"/>
                  </a:lnTo>
                  <a:lnTo>
                    <a:pt x="262" y="1993"/>
                  </a:lnTo>
                  <a:lnTo>
                    <a:pt x="300" y="2004"/>
                  </a:lnTo>
                  <a:lnTo>
                    <a:pt x="456" y="1995"/>
                  </a:lnTo>
                  <a:lnTo>
                    <a:pt x="547" y="1949"/>
                  </a:lnTo>
                  <a:lnTo>
                    <a:pt x="601" y="1917"/>
                  </a:lnTo>
                  <a:lnTo>
                    <a:pt x="667" y="1835"/>
                  </a:lnTo>
                  <a:lnTo>
                    <a:pt x="705" y="1749"/>
                  </a:lnTo>
                  <a:lnTo>
                    <a:pt x="745" y="1548"/>
                  </a:lnTo>
                  <a:lnTo>
                    <a:pt x="743" y="1316"/>
                  </a:lnTo>
                  <a:lnTo>
                    <a:pt x="682" y="1280"/>
                  </a:lnTo>
                  <a:lnTo>
                    <a:pt x="635" y="1232"/>
                  </a:lnTo>
                  <a:lnTo>
                    <a:pt x="625" y="1166"/>
                  </a:lnTo>
                  <a:lnTo>
                    <a:pt x="648" y="1120"/>
                  </a:lnTo>
                  <a:lnTo>
                    <a:pt x="669" y="1095"/>
                  </a:lnTo>
                  <a:lnTo>
                    <a:pt x="717" y="1107"/>
                  </a:lnTo>
                  <a:lnTo>
                    <a:pt x="732" y="1097"/>
                  </a:lnTo>
                  <a:lnTo>
                    <a:pt x="766" y="993"/>
                  </a:lnTo>
                  <a:lnTo>
                    <a:pt x="770" y="890"/>
                  </a:lnTo>
                  <a:lnTo>
                    <a:pt x="757" y="818"/>
                  </a:lnTo>
                  <a:lnTo>
                    <a:pt x="707" y="740"/>
                  </a:lnTo>
                  <a:lnTo>
                    <a:pt x="652" y="631"/>
                  </a:lnTo>
                  <a:lnTo>
                    <a:pt x="648" y="572"/>
                  </a:lnTo>
                  <a:lnTo>
                    <a:pt x="660" y="508"/>
                  </a:lnTo>
                  <a:lnTo>
                    <a:pt x="696" y="336"/>
                  </a:lnTo>
                  <a:lnTo>
                    <a:pt x="757" y="171"/>
                  </a:lnTo>
                  <a:lnTo>
                    <a:pt x="757" y="171"/>
                  </a:lnTo>
                  <a:lnTo>
                    <a:pt x="762" y="169"/>
                  </a:lnTo>
                  <a:lnTo>
                    <a:pt x="768" y="165"/>
                  </a:lnTo>
                  <a:lnTo>
                    <a:pt x="776" y="163"/>
                  </a:lnTo>
                  <a:lnTo>
                    <a:pt x="781" y="158"/>
                  </a:lnTo>
                  <a:lnTo>
                    <a:pt x="787" y="154"/>
                  </a:lnTo>
                  <a:lnTo>
                    <a:pt x="793" y="148"/>
                  </a:lnTo>
                  <a:lnTo>
                    <a:pt x="796" y="144"/>
                  </a:lnTo>
                  <a:lnTo>
                    <a:pt x="795" y="137"/>
                  </a:lnTo>
                  <a:lnTo>
                    <a:pt x="795" y="129"/>
                  </a:lnTo>
                  <a:lnTo>
                    <a:pt x="793" y="120"/>
                  </a:lnTo>
                  <a:lnTo>
                    <a:pt x="791" y="112"/>
                  </a:lnTo>
                  <a:lnTo>
                    <a:pt x="787" y="102"/>
                  </a:lnTo>
                  <a:lnTo>
                    <a:pt x="785" y="97"/>
                  </a:lnTo>
                  <a:lnTo>
                    <a:pt x="783" y="93"/>
                  </a:lnTo>
                  <a:lnTo>
                    <a:pt x="789" y="15"/>
                  </a:lnTo>
                  <a:lnTo>
                    <a:pt x="781" y="4"/>
                  </a:lnTo>
                  <a:lnTo>
                    <a:pt x="781" y="4"/>
                  </a:lnTo>
                  <a:close/>
                </a:path>
              </a:pathLst>
            </a:custGeom>
            <a:solidFill>
              <a:srgbClr val="CC80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98"/>
            <p:cNvSpPr>
              <a:spLocks/>
            </p:cNvSpPr>
            <p:nvPr/>
          </p:nvSpPr>
          <p:spPr bwMode="auto">
            <a:xfrm>
              <a:off x="3527425" y="4524376"/>
              <a:ext cx="566737" cy="641350"/>
            </a:xfrm>
            <a:custGeom>
              <a:avLst/>
              <a:gdLst/>
              <a:ahLst/>
              <a:cxnLst>
                <a:cxn ang="0">
                  <a:pos x="257" y="26"/>
                </a:cxn>
                <a:cxn ang="0">
                  <a:pos x="251" y="30"/>
                </a:cxn>
                <a:cxn ang="0">
                  <a:pos x="236" y="41"/>
                </a:cxn>
                <a:cxn ang="0">
                  <a:pos x="215" y="59"/>
                </a:cxn>
                <a:cxn ang="0">
                  <a:pos x="192" y="80"/>
                </a:cxn>
                <a:cxn ang="0">
                  <a:pos x="165" y="100"/>
                </a:cxn>
                <a:cxn ang="0">
                  <a:pos x="144" y="119"/>
                </a:cxn>
                <a:cxn ang="0">
                  <a:pos x="125" y="135"/>
                </a:cxn>
                <a:cxn ang="0">
                  <a:pos x="116" y="146"/>
                </a:cxn>
                <a:cxn ang="0">
                  <a:pos x="106" y="157"/>
                </a:cxn>
                <a:cxn ang="0">
                  <a:pos x="95" y="182"/>
                </a:cxn>
                <a:cxn ang="0">
                  <a:pos x="80" y="216"/>
                </a:cxn>
                <a:cxn ang="0">
                  <a:pos x="65" y="254"/>
                </a:cxn>
                <a:cxn ang="0">
                  <a:pos x="47" y="293"/>
                </a:cxn>
                <a:cxn ang="0">
                  <a:pos x="34" y="327"/>
                </a:cxn>
                <a:cxn ang="0">
                  <a:pos x="23" y="355"/>
                </a:cxn>
                <a:cxn ang="0">
                  <a:pos x="17" y="370"/>
                </a:cxn>
                <a:cxn ang="0">
                  <a:pos x="9" y="389"/>
                </a:cxn>
                <a:cxn ang="0">
                  <a:pos x="6" y="401"/>
                </a:cxn>
                <a:cxn ang="0">
                  <a:pos x="4" y="416"/>
                </a:cxn>
                <a:cxn ang="0">
                  <a:pos x="0" y="429"/>
                </a:cxn>
                <a:cxn ang="0">
                  <a:pos x="0" y="441"/>
                </a:cxn>
                <a:cxn ang="0">
                  <a:pos x="6" y="466"/>
                </a:cxn>
                <a:cxn ang="0">
                  <a:pos x="15" y="485"/>
                </a:cxn>
                <a:cxn ang="0">
                  <a:pos x="30" y="496"/>
                </a:cxn>
                <a:cxn ang="0">
                  <a:pos x="44" y="504"/>
                </a:cxn>
                <a:cxn ang="0">
                  <a:pos x="51" y="507"/>
                </a:cxn>
                <a:cxn ang="0">
                  <a:pos x="163" y="466"/>
                </a:cxn>
                <a:cxn ang="0">
                  <a:pos x="205" y="766"/>
                </a:cxn>
                <a:cxn ang="0">
                  <a:pos x="312" y="711"/>
                </a:cxn>
                <a:cxn ang="0">
                  <a:pos x="338" y="720"/>
                </a:cxn>
                <a:cxn ang="0">
                  <a:pos x="477" y="808"/>
                </a:cxn>
                <a:cxn ang="0">
                  <a:pos x="544" y="597"/>
                </a:cxn>
                <a:cxn ang="0">
                  <a:pos x="603" y="454"/>
                </a:cxn>
                <a:cxn ang="0">
                  <a:pos x="606" y="441"/>
                </a:cxn>
                <a:cxn ang="0">
                  <a:pos x="620" y="414"/>
                </a:cxn>
                <a:cxn ang="0">
                  <a:pos x="637" y="372"/>
                </a:cxn>
                <a:cxn ang="0">
                  <a:pos x="658" y="327"/>
                </a:cxn>
                <a:cxn ang="0">
                  <a:pos x="677" y="277"/>
                </a:cxn>
                <a:cxn ang="0">
                  <a:pos x="694" y="235"/>
                </a:cxn>
                <a:cxn ang="0">
                  <a:pos x="707" y="205"/>
                </a:cxn>
                <a:cxn ang="0">
                  <a:pos x="713" y="192"/>
                </a:cxn>
                <a:cxn ang="0">
                  <a:pos x="709" y="173"/>
                </a:cxn>
                <a:cxn ang="0">
                  <a:pos x="703" y="161"/>
                </a:cxn>
                <a:cxn ang="0">
                  <a:pos x="506" y="3"/>
                </a:cxn>
                <a:cxn ang="0">
                  <a:pos x="340" y="0"/>
                </a:cxn>
              </a:cxnLst>
              <a:rect l="0" t="0" r="r" b="b"/>
              <a:pathLst>
                <a:path w="713" h="808">
                  <a:moveTo>
                    <a:pt x="340" y="0"/>
                  </a:moveTo>
                  <a:lnTo>
                    <a:pt x="257" y="26"/>
                  </a:lnTo>
                  <a:lnTo>
                    <a:pt x="255" y="26"/>
                  </a:lnTo>
                  <a:lnTo>
                    <a:pt x="251" y="30"/>
                  </a:lnTo>
                  <a:lnTo>
                    <a:pt x="243" y="34"/>
                  </a:lnTo>
                  <a:lnTo>
                    <a:pt x="236" y="41"/>
                  </a:lnTo>
                  <a:lnTo>
                    <a:pt x="226" y="49"/>
                  </a:lnTo>
                  <a:lnTo>
                    <a:pt x="215" y="59"/>
                  </a:lnTo>
                  <a:lnTo>
                    <a:pt x="203" y="70"/>
                  </a:lnTo>
                  <a:lnTo>
                    <a:pt x="192" y="80"/>
                  </a:lnTo>
                  <a:lnTo>
                    <a:pt x="177" y="89"/>
                  </a:lnTo>
                  <a:lnTo>
                    <a:pt x="165" y="100"/>
                  </a:lnTo>
                  <a:lnTo>
                    <a:pt x="154" y="110"/>
                  </a:lnTo>
                  <a:lnTo>
                    <a:pt x="144" y="119"/>
                  </a:lnTo>
                  <a:lnTo>
                    <a:pt x="133" y="127"/>
                  </a:lnTo>
                  <a:lnTo>
                    <a:pt x="125" y="135"/>
                  </a:lnTo>
                  <a:lnTo>
                    <a:pt x="120" y="140"/>
                  </a:lnTo>
                  <a:lnTo>
                    <a:pt x="116" y="146"/>
                  </a:lnTo>
                  <a:lnTo>
                    <a:pt x="112" y="150"/>
                  </a:lnTo>
                  <a:lnTo>
                    <a:pt x="106" y="157"/>
                  </a:lnTo>
                  <a:lnTo>
                    <a:pt x="101" y="167"/>
                  </a:lnTo>
                  <a:lnTo>
                    <a:pt x="95" y="182"/>
                  </a:lnTo>
                  <a:lnTo>
                    <a:pt x="87" y="197"/>
                  </a:lnTo>
                  <a:lnTo>
                    <a:pt x="80" y="216"/>
                  </a:lnTo>
                  <a:lnTo>
                    <a:pt x="70" y="235"/>
                  </a:lnTo>
                  <a:lnTo>
                    <a:pt x="65" y="254"/>
                  </a:lnTo>
                  <a:lnTo>
                    <a:pt x="55" y="273"/>
                  </a:lnTo>
                  <a:lnTo>
                    <a:pt x="47" y="293"/>
                  </a:lnTo>
                  <a:lnTo>
                    <a:pt x="40" y="310"/>
                  </a:lnTo>
                  <a:lnTo>
                    <a:pt x="34" y="327"/>
                  </a:lnTo>
                  <a:lnTo>
                    <a:pt x="26" y="342"/>
                  </a:lnTo>
                  <a:lnTo>
                    <a:pt x="23" y="355"/>
                  </a:lnTo>
                  <a:lnTo>
                    <a:pt x="17" y="365"/>
                  </a:lnTo>
                  <a:lnTo>
                    <a:pt x="17" y="370"/>
                  </a:lnTo>
                  <a:lnTo>
                    <a:pt x="13" y="380"/>
                  </a:lnTo>
                  <a:lnTo>
                    <a:pt x="9" y="389"/>
                  </a:lnTo>
                  <a:lnTo>
                    <a:pt x="7" y="395"/>
                  </a:lnTo>
                  <a:lnTo>
                    <a:pt x="6" y="401"/>
                  </a:lnTo>
                  <a:lnTo>
                    <a:pt x="4" y="409"/>
                  </a:lnTo>
                  <a:lnTo>
                    <a:pt x="4" y="416"/>
                  </a:lnTo>
                  <a:lnTo>
                    <a:pt x="2" y="422"/>
                  </a:lnTo>
                  <a:lnTo>
                    <a:pt x="0" y="429"/>
                  </a:lnTo>
                  <a:lnTo>
                    <a:pt x="0" y="435"/>
                  </a:lnTo>
                  <a:lnTo>
                    <a:pt x="0" y="441"/>
                  </a:lnTo>
                  <a:lnTo>
                    <a:pt x="2" y="454"/>
                  </a:lnTo>
                  <a:lnTo>
                    <a:pt x="6" y="466"/>
                  </a:lnTo>
                  <a:lnTo>
                    <a:pt x="7" y="475"/>
                  </a:lnTo>
                  <a:lnTo>
                    <a:pt x="15" y="485"/>
                  </a:lnTo>
                  <a:lnTo>
                    <a:pt x="21" y="490"/>
                  </a:lnTo>
                  <a:lnTo>
                    <a:pt x="30" y="496"/>
                  </a:lnTo>
                  <a:lnTo>
                    <a:pt x="36" y="500"/>
                  </a:lnTo>
                  <a:lnTo>
                    <a:pt x="44" y="504"/>
                  </a:lnTo>
                  <a:lnTo>
                    <a:pt x="49" y="505"/>
                  </a:lnTo>
                  <a:lnTo>
                    <a:pt x="51" y="507"/>
                  </a:lnTo>
                  <a:lnTo>
                    <a:pt x="95" y="502"/>
                  </a:lnTo>
                  <a:lnTo>
                    <a:pt x="163" y="466"/>
                  </a:lnTo>
                  <a:lnTo>
                    <a:pt x="173" y="644"/>
                  </a:lnTo>
                  <a:lnTo>
                    <a:pt x="205" y="766"/>
                  </a:lnTo>
                  <a:lnTo>
                    <a:pt x="222" y="772"/>
                  </a:lnTo>
                  <a:lnTo>
                    <a:pt x="312" y="711"/>
                  </a:lnTo>
                  <a:lnTo>
                    <a:pt x="319" y="694"/>
                  </a:lnTo>
                  <a:lnTo>
                    <a:pt x="338" y="720"/>
                  </a:lnTo>
                  <a:lnTo>
                    <a:pt x="420" y="789"/>
                  </a:lnTo>
                  <a:lnTo>
                    <a:pt x="477" y="808"/>
                  </a:lnTo>
                  <a:lnTo>
                    <a:pt x="534" y="806"/>
                  </a:lnTo>
                  <a:lnTo>
                    <a:pt x="544" y="597"/>
                  </a:lnTo>
                  <a:lnTo>
                    <a:pt x="572" y="570"/>
                  </a:lnTo>
                  <a:lnTo>
                    <a:pt x="603" y="454"/>
                  </a:lnTo>
                  <a:lnTo>
                    <a:pt x="603" y="450"/>
                  </a:lnTo>
                  <a:lnTo>
                    <a:pt x="606" y="441"/>
                  </a:lnTo>
                  <a:lnTo>
                    <a:pt x="612" y="429"/>
                  </a:lnTo>
                  <a:lnTo>
                    <a:pt x="620" y="414"/>
                  </a:lnTo>
                  <a:lnTo>
                    <a:pt x="627" y="393"/>
                  </a:lnTo>
                  <a:lnTo>
                    <a:pt x="637" y="372"/>
                  </a:lnTo>
                  <a:lnTo>
                    <a:pt x="646" y="350"/>
                  </a:lnTo>
                  <a:lnTo>
                    <a:pt x="658" y="327"/>
                  </a:lnTo>
                  <a:lnTo>
                    <a:pt x="667" y="302"/>
                  </a:lnTo>
                  <a:lnTo>
                    <a:pt x="677" y="277"/>
                  </a:lnTo>
                  <a:lnTo>
                    <a:pt x="686" y="256"/>
                  </a:lnTo>
                  <a:lnTo>
                    <a:pt x="694" y="235"/>
                  </a:lnTo>
                  <a:lnTo>
                    <a:pt x="702" y="218"/>
                  </a:lnTo>
                  <a:lnTo>
                    <a:pt x="707" y="205"/>
                  </a:lnTo>
                  <a:lnTo>
                    <a:pt x="709" y="196"/>
                  </a:lnTo>
                  <a:lnTo>
                    <a:pt x="713" y="192"/>
                  </a:lnTo>
                  <a:lnTo>
                    <a:pt x="713" y="182"/>
                  </a:lnTo>
                  <a:lnTo>
                    <a:pt x="709" y="173"/>
                  </a:lnTo>
                  <a:lnTo>
                    <a:pt x="703" y="165"/>
                  </a:lnTo>
                  <a:lnTo>
                    <a:pt x="703" y="161"/>
                  </a:lnTo>
                  <a:lnTo>
                    <a:pt x="540" y="13"/>
                  </a:lnTo>
                  <a:lnTo>
                    <a:pt x="506" y="3"/>
                  </a:lnTo>
                  <a:lnTo>
                    <a:pt x="340" y="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99"/>
            <p:cNvSpPr>
              <a:spLocks/>
            </p:cNvSpPr>
            <p:nvPr/>
          </p:nvSpPr>
          <p:spPr bwMode="auto">
            <a:xfrm>
              <a:off x="3706812" y="5073651"/>
              <a:ext cx="231775" cy="406400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78" y="498"/>
                </a:cxn>
                <a:cxn ang="0">
                  <a:pos x="111" y="502"/>
                </a:cxn>
                <a:cxn ang="0">
                  <a:pos x="156" y="487"/>
                </a:cxn>
                <a:cxn ang="0">
                  <a:pos x="232" y="511"/>
                </a:cxn>
                <a:cxn ang="0">
                  <a:pos x="293" y="511"/>
                </a:cxn>
                <a:cxn ang="0">
                  <a:pos x="249" y="106"/>
                </a:cxn>
                <a:cxn ang="0">
                  <a:pos x="95" y="0"/>
                </a:cxn>
                <a:cxn ang="0">
                  <a:pos x="0" y="63"/>
                </a:cxn>
                <a:cxn ang="0">
                  <a:pos x="0" y="63"/>
                </a:cxn>
              </a:cxnLst>
              <a:rect l="0" t="0" r="r" b="b"/>
              <a:pathLst>
                <a:path w="293" h="511">
                  <a:moveTo>
                    <a:pt x="0" y="63"/>
                  </a:moveTo>
                  <a:lnTo>
                    <a:pt x="78" y="498"/>
                  </a:lnTo>
                  <a:lnTo>
                    <a:pt x="111" y="502"/>
                  </a:lnTo>
                  <a:lnTo>
                    <a:pt x="156" y="487"/>
                  </a:lnTo>
                  <a:lnTo>
                    <a:pt x="232" y="511"/>
                  </a:lnTo>
                  <a:lnTo>
                    <a:pt x="293" y="511"/>
                  </a:lnTo>
                  <a:lnTo>
                    <a:pt x="249" y="106"/>
                  </a:lnTo>
                  <a:lnTo>
                    <a:pt x="95" y="0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6363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01"/>
            <p:cNvSpPr>
              <a:spLocks/>
            </p:cNvSpPr>
            <p:nvPr/>
          </p:nvSpPr>
          <p:spPr bwMode="auto">
            <a:xfrm>
              <a:off x="4994275" y="4624388"/>
              <a:ext cx="153987" cy="295275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49" y="0"/>
                </a:cxn>
                <a:cxn ang="0">
                  <a:pos x="126" y="93"/>
                </a:cxn>
                <a:cxn ang="0">
                  <a:pos x="120" y="135"/>
                </a:cxn>
                <a:cxn ang="0">
                  <a:pos x="145" y="126"/>
                </a:cxn>
                <a:cxn ang="0">
                  <a:pos x="149" y="129"/>
                </a:cxn>
                <a:cxn ang="0">
                  <a:pos x="158" y="110"/>
                </a:cxn>
                <a:cxn ang="0">
                  <a:pos x="183" y="107"/>
                </a:cxn>
                <a:cxn ang="0">
                  <a:pos x="194" y="120"/>
                </a:cxn>
                <a:cxn ang="0">
                  <a:pos x="194" y="244"/>
                </a:cxn>
                <a:cxn ang="0">
                  <a:pos x="177" y="251"/>
                </a:cxn>
                <a:cxn ang="0">
                  <a:pos x="187" y="327"/>
                </a:cxn>
                <a:cxn ang="0">
                  <a:pos x="158" y="365"/>
                </a:cxn>
                <a:cxn ang="0">
                  <a:pos x="128" y="373"/>
                </a:cxn>
                <a:cxn ang="0">
                  <a:pos x="0" y="53"/>
                </a:cxn>
                <a:cxn ang="0">
                  <a:pos x="0" y="53"/>
                </a:cxn>
              </a:cxnLst>
              <a:rect l="0" t="0" r="r" b="b"/>
              <a:pathLst>
                <a:path w="194" h="373">
                  <a:moveTo>
                    <a:pt x="0" y="53"/>
                  </a:moveTo>
                  <a:lnTo>
                    <a:pt x="149" y="0"/>
                  </a:lnTo>
                  <a:lnTo>
                    <a:pt x="126" y="93"/>
                  </a:lnTo>
                  <a:lnTo>
                    <a:pt x="120" y="135"/>
                  </a:lnTo>
                  <a:lnTo>
                    <a:pt x="145" y="126"/>
                  </a:lnTo>
                  <a:lnTo>
                    <a:pt x="149" y="129"/>
                  </a:lnTo>
                  <a:lnTo>
                    <a:pt x="158" y="110"/>
                  </a:lnTo>
                  <a:lnTo>
                    <a:pt x="183" y="107"/>
                  </a:lnTo>
                  <a:lnTo>
                    <a:pt x="194" y="120"/>
                  </a:lnTo>
                  <a:lnTo>
                    <a:pt x="194" y="244"/>
                  </a:lnTo>
                  <a:lnTo>
                    <a:pt x="177" y="251"/>
                  </a:lnTo>
                  <a:lnTo>
                    <a:pt x="187" y="327"/>
                  </a:lnTo>
                  <a:lnTo>
                    <a:pt x="158" y="365"/>
                  </a:lnTo>
                  <a:lnTo>
                    <a:pt x="128" y="373"/>
                  </a:lnTo>
                  <a:lnTo>
                    <a:pt x="0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02"/>
            <p:cNvSpPr>
              <a:spLocks/>
            </p:cNvSpPr>
            <p:nvPr/>
          </p:nvSpPr>
          <p:spPr bwMode="auto">
            <a:xfrm>
              <a:off x="5395912" y="4854576"/>
              <a:ext cx="53975" cy="1397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6" y="6"/>
                </a:cxn>
                <a:cxn ang="0">
                  <a:pos x="38" y="10"/>
                </a:cxn>
                <a:cxn ang="0">
                  <a:pos x="42" y="17"/>
                </a:cxn>
                <a:cxn ang="0">
                  <a:pos x="46" y="27"/>
                </a:cxn>
                <a:cxn ang="0">
                  <a:pos x="50" y="38"/>
                </a:cxn>
                <a:cxn ang="0">
                  <a:pos x="51" y="44"/>
                </a:cxn>
                <a:cxn ang="0">
                  <a:pos x="53" y="50"/>
                </a:cxn>
                <a:cxn ang="0">
                  <a:pos x="55" y="57"/>
                </a:cxn>
                <a:cxn ang="0">
                  <a:pos x="57" y="65"/>
                </a:cxn>
                <a:cxn ang="0">
                  <a:pos x="57" y="71"/>
                </a:cxn>
                <a:cxn ang="0">
                  <a:pos x="59" y="76"/>
                </a:cxn>
                <a:cxn ang="0">
                  <a:pos x="61" y="86"/>
                </a:cxn>
                <a:cxn ang="0">
                  <a:pos x="61" y="95"/>
                </a:cxn>
                <a:cxn ang="0">
                  <a:pos x="61" y="105"/>
                </a:cxn>
                <a:cxn ang="0">
                  <a:pos x="63" y="112"/>
                </a:cxn>
                <a:cxn ang="0">
                  <a:pos x="63" y="122"/>
                </a:cxn>
                <a:cxn ang="0">
                  <a:pos x="65" y="131"/>
                </a:cxn>
                <a:cxn ang="0">
                  <a:pos x="65" y="141"/>
                </a:cxn>
                <a:cxn ang="0">
                  <a:pos x="67" y="149"/>
                </a:cxn>
                <a:cxn ang="0">
                  <a:pos x="67" y="156"/>
                </a:cxn>
                <a:cxn ang="0">
                  <a:pos x="67" y="162"/>
                </a:cxn>
                <a:cxn ang="0">
                  <a:pos x="67" y="171"/>
                </a:cxn>
                <a:cxn ang="0">
                  <a:pos x="69" y="177"/>
                </a:cxn>
                <a:cxn ang="0">
                  <a:pos x="19" y="139"/>
                </a:cxn>
                <a:cxn ang="0">
                  <a:pos x="0" y="93"/>
                </a:cxn>
                <a:cxn ang="0">
                  <a:pos x="2" y="36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69" h="177">
                  <a:moveTo>
                    <a:pt x="32" y="0"/>
                  </a:moveTo>
                  <a:lnTo>
                    <a:pt x="36" y="6"/>
                  </a:lnTo>
                  <a:lnTo>
                    <a:pt x="38" y="10"/>
                  </a:lnTo>
                  <a:lnTo>
                    <a:pt x="42" y="17"/>
                  </a:lnTo>
                  <a:lnTo>
                    <a:pt x="46" y="27"/>
                  </a:lnTo>
                  <a:lnTo>
                    <a:pt x="50" y="38"/>
                  </a:lnTo>
                  <a:lnTo>
                    <a:pt x="51" y="44"/>
                  </a:lnTo>
                  <a:lnTo>
                    <a:pt x="53" y="50"/>
                  </a:lnTo>
                  <a:lnTo>
                    <a:pt x="55" y="57"/>
                  </a:lnTo>
                  <a:lnTo>
                    <a:pt x="57" y="65"/>
                  </a:lnTo>
                  <a:lnTo>
                    <a:pt x="57" y="71"/>
                  </a:lnTo>
                  <a:lnTo>
                    <a:pt x="59" y="76"/>
                  </a:lnTo>
                  <a:lnTo>
                    <a:pt x="61" y="86"/>
                  </a:lnTo>
                  <a:lnTo>
                    <a:pt x="61" y="95"/>
                  </a:lnTo>
                  <a:lnTo>
                    <a:pt x="61" y="105"/>
                  </a:lnTo>
                  <a:lnTo>
                    <a:pt x="63" y="112"/>
                  </a:lnTo>
                  <a:lnTo>
                    <a:pt x="63" y="122"/>
                  </a:lnTo>
                  <a:lnTo>
                    <a:pt x="65" y="131"/>
                  </a:lnTo>
                  <a:lnTo>
                    <a:pt x="65" y="141"/>
                  </a:lnTo>
                  <a:lnTo>
                    <a:pt x="67" y="149"/>
                  </a:lnTo>
                  <a:lnTo>
                    <a:pt x="67" y="156"/>
                  </a:lnTo>
                  <a:lnTo>
                    <a:pt x="67" y="162"/>
                  </a:lnTo>
                  <a:lnTo>
                    <a:pt x="67" y="171"/>
                  </a:lnTo>
                  <a:lnTo>
                    <a:pt x="69" y="177"/>
                  </a:lnTo>
                  <a:lnTo>
                    <a:pt x="19" y="139"/>
                  </a:lnTo>
                  <a:lnTo>
                    <a:pt x="0" y="93"/>
                  </a:lnTo>
                  <a:lnTo>
                    <a:pt x="2" y="3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03"/>
            <p:cNvSpPr>
              <a:spLocks/>
            </p:cNvSpPr>
            <p:nvPr/>
          </p:nvSpPr>
          <p:spPr bwMode="auto">
            <a:xfrm>
              <a:off x="3789362" y="4151313"/>
              <a:ext cx="290512" cy="233363"/>
            </a:xfrm>
            <a:custGeom>
              <a:avLst/>
              <a:gdLst/>
              <a:ahLst/>
              <a:cxnLst>
                <a:cxn ang="0">
                  <a:pos x="32" y="127"/>
                </a:cxn>
                <a:cxn ang="0">
                  <a:pos x="28" y="124"/>
                </a:cxn>
                <a:cxn ang="0">
                  <a:pos x="19" y="118"/>
                </a:cxn>
                <a:cxn ang="0">
                  <a:pos x="13" y="112"/>
                </a:cxn>
                <a:cxn ang="0">
                  <a:pos x="7" y="106"/>
                </a:cxn>
                <a:cxn ang="0">
                  <a:pos x="4" y="97"/>
                </a:cxn>
                <a:cxn ang="0">
                  <a:pos x="2" y="91"/>
                </a:cxn>
                <a:cxn ang="0">
                  <a:pos x="0" y="80"/>
                </a:cxn>
                <a:cxn ang="0">
                  <a:pos x="2" y="70"/>
                </a:cxn>
                <a:cxn ang="0">
                  <a:pos x="2" y="61"/>
                </a:cxn>
                <a:cxn ang="0">
                  <a:pos x="4" y="51"/>
                </a:cxn>
                <a:cxn ang="0">
                  <a:pos x="7" y="40"/>
                </a:cxn>
                <a:cxn ang="0">
                  <a:pos x="11" y="32"/>
                </a:cxn>
                <a:cxn ang="0">
                  <a:pos x="17" y="25"/>
                </a:cxn>
                <a:cxn ang="0">
                  <a:pos x="23" y="19"/>
                </a:cxn>
                <a:cxn ang="0">
                  <a:pos x="30" y="11"/>
                </a:cxn>
                <a:cxn ang="0">
                  <a:pos x="42" y="8"/>
                </a:cxn>
                <a:cxn ang="0">
                  <a:pos x="47" y="6"/>
                </a:cxn>
                <a:cxn ang="0">
                  <a:pos x="55" y="4"/>
                </a:cxn>
                <a:cxn ang="0">
                  <a:pos x="63" y="2"/>
                </a:cxn>
                <a:cxn ang="0">
                  <a:pos x="68" y="2"/>
                </a:cxn>
                <a:cxn ang="0">
                  <a:pos x="74" y="2"/>
                </a:cxn>
                <a:cxn ang="0">
                  <a:pos x="82" y="0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101" y="0"/>
                </a:cxn>
                <a:cxn ang="0">
                  <a:pos x="104" y="0"/>
                </a:cxn>
                <a:cxn ang="0">
                  <a:pos x="268" y="84"/>
                </a:cxn>
                <a:cxn ang="0">
                  <a:pos x="268" y="80"/>
                </a:cxn>
                <a:cxn ang="0">
                  <a:pos x="274" y="76"/>
                </a:cxn>
                <a:cxn ang="0">
                  <a:pos x="279" y="70"/>
                </a:cxn>
                <a:cxn ang="0">
                  <a:pos x="285" y="66"/>
                </a:cxn>
                <a:cxn ang="0">
                  <a:pos x="293" y="68"/>
                </a:cxn>
                <a:cxn ang="0">
                  <a:pos x="298" y="72"/>
                </a:cxn>
                <a:cxn ang="0">
                  <a:pos x="304" y="78"/>
                </a:cxn>
                <a:cxn ang="0">
                  <a:pos x="310" y="87"/>
                </a:cxn>
                <a:cxn ang="0">
                  <a:pos x="310" y="95"/>
                </a:cxn>
                <a:cxn ang="0">
                  <a:pos x="310" y="104"/>
                </a:cxn>
                <a:cxn ang="0">
                  <a:pos x="310" y="112"/>
                </a:cxn>
                <a:cxn ang="0">
                  <a:pos x="310" y="116"/>
                </a:cxn>
                <a:cxn ang="0">
                  <a:pos x="348" y="167"/>
                </a:cxn>
                <a:cxn ang="0">
                  <a:pos x="367" y="260"/>
                </a:cxn>
                <a:cxn ang="0">
                  <a:pos x="338" y="293"/>
                </a:cxn>
                <a:cxn ang="0">
                  <a:pos x="295" y="293"/>
                </a:cxn>
                <a:cxn ang="0">
                  <a:pos x="32" y="127"/>
                </a:cxn>
                <a:cxn ang="0">
                  <a:pos x="32" y="127"/>
                </a:cxn>
              </a:cxnLst>
              <a:rect l="0" t="0" r="r" b="b"/>
              <a:pathLst>
                <a:path w="367" h="293">
                  <a:moveTo>
                    <a:pt x="32" y="127"/>
                  </a:moveTo>
                  <a:lnTo>
                    <a:pt x="28" y="124"/>
                  </a:lnTo>
                  <a:lnTo>
                    <a:pt x="19" y="118"/>
                  </a:lnTo>
                  <a:lnTo>
                    <a:pt x="13" y="112"/>
                  </a:lnTo>
                  <a:lnTo>
                    <a:pt x="7" y="106"/>
                  </a:lnTo>
                  <a:lnTo>
                    <a:pt x="4" y="97"/>
                  </a:lnTo>
                  <a:lnTo>
                    <a:pt x="2" y="91"/>
                  </a:lnTo>
                  <a:lnTo>
                    <a:pt x="0" y="80"/>
                  </a:lnTo>
                  <a:lnTo>
                    <a:pt x="2" y="70"/>
                  </a:lnTo>
                  <a:lnTo>
                    <a:pt x="2" y="61"/>
                  </a:lnTo>
                  <a:lnTo>
                    <a:pt x="4" y="51"/>
                  </a:lnTo>
                  <a:lnTo>
                    <a:pt x="7" y="40"/>
                  </a:lnTo>
                  <a:lnTo>
                    <a:pt x="11" y="32"/>
                  </a:lnTo>
                  <a:lnTo>
                    <a:pt x="17" y="25"/>
                  </a:lnTo>
                  <a:lnTo>
                    <a:pt x="23" y="19"/>
                  </a:lnTo>
                  <a:lnTo>
                    <a:pt x="30" y="11"/>
                  </a:lnTo>
                  <a:lnTo>
                    <a:pt x="42" y="8"/>
                  </a:lnTo>
                  <a:lnTo>
                    <a:pt x="47" y="6"/>
                  </a:lnTo>
                  <a:lnTo>
                    <a:pt x="55" y="4"/>
                  </a:lnTo>
                  <a:lnTo>
                    <a:pt x="63" y="2"/>
                  </a:lnTo>
                  <a:lnTo>
                    <a:pt x="68" y="2"/>
                  </a:lnTo>
                  <a:lnTo>
                    <a:pt x="74" y="2"/>
                  </a:lnTo>
                  <a:lnTo>
                    <a:pt x="82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4" y="0"/>
                  </a:lnTo>
                  <a:lnTo>
                    <a:pt x="268" y="84"/>
                  </a:lnTo>
                  <a:lnTo>
                    <a:pt x="268" y="80"/>
                  </a:lnTo>
                  <a:lnTo>
                    <a:pt x="274" y="76"/>
                  </a:lnTo>
                  <a:lnTo>
                    <a:pt x="279" y="70"/>
                  </a:lnTo>
                  <a:lnTo>
                    <a:pt x="285" y="66"/>
                  </a:lnTo>
                  <a:lnTo>
                    <a:pt x="293" y="68"/>
                  </a:lnTo>
                  <a:lnTo>
                    <a:pt x="298" y="72"/>
                  </a:lnTo>
                  <a:lnTo>
                    <a:pt x="304" y="78"/>
                  </a:lnTo>
                  <a:lnTo>
                    <a:pt x="310" y="87"/>
                  </a:lnTo>
                  <a:lnTo>
                    <a:pt x="310" y="95"/>
                  </a:lnTo>
                  <a:lnTo>
                    <a:pt x="310" y="104"/>
                  </a:lnTo>
                  <a:lnTo>
                    <a:pt x="310" y="112"/>
                  </a:lnTo>
                  <a:lnTo>
                    <a:pt x="310" y="116"/>
                  </a:lnTo>
                  <a:lnTo>
                    <a:pt x="348" y="167"/>
                  </a:lnTo>
                  <a:lnTo>
                    <a:pt x="367" y="260"/>
                  </a:lnTo>
                  <a:lnTo>
                    <a:pt x="338" y="293"/>
                  </a:lnTo>
                  <a:lnTo>
                    <a:pt x="295" y="293"/>
                  </a:lnTo>
                  <a:lnTo>
                    <a:pt x="32" y="127"/>
                  </a:lnTo>
                  <a:lnTo>
                    <a:pt x="32" y="127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04"/>
            <p:cNvSpPr>
              <a:spLocks/>
            </p:cNvSpPr>
            <p:nvPr/>
          </p:nvSpPr>
          <p:spPr bwMode="auto">
            <a:xfrm>
              <a:off x="5137150" y="5053013"/>
              <a:ext cx="169862" cy="101600"/>
            </a:xfrm>
            <a:custGeom>
              <a:avLst/>
              <a:gdLst/>
              <a:ahLst/>
              <a:cxnLst>
                <a:cxn ang="0">
                  <a:pos x="70" y="52"/>
                </a:cxn>
                <a:cxn ang="0">
                  <a:pos x="36" y="0"/>
                </a:cxn>
                <a:cxn ang="0">
                  <a:pos x="30" y="4"/>
                </a:cxn>
                <a:cxn ang="0">
                  <a:pos x="19" y="15"/>
                </a:cxn>
                <a:cxn ang="0">
                  <a:pos x="13" y="21"/>
                </a:cxn>
                <a:cxn ang="0">
                  <a:pos x="8" y="27"/>
                </a:cxn>
                <a:cxn ang="0">
                  <a:pos x="4" y="31"/>
                </a:cxn>
                <a:cxn ang="0">
                  <a:pos x="2" y="36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2" y="52"/>
                </a:cxn>
                <a:cxn ang="0">
                  <a:pos x="4" y="59"/>
                </a:cxn>
                <a:cxn ang="0">
                  <a:pos x="6" y="67"/>
                </a:cxn>
                <a:cxn ang="0">
                  <a:pos x="8" y="74"/>
                </a:cxn>
                <a:cxn ang="0">
                  <a:pos x="9" y="80"/>
                </a:cxn>
                <a:cxn ang="0">
                  <a:pos x="13" y="86"/>
                </a:cxn>
                <a:cxn ang="0">
                  <a:pos x="15" y="86"/>
                </a:cxn>
                <a:cxn ang="0">
                  <a:pos x="21" y="88"/>
                </a:cxn>
                <a:cxn ang="0">
                  <a:pos x="30" y="92"/>
                </a:cxn>
                <a:cxn ang="0">
                  <a:pos x="42" y="95"/>
                </a:cxn>
                <a:cxn ang="0">
                  <a:pos x="53" y="97"/>
                </a:cxn>
                <a:cxn ang="0">
                  <a:pos x="67" y="101"/>
                </a:cxn>
                <a:cxn ang="0">
                  <a:pos x="82" y="105"/>
                </a:cxn>
                <a:cxn ang="0">
                  <a:pos x="99" y="109"/>
                </a:cxn>
                <a:cxn ang="0">
                  <a:pos x="112" y="111"/>
                </a:cxn>
                <a:cxn ang="0">
                  <a:pos x="127" y="114"/>
                </a:cxn>
                <a:cxn ang="0">
                  <a:pos x="141" y="118"/>
                </a:cxn>
                <a:cxn ang="0">
                  <a:pos x="156" y="122"/>
                </a:cxn>
                <a:cxn ang="0">
                  <a:pos x="165" y="124"/>
                </a:cxn>
                <a:cxn ang="0">
                  <a:pos x="173" y="126"/>
                </a:cxn>
                <a:cxn ang="0">
                  <a:pos x="179" y="126"/>
                </a:cxn>
                <a:cxn ang="0">
                  <a:pos x="181" y="128"/>
                </a:cxn>
                <a:cxn ang="0">
                  <a:pos x="211" y="95"/>
                </a:cxn>
                <a:cxn ang="0">
                  <a:pos x="215" y="59"/>
                </a:cxn>
                <a:cxn ang="0">
                  <a:pos x="150" y="74"/>
                </a:cxn>
                <a:cxn ang="0">
                  <a:pos x="70" y="52"/>
                </a:cxn>
                <a:cxn ang="0">
                  <a:pos x="70" y="52"/>
                </a:cxn>
              </a:cxnLst>
              <a:rect l="0" t="0" r="r" b="b"/>
              <a:pathLst>
                <a:path w="215" h="128">
                  <a:moveTo>
                    <a:pt x="70" y="52"/>
                  </a:moveTo>
                  <a:lnTo>
                    <a:pt x="36" y="0"/>
                  </a:lnTo>
                  <a:lnTo>
                    <a:pt x="30" y="4"/>
                  </a:lnTo>
                  <a:lnTo>
                    <a:pt x="19" y="15"/>
                  </a:lnTo>
                  <a:lnTo>
                    <a:pt x="13" y="21"/>
                  </a:lnTo>
                  <a:lnTo>
                    <a:pt x="8" y="27"/>
                  </a:lnTo>
                  <a:lnTo>
                    <a:pt x="4" y="31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2" y="52"/>
                  </a:lnTo>
                  <a:lnTo>
                    <a:pt x="4" y="59"/>
                  </a:lnTo>
                  <a:lnTo>
                    <a:pt x="6" y="67"/>
                  </a:lnTo>
                  <a:lnTo>
                    <a:pt x="8" y="74"/>
                  </a:lnTo>
                  <a:lnTo>
                    <a:pt x="9" y="80"/>
                  </a:lnTo>
                  <a:lnTo>
                    <a:pt x="13" y="86"/>
                  </a:lnTo>
                  <a:lnTo>
                    <a:pt x="15" y="86"/>
                  </a:lnTo>
                  <a:lnTo>
                    <a:pt x="21" y="88"/>
                  </a:lnTo>
                  <a:lnTo>
                    <a:pt x="30" y="92"/>
                  </a:lnTo>
                  <a:lnTo>
                    <a:pt x="42" y="95"/>
                  </a:lnTo>
                  <a:lnTo>
                    <a:pt x="53" y="97"/>
                  </a:lnTo>
                  <a:lnTo>
                    <a:pt x="67" y="101"/>
                  </a:lnTo>
                  <a:lnTo>
                    <a:pt x="82" y="105"/>
                  </a:lnTo>
                  <a:lnTo>
                    <a:pt x="99" y="109"/>
                  </a:lnTo>
                  <a:lnTo>
                    <a:pt x="112" y="111"/>
                  </a:lnTo>
                  <a:lnTo>
                    <a:pt x="127" y="114"/>
                  </a:lnTo>
                  <a:lnTo>
                    <a:pt x="141" y="118"/>
                  </a:lnTo>
                  <a:lnTo>
                    <a:pt x="156" y="122"/>
                  </a:lnTo>
                  <a:lnTo>
                    <a:pt x="165" y="124"/>
                  </a:lnTo>
                  <a:lnTo>
                    <a:pt x="173" y="126"/>
                  </a:lnTo>
                  <a:lnTo>
                    <a:pt x="179" y="126"/>
                  </a:lnTo>
                  <a:lnTo>
                    <a:pt x="181" y="128"/>
                  </a:lnTo>
                  <a:lnTo>
                    <a:pt x="211" y="95"/>
                  </a:lnTo>
                  <a:lnTo>
                    <a:pt x="215" y="59"/>
                  </a:lnTo>
                  <a:lnTo>
                    <a:pt x="150" y="74"/>
                  </a:lnTo>
                  <a:lnTo>
                    <a:pt x="70" y="52"/>
                  </a:lnTo>
                  <a:lnTo>
                    <a:pt x="70" y="52"/>
                  </a:lnTo>
                  <a:close/>
                </a:path>
              </a:pathLst>
            </a:custGeom>
            <a:solidFill>
              <a:srgbClr val="E6BFA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05"/>
            <p:cNvSpPr>
              <a:spLocks/>
            </p:cNvSpPr>
            <p:nvPr/>
          </p:nvSpPr>
          <p:spPr bwMode="auto">
            <a:xfrm>
              <a:off x="3754437" y="4510088"/>
              <a:ext cx="193675" cy="344488"/>
            </a:xfrm>
            <a:custGeom>
              <a:avLst/>
              <a:gdLst/>
              <a:ahLst/>
              <a:cxnLst>
                <a:cxn ang="0">
                  <a:pos x="40" y="156"/>
                </a:cxn>
                <a:cxn ang="0">
                  <a:pos x="42" y="123"/>
                </a:cxn>
                <a:cxn ang="0">
                  <a:pos x="67" y="55"/>
                </a:cxn>
                <a:cxn ang="0">
                  <a:pos x="238" y="0"/>
                </a:cxn>
                <a:cxn ang="0">
                  <a:pos x="244" y="26"/>
                </a:cxn>
                <a:cxn ang="0">
                  <a:pos x="211" y="51"/>
                </a:cxn>
                <a:cxn ang="0">
                  <a:pos x="145" y="146"/>
                </a:cxn>
                <a:cxn ang="0">
                  <a:pos x="103" y="237"/>
                </a:cxn>
                <a:cxn ang="0">
                  <a:pos x="112" y="253"/>
                </a:cxn>
                <a:cxn ang="0">
                  <a:pos x="131" y="283"/>
                </a:cxn>
                <a:cxn ang="0">
                  <a:pos x="69" y="359"/>
                </a:cxn>
                <a:cxn ang="0">
                  <a:pos x="40" y="433"/>
                </a:cxn>
                <a:cxn ang="0">
                  <a:pos x="0" y="216"/>
                </a:cxn>
                <a:cxn ang="0">
                  <a:pos x="40" y="156"/>
                </a:cxn>
                <a:cxn ang="0">
                  <a:pos x="40" y="156"/>
                </a:cxn>
              </a:cxnLst>
              <a:rect l="0" t="0" r="r" b="b"/>
              <a:pathLst>
                <a:path w="244" h="433">
                  <a:moveTo>
                    <a:pt x="40" y="156"/>
                  </a:moveTo>
                  <a:lnTo>
                    <a:pt x="42" y="123"/>
                  </a:lnTo>
                  <a:lnTo>
                    <a:pt x="67" y="55"/>
                  </a:lnTo>
                  <a:lnTo>
                    <a:pt x="238" y="0"/>
                  </a:lnTo>
                  <a:lnTo>
                    <a:pt x="244" y="26"/>
                  </a:lnTo>
                  <a:lnTo>
                    <a:pt x="211" y="51"/>
                  </a:lnTo>
                  <a:lnTo>
                    <a:pt x="145" y="146"/>
                  </a:lnTo>
                  <a:lnTo>
                    <a:pt x="103" y="237"/>
                  </a:lnTo>
                  <a:lnTo>
                    <a:pt x="112" y="253"/>
                  </a:lnTo>
                  <a:lnTo>
                    <a:pt x="131" y="283"/>
                  </a:lnTo>
                  <a:lnTo>
                    <a:pt x="69" y="359"/>
                  </a:lnTo>
                  <a:lnTo>
                    <a:pt x="40" y="433"/>
                  </a:lnTo>
                  <a:lnTo>
                    <a:pt x="0" y="216"/>
                  </a:lnTo>
                  <a:lnTo>
                    <a:pt x="40" y="156"/>
                  </a:lnTo>
                  <a:lnTo>
                    <a:pt x="40" y="156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06"/>
            <p:cNvSpPr>
              <a:spLocks/>
            </p:cNvSpPr>
            <p:nvPr/>
          </p:nvSpPr>
          <p:spPr bwMode="auto">
            <a:xfrm>
              <a:off x="5124450" y="4679951"/>
              <a:ext cx="146050" cy="131763"/>
            </a:xfrm>
            <a:custGeom>
              <a:avLst/>
              <a:gdLst/>
              <a:ahLst/>
              <a:cxnLst>
                <a:cxn ang="0">
                  <a:pos x="26" y="36"/>
                </a:cxn>
                <a:cxn ang="0">
                  <a:pos x="61" y="24"/>
                </a:cxn>
                <a:cxn ang="0">
                  <a:pos x="66" y="0"/>
                </a:cxn>
                <a:cxn ang="0">
                  <a:pos x="78" y="0"/>
                </a:cxn>
                <a:cxn ang="0">
                  <a:pos x="101" y="13"/>
                </a:cxn>
                <a:cxn ang="0">
                  <a:pos x="137" y="26"/>
                </a:cxn>
                <a:cxn ang="0">
                  <a:pos x="140" y="43"/>
                </a:cxn>
                <a:cxn ang="0">
                  <a:pos x="131" y="51"/>
                </a:cxn>
                <a:cxn ang="0">
                  <a:pos x="89" y="32"/>
                </a:cxn>
                <a:cxn ang="0">
                  <a:pos x="85" y="49"/>
                </a:cxn>
                <a:cxn ang="0">
                  <a:pos x="120" y="58"/>
                </a:cxn>
                <a:cxn ang="0">
                  <a:pos x="175" y="64"/>
                </a:cxn>
                <a:cxn ang="0">
                  <a:pos x="182" y="79"/>
                </a:cxn>
                <a:cxn ang="0">
                  <a:pos x="137" y="89"/>
                </a:cxn>
                <a:cxn ang="0">
                  <a:pos x="158" y="98"/>
                </a:cxn>
                <a:cxn ang="0">
                  <a:pos x="156" y="110"/>
                </a:cxn>
                <a:cxn ang="0">
                  <a:pos x="104" y="114"/>
                </a:cxn>
                <a:cxn ang="0">
                  <a:pos x="112" y="129"/>
                </a:cxn>
                <a:cxn ang="0">
                  <a:pos x="110" y="136"/>
                </a:cxn>
                <a:cxn ang="0">
                  <a:pos x="66" y="123"/>
                </a:cxn>
                <a:cxn ang="0">
                  <a:pos x="64" y="138"/>
                </a:cxn>
                <a:cxn ang="0">
                  <a:pos x="30" y="165"/>
                </a:cxn>
                <a:cxn ang="0">
                  <a:pos x="21" y="155"/>
                </a:cxn>
                <a:cxn ang="0">
                  <a:pos x="0" y="110"/>
                </a:cxn>
                <a:cxn ang="0">
                  <a:pos x="5" y="83"/>
                </a:cxn>
                <a:cxn ang="0">
                  <a:pos x="26" y="36"/>
                </a:cxn>
                <a:cxn ang="0">
                  <a:pos x="26" y="36"/>
                </a:cxn>
              </a:cxnLst>
              <a:rect l="0" t="0" r="r" b="b"/>
              <a:pathLst>
                <a:path w="182" h="165">
                  <a:moveTo>
                    <a:pt x="26" y="36"/>
                  </a:moveTo>
                  <a:lnTo>
                    <a:pt x="61" y="24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101" y="13"/>
                  </a:lnTo>
                  <a:lnTo>
                    <a:pt x="137" y="26"/>
                  </a:lnTo>
                  <a:lnTo>
                    <a:pt x="140" y="43"/>
                  </a:lnTo>
                  <a:lnTo>
                    <a:pt x="131" y="51"/>
                  </a:lnTo>
                  <a:lnTo>
                    <a:pt x="89" y="32"/>
                  </a:lnTo>
                  <a:lnTo>
                    <a:pt x="85" y="49"/>
                  </a:lnTo>
                  <a:lnTo>
                    <a:pt x="120" y="58"/>
                  </a:lnTo>
                  <a:lnTo>
                    <a:pt x="175" y="64"/>
                  </a:lnTo>
                  <a:lnTo>
                    <a:pt x="182" y="79"/>
                  </a:lnTo>
                  <a:lnTo>
                    <a:pt x="137" y="89"/>
                  </a:lnTo>
                  <a:lnTo>
                    <a:pt x="158" y="98"/>
                  </a:lnTo>
                  <a:lnTo>
                    <a:pt x="156" y="110"/>
                  </a:lnTo>
                  <a:lnTo>
                    <a:pt x="104" y="114"/>
                  </a:lnTo>
                  <a:lnTo>
                    <a:pt x="112" y="129"/>
                  </a:lnTo>
                  <a:lnTo>
                    <a:pt x="110" y="136"/>
                  </a:lnTo>
                  <a:lnTo>
                    <a:pt x="66" y="123"/>
                  </a:lnTo>
                  <a:lnTo>
                    <a:pt x="64" y="138"/>
                  </a:lnTo>
                  <a:lnTo>
                    <a:pt x="30" y="165"/>
                  </a:lnTo>
                  <a:lnTo>
                    <a:pt x="21" y="155"/>
                  </a:lnTo>
                  <a:lnTo>
                    <a:pt x="0" y="110"/>
                  </a:lnTo>
                  <a:lnTo>
                    <a:pt x="5" y="83"/>
                  </a:lnTo>
                  <a:lnTo>
                    <a:pt x="26" y="36"/>
                  </a:lnTo>
                  <a:lnTo>
                    <a:pt x="26" y="36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08"/>
            <p:cNvSpPr>
              <a:spLocks/>
            </p:cNvSpPr>
            <p:nvPr/>
          </p:nvSpPr>
          <p:spPr bwMode="auto">
            <a:xfrm>
              <a:off x="3789362" y="4252913"/>
              <a:ext cx="239712" cy="319088"/>
            </a:xfrm>
            <a:custGeom>
              <a:avLst/>
              <a:gdLst/>
              <a:ahLst/>
              <a:cxnLst>
                <a:cxn ang="0">
                  <a:pos x="42" y="10"/>
                </a:cxn>
                <a:cxn ang="0">
                  <a:pos x="42" y="40"/>
                </a:cxn>
                <a:cxn ang="0">
                  <a:pos x="0" y="143"/>
                </a:cxn>
                <a:cxn ang="0">
                  <a:pos x="7" y="307"/>
                </a:cxn>
                <a:cxn ang="0">
                  <a:pos x="38" y="379"/>
                </a:cxn>
                <a:cxn ang="0">
                  <a:pos x="68" y="402"/>
                </a:cxn>
                <a:cxn ang="0">
                  <a:pos x="141" y="352"/>
                </a:cxn>
                <a:cxn ang="0">
                  <a:pos x="192" y="329"/>
                </a:cxn>
                <a:cxn ang="0">
                  <a:pos x="234" y="270"/>
                </a:cxn>
                <a:cxn ang="0">
                  <a:pos x="270" y="274"/>
                </a:cxn>
                <a:cxn ang="0">
                  <a:pos x="302" y="234"/>
                </a:cxn>
                <a:cxn ang="0">
                  <a:pos x="302" y="215"/>
                </a:cxn>
                <a:cxn ang="0">
                  <a:pos x="283" y="190"/>
                </a:cxn>
                <a:cxn ang="0">
                  <a:pos x="289" y="137"/>
                </a:cxn>
                <a:cxn ang="0">
                  <a:pos x="224" y="46"/>
                </a:cxn>
                <a:cxn ang="0">
                  <a:pos x="65" y="0"/>
                </a:cxn>
                <a:cxn ang="0">
                  <a:pos x="42" y="10"/>
                </a:cxn>
                <a:cxn ang="0">
                  <a:pos x="42" y="10"/>
                </a:cxn>
              </a:cxnLst>
              <a:rect l="0" t="0" r="r" b="b"/>
              <a:pathLst>
                <a:path w="302" h="402">
                  <a:moveTo>
                    <a:pt x="42" y="10"/>
                  </a:moveTo>
                  <a:lnTo>
                    <a:pt x="42" y="40"/>
                  </a:lnTo>
                  <a:lnTo>
                    <a:pt x="0" y="143"/>
                  </a:lnTo>
                  <a:lnTo>
                    <a:pt x="7" y="307"/>
                  </a:lnTo>
                  <a:lnTo>
                    <a:pt x="38" y="379"/>
                  </a:lnTo>
                  <a:lnTo>
                    <a:pt x="68" y="402"/>
                  </a:lnTo>
                  <a:lnTo>
                    <a:pt x="141" y="352"/>
                  </a:lnTo>
                  <a:lnTo>
                    <a:pt x="192" y="329"/>
                  </a:lnTo>
                  <a:lnTo>
                    <a:pt x="234" y="270"/>
                  </a:lnTo>
                  <a:lnTo>
                    <a:pt x="270" y="274"/>
                  </a:lnTo>
                  <a:lnTo>
                    <a:pt x="302" y="234"/>
                  </a:lnTo>
                  <a:lnTo>
                    <a:pt x="302" y="215"/>
                  </a:lnTo>
                  <a:lnTo>
                    <a:pt x="283" y="190"/>
                  </a:lnTo>
                  <a:lnTo>
                    <a:pt x="289" y="137"/>
                  </a:lnTo>
                  <a:lnTo>
                    <a:pt x="224" y="46"/>
                  </a:lnTo>
                  <a:lnTo>
                    <a:pt x="65" y="0"/>
                  </a:lnTo>
                  <a:lnTo>
                    <a:pt x="42" y="10"/>
                  </a:lnTo>
                  <a:lnTo>
                    <a:pt x="42" y="1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09"/>
            <p:cNvSpPr>
              <a:spLocks/>
            </p:cNvSpPr>
            <p:nvPr/>
          </p:nvSpPr>
          <p:spPr bwMode="auto">
            <a:xfrm>
              <a:off x="4878387" y="4319588"/>
              <a:ext cx="428625" cy="536575"/>
            </a:xfrm>
            <a:custGeom>
              <a:avLst/>
              <a:gdLst/>
              <a:ahLst/>
              <a:cxnLst>
                <a:cxn ang="0">
                  <a:pos x="158" y="36"/>
                </a:cxn>
                <a:cxn ang="0">
                  <a:pos x="142" y="48"/>
                </a:cxn>
                <a:cxn ang="0">
                  <a:pos x="137" y="67"/>
                </a:cxn>
                <a:cxn ang="0">
                  <a:pos x="142" y="82"/>
                </a:cxn>
                <a:cxn ang="0">
                  <a:pos x="154" y="93"/>
                </a:cxn>
                <a:cxn ang="0">
                  <a:pos x="154" y="101"/>
                </a:cxn>
                <a:cxn ang="0">
                  <a:pos x="154" y="114"/>
                </a:cxn>
                <a:cxn ang="0">
                  <a:pos x="160" y="126"/>
                </a:cxn>
                <a:cxn ang="0">
                  <a:pos x="160" y="127"/>
                </a:cxn>
                <a:cxn ang="0">
                  <a:pos x="154" y="131"/>
                </a:cxn>
                <a:cxn ang="0">
                  <a:pos x="139" y="141"/>
                </a:cxn>
                <a:cxn ang="0">
                  <a:pos x="121" y="154"/>
                </a:cxn>
                <a:cxn ang="0">
                  <a:pos x="101" y="171"/>
                </a:cxn>
                <a:cxn ang="0">
                  <a:pos x="80" y="194"/>
                </a:cxn>
                <a:cxn ang="0">
                  <a:pos x="57" y="223"/>
                </a:cxn>
                <a:cxn ang="0">
                  <a:pos x="36" y="253"/>
                </a:cxn>
                <a:cxn ang="0">
                  <a:pos x="21" y="287"/>
                </a:cxn>
                <a:cxn ang="0">
                  <a:pos x="9" y="321"/>
                </a:cxn>
                <a:cxn ang="0">
                  <a:pos x="2" y="356"/>
                </a:cxn>
                <a:cxn ang="0">
                  <a:pos x="0" y="390"/>
                </a:cxn>
                <a:cxn ang="0">
                  <a:pos x="2" y="424"/>
                </a:cxn>
                <a:cxn ang="0">
                  <a:pos x="4" y="460"/>
                </a:cxn>
                <a:cxn ang="0">
                  <a:pos x="9" y="494"/>
                </a:cxn>
                <a:cxn ang="0">
                  <a:pos x="13" y="531"/>
                </a:cxn>
                <a:cxn ang="0">
                  <a:pos x="19" y="565"/>
                </a:cxn>
                <a:cxn ang="0">
                  <a:pos x="28" y="593"/>
                </a:cxn>
                <a:cxn ang="0">
                  <a:pos x="44" y="616"/>
                </a:cxn>
                <a:cxn ang="0">
                  <a:pos x="61" y="635"/>
                </a:cxn>
                <a:cxn ang="0">
                  <a:pos x="78" y="650"/>
                </a:cxn>
                <a:cxn ang="0">
                  <a:pos x="93" y="660"/>
                </a:cxn>
                <a:cxn ang="0">
                  <a:pos x="106" y="666"/>
                </a:cxn>
                <a:cxn ang="0">
                  <a:pos x="114" y="669"/>
                </a:cxn>
                <a:cxn ang="0">
                  <a:pos x="161" y="675"/>
                </a:cxn>
                <a:cxn ang="0">
                  <a:pos x="207" y="552"/>
                </a:cxn>
                <a:cxn ang="0">
                  <a:pos x="120" y="504"/>
                </a:cxn>
                <a:cxn ang="0">
                  <a:pos x="101" y="337"/>
                </a:cxn>
                <a:cxn ang="0">
                  <a:pos x="540" y="139"/>
                </a:cxn>
                <a:cxn ang="0">
                  <a:pos x="450" y="82"/>
                </a:cxn>
                <a:cxn ang="0">
                  <a:pos x="388" y="78"/>
                </a:cxn>
                <a:cxn ang="0">
                  <a:pos x="386" y="65"/>
                </a:cxn>
                <a:cxn ang="0">
                  <a:pos x="376" y="51"/>
                </a:cxn>
                <a:cxn ang="0">
                  <a:pos x="373" y="0"/>
                </a:cxn>
                <a:cxn ang="0">
                  <a:pos x="161" y="36"/>
                </a:cxn>
              </a:cxnLst>
              <a:rect l="0" t="0" r="r" b="b"/>
              <a:pathLst>
                <a:path w="540" h="675">
                  <a:moveTo>
                    <a:pt x="161" y="36"/>
                  </a:moveTo>
                  <a:lnTo>
                    <a:pt x="158" y="36"/>
                  </a:lnTo>
                  <a:lnTo>
                    <a:pt x="150" y="42"/>
                  </a:lnTo>
                  <a:lnTo>
                    <a:pt x="142" y="48"/>
                  </a:lnTo>
                  <a:lnTo>
                    <a:pt x="139" y="57"/>
                  </a:lnTo>
                  <a:lnTo>
                    <a:pt x="137" y="67"/>
                  </a:lnTo>
                  <a:lnTo>
                    <a:pt x="139" y="76"/>
                  </a:lnTo>
                  <a:lnTo>
                    <a:pt x="142" y="82"/>
                  </a:lnTo>
                  <a:lnTo>
                    <a:pt x="146" y="86"/>
                  </a:lnTo>
                  <a:lnTo>
                    <a:pt x="154" y="93"/>
                  </a:lnTo>
                  <a:lnTo>
                    <a:pt x="160" y="97"/>
                  </a:lnTo>
                  <a:lnTo>
                    <a:pt x="154" y="101"/>
                  </a:lnTo>
                  <a:lnTo>
                    <a:pt x="152" y="108"/>
                  </a:lnTo>
                  <a:lnTo>
                    <a:pt x="154" y="114"/>
                  </a:lnTo>
                  <a:lnTo>
                    <a:pt x="156" y="120"/>
                  </a:lnTo>
                  <a:lnTo>
                    <a:pt x="160" y="126"/>
                  </a:lnTo>
                  <a:lnTo>
                    <a:pt x="161" y="127"/>
                  </a:lnTo>
                  <a:lnTo>
                    <a:pt x="160" y="127"/>
                  </a:lnTo>
                  <a:lnTo>
                    <a:pt x="158" y="129"/>
                  </a:lnTo>
                  <a:lnTo>
                    <a:pt x="154" y="131"/>
                  </a:lnTo>
                  <a:lnTo>
                    <a:pt x="146" y="137"/>
                  </a:lnTo>
                  <a:lnTo>
                    <a:pt x="139" y="141"/>
                  </a:lnTo>
                  <a:lnTo>
                    <a:pt x="131" y="146"/>
                  </a:lnTo>
                  <a:lnTo>
                    <a:pt x="121" y="154"/>
                  </a:lnTo>
                  <a:lnTo>
                    <a:pt x="112" y="164"/>
                  </a:lnTo>
                  <a:lnTo>
                    <a:pt x="101" y="171"/>
                  </a:lnTo>
                  <a:lnTo>
                    <a:pt x="89" y="184"/>
                  </a:lnTo>
                  <a:lnTo>
                    <a:pt x="80" y="194"/>
                  </a:lnTo>
                  <a:lnTo>
                    <a:pt x="68" y="209"/>
                  </a:lnTo>
                  <a:lnTo>
                    <a:pt x="57" y="223"/>
                  </a:lnTo>
                  <a:lnTo>
                    <a:pt x="45" y="238"/>
                  </a:lnTo>
                  <a:lnTo>
                    <a:pt x="36" y="253"/>
                  </a:lnTo>
                  <a:lnTo>
                    <a:pt x="28" y="270"/>
                  </a:lnTo>
                  <a:lnTo>
                    <a:pt x="21" y="287"/>
                  </a:lnTo>
                  <a:lnTo>
                    <a:pt x="13" y="304"/>
                  </a:lnTo>
                  <a:lnTo>
                    <a:pt x="9" y="321"/>
                  </a:lnTo>
                  <a:lnTo>
                    <a:pt x="5" y="339"/>
                  </a:lnTo>
                  <a:lnTo>
                    <a:pt x="2" y="356"/>
                  </a:lnTo>
                  <a:lnTo>
                    <a:pt x="2" y="373"/>
                  </a:lnTo>
                  <a:lnTo>
                    <a:pt x="0" y="390"/>
                  </a:lnTo>
                  <a:lnTo>
                    <a:pt x="2" y="409"/>
                  </a:lnTo>
                  <a:lnTo>
                    <a:pt x="2" y="424"/>
                  </a:lnTo>
                  <a:lnTo>
                    <a:pt x="4" y="441"/>
                  </a:lnTo>
                  <a:lnTo>
                    <a:pt x="4" y="460"/>
                  </a:lnTo>
                  <a:lnTo>
                    <a:pt x="5" y="477"/>
                  </a:lnTo>
                  <a:lnTo>
                    <a:pt x="9" y="494"/>
                  </a:lnTo>
                  <a:lnTo>
                    <a:pt x="11" y="513"/>
                  </a:lnTo>
                  <a:lnTo>
                    <a:pt x="13" y="531"/>
                  </a:lnTo>
                  <a:lnTo>
                    <a:pt x="15" y="550"/>
                  </a:lnTo>
                  <a:lnTo>
                    <a:pt x="19" y="565"/>
                  </a:lnTo>
                  <a:lnTo>
                    <a:pt x="23" y="580"/>
                  </a:lnTo>
                  <a:lnTo>
                    <a:pt x="28" y="593"/>
                  </a:lnTo>
                  <a:lnTo>
                    <a:pt x="36" y="607"/>
                  </a:lnTo>
                  <a:lnTo>
                    <a:pt x="44" y="616"/>
                  </a:lnTo>
                  <a:lnTo>
                    <a:pt x="51" y="628"/>
                  </a:lnTo>
                  <a:lnTo>
                    <a:pt x="61" y="635"/>
                  </a:lnTo>
                  <a:lnTo>
                    <a:pt x="70" y="645"/>
                  </a:lnTo>
                  <a:lnTo>
                    <a:pt x="78" y="650"/>
                  </a:lnTo>
                  <a:lnTo>
                    <a:pt x="85" y="656"/>
                  </a:lnTo>
                  <a:lnTo>
                    <a:pt x="93" y="660"/>
                  </a:lnTo>
                  <a:lnTo>
                    <a:pt x="101" y="664"/>
                  </a:lnTo>
                  <a:lnTo>
                    <a:pt x="106" y="666"/>
                  </a:lnTo>
                  <a:lnTo>
                    <a:pt x="112" y="668"/>
                  </a:lnTo>
                  <a:lnTo>
                    <a:pt x="114" y="669"/>
                  </a:lnTo>
                  <a:lnTo>
                    <a:pt x="116" y="669"/>
                  </a:lnTo>
                  <a:lnTo>
                    <a:pt x="161" y="675"/>
                  </a:lnTo>
                  <a:lnTo>
                    <a:pt x="230" y="654"/>
                  </a:lnTo>
                  <a:lnTo>
                    <a:pt x="207" y="552"/>
                  </a:lnTo>
                  <a:lnTo>
                    <a:pt x="160" y="550"/>
                  </a:lnTo>
                  <a:lnTo>
                    <a:pt x="120" y="504"/>
                  </a:lnTo>
                  <a:lnTo>
                    <a:pt x="97" y="426"/>
                  </a:lnTo>
                  <a:lnTo>
                    <a:pt x="101" y="337"/>
                  </a:lnTo>
                  <a:lnTo>
                    <a:pt x="477" y="211"/>
                  </a:lnTo>
                  <a:lnTo>
                    <a:pt x="540" y="139"/>
                  </a:lnTo>
                  <a:lnTo>
                    <a:pt x="487" y="97"/>
                  </a:lnTo>
                  <a:lnTo>
                    <a:pt x="450" y="82"/>
                  </a:lnTo>
                  <a:lnTo>
                    <a:pt x="403" y="76"/>
                  </a:lnTo>
                  <a:lnTo>
                    <a:pt x="388" y="78"/>
                  </a:lnTo>
                  <a:lnTo>
                    <a:pt x="388" y="74"/>
                  </a:lnTo>
                  <a:lnTo>
                    <a:pt x="386" y="65"/>
                  </a:lnTo>
                  <a:lnTo>
                    <a:pt x="382" y="55"/>
                  </a:lnTo>
                  <a:lnTo>
                    <a:pt x="376" y="51"/>
                  </a:lnTo>
                  <a:lnTo>
                    <a:pt x="386" y="23"/>
                  </a:lnTo>
                  <a:lnTo>
                    <a:pt x="373" y="0"/>
                  </a:lnTo>
                  <a:lnTo>
                    <a:pt x="161" y="36"/>
                  </a:lnTo>
                  <a:lnTo>
                    <a:pt x="161" y="36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10"/>
            <p:cNvSpPr>
              <a:spLocks/>
            </p:cNvSpPr>
            <p:nvPr/>
          </p:nvSpPr>
          <p:spPr bwMode="auto">
            <a:xfrm>
              <a:off x="3563937" y="4402138"/>
              <a:ext cx="263525" cy="514350"/>
            </a:xfrm>
            <a:custGeom>
              <a:avLst/>
              <a:gdLst/>
              <a:ahLst/>
              <a:cxnLst>
                <a:cxn ang="0">
                  <a:pos x="233" y="51"/>
                </a:cxn>
                <a:cxn ang="0">
                  <a:pos x="218" y="277"/>
                </a:cxn>
                <a:cxn ang="0">
                  <a:pos x="273" y="585"/>
                </a:cxn>
                <a:cxn ang="0">
                  <a:pos x="211" y="646"/>
                </a:cxn>
                <a:cxn ang="0">
                  <a:pos x="199" y="642"/>
                </a:cxn>
                <a:cxn ang="0">
                  <a:pos x="176" y="635"/>
                </a:cxn>
                <a:cxn ang="0">
                  <a:pos x="163" y="629"/>
                </a:cxn>
                <a:cxn ang="0">
                  <a:pos x="152" y="625"/>
                </a:cxn>
                <a:cxn ang="0">
                  <a:pos x="133" y="614"/>
                </a:cxn>
                <a:cxn ang="0">
                  <a:pos x="121" y="602"/>
                </a:cxn>
                <a:cxn ang="0">
                  <a:pos x="106" y="583"/>
                </a:cxn>
                <a:cxn ang="0">
                  <a:pos x="85" y="559"/>
                </a:cxn>
                <a:cxn ang="0">
                  <a:pos x="62" y="534"/>
                </a:cxn>
                <a:cxn ang="0">
                  <a:pos x="39" y="507"/>
                </a:cxn>
                <a:cxn ang="0">
                  <a:pos x="22" y="486"/>
                </a:cxn>
                <a:cxn ang="0">
                  <a:pos x="9" y="471"/>
                </a:cxn>
                <a:cxn ang="0">
                  <a:pos x="0" y="443"/>
                </a:cxn>
                <a:cxn ang="0">
                  <a:pos x="133" y="334"/>
                </a:cxn>
                <a:cxn ang="0">
                  <a:pos x="114" y="300"/>
                </a:cxn>
                <a:cxn ang="0">
                  <a:pos x="146" y="133"/>
                </a:cxn>
                <a:cxn ang="0">
                  <a:pos x="136" y="100"/>
                </a:cxn>
                <a:cxn ang="0">
                  <a:pos x="133" y="95"/>
                </a:cxn>
                <a:cxn ang="0">
                  <a:pos x="133" y="81"/>
                </a:cxn>
                <a:cxn ang="0">
                  <a:pos x="140" y="70"/>
                </a:cxn>
                <a:cxn ang="0">
                  <a:pos x="146" y="62"/>
                </a:cxn>
                <a:cxn ang="0">
                  <a:pos x="159" y="60"/>
                </a:cxn>
                <a:cxn ang="0">
                  <a:pos x="165" y="40"/>
                </a:cxn>
                <a:cxn ang="0">
                  <a:pos x="155" y="28"/>
                </a:cxn>
                <a:cxn ang="0">
                  <a:pos x="155" y="13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5" y="5"/>
                </a:cxn>
                <a:cxn ang="0">
                  <a:pos x="226" y="1"/>
                </a:cxn>
                <a:cxn ang="0">
                  <a:pos x="330" y="22"/>
                </a:cxn>
              </a:cxnLst>
              <a:rect l="0" t="0" r="r" b="b"/>
              <a:pathLst>
                <a:path w="330" h="646">
                  <a:moveTo>
                    <a:pt x="330" y="22"/>
                  </a:moveTo>
                  <a:lnTo>
                    <a:pt x="233" y="51"/>
                  </a:lnTo>
                  <a:lnTo>
                    <a:pt x="216" y="232"/>
                  </a:lnTo>
                  <a:lnTo>
                    <a:pt x="218" y="277"/>
                  </a:lnTo>
                  <a:lnTo>
                    <a:pt x="270" y="511"/>
                  </a:lnTo>
                  <a:lnTo>
                    <a:pt x="273" y="585"/>
                  </a:lnTo>
                  <a:lnTo>
                    <a:pt x="243" y="635"/>
                  </a:lnTo>
                  <a:lnTo>
                    <a:pt x="211" y="646"/>
                  </a:lnTo>
                  <a:lnTo>
                    <a:pt x="207" y="644"/>
                  </a:lnTo>
                  <a:lnTo>
                    <a:pt x="199" y="642"/>
                  </a:lnTo>
                  <a:lnTo>
                    <a:pt x="190" y="639"/>
                  </a:lnTo>
                  <a:lnTo>
                    <a:pt x="176" y="635"/>
                  </a:lnTo>
                  <a:lnTo>
                    <a:pt x="171" y="633"/>
                  </a:lnTo>
                  <a:lnTo>
                    <a:pt x="163" y="629"/>
                  </a:lnTo>
                  <a:lnTo>
                    <a:pt x="155" y="627"/>
                  </a:lnTo>
                  <a:lnTo>
                    <a:pt x="152" y="625"/>
                  </a:lnTo>
                  <a:lnTo>
                    <a:pt x="140" y="620"/>
                  </a:lnTo>
                  <a:lnTo>
                    <a:pt x="133" y="614"/>
                  </a:lnTo>
                  <a:lnTo>
                    <a:pt x="129" y="608"/>
                  </a:lnTo>
                  <a:lnTo>
                    <a:pt x="121" y="602"/>
                  </a:lnTo>
                  <a:lnTo>
                    <a:pt x="114" y="593"/>
                  </a:lnTo>
                  <a:lnTo>
                    <a:pt x="106" y="583"/>
                  </a:lnTo>
                  <a:lnTo>
                    <a:pt x="95" y="570"/>
                  </a:lnTo>
                  <a:lnTo>
                    <a:pt x="85" y="559"/>
                  </a:lnTo>
                  <a:lnTo>
                    <a:pt x="74" y="545"/>
                  </a:lnTo>
                  <a:lnTo>
                    <a:pt x="62" y="534"/>
                  </a:lnTo>
                  <a:lnTo>
                    <a:pt x="51" y="519"/>
                  </a:lnTo>
                  <a:lnTo>
                    <a:pt x="39" y="507"/>
                  </a:lnTo>
                  <a:lnTo>
                    <a:pt x="30" y="496"/>
                  </a:lnTo>
                  <a:lnTo>
                    <a:pt x="22" y="486"/>
                  </a:lnTo>
                  <a:lnTo>
                    <a:pt x="15" y="477"/>
                  </a:lnTo>
                  <a:lnTo>
                    <a:pt x="9" y="471"/>
                  </a:lnTo>
                  <a:lnTo>
                    <a:pt x="5" y="466"/>
                  </a:lnTo>
                  <a:lnTo>
                    <a:pt x="0" y="443"/>
                  </a:lnTo>
                  <a:lnTo>
                    <a:pt x="43" y="374"/>
                  </a:lnTo>
                  <a:lnTo>
                    <a:pt x="133" y="334"/>
                  </a:lnTo>
                  <a:lnTo>
                    <a:pt x="136" y="315"/>
                  </a:lnTo>
                  <a:lnTo>
                    <a:pt x="114" y="300"/>
                  </a:lnTo>
                  <a:lnTo>
                    <a:pt x="110" y="270"/>
                  </a:lnTo>
                  <a:lnTo>
                    <a:pt x="146" y="133"/>
                  </a:lnTo>
                  <a:lnTo>
                    <a:pt x="150" y="108"/>
                  </a:lnTo>
                  <a:lnTo>
                    <a:pt x="136" y="100"/>
                  </a:lnTo>
                  <a:lnTo>
                    <a:pt x="135" y="98"/>
                  </a:lnTo>
                  <a:lnTo>
                    <a:pt x="133" y="95"/>
                  </a:lnTo>
                  <a:lnTo>
                    <a:pt x="131" y="87"/>
                  </a:lnTo>
                  <a:lnTo>
                    <a:pt x="133" y="81"/>
                  </a:lnTo>
                  <a:lnTo>
                    <a:pt x="135" y="76"/>
                  </a:lnTo>
                  <a:lnTo>
                    <a:pt x="140" y="70"/>
                  </a:lnTo>
                  <a:lnTo>
                    <a:pt x="144" y="64"/>
                  </a:lnTo>
                  <a:lnTo>
                    <a:pt x="146" y="62"/>
                  </a:lnTo>
                  <a:lnTo>
                    <a:pt x="155" y="60"/>
                  </a:lnTo>
                  <a:lnTo>
                    <a:pt x="159" y="60"/>
                  </a:lnTo>
                  <a:lnTo>
                    <a:pt x="167" y="41"/>
                  </a:lnTo>
                  <a:lnTo>
                    <a:pt x="165" y="40"/>
                  </a:lnTo>
                  <a:lnTo>
                    <a:pt x="161" y="36"/>
                  </a:lnTo>
                  <a:lnTo>
                    <a:pt x="155" y="28"/>
                  </a:lnTo>
                  <a:lnTo>
                    <a:pt x="155" y="22"/>
                  </a:lnTo>
                  <a:lnTo>
                    <a:pt x="155" y="13"/>
                  </a:lnTo>
                  <a:lnTo>
                    <a:pt x="161" y="7"/>
                  </a:lnTo>
                  <a:lnTo>
                    <a:pt x="167" y="1"/>
                  </a:lnTo>
                  <a:lnTo>
                    <a:pt x="173" y="0"/>
                  </a:lnTo>
                  <a:lnTo>
                    <a:pt x="180" y="0"/>
                  </a:lnTo>
                  <a:lnTo>
                    <a:pt x="190" y="1"/>
                  </a:lnTo>
                  <a:lnTo>
                    <a:pt x="195" y="5"/>
                  </a:lnTo>
                  <a:lnTo>
                    <a:pt x="201" y="7"/>
                  </a:lnTo>
                  <a:lnTo>
                    <a:pt x="226" y="1"/>
                  </a:lnTo>
                  <a:lnTo>
                    <a:pt x="330" y="17"/>
                  </a:lnTo>
                  <a:lnTo>
                    <a:pt x="330" y="22"/>
                  </a:lnTo>
                  <a:lnTo>
                    <a:pt x="330" y="22"/>
                  </a:lnTo>
                  <a:close/>
                </a:path>
              </a:pathLst>
            </a:custGeom>
            <a:solidFill>
              <a:srgbClr val="FFDB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11"/>
            <p:cNvSpPr>
              <a:spLocks/>
            </p:cNvSpPr>
            <p:nvPr/>
          </p:nvSpPr>
          <p:spPr bwMode="auto">
            <a:xfrm>
              <a:off x="4964112" y="4486276"/>
              <a:ext cx="293687" cy="185738"/>
            </a:xfrm>
            <a:custGeom>
              <a:avLst/>
              <a:gdLst/>
              <a:ahLst/>
              <a:cxnLst>
                <a:cxn ang="0">
                  <a:pos x="0" y="126"/>
                </a:cxn>
                <a:cxn ang="0">
                  <a:pos x="36" y="97"/>
                </a:cxn>
                <a:cxn ang="0">
                  <a:pos x="74" y="95"/>
                </a:cxn>
                <a:cxn ang="0">
                  <a:pos x="114" y="72"/>
                </a:cxn>
                <a:cxn ang="0">
                  <a:pos x="147" y="72"/>
                </a:cxn>
                <a:cxn ang="0">
                  <a:pos x="187" y="46"/>
                </a:cxn>
                <a:cxn ang="0">
                  <a:pos x="225" y="46"/>
                </a:cxn>
                <a:cxn ang="0">
                  <a:pos x="259" y="23"/>
                </a:cxn>
                <a:cxn ang="0">
                  <a:pos x="297" y="21"/>
                </a:cxn>
                <a:cxn ang="0">
                  <a:pos x="339" y="0"/>
                </a:cxn>
                <a:cxn ang="0">
                  <a:pos x="371" y="0"/>
                </a:cxn>
                <a:cxn ang="0">
                  <a:pos x="308" y="46"/>
                </a:cxn>
                <a:cxn ang="0">
                  <a:pos x="261" y="65"/>
                </a:cxn>
                <a:cxn ang="0">
                  <a:pos x="213" y="128"/>
                </a:cxn>
                <a:cxn ang="0">
                  <a:pos x="183" y="185"/>
                </a:cxn>
                <a:cxn ang="0">
                  <a:pos x="156" y="190"/>
                </a:cxn>
                <a:cxn ang="0">
                  <a:pos x="133" y="211"/>
                </a:cxn>
                <a:cxn ang="0">
                  <a:pos x="95" y="211"/>
                </a:cxn>
                <a:cxn ang="0">
                  <a:pos x="74" y="234"/>
                </a:cxn>
                <a:cxn ang="0">
                  <a:pos x="42" y="234"/>
                </a:cxn>
                <a:cxn ang="0">
                  <a:pos x="0" y="126"/>
                </a:cxn>
                <a:cxn ang="0">
                  <a:pos x="0" y="126"/>
                </a:cxn>
              </a:cxnLst>
              <a:rect l="0" t="0" r="r" b="b"/>
              <a:pathLst>
                <a:path w="371" h="234">
                  <a:moveTo>
                    <a:pt x="0" y="126"/>
                  </a:moveTo>
                  <a:lnTo>
                    <a:pt x="36" y="97"/>
                  </a:lnTo>
                  <a:lnTo>
                    <a:pt x="74" y="95"/>
                  </a:lnTo>
                  <a:lnTo>
                    <a:pt x="114" y="72"/>
                  </a:lnTo>
                  <a:lnTo>
                    <a:pt x="147" y="72"/>
                  </a:lnTo>
                  <a:lnTo>
                    <a:pt x="187" y="46"/>
                  </a:lnTo>
                  <a:lnTo>
                    <a:pt x="225" y="46"/>
                  </a:lnTo>
                  <a:lnTo>
                    <a:pt x="259" y="23"/>
                  </a:lnTo>
                  <a:lnTo>
                    <a:pt x="297" y="21"/>
                  </a:lnTo>
                  <a:lnTo>
                    <a:pt x="339" y="0"/>
                  </a:lnTo>
                  <a:lnTo>
                    <a:pt x="371" y="0"/>
                  </a:lnTo>
                  <a:lnTo>
                    <a:pt x="308" y="46"/>
                  </a:lnTo>
                  <a:lnTo>
                    <a:pt x="261" y="65"/>
                  </a:lnTo>
                  <a:lnTo>
                    <a:pt x="213" y="128"/>
                  </a:lnTo>
                  <a:lnTo>
                    <a:pt x="183" y="185"/>
                  </a:lnTo>
                  <a:lnTo>
                    <a:pt x="156" y="190"/>
                  </a:lnTo>
                  <a:lnTo>
                    <a:pt x="133" y="211"/>
                  </a:lnTo>
                  <a:lnTo>
                    <a:pt x="95" y="211"/>
                  </a:lnTo>
                  <a:lnTo>
                    <a:pt x="74" y="234"/>
                  </a:lnTo>
                  <a:lnTo>
                    <a:pt x="42" y="234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4275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12"/>
            <p:cNvSpPr>
              <a:spLocks/>
            </p:cNvSpPr>
            <p:nvPr/>
          </p:nvSpPr>
          <p:spPr bwMode="auto">
            <a:xfrm>
              <a:off x="4970462" y="4168776"/>
              <a:ext cx="206375" cy="207963"/>
            </a:xfrm>
            <a:custGeom>
              <a:avLst/>
              <a:gdLst/>
              <a:ahLst/>
              <a:cxnLst>
                <a:cxn ang="0">
                  <a:pos x="13" y="80"/>
                </a:cxn>
                <a:cxn ang="0">
                  <a:pos x="4" y="104"/>
                </a:cxn>
                <a:cxn ang="0">
                  <a:pos x="23" y="160"/>
                </a:cxn>
                <a:cxn ang="0">
                  <a:pos x="0" y="150"/>
                </a:cxn>
                <a:cxn ang="0">
                  <a:pos x="17" y="190"/>
                </a:cxn>
                <a:cxn ang="0">
                  <a:pos x="49" y="234"/>
                </a:cxn>
                <a:cxn ang="0">
                  <a:pos x="68" y="245"/>
                </a:cxn>
                <a:cxn ang="0">
                  <a:pos x="133" y="262"/>
                </a:cxn>
                <a:cxn ang="0">
                  <a:pos x="192" y="257"/>
                </a:cxn>
                <a:cxn ang="0">
                  <a:pos x="232" y="226"/>
                </a:cxn>
                <a:cxn ang="0">
                  <a:pos x="251" y="198"/>
                </a:cxn>
                <a:cxn ang="0">
                  <a:pos x="258" y="125"/>
                </a:cxn>
                <a:cxn ang="0">
                  <a:pos x="215" y="0"/>
                </a:cxn>
                <a:cxn ang="0">
                  <a:pos x="179" y="26"/>
                </a:cxn>
                <a:cxn ang="0">
                  <a:pos x="163" y="30"/>
                </a:cxn>
                <a:cxn ang="0">
                  <a:pos x="152" y="21"/>
                </a:cxn>
                <a:cxn ang="0">
                  <a:pos x="127" y="32"/>
                </a:cxn>
                <a:cxn ang="0">
                  <a:pos x="104" y="34"/>
                </a:cxn>
                <a:cxn ang="0">
                  <a:pos x="80" y="57"/>
                </a:cxn>
                <a:cxn ang="0">
                  <a:pos x="42" y="63"/>
                </a:cxn>
                <a:cxn ang="0">
                  <a:pos x="13" y="80"/>
                </a:cxn>
                <a:cxn ang="0">
                  <a:pos x="13" y="80"/>
                </a:cxn>
              </a:cxnLst>
              <a:rect l="0" t="0" r="r" b="b"/>
              <a:pathLst>
                <a:path w="258" h="262">
                  <a:moveTo>
                    <a:pt x="13" y="80"/>
                  </a:moveTo>
                  <a:lnTo>
                    <a:pt x="4" y="104"/>
                  </a:lnTo>
                  <a:lnTo>
                    <a:pt x="23" y="160"/>
                  </a:lnTo>
                  <a:lnTo>
                    <a:pt x="0" y="150"/>
                  </a:lnTo>
                  <a:lnTo>
                    <a:pt x="17" y="190"/>
                  </a:lnTo>
                  <a:lnTo>
                    <a:pt x="49" y="234"/>
                  </a:lnTo>
                  <a:lnTo>
                    <a:pt x="68" y="245"/>
                  </a:lnTo>
                  <a:lnTo>
                    <a:pt x="133" y="262"/>
                  </a:lnTo>
                  <a:lnTo>
                    <a:pt x="192" y="257"/>
                  </a:lnTo>
                  <a:lnTo>
                    <a:pt x="232" y="226"/>
                  </a:lnTo>
                  <a:lnTo>
                    <a:pt x="251" y="198"/>
                  </a:lnTo>
                  <a:lnTo>
                    <a:pt x="258" y="125"/>
                  </a:lnTo>
                  <a:lnTo>
                    <a:pt x="215" y="0"/>
                  </a:lnTo>
                  <a:lnTo>
                    <a:pt x="179" y="26"/>
                  </a:lnTo>
                  <a:lnTo>
                    <a:pt x="163" y="30"/>
                  </a:lnTo>
                  <a:lnTo>
                    <a:pt x="152" y="21"/>
                  </a:lnTo>
                  <a:lnTo>
                    <a:pt x="127" y="32"/>
                  </a:lnTo>
                  <a:lnTo>
                    <a:pt x="104" y="34"/>
                  </a:lnTo>
                  <a:lnTo>
                    <a:pt x="80" y="57"/>
                  </a:lnTo>
                  <a:lnTo>
                    <a:pt x="42" y="63"/>
                  </a:lnTo>
                  <a:lnTo>
                    <a:pt x="13" y="8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14"/>
            <p:cNvSpPr>
              <a:spLocks/>
            </p:cNvSpPr>
            <p:nvPr/>
          </p:nvSpPr>
          <p:spPr bwMode="auto">
            <a:xfrm>
              <a:off x="3679825" y="4584701"/>
              <a:ext cx="57150" cy="23812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10" y="32"/>
                </a:cxn>
                <a:cxn ang="0">
                  <a:pos x="11" y="51"/>
                </a:cxn>
                <a:cxn ang="0">
                  <a:pos x="6" y="61"/>
                </a:cxn>
                <a:cxn ang="0">
                  <a:pos x="0" y="66"/>
                </a:cxn>
                <a:cxn ang="0">
                  <a:pos x="27" y="163"/>
                </a:cxn>
                <a:cxn ang="0">
                  <a:pos x="27" y="165"/>
                </a:cxn>
                <a:cxn ang="0">
                  <a:pos x="30" y="177"/>
                </a:cxn>
                <a:cxn ang="0">
                  <a:pos x="32" y="184"/>
                </a:cxn>
                <a:cxn ang="0">
                  <a:pos x="36" y="192"/>
                </a:cxn>
                <a:cxn ang="0">
                  <a:pos x="38" y="201"/>
                </a:cxn>
                <a:cxn ang="0">
                  <a:pos x="42" y="211"/>
                </a:cxn>
                <a:cxn ang="0">
                  <a:pos x="44" y="220"/>
                </a:cxn>
                <a:cxn ang="0">
                  <a:pos x="46" y="230"/>
                </a:cxn>
                <a:cxn ang="0">
                  <a:pos x="48" y="237"/>
                </a:cxn>
                <a:cxn ang="0">
                  <a:pos x="51" y="247"/>
                </a:cxn>
                <a:cxn ang="0">
                  <a:pos x="51" y="253"/>
                </a:cxn>
                <a:cxn ang="0">
                  <a:pos x="55" y="260"/>
                </a:cxn>
                <a:cxn ang="0">
                  <a:pos x="55" y="264"/>
                </a:cxn>
                <a:cxn ang="0">
                  <a:pos x="57" y="270"/>
                </a:cxn>
                <a:cxn ang="0">
                  <a:pos x="53" y="274"/>
                </a:cxn>
                <a:cxn ang="0">
                  <a:pos x="48" y="274"/>
                </a:cxn>
                <a:cxn ang="0">
                  <a:pos x="46" y="274"/>
                </a:cxn>
                <a:cxn ang="0">
                  <a:pos x="44" y="279"/>
                </a:cxn>
                <a:cxn ang="0">
                  <a:pos x="44" y="289"/>
                </a:cxn>
                <a:cxn ang="0">
                  <a:pos x="48" y="294"/>
                </a:cxn>
                <a:cxn ang="0">
                  <a:pos x="55" y="298"/>
                </a:cxn>
                <a:cxn ang="0">
                  <a:pos x="65" y="296"/>
                </a:cxn>
                <a:cxn ang="0">
                  <a:pos x="67" y="293"/>
                </a:cxn>
                <a:cxn ang="0">
                  <a:pos x="70" y="289"/>
                </a:cxn>
                <a:cxn ang="0">
                  <a:pos x="70" y="281"/>
                </a:cxn>
                <a:cxn ang="0">
                  <a:pos x="72" y="275"/>
                </a:cxn>
                <a:cxn ang="0">
                  <a:pos x="72" y="268"/>
                </a:cxn>
                <a:cxn ang="0">
                  <a:pos x="72" y="260"/>
                </a:cxn>
                <a:cxn ang="0">
                  <a:pos x="70" y="255"/>
                </a:cxn>
                <a:cxn ang="0">
                  <a:pos x="70" y="251"/>
                </a:cxn>
                <a:cxn ang="0">
                  <a:pos x="67" y="245"/>
                </a:cxn>
                <a:cxn ang="0">
                  <a:pos x="65" y="236"/>
                </a:cxn>
                <a:cxn ang="0">
                  <a:pos x="61" y="222"/>
                </a:cxn>
                <a:cxn ang="0">
                  <a:pos x="57" y="205"/>
                </a:cxn>
                <a:cxn ang="0">
                  <a:pos x="51" y="186"/>
                </a:cxn>
                <a:cxn ang="0">
                  <a:pos x="48" y="165"/>
                </a:cxn>
                <a:cxn ang="0">
                  <a:pos x="42" y="142"/>
                </a:cxn>
                <a:cxn ang="0">
                  <a:pos x="38" y="120"/>
                </a:cxn>
                <a:cxn ang="0">
                  <a:pos x="32" y="97"/>
                </a:cxn>
                <a:cxn ang="0">
                  <a:pos x="27" y="74"/>
                </a:cxn>
                <a:cxn ang="0">
                  <a:pos x="23" y="53"/>
                </a:cxn>
                <a:cxn ang="0">
                  <a:pos x="19" y="36"/>
                </a:cxn>
                <a:cxn ang="0">
                  <a:pos x="15" y="21"/>
                </a:cxn>
                <a:cxn ang="0">
                  <a:pos x="13" y="9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72" h="298">
                  <a:moveTo>
                    <a:pt x="6" y="5"/>
                  </a:moveTo>
                  <a:lnTo>
                    <a:pt x="10" y="32"/>
                  </a:lnTo>
                  <a:lnTo>
                    <a:pt x="11" y="51"/>
                  </a:lnTo>
                  <a:lnTo>
                    <a:pt x="6" y="61"/>
                  </a:lnTo>
                  <a:lnTo>
                    <a:pt x="0" y="66"/>
                  </a:lnTo>
                  <a:lnTo>
                    <a:pt x="27" y="163"/>
                  </a:lnTo>
                  <a:lnTo>
                    <a:pt x="27" y="165"/>
                  </a:lnTo>
                  <a:lnTo>
                    <a:pt x="30" y="177"/>
                  </a:lnTo>
                  <a:lnTo>
                    <a:pt x="32" y="184"/>
                  </a:lnTo>
                  <a:lnTo>
                    <a:pt x="36" y="192"/>
                  </a:lnTo>
                  <a:lnTo>
                    <a:pt x="38" y="201"/>
                  </a:lnTo>
                  <a:lnTo>
                    <a:pt x="42" y="211"/>
                  </a:lnTo>
                  <a:lnTo>
                    <a:pt x="44" y="220"/>
                  </a:lnTo>
                  <a:lnTo>
                    <a:pt x="46" y="230"/>
                  </a:lnTo>
                  <a:lnTo>
                    <a:pt x="48" y="237"/>
                  </a:lnTo>
                  <a:lnTo>
                    <a:pt x="51" y="247"/>
                  </a:lnTo>
                  <a:lnTo>
                    <a:pt x="51" y="253"/>
                  </a:lnTo>
                  <a:lnTo>
                    <a:pt x="55" y="260"/>
                  </a:lnTo>
                  <a:lnTo>
                    <a:pt x="55" y="264"/>
                  </a:lnTo>
                  <a:lnTo>
                    <a:pt x="57" y="270"/>
                  </a:lnTo>
                  <a:lnTo>
                    <a:pt x="53" y="274"/>
                  </a:lnTo>
                  <a:lnTo>
                    <a:pt x="48" y="274"/>
                  </a:lnTo>
                  <a:lnTo>
                    <a:pt x="46" y="274"/>
                  </a:lnTo>
                  <a:lnTo>
                    <a:pt x="44" y="279"/>
                  </a:lnTo>
                  <a:lnTo>
                    <a:pt x="44" y="289"/>
                  </a:lnTo>
                  <a:lnTo>
                    <a:pt x="48" y="294"/>
                  </a:lnTo>
                  <a:lnTo>
                    <a:pt x="55" y="298"/>
                  </a:lnTo>
                  <a:lnTo>
                    <a:pt x="65" y="296"/>
                  </a:lnTo>
                  <a:lnTo>
                    <a:pt x="67" y="293"/>
                  </a:lnTo>
                  <a:lnTo>
                    <a:pt x="70" y="289"/>
                  </a:lnTo>
                  <a:lnTo>
                    <a:pt x="70" y="281"/>
                  </a:lnTo>
                  <a:lnTo>
                    <a:pt x="72" y="275"/>
                  </a:lnTo>
                  <a:lnTo>
                    <a:pt x="72" y="268"/>
                  </a:lnTo>
                  <a:lnTo>
                    <a:pt x="72" y="260"/>
                  </a:lnTo>
                  <a:lnTo>
                    <a:pt x="70" y="255"/>
                  </a:lnTo>
                  <a:lnTo>
                    <a:pt x="70" y="251"/>
                  </a:lnTo>
                  <a:lnTo>
                    <a:pt x="67" y="245"/>
                  </a:lnTo>
                  <a:lnTo>
                    <a:pt x="65" y="236"/>
                  </a:lnTo>
                  <a:lnTo>
                    <a:pt x="61" y="222"/>
                  </a:lnTo>
                  <a:lnTo>
                    <a:pt x="57" y="205"/>
                  </a:lnTo>
                  <a:lnTo>
                    <a:pt x="51" y="186"/>
                  </a:lnTo>
                  <a:lnTo>
                    <a:pt x="48" y="165"/>
                  </a:lnTo>
                  <a:lnTo>
                    <a:pt x="42" y="142"/>
                  </a:lnTo>
                  <a:lnTo>
                    <a:pt x="38" y="120"/>
                  </a:lnTo>
                  <a:lnTo>
                    <a:pt x="32" y="97"/>
                  </a:lnTo>
                  <a:lnTo>
                    <a:pt x="27" y="74"/>
                  </a:lnTo>
                  <a:lnTo>
                    <a:pt x="23" y="53"/>
                  </a:lnTo>
                  <a:lnTo>
                    <a:pt x="19" y="36"/>
                  </a:lnTo>
                  <a:lnTo>
                    <a:pt x="15" y="21"/>
                  </a:lnTo>
                  <a:lnTo>
                    <a:pt x="13" y="9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16"/>
            <p:cNvSpPr>
              <a:spLocks/>
            </p:cNvSpPr>
            <p:nvPr/>
          </p:nvSpPr>
          <p:spPr bwMode="auto">
            <a:xfrm>
              <a:off x="3690937" y="4411663"/>
              <a:ext cx="66675" cy="109538"/>
            </a:xfrm>
            <a:custGeom>
              <a:avLst/>
              <a:gdLst/>
              <a:ahLst/>
              <a:cxnLst>
                <a:cxn ang="0">
                  <a:pos x="29" y="25"/>
                </a:cxn>
                <a:cxn ang="0">
                  <a:pos x="25" y="29"/>
                </a:cxn>
                <a:cxn ang="0">
                  <a:pos x="19" y="40"/>
                </a:cxn>
                <a:cxn ang="0">
                  <a:pos x="15" y="46"/>
                </a:cxn>
                <a:cxn ang="0">
                  <a:pos x="14" y="51"/>
                </a:cxn>
                <a:cxn ang="0">
                  <a:pos x="10" y="57"/>
                </a:cxn>
                <a:cxn ang="0">
                  <a:pos x="10" y="63"/>
                </a:cxn>
                <a:cxn ang="0">
                  <a:pos x="6" y="80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12" y="139"/>
                </a:cxn>
                <a:cxn ang="0">
                  <a:pos x="12" y="95"/>
                </a:cxn>
                <a:cxn ang="0">
                  <a:pos x="12" y="93"/>
                </a:cxn>
                <a:cxn ang="0">
                  <a:pos x="14" y="89"/>
                </a:cxn>
                <a:cxn ang="0">
                  <a:pos x="15" y="80"/>
                </a:cxn>
                <a:cxn ang="0">
                  <a:pos x="17" y="74"/>
                </a:cxn>
                <a:cxn ang="0">
                  <a:pos x="17" y="65"/>
                </a:cxn>
                <a:cxn ang="0">
                  <a:pos x="21" y="55"/>
                </a:cxn>
                <a:cxn ang="0">
                  <a:pos x="23" y="49"/>
                </a:cxn>
                <a:cxn ang="0">
                  <a:pos x="25" y="46"/>
                </a:cxn>
                <a:cxn ang="0">
                  <a:pos x="27" y="38"/>
                </a:cxn>
                <a:cxn ang="0">
                  <a:pos x="36" y="27"/>
                </a:cxn>
                <a:cxn ang="0">
                  <a:pos x="46" y="17"/>
                </a:cxn>
                <a:cxn ang="0">
                  <a:pos x="57" y="11"/>
                </a:cxn>
                <a:cxn ang="0">
                  <a:pos x="67" y="6"/>
                </a:cxn>
                <a:cxn ang="0">
                  <a:pos x="76" y="4"/>
                </a:cxn>
                <a:cxn ang="0">
                  <a:pos x="82" y="0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1" y="0"/>
                </a:cxn>
                <a:cxn ang="0">
                  <a:pos x="61" y="2"/>
                </a:cxn>
                <a:cxn ang="0">
                  <a:pos x="52" y="4"/>
                </a:cxn>
                <a:cxn ang="0">
                  <a:pos x="42" y="8"/>
                </a:cxn>
                <a:cxn ang="0">
                  <a:pos x="36" y="15"/>
                </a:cxn>
                <a:cxn ang="0">
                  <a:pos x="31" y="23"/>
                </a:cxn>
                <a:cxn ang="0">
                  <a:pos x="29" y="25"/>
                </a:cxn>
                <a:cxn ang="0">
                  <a:pos x="29" y="25"/>
                </a:cxn>
              </a:cxnLst>
              <a:rect l="0" t="0" r="r" b="b"/>
              <a:pathLst>
                <a:path w="84" h="139">
                  <a:moveTo>
                    <a:pt x="29" y="25"/>
                  </a:moveTo>
                  <a:lnTo>
                    <a:pt x="25" y="29"/>
                  </a:lnTo>
                  <a:lnTo>
                    <a:pt x="19" y="40"/>
                  </a:lnTo>
                  <a:lnTo>
                    <a:pt x="15" y="46"/>
                  </a:lnTo>
                  <a:lnTo>
                    <a:pt x="14" y="51"/>
                  </a:lnTo>
                  <a:lnTo>
                    <a:pt x="10" y="57"/>
                  </a:lnTo>
                  <a:lnTo>
                    <a:pt x="10" y="63"/>
                  </a:lnTo>
                  <a:lnTo>
                    <a:pt x="6" y="80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12" y="139"/>
                  </a:lnTo>
                  <a:lnTo>
                    <a:pt x="12" y="95"/>
                  </a:lnTo>
                  <a:lnTo>
                    <a:pt x="12" y="93"/>
                  </a:lnTo>
                  <a:lnTo>
                    <a:pt x="14" y="89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65"/>
                  </a:lnTo>
                  <a:lnTo>
                    <a:pt x="21" y="55"/>
                  </a:lnTo>
                  <a:lnTo>
                    <a:pt x="23" y="49"/>
                  </a:lnTo>
                  <a:lnTo>
                    <a:pt x="25" y="46"/>
                  </a:lnTo>
                  <a:lnTo>
                    <a:pt x="27" y="38"/>
                  </a:lnTo>
                  <a:lnTo>
                    <a:pt x="36" y="27"/>
                  </a:lnTo>
                  <a:lnTo>
                    <a:pt x="46" y="17"/>
                  </a:lnTo>
                  <a:lnTo>
                    <a:pt x="57" y="11"/>
                  </a:lnTo>
                  <a:lnTo>
                    <a:pt x="67" y="6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1" y="0"/>
                  </a:lnTo>
                  <a:lnTo>
                    <a:pt x="61" y="2"/>
                  </a:lnTo>
                  <a:lnTo>
                    <a:pt x="52" y="4"/>
                  </a:lnTo>
                  <a:lnTo>
                    <a:pt x="42" y="8"/>
                  </a:lnTo>
                  <a:lnTo>
                    <a:pt x="36" y="15"/>
                  </a:lnTo>
                  <a:lnTo>
                    <a:pt x="31" y="23"/>
                  </a:lnTo>
                  <a:lnTo>
                    <a:pt x="29" y="25"/>
                  </a:lnTo>
                  <a:lnTo>
                    <a:pt x="29" y="2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17"/>
            <p:cNvSpPr>
              <a:spLocks/>
            </p:cNvSpPr>
            <p:nvPr/>
          </p:nvSpPr>
          <p:spPr bwMode="auto">
            <a:xfrm>
              <a:off x="3595687" y="4721226"/>
              <a:ext cx="106362" cy="1587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61" y="144"/>
                </a:cxn>
                <a:cxn ang="0">
                  <a:pos x="80" y="135"/>
                </a:cxn>
                <a:cxn ang="0">
                  <a:pos x="103" y="139"/>
                </a:cxn>
                <a:cxn ang="0">
                  <a:pos x="111" y="160"/>
                </a:cxn>
                <a:cxn ang="0">
                  <a:pos x="103" y="173"/>
                </a:cxn>
                <a:cxn ang="0">
                  <a:pos x="115" y="192"/>
                </a:cxn>
                <a:cxn ang="0">
                  <a:pos x="126" y="200"/>
                </a:cxn>
                <a:cxn ang="0">
                  <a:pos x="134" y="192"/>
                </a:cxn>
                <a:cxn ang="0">
                  <a:pos x="116" y="177"/>
                </a:cxn>
                <a:cxn ang="0">
                  <a:pos x="120" y="146"/>
                </a:cxn>
                <a:cxn ang="0">
                  <a:pos x="116" y="141"/>
                </a:cxn>
                <a:cxn ang="0">
                  <a:pos x="113" y="131"/>
                </a:cxn>
                <a:cxn ang="0">
                  <a:pos x="105" y="120"/>
                </a:cxn>
                <a:cxn ang="0">
                  <a:pos x="99" y="114"/>
                </a:cxn>
                <a:cxn ang="0">
                  <a:pos x="90" y="112"/>
                </a:cxn>
                <a:cxn ang="0">
                  <a:pos x="80" y="112"/>
                </a:cxn>
                <a:cxn ang="0">
                  <a:pos x="75" y="112"/>
                </a:cxn>
                <a:cxn ang="0">
                  <a:pos x="71" y="114"/>
                </a:cxn>
                <a:cxn ang="0">
                  <a:pos x="38" y="0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134" h="200">
                  <a:moveTo>
                    <a:pt x="0" y="47"/>
                  </a:moveTo>
                  <a:lnTo>
                    <a:pt x="61" y="144"/>
                  </a:lnTo>
                  <a:lnTo>
                    <a:pt x="80" y="135"/>
                  </a:lnTo>
                  <a:lnTo>
                    <a:pt x="103" y="139"/>
                  </a:lnTo>
                  <a:lnTo>
                    <a:pt x="111" y="160"/>
                  </a:lnTo>
                  <a:lnTo>
                    <a:pt x="103" y="173"/>
                  </a:lnTo>
                  <a:lnTo>
                    <a:pt x="115" y="192"/>
                  </a:lnTo>
                  <a:lnTo>
                    <a:pt x="126" y="200"/>
                  </a:lnTo>
                  <a:lnTo>
                    <a:pt x="134" y="192"/>
                  </a:lnTo>
                  <a:lnTo>
                    <a:pt x="116" y="177"/>
                  </a:lnTo>
                  <a:lnTo>
                    <a:pt x="120" y="146"/>
                  </a:lnTo>
                  <a:lnTo>
                    <a:pt x="116" y="141"/>
                  </a:lnTo>
                  <a:lnTo>
                    <a:pt x="113" y="131"/>
                  </a:lnTo>
                  <a:lnTo>
                    <a:pt x="105" y="120"/>
                  </a:lnTo>
                  <a:lnTo>
                    <a:pt x="99" y="114"/>
                  </a:lnTo>
                  <a:lnTo>
                    <a:pt x="90" y="112"/>
                  </a:lnTo>
                  <a:lnTo>
                    <a:pt x="80" y="112"/>
                  </a:lnTo>
                  <a:lnTo>
                    <a:pt x="75" y="112"/>
                  </a:lnTo>
                  <a:lnTo>
                    <a:pt x="71" y="114"/>
                  </a:lnTo>
                  <a:lnTo>
                    <a:pt x="38" y="0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18"/>
            <p:cNvSpPr>
              <a:spLocks/>
            </p:cNvSpPr>
            <p:nvPr/>
          </p:nvSpPr>
          <p:spPr bwMode="auto">
            <a:xfrm>
              <a:off x="3468687" y="4173538"/>
              <a:ext cx="142875" cy="161925"/>
            </a:xfrm>
            <a:custGeom>
              <a:avLst/>
              <a:gdLst/>
              <a:ahLst/>
              <a:cxnLst>
                <a:cxn ang="0">
                  <a:pos x="80" y="20"/>
                </a:cxn>
                <a:cxn ang="0">
                  <a:pos x="74" y="19"/>
                </a:cxn>
                <a:cxn ang="0">
                  <a:pos x="70" y="11"/>
                </a:cxn>
                <a:cxn ang="0">
                  <a:pos x="74" y="1"/>
                </a:cxn>
                <a:cxn ang="0">
                  <a:pos x="85" y="1"/>
                </a:cxn>
                <a:cxn ang="0">
                  <a:pos x="93" y="1"/>
                </a:cxn>
                <a:cxn ang="0">
                  <a:pos x="97" y="11"/>
                </a:cxn>
                <a:cxn ang="0">
                  <a:pos x="91" y="19"/>
                </a:cxn>
                <a:cxn ang="0">
                  <a:pos x="85" y="20"/>
                </a:cxn>
                <a:cxn ang="0">
                  <a:pos x="140" y="57"/>
                </a:cxn>
                <a:cxn ang="0">
                  <a:pos x="142" y="51"/>
                </a:cxn>
                <a:cxn ang="0">
                  <a:pos x="148" y="45"/>
                </a:cxn>
                <a:cxn ang="0">
                  <a:pos x="158" y="51"/>
                </a:cxn>
                <a:cxn ang="0">
                  <a:pos x="154" y="58"/>
                </a:cxn>
                <a:cxn ang="0">
                  <a:pos x="148" y="60"/>
                </a:cxn>
                <a:cxn ang="0">
                  <a:pos x="161" y="102"/>
                </a:cxn>
                <a:cxn ang="0">
                  <a:pos x="173" y="98"/>
                </a:cxn>
                <a:cxn ang="0">
                  <a:pos x="178" y="104"/>
                </a:cxn>
                <a:cxn ang="0">
                  <a:pos x="175" y="116"/>
                </a:cxn>
                <a:cxn ang="0">
                  <a:pos x="163" y="112"/>
                </a:cxn>
                <a:cxn ang="0">
                  <a:pos x="95" y="110"/>
                </a:cxn>
                <a:cxn ang="0">
                  <a:pos x="150" y="157"/>
                </a:cxn>
                <a:cxn ang="0">
                  <a:pos x="158" y="159"/>
                </a:cxn>
                <a:cxn ang="0">
                  <a:pos x="165" y="163"/>
                </a:cxn>
                <a:cxn ang="0">
                  <a:pos x="163" y="169"/>
                </a:cxn>
                <a:cxn ang="0">
                  <a:pos x="152" y="176"/>
                </a:cxn>
                <a:cxn ang="0">
                  <a:pos x="146" y="171"/>
                </a:cxn>
                <a:cxn ang="0">
                  <a:pos x="85" y="129"/>
                </a:cxn>
                <a:cxn ang="0">
                  <a:pos x="89" y="188"/>
                </a:cxn>
                <a:cxn ang="0">
                  <a:pos x="93" y="195"/>
                </a:cxn>
                <a:cxn ang="0">
                  <a:pos x="91" y="203"/>
                </a:cxn>
                <a:cxn ang="0">
                  <a:pos x="80" y="199"/>
                </a:cxn>
                <a:cxn ang="0">
                  <a:pos x="74" y="194"/>
                </a:cxn>
                <a:cxn ang="0">
                  <a:pos x="83" y="186"/>
                </a:cxn>
                <a:cxn ang="0">
                  <a:pos x="42" y="165"/>
                </a:cxn>
                <a:cxn ang="0">
                  <a:pos x="43" y="171"/>
                </a:cxn>
                <a:cxn ang="0">
                  <a:pos x="38" y="178"/>
                </a:cxn>
                <a:cxn ang="0">
                  <a:pos x="24" y="174"/>
                </a:cxn>
                <a:cxn ang="0">
                  <a:pos x="21" y="169"/>
                </a:cxn>
                <a:cxn ang="0">
                  <a:pos x="30" y="161"/>
                </a:cxn>
                <a:cxn ang="0">
                  <a:pos x="38" y="161"/>
                </a:cxn>
                <a:cxn ang="0">
                  <a:pos x="15" y="116"/>
                </a:cxn>
                <a:cxn ang="0">
                  <a:pos x="5" y="123"/>
                </a:cxn>
                <a:cxn ang="0">
                  <a:pos x="0" y="117"/>
                </a:cxn>
                <a:cxn ang="0">
                  <a:pos x="0" y="114"/>
                </a:cxn>
                <a:cxn ang="0">
                  <a:pos x="15" y="110"/>
                </a:cxn>
                <a:cxn ang="0">
                  <a:pos x="45" y="70"/>
                </a:cxn>
                <a:cxn ang="0">
                  <a:pos x="38" y="68"/>
                </a:cxn>
                <a:cxn ang="0">
                  <a:pos x="40" y="60"/>
                </a:cxn>
                <a:cxn ang="0">
                  <a:pos x="51" y="60"/>
                </a:cxn>
                <a:cxn ang="0">
                  <a:pos x="51" y="70"/>
                </a:cxn>
                <a:cxn ang="0">
                  <a:pos x="80" y="98"/>
                </a:cxn>
              </a:cxnLst>
              <a:rect l="0" t="0" r="r" b="b"/>
              <a:pathLst>
                <a:path w="178" h="203">
                  <a:moveTo>
                    <a:pt x="80" y="98"/>
                  </a:moveTo>
                  <a:lnTo>
                    <a:pt x="80" y="20"/>
                  </a:lnTo>
                  <a:lnTo>
                    <a:pt x="78" y="19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70" y="11"/>
                  </a:lnTo>
                  <a:lnTo>
                    <a:pt x="70" y="5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85" y="1"/>
                  </a:lnTo>
                  <a:lnTo>
                    <a:pt x="89" y="1"/>
                  </a:lnTo>
                  <a:lnTo>
                    <a:pt x="93" y="1"/>
                  </a:lnTo>
                  <a:lnTo>
                    <a:pt x="95" y="5"/>
                  </a:lnTo>
                  <a:lnTo>
                    <a:pt x="97" y="11"/>
                  </a:lnTo>
                  <a:lnTo>
                    <a:pt x="93" y="15"/>
                  </a:lnTo>
                  <a:lnTo>
                    <a:pt x="91" y="19"/>
                  </a:lnTo>
                  <a:lnTo>
                    <a:pt x="87" y="20"/>
                  </a:lnTo>
                  <a:lnTo>
                    <a:pt x="85" y="20"/>
                  </a:lnTo>
                  <a:lnTo>
                    <a:pt x="87" y="98"/>
                  </a:lnTo>
                  <a:lnTo>
                    <a:pt x="140" y="57"/>
                  </a:lnTo>
                  <a:lnTo>
                    <a:pt x="140" y="55"/>
                  </a:lnTo>
                  <a:lnTo>
                    <a:pt x="142" y="51"/>
                  </a:lnTo>
                  <a:lnTo>
                    <a:pt x="144" y="47"/>
                  </a:lnTo>
                  <a:lnTo>
                    <a:pt x="148" y="45"/>
                  </a:lnTo>
                  <a:lnTo>
                    <a:pt x="154" y="45"/>
                  </a:lnTo>
                  <a:lnTo>
                    <a:pt x="158" y="51"/>
                  </a:lnTo>
                  <a:lnTo>
                    <a:pt x="156" y="57"/>
                  </a:lnTo>
                  <a:lnTo>
                    <a:pt x="154" y="58"/>
                  </a:lnTo>
                  <a:lnTo>
                    <a:pt x="150" y="58"/>
                  </a:lnTo>
                  <a:lnTo>
                    <a:pt x="148" y="60"/>
                  </a:lnTo>
                  <a:lnTo>
                    <a:pt x="97" y="102"/>
                  </a:lnTo>
                  <a:lnTo>
                    <a:pt x="161" y="102"/>
                  </a:lnTo>
                  <a:lnTo>
                    <a:pt x="171" y="98"/>
                  </a:lnTo>
                  <a:lnTo>
                    <a:pt x="173" y="98"/>
                  </a:lnTo>
                  <a:lnTo>
                    <a:pt x="175" y="100"/>
                  </a:lnTo>
                  <a:lnTo>
                    <a:pt x="178" y="104"/>
                  </a:lnTo>
                  <a:lnTo>
                    <a:pt x="178" y="106"/>
                  </a:lnTo>
                  <a:lnTo>
                    <a:pt x="175" y="116"/>
                  </a:lnTo>
                  <a:lnTo>
                    <a:pt x="171" y="116"/>
                  </a:lnTo>
                  <a:lnTo>
                    <a:pt x="163" y="112"/>
                  </a:lnTo>
                  <a:lnTo>
                    <a:pt x="161" y="110"/>
                  </a:lnTo>
                  <a:lnTo>
                    <a:pt x="95" y="110"/>
                  </a:lnTo>
                  <a:lnTo>
                    <a:pt x="148" y="157"/>
                  </a:lnTo>
                  <a:lnTo>
                    <a:pt x="150" y="157"/>
                  </a:lnTo>
                  <a:lnTo>
                    <a:pt x="154" y="157"/>
                  </a:lnTo>
                  <a:lnTo>
                    <a:pt x="158" y="159"/>
                  </a:lnTo>
                  <a:lnTo>
                    <a:pt x="163" y="161"/>
                  </a:lnTo>
                  <a:lnTo>
                    <a:pt x="165" y="163"/>
                  </a:lnTo>
                  <a:lnTo>
                    <a:pt x="165" y="165"/>
                  </a:lnTo>
                  <a:lnTo>
                    <a:pt x="163" y="169"/>
                  </a:lnTo>
                  <a:lnTo>
                    <a:pt x="159" y="174"/>
                  </a:lnTo>
                  <a:lnTo>
                    <a:pt x="152" y="176"/>
                  </a:lnTo>
                  <a:lnTo>
                    <a:pt x="150" y="174"/>
                  </a:lnTo>
                  <a:lnTo>
                    <a:pt x="146" y="171"/>
                  </a:lnTo>
                  <a:lnTo>
                    <a:pt x="144" y="165"/>
                  </a:lnTo>
                  <a:lnTo>
                    <a:pt x="85" y="129"/>
                  </a:lnTo>
                  <a:lnTo>
                    <a:pt x="87" y="186"/>
                  </a:lnTo>
                  <a:lnTo>
                    <a:pt x="89" y="188"/>
                  </a:lnTo>
                  <a:lnTo>
                    <a:pt x="93" y="194"/>
                  </a:lnTo>
                  <a:lnTo>
                    <a:pt x="93" y="195"/>
                  </a:lnTo>
                  <a:lnTo>
                    <a:pt x="93" y="199"/>
                  </a:lnTo>
                  <a:lnTo>
                    <a:pt x="91" y="203"/>
                  </a:lnTo>
                  <a:lnTo>
                    <a:pt x="85" y="203"/>
                  </a:lnTo>
                  <a:lnTo>
                    <a:pt x="80" y="199"/>
                  </a:lnTo>
                  <a:lnTo>
                    <a:pt x="76" y="195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3" y="186"/>
                  </a:lnTo>
                  <a:lnTo>
                    <a:pt x="80" y="129"/>
                  </a:lnTo>
                  <a:lnTo>
                    <a:pt x="42" y="165"/>
                  </a:lnTo>
                  <a:lnTo>
                    <a:pt x="42" y="167"/>
                  </a:lnTo>
                  <a:lnTo>
                    <a:pt x="43" y="171"/>
                  </a:lnTo>
                  <a:lnTo>
                    <a:pt x="42" y="174"/>
                  </a:lnTo>
                  <a:lnTo>
                    <a:pt x="38" y="178"/>
                  </a:lnTo>
                  <a:lnTo>
                    <a:pt x="30" y="176"/>
                  </a:lnTo>
                  <a:lnTo>
                    <a:pt x="24" y="174"/>
                  </a:lnTo>
                  <a:lnTo>
                    <a:pt x="19" y="171"/>
                  </a:lnTo>
                  <a:lnTo>
                    <a:pt x="21" y="169"/>
                  </a:lnTo>
                  <a:lnTo>
                    <a:pt x="24" y="163"/>
                  </a:lnTo>
                  <a:lnTo>
                    <a:pt x="30" y="161"/>
                  </a:lnTo>
                  <a:lnTo>
                    <a:pt x="34" y="161"/>
                  </a:lnTo>
                  <a:lnTo>
                    <a:pt x="38" y="161"/>
                  </a:lnTo>
                  <a:lnTo>
                    <a:pt x="70" y="114"/>
                  </a:lnTo>
                  <a:lnTo>
                    <a:pt x="15" y="116"/>
                  </a:lnTo>
                  <a:lnTo>
                    <a:pt x="13" y="119"/>
                  </a:lnTo>
                  <a:lnTo>
                    <a:pt x="5" y="123"/>
                  </a:lnTo>
                  <a:lnTo>
                    <a:pt x="2" y="119"/>
                  </a:lnTo>
                  <a:lnTo>
                    <a:pt x="0" y="117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5" y="110"/>
                  </a:lnTo>
                  <a:lnTo>
                    <a:pt x="70" y="100"/>
                  </a:lnTo>
                  <a:lnTo>
                    <a:pt x="45" y="70"/>
                  </a:lnTo>
                  <a:lnTo>
                    <a:pt x="38" y="70"/>
                  </a:lnTo>
                  <a:lnTo>
                    <a:pt x="38" y="68"/>
                  </a:lnTo>
                  <a:lnTo>
                    <a:pt x="38" y="64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51" y="60"/>
                  </a:lnTo>
                  <a:lnTo>
                    <a:pt x="55" y="64"/>
                  </a:lnTo>
                  <a:lnTo>
                    <a:pt x="51" y="70"/>
                  </a:lnTo>
                  <a:lnTo>
                    <a:pt x="80" y="98"/>
                  </a:lnTo>
                  <a:lnTo>
                    <a:pt x="80" y="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19"/>
            <p:cNvSpPr>
              <a:spLocks/>
            </p:cNvSpPr>
            <p:nvPr/>
          </p:nvSpPr>
          <p:spPr bwMode="auto">
            <a:xfrm>
              <a:off x="3594100" y="4197351"/>
              <a:ext cx="17462" cy="142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3" y="13"/>
                </a:cxn>
                <a:cxn ang="0">
                  <a:pos x="7" y="17"/>
                </a:cxn>
                <a:cxn ang="0">
                  <a:pos x="13" y="19"/>
                </a:cxn>
                <a:cxn ang="0">
                  <a:pos x="17" y="19"/>
                </a:cxn>
                <a:cxn ang="0">
                  <a:pos x="20" y="15"/>
                </a:cxn>
                <a:cxn ang="0">
                  <a:pos x="17" y="8"/>
                </a:cxn>
                <a:cxn ang="0">
                  <a:pos x="15" y="4"/>
                </a:cxn>
                <a:cxn ang="0">
                  <a:pos x="9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0" h="19">
                  <a:moveTo>
                    <a:pt x="5" y="2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3" y="13"/>
                  </a:lnTo>
                  <a:lnTo>
                    <a:pt x="7" y="17"/>
                  </a:lnTo>
                  <a:lnTo>
                    <a:pt x="13" y="19"/>
                  </a:lnTo>
                  <a:lnTo>
                    <a:pt x="17" y="19"/>
                  </a:lnTo>
                  <a:lnTo>
                    <a:pt x="20" y="15"/>
                  </a:lnTo>
                  <a:lnTo>
                    <a:pt x="17" y="8"/>
                  </a:lnTo>
                  <a:lnTo>
                    <a:pt x="15" y="4"/>
                  </a:lnTo>
                  <a:lnTo>
                    <a:pt x="9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21"/>
            <p:cNvSpPr>
              <a:spLocks/>
            </p:cNvSpPr>
            <p:nvPr/>
          </p:nvSpPr>
          <p:spPr bwMode="auto">
            <a:xfrm>
              <a:off x="4068762" y="3919538"/>
              <a:ext cx="214312" cy="241300"/>
            </a:xfrm>
            <a:custGeom>
              <a:avLst/>
              <a:gdLst/>
              <a:ahLst/>
              <a:cxnLst>
                <a:cxn ang="0">
                  <a:pos x="121" y="32"/>
                </a:cxn>
                <a:cxn ang="0">
                  <a:pos x="112" y="29"/>
                </a:cxn>
                <a:cxn ang="0">
                  <a:pos x="104" y="15"/>
                </a:cxn>
                <a:cxn ang="0">
                  <a:pos x="112" y="4"/>
                </a:cxn>
                <a:cxn ang="0">
                  <a:pos x="127" y="2"/>
                </a:cxn>
                <a:cxn ang="0">
                  <a:pos x="140" y="6"/>
                </a:cxn>
                <a:cxn ang="0">
                  <a:pos x="146" y="19"/>
                </a:cxn>
                <a:cxn ang="0">
                  <a:pos x="137" y="30"/>
                </a:cxn>
                <a:cxn ang="0">
                  <a:pos x="129" y="32"/>
                </a:cxn>
                <a:cxn ang="0">
                  <a:pos x="213" y="86"/>
                </a:cxn>
                <a:cxn ang="0">
                  <a:pos x="215" y="78"/>
                </a:cxn>
                <a:cxn ang="0">
                  <a:pos x="222" y="67"/>
                </a:cxn>
                <a:cxn ang="0">
                  <a:pos x="232" y="67"/>
                </a:cxn>
                <a:cxn ang="0">
                  <a:pos x="237" y="78"/>
                </a:cxn>
                <a:cxn ang="0">
                  <a:pos x="228" y="89"/>
                </a:cxn>
                <a:cxn ang="0">
                  <a:pos x="222" y="91"/>
                </a:cxn>
                <a:cxn ang="0">
                  <a:pos x="241" y="154"/>
                </a:cxn>
                <a:cxn ang="0">
                  <a:pos x="258" y="148"/>
                </a:cxn>
                <a:cxn ang="0">
                  <a:pos x="268" y="156"/>
                </a:cxn>
                <a:cxn ang="0">
                  <a:pos x="266" y="169"/>
                </a:cxn>
                <a:cxn ang="0">
                  <a:pos x="258" y="179"/>
                </a:cxn>
                <a:cxn ang="0">
                  <a:pos x="247" y="173"/>
                </a:cxn>
                <a:cxn ang="0">
                  <a:pos x="243" y="165"/>
                </a:cxn>
                <a:cxn ang="0">
                  <a:pos x="224" y="236"/>
                </a:cxn>
                <a:cxn ang="0">
                  <a:pos x="232" y="238"/>
                </a:cxn>
                <a:cxn ang="0">
                  <a:pos x="245" y="243"/>
                </a:cxn>
                <a:cxn ang="0">
                  <a:pos x="249" y="251"/>
                </a:cxn>
                <a:cxn ang="0">
                  <a:pos x="237" y="262"/>
                </a:cxn>
                <a:cxn ang="0">
                  <a:pos x="224" y="264"/>
                </a:cxn>
                <a:cxn ang="0">
                  <a:pos x="218" y="249"/>
                </a:cxn>
                <a:cxn ang="0">
                  <a:pos x="133" y="280"/>
                </a:cxn>
                <a:cxn ang="0">
                  <a:pos x="138" y="285"/>
                </a:cxn>
                <a:cxn ang="0">
                  <a:pos x="140" y="299"/>
                </a:cxn>
                <a:cxn ang="0">
                  <a:pos x="137" y="304"/>
                </a:cxn>
                <a:cxn ang="0">
                  <a:pos x="121" y="301"/>
                </a:cxn>
                <a:cxn ang="0">
                  <a:pos x="114" y="291"/>
                </a:cxn>
                <a:cxn ang="0">
                  <a:pos x="123" y="280"/>
                </a:cxn>
                <a:cxn ang="0">
                  <a:pos x="62" y="249"/>
                </a:cxn>
                <a:cxn ang="0">
                  <a:pos x="64" y="257"/>
                </a:cxn>
                <a:cxn ang="0">
                  <a:pos x="60" y="266"/>
                </a:cxn>
                <a:cxn ang="0">
                  <a:pos x="38" y="262"/>
                </a:cxn>
                <a:cxn ang="0">
                  <a:pos x="32" y="253"/>
                </a:cxn>
                <a:cxn ang="0">
                  <a:pos x="45" y="245"/>
                </a:cxn>
                <a:cxn ang="0">
                  <a:pos x="55" y="245"/>
                </a:cxn>
                <a:cxn ang="0">
                  <a:pos x="26" y="171"/>
                </a:cxn>
                <a:cxn ang="0">
                  <a:pos x="21" y="179"/>
                </a:cxn>
                <a:cxn ang="0">
                  <a:pos x="9" y="185"/>
                </a:cxn>
                <a:cxn ang="0">
                  <a:pos x="2" y="179"/>
                </a:cxn>
                <a:cxn ang="0">
                  <a:pos x="0" y="171"/>
                </a:cxn>
                <a:cxn ang="0">
                  <a:pos x="26" y="165"/>
                </a:cxn>
                <a:cxn ang="0">
                  <a:pos x="68" y="107"/>
                </a:cxn>
                <a:cxn ang="0">
                  <a:pos x="57" y="103"/>
                </a:cxn>
                <a:cxn ang="0">
                  <a:pos x="60" y="91"/>
                </a:cxn>
                <a:cxn ang="0">
                  <a:pos x="74" y="89"/>
                </a:cxn>
                <a:cxn ang="0">
                  <a:pos x="81" y="95"/>
                </a:cxn>
                <a:cxn ang="0">
                  <a:pos x="78" y="108"/>
                </a:cxn>
                <a:cxn ang="0">
                  <a:pos x="121" y="148"/>
                </a:cxn>
              </a:cxnLst>
              <a:rect l="0" t="0" r="r" b="b"/>
              <a:pathLst>
                <a:path w="270" h="304">
                  <a:moveTo>
                    <a:pt x="121" y="148"/>
                  </a:moveTo>
                  <a:lnTo>
                    <a:pt x="121" y="32"/>
                  </a:lnTo>
                  <a:lnTo>
                    <a:pt x="118" y="30"/>
                  </a:lnTo>
                  <a:lnTo>
                    <a:pt x="112" y="29"/>
                  </a:lnTo>
                  <a:lnTo>
                    <a:pt x="106" y="21"/>
                  </a:lnTo>
                  <a:lnTo>
                    <a:pt x="104" y="15"/>
                  </a:lnTo>
                  <a:lnTo>
                    <a:pt x="106" y="10"/>
                  </a:lnTo>
                  <a:lnTo>
                    <a:pt x="112" y="4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3" y="2"/>
                  </a:lnTo>
                  <a:lnTo>
                    <a:pt x="140" y="6"/>
                  </a:lnTo>
                  <a:lnTo>
                    <a:pt x="144" y="10"/>
                  </a:lnTo>
                  <a:lnTo>
                    <a:pt x="146" y="19"/>
                  </a:lnTo>
                  <a:lnTo>
                    <a:pt x="140" y="25"/>
                  </a:lnTo>
                  <a:lnTo>
                    <a:pt x="137" y="30"/>
                  </a:lnTo>
                  <a:lnTo>
                    <a:pt x="131" y="30"/>
                  </a:lnTo>
                  <a:lnTo>
                    <a:pt x="129" y="32"/>
                  </a:lnTo>
                  <a:lnTo>
                    <a:pt x="133" y="150"/>
                  </a:lnTo>
                  <a:lnTo>
                    <a:pt x="213" y="86"/>
                  </a:lnTo>
                  <a:lnTo>
                    <a:pt x="213" y="84"/>
                  </a:lnTo>
                  <a:lnTo>
                    <a:pt x="215" y="78"/>
                  </a:lnTo>
                  <a:lnTo>
                    <a:pt x="216" y="70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32" y="67"/>
                  </a:lnTo>
                  <a:lnTo>
                    <a:pt x="234" y="70"/>
                  </a:lnTo>
                  <a:lnTo>
                    <a:pt x="237" y="78"/>
                  </a:lnTo>
                  <a:lnTo>
                    <a:pt x="234" y="86"/>
                  </a:lnTo>
                  <a:lnTo>
                    <a:pt x="228" y="89"/>
                  </a:lnTo>
                  <a:lnTo>
                    <a:pt x="222" y="89"/>
                  </a:lnTo>
                  <a:lnTo>
                    <a:pt x="222" y="91"/>
                  </a:lnTo>
                  <a:lnTo>
                    <a:pt x="146" y="154"/>
                  </a:lnTo>
                  <a:lnTo>
                    <a:pt x="241" y="154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64" y="152"/>
                  </a:lnTo>
                  <a:lnTo>
                    <a:pt x="268" y="156"/>
                  </a:lnTo>
                  <a:lnTo>
                    <a:pt x="270" y="164"/>
                  </a:lnTo>
                  <a:lnTo>
                    <a:pt x="266" y="169"/>
                  </a:lnTo>
                  <a:lnTo>
                    <a:pt x="264" y="175"/>
                  </a:lnTo>
                  <a:lnTo>
                    <a:pt x="258" y="179"/>
                  </a:lnTo>
                  <a:lnTo>
                    <a:pt x="254" y="179"/>
                  </a:lnTo>
                  <a:lnTo>
                    <a:pt x="247" y="173"/>
                  </a:lnTo>
                  <a:lnTo>
                    <a:pt x="245" y="169"/>
                  </a:lnTo>
                  <a:lnTo>
                    <a:pt x="243" y="165"/>
                  </a:lnTo>
                  <a:lnTo>
                    <a:pt x="146" y="169"/>
                  </a:lnTo>
                  <a:lnTo>
                    <a:pt x="224" y="236"/>
                  </a:lnTo>
                  <a:lnTo>
                    <a:pt x="226" y="236"/>
                  </a:lnTo>
                  <a:lnTo>
                    <a:pt x="232" y="238"/>
                  </a:lnTo>
                  <a:lnTo>
                    <a:pt x="237" y="240"/>
                  </a:lnTo>
                  <a:lnTo>
                    <a:pt x="245" y="243"/>
                  </a:lnTo>
                  <a:lnTo>
                    <a:pt x="247" y="245"/>
                  </a:lnTo>
                  <a:lnTo>
                    <a:pt x="249" y="251"/>
                  </a:lnTo>
                  <a:lnTo>
                    <a:pt x="245" y="255"/>
                  </a:lnTo>
                  <a:lnTo>
                    <a:pt x="237" y="262"/>
                  </a:lnTo>
                  <a:lnTo>
                    <a:pt x="228" y="266"/>
                  </a:lnTo>
                  <a:lnTo>
                    <a:pt x="224" y="264"/>
                  </a:lnTo>
                  <a:lnTo>
                    <a:pt x="220" y="259"/>
                  </a:lnTo>
                  <a:lnTo>
                    <a:pt x="218" y="249"/>
                  </a:lnTo>
                  <a:lnTo>
                    <a:pt x="129" y="192"/>
                  </a:lnTo>
                  <a:lnTo>
                    <a:pt x="133" y="280"/>
                  </a:lnTo>
                  <a:lnTo>
                    <a:pt x="137" y="281"/>
                  </a:lnTo>
                  <a:lnTo>
                    <a:pt x="138" y="285"/>
                  </a:lnTo>
                  <a:lnTo>
                    <a:pt x="140" y="291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37" y="304"/>
                  </a:lnTo>
                  <a:lnTo>
                    <a:pt x="129" y="304"/>
                  </a:lnTo>
                  <a:lnTo>
                    <a:pt x="121" y="301"/>
                  </a:lnTo>
                  <a:lnTo>
                    <a:pt x="118" y="297"/>
                  </a:lnTo>
                  <a:lnTo>
                    <a:pt x="114" y="291"/>
                  </a:lnTo>
                  <a:lnTo>
                    <a:pt x="114" y="289"/>
                  </a:lnTo>
                  <a:lnTo>
                    <a:pt x="123" y="280"/>
                  </a:lnTo>
                  <a:lnTo>
                    <a:pt x="119" y="194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7"/>
                  </a:lnTo>
                  <a:lnTo>
                    <a:pt x="64" y="261"/>
                  </a:lnTo>
                  <a:lnTo>
                    <a:pt x="60" y="266"/>
                  </a:lnTo>
                  <a:lnTo>
                    <a:pt x="49" y="264"/>
                  </a:lnTo>
                  <a:lnTo>
                    <a:pt x="38" y="262"/>
                  </a:lnTo>
                  <a:lnTo>
                    <a:pt x="32" y="259"/>
                  </a:lnTo>
                  <a:lnTo>
                    <a:pt x="32" y="253"/>
                  </a:lnTo>
                  <a:lnTo>
                    <a:pt x="38" y="247"/>
                  </a:lnTo>
                  <a:lnTo>
                    <a:pt x="45" y="245"/>
                  </a:lnTo>
                  <a:lnTo>
                    <a:pt x="51" y="245"/>
                  </a:lnTo>
                  <a:lnTo>
                    <a:pt x="55" y="245"/>
                  </a:lnTo>
                  <a:lnTo>
                    <a:pt x="110" y="169"/>
                  </a:lnTo>
                  <a:lnTo>
                    <a:pt x="26" y="171"/>
                  </a:lnTo>
                  <a:lnTo>
                    <a:pt x="22" y="173"/>
                  </a:lnTo>
                  <a:lnTo>
                    <a:pt x="21" y="179"/>
                  </a:lnTo>
                  <a:lnTo>
                    <a:pt x="15" y="183"/>
                  </a:lnTo>
                  <a:lnTo>
                    <a:pt x="9" y="185"/>
                  </a:lnTo>
                  <a:lnTo>
                    <a:pt x="5" y="183"/>
                  </a:lnTo>
                  <a:lnTo>
                    <a:pt x="2" y="179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9" y="154"/>
                  </a:lnTo>
                  <a:lnTo>
                    <a:pt x="26" y="165"/>
                  </a:lnTo>
                  <a:lnTo>
                    <a:pt x="108" y="152"/>
                  </a:lnTo>
                  <a:lnTo>
                    <a:pt x="68" y="107"/>
                  </a:lnTo>
                  <a:lnTo>
                    <a:pt x="59" y="107"/>
                  </a:lnTo>
                  <a:lnTo>
                    <a:pt x="57" y="103"/>
                  </a:lnTo>
                  <a:lnTo>
                    <a:pt x="59" y="99"/>
                  </a:lnTo>
                  <a:lnTo>
                    <a:pt x="60" y="91"/>
                  </a:lnTo>
                  <a:lnTo>
                    <a:pt x="68" y="91"/>
                  </a:lnTo>
                  <a:lnTo>
                    <a:pt x="74" y="89"/>
                  </a:lnTo>
                  <a:lnTo>
                    <a:pt x="78" y="93"/>
                  </a:lnTo>
                  <a:lnTo>
                    <a:pt x="81" y="95"/>
                  </a:lnTo>
                  <a:lnTo>
                    <a:pt x="81" y="97"/>
                  </a:lnTo>
                  <a:lnTo>
                    <a:pt x="78" y="108"/>
                  </a:lnTo>
                  <a:lnTo>
                    <a:pt x="121" y="148"/>
                  </a:lnTo>
                  <a:lnTo>
                    <a:pt x="121" y="148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22"/>
            <p:cNvSpPr>
              <a:spLocks/>
            </p:cNvSpPr>
            <p:nvPr/>
          </p:nvSpPr>
          <p:spPr bwMode="auto">
            <a:xfrm>
              <a:off x="4262437" y="3951288"/>
              <a:ext cx="23812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4" y="17"/>
                </a:cxn>
                <a:cxn ang="0">
                  <a:pos x="11" y="25"/>
                </a:cxn>
                <a:cxn ang="0">
                  <a:pos x="19" y="27"/>
                </a:cxn>
                <a:cxn ang="0">
                  <a:pos x="25" y="27"/>
                </a:cxn>
                <a:cxn ang="0">
                  <a:pos x="28" y="21"/>
                </a:cxn>
                <a:cxn ang="0">
                  <a:pos x="25" y="11"/>
                </a:cxn>
                <a:cxn ang="0">
                  <a:pos x="21" y="6"/>
                </a:cxn>
                <a:cxn ang="0">
                  <a:pos x="13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27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4" y="17"/>
                  </a:lnTo>
                  <a:lnTo>
                    <a:pt x="11" y="25"/>
                  </a:lnTo>
                  <a:lnTo>
                    <a:pt x="19" y="27"/>
                  </a:lnTo>
                  <a:lnTo>
                    <a:pt x="25" y="27"/>
                  </a:lnTo>
                  <a:lnTo>
                    <a:pt x="28" y="21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13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23"/>
            <p:cNvSpPr>
              <a:spLocks/>
            </p:cNvSpPr>
            <p:nvPr/>
          </p:nvSpPr>
          <p:spPr bwMode="auto">
            <a:xfrm>
              <a:off x="4845050" y="5619751"/>
              <a:ext cx="214312" cy="241300"/>
            </a:xfrm>
            <a:custGeom>
              <a:avLst/>
              <a:gdLst/>
              <a:ahLst/>
              <a:cxnLst>
                <a:cxn ang="0">
                  <a:pos x="118" y="31"/>
                </a:cxn>
                <a:cxn ang="0">
                  <a:pos x="110" y="27"/>
                </a:cxn>
                <a:cxn ang="0">
                  <a:pos x="103" y="16"/>
                </a:cxn>
                <a:cxn ang="0">
                  <a:pos x="112" y="2"/>
                </a:cxn>
                <a:cxn ang="0">
                  <a:pos x="127" y="0"/>
                </a:cxn>
                <a:cxn ang="0">
                  <a:pos x="141" y="4"/>
                </a:cxn>
                <a:cxn ang="0">
                  <a:pos x="144" y="18"/>
                </a:cxn>
                <a:cxn ang="0">
                  <a:pos x="133" y="27"/>
                </a:cxn>
                <a:cxn ang="0">
                  <a:pos x="127" y="31"/>
                </a:cxn>
                <a:cxn ang="0">
                  <a:pos x="213" y="86"/>
                </a:cxn>
                <a:cxn ang="0">
                  <a:pos x="213" y="76"/>
                </a:cxn>
                <a:cxn ang="0">
                  <a:pos x="222" y="67"/>
                </a:cxn>
                <a:cxn ang="0">
                  <a:pos x="228" y="65"/>
                </a:cxn>
                <a:cxn ang="0">
                  <a:pos x="234" y="76"/>
                </a:cxn>
                <a:cxn ang="0">
                  <a:pos x="228" y="88"/>
                </a:cxn>
                <a:cxn ang="0">
                  <a:pos x="222" y="90"/>
                </a:cxn>
                <a:cxn ang="0">
                  <a:pos x="240" y="153"/>
                </a:cxn>
                <a:cxn ang="0">
                  <a:pos x="257" y="147"/>
                </a:cxn>
                <a:cxn ang="0">
                  <a:pos x="266" y="156"/>
                </a:cxn>
                <a:cxn ang="0">
                  <a:pos x="264" y="166"/>
                </a:cxn>
                <a:cxn ang="0">
                  <a:pos x="259" y="175"/>
                </a:cxn>
                <a:cxn ang="0">
                  <a:pos x="247" y="172"/>
                </a:cxn>
                <a:cxn ang="0">
                  <a:pos x="241" y="164"/>
                </a:cxn>
                <a:cxn ang="0">
                  <a:pos x="222" y="236"/>
                </a:cxn>
                <a:cxn ang="0">
                  <a:pos x="230" y="236"/>
                </a:cxn>
                <a:cxn ang="0">
                  <a:pos x="243" y="240"/>
                </a:cxn>
                <a:cxn ang="0">
                  <a:pos x="247" y="250"/>
                </a:cxn>
                <a:cxn ang="0">
                  <a:pos x="238" y="261"/>
                </a:cxn>
                <a:cxn ang="0">
                  <a:pos x="222" y="261"/>
                </a:cxn>
                <a:cxn ang="0">
                  <a:pos x="217" y="250"/>
                </a:cxn>
                <a:cxn ang="0">
                  <a:pos x="131" y="278"/>
                </a:cxn>
                <a:cxn ang="0">
                  <a:pos x="137" y="284"/>
                </a:cxn>
                <a:cxn ang="0">
                  <a:pos x="139" y="295"/>
                </a:cxn>
                <a:cxn ang="0">
                  <a:pos x="135" y="303"/>
                </a:cxn>
                <a:cxn ang="0">
                  <a:pos x="120" y="299"/>
                </a:cxn>
                <a:cxn ang="0">
                  <a:pos x="112" y="289"/>
                </a:cxn>
                <a:cxn ang="0">
                  <a:pos x="122" y="280"/>
                </a:cxn>
                <a:cxn ang="0">
                  <a:pos x="61" y="250"/>
                </a:cxn>
                <a:cxn ang="0">
                  <a:pos x="63" y="255"/>
                </a:cxn>
                <a:cxn ang="0">
                  <a:pos x="57" y="265"/>
                </a:cxn>
                <a:cxn ang="0">
                  <a:pos x="36" y="261"/>
                </a:cxn>
                <a:cxn ang="0">
                  <a:pos x="30" y="250"/>
                </a:cxn>
                <a:cxn ang="0">
                  <a:pos x="44" y="242"/>
                </a:cxn>
                <a:cxn ang="0">
                  <a:pos x="53" y="246"/>
                </a:cxn>
                <a:cxn ang="0">
                  <a:pos x="23" y="172"/>
                </a:cxn>
                <a:cxn ang="0">
                  <a:pos x="19" y="175"/>
                </a:cxn>
                <a:cxn ang="0">
                  <a:pos x="8" y="181"/>
                </a:cxn>
                <a:cxn ang="0">
                  <a:pos x="0" y="175"/>
                </a:cxn>
                <a:cxn ang="0">
                  <a:pos x="0" y="170"/>
                </a:cxn>
                <a:cxn ang="0">
                  <a:pos x="23" y="162"/>
                </a:cxn>
                <a:cxn ang="0">
                  <a:pos x="67" y="103"/>
                </a:cxn>
                <a:cxn ang="0">
                  <a:pos x="55" y="101"/>
                </a:cxn>
                <a:cxn ang="0">
                  <a:pos x="59" y="90"/>
                </a:cxn>
                <a:cxn ang="0">
                  <a:pos x="72" y="88"/>
                </a:cxn>
                <a:cxn ang="0">
                  <a:pos x="78" y="92"/>
                </a:cxn>
                <a:cxn ang="0">
                  <a:pos x="76" y="105"/>
                </a:cxn>
                <a:cxn ang="0">
                  <a:pos x="118" y="145"/>
                </a:cxn>
              </a:cxnLst>
              <a:rect l="0" t="0" r="r" b="b"/>
              <a:pathLst>
                <a:path w="268" h="305">
                  <a:moveTo>
                    <a:pt x="118" y="145"/>
                  </a:moveTo>
                  <a:lnTo>
                    <a:pt x="118" y="31"/>
                  </a:lnTo>
                  <a:lnTo>
                    <a:pt x="116" y="29"/>
                  </a:lnTo>
                  <a:lnTo>
                    <a:pt x="110" y="27"/>
                  </a:lnTo>
                  <a:lnTo>
                    <a:pt x="105" y="21"/>
                  </a:lnTo>
                  <a:lnTo>
                    <a:pt x="103" y="16"/>
                  </a:lnTo>
                  <a:lnTo>
                    <a:pt x="105" y="8"/>
                  </a:lnTo>
                  <a:lnTo>
                    <a:pt x="112" y="2"/>
                  </a:lnTo>
                  <a:lnTo>
                    <a:pt x="120" y="0"/>
                  </a:lnTo>
                  <a:lnTo>
                    <a:pt x="127" y="0"/>
                  </a:lnTo>
                  <a:lnTo>
                    <a:pt x="133" y="0"/>
                  </a:lnTo>
                  <a:lnTo>
                    <a:pt x="141" y="4"/>
                  </a:lnTo>
                  <a:lnTo>
                    <a:pt x="143" y="10"/>
                  </a:lnTo>
                  <a:lnTo>
                    <a:pt x="144" y="18"/>
                  </a:lnTo>
                  <a:lnTo>
                    <a:pt x="141" y="23"/>
                  </a:lnTo>
                  <a:lnTo>
                    <a:pt x="133" y="27"/>
                  </a:lnTo>
                  <a:lnTo>
                    <a:pt x="129" y="29"/>
                  </a:lnTo>
                  <a:lnTo>
                    <a:pt x="127" y="31"/>
                  </a:lnTo>
                  <a:lnTo>
                    <a:pt x="131" y="147"/>
                  </a:lnTo>
                  <a:lnTo>
                    <a:pt x="213" y="86"/>
                  </a:lnTo>
                  <a:lnTo>
                    <a:pt x="213" y="82"/>
                  </a:lnTo>
                  <a:lnTo>
                    <a:pt x="213" y="76"/>
                  </a:lnTo>
                  <a:lnTo>
                    <a:pt x="217" y="71"/>
                  </a:lnTo>
                  <a:lnTo>
                    <a:pt x="222" y="67"/>
                  </a:lnTo>
                  <a:lnTo>
                    <a:pt x="226" y="63"/>
                  </a:lnTo>
                  <a:lnTo>
                    <a:pt x="228" y="65"/>
                  </a:lnTo>
                  <a:lnTo>
                    <a:pt x="232" y="69"/>
                  </a:lnTo>
                  <a:lnTo>
                    <a:pt x="234" y="76"/>
                  </a:lnTo>
                  <a:lnTo>
                    <a:pt x="232" y="84"/>
                  </a:lnTo>
                  <a:lnTo>
                    <a:pt x="228" y="88"/>
                  </a:lnTo>
                  <a:lnTo>
                    <a:pt x="222" y="88"/>
                  </a:lnTo>
                  <a:lnTo>
                    <a:pt x="222" y="90"/>
                  </a:lnTo>
                  <a:lnTo>
                    <a:pt x="144" y="153"/>
                  </a:lnTo>
                  <a:lnTo>
                    <a:pt x="240" y="153"/>
                  </a:lnTo>
                  <a:lnTo>
                    <a:pt x="257" y="145"/>
                  </a:lnTo>
                  <a:lnTo>
                    <a:pt x="257" y="147"/>
                  </a:lnTo>
                  <a:lnTo>
                    <a:pt x="262" y="151"/>
                  </a:lnTo>
                  <a:lnTo>
                    <a:pt x="266" y="156"/>
                  </a:lnTo>
                  <a:lnTo>
                    <a:pt x="268" y="162"/>
                  </a:lnTo>
                  <a:lnTo>
                    <a:pt x="264" y="166"/>
                  </a:lnTo>
                  <a:lnTo>
                    <a:pt x="262" y="172"/>
                  </a:lnTo>
                  <a:lnTo>
                    <a:pt x="259" y="175"/>
                  </a:lnTo>
                  <a:lnTo>
                    <a:pt x="255" y="175"/>
                  </a:lnTo>
                  <a:lnTo>
                    <a:pt x="247" y="172"/>
                  </a:lnTo>
                  <a:lnTo>
                    <a:pt x="243" y="168"/>
                  </a:lnTo>
                  <a:lnTo>
                    <a:pt x="241" y="164"/>
                  </a:lnTo>
                  <a:lnTo>
                    <a:pt x="143" y="166"/>
                  </a:lnTo>
                  <a:lnTo>
                    <a:pt x="222" y="236"/>
                  </a:lnTo>
                  <a:lnTo>
                    <a:pt x="224" y="236"/>
                  </a:lnTo>
                  <a:lnTo>
                    <a:pt x="230" y="236"/>
                  </a:lnTo>
                  <a:lnTo>
                    <a:pt x="238" y="236"/>
                  </a:lnTo>
                  <a:lnTo>
                    <a:pt x="243" y="240"/>
                  </a:lnTo>
                  <a:lnTo>
                    <a:pt x="245" y="244"/>
                  </a:lnTo>
                  <a:lnTo>
                    <a:pt x="247" y="250"/>
                  </a:lnTo>
                  <a:lnTo>
                    <a:pt x="243" y="255"/>
                  </a:lnTo>
                  <a:lnTo>
                    <a:pt x="238" y="261"/>
                  </a:lnTo>
                  <a:lnTo>
                    <a:pt x="228" y="265"/>
                  </a:lnTo>
                  <a:lnTo>
                    <a:pt x="222" y="261"/>
                  </a:lnTo>
                  <a:lnTo>
                    <a:pt x="221" y="255"/>
                  </a:lnTo>
                  <a:lnTo>
                    <a:pt x="217" y="250"/>
                  </a:lnTo>
                  <a:lnTo>
                    <a:pt x="127" y="191"/>
                  </a:lnTo>
                  <a:lnTo>
                    <a:pt x="131" y="278"/>
                  </a:lnTo>
                  <a:lnTo>
                    <a:pt x="133" y="280"/>
                  </a:lnTo>
                  <a:lnTo>
                    <a:pt x="137" y="284"/>
                  </a:lnTo>
                  <a:lnTo>
                    <a:pt x="139" y="291"/>
                  </a:lnTo>
                  <a:lnTo>
                    <a:pt x="139" y="295"/>
                  </a:lnTo>
                  <a:lnTo>
                    <a:pt x="139" y="301"/>
                  </a:lnTo>
                  <a:lnTo>
                    <a:pt x="135" y="303"/>
                  </a:lnTo>
                  <a:lnTo>
                    <a:pt x="127" y="305"/>
                  </a:lnTo>
                  <a:lnTo>
                    <a:pt x="120" y="299"/>
                  </a:lnTo>
                  <a:lnTo>
                    <a:pt x="116" y="295"/>
                  </a:lnTo>
                  <a:lnTo>
                    <a:pt x="112" y="289"/>
                  </a:lnTo>
                  <a:lnTo>
                    <a:pt x="112" y="289"/>
                  </a:lnTo>
                  <a:lnTo>
                    <a:pt x="122" y="280"/>
                  </a:lnTo>
                  <a:lnTo>
                    <a:pt x="118" y="191"/>
                  </a:lnTo>
                  <a:lnTo>
                    <a:pt x="61" y="250"/>
                  </a:lnTo>
                  <a:lnTo>
                    <a:pt x="61" y="250"/>
                  </a:lnTo>
                  <a:lnTo>
                    <a:pt x="63" y="255"/>
                  </a:lnTo>
                  <a:lnTo>
                    <a:pt x="63" y="261"/>
                  </a:lnTo>
                  <a:lnTo>
                    <a:pt x="57" y="265"/>
                  </a:lnTo>
                  <a:lnTo>
                    <a:pt x="47" y="265"/>
                  </a:lnTo>
                  <a:lnTo>
                    <a:pt x="36" y="261"/>
                  </a:lnTo>
                  <a:lnTo>
                    <a:pt x="30" y="257"/>
                  </a:lnTo>
                  <a:lnTo>
                    <a:pt x="30" y="250"/>
                  </a:lnTo>
                  <a:lnTo>
                    <a:pt x="36" y="244"/>
                  </a:lnTo>
                  <a:lnTo>
                    <a:pt x="44" y="242"/>
                  </a:lnTo>
                  <a:lnTo>
                    <a:pt x="49" y="244"/>
                  </a:lnTo>
                  <a:lnTo>
                    <a:pt x="53" y="246"/>
                  </a:lnTo>
                  <a:lnTo>
                    <a:pt x="108" y="168"/>
                  </a:lnTo>
                  <a:lnTo>
                    <a:pt x="23" y="172"/>
                  </a:lnTo>
                  <a:lnTo>
                    <a:pt x="21" y="172"/>
                  </a:lnTo>
                  <a:lnTo>
                    <a:pt x="19" y="175"/>
                  </a:lnTo>
                  <a:lnTo>
                    <a:pt x="13" y="179"/>
                  </a:lnTo>
                  <a:lnTo>
                    <a:pt x="8" y="181"/>
                  </a:lnTo>
                  <a:lnTo>
                    <a:pt x="4" y="179"/>
                  </a:lnTo>
                  <a:lnTo>
                    <a:pt x="0" y="175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17" y="153"/>
                  </a:lnTo>
                  <a:lnTo>
                    <a:pt x="23" y="162"/>
                  </a:lnTo>
                  <a:lnTo>
                    <a:pt x="106" y="151"/>
                  </a:lnTo>
                  <a:lnTo>
                    <a:pt x="67" y="103"/>
                  </a:lnTo>
                  <a:lnTo>
                    <a:pt x="57" y="103"/>
                  </a:lnTo>
                  <a:lnTo>
                    <a:pt x="55" y="101"/>
                  </a:lnTo>
                  <a:lnTo>
                    <a:pt x="57" y="95"/>
                  </a:lnTo>
                  <a:lnTo>
                    <a:pt x="59" y="90"/>
                  </a:lnTo>
                  <a:lnTo>
                    <a:pt x="67" y="90"/>
                  </a:lnTo>
                  <a:lnTo>
                    <a:pt x="72" y="88"/>
                  </a:lnTo>
                  <a:lnTo>
                    <a:pt x="76" y="90"/>
                  </a:lnTo>
                  <a:lnTo>
                    <a:pt x="78" y="92"/>
                  </a:lnTo>
                  <a:lnTo>
                    <a:pt x="80" y="94"/>
                  </a:lnTo>
                  <a:lnTo>
                    <a:pt x="76" y="105"/>
                  </a:lnTo>
                  <a:lnTo>
                    <a:pt x="118" y="145"/>
                  </a:lnTo>
                  <a:lnTo>
                    <a:pt x="118" y="145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24"/>
            <p:cNvSpPr>
              <a:spLocks/>
            </p:cNvSpPr>
            <p:nvPr/>
          </p:nvSpPr>
          <p:spPr bwMode="auto">
            <a:xfrm>
              <a:off x="5033962" y="5656263"/>
              <a:ext cx="23812" cy="22225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3" y="17"/>
                </a:cxn>
                <a:cxn ang="0">
                  <a:pos x="9" y="25"/>
                </a:cxn>
                <a:cxn ang="0">
                  <a:pos x="17" y="29"/>
                </a:cxn>
                <a:cxn ang="0">
                  <a:pos x="24" y="29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21" y="6"/>
                </a:cxn>
                <a:cxn ang="0">
                  <a:pos x="13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8" h="29">
                  <a:moveTo>
                    <a:pt x="5" y="2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9" y="25"/>
                  </a:lnTo>
                  <a:lnTo>
                    <a:pt x="17" y="29"/>
                  </a:lnTo>
                  <a:lnTo>
                    <a:pt x="24" y="29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21" y="6"/>
                  </a:lnTo>
                  <a:lnTo>
                    <a:pt x="13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25"/>
            <p:cNvSpPr>
              <a:spLocks/>
            </p:cNvSpPr>
            <p:nvPr/>
          </p:nvSpPr>
          <p:spPr bwMode="auto">
            <a:xfrm>
              <a:off x="5538787" y="4799013"/>
              <a:ext cx="139700" cy="161925"/>
            </a:xfrm>
            <a:custGeom>
              <a:avLst/>
              <a:gdLst/>
              <a:ahLst/>
              <a:cxnLst>
                <a:cxn ang="0">
                  <a:pos x="80" y="23"/>
                </a:cxn>
                <a:cxn ang="0">
                  <a:pos x="74" y="19"/>
                </a:cxn>
                <a:cxn ang="0">
                  <a:pos x="68" y="9"/>
                </a:cxn>
                <a:cxn ang="0">
                  <a:pos x="72" y="4"/>
                </a:cxn>
                <a:cxn ang="0">
                  <a:pos x="83" y="2"/>
                </a:cxn>
                <a:cxn ang="0">
                  <a:pos x="93" y="11"/>
                </a:cxn>
                <a:cxn ang="0">
                  <a:pos x="85" y="21"/>
                </a:cxn>
                <a:cxn ang="0">
                  <a:pos x="140" y="59"/>
                </a:cxn>
                <a:cxn ang="0">
                  <a:pos x="140" y="53"/>
                </a:cxn>
                <a:cxn ang="0">
                  <a:pos x="146" y="45"/>
                </a:cxn>
                <a:cxn ang="0">
                  <a:pos x="156" y="53"/>
                </a:cxn>
                <a:cxn ang="0">
                  <a:pos x="150" y="59"/>
                </a:cxn>
                <a:cxn ang="0">
                  <a:pos x="146" y="61"/>
                </a:cxn>
                <a:cxn ang="0">
                  <a:pos x="158" y="102"/>
                </a:cxn>
                <a:cxn ang="0">
                  <a:pos x="173" y="101"/>
                </a:cxn>
                <a:cxn ang="0">
                  <a:pos x="173" y="116"/>
                </a:cxn>
                <a:cxn ang="0">
                  <a:pos x="161" y="114"/>
                </a:cxn>
                <a:cxn ang="0">
                  <a:pos x="93" y="110"/>
                </a:cxn>
                <a:cxn ang="0">
                  <a:pos x="148" y="156"/>
                </a:cxn>
                <a:cxn ang="0">
                  <a:pos x="156" y="159"/>
                </a:cxn>
                <a:cxn ang="0">
                  <a:pos x="163" y="167"/>
                </a:cxn>
                <a:cxn ang="0">
                  <a:pos x="150" y="177"/>
                </a:cxn>
                <a:cxn ang="0">
                  <a:pos x="144" y="171"/>
                </a:cxn>
                <a:cxn ang="0">
                  <a:pos x="85" y="127"/>
                </a:cxn>
                <a:cxn ang="0">
                  <a:pos x="87" y="188"/>
                </a:cxn>
                <a:cxn ang="0">
                  <a:pos x="91" y="201"/>
                </a:cxn>
                <a:cxn ang="0">
                  <a:pos x="78" y="199"/>
                </a:cxn>
                <a:cxn ang="0">
                  <a:pos x="74" y="194"/>
                </a:cxn>
                <a:cxn ang="0">
                  <a:pos x="78" y="129"/>
                </a:cxn>
                <a:cxn ang="0">
                  <a:pos x="40" y="167"/>
                </a:cxn>
                <a:cxn ang="0">
                  <a:pos x="40" y="175"/>
                </a:cxn>
                <a:cxn ang="0">
                  <a:pos x="30" y="177"/>
                </a:cxn>
                <a:cxn ang="0">
                  <a:pos x="19" y="173"/>
                </a:cxn>
                <a:cxn ang="0">
                  <a:pos x="23" y="163"/>
                </a:cxn>
                <a:cxn ang="0">
                  <a:pos x="32" y="163"/>
                </a:cxn>
                <a:cxn ang="0">
                  <a:pos x="70" y="114"/>
                </a:cxn>
                <a:cxn ang="0">
                  <a:pos x="11" y="118"/>
                </a:cxn>
                <a:cxn ang="0">
                  <a:pos x="0" y="120"/>
                </a:cxn>
                <a:cxn ang="0">
                  <a:pos x="0" y="114"/>
                </a:cxn>
                <a:cxn ang="0">
                  <a:pos x="11" y="102"/>
                </a:cxn>
                <a:cxn ang="0">
                  <a:pos x="70" y="102"/>
                </a:cxn>
                <a:cxn ang="0">
                  <a:pos x="38" y="70"/>
                </a:cxn>
                <a:cxn ang="0">
                  <a:pos x="36" y="64"/>
                </a:cxn>
                <a:cxn ang="0">
                  <a:pos x="44" y="61"/>
                </a:cxn>
                <a:cxn ang="0">
                  <a:pos x="53" y="64"/>
                </a:cxn>
                <a:cxn ang="0">
                  <a:pos x="80" y="99"/>
                </a:cxn>
              </a:cxnLst>
              <a:rect l="0" t="0" r="r" b="b"/>
              <a:pathLst>
                <a:path w="177" h="203">
                  <a:moveTo>
                    <a:pt x="80" y="99"/>
                  </a:moveTo>
                  <a:lnTo>
                    <a:pt x="80" y="23"/>
                  </a:lnTo>
                  <a:lnTo>
                    <a:pt x="78" y="21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68" y="9"/>
                  </a:lnTo>
                  <a:lnTo>
                    <a:pt x="68" y="5"/>
                  </a:lnTo>
                  <a:lnTo>
                    <a:pt x="72" y="4"/>
                  </a:lnTo>
                  <a:lnTo>
                    <a:pt x="78" y="0"/>
                  </a:lnTo>
                  <a:lnTo>
                    <a:pt x="83" y="2"/>
                  </a:lnTo>
                  <a:lnTo>
                    <a:pt x="91" y="4"/>
                  </a:lnTo>
                  <a:lnTo>
                    <a:pt x="93" y="11"/>
                  </a:lnTo>
                  <a:lnTo>
                    <a:pt x="89" y="19"/>
                  </a:lnTo>
                  <a:lnTo>
                    <a:pt x="85" y="21"/>
                  </a:lnTo>
                  <a:lnTo>
                    <a:pt x="87" y="101"/>
                  </a:lnTo>
                  <a:lnTo>
                    <a:pt x="140" y="59"/>
                  </a:lnTo>
                  <a:lnTo>
                    <a:pt x="140" y="55"/>
                  </a:lnTo>
                  <a:lnTo>
                    <a:pt x="140" y="53"/>
                  </a:lnTo>
                  <a:lnTo>
                    <a:pt x="142" y="47"/>
                  </a:lnTo>
                  <a:lnTo>
                    <a:pt x="146" y="45"/>
                  </a:lnTo>
                  <a:lnTo>
                    <a:pt x="152" y="45"/>
                  </a:lnTo>
                  <a:lnTo>
                    <a:pt x="156" y="53"/>
                  </a:lnTo>
                  <a:lnTo>
                    <a:pt x="154" y="57"/>
                  </a:lnTo>
                  <a:lnTo>
                    <a:pt x="150" y="59"/>
                  </a:lnTo>
                  <a:lnTo>
                    <a:pt x="146" y="59"/>
                  </a:lnTo>
                  <a:lnTo>
                    <a:pt x="146" y="61"/>
                  </a:lnTo>
                  <a:lnTo>
                    <a:pt x="97" y="102"/>
                  </a:lnTo>
                  <a:lnTo>
                    <a:pt x="158" y="102"/>
                  </a:lnTo>
                  <a:lnTo>
                    <a:pt x="171" y="99"/>
                  </a:lnTo>
                  <a:lnTo>
                    <a:pt x="173" y="101"/>
                  </a:lnTo>
                  <a:lnTo>
                    <a:pt x="177" y="110"/>
                  </a:lnTo>
                  <a:lnTo>
                    <a:pt x="173" y="116"/>
                  </a:lnTo>
                  <a:lnTo>
                    <a:pt x="167" y="120"/>
                  </a:lnTo>
                  <a:lnTo>
                    <a:pt x="161" y="114"/>
                  </a:lnTo>
                  <a:lnTo>
                    <a:pt x="161" y="110"/>
                  </a:lnTo>
                  <a:lnTo>
                    <a:pt x="93" y="110"/>
                  </a:lnTo>
                  <a:lnTo>
                    <a:pt x="148" y="156"/>
                  </a:lnTo>
                  <a:lnTo>
                    <a:pt x="148" y="156"/>
                  </a:lnTo>
                  <a:lnTo>
                    <a:pt x="152" y="158"/>
                  </a:lnTo>
                  <a:lnTo>
                    <a:pt x="156" y="159"/>
                  </a:lnTo>
                  <a:lnTo>
                    <a:pt x="161" y="163"/>
                  </a:lnTo>
                  <a:lnTo>
                    <a:pt x="163" y="167"/>
                  </a:lnTo>
                  <a:lnTo>
                    <a:pt x="158" y="175"/>
                  </a:lnTo>
                  <a:lnTo>
                    <a:pt x="150" y="177"/>
                  </a:lnTo>
                  <a:lnTo>
                    <a:pt x="146" y="175"/>
                  </a:lnTo>
                  <a:lnTo>
                    <a:pt x="144" y="171"/>
                  </a:lnTo>
                  <a:lnTo>
                    <a:pt x="144" y="165"/>
                  </a:lnTo>
                  <a:lnTo>
                    <a:pt x="85" y="127"/>
                  </a:lnTo>
                  <a:lnTo>
                    <a:pt x="87" y="186"/>
                  </a:lnTo>
                  <a:lnTo>
                    <a:pt x="87" y="188"/>
                  </a:lnTo>
                  <a:lnTo>
                    <a:pt x="93" y="194"/>
                  </a:lnTo>
                  <a:lnTo>
                    <a:pt x="91" y="201"/>
                  </a:lnTo>
                  <a:lnTo>
                    <a:pt x="85" y="203"/>
                  </a:lnTo>
                  <a:lnTo>
                    <a:pt x="78" y="199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82" y="186"/>
                  </a:lnTo>
                  <a:lnTo>
                    <a:pt x="78" y="129"/>
                  </a:lnTo>
                  <a:lnTo>
                    <a:pt x="40" y="165"/>
                  </a:lnTo>
                  <a:lnTo>
                    <a:pt x="40" y="167"/>
                  </a:lnTo>
                  <a:lnTo>
                    <a:pt x="42" y="171"/>
                  </a:lnTo>
                  <a:lnTo>
                    <a:pt x="40" y="175"/>
                  </a:lnTo>
                  <a:lnTo>
                    <a:pt x="38" y="179"/>
                  </a:lnTo>
                  <a:lnTo>
                    <a:pt x="30" y="177"/>
                  </a:lnTo>
                  <a:lnTo>
                    <a:pt x="23" y="175"/>
                  </a:lnTo>
                  <a:lnTo>
                    <a:pt x="19" y="173"/>
                  </a:lnTo>
                  <a:lnTo>
                    <a:pt x="19" y="169"/>
                  </a:lnTo>
                  <a:lnTo>
                    <a:pt x="23" y="163"/>
                  </a:lnTo>
                  <a:lnTo>
                    <a:pt x="28" y="163"/>
                  </a:lnTo>
                  <a:lnTo>
                    <a:pt x="32" y="163"/>
                  </a:lnTo>
                  <a:lnTo>
                    <a:pt x="34" y="165"/>
                  </a:lnTo>
                  <a:lnTo>
                    <a:pt x="70" y="114"/>
                  </a:lnTo>
                  <a:lnTo>
                    <a:pt x="13" y="114"/>
                  </a:lnTo>
                  <a:lnTo>
                    <a:pt x="11" y="118"/>
                  </a:lnTo>
                  <a:lnTo>
                    <a:pt x="5" y="123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3" y="110"/>
                  </a:lnTo>
                  <a:lnTo>
                    <a:pt x="70" y="102"/>
                  </a:lnTo>
                  <a:lnTo>
                    <a:pt x="44" y="70"/>
                  </a:lnTo>
                  <a:lnTo>
                    <a:pt x="38" y="70"/>
                  </a:lnTo>
                  <a:lnTo>
                    <a:pt x="36" y="68"/>
                  </a:lnTo>
                  <a:lnTo>
                    <a:pt x="36" y="64"/>
                  </a:lnTo>
                  <a:lnTo>
                    <a:pt x="38" y="61"/>
                  </a:lnTo>
                  <a:lnTo>
                    <a:pt x="44" y="61"/>
                  </a:lnTo>
                  <a:lnTo>
                    <a:pt x="51" y="63"/>
                  </a:lnTo>
                  <a:lnTo>
                    <a:pt x="53" y="64"/>
                  </a:lnTo>
                  <a:lnTo>
                    <a:pt x="51" y="70"/>
                  </a:lnTo>
                  <a:lnTo>
                    <a:pt x="80" y="99"/>
                  </a:lnTo>
                  <a:lnTo>
                    <a:pt x="80" y="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26"/>
            <p:cNvSpPr>
              <a:spLocks/>
            </p:cNvSpPr>
            <p:nvPr/>
          </p:nvSpPr>
          <p:spPr bwMode="auto">
            <a:xfrm>
              <a:off x="5664200" y="4826001"/>
              <a:ext cx="14287" cy="142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3" y="11"/>
                </a:cxn>
                <a:cxn ang="0">
                  <a:pos x="5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9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9" h="19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3" y="11"/>
                  </a:lnTo>
                  <a:lnTo>
                    <a:pt x="5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9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27"/>
            <p:cNvSpPr>
              <a:spLocks/>
            </p:cNvSpPr>
            <p:nvPr/>
          </p:nvSpPr>
          <p:spPr bwMode="auto">
            <a:xfrm>
              <a:off x="4075112" y="4884738"/>
              <a:ext cx="141287" cy="158750"/>
            </a:xfrm>
            <a:custGeom>
              <a:avLst/>
              <a:gdLst/>
              <a:ahLst/>
              <a:cxnLst>
                <a:cxn ang="0">
                  <a:pos x="80" y="21"/>
                </a:cxn>
                <a:cxn ang="0">
                  <a:pos x="74" y="17"/>
                </a:cxn>
                <a:cxn ang="0">
                  <a:pos x="71" y="10"/>
                </a:cxn>
                <a:cxn ang="0">
                  <a:pos x="74" y="2"/>
                </a:cxn>
                <a:cxn ang="0">
                  <a:pos x="86" y="0"/>
                </a:cxn>
                <a:cxn ang="0">
                  <a:pos x="97" y="10"/>
                </a:cxn>
                <a:cxn ang="0">
                  <a:pos x="92" y="17"/>
                </a:cxn>
                <a:cxn ang="0">
                  <a:pos x="86" y="19"/>
                </a:cxn>
                <a:cxn ang="0">
                  <a:pos x="141" y="57"/>
                </a:cxn>
                <a:cxn ang="0">
                  <a:pos x="143" y="50"/>
                </a:cxn>
                <a:cxn ang="0">
                  <a:pos x="149" y="44"/>
                </a:cxn>
                <a:cxn ang="0">
                  <a:pos x="158" y="50"/>
                </a:cxn>
                <a:cxn ang="0">
                  <a:pos x="154" y="57"/>
                </a:cxn>
                <a:cxn ang="0">
                  <a:pos x="149" y="59"/>
                </a:cxn>
                <a:cxn ang="0">
                  <a:pos x="162" y="101"/>
                </a:cxn>
                <a:cxn ang="0">
                  <a:pos x="173" y="97"/>
                </a:cxn>
                <a:cxn ang="0">
                  <a:pos x="177" y="103"/>
                </a:cxn>
                <a:cxn ang="0">
                  <a:pos x="175" y="114"/>
                </a:cxn>
                <a:cxn ang="0">
                  <a:pos x="164" y="112"/>
                </a:cxn>
                <a:cxn ang="0">
                  <a:pos x="95" y="109"/>
                </a:cxn>
                <a:cxn ang="0">
                  <a:pos x="150" y="158"/>
                </a:cxn>
                <a:cxn ang="0">
                  <a:pos x="158" y="158"/>
                </a:cxn>
                <a:cxn ang="0">
                  <a:pos x="166" y="162"/>
                </a:cxn>
                <a:cxn ang="0">
                  <a:pos x="164" y="170"/>
                </a:cxn>
                <a:cxn ang="0">
                  <a:pos x="152" y="175"/>
                </a:cxn>
                <a:cxn ang="0">
                  <a:pos x="147" y="170"/>
                </a:cxn>
                <a:cxn ang="0">
                  <a:pos x="86" y="126"/>
                </a:cxn>
                <a:cxn ang="0">
                  <a:pos x="90" y="185"/>
                </a:cxn>
                <a:cxn ang="0">
                  <a:pos x="93" y="196"/>
                </a:cxn>
                <a:cxn ang="0">
                  <a:pos x="92" y="202"/>
                </a:cxn>
                <a:cxn ang="0">
                  <a:pos x="80" y="200"/>
                </a:cxn>
                <a:cxn ang="0">
                  <a:pos x="74" y="194"/>
                </a:cxn>
                <a:cxn ang="0">
                  <a:pos x="84" y="185"/>
                </a:cxn>
                <a:cxn ang="0">
                  <a:pos x="42" y="164"/>
                </a:cxn>
                <a:cxn ang="0">
                  <a:pos x="44" y="170"/>
                </a:cxn>
                <a:cxn ang="0">
                  <a:pos x="38" y="177"/>
                </a:cxn>
                <a:cxn ang="0">
                  <a:pos x="25" y="173"/>
                </a:cxn>
                <a:cxn ang="0">
                  <a:pos x="21" y="168"/>
                </a:cxn>
                <a:cxn ang="0">
                  <a:pos x="31" y="162"/>
                </a:cxn>
                <a:cxn ang="0">
                  <a:pos x="36" y="164"/>
                </a:cxn>
                <a:cxn ang="0">
                  <a:pos x="15" y="114"/>
                </a:cxn>
                <a:cxn ang="0">
                  <a:pos x="6" y="122"/>
                </a:cxn>
                <a:cxn ang="0">
                  <a:pos x="0" y="116"/>
                </a:cxn>
                <a:cxn ang="0">
                  <a:pos x="0" y="112"/>
                </a:cxn>
                <a:cxn ang="0">
                  <a:pos x="15" y="109"/>
                </a:cxn>
                <a:cxn ang="0">
                  <a:pos x="46" y="69"/>
                </a:cxn>
                <a:cxn ang="0">
                  <a:pos x="36" y="67"/>
                </a:cxn>
                <a:cxn ang="0">
                  <a:pos x="40" y="59"/>
                </a:cxn>
                <a:cxn ang="0">
                  <a:pos x="52" y="61"/>
                </a:cxn>
                <a:cxn ang="0">
                  <a:pos x="52" y="69"/>
                </a:cxn>
                <a:cxn ang="0">
                  <a:pos x="80" y="97"/>
                </a:cxn>
              </a:cxnLst>
              <a:rect l="0" t="0" r="r" b="b"/>
              <a:pathLst>
                <a:path w="179" h="202">
                  <a:moveTo>
                    <a:pt x="80" y="97"/>
                  </a:moveTo>
                  <a:lnTo>
                    <a:pt x="80" y="21"/>
                  </a:lnTo>
                  <a:lnTo>
                    <a:pt x="78" y="19"/>
                  </a:lnTo>
                  <a:lnTo>
                    <a:pt x="74" y="17"/>
                  </a:lnTo>
                  <a:lnTo>
                    <a:pt x="71" y="14"/>
                  </a:lnTo>
                  <a:lnTo>
                    <a:pt x="71" y="10"/>
                  </a:lnTo>
                  <a:lnTo>
                    <a:pt x="71" y="4"/>
                  </a:lnTo>
                  <a:lnTo>
                    <a:pt x="74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3" y="2"/>
                  </a:lnTo>
                  <a:lnTo>
                    <a:pt x="97" y="10"/>
                  </a:lnTo>
                  <a:lnTo>
                    <a:pt x="93" y="14"/>
                  </a:lnTo>
                  <a:lnTo>
                    <a:pt x="92" y="17"/>
                  </a:lnTo>
                  <a:lnTo>
                    <a:pt x="88" y="19"/>
                  </a:lnTo>
                  <a:lnTo>
                    <a:pt x="86" y="19"/>
                  </a:lnTo>
                  <a:lnTo>
                    <a:pt x="88" y="99"/>
                  </a:lnTo>
                  <a:lnTo>
                    <a:pt x="141" y="57"/>
                  </a:lnTo>
                  <a:lnTo>
                    <a:pt x="141" y="53"/>
                  </a:lnTo>
                  <a:lnTo>
                    <a:pt x="143" y="50"/>
                  </a:lnTo>
                  <a:lnTo>
                    <a:pt x="145" y="46"/>
                  </a:lnTo>
                  <a:lnTo>
                    <a:pt x="149" y="44"/>
                  </a:lnTo>
                  <a:lnTo>
                    <a:pt x="154" y="44"/>
                  </a:lnTo>
                  <a:lnTo>
                    <a:pt x="158" y="50"/>
                  </a:lnTo>
                  <a:lnTo>
                    <a:pt x="156" y="55"/>
                  </a:lnTo>
                  <a:lnTo>
                    <a:pt x="154" y="57"/>
                  </a:lnTo>
                  <a:lnTo>
                    <a:pt x="150" y="57"/>
                  </a:lnTo>
                  <a:lnTo>
                    <a:pt x="149" y="59"/>
                  </a:lnTo>
                  <a:lnTo>
                    <a:pt x="97" y="101"/>
                  </a:lnTo>
                  <a:lnTo>
                    <a:pt x="162" y="101"/>
                  </a:lnTo>
                  <a:lnTo>
                    <a:pt x="171" y="97"/>
                  </a:lnTo>
                  <a:lnTo>
                    <a:pt x="173" y="97"/>
                  </a:lnTo>
                  <a:lnTo>
                    <a:pt x="175" y="99"/>
                  </a:lnTo>
                  <a:lnTo>
                    <a:pt x="177" y="103"/>
                  </a:lnTo>
                  <a:lnTo>
                    <a:pt x="179" y="109"/>
                  </a:lnTo>
                  <a:lnTo>
                    <a:pt x="175" y="114"/>
                  </a:lnTo>
                  <a:lnTo>
                    <a:pt x="171" y="118"/>
                  </a:lnTo>
                  <a:lnTo>
                    <a:pt x="164" y="112"/>
                  </a:lnTo>
                  <a:lnTo>
                    <a:pt x="162" y="109"/>
                  </a:lnTo>
                  <a:lnTo>
                    <a:pt x="95" y="109"/>
                  </a:lnTo>
                  <a:lnTo>
                    <a:pt x="149" y="158"/>
                  </a:lnTo>
                  <a:lnTo>
                    <a:pt x="150" y="158"/>
                  </a:lnTo>
                  <a:lnTo>
                    <a:pt x="154" y="158"/>
                  </a:lnTo>
                  <a:lnTo>
                    <a:pt x="158" y="158"/>
                  </a:lnTo>
                  <a:lnTo>
                    <a:pt x="164" y="162"/>
                  </a:lnTo>
                  <a:lnTo>
                    <a:pt x="166" y="162"/>
                  </a:lnTo>
                  <a:lnTo>
                    <a:pt x="166" y="166"/>
                  </a:lnTo>
                  <a:lnTo>
                    <a:pt x="164" y="170"/>
                  </a:lnTo>
                  <a:lnTo>
                    <a:pt x="160" y="173"/>
                  </a:lnTo>
                  <a:lnTo>
                    <a:pt x="152" y="175"/>
                  </a:lnTo>
                  <a:lnTo>
                    <a:pt x="150" y="173"/>
                  </a:lnTo>
                  <a:lnTo>
                    <a:pt x="147" y="170"/>
                  </a:lnTo>
                  <a:lnTo>
                    <a:pt x="145" y="164"/>
                  </a:lnTo>
                  <a:lnTo>
                    <a:pt x="86" y="126"/>
                  </a:lnTo>
                  <a:lnTo>
                    <a:pt x="88" y="185"/>
                  </a:lnTo>
                  <a:lnTo>
                    <a:pt x="90" y="185"/>
                  </a:lnTo>
                  <a:lnTo>
                    <a:pt x="93" y="192"/>
                  </a:lnTo>
                  <a:lnTo>
                    <a:pt x="93" y="196"/>
                  </a:lnTo>
                  <a:lnTo>
                    <a:pt x="93" y="200"/>
                  </a:lnTo>
                  <a:lnTo>
                    <a:pt x="92" y="202"/>
                  </a:lnTo>
                  <a:lnTo>
                    <a:pt x="86" y="202"/>
                  </a:lnTo>
                  <a:lnTo>
                    <a:pt x="80" y="200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4" y="185"/>
                  </a:lnTo>
                  <a:lnTo>
                    <a:pt x="80" y="128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4" y="170"/>
                  </a:lnTo>
                  <a:lnTo>
                    <a:pt x="42" y="173"/>
                  </a:lnTo>
                  <a:lnTo>
                    <a:pt x="38" y="177"/>
                  </a:lnTo>
                  <a:lnTo>
                    <a:pt x="31" y="175"/>
                  </a:lnTo>
                  <a:lnTo>
                    <a:pt x="25" y="173"/>
                  </a:lnTo>
                  <a:lnTo>
                    <a:pt x="19" y="170"/>
                  </a:lnTo>
                  <a:lnTo>
                    <a:pt x="21" y="168"/>
                  </a:lnTo>
                  <a:lnTo>
                    <a:pt x="25" y="162"/>
                  </a:lnTo>
                  <a:lnTo>
                    <a:pt x="31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74" y="112"/>
                  </a:lnTo>
                  <a:lnTo>
                    <a:pt x="15" y="114"/>
                  </a:lnTo>
                  <a:lnTo>
                    <a:pt x="14" y="118"/>
                  </a:lnTo>
                  <a:lnTo>
                    <a:pt x="6" y="122"/>
                  </a:lnTo>
                  <a:lnTo>
                    <a:pt x="2" y="118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2" y="101"/>
                  </a:lnTo>
                  <a:lnTo>
                    <a:pt x="15" y="109"/>
                  </a:lnTo>
                  <a:lnTo>
                    <a:pt x="71" y="101"/>
                  </a:lnTo>
                  <a:lnTo>
                    <a:pt x="46" y="69"/>
                  </a:lnTo>
                  <a:lnTo>
                    <a:pt x="38" y="69"/>
                  </a:lnTo>
                  <a:lnTo>
                    <a:pt x="36" y="67"/>
                  </a:lnTo>
                  <a:lnTo>
                    <a:pt x="38" y="63"/>
                  </a:lnTo>
                  <a:lnTo>
                    <a:pt x="40" y="59"/>
                  </a:lnTo>
                  <a:lnTo>
                    <a:pt x="44" y="59"/>
                  </a:lnTo>
                  <a:lnTo>
                    <a:pt x="52" y="61"/>
                  </a:lnTo>
                  <a:lnTo>
                    <a:pt x="55" y="63"/>
                  </a:lnTo>
                  <a:lnTo>
                    <a:pt x="52" y="69"/>
                  </a:lnTo>
                  <a:lnTo>
                    <a:pt x="80" y="97"/>
                  </a:lnTo>
                  <a:lnTo>
                    <a:pt x="8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28"/>
            <p:cNvSpPr>
              <a:spLocks/>
            </p:cNvSpPr>
            <p:nvPr/>
          </p:nvSpPr>
          <p:spPr bwMode="auto">
            <a:xfrm>
              <a:off x="4187950" y="4908551"/>
              <a:ext cx="14287" cy="1428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4" y="11"/>
                </a:cxn>
                <a:cxn ang="0">
                  <a:pos x="8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5"/>
                </a:cxn>
                <a:cxn ang="0">
                  <a:pos x="15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9" h="19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4" y="11"/>
                  </a:lnTo>
                  <a:lnTo>
                    <a:pt x="8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5"/>
                  </a:lnTo>
                  <a:lnTo>
                    <a:pt x="15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36"/>
            <p:cNvSpPr>
              <a:spLocks/>
            </p:cNvSpPr>
            <p:nvPr/>
          </p:nvSpPr>
          <p:spPr bwMode="auto">
            <a:xfrm>
              <a:off x="3592512" y="4510088"/>
              <a:ext cx="112712" cy="109538"/>
            </a:xfrm>
            <a:custGeom>
              <a:avLst/>
              <a:gdLst/>
              <a:ahLst/>
              <a:cxnLst>
                <a:cxn ang="0">
                  <a:pos x="108" y="119"/>
                </a:cxn>
                <a:cxn ang="0">
                  <a:pos x="106" y="100"/>
                </a:cxn>
                <a:cxn ang="0">
                  <a:pos x="116" y="97"/>
                </a:cxn>
                <a:cxn ang="0">
                  <a:pos x="119" y="78"/>
                </a:cxn>
                <a:cxn ang="0">
                  <a:pos x="135" y="74"/>
                </a:cxn>
                <a:cxn ang="0">
                  <a:pos x="138" y="60"/>
                </a:cxn>
                <a:cxn ang="0">
                  <a:pos x="123" y="45"/>
                </a:cxn>
                <a:cxn ang="0">
                  <a:pos x="138" y="40"/>
                </a:cxn>
                <a:cxn ang="0">
                  <a:pos x="140" y="15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0" y="0"/>
                </a:cxn>
                <a:cxn ang="0">
                  <a:pos x="74" y="3"/>
                </a:cxn>
                <a:cxn ang="0">
                  <a:pos x="74" y="9"/>
                </a:cxn>
                <a:cxn ang="0">
                  <a:pos x="70" y="11"/>
                </a:cxn>
                <a:cxn ang="0">
                  <a:pos x="70" y="15"/>
                </a:cxn>
                <a:cxn ang="0">
                  <a:pos x="72" y="22"/>
                </a:cxn>
                <a:cxn ang="0">
                  <a:pos x="74" y="30"/>
                </a:cxn>
                <a:cxn ang="0">
                  <a:pos x="74" y="36"/>
                </a:cxn>
                <a:cxn ang="0">
                  <a:pos x="74" y="41"/>
                </a:cxn>
                <a:cxn ang="0">
                  <a:pos x="76" y="45"/>
                </a:cxn>
                <a:cxn ang="0">
                  <a:pos x="78" y="47"/>
                </a:cxn>
                <a:cxn ang="0">
                  <a:pos x="72" y="49"/>
                </a:cxn>
                <a:cxn ang="0">
                  <a:pos x="68" y="57"/>
                </a:cxn>
                <a:cxn ang="0">
                  <a:pos x="68" y="59"/>
                </a:cxn>
                <a:cxn ang="0">
                  <a:pos x="68" y="62"/>
                </a:cxn>
                <a:cxn ang="0">
                  <a:pos x="70" y="66"/>
                </a:cxn>
                <a:cxn ang="0">
                  <a:pos x="70" y="68"/>
                </a:cxn>
                <a:cxn ang="0">
                  <a:pos x="68" y="70"/>
                </a:cxn>
                <a:cxn ang="0">
                  <a:pos x="64" y="76"/>
                </a:cxn>
                <a:cxn ang="0">
                  <a:pos x="62" y="83"/>
                </a:cxn>
                <a:cxn ang="0">
                  <a:pos x="64" y="93"/>
                </a:cxn>
                <a:cxn ang="0">
                  <a:pos x="68" y="102"/>
                </a:cxn>
                <a:cxn ang="0">
                  <a:pos x="70" y="106"/>
                </a:cxn>
                <a:cxn ang="0">
                  <a:pos x="60" y="110"/>
                </a:cxn>
                <a:cxn ang="0">
                  <a:pos x="11" y="97"/>
                </a:cxn>
                <a:cxn ang="0">
                  <a:pos x="0" y="106"/>
                </a:cxn>
                <a:cxn ang="0">
                  <a:pos x="7" y="129"/>
                </a:cxn>
                <a:cxn ang="0">
                  <a:pos x="22" y="138"/>
                </a:cxn>
                <a:cxn ang="0">
                  <a:pos x="78" y="135"/>
                </a:cxn>
                <a:cxn ang="0">
                  <a:pos x="104" y="123"/>
                </a:cxn>
                <a:cxn ang="0">
                  <a:pos x="108" y="119"/>
                </a:cxn>
                <a:cxn ang="0">
                  <a:pos x="108" y="119"/>
                </a:cxn>
              </a:cxnLst>
              <a:rect l="0" t="0" r="r" b="b"/>
              <a:pathLst>
                <a:path w="140" h="138">
                  <a:moveTo>
                    <a:pt x="108" y="119"/>
                  </a:moveTo>
                  <a:lnTo>
                    <a:pt x="106" y="100"/>
                  </a:lnTo>
                  <a:lnTo>
                    <a:pt x="116" y="97"/>
                  </a:lnTo>
                  <a:lnTo>
                    <a:pt x="119" y="78"/>
                  </a:lnTo>
                  <a:lnTo>
                    <a:pt x="135" y="74"/>
                  </a:lnTo>
                  <a:lnTo>
                    <a:pt x="138" y="60"/>
                  </a:lnTo>
                  <a:lnTo>
                    <a:pt x="123" y="45"/>
                  </a:lnTo>
                  <a:lnTo>
                    <a:pt x="138" y="40"/>
                  </a:lnTo>
                  <a:lnTo>
                    <a:pt x="140" y="1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4" y="3"/>
                  </a:lnTo>
                  <a:lnTo>
                    <a:pt x="74" y="9"/>
                  </a:lnTo>
                  <a:lnTo>
                    <a:pt x="70" y="11"/>
                  </a:lnTo>
                  <a:lnTo>
                    <a:pt x="70" y="15"/>
                  </a:lnTo>
                  <a:lnTo>
                    <a:pt x="72" y="22"/>
                  </a:lnTo>
                  <a:lnTo>
                    <a:pt x="74" y="30"/>
                  </a:lnTo>
                  <a:lnTo>
                    <a:pt x="74" y="36"/>
                  </a:lnTo>
                  <a:lnTo>
                    <a:pt x="74" y="41"/>
                  </a:lnTo>
                  <a:lnTo>
                    <a:pt x="76" y="45"/>
                  </a:lnTo>
                  <a:lnTo>
                    <a:pt x="78" y="47"/>
                  </a:lnTo>
                  <a:lnTo>
                    <a:pt x="72" y="49"/>
                  </a:lnTo>
                  <a:lnTo>
                    <a:pt x="68" y="57"/>
                  </a:lnTo>
                  <a:lnTo>
                    <a:pt x="68" y="59"/>
                  </a:lnTo>
                  <a:lnTo>
                    <a:pt x="68" y="62"/>
                  </a:lnTo>
                  <a:lnTo>
                    <a:pt x="70" y="66"/>
                  </a:lnTo>
                  <a:lnTo>
                    <a:pt x="70" y="68"/>
                  </a:lnTo>
                  <a:lnTo>
                    <a:pt x="68" y="70"/>
                  </a:lnTo>
                  <a:lnTo>
                    <a:pt x="64" y="76"/>
                  </a:lnTo>
                  <a:lnTo>
                    <a:pt x="62" y="83"/>
                  </a:lnTo>
                  <a:lnTo>
                    <a:pt x="64" y="93"/>
                  </a:lnTo>
                  <a:lnTo>
                    <a:pt x="68" y="102"/>
                  </a:lnTo>
                  <a:lnTo>
                    <a:pt x="70" y="106"/>
                  </a:lnTo>
                  <a:lnTo>
                    <a:pt x="60" y="110"/>
                  </a:lnTo>
                  <a:lnTo>
                    <a:pt x="11" y="97"/>
                  </a:lnTo>
                  <a:lnTo>
                    <a:pt x="0" y="106"/>
                  </a:lnTo>
                  <a:lnTo>
                    <a:pt x="7" y="129"/>
                  </a:lnTo>
                  <a:lnTo>
                    <a:pt x="22" y="138"/>
                  </a:lnTo>
                  <a:lnTo>
                    <a:pt x="78" y="135"/>
                  </a:lnTo>
                  <a:lnTo>
                    <a:pt x="104" y="123"/>
                  </a:lnTo>
                  <a:lnTo>
                    <a:pt x="108" y="119"/>
                  </a:lnTo>
                  <a:lnTo>
                    <a:pt x="108" y="119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37"/>
            <p:cNvSpPr>
              <a:spLocks/>
            </p:cNvSpPr>
            <p:nvPr/>
          </p:nvSpPr>
          <p:spPr bwMode="auto">
            <a:xfrm>
              <a:off x="3692525" y="4584701"/>
              <a:ext cx="139700" cy="17145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76" y="2"/>
                </a:cxn>
                <a:cxn ang="0">
                  <a:pos x="86" y="21"/>
                </a:cxn>
                <a:cxn ang="0">
                  <a:pos x="95" y="47"/>
                </a:cxn>
                <a:cxn ang="0">
                  <a:pos x="122" y="70"/>
                </a:cxn>
                <a:cxn ang="0">
                  <a:pos x="135" y="121"/>
                </a:cxn>
                <a:cxn ang="0">
                  <a:pos x="175" y="163"/>
                </a:cxn>
                <a:cxn ang="0">
                  <a:pos x="141" y="215"/>
                </a:cxn>
                <a:cxn ang="0">
                  <a:pos x="109" y="186"/>
                </a:cxn>
                <a:cxn ang="0">
                  <a:pos x="84" y="186"/>
                </a:cxn>
                <a:cxn ang="0">
                  <a:pos x="72" y="175"/>
                </a:cxn>
                <a:cxn ang="0">
                  <a:pos x="38" y="188"/>
                </a:cxn>
                <a:cxn ang="0">
                  <a:pos x="23" y="178"/>
                </a:cxn>
                <a:cxn ang="0">
                  <a:pos x="15" y="163"/>
                </a:cxn>
                <a:cxn ang="0">
                  <a:pos x="40" y="158"/>
                </a:cxn>
                <a:cxn ang="0">
                  <a:pos x="31" y="140"/>
                </a:cxn>
                <a:cxn ang="0">
                  <a:pos x="44" y="116"/>
                </a:cxn>
                <a:cxn ang="0">
                  <a:pos x="38" y="97"/>
                </a:cxn>
                <a:cxn ang="0">
                  <a:pos x="50" y="83"/>
                </a:cxn>
                <a:cxn ang="0">
                  <a:pos x="44" y="70"/>
                </a:cxn>
                <a:cxn ang="0">
                  <a:pos x="13" y="83"/>
                </a:cxn>
                <a:cxn ang="0">
                  <a:pos x="0" y="76"/>
                </a:cxn>
                <a:cxn ang="0">
                  <a:pos x="4" y="66"/>
                </a:cxn>
                <a:cxn ang="0">
                  <a:pos x="25" y="51"/>
                </a:cxn>
                <a:cxn ang="0">
                  <a:pos x="55" y="38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175" h="215">
                  <a:moveTo>
                    <a:pt x="53" y="0"/>
                  </a:moveTo>
                  <a:lnTo>
                    <a:pt x="76" y="2"/>
                  </a:lnTo>
                  <a:lnTo>
                    <a:pt x="86" y="21"/>
                  </a:lnTo>
                  <a:lnTo>
                    <a:pt x="95" y="47"/>
                  </a:lnTo>
                  <a:lnTo>
                    <a:pt x="122" y="70"/>
                  </a:lnTo>
                  <a:lnTo>
                    <a:pt x="135" y="121"/>
                  </a:lnTo>
                  <a:lnTo>
                    <a:pt x="175" y="163"/>
                  </a:lnTo>
                  <a:lnTo>
                    <a:pt x="141" y="215"/>
                  </a:lnTo>
                  <a:lnTo>
                    <a:pt x="109" y="186"/>
                  </a:lnTo>
                  <a:lnTo>
                    <a:pt x="84" y="186"/>
                  </a:lnTo>
                  <a:lnTo>
                    <a:pt x="72" y="175"/>
                  </a:lnTo>
                  <a:lnTo>
                    <a:pt x="38" y="188"/>
                  </a:lnTo>
                  <a:lnTo>
                    <a:pt x="23" y="178"/>
                  </a:lnTo>
                  <a:lnTo>
                    <a:pt x="15" y="163"/>
                  </a:lnTo>
                  <a:lnTo>
                    <a:pt x="40" y="158"/>
                  </a:lnTo>
                  <a:lnTo>
                    <a:pt x="31" y="140"/>
                  </a:lnTo>
                  <a:lnTo>
                    <a:pt x="44" y="116"/>
                  </a:lnTo>
                  <a:lnTo>
                    <a:pt x="38" y="97"/>
                  </a:lnTo>
                  <a:lnTo>
                    <a:pt x="50" y="83"/>
                  </a:lnTo>
                  <a:lnTo>
                    <a:pt x="44" y="70"/>
                  </a:lnTo>
                  <a:lnTo>
                    <a:pt x="13" y="83"/>
                  </a:lnTo>
                  <a:lnTo>
                    <a:pt x="0" y="76"/>
                  </a:lnTo>
                  <a:lnTo>
                    <a:pt x="4" y="66"/>
                  </a:lnTo>
                  <a:lnTo>
                    <a:pt x="25" y="51"/>
                  </a:lnTo>
                  <a:lnTo>
                    <a:pt x="55" y="38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38"/>
            <p:cNvSpPr>
              <a:spLocks/>
            </p:cNvSpPr>
            <p:nvPr/>
          </p:nvSpPr>
          <p:spPr bwMode="auto">
            <a:xfrm>
              <a:off x="5141912" y="4594226"/>
              <a:ext cx="163512" cy="765175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3" y="964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4">
                  <a:moveTo>
                    <a:pt x="0" y="947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3" y="964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39"/>
            <p:cNvSpPr>
              <a:spLocks/>
            </p:cNvSpPr>
            <p:nvPr/>
          </p:nvSpPr>
          <p:spPr bwMode="auto">
            <a:xfrm>
              <a:off x="5154612" y="4600576"/>
              <a:ext cx="161925" cy="765175"/>
            </a:xfrm>
            <a:custGeom>
              <a:avLst/>
              <a:gdLst/>
              <a:ahLst/>
              <a:cxnLst>
                <a:cxn ang="0">
                  <a:pos x="0" y="945"/>
                </a:cxn>
                <a:cxn ang="0">
                  <a:pos x="196" y="0"/>
                </a:cxn>
                <a:cxn ang="0">
                  <a:pos x="203" y="9"/>
                </a:cxn>
                <a:cxn ang="0">
                  <a:pos x="4" y="964"/>
                </a:cxn>
                <a:cxn ang="0">
                  <a:pos x="0" y="945"/>
                </a:cxn>
                <a:cxn ang="0">
                  <a:pos x="0" y="945"/>
                </a:cxn>
              </a:cxnLst>
              <a:rect l="0" t="0" r="r" b="b"/>
              <a:pathLst>
                <a:path w="203" h="964">
                  <a:moveTo>
                    <a:pt x="0" y="945"/>
                  </a:moveTo>
                  <a:lnTo>
                    <a:pt x="196" y="0"/>
                  </a:lnTo>
                  <a:lnTo>
                    <a:pt x="203" y="9"/>
                  </a:lnTo>
                  <a:lnTo>
                    <a:pt x="4" y="964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40"/>
            <p:cNvSpPr>
              <a:spLocks/>
            </p:cNvSpPr>
            <p:nvPr/>
          </p:nvSpPr>
          <p:spPr bwMode="auto">
            <a:xfrm>
              <a:off x="5170487" y="4605338"/>
              <a:ext cx="163512" cy="765175"/>
            </a:xfrm>
            <a:custGeom>
              <a:avLst/>
              <a:gdLst/>
              <a:ahLst/>
              <a:cxnLst>
                <a:cxn ang="0">
                  <a:pos x="0" y="946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6" y="965"/>
                </a:cxn>
                <a:cxn ang="0">
                  <a:pos x="0" y="946"/>
                </a:cxn>
                <a:cxn ang="0">
                  <a:pos x="0" y="946"/>
                </a:cxn>
              </a:cxnLst>
              <a:rect l="0" t="0" r="r" b="b"/>
              <a:pathLst>
                <a:path w="205" h="965">
                  <a:moveTo>
                    <a:pt x="0" y="946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6" y="965"/>
                  </a:lnTo>
                  <a:lnTo>
                    <a:pt x="0" y="946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41"/>
            <p:cNvSpPr>
              <a:spLocks/>
            </p:cNvSpPr>
            <p:nvPr/>
          </p:nvSpPr>
          <p:spPr bwMode="auto">
            <a:xfrm>
              <a:off x="5184775" y="4605338"/>
              <a:ext cx="163512" cy="768350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2"/>
                </a:cxn>
                <a:cxn ang="0">
                  <a:pos x="4" y="968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8">
                  <a:moveTo>
                    <a:pt x="0" y="947"/>
                  </a:moveTo>
                  <a:lnTo>
                    <a:pt x="196" y="0"/>
                  </a:lnTo>
                  <a:lnTo>
                    <a:pt x="205" y="12"/>
                  </a:lnTo>
                  <a:lnTo>
                    <a:pt x="4" y="968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42"/>
            <p:cNvSpPr>
              <a:spLocks/>
            </p:cNvSpPr>
            <p:nvPr/>
          </p:nvSpPr>
          <p:spPr bwMode="auto">
            <a:xfrm>
              <a:off x="5375275" y="4238626"/>
              <a:ext cx="117475" cy="131763"/>
            </a:xfrm>
            <a:custGeom>
              <a:avLst/>
              <a:gdLst/>
              <a:ahLst/>
              <a:cxnLst>
                <a:cxn ang="0">
                  <a:pos x="78" y="25"/>
                </a:cxn>
                <a:cxn ang="0">
                  <a:pos x="90" y="0"/>
                </a:cxn>
                <a:cxn ang="0">
                  <a:pos x="107" y="12"/>
                </a:cxn>
                <a:cxn ang="0">
                  <a:pos x="126" y="6"/>
                </a:cxn>
                <a:cxn ang="0">
                  <a:pos x="128" y="6"/>
                </a:cxn>
                <a:cxn ang="0">
                  <a:pos x="134" y="10"/>
                </a:cxn>
                <a:cxn ang="0">
                  <a:pos x="137" y="14"/>
                </a:cxn>
                <a:cxn ang="0">
                  <a:pos x="139" y="19"/>
                </a:cxn>
                <a:cxn ang="0">
                  <a:pos x="134" y="25"/>
                </a:cxn>
                <a:cxn ang="0">
                  <a:pos x="126" y="36"/>
                </a:cxn>
                <a:cxn ang="0">
                  <a:pos x="118" y="48"/>
                </a:cxn>
                <a:cxn ang="0">
                  <a:pos x="116" y="52"/>
                </a:cxn>
                <a:cxn ang="0">
                  <a:pos x="143" y="78"/>
                </a:cxn>
                <a:cxn ang="0">
                  <a:pos x="145" y="118"/>
                </a:cxn>
                <a:cxn ang="0">
                  <a:pos x="141" y="139"/>
                </a:cxn>
                <a:cxn ang="0">
                  <a:pos x="149" y="156"/>
                </a:cxn>
                <a:cxn ang="0">
                  <a:pos x="141" y="162"/>
                </a:cxn>
                <a:cxn ang="0">
                  <a:pos x="46" y="168"/>
                </a:cxn>
                <a:cxn ang="0">
                  <a:pos x="40" y="152"/>
                </a:cxn>
                <a:cxn ang="0">
                  <a:pos x="76" y="145"/>
                </a:cxn>
                <a:cxn ang="0">
                  <a:pos x="75" y="135"/>
                </a:cxn>
                <a:cxn ang="0">
                  <a:pos x="8" y="135"/>
                </a:cxn>
                <a:cxn ang="0">
                  <a:pos x="12" y="111"/>
                </a:cxn>
                <a:cxn ang="0">
                  <a:pos x="0" y="97"/>
                </a:cxn>
                <a:cxn ang="0">
                  <a:pos x="6" y="84"/>
                </a:cxn>
                <a:cxn ang="0">
                  <a:pos x="0" y="73"/>
                </a:cxn>
                <a:cxn ang="0">
                  <a:pos x="12" y="55"/>
                </a:cxn>
                <a:cxn ang="0">
                  <a:pos x="78" y="25"/>
                </a:cxn>
                <a:cxn ang="0">
                  <a:pos x="78" y="25"/>
                </a:cxn>
              </a:cxnLst>
              <a:rect l="0" t="0" r="r" b="b"/>
              <a:pathLst>
                <a:path w="149" h="168">
                  <a:moveTo>
                    <a:pt x="78" y="25"/>
                  </a:moveTo>
                  <a:lnTo>
                    <a:pt x="90" y="0"/>
                  </a:lnTo>
                  <a:lnTo>
                    <a:pt x="107" y="12"/>
                  </a:lnTo>
                  <a:lnTo>
                    <a:pt x="126" y="6"/>
                  </a:lnTo>
                  <a:lnTo>
                    <a:pt x="128" y="6"/>
                  </a:lnTo>
                  <a:lnTo>
                    <a:pt x="134" y="10"/>
                  </a:lnTo>
                  <a:lnTo>
                    <a:pt x="137" y="14"/>
                  </a:lnTo>
                  <a:lnTo>
                    <a:pt x="139" y="19"/>
                  </a:lnTo>
                  <a:lnTo>
                    <a:pt x="134" y="25"/>
                  </a:lnTo>
                  <a:lnTo>
                    <a:pt x="126" y="36"/>
                  </a:lnTo>
                  <a:lnTo>
                    <a:pt x="118" y="48"/>
                  </a:lnTo>
                  <a:lnTo>
                    <a:pt x="116" y="52"/>
                  </a:lnTo>
                  <a:lnTo>
                    <a:pt x="143" y="78"/>
                  </a:lnTo>
                  <a:lnTo>
                    <a:pt x="145" y="118"/>
                  </a:lnTo>
                  <a:lnTo>
                    <a:pt x="141" y="139"/>
                  </a:lnTo>
                  <a:lnTo>
                    <a:pt x="149" y="156"/>
                  </a:lnTo>
                  <a:lnTo>
                    <a:pt x="141" y="162"/>
                  </a:lnTo>
                  <a:lnTo>
                    <a:pt x="46" y="168"/>
                  </a:lnTo>
                  <a:lnTo>
                    <a:pt x="40" y="152"/>
                  </a:lnTo>
                  <a:lnTo>
                    <a:pt x="76" y="145"/>
                  </a:lnTo>
                  <a:lnTo>
                    <a:pt x="75" y="135"/>
                  </a:lnTo>
                  <a:lnTo>
                    <a:pt x="8" y="135"/>
                  </a:lnTo>
                  <a:lnTo>
                    <a:pt x="12" y="111"/>
                  </a:lnTo>
                  <a:lnTo>
                    <a:pt x="0" y="97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12" y="55"/>
                  </a:lnTo>
                  <a:lnTo>
                    <a:pt x="78" y="25"/>
                  </a:lnTo>
                  <a:lnTo>
                    <a:pt x="78" y="25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43"/>
            <p:cNvSpPr>
              <a:spLocks/>
            </p:cNvSpPr>
            <p:nvPr/>
          </p:nvSpPr>
          <p:spPr bwMode="auto">
            <a:xfrm>
              <a:off x="4886325" y="4416426"/>
              <a:ext cx="219075" cy="441325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141" y="7"/>
                </a:cxn>
                <a:cxn ang="0">
                  <a:pos x="116" y="24"/>
                </a:cxn>
                <a:cxn ang="0">
                  <a:pos x="86" y="53"/>
                </a:cxn>
                <a:cxn ang="0">
                  <a:pos x="55" y="95"/>
                </a:cxn>
                <a:cxn ang="0">
                  <a:pos x="27" y="146"/>
                </a:cxn>
                <a:cxn ang="0">
                  <a:pos x="10" y="213"/>
                </a:cxn>
                <a:cxn ang="0">
                  <a:pos x="0" y="293"/>
                </a:cxn>
                <a:cxn ang="0">
                  <a:pos x="6" y="380"/>
                </a:cxn>
                <a:cxn ang="0">
                  <a:pos x="25" y="450"/>
                </a:cxn>
                <a:cxn ang="0">
                  <a:pos x="50" y="500"/>
                </a:cxn>
                <a:cxn ang="0">
                  <a:pos x="80" y="532"/>
                </a:cxn>
                <a:cxn ang="0">
                  <a:pos x="111" y="551"/>
                </a:cxn>
                <a:cxn ang="0">
                  <a:pos x="139" y="557"/>
                </a:cxn>
                <a:cxn ang="0">
                  <a:pos x="166" y="557"/>
                </a:cxn>
                <a:cxn ang="0">
                  <a:pos x="185" y="553"/>
                </a:cxn>
                <a:cxn ang="0">
                  <a:pos x="196" y="547"/>
                </a:cxn>
                <a:cxn ang="0">
                  <a:pos x="208" y="542"/>
                </a:cxn>
                <a:cxn ang="0">
                  <a:pos x="221" y="536"/>
                </a:cxn>
                <a:cxn ang="0">
                  <a:pos x="236" y="528"/>
                </a:cxn>
                <a:cxn ang="0">
                  <a:pos x="255" y="519"/>
                </a:cxn>
                <a:cxn ang="0">
                  <a:pos x="272" y="509"/>
                </a:cxn>
                <a:cxn ang="0">
                  <a:pos x="270" y="498"/>
                </a:cxn>
                <a:cxn ang="0">
                  <a:pos x="257" y="504"/>
                </a:cxn>
                <a:cxn ang="0">
                  <a:pos x="242" y="511"/>
                </a:cxn>
                <a:cxn ang="0">
                  <a:pos x="227" y="519"/>
                </a:cxn>
                <a:cxn ang="0">
                  <a:pos x="206" y="525"/>
                </a:cxn>
                <a:cxn ang="0">
                  <a:pos x="187" y="532"/>
                </a:cxn>
                <a:cxn ang="0">
                  <a:pos x="166" y="534"/>
                </a:cxn>
                <a:cxn ang="0">
                  <a:pos x="149" y="534"/>
                </a:cxn>
                <a:cxn ang="0">
                  <a:pos x="128" y="528"/>
                </a:cxn>
                <a:cxn ang="0">
                  <a:pos x="107" y="519"/>
                </a:cxn>
                <a:cxn ang="0">
                  <a:pos x="88" y="507"/>
                </a:cxn>
                <a:cxn ang="0">
                  <a:pos x="67" y="488"/>
                </a:cxn>
                <a:cxn ang="0">
                  <a:pos x="50" y="464"/>
                </a:cxn>
                <a:cxn ang="0">
                  <a:pos x="35" y="431"/>
                </a:cxn>
                <a:cxn ang="0">
                  <a:pos x="21" y="388"/>
                </a:cxn>
                <a:cxn ang="0">
                  <a:pos x="16" y="333"/>
                </a:cxn>
                <a:cxn ang="0">
                  <a:pos x="16" y="274"/>
                </a:cxn>
                <a:cxn ang="0">
                  <a:pos x="21" y="222"/>
                </a:cxn>
                <a:cxn ang="0">
                  <a:pos x="35" y="173"/>
                </a:cxn>
                <a:cxn ang="0">
                  <a:pos x="52" y="129"/>
                </a:cxn>
                <a:cxn ang="0">
                  <a:pos x="74" y="89"/>
                </a:cxn>
                <a:cxn ang="0">
                  <a:pos x="103" y="57"/>
                </a:cxn>
                <a:cxn ang="0">
                  <a:pos x="135" y="28"/>
                </a:cxn>
                <a:cxn ang="0">
                  <a:pos x="171" y="5"/>
                </a:cxn>
                <a:cxn ang="0">
                  <a:pos x="158" y="0"/>
                </a:cxn>
              </a:cxnLst>
              <a:rect l="0" t="0" r="r" b="b"/>
              <a:pathLst>
                <a:path w="276" h="557">
                  <a:moveTo>
                    <a:pt x="158" y="0"/>
                  </a:moveTo>
                  <a:lnTo>
                    <a:pt x="156" y="0"/>
                  </a:lnTo>
                  <a:lnTo>
                    <a:pt x="151" y="4"/>
                  </a:lnTo>
                  <a:lnTo>
                    <a:pt x="141" y="7"/>
                  </a:lnTo>
                  <a:lnTo>
                    <a:pt x="130" y="17"/>
                  </a:lnTo>
                  <a:lnTo>
                    <a:pt x="116" y="24"/>
                  </a:lnTo>
                  <a:lnTo>
                    <a:pt x="101" y="38"/>
                  </a:lnTo>
                  <a:lnTo>
                    <a:pt x="86" y="53"/>
                  </a:lnTo>
                  <a:lnTo>
                    <a:pt x="73" y="74"/>
                  </a:lnTo>
                  <a:lnTo>
                    <a:pt x="55" y="95"/>
                  </a:lnTo>
                  <a:lnTo>
                    <a:pt x="42" y="120"/>
                  </a:lnTo>
                  <a:lnTo>
                    <a:pt x="27" y="146"/>
                  </a:lnTo>
                  <a:lnTo>
                    <a:pt x="19" y="178"/>
                  </a:lnTo>
                  <a:lnTo>
                    <a:pt x="10" y="213"/>
                  </a:lnTo>
                  <a:lnTo>
                    <a:pt x="4" y="249"/>
                  </a:lnTo>
                  <a:lnTo>
                    <a:pt x="0" y="293"/>
                  </a:lnTo>
                  <a:lnTo>
                    <a:pt x="4" y="338"/>
                  </a:lnTo>
                  <a:lnTo>
                    <a:pt x="6" y="380"/>
                  </a:lnTo>
                  <a:lnTo>
                    <a:pt x="16" y="418"/>
                  </a:lnTo>
                  <a:lnTo>
                    <a:pt x="25" y="450"/>
                  </a:lnTo>
                  <a:lnTo>
                    <a:pt x="36" y="479"/>
                  </a:lnTo>
                  <a:lnTo>
                    <a:pt x="50" y="500"/>
                  </a:lnTo>
                  <a:lnTo>
                    <a:pt x="65" y="519"/>
                  </a:lnTo>
                  <a:lnTo>
                    <a:pt x="80" y="532"/>
                  </a:lnTo>
                  <a:lnTo>
                    <a:pt x="95" y="544"/>
                  </a:lnTo>
                  <a:lnTo>
                    <a:pt x="111" y="551"/>
                  </a:lnTo>
                  <a:lnTo>
                    <a:pt x="126" y="555"/>
                  </a:lnTo>
                  <a:lnTo>
                    <a:pt x="139" y="557"/>
                  </a:lnTo>
                  <a:lnTo>
                    <a:pt x="154" y="557"/>
                  </a:lnTo>
                  <a:lnTo>
                    <a:pt x="166" y="557"/>
                  </a:lnTo>
                  <a:lnTo>
                    <a:pt x="177" y="555"/>
                  </a:lnTo>
                  <a:lnTo>
                    <a:pt x="185" y="553"/>
                  </a:lnTo>
                  <a:lnTo>
                    <a:pt x="192" y="551"/>
                  </a:lnTo>
                  <a:lnTo>
                    <a:pt x="196" y="547"/>
                  </a:lnTo>
                  <a:lnTo>
                    <a:pt x="202" y="546"/>
                  </a:lnTo>
                  <a:lnTo>
                    <a:pt x="208" y="542"/>
                  </a:lnTo>
                  <a:lnTo>
                    <a:pt x="215" y="540"/>
                  </a:lnTo>
                  <a:lnTo>
                    <a:pt x="221" y="536"/>
                  </a:lnTo>
                  <a:lnTo>
                    <a:pt x="228" y="532"/>
                  </a:lnTo>
                  <a:lnTo>
                    <a:pt x="236" y="528"/>
                  </a:lnTo>
                  <a:lnTo>
                    <a:pt x="242" y="526"/>
                  </a:lnTo>
                  <a:lnTo>
                    <a:pt x="255" y="519"/>
                  </a:lnTo>
                  <a:lnTo>
                    <a:pt x="265" y="513"/>
                  </a:lnTo>
                  <a:lnTo>
                    <a:pt x="272" y="509"/>
                  </a:lnTo>
                  <a:lnTo>
                    <a:pt x="276" y="509"/>
                  </a:lnTo>
                  <a:lnTo>
                    <a:pt x="270" y="498"/>
                  </a:lnTo>
                  <a:lnTo>
                    <a:pt x="267" y="498"/>
                  </a:lnTo>
                  <a:lnTo>
                    <a:pt x="257" y="504"/>
                  </a:lnTo>
                  <a:lnTo>
                    <a:pt x="249" y="507"/>
                  </a:lnTo>
                  <a:lnTo>
                    <a:pt x="242" y="511"/>
                  </a:lnTo>
                  <a:lnTo>
                    <a:pt x="234" y="513"/>
                  </a:lnTo>
                  <a:lnTo>
                    <a:pt x="227" y="519"/>
                  </a:lnTo>
                  <a:lnTo>
                    <a:pt x="215" y="521"/>
                  </a:lnTo>
                  <a:lnTo>
                    <a:pt x="206" y="525"/>
                  </a:lnTo>
                  <a:lnTo>
                    <a:pt x="196" y="528"/>
                  </a:lnTo>
                  <a:lnTo>
                    <a:pt x="187" y="532"/>
                  </a:lnTo>
                  <a:lnTo>
                    <a:pt x="175" y="532"/>
                  </a:lnTo>
                  <a:lnTo>
                    <a:pt x="166" y="534"/>
                  </a:lnTo>
                  <a:lnTo>
                    <a:pt x="156" y="534"/>
                  </a:lnTo>
                  <a:lnTo>
                    <a:pt x="149" y="534"/>
                  </a:lnTo>
                  <a:lnTo>
                    <a:pt x="137" y="530"/>
                  </a:lnTo>
                  <a:lnTo>
                    <a:pt x="128" y="528"/>
                  </a:lnTo>
                  <a:lnTo>
                    <a:pt x="116" y="523"/>
                  </a:lnTo>
                  <a:lnTo>
                    <a:pt x="107" y="519"/>
                  </a:lnTo>
                  <a:lnTo>
                    <a:pt x="97" y="513"/>
                  </a:lnTo>
                  <a:lnTo>
                    <a:pt x="88" y="507"/>
                  </a:lnTo>
                  <a:lnTo>
                    <a:pt x="76" y="498"/>
                  </a:lnTo>
                  <a:lnTo>
                    <a:pt x="67" y="488"/>
                  </a:lnTo>
                  <a:lnTo>
                    <a:pt x="57" y="477"/>
                  </a:lnTo>
                  <a:lnTo>
                    <a:pt x="50" y="464"/>
                  </a:lnTo>
                  <a:lnTo>
                    <a:pt x="40" y="449"/>
                  </a:lnTo>
                  <a:lnTo>
                    <a:pt x="35" y="431"/>
                  </a:lnTo>
                  <a:lnTo>
                    <a:pt x="27" y="409"/>
                  </a:lnTo>
                  <a:lnTo>
                    <a:pt x="21" y="388"/>
                  </a:lnTo>
                  <a:lnTo>
                    <a:pt x="17" y="361"/>
                  </a:lnTo>
                  <a:lnTo>
                    <a:pt x="16" y="333"/>
                  </a:lnTo>
                  <a:lnTo>
                    <a:pt x="16" y="302"/>
                  </a:lnTo>
                  <a:lnTo>
                    <a:pt x="16" y="274"/>
                  </a:lnTo>
                  <a:lnTo>
                    <a:pt x="17" y="247"/>
                  </a:lnTo>
                  <a:lnTo>
                    <a:pt x="21" y="222"/>
                  </a:lnTo>
                  <a:lnTo>
                    <a:pt x="27" y="196"/>
                  </a:lnTo>
                  <a:lnTo>
                    <a:pt x="35" y="173"/>
                  </a:lnTo>
                  <a:lnTo>
                    <a:pt x="42" y="150"/>
                  </a:lnTo>
                  <a:lnTo>
                    <a:pt x="52" y="129"/>
                  </a:lnTo>
                  <a:lnTo>
                    <a:pt x="63" y="108"/>
                  </a:lnTo>
                  <a:lnTo>
                    <a:pt x="74" y="89"/>
                  </a:lnTo>
                  <a:lnTo>
                    <a:pt x="88" y="72"/>
                  </a:lnTo>
                  <a:lnTo>
                    <a:pt x="103" y="57"/>
                  </a:lnTo>
                  <a:lnTo>
                    <a:pt x="116" y="42"/>
                  </a:lnTo>
                  <a:lnTo>
                    <a:pt x="135" y="28"/>
                  </a:lnTo>
                  <a:lnTo>
                    <a:pt x="152" y="15"/>
                  </a:lnTo>
                  <a:lnTo>
                    <a:pt x="171" y="5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44"/>
            <p:cNvSpPr>
              <a:spLocks/>
            </p:cNvSpPr>
            <p:nvPr/>
          </p:nvSpPr>
          <p:spPr bwMode="auto">
            <a:xfrm>
              <a:off x="4954587" y="4210051"/>
              <a:ext cx="74612" cy="123825"/>
            </a:xfrm>
            <a:custGeom>
              <a:avLst/>
              <a:gdLst/>
              <a:ahLst/>
              <a:cxnLst>
                <a:cxn ang="0">
                  <a:pos x="91" y="61"/>
                </a:cxn>
                <a:cxn ang="0">
                  <a:pos x="38" y="78"/>
                </a:cxn>
                <a:cxn ang="0">
                  <a:pos x="40" y="84"/>
                </a:cxn>
                <a:cxn ang="0">
                  <a:pos x="46" y="97"/>
                </a:cxn>
                <a:cxn ang="0">
                  <a:pos x="49" y="110"/>
                </a:cxn>
                <a:cxn ang="0">
                  <a:pos x="49" y="116"/>
                </a:cxn>
                <a:cxn ang="0">
                  <a:pos x="38" y="110"/>
                </a:cxn>
                <a:cxn ang="0">
                  <a:pos x="30" y="105"/>
                </a:cxn>
                <a:cxn ang="0">
                  <a:pos x="34" y="114"/>
                </a:cxn>
                <a:cxn ang="0">
                  <a:pos x="44" y="129"/>
                </a:cxn>
                <a:cxn ang="0">
                  <a:pos x="46" y="141"/>
                </a:cxn>
                <a:cxn ang="0">
                  <a:pos x="49" y="147"/>
                </a:cxn>
                <a:cxn ang="0">
                  <a:pos x="53" y="150"/>
                </a:cxn>
                <a:cxn ang="0">
                  <a:pos x="51" y="156"/>
                </a:cxn>
                <a:cxn ang="0">
                  <a:pos x="42" y="150"/>
                </a:cxn>
                <a:cxn ang="0">
                  <a:pos x="28" y="141"/>
                </a:cxn>
                <a:cxn ang="0">
                  <a:pos x="13" y="129"/>
                </a:cxn>
                <a:cxn ang="0">
                  <a:pos x="6" y="120"/>
                </a:cxn>
                <a:cxn ang="0">
                  <a:pos x="0" y="107"/>
                </a:cxn>
                <a:cxn ang="0">
                  <a:pos x="4" y="107"/>
                </a:cxn>
                <a:cxn ang="0">
                  <a:pos x="21" y="124"/>
                </a:cxn>
                <a:cxn ang="0">
                  <a:pos x="36" y="137"/>
                </a:cxn>
                <a:cxn ang="0">
                  <a:pos x="32" y="129"/>
                </a:cxn>
                <a:cxn ang="0">
                  <a:pos x="23" y="112"/>
                </a:cxn>
                <a:cxn ang="0">
                  <a:pos x="13" y="95"/>
                </a:cxn>
                <a:cxn ang="0">
                  <a:pos x="11" y="84"/>
                </a:cxn>
                <a:cxn ang="0">
                  <a:pos x="15" y="80"/>
                </a:cxn>
                <a:cxn ang="0">
                  <a:pos x="21" y="84"/>
                </a:cxn>
                <a:cxn ang="0">
                  <a:pos x="30" y="93"/>
                </a:cxn>
                <a:cxn ang="0">
                  <a:pos x="36" y="103"/>
                </a:cxn>
                <a:cxn ang="0">
                  <a:pos x="32" y="93"/>
                </a:cxn>
                <a:cxn ang="0">
                  <a:pos x="25" y="74"/>
                </a:cxn>
                <a:cxn ang="0">
                  <a:pos x="17" y="52"/>
                </a:cxn>
                <a:cxn ang="0">
                  <a:pos x="15" y="38"/>
                </a:cxn>
                <a:cxn ang="0">
                  <a:pos x="11" y="25"/>
                </a:cxn>
                <a:cxn ang="0">
                  <a:pos x="11" y="12"/>
                </a:cxn>
                <a:cxn ang="0">
                  <a:pos x="19" y="0"/>
                </a:cxn>
                <a:cxn ang="0">
                  <a:pos x="21" y="6"/>
                </a:cxn>
                <a:cxn ang="0">
                  <a:pos x="21" y="19"/>
                </a:cxn>
                <a:cxn ang="0">
                  <a:pos x="21" y="36"/>
                </a:cxn>
                <a:cxn ang="0">
                  <a:pos x="34" y="74"/>
                </a:cxn>
              </a:cxnLst>
              <a:rect l="0" t="0" r="r" b="b"/>
              <a:pathLst>
                <a:path w="93" h="156">
                  <a:moveTo>
                    <a:pt x="34" y="74"/>
                  </a:moveTo>
                  <a:lnTo>
                    <a:pt x="91" y="61"/>
                  </a:lnTo>
                  <a:lnTo>
                    <a:pt x="93" y="69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2" y="90"/>
                  </a:lnTo>
                  <a:lnTo>
                    <a:pt x="46" y="97"/>
                  </a:lnTo>
                  <a:lnTo>
                    <a:pt x="46" y="103"/>
                  </a:lnTo>
                  <a:lnTo>
                    <a:pt x="49" y="110"/>
                  </a:lnTo>
                  <a:lnTo>
                    <a:pt x="49" y="114"/>
                  </a:lnTo>
                  <a:lnTo>
                    <a:pt x="49" y="116"/>
                  </a:lnTo>
                  <a:lnTo>
                    <a:pt x="44" y="114"/>
                  </a:lnTo>
                  <a:lnTo>
                    <a:pt x="38" y="110"/>
                  </a:lnTo>
                  <a:lnTo>
                    <a:pt x="32" y="105"/>
                  </a:lnTo>
                  <a:lnTo>
                    <a:pt x="30" y="105"/>
                  </a:lnTo>
                  <a:lnTo>
                    <a:pt x="30" y="107"/>
                  </a:lnTo>
                  <a:lnTo>
                    <a:pt x="34" y="114"/>
                  </a:lnTo>
                  <a:lnTo>
                    <a:pt x="38" y="124"/>
                  </a:lnTo>
                  <a:lnTo>
                    <a:pt x="44" y="129"/>
                  </a:lnTo>
                  <a:lnTo>
                    <a:pt x="44" y="135"/>
                  </a:lnTo>
                  <a:lnTo>
                    <a:pt x="46" y="141"/>
                  </a:lnTo>
                  <a:lnTo>
                    <a:pt x="47" y="145"/>
                  </a:lnTo>
                  <a:lnTo>
                    <a:pt x="49" y="147"/>
                  </a:lnTo>
                  <a:lnTo>
                    <a:pt x="51" y="149"/>
                  </a:lnTo>
                  <a:lnTo>
                    <a:pt x="53" y="150"/>
                  </a:lnTo>
                  <a:lnTo>
                    <a:pt x="53" y="154"/>
                  </a:lnTo>
                  <a:lnTo>
                    <a:pt x="51" y="156"/>
                  </a:lnTo>
                  <a:lnTo>
                    <a:pt x="47" y="152"/>
                  </a:lnTo>
                  <a:lnTo>
                    <a:pt x="42" y="150"/>
                  </a:lnTo>
                  <a:lnTo>
                    <a:pt x="34" y="145"/>
                  </a:lnTo>
                  <a:lnTo>
                    <a:pt x="28" y="141"/>
                  </a:lnTo>
                  <a:lnTo>
                    <a:pt x="19" y="135"/>
                  </a:lnTo>
                  <a:lnTo>
                    <a:pt x="13" y="129"/>
                  </a:lnTo>
                  <a:lnTo>
                    <a:pt x="7" y="124"/>
                  </a:lnTo>
                  <a:lnTo>
                    <a:pt x="6" y="120"/>
                  </a:lnTo>
                  <a:lnTo>
                    <a:pt x="0" y="112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4" y="107"/>
                  </a:lnTo>
                  <a:lnTo>
                    <a:pt x="11" y="114"/>
                  </a:lnTo>
                  <a:lnTo>
                    <a:pt x="21" y="124"/>
                  </a:lnTo>
                  <a:lnTo>
                    <a:pt x="32" y="133"/>
                  </a:lnTo>
                  <a:lnTo>
                    <a:pt x="36" y="137"/>
                  </a:lnTo>
                  <a:lnTo>
                    <a:pt x="34" y="135"/>
                  </a:lnTo>
                  <a:lnTo>
                    <a:pt x="32" y="129"/>
                  </a:lnTo>
                  <a:lnTo>
                    <a:pt x="28" y="120"/>
                  </a:lnTo>
                  <a:lnTo>
                    <a:pt x="23" y="112"/>
                  </a:lnTo>
                  <a:lnTo>
                    <a:pt x="17" y="103"/>
                  </a:lnTo>
                  <a:lnTo>
                    <a:pt x="13" y="95"/>
                  </a:lnTo>
                  <a:lnTo>
                    <a:pt x="9" y="88"/>
                  </a:lnTo>
                  <a:lnTo>
                    <a:pt x="11" y="84"/>
                  </a:lnTo>
                  <a:lnTo>
                    <a:pt x="11" y="80"/>
                  </a:lnTo>
                  <a:lnTo>
                    <a:pt x="15" y="80"/>
                  </a:lnTo>
                  <a:lnTo>
                    <a:pt x="19" y="80"/>
                  </a:lnTo>
                  <a:lnTo>
                    <a:pt x="21" y="84"/>
                  </a:lnTo>
                  <a:lnTo>
                    <a:pt x="25" y="86"/>
                  </a:lnTo>
                  <a:lnTo>
                    <a:pt x="30" y="93"/>
                  </a:lnTo>
                  <a:lnTo>
                    <a:pt x="34" y="99"/>
                  </a:lnTo>
                  <a:lnTo>
                    <a:pt x="36" y="103"/>
                  </a:lnTo>
                  <a:lnTo>
                    <a:pt x="34" y="99"/>
                  </a:lnTo>
                  <a:lnTo>
                    <a:pt x="32" y="93"/>
                  </a:lnTo>
                  <a:lnTo>
                    <a:pt x="28" y="84"/>
                  </a:lnTo>
                  <a:lnTo>
                    <a:pt x="25" y="74"/>
                  </a:lnTo>
                  <a:lnTo>
                    <a:pt x="21" y="61"/>
                  </a:lnTo>
                  <a:lnTo>
                    <a:pt x="17" y="52"/>
                  </a:lnTo>
                  <a:lnTo>
                    <a:pt x="15" y="44"/>
                  </a:lnTo>
                  <a:lnTo>
                    <a:pt x="15" y="38"/>
                  </a:lnTo>
                  <a:lnTo>
                    <a:pt x="13" y="31"/>
                  </a:lnTo>
                  <a:lnTo>
                    <a:pt x="11" y="25"/>
                  </a:lnTo>
                  <a:lnTo>
                    <a:pt x="11" y="19"/>
                  </a:lnTo>
                  <a:lnTo>
                    <a:pt x="11" y="1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21" y="6"/>
                  </a:lnTo>
                  <a:lnTo>
                    <a:pt x="21" y="13"/>
                  </a:lnTo>
                  <a:lnTo>
                    <a:pt x="21" y="19"/>
                  </a:lnTo>
                  <a:lnTo>
                    <a:pt x="21" y="31"/>
                  </a:lnTo>
                  <a:lnTo>
                    <a:pt x="21" y="36"/>
                  </a:lnTo>
                  <a:lnTo>
                    <a:pt x="34" y="74"/>
                  </a:lnTo>
                  <a:lnTo>
                    <a:pt x="34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45"/>
            <p:cNvSpPr>
              <a:spLocks/>
            </p:cNvSpPr>
            <p:nvPr/>
          </p:nvSpPr>
          <p:spPr bwMode="auto">
            <a:xfrm>
              <a:off x="5032375" y="4214813"/>
              <a:ext cx="128587" cy="58738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49" y="30"/>
                </a:cxn>
                <a:cxn ang="0">
                  <a:pos x="45" y="26"/>
                </a:cxn>
                <a:cxn ang="0">
                  <a:pos x="38" y="21"/>
                </a:cxn>
                <a:cxn ang="0">
                  <a:pos x="32" y="21"/>
                </a:cxn>
                <a:cxn ang="0">
                  <a:pos x="23" y="21"/>
                </a:cxn>
                <a:cxn ang="0">
                  <a:pos x="13" y="26"/>
                </a:cxn>
                <a:cxn ang="0">
                  <a:pos x="5" y="32"/>
                </a:cxn>
                <a:cxn ang="0">
                  <a:pos x="2" y="44"/>
                </a:cxn>
                <a:cxn ang="0">
                  <a:pos x="0" y="51"/>
                </a:cxn>
                <a:cxn ang="0">
                  <a:pos x="4" y="61"/>
                </a:cxn>
                <a:cxn ang="0">
                  <a:pos x="7" y="66"/>
                </a:cxn>
                <a:cxn ang="0">
                  <a:pos x="17" y="72"/>
                </a:cxn>
                <a:cxn ang="0">
                  <a:pos x="23" y="72"/>
                </a:cxn>
                <a:cxn ang="0">
                  <a:pos x="32" y="72"/>
                </a:cxn>
                <a:cxn ang="0">
                  <a:pos x="40" y="70"/>
                </a:cxn>
                <a:cxn ang="0">
                  <a:pos x="45" y="66"/>
                </a:cxn>
                <a:cxn ang="0">
                  <a:pos x="49" y="63"/>
                </a:cxn>
                <a:cxn ang="0">
                  <a:pos x="53" y="55"/>
                </a:cxn>
                <a:cxn ang="0">
                  <a:pos x="55" y="47"/>
                </a:cxn>
                <a:cxn ang="0">
                  <a:pos x="57" y="45"/>
                </a:cxn>
                <a:cxn ang="0">
                  <a:pos x="57" y="42"/>
                </a:cxn>
                <a:cxn ang="0">
                  <a:pos x="63" y="34"/>
                </a:cxn>
                <a:cxn ang="0">
                  <a:pos x="70" y="26"/>
                </a:cxn>
                <a:cxn ang="0">
                  <a:pos x="78" y="23"/>
                </a:cxn>
                <a:cxn ang="0">
                  <a:pos x="83" y="23"/>
                </a:cxn>
                <a:cxn ang="0">
                  <a:pos x="91" y="26"/>
                </a:cxn>
                <a:cxn ang="0">
                  <a:pos x="97" y="32"/>
                </a:cxn>
                <a:cxn ang="0">
                  <a:pos x="99" y="34"/>
                </a:cxn>
                <a:cxn ang="0">
                  <a:pos x="101" y="36"/>
                </a:cxn>
                <a:cxn ang="0">
                  <a:pos x="108" y="42"/>
                </a:cxn>
                <a:cxn ang="0">
                  <a:pos x="116" y="47"/>
                </a:cxn>
                <a:cxn ang="0">
                  <a:pos x="127" y="51"/>
                </a:cxn>
                <a:cxn ang="0">
                  <a:pos x="137" y="51"/>
                </a:cxn>
                <a:cxn ang="0">
                  <a:pos x="146" y="47"/>
                </a:cxn>
                <a:cxn ang="0">
                  <a:pos x="152" y="42"/>
                </a:cxn>
                <a:cxn ang="0">
                  <a:pos x="159" y="36"/>
                </a:cxn>
                <a:cxn ang="0">
                  <a:pos x="161" y="26"/>
                </a:cxn>
                <a:cxn ang="0">
                  <a:pos x="159" y="17"/>
                </a:cxn>
                <a:cxn ang="0">
                  <a:pos x="154" y="7"/>
                </a:cxn>
                <a:cxn ang="0">
                  <a:pos x="150" y="4"/>
                </a:cxn>
                <a:cxn ang="0">
                  <a:pos x="140" y="0"/>
                </a:cxn>
                <a:cxn ang="0">
                  <a:pos x="133" y="0"/>
                </a:cxn>
                <a:cxn ang="0">
                  <a:pos x="127" y="2"/>
                </a:cxn>
                <a:cxn ang="0">
                  <a:pos x="123" y="4"/>
                </a:cxn>
                <a:cxn ang="0">
                  <a:pos x="118" y="4"/>
                </a:cxn>
                <a:cxn ang="0">
                  <a:pos x="112" y="7"/>
                </a:cxn>
                <a:cxn ang="0">
                  <a:pos x="108" y="11"/>
                </a:cxn>
                <a:cxn ang="0">
                  <a:pos x="108" y="15"/>
                </a:cxn>
                <a:cxn ang="0">
                  <a:pos x="106" y="23"/>
                </a:cxn>
                <a:cxn ang="0">
                  <a:pos x="106" y="30"/>
                </a:cxn>
                <a:cxn ang="0">
                  <a:pos x="102" y="23"/>
                </a:cxn>
                <a:cxn ang="0">
                  <a:pos x="97" y="19"/>
                </a:cxn>
                <a:cxn ang="0">
                  <a:pos x="91" y="15"/>
                </a:cxn>
                <a:cxn ang="0">
                  <a:pos x="85" y="15"/>
                </a:cxn>
                <a:cxn ang="0">
                  <a:pos x="74" y="15"/>
                </a:cxn>
                <a:cxn ang="0">
                  <a:pos x="63" y="23"/>
                </a:cxn>
                <a:cxn ang="0">
                  <a:pos x="53" y="28"/>
                </a:cxn>
                <a:cxn ang="0">
                  <a:pos x="51" y="32"/>
                </a:cxn>
                <a:cxn ang="0">
                  <a:pos x="51" y="32"/>
                </a:cxn>
              </a:cxnLst>
              <a:rect l="0" t="0" r="r" b="b"/>
              <a:pathLst>
                <a:path w="161" h="72">
                  <a:moveTo>
                    <a:pt x="51" y="32"/>
                  </a:moveTo>
                  <a:lnTo>
                    <a:pt x="49" y="30"/>
                  </a:lnTo>
                  <a:lnTo>
                    <a:pt x="45" y="26"/>
                  </a:lnTo>
                  <a:lnTo>
                    <a:pt x="38" y="21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3" y="26"/>
                  </a:lnTo>
                  <a:lnTo>
                    <a:pt x="5" y="32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61"/>
                  </a:lnTo>
                  <a:lnTo>
                    <a:pt x="7" y="66"/>
                  </a:lnTo>
                  <a:lnTo>
                    <a:pt x="17" y="72"/>
                  </a:lnTo>
                  <a:lnTo>
                    <a:pt x="23" y="72"/>
                  </a:lnTo>
                  <a:lnTo>
                    <a:pt x="32" y="72"/>
                  </a:lnTo>
                  <a:lnTo>
                    <a:pt x="40" y="70"/>
                  </a:lnTo>
                  <a:lnTo>
                    <a:pt x="45" y="66"/>
                  </a:lnTo>
                  <a:lnTo>
                    <a:pt x="49" y="63"/>
                  </a:lnTo>
                  <a:lnTo>
                    <a:pt x="53" y="55"/>
                  </a:lnTo>
                  <a:lnTo>
                    <a:pt x="55" y="47"/>
                  </a:lnTo>
                  <a:lnTo>
                    <a:pt x="57" y="45"/>
                  </a:lnTo>
                  <a:lnTo>
                    <a:pt x="57" y="42"/>
                  </a:lnTo>
                  <a:lnTo>
                    <a:pt x="63" y="34"/>
                  </a:lnTo>
                  <a:lnTo>
                    <a:pt x="70" y="26"/>
                  </a:lnTo>
                  <a:lnTo>
                    <a:pt x="78" y="23"/>
                  </a:lnTo>
                  <a:lnTo>
                    <a:pt x="83" y="23"/>
                  </a:lnTo>
                  <a:lnTo>
                    <a:pt x="91" y="26"/>
                  </a:lnTo>
                  <a:lnTo>
                    <a:pt x="97" y="32"/>
                  </a:lnTo>
                  <a:lnTo>
                    <a:pt x="99" y="34"/>
                  </a:lnTo>
                  <a:lnTo>
                    <a:pt x="101" y="36"/>
                  </a:lnTo>
                  <a:lnTo>
                    <a:pt x="108" y="42"/>
                  </a:lnTo>
                  <a:lnTo>
                    <a:pt x="116" y="47"/>
                  </a:lnTo>
                  <a:lnTo>
                    <a:pt x="127" y="51"/>
                  </a:lnTo>
                  <a:lnTo>
                    <a:pt x="137" y="51"/>
                  </a:lnTo>
                  <a:lnTo>
                    <a:pt x="146" y="47"/>
                  </a:lnTo>
                  <a:lnTo>
                    <a:pt x="152" y="42"/>
                  </a:lnTo>
                  <a:lnTo>
                    <a:pt x="159" y="36"/>
                  </a:lnTo>
                  <a:lnTo>
                    <a:pt x="161" y="26"/>
                  </a:lnTo>
                  <a:lnTo>
                    <a:pt x="159" y="17"/>
                  </a:lnTo>
                  <a:lnTo>
                    <a:pt x="154" y="7"/>
                  </a:lnTo>
                  <a:lnTo>
                    <a:pt x="150" y="4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27" y="2"/>
                  </a:lnTo>
                  <a:lnTo>
                    <a:pt x="123" y="4"/>
                  </a:lnTo>
                  <a:lnTo>
                    <a:pt x="118" y="4"/>
                  </a:lnTo>
                  <a:lnTo>
                    <a:pt x="112" y="7"/>
                  </a:lnTo>
                  <a:lnTo>
                    <a:pt x="108" y="11"/>
                  </a:lnTo>
                  <a:lnTo>
                    <a:pt x="108" y="15"/>
                  </a:lnTo>
                  <a:lnTo>
                    <a:pt x="106" y="23"/>
                  </a:lnTo>
                  <a:lnTo>
                    <a:pt x="106" y="30"/>
                  </a:lnTo>
                  <a:lnTo>
                    <a:pt x="102" y="23"/>
                  </a:lnTo>
                  <a:lnTo>
                    <a:pt x="97" y="19"/>
                  </a:lnTo>
                  <a:lnTo>
                    <a:pt x="91" y="15"/>
                  </a:lnTo>
                  <a:lnTo>
                    <a:pt x="85" y="15"/>
                  </a:lnTo>
                  <a:lnTo>
                    <a:pt x="74" y="15"/>
                  </a:lnTo>
                  <a:lnTo>
                    <a:pt x="6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1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46"/>
            <p:cNvSpPr>
              <a:spLocks/>
            </p:cNvSpPr>
            <p:nvPr/>
          </p:nvSpPr>
          <p:spPr bwMode="auto">
            <a:xfrm>
              <a:off x="5033962" y="4213226"/>
              <a:ext cx="30162" cy="206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0" y="21"/>
                </a:cxn>
                <a:cxn ang="0">
                  <a:pos x="2" y="23"/>
                </a:cxn>
                <a:cxn ang="0">
                  <a:pos x="3" y="25"/>
                </a:cxn>
                <a:cxn ang="0">
                  <a:pos x="7" y="23"/>
                </a:cxn>
                <a:cxn ang="0">
                  <a:pos x="15" y="17"/>
                </a:cxn>
                <a:cxn ang="0">
                  <a:pos x="24" y="13"/>
                </a:cxn>
                <a:cxn ang="0">
                  <a:pos x="30" y="13"/>
                </a:cxn>
                <a:cxn ang="0">
                  <a:pos x="34" y="13"/>
                </a:cxn>
                <a:cxn ang="0">
                  <a:pos x="38" y="9"/>
                </a:cxn>
                <a:cxn ang="0">
                  <a:pos x="38" y="7"/>
                </a:cxn>
                <a:cxn ang="0">
                  <a:pos x="38" y="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2"/>
                </a:cxn>
                <a:cxn ang="0">
                  <a:pos x="13" y="7"/>
                </a:cxn>
                <a:cxn ang="0">
                  <a:pos x="3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8" h="25">
                  <a:moveTo>
                    <a:pt x="0" y="17"/>
                  </a:moveTo>
                  <a:lnTo>
                    <a:pt x="0" y="17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3" y="25"/>
                  </a:lnTo>
                  <a:lnTo>
                    <a:pt x="7" y="23"/>
                  </a:lnTo>
                  <a:lnTo>
                    <a:pt x="15" y="17"/>
                  </a:lnTo>
                  <a:lnTo>
                    <a:pt x="24" y="13"/>
                  </a:lnTo>
                  <a:lnTo>
                    <a:pt x="30" y="13"/>
                  </a:lnTo>
                  <a:lnTo>
                    <a:pt x="34" y="13"/>
                  </a:lnTo>
                  <a:lnTo>
                    <a:pt x="38" y="9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2"/>
                  </a:lnTo>
                  <a:lnTo>
                    <a:pt x="13" y="7"/>
                  </a:lnTo>
                  <a:lnTo>
                    <a:pt x="3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47"/>
            <p:cNvSpPr>
              <a:spLocks/>
            </p:cNvSpPr>
            <p:nvPr/>
          </p:nvSpPr>
          <p:spPr bwMode="auto">
            <a:xfrm>
              <a:off x="5126037" y="4200526"/>
              <a:ext cx="23812" cy="111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9"/>
                </a:cxn>
                <a:cxn ang="0">
                  <a:pos x="3" y="15"/>
                </a:cxn>
                <a:cxn ang="0">
                  <a:pos x="7" y="11"/>
                </a:cxn>
                <a:cxn ang="0">
                  <a:pos x="13" y="11"/>
                </a:cxn>
                <a:cxn ang="0">
                  <a:pos x="21" y="9"/>
                </a:cxn>
                <a:cxn ang="0">
                  <a:pos x="24" y="11"/>
                </a:cxn>
                <a:cxn ang="0">
                  <a:pos x="28" y="9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19" y="0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8" h="15">
                  <a:moveTo>
                    <a:pt x="0" y="5"/>
                  </a:moveTo>
                  <a:lnTo>
                    <a:pt x="0" y="9"/>
                  </a:lnTo>
                  <a:lnTo>
                    <a:pt x="3" y="15"/>
                  </a:lnTo>
                  <a:lnTo>
                    <a:pt x="7" y="11"/>
                  </a:lnTo>
                  <a:lnTo>
                    <a:pt x="13" y="11"/>
                  </a:lnTo>
                  <a:lnTo>
                    <a:pt x="21" y="9"/>
                  </a:lnTo>
                  <a:lnTo>
                    <a:pt x="24" y="11"/>
                  </a:lnTo>
                  <a:lnTo>
                    <a:pt x="28" y="9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9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48"/>
            <p:cNvSpPr>
              <a:spLocks/>
            </p:cNvSpPr>
            <p:nvPr/>
          </p:nvSpPr>
          <p:spPr bwMode="auto">
            <a:xfrm>
              <a:off x="5094287" y="4249738"/>
              <a:ext cx="39687" cy="33338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9" y="7"/>
                </a:cxn>
                <a:cxn ang="0">
                  <a:pos x="26" y="13"/>
                </a:cxn>
                <a:cxn ang="0">
                  <a:pos x="32" y="19"/>
                </a:cxn>
                <a:cxn ang="0">
                  <a:pos x="36" y="26"/>
                </a:cxn>
                <a:cxn ang="0">
                  <a:pos x="34" y="28"/>
                </a:cxn>
                <a:cxn ang="0">
                  <a:pos x="30" y="30"/>
                </a:cxn>
                <a:cxn ang="0">
                  <a:pos x="24" y="32"/>
                </a:cxn>
                <a:cxn ang="0">
                  <a:pos x="19" y="32"/>
                </a:cxn>
                <a:cxn ang="0">
                  <a:pos x="7" y="32"/>
                </a:cxn>
                <a:cxn ang="0">
                  <a:pos x="0" y="36"/>
                </a:cxn>
                <a:cxn ang="0">
                  <a:pos x="0" y="38"/>
                </a:cxn>
                <a:cxn ang="0">
                  <a:pos x="2" y="41"/>
                </a:cxn>
                <a:cxn ang="0">
                  <a:pos x="7" y="41"/>
                </a:cxn>
                <a:cxn ang="0">
                  <a:pos x="13" y="41"/>
                </a:cxn>
                <a:cxn ang="0">
                  <a:pos x="17" y="41"/>
                </a:cxn>
                <a:cxn ang="0">
                  <a:pos x="23" y="41"/>
                </a:cxn>
                <a:cxn ang="0">
                  <a:pos x="28" y="39"/>
                </a:cxn>
                <a:cxn ang="0">
                  <a:pos x="34" y="39"/>
                </a:cxn>
                <a:cxn ang="0">
                  <a:pos x="45" y="34"/>
                </a:cxn>
                <a:cxn ang="0">
                  <a:pos x="49" y="26"/>
                </a:cxn>
                <a:cxn ang="0">
                  <a:pos x="43" y="17"/>
                </a:cxn>
                <a:cxn ang="0">
                  <a:pos x="38" y="7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9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49" h="41">
                  <a:moveTo>
                    <a:pt x="17" y="5"/>
                  </a:moveTo>
                  <a:lnTo>
                    <a:pt x="19" y="7"/>
                  </a:lnTo>
                  <a:lnTo>
                    <a:pt x="26" y="13"/>
                  </a:lnTo>
                  <a:lnTo>
                    <a:pt x="32" y="19"/>
                  </a:lnTo>
                  <a:lnTo>
                    <a:pt x="36" y="26"/>
                  </a:lnTo>
                  <a:lnTo>
                    <a:pt x="34" y="28"/>
                  </a:lnTo>
                  <a:lnTo>
                    <a:pt x="30" y="30"/>
                  </a:lnTo>
                  <a:lnTo>
                    <a:pt x="24" y="32"/>
                  </a:lnTo>
                  <a:lnTo>
                    <a:pt x="19" y="32"/>
                  </a:lnTo>
                  <a:lnTo>
                    <a:pt x="7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41"/>
                  </a:lnTo>
                  <a:lnTo>
                    <a:pt x="7" y="41"/>
                  </a:lnTo>
                  <a:lnTo>
                    <a:pt x="13" y="41"/>
                  </a:lnTo>
                  <a:lnTo>
                    <a:pt x="17" y="41"/>
                  </a:lnTo>
                  <a:lnTo>
                    <a:pt x="23" y="41"/>
                  </a:lnTo>
                  <a:lnTo>
                    <a:pt x="28" y="39"/>
                  </a:lnTo>
                  <a:lnTo>
                    <a:pt x="34" y="39"/>
                  </a:lnTo>
                  <a:lnTo>
                    <a:pt x="45" y="34"/>
                  </a:lnTo>
                  <a:lnTo>
                    <a:pt x="49" y="26"/>
                  </a:lnTo>
                  <a:lnTo>
                    <a:pt x="43" y="17"/>
                  </a:lnTo>
                  <a:lnTo>
                    <a:pt x="38" y="7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49"/>
            <p:cNvSpPr>
              <a:spLocks/>
            </p:cNvSpPr>
            <p:nvPr/>
          </p:nvSpPr>
          <p:spPr bwMode="auto">
            <a:xfrm>
              <a:off x="5105400" y="4298951"/>
              <a:ext cx="23812" cy="7938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3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4" y="12"/>
                </a:cxn>
                <a:cxn ang="0">
                  <a:pos x="15" y="12"/>
                </a:cxn>
                <a:cxn ang="0">
                  <a:pos x="19" y="8"/>
                </a:cxn>
                <a:cxn ang="0">
                  <a:pos x="25" y="8"/>
                </a:cxn>
                <a:cxn ang="0">
                  <a:pos x="29" y="4"/>
                </a:cxn>
                <a:cxn ang="0">
                  <a:pos x="30" y="4"/>
                </a:cxn>
                <a:cxn ang="0">
                  <a:pos x="27" y="2"/>
                </a:cxn>
                <a:cxn ang="0">
                  <a:pos x="25" y="0"/>
                </a:cxn>
                <a:cxn ang="0">
                  <a:pos x="21" y="0"/>
                </a:cxn>
                <a:cxn ang="0">
                  <a:pos x="19" y="2"/>
                </a:cxn>
                <a:cxn ang="0">
                  <a:pos x="19" y="2"/>
                </a:cxn>
              </a:cxnLst>
              <a:rect l="0" t="0" r="r" b="b"/>
              <a:pathLst>
                <a:path w="30" h="12">
                  <a:moveTo>
                    <a:pt x="19" y="2"/>
                  </a:moveTo>
                  <a:lnTo>
                    <a:pt x="13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5" y="12"/>
                  </a:lnTo>
                  <a:lnTo>
                    <a:pt x="19" y="8"/>
                  </a:lnTo>
                  <a:lnTo>
                    <a:pt x="25" y="8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9" y="2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50"/>
            <p:cNvSpPr>
              <a:spLocks/>
            </p:cNvSpPr>
            <p:nvPr/>
          </p:nvSpPr>
          <p:spPr bwMode="auto">
            <a:xfrm>
              <a:off x="4970462" y="4151313"/>
              <a:ext cx="207962" cy="225425"/>
            </a:xfrm>
            <a:custGeom>
              <a:avLst/>
              <a:gdLst/>
              <a:ahLst/>
              <a:cxnLst>
                <a:cxn ang="0">
                  <a:pos x="25" y="86"/>
                </a:cxn>
                <a:cxn ang="0">
                  <a:pos x="44" y="74"/>
                </a:cxn>
                <a:cxn ang="0">
                  <a:pos x="64" y="49"/>
                </a:cxn>
                <a:cxn ang="0">
                  <a:pos x="59" y="78"/>
                </a:cxn>
                <a:cxn ang="0">
                  <a:pos x="82" y="68"/>
                </a:cxn>
                <a:cxn ang="0">
                  <a:pos x="110" y="40"/>
                </a:cxn>
                <a:cxn ang="0">
                  <a:pos x="131" y="34"/>
                </a:cxn>
                <a:cxn ang="0">
                  <a:pos x="116" y="49"/>
                </a:cxn>
                <a:cxn ang="0">
                  <a:pos x="133" y="48"/>
                </a:cxn>
                <a:cxn ang="0">
                  <a:pos x="160" y="25"/>
                </a:cxn>
                <a:cxn ang="0">
                  <a:pos x="175" y="17"/>
                </a:cxn>
                <a:cxn ang="0">
                  <a:pos x="161" y="44"/>
                </a:cxn>
                <a:cxn ang="0">
                  <a:pos x="175" y="44"/>
                </a:cxn>
                <a:cxn ang="0">
                  <a:pos x="203" y="23"/>
                </a:cxn>
                <a:cxn ang="0">
                  <a:pos x="228" y="0"/>
                </a:cxn>
                <a:cxn ang="0">
                  <a:pos x="224" y="11"/>
                </a:cxn>
                <a:cxn ang="0">
                  <a:pos x="220" y="23"/>
                </a:cxn>
                <a:cxn ang="0">
                  <a:pos x="234" y="49"/>
                </a:cxn>
                <a:cxn ang="0">
                  <a:pos x="247" y="86"/>
                </a:cxn>
                <a:cxn ang="0">
                  <a:pos x="255" y="122"/>
                </a:cxn>
                <a:cxn ang="0">
                  <a:pos x="258" y="158"/>
                </a:cxn>
                <a:cxn ang="0">
                  <a:pos x="258" y="200"/>
                </a:cxn>
                <a:cxn ang="0">
                  <a:pos x="245" y="242"/>
                </a:cxn>
                <a:cxn ang="0">
                  <a:pos x="211" y="274"/>
                </a:cxn>
                <a:cxn ang="0">
                  <a:pos x="156" y="283"/>
                </a:cxn>
                <a:cxn ang="0">
                  <a:pos x="110" y="281"/>
                </a:cxn>
                <a:cxn ang="0">
                  <a:pos x="76" y="272"/>
                </a:cxn>
                <a:cxn ang="0">
                  <a:pos x="51" y="259"/>
                </a:cxn>
                <a:cxn ang="0">
                  <a:pos x="28" y="232"/>
                </a:cxn>
                <a:cxn ang="0">
                  <a:pos x="17" y="205"/>
                </a:cxn>
                <a:cxn ang="0">
                  <a:pos x="45" y="238"/>
                </a:cxn>
                <a:cxn ang="0">
                  <a:pos x="68" y="262"/>
                </a:cxn>
                <a:cxn ang="0">
                  <a:pos x="93" y="268"/>
                </a:cxn>
                <a:cxn ang="0">
                  <a:pos x="129" y="278"/>
                </a:cxn>
                <a:cxn ang="0">
                  <a:pos x="173" y="276"/>
                </a:cxn>
                <a:cxn ang="0">
                  <a:pos x="209" y="261"/>
                </a:cxn>
                <a:cxn ang="0">
                  <a:pos x="234" y="236"/>
                </a:cxn>
                <a:cxn ang="0">
                  <a:pos x="245" y="209"/>
                </a:cxn>
                <a:cxn ang="0">
                  <a:pos x="249" y="179"/>
                </a:cxn>
                <a:cxn ang="0">
                  <a:pos x="249" y="148"/>
                </a:cxn>
                <a:cxn ang="0">
                  <a:pos x="241" y="110"/>
                </a:cxn>
                <a:cxn ang="0">
                  <a:pos x="230" y="74"/>
                </a:cxn>
                <a:cxn ang="0">
                  <a:pos x="218" y="42"/>
                </a:cxn>
                <a:cxn ang="0">
                  <a:pos x="207" y="30"/>
                </a:cxn>
                <a:cxn ang="0">
                  <a:pos x="179" y="53"/>
                </a:cxn>
                <a:cxn ang="0">
                  <a:pos x="150" y="49"/>
                </a:cxn>
                <a:cxn ang="0">
                  <a:pos x="129" y="61"/>
                </a:cxn>
                <a:cxn ang="0">
                  <a:pos x="102" y="65"/>
                </a:cxn>
                <a:cxn ang="0">
                  <a:pos x="63" y="87"/>
                </a:cxn>
                <a:cxn ang="0">
                  <a:pos x="45" y="89"/>
                </a:cxn>
                <a:cxn ang="0">
                  <a:pos x="21" y="99"/>
                </a:cxn>
                <a:cxn ang="0">
                  <a:pos x="0" y="116"/>
                </a:cxn>
              </a:cxnLst>
              <a:rect l="0" t="0" r="r" b="b"/>
              <a:pathLst>
                <a:path w="260" h="285">
                  <a:moveTo>
                    <a:pt x="0" y="116"/>
                  </a:moveTo>
                  <a:lnTo>
                    <a:pt x="13" y="87"/>
                  </a:lnTo>
                  <a:lnTo>
                    <a:pt x="15" y="86"/>
                  </a:lnTo>
                  <a:lnTo>
                    <a:pt x="25" y="86"/>
                  </a:lnTo>
                  <a:lnTo>
                    <a:pt x="34" y="84"/>
                  </a:lnTo>
                  <a:lnTo>
                    <a:pt x="40" y="84"/>
                  </a:lnTo>
                  <a:lnTo>
                    <a:pt x="40" y="78"/>
                  </a:lnTo>
                  <a:lnTo>
                    <a:pt x="44" y="74"/>
                  </a:lnTo>
                  <a:lnTo>
                    <a:pt x="47" y="68"/>
                  </a:lnTo>
                  <a:lnTo>
                    <a:pt x="51" y="63"/>
                  </a:lnTo>
                  <a:lnTo>
                    <a:pt x="57" y="53"/>
                  </a:lnTo>
                  <a:lnTo>
                    <a:pt x="64" y="49"/>
                  </a:lnTo>
                  <a:lnTo>
                    <a:pt x="68" y="55"/>
                  </a:lnTo>
                  <a:lnTo>
                    <a:pt x="68" y="61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64" y="78"/>
                  </a:lnTo>
                  <a:lnTo>
                    <a:pt x="70" y="76"/>
                  </a:lnTo>
                  <a:lnTo>
                    <a:pt x="78" y="72"/>
                  </a:lnTo>
                  <a:lnTo>
                    <a:pt x="82" y="68"/>
                  </a:lnTo>
                  <a:lnTo>
                    <a:pt x="89" y="63"/>
                  </a:lnTo>
                  <a:lnTo>
                    <a:pt x="95" y="55"/>
                  </a:lnTo>
                  <a:lnTo>
                    <a:pt x="104" y="49"/>
                  </a:lnTo>
                  <a:lnTo>
                    <a:pt x="110" y="40"/>
                  </a:lnTo>
                  <a:lnTo>
                    <a:pt x="118" y="34"/>
                  </a:lnTo>
                  <a:lnTo>
                    <a:pt x="123" y="30"/>
                  </a:lnTo>
                  <a:lnTo>
                    <a:pt x="125" y="30"/>
                  </a:lnTo>
                  <a:lnTo>
                    <a:pt x="131" y="34"/>
                  </a:lnTo>
                  <a:lnTo>
                    <a:pt x="129" y="40"/>
                  </a:lnTo>
                  <a:lnTo>
                    <a:pt x="123" y="44"/>
                  </a:lnTo>
                  <a:lnTo>
                    <a:pt x="120" y="48"/>
                  </a:lnTo>
                  <a:lnTo>
                    <a:pt x="116" y="49"/>
                  </a:lnTo>
                  <a:lnTo>
                    <a:pt x="114" y="51"/>
                  </a:lnTo>
                  <a:lnTo>
                    <a:pt x="118" y="53"/>
                  </a:lnTo>
                  <a:lnTo>
                    <a:pt x="127" y="51"/>
                  </a:lnTo>
                  <a:lnTo>
                    <a:pt x="133" y="48"/>
                  </a:lnTo>
                  <a:lnTo>
                    <a:pt x="142" y="44"/>
                  </a:lnTo>
                  <a:lnTo>
                    <a:pt x="150" y="36"/>
                  </a:lnTo>
                  <a:lnTo>
                    <a:pt x="156" y="30"/>
                  </a:lnTo>
                  <a:lnTo>
                    <a:pt x="160" y="25"/>
                  </a:lnTo>
                  <a:lnTo>
                    <a:pt x="165" y="21"/>
                  </a:lnTo>
                  <a:lnTo>
                    <a:pt x="169" y="17"/>
                  </a:lnTo>
                  <a:lnTo>
                    <a:pt x="173" y="17"/>
                  </a:lnTo>
                  <a:lnTo>
                    <a:pt x="175" y="17"/>
                  </a:lnTo>
                  <a:lnTo>
                    <a:pt x="177" y="25"/>
                  </a:lnTo>
                  <a:lnTo>
                    <a:pt x="173" y="29"/>
                  </a:lnTo>
                  <a:lnTo>
                    <a:pt x="167" y="38"/>
                  </a:lnTo>
                  <a:lnTo>
                    <a:pt x="161" y="44"/>
                  </a:lnTo>
                  <a:lnTo>
                    <a:pt x="160" y="48"/>
                  </a:lnTo>
                  <a:lnTo>
                    <a:pt x="161" y="48"/>
                  </a:lnTo>
                  <a:lnTo>
                    <a:pt x="169" y="48"/>
                  </a:lnTo>
                  <a:lnTo>
                    <a:pt x="175" y="44"/>
                  </a:lnTo>
                  <a:lnTo>
                    <a:pt x="184" y="40"/>
                  </a:lnTo>
                  <a:lnTo>
                    <a:pt x="192" y="34"/>
                  </a:lnTo>
                  <a:lnTo>
                    <a:pt x="198" y="30"/>
                  </a:lnTo>
                  <a:lnTo>
                    <a:pt x="203" y="23"/>
                  </a:lnTo>
                  <a:lnTo>
                    <a:pt x="215" y="13"/>
                  </a:lnTo>
                  <a:lnTo>
                    <a:pt x="222" y="4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30" y="2"/>
                  </a:lnTo>
                  <a:lnTo>
                    <a:pt x="232" y="4"/>
                  </a:lnTo>
                  <a:lnTo>
                    <a:pt x="230" y="8"/>
                  </a:lnTo>
                  <a:lnTo>
                    <a:pt x="224" y="11"/>
                  </a:lnTo>
                  <a:lnTo>
                    <a:pt x="220" y="17"/>
                  </a:lnTo>
                  <a:lnTo>
                    <a:pt x="218" y="19"/>
                  </a:lnTo>
                  <a:lnTo>
                    <a:pt x="218" y="21"/>
                  </a:lnTo>
                  <a:lnTo>
                    <a:pt x="220" y="23"/>
                  </a:lnTo>
                  <a:lnTo>
                    <a:pt x="224" y="30"/>
                  </a:lnTo>
                  <a:lnTo>
                    <a:pt x="228" y="36"/>
                  </a:lnTo>
                  <a:lnTo>
                    <a:pt x="230" y="44"/>
                  </a:lnTo>
                  <a:lnTo>
                    <a:pt x="234" y="49"/>
                  </a:lnTo>
                  <a:lnTo>
                    <a:pt x="237" y="59"/>
                  </a:lnTo>
                  <a:lnTo>
                    <a:pt x="239" y="67"/>
                  </a:lnTo>
                  <a:lnTo>
                    <a:pt x="243" y="76"/>
                  </a:lnTo>
                  <a:lnTo>
                    <a:pt x="247" y="86"/>
                  </a:lnTo>
                  <a:lnTo>
                    <a:pt x="251" y="95"/>
                  </a:lnTo>
                  <a:lnTo>
                    <a:pt x="251" y="105"/>
                  </a:lnTo>
                  <a:lnTo>
                    <a:pt x="255" y="114"/>
                  </a:lnTo>
                  <a:lnTo>
                    <a:pt x="255" y="122"/>
                  </a:lnTo>
                  <a:lnTo>
                    <a:pt x="258" y="131"/>
                  </a:lnTo>
                  <a:lnTo>
                    <a:pt x="258" y="139"/>
                  </a:lnTo>
                  <a:lnTo>
                    <a:pt x="258" y="148"/>
                  </a:lnTo>
                  <a:lnTo>
                    <a:pt x="258" y="158"/>
                  </a:lnTo>
                  <a:lnTo>
                    <a:pt x="260" y="167"/>
                  </a:lnTo>
                  <a:lnTo>
                    <a:pt x="258" y="179"/>
                  </a:lnTo>
                  <a:lnTo>
                    <a:pt x="258" y="188"/>
                  </a:lnTo>
                  <a:lnTo>
                    <a:pt x="258" y="200"/>
                  </a:lnTo>
                  <a:lnTo>
                    <a:pt x="258" y="213"/>
                  </a:lnTo>
                  <a:lnTo>
                    <a:pt x="255" y="223"/>
                  </a:lnTo>
                  <a:lnTo>
                    <a:pt x="251" y="232"/>
                  </a:lnTo>
                  <a:lnTo>
                    <a:pt x="245" y="242"/>
                  </a:lnTo>
                  <a:lnTo>
                    <a:pt x="239" y="253"/>
                  </a:lnTo>
                  <a:lnTo>
                    <a:pt x="232" y="259"/>
                  </a:lnTo>
                  <a:lnTo>
                    <a:pt x="222" y="268"/>
                  </a:lnTo>
                  <a:lnTo>
                    <a:pt x="211" y="274"/>
                  </a:lnTo>
                  <a:lnTo>
                    <a:pt x="199" y="280"/>
                  </a:lnTo>
                  <a:lnTo>
                    <a:pt x="184" y="281"/>
                  </a:lnTo>
                  <a:lnTo>
                    <a:pt x="171" y="283"/>
                  </a:lnTo>
                  <a:lnTo>
                    <a:pt x="156" y="283"/>
                  </a:lnTo>
                  <a:lnTo>
                    <a:pt x="144" y="285"/>
                  </a:lnTo>
                  <a:lnTo>
                    <a:pt x="133" y="283"/>
                  </a:lnTo>
                  <a:lnTo>
                    <a:pt x="121" y="283"/>
                  </a:lnTo>
                  <a:lnTo>
                    <a:pt x="110" y="281"/>
                  </a:lnTo>
                  <a:lnTo>
                    <a:pt x="102" y="280"/>
                  </a:lnTo>
                  <a:lnTo>
                    <a:pt x="93" y="278"/>
                  </a:lnTo>
                  <a:lnTo>
                    <a:pt x="85" y="274"/>
                  </a:lnTo>
                  <a:lnTo>
                    <a:pt x="76" y="272"/>
                  </a:lnTo>
                  <a:lnTo>
                    <a:pt x="70" y="270"/>
                  </a:lnTo>
                  <a:lnTo>
                    <a:pt x="61" y="264"/>
                  </a:lnTo>
                  <a:lnTo>
                    <a:pt x="55" y="262"/>
                  </a:lnTo>
                  <a:lnTo>
                    <a:pt x="51" y="259"/>
                  </a:lnTo>
                  <a:lnTo>
                    <a:pt x="45" y="253"/>
                  </a:lnTo>
                  <a:lnTo>
                    <a:pt x="40" y="245"/>
                  </a:lnTo>
                  <a:lnTo>
                    <a:pt x="36" y="238"/>
                  </a:lnTo>
                  <a:lnTo>
                    <a:pt x="28" y="232"/>
                  </a:lnTo>
                  <a:lnTo>
                    <a:pt x="25" y="224"/>
                  </a:lnTo>
                  <a:lnTo>
                    <a:pt x="23" y="221"/>
                  </a:lnTo>
                  <a:lnTo>
                    <a:pt x="15" y="203"/>
                  </a:lnTo>
                  <a:lnTo>
                    <a:pt x="17" y="205"/>
                  </a:lnTo>
                  <a:lnTo>
                    <a:pt x="23" y="211"/>
                  </a:lnTo>
                  <a:lnTo>
                    <a:pt x="28" y="219"/>
                  </a:lnTo>
                  <a:lnTo>
                    <a:pt x="38" y="228"/>
                  </a:lnTo>
                  <a:lnTo>
                    <a:pt x="45" y="238"/>
                  </a:lnTo>
                  <a:lnTo>
                    <a:pt x="53" y="249"/>
                  </a:lnTo>
                  <a:lnTo>
                    <a:pt x="61" y="255"/>
                  </a:lnTo>
                  <a:lnTo>
                    <a:pt x="68" y="262"/>
                  </a:lnTo>
                  <a:lnTo>
                    <a:pt x="68" y="262"/>
                  </a:lnTo>
                  <a:lnTo>
                    <a:pt x="74" y="264"/>
                  </a:lnTo>
                  <a:lnTo>
                    <a:pt x="78" y="264"/>
                  </a:lnTo>
                  <a:lnTo>
                    <a:pt x="85" y="268"/>
                  </a:lnTo>
                  <a:lnTo>
                    <a:pt x="93" y="268"/>
                  </a:lnTo>
                  <a:lnTo>
                    <a:pt x="101" y="272"/>
                  </a:lnTo>
                  <a:lnTo>
                    <a:pt x="110" y="274"/>
                  </a:lnTo>
                  <a:lnTo>
                    <a:pt x="120" y="276"/>
                  </a:lnTo>
                  <a:lnTo>
                    <a:pt x="129" y="278"/>
                  </a:lnTo>
                  <a:lnTo>
                    <a:pt x="141" y="278"/>
                  </a:lnTo>
                  <a:lnTo>
                    <a:pt x="150" y="278"/>
                  </a:lnTo>
                  <a:lnTo>
                    <a:pt x="163" y="278"/>
                  </a:lnTo>
                  <a:lnTo>
                    <a:pt x="173" y="276"/>
                  </a:lnTo>
                  <a:lnTo>
                    <a:pt x="182" y="274"/>
                  </a:lnTo>
                  <a:lnTo>
                    <a:pt x="192" y="270"/>
                  </a:lnTo>
                  <a:lnTo>
                    <a:pt x="203" y="266"/>
                  </a:lnTo>
                  <a:lnTo>
                    <a:pt x="209" y="261"/>
                  </a:lnTo>
                  <a:lnTo>
                    <a:pt x="217" y="255"/>
                  </a:lnTo>
                  <a:lnTo>
                    <a:pt x="224" y="249"/>
                  </a:lnTo>
                  <a:lnTo>
                    <a:pt x="230" y="243"/>
                  </a:lnTo>
                  <a:lnTo>
                    <a:pt x="234" y="236"/>
                  </a:lnTo>
                  <a:lnTo>
                    <a:pt x="237" y="230"/>
                  </a:lnTo>
                  <a:lnTo>
                    <a:pt x="241" y="223"/>
                  </a:lnTo>
                  <a:lnTo>
                    <a:pt x="245" y="217"/>
                  </a:lnTo>
                  <a:lnTo>
                    <a:pt x="245" y="209"/>
                  </a:lnTo>
                  <a:lnTo>
                    <a:pt x="247" y="202"/>
                  </a:lnTo>
                  <a:lnTo>
                    <a:pt x="249" y="194"/>
                  </a:lnTo>
                  <a:lnTo>
                    <a:pt x="249" y="188"/>
                  </a:lnTo>
                  <a:lnTo>
                    <a:pt x="249" y="179"/>
                  </a:lnTo>
                  <a:lnTo>
                    <a:pt x="249" y="173"/>
                  </a:lnTo>
                  <a:lnTo>
                    <a:pt x="249" y="165"/>
                  </a:lnTo>
                  <a:lnTo>
                    <a:pt x="251" y="158"/>
                  </a:lnTo>
                  <a:lnTo>
                    <a:pt x="249" y="148"/>
                  </a:lnTo>
                  <a:lnTo>
                    <a:pt x="247" y="141"/>
                  </a:lnTo>
                  <a:lnTo>
                    <a:pt x="245" y="131"/>
                  </a:lnTo>
                  <a:lnTo>
                    <a:pt x="245" y="122"/>
                  </a:lnTo>
                  <a:lnTo>
                    <a:pt x="241" y="110"/>
                  </a:lnTo>
                  <a:lnTo>
                    <a:pt x="239" y="103"/>
                  </a:lnTo>
                  <a:lnTo>
                    <a:pt x="236" y="93"/>
                  </a:lnTo>
                  <a:lnTo>
                    <a:pt x="234" y="84"/>
                  </a:lnTo>
                  <a:lnTo>
                    <a:pt x="230" y="74"/>
                  </a:lnTo>
                  <a:lnTo>
                    <a:pt x="228" y="65"/>
                  </a:lnTo>
                  <a:lnTo>
                    <a:pt x="224" y="57"/>
                  </a:lnTo>
                  <a:lnTo>
                    <a:pt x="222" y="49"/>
                  </a:lnTo>
                  <a:lnTo>
                    <a:pt x="218" y="42"/>
                  </a:lnTo>
                  <a:lnTo>
                    <a:pt x="215" y="36"/>
                  </a:lnTo>
                  <a:lnTo>
                    <a:pt x="213" y="30"/>
                  </a:lnTo>
                  <a:lnTo>
                    <a:pt x="211" y="29"/>
                  </a:lnTo>
                  <a:lnTo>
                    <a:pt x="207" y="30"/>
                  </a:lnTo>
                  <a:lnTo>
                    <a:pt x="198" y="40"/>
                  </a:lnTo>
                  <a:lnTo>
                    <a:pt x="190" y="44"/>
                  </a:lnTo>
                  <a:lnTo>
                    <a:pt x="184" y="49"/>
                  </a:lnTo>
                  <a:lnTo>
                    <a:pt x="179" y="53"/>
                  </a:lnTo>
                  <a:lnTo>
                    <a:pt x="173" y="55"/>
                  </a:lnTo>
                  <a:lnTo>
                    <a:pt x="163" y="55"/>
                  </a:lnTo>
                  <a:lnTo>
                    <a:pt x="156" y="53"/>
                  </a:lnTo>
                  <a:lnTo>
                    <a:pt x="150" y="49"/>
                  </a:lnTo>
                  <a:lnTo>
                    <a:pt x="150" y="48"/>
                  </a:lnTo>
                  <a:lnTo>
                    <a:pt x="144" y="51"/>
                  </a:lnTo>
                  <a:lnTo>
                    <a:pt x="137" y="59"/>
                  </a:lnTo>
                  <a:lnTo>
                    <a:pt x="129" y="61"/>
                  </a:lnTo>
                  <a:lnTo>
                    <a:pt x="123" y="65"/>
                  </a:lnTo>
                  <a:lnTo>
                    <a:pt x="114" y="65"/>
                  </a:lnTo>
                  <a:lnTo>
                    <a:pt x="108" y="63"/>
                  </a:lnTo>
                  <a:lnTo>
                    <a:pt x="102" y="65"/>
                  </a:lnTo>
                  <a:lnTo>
                    <a:pt x="93" y="74"/>
                  </a:lnTo>
                  <a:lnTo>
                    <a:pt x="82" y="82"/>
                  </a:lnTo>
                  <a:lnTo>
                    <a:pt x="72" y="87"/>
                  </a:lnTo>
                  <a:lnTo>
                    <a:pt x="63" y="87"/>
                  </a:lnTo>
                  <a:lnTo>
                    <a:pt x="55" y="87"/>
                  </a:lnTo>
                  <a:lnTo>
                    <a:pt x="51" y="86"/>
                  </a:lnTo>
                  <a:lnTo>
                    <a:pt x="49" y="87"/>
                  </a:lnTo>
                  <a:lnTo>
                    <a:pt x="45" y="89"/>
                  </a:lnTo>
                  <a:lnTo>
                    <a:pt x="38" y="95"/>
                  </a:lnTo>
                  <a:lnTo>
                    <a:pt x="32" y="99"/>
                  </a:lnTo>
                  <a:lnTo>
                    <a:pt x="25" y="99"/>
                  </a:lnTo>
                  <a:lnTo>
                    <a:pt x="21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5" y="131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51"/>
            <p:cNvSpPr>
              <a:spLocks/>
            </p:cNvSpPr>
            <p:nvPr/>
          </p:nvSpPr>
          <p:spPr bwMode="auto">
            <a:xfrm>
              <a:off x="4903787" y="4122738"/>
              <a:ext cx="103187" cy="227013"/>
            </a:xfrm>
            <a:custGeom>
              <a:avLst/>
              <a:gdLst/>
              <a:ahLst/>
              <a:cxnLst>
                <a:cxn ang="0">
                  <a:pos x="120" y="274"/>
                </a:cxn>
                <a:cxn ang="0">
                  <a:pos x="107" y="274"/>
                </a:cxn>
                <a:cxn ang="0">
                  <a:pos x="90" y="270"/>
                </a:cxn>
                <a:cxn ang="0">
                  <a:pos x="69" y="260"/>
                </a:cxn>
                <a:cxn ang="0">
                  <a:pos x="53" y="247"/>
                </a:cxn>
                <a:cxn ang="0">
                  <a:pos x="44" y="232"/>
                </a:cxn>
                <a:cxn ang="0">
                  <a:pos x="36" y="217"/>
                </a:cxn>
                <a:cxn ang="0">
                  <a:pos x="29" y="196"/>
                </a:cxn>
                <a:cxn ang="0">
                  <a:pos x="21" y="175"/>
                </a:cxn>
                <a:cxn ang="0">
                  <a:pos x="14" y="152"/>
                </a:cxn>
                <a:cxn ang="0">
                  <a:pos x="10" y="127"/>
                </a:cxn>
                <a:cxn ang="0">
                  <a:pos x="10" y="102"/>
                </a:cxn>
                <a:cxn ang="0">
                  <a:pos x="12" y="78"/>
                </a:cxn>
                <a:cxn ang="0">
                  <a:pos x="15" y="57"/>
                </a:cxn>
                <a:cxn ang="0">
                  <a:pos x="21" y="42"/>
                </a:cxn>
                <a:cxn ang="0">
                  <a:pos x="27" y="30"/>
                </a:cxn>
                <a:cxn ang="0">
                  <a:pos x="34" y="19"/>
                </a:cxn>
                <a:cxn ang="0">
                  <a:pos x="44" y="9"/>
                </a:cxn>
                <a:cxn ang="0">
                  <a:pos x="44" y="5"/>
                </a:cxn>
                <a:cxn ang="0">
                  <a:pos x="42" y="0"/>
                </a:cxn>
                <a:cxn ang="0">
                  <a:pos x="33" y="5"/>
                </a:cxn>
                <a:cxn ang="0">
                  <a:pos x="25" y="17"/>
                </a:cxn>
                <a:cxn ang="0">
                  <a:pos x="17" y="26"/>
                </a:cxn>
                <a:cxn ang="0">
                  <a:pos x="12" y="42"/>
                </a:cxn>
                <a:cxn ang="0">
                  <a:pos x="6" y="57"/>
                </a:cxn>
                <a:cxn ang="0">
                  <a:pos x="0" y="78"/>
                </a:cxn>
                <a:cxn ang="0">
                  <a:pos x="0" y="106"/>
                </a:cxn>
                <a:cxn ang="0">
                  <a:pos x="0" y="135"/>
                </a:cxn>
                <a:cxn ang="0">
                  <a:pos x="4" y="161"/>
                </a:cxn>
                <a:cxn ang="0">
                  <a:pos x="10" y="188"/>
                </a:cxn>
                <a:cxn ang="0">
                  <a:pos x="17" y="211"/>
                </a:cxn>
                <a:cxn ang="0">
                  <a:pos x="25" y="230"/>
                </a:cxn>
                <a:cxn ang="0">
                  <a:pos x="34" y="247"/>
                </a:cxn>
                <a:cxn ang="0">
                  <a:pos x="44" y="258"/>
                </a:cxn>
                <a:cxn ang="0">
                  <a:pos x="53" y="268"/>
                </a:cxn>
                <a:cxn ang="0">
                  <a:pos x="69" y="277"/>
                </a:cxn>
                <a:cxn ang="0">
                  <a:pos x="90" y="283"/>
                </a:cxn>
                <a:cxn ang="0">
                  <a:pos x="109" y="285"/>
                </a:cxn>
                <a:cxn ang="0">
                  <a:pos x="124" y="283"/>
                </a:cxn>
                <a:cxn ang="0">
                  <a:pos x="122" y="274"/>
                </a:cxn>
              </a:cxnLst>
              <a:rect l="0" t="0" r="r" b="b"/>
              <a:pathLst>
                <a:path w="131" h="285">
                  <a:moveTo>
                    <a:pt x="122" y="274"/>
                  </a:moveTo>
                  <a:lnTo>
                    <a:pt x="120" y="274"/>
                  </a:lnTo>
                  <a:lnTo>
                    <a:pt x="114" y="274"/>
                  </a:lnTo>
                  <a:lnTo>
                    <a:pt x="107" y="274"/>
                  </a:lnTo>
                  <a:lnTo>
                    <a:pt x="99" y="274"/>
                  </a:lnTo>
                  <a:lnTo>
                    <a:pt x="90" y="270"/>
                  </a:lnTo>
                  <a:lnTo>
                    <a:pt x="78" y="266"/>
                  </a:lnTo>
                  <a:lnTo>
                    <a:pt x="69" y="260"/>
                  </a:lnTo>
                  <a:lnTo>
                    <a:pt x="59" y="253"/>
                  </a:lnTo>
                  <a:lnTo>
                    <a:pt x="53" y="247"/>
                  </a:lnTo>
                  <a:lnTo>
                    <a:pt x="50" y="241"/>
                  </a:lnTo>
                  <a:lnTo>
                    <a:pt x="44" y="232"/>
                  </a:lnTo>
                  <a:lnTo>
                    <a:pt x="40" y="224"/>
                  </a:lnTo>
                  <a:lnTo>
                    <a:pt x="36" y="217"/>
                  </a:lnTo>
                  <a:lnTo>
                    <a:pt x="31" y="207"/>
                  </a:lnTo>
                  <a:lnTo>
                    <a:pt x="29" y="196"/>
                  </a:lnTo>
                  <a:lnTo>
                    <a:pt x="25" y="186"/>
                  </a:lnTo>
                  <a:lnTo>
                    <a:pt x="21" y="175"/>
                  </a:lnTo>
                  <a:lnTo>
                    <a:pt x="17" y="163"/>
                  </a:lnTo>
                  <a:lnTo>
                    <a:pt x="14" y="152"/>
                  </a:lnTo>
                  <a:lnTo>
                    <a:pt x="14" y="139"/>
                  </a:lnTo>
                  <a:lnTo>
                    <a:pt x="10" y="127"/>
                  </a:lnTo>
                  <a:lnTo>
                    <a:pt x="10" y="114"/>
                  </a:lnTo>
                  <a:lnTo>
                    <a:pt x="10" y="102"/>
                  </a:lnTo>
                  <a:lnTo>
                    <a:pt x="12" y="91"/>
                  </a:lnTo>
                  <a:lnTo>
                    <a:pt x="12" y="78"/>
                  </a:lnTo>
                  <a:lnTo>
                    <a:pt x="14" y="68"/>
                  </a:lnTo>
                  <a:lnTo>
                    <a:pt x="15" y="57"/>
                  </a:lnTo>
                  <a:lnTo>
                    <a:pt x="19" y="51"/>
                  </a:lnTo>
                  <a:lnTo>
                    <a:pt x="21" y="42"/>
                  </a:lnTo>
                  <a:lnTo>
                    <a:pt x="25" y="36"/>
                  </a:lnTo>
                  <a:lnTo>
                    <a:pt x="27" y="30"/>
                  </a:lnTo>
                  <a:lnTo>
                    <a:pt x="31" y="26"/>
                  </a:lnTo>
                  <a:lnTo>
                    <a:pt x="34" y="19"/>
                  </a:lnTo>
                  <a:lnTo>
                    <a:pt x="40" y="13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5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3" y="5"/>
                  </a:lnTo>
                  <a:lnTo>
                    <a:pt x="29" y="13"/>
                  </a:lnTo>
                  <a:lnTo>
                    <a:pt x="25" y="17"/>
                  </a:lnTo>
                  <a:lnTo>
                    <a:pt x="21" y="21"/>
                  </a:lnTo>
                  <a:lnTo>
                    <a:pt x="17" y="26"/>
                  </a:lnTo>
                  <a:lnTo>
                    <a:pt x="15" y="34"/>
                  </a:lnTo>
                  <a:lnTo>
                    <a:pt x="12" y="42"/>
                  </a:lnTo>
                  <a:lnTo>
                    <a:pt x="8" y="49"/>
                  </a:lnTo>
                  <a:lnTo>
                    <a:pt x="6" y="57"/>
                  </a:lnTo>
                  <a:lnTo>
                    <a:pt x="4" y="68"/>
                  </a:lnTo>
                  <a:lnTo>
                    <a:pt x="0" y="78"/>
                  </a:lnTo>
                  <a:lnTo>
                    <a:pt x="0" y="91"/>
                  </a:lnTo>
                  <a:lnTo>
                    <a:pt x="0" y="106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2" y="148"/>
                  </a:lnTo>
                  <a:lnTo>
                    <a:pt x="4" y="161"/>
                  </a:lnTo>
                  <a:lnTo>
                    <a:pt x="8" y="177"/>
                  </a:lnTo>
                  <a:lnTo>
                    <a:pt x="10" y="188"/>
                  </a:lnTo>
                  <a:lnTo>
                    <a:pt x="14" y="199"/>
                  </a:lnTo>
                  <a:lnTo>
                    <a:pt x="17" y="211"/>
                  </a:lnTo>
                  <a:lnTo>
                    <a:pt x="21" y="222"/>
                  </a:lnTo>
                  <a:lnTo>
                    <a:pt x="25" y="230"/>
                  </a:lnTo>
                  <a:lnTo>
                    <a:pt x="31" y="239"/>
                  </a:lnTo>
                  <a:lnTo>
                    <a:pt x="34" y="247"/>
                  </a:lnTo>
                  <a:lnTo>
                    <a:pt x="40" y="253"/>
                  </a:lnTo>
                  <a:lnTo>
                    <a:pt x="44" y="258"/>
                  </a:lnTo>
                  <a:lnTo>
                    <a:pt x="50" y="266"/>
                  </a:lnTo>
                  <a:lnTo>
                    <a:pt x="53" y="268"/>
                  </a:lnTo>
                  <a:lnTo>
                    <a:pt x="59" y="274"/>
                  </a:lnTo>
                  <a:lnTo>
                    <a:pt x="69" y="277"/>
                  </a:lnTo>
                  <a:lnTo>
                    <a:pt x="78" y="281"/>
                  </a:lnTo>
                  <a:lnTo>
                    <a:pt x="90" y="283"/>
                  </a:lnTo>
                  <a:lnTo>
                    <a:pt x="99" y="285"/>
                  </a:lnTo>
                  <a:lnTo>
                    <a:pt x="109" y="285"/>
                  </a:lnTo>
                  <a:lnTo>
                    <a:pt x="118" y="285"/>
                  </a:lnTo>
                  <a:lnTo>
                    <a:pt x="124" y="283"/>
                  </a:lnTo>
                  <a:lnTo>
                    <a:pt x="131" y="283"/>
                  </a:lnTo>
                  <a:lnTo>
                    <a:pt x="122" y="274"/>
                  </a:lnTo>
                  <a:lnTo>
                    <a:pt x="122" y="2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52"/>
            <p:cNvSpPr>
              <a:spLocks/>
            </p:cNvSpPr>
            <p:nvPr/>
          </p:nvSpPr>
          <p:spPr bwMode="auto">
            <a:xfrm>
              <a:off x="4926012" y="4081463"/>
              <a:ext cx="269875" cy="196850"/>
            </a:xfrm>
            <a:custGeom>
              <a:avLst/>
              <a:gdLst/>
              <a:ahLst/>
              <a:cxnLst>
                <a:cxn ang="0">
                  <a:pos x="2" y="38"/>
                </a:cxn>
                <a:cxn ang="0">
                  <a:pos x="23" y="30"/>
                </a:cxn>
                <a:cxn ang="0">
                  <a:pos x="28" y="38"/>
                </a:cxn>
                <a:cxn ang="0">
                  <a:pos x="28" y="53"/>
                </a:cxn>
                <a:cxn ang="0">
                  <a:pos x="38" y="51"/>
                </a:cxn>
                <a:cxn ang="0">
                  <a:pos x="62" y="34"/>
                </a:cxn>
                <a:cxn ang="0">
                  <a:pos x="89" y="22"/>
                </a:cxn>
                <a:cxn ang="0">
                  <a:pos x="125" y="15"/>
                </a:cxn>
                <a:cxn ang="0">
                  <a:pos x="171" y="11"/>
                </a:cxn>
                <a:cxn ang="0">
                  <a:pos x="207" y="11"/>
                </a:cxn>
                <a:cxn ang="0">
                  <a:pos x="241" y="17"/>
                </a:cxn>
                <a:cxn ang="0">
                  <a:pos x="266" y="28"/>
                </a:cxn>
                <a:cxn ang="0">
                  <a:pos x="285" y="49"/>
                </a:cxn>
                <a:cxn ang="0">
                  <a:pos x="300" y="81"/>
                </a:cxn>
                <a:cxn ang="0">
                  <a:pos x="312" y="112"/>
                </a:cxn>
                <a:cxn ang="0">
                  <a:pos x="319" y="136"/>
                </a:cxn>
                <a:cxn ang="0">
                  <a:pos x="325" y="157"/>
                </a:cxn>
                <a:cxn ang="0">
                  <a:pos x="327" y="180"/>
                </a:cxn>
                <a:cxn ang="0">
                  <a:pos x="323" y="203"/>
                </a:cxn>
                <a:cxn ang="0">
                  <a:pos x="315" y="222"/>
                </a:cxn>
                <a:cxn ang="0">
                  <a:pos x="315" y="247"/>
                </a:cxn>
                <a:cxn ang="0">
                  <a:pos x="325" y="230"/>
                </a:cxn>
                <a:cxn ang="0">
                  <a:pos x="336" y="203"/>
                </a:cxn>
                <a:cxn ang="0">
                  <a:pos x="340" y="184"/>
                </a:cxn>
                <a:cxn ang="0">
                  <a:pos x="336" y="155"/>
                </a:cxn>
                <a:cxn ang="0">
                  <a:pos x="327" y="123"/>
                </a:cxn>
                <a:cxn ang="0">
                  <a:pos x="315" y="89"/>
                </a:cxn>
                <a:cxn ang="0">
                  <a:pos x="302" y="57"/>
                </a:cxn>
                <a:cxn ang="0">
                  <a:pos x="287" y="34"/>
                </a:cxn>
                <a:cxn ang="0">
                  <a:pos x="274" y="20"/>
                </a:cxn>
                <a:cxn ang="0">
                  <a:pos x="251" y="9"/>
                </a:cxn>
                <a:cxn ang="0">
                  <a:pos x="226" y="3"/>
                </a:cxn>
                <a:cxn ang="0">
                  <a:pos x="196" y="0"/>
                </a:cxn>
                <a:cxn ang="0">
                  <a:pos x="167" y="0"/>
                </a:cxn>
                <a:cxn ang="0">
                  <a:pos x="140" y="3"/>
                </a:cxn>
                <a:cxn ang="0">
                  <a:pos x="112" y="11"/>
                </a:cxn>
                <a:cxn ang="0">
                  <a:pos x="83" y="19"/>
                </a:cxn>
                <a:cxn ang="0">
                  <a:pos x="61" y="26"/>
                </a:cxn>
                <a:cxn ang="0">
                  <a:pos x="42" y="34"/>
                </a:cxn>
                <a:cxn ang="0">
                  <a:pos x="40" y="30"/>
                </a:cxn>
                <a:cxn ang="0">
                  <a:pos x="23" y="19"/>
                </a:cxn>
                <a:cxn ang="0">
                  <a:pos x="5" y="30"/>
                </a:cxn>
                <a:cxn ang="0">
                  <a:pos x="0" y="39"/>
                </a:cxn>
              </a:cxnLst>
              <a:rect l="0" t="0" r="r" b="b"/>
              <a:pathLst>
                <a:path w="340" h="249">
                  <a:moveTo>
                    <a:pt x="0" y="41"/>
                  </a:moveTo>
                  <a:lnTo>
                    <a:pt x="0" y="39"/>
                  </a:lnTo>
                  <a:lnTo>
                    <a:pt x="2" y="38"/>
                  </a:lnTo>
                  <a:lnTo>
                    <a:pt x="7" y="32"/>
                  </a:lnTo>
                  <a:lnTo>
                    <a:pt x="15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2"/>
                  </a:lnTo>
                  <a:lnTo>
                    <a:pt x="28" y="38"/>
                  </a:lnTo>
                  <a:lnTo>
                    <a:pt x="26" y="43"/>
                  </a:lnTo>
                  <a:lnTo>
                    <a:pt x="26" y="49"/>
                  </a:lnTo>
                  <a:lnTo>
                    <a:pt x="28" y="53"/>
                  </a:lnTo>
                  <a:lnTo>
                    <a:pt x="30" y="57"/>
                  </a:lnTo>
                  <a:lnTo>
                    <a:pt x="32" y="55"/>
                  </a:lnTo>
                  <a:lnTo>
                    <a:pt x="38" y="51"/>
                  </a:lnTo>
                  <a:lnTo>
                    <a:pt x="45" y="45"/>
                  </a:lnTo>
                  <a:lnTo>
                    <a:pt x="57" y="38"/>
                  </a:lnTo>
                  <a:lnTo>
                    <a:pt x="62" y="34"/>
                  </a:lnTo>
                  <a:lnTo>
                    <a:pt x="70" y="30"/>
                  </a:lnTo>
                  <a:lnTo>
                    <a:pt x="80" y="26"/>
                  </a:lnTo>
                  <a:lnTo>
                    <a:pt x="89" y="22"/>
                  </a:lnTo>
                  <a:lnTo>
                    <a:pt x="101" y="20"/>
                  </a:lnTo>
                  <a:lnTo>
                    <a:pt x="112" y="17"/>
                  </a:lnTo>
                  <a:lnTo>
                    <a:pt x="125" y="15"/>
                  </a:lnTo>
                  <a:lnTo>
                    <a:pt x="142" y="15"/>
                  </a:lnTo>
                  <a:lnTo>
                    <a:pt x="156" y="13"/>
                  </a:lnTo>
                  <a:lnTo>
                    <a:pt x="171" y="11"/>
                  </a:lnTo>
                  <a:lnTo>
                    <a:pt x="182" y="11"/>
                  </a:lnTo>
                  <a:lnTo>
                    <a:pt x="198" y="11"/>
                  </a:lnTo>
                  <a:lnTo>
                    <a:pt x="207" y="11"/>
                  </a:lnTo>
                  <a:lnTo>
                    <a:pt x="220" y="13"/>
                  </a:lnTo>
                  <a:lnTo>
                    <a:pt x="230" y="15"/>
                  </a:lnTo>
                  <a:lnTo>
                    <a:pt x="241" y="17"/>
                  </a:lnTo>
                  <a:lnTo>
                    <a:pt x="249" y="20"/>
                  </a:lnTo>
                  <a:lnTo>
                    <a:pt x="258" y="22"/>
                  </a:lnTo>
                  <a:lnTo>
                    <a:pt x="266" y="28"/>
                  </a:lnTo>
                  <a:lnTo>
                    <a:pt x="274" y="36"/>
                  </a:lnTo>
                  <a:lnTo>
                    <a:pt x="279" y="41"/>
                  </a:lnTo>
                  <a:lnTo>
                    <a:pt x="285" y="49"/>
                  </a:lnTo>
                  <a:lnTo>
                    <a:pt x="291" y="60"/>
                  </a:lnTo>
                  <a:lnTo>
                    <a:pt x="296" y="72"/>
                  </a:lnTo>
                  <a:lnTo>
                    <a:pt x="300" y="81"/>
                  </a:lnTo>
                  <a:lnTo>
                    <a:pt x="304" y="91"/>
                  </a:lnTo>
                  <a:lnTo>
                    <a:pt x="308" y="100"/>
                  </a:lnTo>
                  <a:lnTo>
                    <a:pt x="312" y="112"/>
                  </a:lnTo>
                  <a:lnTo>
                    <a:pt x="314" y="119"/>
                  </a:lnTo>
                  <a:lnTo>
                    <a:pt x="317" y="127"/>
                  </a:lnTo>
                  <a:lnTo>
                    <a:pt x="319" y="136"/>
                  </a:lnTo>
                  <a:lnTo>
                    <a:pt x="323" y="144"/>
                  </a:lnTo>
                  <a:lnTo>
                    <a:pt x="323" y="150"/>
                  </a:lnTo>
                  <a:lnTo>
                    <a:pt x="325" y="157"/>
                  </a:lnTo>
                  <a:lnTo>
                    <a:pt x="325" y="163"/>
                  </a:lnTo>
                  <a:lnTo>
                    <a:pt x="327" y="169"/>
                  </a:lnTo>
                  <a:lnTo>
                    <a:pt x="327" y="180"/>
                  </a:lnTo>
                  <a:lnTo>
                    <a:pt x="327" y="190"/>
                  </a:lnTo>
                  <a:lnTo>
                    <a:pt x="325" y="195"/>
                  </a:lnTo>
                  <a:lnTo>
                    <a:pt x="323" y="203"/>
                  </a:lnTo>
                  <a:lnTo>
                    <a:pt x="321" y="209"/>
                  </a:lnTo>
                  <a:lnTo>
                    <a:pt x="317" y="214"/>
                  </a:lnTo>
                  <a:lnTo>
                    <a:pt x="315" y="222"/>
                  </a:lnTo>
                  <a:lnTo>
                    <a:pt x="314" y="226"/>
                  </a:lnTo>
                  <a:lnTo>
                    <a:pt x="315" y="249"/>
                  </a:lnTo>
                  <a:lnTo>
                    <a:pt x="315" y="247"/>
                  </a:lnTo>
                  <a:lnTo>
                    <a:pt x="317" y="243"/>
                  </a:lnTo>
                  <a:lnTo>
                    <a:pt x="321" y="237"/>
                  </a:lnTo>
                  <a:lnTo>
                    <a:pt x="325" y="230"/>
                  </a:lnTo>
                  <a:lnTo>
                    <a:pt x="329" y="220"/>
                  </a:lnTo>
                  <a:lnTo>
                    <a:pt x="334" y="211"/>
                  </a:lnTo>
                  <a:lnTo>
                    <a:pt x="336" y="203"/>
                  </a:lnTo>
                  <a:lnTo>
                    <a:pt x="336" y="195"/>
                  </a:lnTo>
                  <a:lnTo>
                    <a:pt x="338" y="190"/>
                  </a:lnTo>
                  <a:lnTo>
                    <a:pt x="340" y="184"/>
                  </a:lnTo>
                  <a:lnTo>
                    <a:pt x="338" y="174"/>
                  </a:lnTo>
                  <a:lnTo>
                    <a:pt x="338" y="165"/>
                  </a:lnTo>
                  <a:lnTo>
                    <a:pt x="336" y="155"/>
                  </a:lnTo>
                  <a:lnTo>
                    <a:pt x="334" y="146"/>
                  </a:lnTo>
                  <a:lnTo>
                    <a:pt x="331" y="135"/>
                  </a:lnTo>
                  <a:lnTo>
                    <a:pt x="327" y="123"/>
                  </a:lnTo>
                  <a:lnTo>
                    <a:pt x="323" y="112"/>
                  </a:lnTo>
                  <a:lnTo>
                    <a:pt x="321" y="100"/>
                  </a:lnTo>
                  <a:lnTo>
                    <a:pt x="315" y="89"/>
                  </a:lnTo>
                  <a:lnTo>
                    <a:pt x="312" y="77"/>
                  </a:lnTo>
                  <a:lnTo>
                    <a:pt x="306" y="66"/>
                  </a:lnTo>
                  <a:lnTo>
                    <a:pt x="302" y="57"/>
                  </a:lnTo>
                  <a:lnTo>
                    <a:pt x="296" y="47"/>
                  </a:lnTo>
                  <a:lnTo>
                    <a:pt x="291" y="41"/>
                  </a:lnTo>
                  <a:lnTo>
                    <a:pt x="287" y="34"/>
                  </a:lnTo>
                  <a:lnTo>
                    <a:pt x="285" y="30"/>
                  </a:lnTo>
                  <a:lnTo>
                    <a:pt x="277" y="22"/>
                  </a:lnTo>
                  <a:lnTo>
                    <a:pt x="274" y="20"/>
                  </a:lnTo>
                  <a:lnTo>
                    <a:pt x="266" y="17"/>
                  </a:lnTo>
                  <a:lnTo>
                    <a:pt x="260" y="13"/>
                  </a:lnTo>
                  <a:lnTo>
                    <a:pt x="251" y="9"/>
                  </a:lnTo>
                  <a:lnTo>
                    <a:pt x="243" y="7"/>
                  </a:lnTo>
                  <a:lnTo>
                    <a:pt x="234" y="5"/>
                  </a:lnTo>
                  <a:lnTo>
                    <a:pt x="226" y="3"/>
                  </a:lnTo>
                  <a:lnTo>
                    <a:pt x="215" y="1"/>
                  </a:lnTo>
                  <a:lnTo>
                    <a:pt x="205" y="0"/>
                  </a:lnTo>
                  <a:lnTo>
                    <a:pt x="196" y="0"/>
                  </a:lnTo>
                  <a:lnTo>
                    <a:pt x="186" y="0"/>
                  </a:lnTo>
                  <a:lnTo>
                    <a:pt x="177" y="0"/>
                  </a:lnTo>
                  <a:lnTo>
                    <a:pt x="167" y="0"/>
                  </a:lnTo>
                  <a:lnTo>
                    <a:pt x="158" y="1"/>
                  </a:lnTo>
                  <a:lnTo>
                    <a:pt x="150" y="3"/>
                  </a:lnTo>
                  <a:lnTo>
                    <a:pt x="140" y="3"/>
                  </a:lnTo>
                  <a:lnTo>
                    <a:pt x="131" y="5"/>
                  </a:lnTo>
                  <a:lnTo>
                    <a:pt x="121" y="7"/>
                  </a:lnTo>
                  <a:lnTo>
                    <a:pt x="112" y="11"/>
                  </a:lnTo>
                  <a:lnTo>
                    <a:pt x="102" y="13"/>
                  </a:lnTo>
                  <a:lnTo>
                    <a:pt x="93" y="17"/>
                  </a:lnTo>
                  <a:lnTo>
                    <a:pt x="83" y="19"/>
                  </a:lnTo>
                  <a:lnTo>
                    <a:pt x="76" y="22"/>
                  </a:lnTo>
                  <a:lnTo>
                    <a:pt x="68" y="24"/>
                  </a:lnTo>
                  <a:lnTo>
                    <a:pt x="61" y="26"/>
                  </a:lnTo>
                  <a:lnTo>
                    <a:pt x="55" y="30"/>
                  </a:lnTo>
                  <a:lnTo>
                    <a:pt x="49" y="32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38" y="24"/>
                  </a:lnTo>
                  <a:lnTo>
                    <a:pt x="32" y="20"/>
                  </a:lnTo>
                  <a:lnTo>
                    <a:pt x="23" y="19"/>
                  </a:lnTo>
                  <a:lnTo>
                    <a:pt x="15" y="20"/>
                  </a:lnTo>
                  <a:lnTo>
                    <a:pt x="9" y="24"/>
                  </a:lnTo>
                  <a:lnTo>
                    <a:pt x="5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3"/>
            <p:cNvSpPr>
              <a:spLocks/>
            </p:cNvSpPr>
            <p:nvPr/>
          </p:nvSpPr>
          <p:spPr bwMode="auto">
            <a:xfrm>
              <a:off x="4995862" y="4316413"/>
              <a:ext cx="188912" cy="142875"/>
            </a:xfrm>
            <a:custGeom>
              <a:avLst/>
              <a:gdLst/>
              <a:ahLst/>
              <a:cxnLst>
                <a:cxn ang="0">
                  <a:pos x="17" y="55"/>
                </a:cxn>
                <a:cxn ang="0">
                  <a:pos x="12" y="76"/>
                </a:cxn>
                <a:cxn ang="0">
                  <a:pos x="31" y="90"/>
                </a:cxn>
                <a:cxn ang="0">
                  <a:pos x="50" y="99"/>
                </a:cxn>
                <a:cxn ang="0">
                  <a:pos x="48" y="107"/>
                </a:cxn>
                <a:cxn ang="0">
                  <a:pos x="34" y="105"/>
                </a:cxn>
                <a:cxn ang="0">
                  <a:pos x="25" y="116"/>
                </a:cxn>
                <a:cxn ang="0">
                  <a:pos x="40" y="126"/>
                </a:cxn>
                <a:cxn ang="0">
                  <a:pos x="40" y="139"/>
                </a:cxn>
                <a:cxn ang="0">
                  <a:pos x="34" y="147"/>
                </a:cxn>
                <a:cxn ang="0">
                  <a:pos x="52" y="162"/>
                </a:cxn>
                <a:cxn ang="0">
                  <a:pos x="63" y="166"/>
                </a:cxn>
                <a:cxn ang="0">
                  <a:pos x="84" y="169"/>
                </a:cxn>
                <a:cxn ang="0">
                  <a:pos x="111" y="171"/>
                </a:cxn>
                <a:cxn ang="0">
                  <a:pos x="139" y="171"/>
                </a:cxn>
                <a:cxn ang="0">
                  <a:pos x="166" y="164"/>
                </a:cxn>
                <a:cxn ang="0">
                  <a:pos x="188" y="154"/>
                </a:cxn>
                <a:cxn ang="0">
                  <a:pos x="209" y="143"/>
                </a:cxn>
                <a:cxn ang="0">
                  <a:pos x="227" y="128"/>
                </a:cxn>
                <a:cxn ang="0">
                  <a:pos x="225" y="110"/>
                </a:cxn>
                <a:cxn ang="0">
                  <a:pos x="215" y="105"/>
                </a:cxn>
                <a:cxn ang="0">
                  <a:pos x="211" y="97"/>
                </a:cxn>
                <a:cxn ang="0">
                  <a:pos x="228" y="76"/>
                </a:cxn>
                <a:cxn ang="0">
                  <a:pos x="219" y="69"/>
                </a:cxn>
                <a:cxn ang="0">
                  <a:pos x="211" y="76"/>
                </a:cxn>
                <a:cxn ang="0">
                  <a:pos x="200" y="74"/>
                </a:cxn>
                <a:cxn ang="0">
                  <a:pos x="217" y="55"/>
                </a:cxn>
                <a:cxn ang="0">
                  <a:pos x="228" y="25"/>
                </a:cxn>
                <a:cxn ang="0">
                  <a:pos x="221" y="17"/>
                </a:cxn>
                <a:cxn ang="0">
                  <a:pos x="234" y="8"/>
                </a:cxn>
                <a:cxn ang="0">
                  <a:pos x="238" y="23"/>
                </a:cxn>
                <a:cxn ang="0">
                  <a:pos x="236" y="44"/>
                </a:cxn>
                <a:cxn ang="0">
                  <a:pos x="228" y="59"/>
                </a:cxn>
                <a:cxn ang="0">
                  <a:pos x="230" y="63"/>
                </a:cxn>
                <a:cxn ang="0">
                  <a:pos x="234" y="82"/>
                </a:cxn>
                <a:cxn ang="0">
                  <a:pos x="225" y="99"/>
                </a:cxn>
                <a:cxn ang="0">
                  <a:pos x="234" y="109"/>
                </a:cxn>
                <a:cxn ang="0">
                  <a:pos x="232" y="135"/>
                </a:cxn>
                <a:cxn ang="0">
                  <a:pos x="213" y="154"/>
                </a:cxn>
                <a:cxn ang="0">
                  <a:pos x="194" y="164"/>
                </a:cxn>
                <a:cxn ang="0">
                  <a:pos x="173" y="171"/>
                </a:cxn>
                <a:cxn ang="0">
                  <a:pos x="147" y="179"/>
                </a:cxn>
                <a:cxn ang="0">
                  <a:pos x="114" y="179"/>
                </a:cxn>
                <a:cxn ang="0">
                  <a:pos x="80" y="177"/>
                </a:cxn>
                <a:cxn ang="0">
                  <a:pos x="55" y="173"/>
                </a:cxn>
                <a:cxn ang="0">
                  <a:pos x="40" y="168"/>
                </a:cxn>
                <a:cxn ang="0">
                  <a:pos x="29" y="150"/>
                </a:cxn>
                <a:cxn ang="0">
                  <a:pos x="29" y="137"/>
                </a:cxn>
                <a:cxn ang="0">
                  <a:pos x="31" y="130"/>
                </a:cxn>
                <a:cxn ang="0">
                  <a:pos x="15" y="118"/>
                </a:cxn>
                <a:cxn ang="0">
                  <a:pos x="23" y="99"/>
                </a:cxn>
                <a:cxn ang="0">
                  <a:pos x="15" y="95"/>
                </a:cxn>
                <a:cxn ang="0">
                  <a:pos x="0" y="74"/>
                </a:cxn>
                <a:cxn ang="0">
                  <a:pos x="4" y="57"/>
                </a:cxn>
                <a:cxn ang="0">
                  <a:pos x="25" y="53"/>
                </a:cxn>
              </a:cxnLst>
              <a:rect l="0" t="0" r="r" b="b"/>
              <a:pathLst>
                <a:path w="240" h="181">
                  <a:moveTo>
                    <a:pt x="25" y="53"/>
                  </a:moveTo>
                  <a:lnTo>
                    <a:pt x="23" y="53"/>
                  </a:lnTo>
                  <a:lnTo>
                    <a:pt x="17" y="55"/>
                  </a:lnTo>
                  <a:lnTo>
                    <a:pt x="14" y="63"/>
                  </a:lnTo>
                  <a:lnTo>
                    <a:pt x="12" y="72"/>
                  </a:lnTo>
                  <a:lnTo>
                    <a:pt x="12" y="76"/>
                  </a:lnTo>
                  <a:lnTo>
                    <a:pt x="15" y="80"/>
                  </a:lnTo>
                  <a:lnTo>
                    <a:pt x="23" y="84"/>
                  </a:lnTo>
                  <a:lnTo>
                    <a:pt x="31" y="90"/>
                  </a:lnTo>
                  <a:lnTo>
                    <a:pt x="38" y="93"/>
                  </a:lnTo>
                  <a:lnTo>
                    <a:pt x="46" y="95"/>
                  </a:lnTo>
                  <a:lnTo>
                    <a:pt x="50" y="99"/>
                  </a:lnTo>
                  <a:lnTo>
                    <a:pt x="53" y="101"/>
                  </a:lnTo>
                  <a:lnTo>
                    <a:pt x="53" y="107"/>
                  </a:lnTo>
                  <a:lnTo>
                    <a:pt x="48" y="107"/>
                  </a:lnTo>
                  <a:lnTo>
                    <a:pt x="44" y="105"/>
                  </a:lnTo>
                  <a:lnTo>
                    <a:pt x="40" y="105"/>
                  </a:lnTo>
                  <a:lnTo>
                    <a:pt x="34" y="105"/>
                  </a:lnTo>
                  <a:lnTo>
                    <a:pt x="33" y="105"/>
                  </a:lnTo>
                  <a:lnTo>
                    <a:pt x="27" y="109"/>
                  </a:lnTo>
                  <a:lnTo>
                    <a:pt x="25" y="116"/>
                  </a:lnTo>
                  <a:lnTo>
                    <a:pt x="29" y="120"/>
                  </a:lnTo>
                  <a:lnTo>
                    <a:pt x="34" y="124"/>
                  </a:lnTo>
                  <a:lnTo>
                    <a:pt x="40" y="126"/>
                  </a:lnTo>
                  <a:lnTo>
                    <a:pt x="42" y="131"/>
                  </a:lnTo>
                  <a:lnTo>
                    <a:pt x="40" y="135"/>
                  </a:lnTo>
                  <a:lnTo>
                    <a:pt x="40" y="139"/>
                  </a:lnTo>
                  <a:lnTo>
                    <a:pt x="38" y="139"/>
                  </a:lnTo>
                  <a:lnTo>
                    <a:pt x="38" y="145"/>
                  </a:lnTo>
                  <a:lnTo>
                    <a:pt x="34" y="147"/>
                  </a:lnTo>
                  <a:lnTo>
                    <a:pt x="38" y="150"/>
                  </a:lnTo>
                  <a:lnTo>
                    <a:pt x="40" y="156"/>
                  </a:lnTo>
                  <a:lnTo>
                    <a:pt x="52" y="162"/>
                  </a:lnTo>
                  <a:lnTo>
                    <a:pt x="53" y="162"/>
                  </a:lnTo>
                  <a:lnTo>
                    <a:pt x="59" y="164"/>
                  </a:lnTo>
                  <a:lnTo>
                    <a:pt x="63" y="166"/>
                  </a:lnTo>
                  <a:lnTo>
                    <a:pt x="71" y="168"/>
                  </a:lnTo>
                  <a:lnTo>
                    <a:pt x="76" y="169"/>
                  </a:lnTo>
                  <a:lnTo>
                    <a:pt x="84" y="169"/>
                  </a:lnTo>
                  <a:lnTo>
                    <a:pt x="93" y="171"/>
                  </a:lnTo>
                  <a:lnTo>
                    <a:pt x="101" y="173"/>
                  </a:lnTo>
                  <a:lnTo>
                    <a:pt x="111" y="171"/>
                  </a:lnTo>
                  <a:lnTo>
                    <a:pt x="120" y="171"/>
                  </a:lnTo>
                  <a:lnTo>
                    <a:pt x="128" y="171"/>
                  </a:lnTo>
                  <a:lnTo>
                    <a:pt x="139" y="171"/>
                  </a:lnTo>
                  <a:lnTo>
                    <a:pt x="147" y="169"/>
                  </a:lnTo>
                  <a:lnTo>
                    <a:pt x="156" y="168"/>
                  </a:lnTo>
                  <a:lnTo>
                    <a:pt x="166" y="164"/>
                  </a:lnTo>
                  <a:lnTo>
                    <a:pt x="175" y="162"/>
                  </a:lnTo>
                  <a:lnTo>
                    <a:pt x="181" y="158"/>
                  </a:lnTo>
                  <a:lnTo>
                    <a:pt x="188" y="154"/>
                  </a:lnTo>
                  <a:lnTo>
                    <a:pt x="194" y="150"/>
                  </a:lnTo>
                  <a:lnTo>
                    <a:pt x="200" y="149"/>
                  </a:lnTo>
                  <a:lnTo>
                    <a:pt x="209" y="143"/>
                  </a:lnTo>
                  <a:lnTo>
                    <a:pt x="215" y="139"/>
                  </a:lnTo>
                  <a:lnTo>
                    <a:pt x="223" y="133"/>
                  </a:lnTo>
                  <a:lnTo>
                    <a:pt x="227" y="128"/>
                  </a:lnTo>
                  <a:lnTo>
                    <a:pt x="227" y="120"/>
                  </a:lnTo>
                  <a:lnTo>
                    <a:pt x="227" y="116"/>
                  </a:lnTo>
                  <a:lnTo>
                    <a:pt x="225" y="110"/>
                  </a:lnTo>
                  <a:lnTo>
                    <a:pt x="225" y="109"/>
                  </a:lnTo>
                  <a:lnTo>
                    <a:pt x="219" y="107"/>
                  </a:lnTo>
                  <a:lnTo>
                    <a:pt x="215" y="105"/>
                  </a:lnTo>
                  <a:lnTo>
                    <a:pt x="209" y="103"/>
                  </a:lnTo>
                  <a:lnTo>
                    <a:pt x="207" y="101"/>
                  </a:lnTo>
                  <a:lnTo>
                    <a:pt x="211" y="97"/>
                  </a:lnTo>
                  <a:lnTo>
                    <a:pt x="219" y="91"/>
                  </a:lnTo>
                  <a:lnTo>
                    <a:pt x="225" y="84"/>
                  </a:lnTo>
                  <a:lnTo>
                    <a:pt x="228" y="76"/>
                  </a:lnTo>
                  <a:lnTo>
                    <a:pt x="225" y="71"/>
                  </a:lnTo>
                  <a:lnTo>
                    <a:pt x="221" y="69"/>
                  </a:lnTo>
                  <a:lnTo>
                    <a:pt x="219" y="69"/>
                  </a:lnTo>
                  <a:lnTo>
                    <a:pt x="219" y="69"/>
                  </a:lnTo>
                  <a:lnTo>
                    <a:pt x="215" y="71"/>
                  </a:lnTo>
                  <a:lnTo>
                    <a:pt x="211" y="76"/>
                  </a:lnTo>
                  <a:lnTo>
                    <a:pt x="206" y="80"/>
                  </a:lnTo>
                  <a:lnTo>
                    <a:pt x="202" y="82"/>
                  </a:lnTo>
                  <a:lnTo>
                    <a:pt x="200" y="74"/>
                  </a:lnTo>
                  <a:lnTo>
                    <a:pt x="204" y="69"/>
                  </a:lnTo>
                  <a:lnTo>
                    <a:pt x="209" y="63"/>
                  </a:lnTo>
                  <a:lnTo>
                    <a:pt x="217" y="55"/>
                  </a:lnTo>
                  <a:lnTo>
                    <a:pt x="225" y="46"/>
                  </a:lnTo>
                  <a:lnTo>
                    <a:pt x="230" y="36"/>
                  </a:lnTo>
                  <a:lnTo>
                    <a:pt x="228" y="25"/>
                  </a:lnTo>
                  <a:lnTo>
                    <a:pt x="225" y="21"/>
                  </a:lnTo>
                  <a:lnTo>
                    <a:pt x="221" y="17"/>
                  </a:lnTo>
                  <a:lnTo>
                    <a:pt x="221" y="17"/>
                  </a:lnTo>
                  <a:lnTo>
                    <a:pt x="228" y="0"/>
                  </a:lnTo>
                  <a:lnTo>
                    <a:pt x="228" y="2"/>
                  </a:lnTo>
                  <a:lnTo>
                    <a:pt x="234" y="8"/>
                  </a:lnTo>
                  <a:lnTo>
                    <a:pt x="234" y="12"/>
                  </a:lnTo>
                  <a:lnTo>
                    <a:pt x="236" y="15"/>
                  </a:lnTo>
                  <a:lnTo>
                    <a:pt x="238" y="23"/>
                  </a:lnTo>
                  <a:lnTo>
                    <a:pt x="240" y="31"/>
                  </a:lnTo>
                  <a:lnTo>
                    <a:pt x="238" y="36"/>
                  </a:lnTo>
                  <a:lnTo>
                    <a:pt x="236" y="44"/>
                  </a:lnTo>
                  <a:lnTo>
                    <a:pt x="234" y="48"/>
                  </a:lnTo>
                  <a:lnTo>
                    <a:pt x="232" y="53"/>
                  </a:lnTo>
                  <a:lnTo>
                    <a:pt x="228" y="59"/>
                  </a:lnTo>
                  <a:lnTo>
                    <a:pt x="227" y="61"/>
                  </a:lnTo>
                  <a:lnTo>
                    <a:pt x="228" y="61"/>
                  </a:lnTo>
                  <a:lnTo>
                    <a:pt x="230" y="63"/>
                  </a:lnTo>
                  <a:lnTo>
                    <a:pt x="234" y="65"/>
                  </a:lnTo>
                  <a:lnTo>
                    <a:pt x="236" y="74"/>
                  </a:lnTo>
                  <a:lnTo>
                    <a:pt x="234" y="82"/>
                  </a:lnTo>
                  <a:lnTo>
                    <a:pt x="230" y="90"/>
                  </a:lnTo>
                  <a:lnTo>
                    <a:pt x="225" y="95"/>
                  </a:lnTo>
                  <a:lnTo>
                    <a:pt x="225" y="99"/>
                  </a:lnTo>
                  <a:lnTo>
                    <a:pt x="225" y="99"/>
                  </a:lnTo>
                  <a:lnTo>
                    <a:pt x="230" y="101"/>
                  </a:lnTo>
                  <a:lnTo>
                    <a:pt x="234" y="109"/>
                  </a:lnTo>
                  <a:lnTo>
                    <a:pt x="236" y="118"/>
                  </a:lnTo>
                  <a:lnTo>
                    <a:pt x="234" y="128"/>
                  </a:lnTo>
                  <a:lnTo>
                    <a:pt x="232" y="135"/>
                  </a:lnTo>
                  <a:lnTo>
                    <a:pt x="227" y="143"/>
                  </a:lnTo>
                  <a:lnTo>
                    <a:pt x="221" y="150"/>
                  </a:lnTo>
                  <a:lnTo>
                    <a:pt x="213" y="154"/>
                  </a:lnTo>
                  <a:lnTo>
                    <a:pt x="206" y="160"/>
                  </a:lnTo>
                  <a:lnTo>
                    <a:pt x="200" y="162"/>
                  </a:lnTo>
                  <a:lnTo>
                    <a:pt x="194" y="164"/>
                  </a:lnTo>
                  <a:lnTo>
                    <a:pt x="187" y="168"/>
                  </a:lnTo>
                  <a:lnTo>
                    <a:pt x="181" y="169"/>
                  </a:lnTo>
                  <a:lnTo>
                    <a:pt x="173" y="171"/>
                  </a:lnTo>
                  <a:lnTo>
                    <a:pt x="164" y="173"/>
                  </a:lnTo>
                  <a:lnTo>
                    <a:pt x="154" y="175"/>
                  </a:lnTo>
                  <a:lnTo>
                    <a:pt x="147" y="179"/>
                  </a:lnTo>
                  <a:lnTo>
                    <a:pt x="135" y="179"/>
                  </a:lnTo>
                  <a:lnTo>
                    <a:pt x="126" y="179"/>
                  </a:lnTo>
                  <a:lnTo>
                    <a:pt x="114" y="179"/>
                  </a:lnTo>
                  <a:lnTo>
                    <a:pt x="103" y="181"/>
                  </a:lnTo>
                  <a:lnTo>
                    <a:pt x="90" y="179"/>
                  </a:lnTo>
                  <a:lnTo>
                    <a:pt x="80" y="177"/>
                  </a:lnTo>
                  <a:lnTo>
                    <a:pt x="71" y="175"/>
                  </a:lnTo>
                  <a:lnTo>
                    <a:pt x="63" y="175"/>
                  </a:lnTo>
                  <a:lnTo>
                    <a:pt x="55" y="173"/>
                  </a:lnTo>
                  <a:lnTo>
                    <a:pt x="50" y="169"/>
                  </a:lnTo>
                  <a:lnTo>
                    <a:pt x="44" y="168"/>
                  </a:lnTo>
                  <a:lnTo>
                    <a:pt x="40" y="168"/>
                  </a:lnTo>
                  <a:lnTo>
                    <a:pt x="34" y="160"/>
                  </a:lnTo>
                  <a:lnTo>
                    <a:pt x="31" y="156"/>
                  </a:lnTo>
                  <a:lnTo>
                    <a:pt x="29" y="150"/>
                  </a:lnTo>
                  <a:lnTo>
                    <a:pt x="29" y="149"/>
                  </a:lnTo>
                  <a:lnTo>
                    <a:pt x="27" y="143"/>
                  </a:lnTo>
                  <a:lnTo>
                    <a:pt x="29" y="137"/>
                  </a:lnTo>
                  <a:lnTo>
                    <a:pt x="33" y="133"/>
                  </a:lnTo>
                  <a:lnTo>
                    <a:pt x="34" y="131"/>
                  </a:lnTo>
                  <a:lnTo>
                    <a:pt x="31" y="130"/>
                  </a:lnTo>
                  <a:lnTo>
                    <a:pt x="25" y="128"/>
                  </a:lnTo>
                  <a:lnTo>
                    <a:pt x="19" y="124"/>
                  </a:lnTo>
                  <a:lnTo>
                    <a:pt x="15" y="118"/>
                  </a:lnTo>
                  <a:lnTo>
                    <a:pt x="15" y="110"/>
                  </a:lnTo>
                  <a:lnTo>
                    <a:pt x="19" y="105"/>
                  </a:lnTo>
                  <a:lnTo>
                    <a:pt x="23" y="99"/>
                  </a:lnTo>
                  <a:lnTo>
                    <a:pt x="25" y="99"/>
                  </a:lnTo>
                  <a:lnTo>
                    <a:pt x="21" y="97"/>
                  </a:lnTo>
                  <a:lnTo>
                    <a:pt x="15" y="95"/>
                  </a:lnTo>
                  <a:lnTo>
                    <a:pt x="8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4" y="57"/>
                  </a:lnTo>
                  <a:lnTo>
                    <a:pt x="10" y="46"/>
                  </a:lnTo>
                  <a:lnTo>
                    <a:pt x="15" y="40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54"/>
            <p:cNvSpPr>
              <a:spLocks/>
            </p:cNvSpPr>
            <p:nvPr/>
          </p:nvSpPr>
          <p:spPr bwMode="auto">
            <a:xfrm>
              <a:off x="5175250" y="4376738"/>
              <a:ext cx="134937" cy="6191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" y="14"/>
                </a:cxn>
                <a:cxn ang="0">
                  <a:pos x="5" y="12"/>
                </a:cxn>
                <a:cxn ang="0">
                  <a:pos x="13" y="10"/>
                </a:cxn>
                <a:cxn ang="0">
                  <a:pos x="24" y="10"/>
                </a:cxn>
                <a:cxn ang="0">
                  <a:pos x="28" y="8"/>
                </a:cxn>
                <a:cxn ang="0">
                  <a:pos x="36" y="8"/>
                </a:cxn>
                <a:cxn ang="0">
                  <a:pos x="43" y="8"/>
                </a:cxn>
                <a:cxn ang="0">
                  <a:pos x="51" y="10"/>
                </a:cxn>
                <a:cxn ang="0">
                  <a:pos x="58" y="10"/>
                </a:cxn>
                <a:cxn ang="0">
                  <a:pos x="68" y="14"/>
                </a:cxn>
                <a:cxn ang="0">
                  <a:pos x="77" y="15"/>
                </a:cxn>
                <a:cxn ang="0">
                  <a:pos x="87" y="19"/>
                </a:cxn>
                <a:cxn ang="0">
                  <a:pos x="95" y="23"/>
                </a:cxn>
                <a:cxn ang="0">
                  <a:pos x="104" y="27"/>
                </a:cxn>
                <a:cxn ang="0">
                  <a:pos x="112" y="33"/>
                </a:cxn>
                <a:cxn ang="0">
                  <a:pos x="119" y="36"/>
                </a:cxn>
                <a:cxn ang="0">
                  <a:pos x="131" y="46"/>
                </a:cxn>
                <a:cxn ang="0">
                  <a:pos x="142" y="55"/>
                </a:cxn>
                <a:cxn ang="0">
                  <a:pos x="148" y="63"/>
                </a:cxn>
                <a:cxn ang="0">
                  <a:pos x="154" y="71"/>
                </a:cxn>
                <a:cxn ang="0">
                  <a:pos x="157" y="74"/>
                </a:cxn>
                <a:cxn ang="0">
                  <a:pos x="159" y="78"/>
                </a:cxn>
                <a:cxn ang="0">
                  <a:pos x="171" y="65"/>
                </a:cxn>
                <a:cxn ang="0">
                  <a:pos x="169" y="63"/>
                </a:cxn>
                <a:cxn ang="0">
                  <a:pos x="163" y="57"/>
                </a:cxn>
                <a:cxn ang="0">
                  <a:pos x="155" y="50"/>
                </a:cxn>
                <a:cxn ang="0">
                  <a:pos x="144" y="42"/>
                </a:cxn>
                <a:cxn ang="0">
                  <a:pos x="138" y="36"/>
                </a:cxn>
                <a:cxn ang="0">
                  <a:pos x="131" y="33"/>
                </a:cxn>
                <a:cxn ang="0">
                  <a:pos x="123" y="27"/>
                </a:cxn>
                <a:cxn ang="0">
                  <a:pos x="114" y="23"/>
                </a:cxn>
                <a:cxn ang="0">
                  <a:pos x="104" y="19"/>
                </a:cxn>
                <a:cxn ang="0">
                  <a:pos x="96" y="15"/>
                </a:cxn>
                <a:cxn ang="0">
                  <a:pos x="87" y="12"/>
                </a:cxn>
                <a:cxn ang="0">
                  <a:pos x="77" y="10"/>
                </a:cxn>
                <a:cxn ang="0">
                  <a:pos x="66" y="6"/>
                </a:cxn>
                <a:cxn ang="0">
                  <a:pos x="57" y="4"/>
                </a:cxn>
                <a:cxn ang="0">
                  <a:pos x="47" y="2"/>
                </a:cxn>
                <a:cxn ang="0">
                  <a:pos x="39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2" y="0"/>
                </a:cxn>
                <a:cxn ang="0">
                  <a:pos x="19" y="2"/>
                </a:cxn>
                <a:cxn ang="0">
                  <a:pos x="9" y="2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171" h="78">
                  <a:moveTo>
                    <a:pt x="0" y="14"/>
                  </a:moveTo>
                  <a:lnTo>
                    <a:pt x="1" y="14"/>
                  </a:lnTo>
                  <a:lnTo>
                    <a:pt x="5" y="12"/>
                  </a:lnTo>
                  <a:lnTo>
                    <a:pt x="13" y="10"/>
                  </a:lnTo>
                  <a:lnTo>
                    <a:pt x="24" y="10"/>
                  </a:lnTo>
                  <a:lnTo>
                    <a:pt x="28" y="8"/>
                  </a:lnTo>
                  <a:lnTo>
                    <a:pt x="36" y="8"/>
                  </a:lnTo>
                  <a:lnTo>
                    <a:pt x="43" y="8"/>
                  </a:lnTo>
                  <a:lnTo>
                    <a:pt x="51" y="10"/>
                  </a:lnTo>
                  <a:lnTo>
                    <a:pt x="58" y="10"/>
                  </a:lnTo>
                  <a:lnTo>
                    <a:pt x="68" y="14"/>
                  </a:lnTo>
                  <a:lnTo>
                    <a:pt x="77" y="15"/>
                  </a:lnTo>
                  <a:lnTo>
                    <a:pt x="87" y="19"/>
                  </a:lnTo>
                  <a:lnTo>
                    <a:pt x="95" y="23"/>
                  </a:lnTo>
                  <a:lnTo>
                    <a:pt x="104" y="27"/>
                  </a:lnTo>
                  <a:lnTo>
                    <a:pt x="112" y="33"/>
                  </a:lnTo>
                  <a:lnTo>
                    <a:pt x="119" y="36"/>
                  </a:lnTo>
                  <a:lnTo>
                    <a:pt x="131" y="46"/>
                  </a:lnTo>
                  <a:lnTo>
                    <a:pt x="142" y="55"/>
                  </a:lnTo>
                  <a:lnTo>
                    <a:pt x="148" y="63"/>
                  </a:lnTo>
                  <a:lnTo>
                    <a:pt x="154" y="71"/>
                  </a:lnTo>
                  <a:lnTo>
                    <a:pt x="157" y="74"/>
                  </a:lnTo>
                  <a:lnTo>
                    <a:pt x="159" y="78"/>
                  </a:lnTo>
                  <a:lnTo>
                    <a:pt x="171" y="65"/>
                  </a:lnTo>
                  <a:lnTo>
                    <a:pt x="169" y="63"/>
                  </a:lnTo>
                  <a:lnTo>
                    <a:pt x="163" y="57"/>
                  </a:lnTo>
                  <a:lnTo>
                    <a:pt x="155" y="50"/>
                  </a:lnTo>
                  <a:lnTo>
                    <a:pt x="144" y="42"/>
                  </a:lnTo>
                  <a:lnTo>
                    <a:pt x="138" y="36"/>
                  </a:lnTo>
                  <a:lnTo>
                    <a:pt x="131" y="33"/>
                  </a:lnTo>
                  <a:lnTo>
                    <a:pt x="123" y="27"/>
                  </a:lnTo>
                  <a:lnTo>
                    <a:pt x="114" y="23"/>
                  </a:lnTo>
                  <a:lnTo>
                    <a:pt x="104" y="19"/>
                  </a:lnTo>
                  <a:lnTo>
                    <a:pt x="96" y="15"/>
                  </a:lnTo>
                  <a:lnTo>
                    <a:pt x="87" y="12"/>
                  </a:lnTo>
                  <a:lnTo>
                    <a:pt x="77" y="10"/>
                  </a:lnTo>
                  <a:lnTo>
                    <a:pt x="66" y="6"/>
                  </a:lnTo>
                  <a:lnTo>
                    <a:pt x="57" y="4"/>
                  </a:lnTo>
                  <a:lnTo>
                    <a:pt x="47" y="2"/>
                  </a:lnTo>
                  <a:lnTo>
                    <a:pt x="39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55"/>
            <p:cNvSpPr>
              <a:spLocks/>
            </p:cNvSpPr>
            <p:nvPr/>
          </p:nvSpPr>
          <p:spPr bwMode="auto">
            <a:xfrm>
              <a:off x="5237162" y="4445001"/>
              <a:ext cx="26987" cy="44450"/>
            </a:xfrm>
            <a:custGeom>
              <a:avLst/>
              <a:gdLst/>
              <a:ahLst/>
              <a:cxnLst>
                <a:cxn ang="0">
                  <a:pos x="25" y="57"/>
                </a:cxn>
                <a:cxn ang="0">
                  <a:pos x="21" y="55"/>
                </a:cxn>
                <a:cxn ang="0">
                  <a:pos x="19" y="51"/>
                </a:cxn>
                <a:cxn ang="0">
                  <a:pos x="16" y="44"/>
                </a:cxn>
                <a:cxn ang="0">
                  <a:pos x="12" y="38"/>
                </a:cxn>
                <a:cxn ang="0">
                  <a:pos x="8" y="28"/>
                </a:cxn>
                <a:cxn ang="0">
                  <a:pos x="4" y="23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10" y="4"/>
                </a:cxn>
                <a:cxn ang="0">
                  <a:pos x="10" y="6"/>
                </a:cxn>
                <a:cxn ang="0">
                  <a:pos x="14" y="11"/>
                </a:cxn>
                <a:cxn ang="0">
                  <a:pos x="18" y="17"/>
                </a:cxn>
                <a:cxn ang="0">
                  <a:pos x="21" y="26"/>
                </a:cxn>
                <a:cxn ang="0">
                  <a:pos x="25" y="32"/>
                </a:cxn>
                <a:cxn ang="0">
                  <a:pos x="29" y="38"/>
                </a:cxn>
                <a:cxn ang="0">
                  <a:pos x="31" y="44"/>
                </a:cxn>
                <a:cxn ang="0">
                  <a:pos x="35" y="45"/>
                </a:cxn>
                <a:cxn ang="0">
                  <a:pos x="25" y="57"/>
                </a:cxn>
                <a:cxn ang="0">
                  <a:pos x="25" y="57"/>
                </a:cxn>
              </a:cxnLst>
              <a:rect l="0" t="0" r="r" b="b"/>
              <a:pathLst>
                <a:path w="35" h="57">
                  <a:moveTo>
                    <a:pt x="25" y="57"/>
                  </a:moveTo>
                  <a:lnTo>
                    <a:pt x="21" y="55"/>
                  </a:lnTo>
                  <a:lnTo>
                    <a:pt x="19" y="51"/>
                  </a:lnTo>
                  <a:lnTo>
                    <a:pt x="16" y="44"/>
                  </a:lnTo>
                  <a:lnTo>
                    <a:pt x="12" y="38"/>
                  </a:lnTo>
                  <a:lnTo>
                    <a:pt x="8" y="28"/>
                  </a:lnTo>
                  <a:lnTo>
                    <a:pt x="4" y="23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7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4" y="11"/>
                  </a:lnTo>
                  <a:lnTo>
                    <a:pt x="18" y="17"/>
                  </a:lnTo>
                  <a:lnTo>
                    <a:pt x="21" y="26"/>
                  </a:lnTo>
                  <a:lnTo>
                    <a:pt x="25" y="32"/>
                  </a:lnTo>
                  <a:lnTo>
                    <a:pt x="29" y="38"/>
                  </a:lnTo>
                  <a:lnTo>
                    <a:pt x="31" y="44"/>
                  </a:lnTo>
                  <a:lnTo>
                    <a:pt x="35" y="45"/>
                  </a:lnTo>
                  <a:lnTo>
                    <a:pt x="25" y="57"/>
                  </a:lnTo>
                  <a:lnTo>
                    <a:pt x="25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56"/>
            <p:cNvSpPr>
              <a:spLocks/>
            </p:cNvSpPr>
            <p:nvPr/>
          </p:nvSpPr>
          <p:spPr bwMode="auto">
            <a:xfrm>
              <a:off x="4948237" y="4537076"/>
              <a:ext cx="136525" cy="227013"/>
            </a:xfrm>
            <a:custGeom>
              <a:avLst/>
              <a:gdLst/>
              <a:ahLst/>
              <a:cxnLst>
                <a:cxn ang="0">
                  <a:pos x="164" y="272"/>
                </a:cxn>
                <a:cxn ang="0">
                  <a:pos x="152" y="276"/>
                </a:cxn>
                <a:cxn ang="0">
                  <a:pos x="131" y="281"/>
                </a:cxn>
                <a:cxn ang="0">
                  <a:pos x="107" y="283"/>
                </a:cxn>
                <a:cxn ang="0">
                  <a:pos x="80" y="281"/>
                </a:cxn>
                <a:cxn ang="0">
                  <a:pos x="52" y="272"/>
                </a:cxn>
                <a:cxn ang="0">
                  <a:pos x="29" y="251"/>
                </a:cxn>
                <a:cxn ang="0">
                  <a:pos x="12" y="217"/>
                </a:cxn>
                <a:cxn ang="0">
                  <a:pos x="4" y="165"/>
                </a:cxn>
                <a:cxn ang="0">
                  <a:pos x="0" y="122"/>
                </a:cxn>
                <a:cxn ang="0">
                  <a:pos x="2" y="85"/>
                </a:cxn>
                <a:cxn ang="0">
                  <a:pos x="8" y="57"/>
                </a:cxn>
                <a:cxn ang="0">
                  <a:pos x="14" y="36"/>
                </a:cxn>
                <a:cxn ang="0">
                  <a:pos x="21" y="21"/>
                </a:cxn>
                <a:cxn ang="0">
                  <a:pos x="29" y="11"/>
                </a:cxn>
                <a:cxn ang="0">
                  <a:pos x="33" y="7"/>
                </a:cxn>
                <a:cxn ang="0">
                  <a:pos x="42" y="0"/>
                </a:cxn>
                <a:cxn ang="0">
                  <a:pos x="44" y="6"/>
                </a:cxn>
                <a:cxn ang="0">
                  <a:pos x="36" y="21"/>
                </a:cxn>
                <a:cxn ang="0">
                  <a:pos x="29" y="36"/>
                </a:cxn>
                <a:cxn ang="0">
                  <a:pos x="19" y="59"/>
                </a:cxn>
                <a:cxn ang="0">
                  <a:pos x="14" y="87"/>
                </a:cxn>
                <a:cxn ang="0">
                  <a:pos x="14" y="122"/>
                </a:cxn>
                <a:cxn ang="0">
                  <a:pos x="17" y="161"/>
                </a:cxn>
                <a:cxn ang="0">
                  <a:pos x="27" y="207"/>
                </a:cxn>
                <a:cxn ang="0">
                  <a:pos x="42" y="239"/>
                </a:cxn>
                <a:cxn ang="0">
                  <a:pos x="65" y="258"/>
                </a:cxn>
                <a:cxn ang="0">
                  <a:pos x="92" y="268"/>
                </a:cxn>
                <a:cxn ang="0">
                  <a:pos x="116" y="270"/>
                </a:cxn>
                <a:cxn ang="0">
                  <a:pos x="139" y="266"/>
                </a:cxn>
                <a:cxn ang="0">
                  <a:pos x="158" y="260"/>
                </a:cxn>
                <a:cxn ang="0">
                  <a:pos x="170" y="258"/>
                </a:cxn>
                <a:cxn ang="0">
                  <a:pos x="166" y="272"/>
                </a:cxn>
              </a:cxnLst>
              <a:rect l="0" t="0" r="r" b="b"/>
              <a:pathLst>
                <a:path w="171" h="285">
                  <a:moveTo>
                    <a:pt x="166" y="272"/>
                  </a:moveTo>
                  <a:lnTo>
                    <a:pt x="164" y="272"/>
                  </a:lnTo>
                  <a:lnTo>
                    <a:pt x="158" y="272"/>
                  </a:lnTo>
                  <a:lnTo>
                    <a:pt x="152" y="276"/>
                  </a:lnTo>
                  <a:lnTo>
                    <a:pt x="143" y="279"/>
                  </a:lnTo>
                  <a:lnTo>
                    <a:pt x="131" y="281"/>
                  </a:lnTo>
                  <a:lnTo>
                    <a:pt x="120" y="283"/>
                  </a:lnTo>
                  <a:lnTo>
                    <a:pt x="107" y="283"/>
                  </a:lnTo>
                  <a:lnTo>
                    <a:pt x="93" y="285"/>
                  </a:lnTo>
                  <a:lnTo>
                    <a:pt x="80" y="281"/>
                  </a:lnTo>
                  <a:lnTo>
                    <a:pt x="67" y="279"/>
                  </a:lnTo>
                  <a:lnTo>
                    <a:pt x="52" y="272"/>
                  </a:lnTo>
                  <a:lnTo>
                    <a:pt x="42" y="262"/>
                  </a:lnTo>
                  <a:lnTo>
                    <a:pt x="29" y="251"/>
                  </a:lnTo>
                  <a:lnTo>
                    <a:pt x="19" y="236"/>
                  </a:lnTo>
                  <a:lnTo>
                    <a:pt x="12" y="217"/>
                  </a:lnTo>
                  <a:lnTo>
                    <a:pt x="8" y="192"/>
                  </a:lnTo>
                  <a:lnTo>
                    <a:pt x="4" y="165"/>
                  </a:lnTo>
                  <a:lnTo>
                    <a:pt x="2" y="142"/>
                  </a:lnTo>
                  <a:lnTo>
                    <a:pt x="0" y="122"/>
                  </a:lnTo>
                  <a:lnTo>
                    <a:pt x="2" y="104"/>
                  </a:lnTo>
                  <a:lnTo>
                    <a:pt x="2" y="85"/>
                  </a:lnTo>
                  <a:lnTo>
                    <a:pt x="4" y="70"/>
                  </a:lnTo>
                  <a:lnTo>
                    <a:pt x="8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7" y="28"/>
                  </a:lnTo>
                  <a:lnTo>
                    <a:pt x="21" y="21"/>
                  </a:lnTo>
                  <a:lnTo>
                    <a:pt x="25" y="17"/>
                  </a:lnTo>
                  <a:lnTo>
                    <a:pt x="29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4" y="6"/>
                  </a:lnTo>
                  <a:lnTo>
                    <a:pt x="38" y="15"/>
                  </a:lnTo>
                  <a:lnTo>
                    <a:pt x="36" y="21"/>
                  </a:lnTo>
                  <a:lnTo>
                    <a:pt x="33" y="28"/>
                  </a:lnTo>
                  <a:lnTo>
                    <a:pt x="29" y="36"/>
                  </a:lnTo>
                  <a:lnTo>
                    <a:pt x="25" y="49"/>
                  </a:lnTo>
                  <a:lnTo>
                    <a:pt x="19" y="59"/>
                  </a:lnTo>
                  <a:lnTo>
                    <a:pt x="17" y="72"/>
                  </a:lnTo>
                  <a:lnTo>
                    <a:pt x="14" y="87"/>
                  </a:lnTo>
                  <a:lnTo>
                    <a:pt x="14" y="104"/>
                  </a:lnTo>
                  <a:lnTo>
                    <a:pt x="14" y="122"/>
                  </a:lnTo>
                  <a:lnTo>
                    <a:pt x="14" y="142"/>
                  </a:lnTo>
                  <a:lnTo>
                    <a:pt x="17" y="161"/>
                  </a:lnTo>
                  <a:lnTo>
                    <a:pt x="21" y="186"/>
                  </a:lnTo>
                  <a:lnTo>
                    <a:pt x="27" y="207"/>
                  </a:lnTo>
                  <a:lnTo>
                    <a:pt x="34" y="226"/>
                  </a:lnTo>
                  <a:lnTo>
                    <a:pt x="42" y="239"/>
                  </a:lnTo>
                  <a:lnTo>
                    <a:pt x="54" y="251"/>
                  </a:lnTo>
                  <a:lnTo>
                    <a:pt x="65" y="258"/>
                  </a:lnTo>
                  <a:lnTo>
                    <a:pt x="78" y="264"/>
                  </a:lnTo>
                  <a:lnTo>
                    <a:pt x="92" y="268"/>
                  </a:lnTo>
                  <a:lnTo>
                    <a:pt x="105" y="270"/>
                  </a:lnTo>
                  <a:lnTo>
                    <a:pt x="116" y="270"/>
                  </a:lnTo>
                  <a:lnTo>
                    <a:pt x="130" y="268"/>
                  </a:lnTo>
                  <a:lnTo>
                    <a:pt x="139" y="266"/>
                  </a:lnTo>
                  <a:lnTo>
                    <a:pt x="150" y="264"/>
                  </a:lnTo>
                  <a:lnTo>
                    <a:pt x="158" y="260"/>
                  </a:lnTo>
                  <a:lnTo>
                    <a:pt x="166" y="260"/>
                  </a:lnTo>
                  <a:lnTo>
                    <a:pt x="170" y="258"/>
                  </a:lnTo>
                  <a:lnTo>
                    <a:pt x="171" y="258"/>
                  </a:lnTo>
                  <a:lnTo>
                    <a:pt x="166" y="272"/>
                  </a:lnTo>
                  <a:lnTo>
                    <a:pt x="166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57"/>
            <p:cNvSpPr>
              <a:spLocks/>
            </p:cNvSpPr>
            <p:nvPr/>
          </p:nvSpPr>
          <p:spPr bwMode="auto">
            <a:xfrm>
              <a:off x="4962525" y="4578351"/>
              <a:ext cx="69850" cy="179388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75" y="221"/>
                </a:cxn>
                <a:cxn ang="0">
                  <a:pos x="90" y="227"/>
                </a:cxn>
                <a:cxn ang="0">
                  <a:pos x="4" y="0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90" h="227">
                  <a:moveTo>
                    <a:pt x="0" y="25"/>
                  </a:moveTo>
                  <a:lnTo>
                    <a:pt x="75" y="221"/>
                  </a:lnTo>
                  <a:lnTo>
                    <a:pt x="90" y="227"/>
                  </a:lnTo>
                  <a:lnTo>
                    <a:pt x="4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58"/>
            <p:cNvSpPr>
              <a:spLocks/>
            </p:cNvSpPr>
            <p:nvPr/>
          </p:nvSpPr>
          <p:spPr bwMode="auto">
            <a:xfrm>
              <a:off x="5059362" y="4837113"/>
              <a:ext cx="38100" cy="857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38" y="109"/>
                </a:cxn>
                <a:cxn ang="0">
                  <a:pos x="50" y="101"/>
                </a:cxn>
                <a:cxn ang="0">
                  <a:pos x="13" y="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50" h="109">
                  <a:moveTo>
                    <a:pt x="0" y="8"/>
                  </a:moveTo>
                  <a:lnTo>
                    <a:pt x="38" y="109"/>
                  </a:lnTo>
                  <a:lnTo>
                    <a:pt x="50" y="101"/>
                  </a:lnTo>
                  <a:lnTo>
                    <a:pt x="13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59"/>
            <p:cNvSpPr>
              <a:spLocks/>
            </p:cNvSpPr>
            <p:nvPr/>
          </p:nvSpPr>
          <p:spPr bwMode="auto">
            <a:xfrm>
              <a:off x="5121275" y="4675188"/>
              <a:ext cx="117475" cy="138113"/>
            </a:xfrm>
            <a:custGeom>
              <a:avLst/>
              <a:gdLst/>
              <a:ahLst/>
              <a:cxnLst>
                <a:cxn ang="0">
                  <a:pos x="38" y="171"/>
                </a:cxn>
                <a:cxn ang="0">
                  <a:pos x="23" y="165"/>
                </a:cxn>
                <a:cxn ang="0">
                  <a:pos x="11" y="146"/>
                </a:cxn>
                <a:cxn ang="0">
                  <a:pos x="0" y="123"/>
                </a:cxn>
                <a:cxn ang="0">
                  <a:pos x="4" y="97"/>
                </a:cxn>
                <a:cxn ang="0">
                  <a:pos x="15" y="66"/>
                </a:cxn>
                <a:cxn ang="0">
                  <a:pos x="28" y="49"/>
                </a:cxn>
                <a:cxn ang="0">
                  <a:pos x="40" y="42"/>
                </a:cxn>
                <a:cxn ang="0">
                  <a:pos x="65" y="34"/>
                </a:cxn>
                <a:cxn ang="0">
                  <a:pos x="65" y="7"/>
                </a:cxn>
                <a:cxn ang="0">
                  <a:pos x="82" y="2"/>
                </a:cxn>
                <a:cxn ang="0">
                  <a:pos x="114" y="17"/>
                </a:cxn>
                <a:cxn ang="0">
                  <a:pos x="139" y="28"/>
                </a:cxn>
                <a:cxn ang="0">
                  <a:pos x="146" y="45"/>
                </a:cxn>
                <a:cxn ang="0">
                  <a:pos x="139" y="59"/>
                </a:cxn>
                <a:cxn ang="0">
                  <a:pos x="118" y="55"/>
                </a:cxn>
                <a:cxn ang="0">
                  <a:pos x="97" y="44"/>
                </a:cxn>
                <a:cxn ang="0">
                  <a:pos x="93" y="55"/>
                </a:cxn>
                <a:cxn ang="0">
                  <a:pos x="84" y="51"/>
                </a:cxn>
                <a:cxn ang="0">
                  <a:pos x="91" y="34"/>
                </a:cxn>
                <a:cxn ang="0">
                  <a:pos x="106" y="42"/>
                </a:cxn>
                <a:cxn ang="0">
                  <a:pos x="125" y="55"/>
                </a:cxn>
                <a:cxn ang="0">
                  <a:pos x="137" y="49"/>
                </a:cxn>
                <a:cxn ang="0">
                  <a:pos x="139" y="38"/>
                </a:cxn>
                <a:cxn ang="0">
                  <a:pos x="106" y="25"/>
                </a:cxn>
                <a:cxn ang="0">
                  <a:pos x="86" y="11"/>
                </a:cxn>
                <a:cxn ang="0">
                  <a:pos x="72" y="13"/>
                </a:cxn>
                <a:cxn ang="0">
                  <a:pos x="70" y="36"/>
                </a:cxn>
                <a:cxn ang="0">
                  <a:pos x="67" y="57"/>
                </a:cxn>
                <a:cxn ang="0">
                  <a:pos x="61" y="45"/>
                </a:cxn>
                <a:cxn ang="0">
                  <a:pos x="44" y="51"/>
                </a:cxn>
                <a:cxn ang="0">
                  <a:pos x="28" y="66"/>
                </a:cxn>
                <a:cxn ang="0">
                  <a:pos x="15" y="87"/>
                </a:cxn>
                <a:cxn ang="0">
                  <a:pos x="11" y="112"/>
                </a:cxn>
                <a:cxn ang="0">
                  <a:pos x="15" y="137"/>
                </a:cxn>
                <a:cxn ang="0">
                  <a:pos x="23" y="156"/>
                </a:cxn>
                <a:cxn ang="0">
                  <a:pos x="34" y="160"/>
                </a:cxn>
                <a:cxn ang="0">
                  <a:pos x="61" y="144"/>
                </a:cxn>
                <a:cxn ang="0">
                  <a:pos x="63" y="123"/>
                </a:cxn>
                <a:cxn ang="0">
                  <a:pos x="87" y="129"/>
                </a:cxn>
                <a:cxn ang="0">
                  <a:pos x="108" y="135"/>
                </a:cxn>
                <a:cxn ang="0">
                  <a:pos x="99" y="120"/>
                </a:cxn>
                <a:cxn ang="0">
                  <a:pos x="74" y="104"/>
                </a:cxn>
                <a:cxn ang="0">
                  <a:pos x="59" y="104"/>
                </a:cxn>
                <a:cxn ang="0">
                  <a:pos x="51" y="116"/>
                </a:cxn>
                <a:cxn ang="0">
                  <a:pos x="44" y="125"/>
                </a:cxn>
                <a:cxn ang="0">
                  <a:pos x="44" y="122"/>
                </a:cxn>
                <a:cxn ang="0">
                  <a:pos x="49" y="106"/>
                </a:cxn>
                <a:cxn ang="0">
                  <a:pos x="57" y="95"/>
                </a:cxn>
                <a:cxn ang="0">
                  <a:pos x="76" y="97"/>
                </a:cxn>
                <a:cxn ang="0">
                  <a:pos x="99" y="108"/>
                </a:cxn>
                <a:cxn ang="0">
                  <a:pos x="112" y="120"/>
                </a:cxn>
                <a:cxn ang="0">
                  <a:pos x="120" y="137"/>
                </a:cxn>
                <a:cxn ang="0">
                  <a:pos x="114" y="144"/>
                </a:cxn>
                <a:cxn ang="0">
                  <a:pos x="99" y="141"/>
                </a:cxn>
                <a:cxn ang="0">
                  <a:pos x="76" y="135"/>
                </a:cxn>
                <a:cxn ang="0">
                  <a:pos x="70" y="146"/>
                </a:cxn>
                <a:cxn ang="0">
                  <a:pos x="46" y="165"/>
                </a:cxn>
              </a:cxnLst>
              <a:rect l="0" t="0" r="r" b="b"/>
              <a:pathLst>
                <a:path w="146" h="173">
                  <a:moveTo>
                    <a:pt x="42" y="167"/>
                  </a:moveTo>
                  <a:lnTo>
                    <a:pt x="40" y="169"/>
                  </a:lnTo>
                  <a:lnTo>
                    <a:pt x="38" y="171"/>
                  </a:lnTo>
                  <a:lnTo>
                    <a:pt x="34" y="173"/>
                  </a:lnTo>
                  <a:lnTo>
                    <a:pt x="27" y="171"/>
                  </a:lnTo>
                  <a:lnTo>
                    <a:pt x="23" y="165"/>
                  </a:lnTo>
                  <a:lnTo>
                    <a:pt x="19" y="160"/>
                  </a:lnTo>
                  <a:lnTo>
                    <a:pt x="15" y="154"/>
                  </a:lnTo>
                  <a:lnTo>
                    <a:pt x="11" y="146"/>
                  </a:lnTo>
                  <a:lnTo>
                    <a:pt x="6" y="139"/>
                  </a:lnTo>
                  <a:lnTo>
                    <a:pt x="4" y="131"/>
                  </a:lnTo>
                  <a:lnTo>
                    <a:pt x="0" y="123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4" y="97"/>
                  </a:lnTo>
                  <a:lnTo>
                    <a:pt x="6" y="87"/>
                  </a:lnTo>
                  <a:lnTo>
                    <a:pt x="13" y="76"/>
                  </a:lnTo>
                  <a:lnTo>
                    <a:pt x="15" y="66"/>
                  </a:lnTo>
                  <a:lnTo>
                    <a:pt x="21" y="57"/>
                  </a:lnTo>
                  <a:lnTo>
                    <a:pt x="25" y="51"/>
                  </a:lnTo>
                  <a:lnTo>
                    <a:pt x="28" y="49"/>
                  </a:lnTo>
                  <a:lnTo>
                    <a:pt x="30" y="45"/>
                  </a:lnTo>
                  <a:lnTo>
                    <a:pt x="34" y="44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9" y="36"/>
                  </a:lnTo>
                  <a:lnTo>
                    <a:pt x="65" y="34"/>
                  </a:lnTo>
                  <a:lnTo>
                    <a:pt x="63" y="30"/>
                  </a:lnTo>
                  <a:lnTo>
                    <a:pt x="63" y="19"/>
                  </a:lnTo>
                  <a:lnTo>
                    <a:pt x="65" y="7"/>
                  </a:lnTo>
                  <a:lnTo>
                    <a:pt x="70" y="2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91" y="6"/>
                  </a:lnTo>
                  <a:lnTo>
                    <a:pt x="105" y="11"/>
                  </a:lnTo>
                  <a:lnTo>
                    <a:pt x="114" y="17"/>
                  </a:lnTo>
                  <a:lnTo>
                    <a:pt x="124" y="23"/>
                  </a:lnTo>
                  <a:lnTo>
                    <a:pt x="131" y="25"/>
                  </a:lnTo>
                  <a:lnTo>
                    <a:pt x="139" y="28"/>
                  </a:lnTo>
                  <a:lnTo>
                    <a:pt x="144" y="32"/>
                  </a:lnTo>
                  <a:lnTo>
                    <a:pt x="146" y="40"/>
                  </a:lnTo>
                  <a:lnTo>
                    <a:pt x="146" y="45"/>
                  </a:lnTo>
                  <a:lnTo>
                    <a:pt x="144" y="53"/>
                  </a:lnTo>
                  <a:lnTo>
                    <a:pt x="141" y="55"/>
                  </a:lnTo>
                  <a:lnTo>
                    <a:pt x="139" y="59"/>
                  </a:lnTo>
                  <a:lnTo>
                    <a:pt x="133" y="61"/>
                  </a:lnTo>
                  <a:lnTo>
                    <a:pt x="129" y="61"/>
                  </a:lnTo>
                  <a:lnTo>
                    <a:pt x="118" y="55"/>
                  </a:lnTo>
                  <a:lnTo>
                    <a:pt x="108" y="51"/>
                  </a:lnTo>
                  <a:lnTo>
                    <a:pt x="101" y="45"/>
                  </a:lnTo>
                  <a:lnTo>
                    <a:pt x="97" y="44"/>
                  </a:lnTo>
                  <a:lnTo>
                    <a:pt x="93" y="45"/>
                  </a:lnTo>
                  <a:lnTo>
                    <a:pt x="93" y="49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84" y="57"/>
                  </a:lnTo>
                  <a:lnTo>
                    <a:pt x="84" y="51"/>
                  </a:lnTo>
                  <a:lnTo>
                    <a:pt x="86" y="45"/>
                  </a:lnTo>
                  <a:lnTo>
                    <a:pt x="87" y="36"/>
                  </a:lnTo>
                  <a:lnTo>
                    <a:pt x="91" y="34"/>
                  </a:lnTo>
                  <a:lnTo>
                    <a:pt x="95" y="32"/>
                  </a:lnTo>
                  <a:lnTo>
                    <a:pt x="101" y="36"/>
                  </a:lnTo>
                  <a:lnTo>
                    <a:pt x="106" y="42"/>
                  </a:lnTo>
                  <a:lnTo>
                    <a:pt x="116" y="47"/>
                  </a:lnTo>
                  <a:lnTo>
                    <a:pt x="122" y="51"/>
                  </a:lnTo>
                  <a:lnTo>
                    <a:pt x="125" y="55"/>
                  </a:lnTo>
                  <a:lnTo>
                    <a:pt x="129" y="55"/>
                  </a:lnTo>
                  <a:lnTo>
                    <a:pt x="133" y="55"/>
                  </a:lnTo>
                  <a:lnTo>
                    <a:pt x="137" y="49"/>
                  </a:lnTo>
                  <a:lnTo>
                    <a:pt x="141" y="45"/>
                  </a:lnTo>
                  <a:lnTo>
                    <a:pt x="141" y="40"/>
                  </a:lnTo>
                  <a:lnTo>
                    <a:pt x="139" y="38"/>
                  </a:lnTo>
                  <a:lnTo>
                    <a:pt x="131" y="32"/>
                  </a:lnTo>
                  <a:lnTo>
                    <a:pt x="120" y="30"/>
                  </a:lnTo>
                  <a:lnTo>
                    <a:pt x="106" y="25"/>
                  </a:lnTo>
                  <a:lnTo>
                    <a:pt x="99" y="21"/>
                  </a:lnTo>
                  <a:lnTo>
                    <a:pt x="89" y="15"/>
                  </a:lnTo>
                  <a:lnTo>
                    <a:pt x="86" y="11"/>
                  </a:lnTo>
                  <a:lnTo>
                    <a:pt x="80" y="7"/>
                  </a:lnTo>
                  <a:lnTo>
                    <a:pt x="76" y="11"/>
                  </a:lnTo>
                  <a:lnTo>
                    <a:pt x="72" y="13"/>
                  </a:lnTo>
                  <a:lnTo>
                    <a:pt x="70" y="21"/>
                  </a:lnTo>
                  <a:lnTo>
                    <a:pt x="70" y="28"/>
                  </a:lnTo>
                  <a:lnTo>
                    <a:pt x="70" y="36"/>
                  </a:lnTo>
                  <a:lnTo>
                    <a:pt x="68" y="44"/>
                  </a:lnTo>
                  <a:lnTo>
                    <a:pt x="68" y="51"/>
                  </a:lnTo>
                  <a:lnTo>
                    <a:pt x="67" y="57"/>
                  </a:lnTo>
                  <a:lnTo>
                    <a:pt x="65" y="57"/>
                  </a:lnTo>
                  <a:lnTo>
                    <a:pt x="61" y="49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1" y="47"/>
                  </a:lnTo>
                  <a:lnTo>
                    <a:pt x="44" y="51"/>
                  </a:lnTo>
                  <a:lnTo>
                    <a:pt x="38" y="57"/>
                  </a:lnTo>
                  <a:lnTo>
                    <a:pt x="32" y="61"/>
                  </a:lnTo>
                  <a:lnTo>
                    <a:pt x="28" y="66"/>
                  </a:lnTo>
                  <a:lnTo>
                    <a:pt x="25" y="74"/>
                  </a:lnTo>
                  <a:lnTo>
                    <a:pt x="21" y="82"/>
                  </a:lnTo>
                  <a:lnTo>
                    <a:pt x="15" y="87"/>
                  </a:lnTo>
                  <a:lnTo>
                    <a:pt x="13" y="95"/>
                  </a:lnTo>
                  <a:lnTo>
                    <a:pt x="11" y="104"/>
                  </a:lnTo>
                  <a:lnTo>
                    <a:pt x="11" y="112"/>
                  </a:lnTo>
                  <a:lnTo>
                    <a:pt x="11" y="122"/>
                  </a:lnTo>
                  <a:lnTo>
                    <a:pt x="13" y="129"/>
                  </a:lnTo>
                  <a:lnTo>
                    <a:pt x="15" y="137"/>
                  </a:lnTo>
                  <a:lnTo>
                    <a:pt x="19" y="144"/>
                  </a:lnTo>
                  <a:lnTo>
                    <a:pt x="21" y="150"/>
                  </a:lnTo>
                  <a:lnTo>
                    <a:pt x="23" y="156"/>
                  </a:lnTo>
                  <a:lnTo>
                    <a:pt x="25" y="160"/>
                  </a:lnTo>
                  <a:lnTo>
                    <a:pt x="28" y="161"/>
                  </a:lnTo>
                  <a:lnTo>
                    <a:pt x="34" y="160"/>
                  </a:lnTo>
                  <a:lnTo>
                    <a:pt x="46" y="156"/>
                  </a:lnTo>
                  <a:lnTo>
                    <a:pt x="55" y="148"/>
                  </a:lnTo>
                  <a:lnTo>
                    <a:pt x="61" y="144"/>
                  </a:lnTo>
                  <a:lnTo>
                    <a:pt x="61" y="137"/>
                  </a:lnTo>
                  <a:lnTo>
                    <a:pt x="63" y="131"/>
                  </a:lnTo>
                  <a:lnTo>
                    <a:pt x="63" y="123"/>
                  </a:lnTo>
                  <a:lnTo>
                    <a:pt x="68" y="120"/>
                  </a:lnTo>
                  <a:lnTo>
                    <a:pt x="76" y="120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3" y="135"/>
                  </a:lnTo>
                  <a:lnTo>
                    <a:pt x="108" y="135"/>
                  </a:lnTo>
                  <a:lnTo>
                    <a:pt x="112" y="133"/>
                  </a:lnTo>
                  <a:lnTo>
                    <a:pt x="106" y="125"/>
                  </a:lnTo>
                  <a:lnTo>
                    <a:pt x="99" y="120"/>
                  </a:lnTo>
                  <a:lnTo>
                    <a:pt x="89" y="112"/>
                  </a:lnTo>
                  <a:lnTo>
                    <a:pt x="80" y="110"/>
                  </a:lnTo>
                  <a:lnTo>
                    <a:pt x="74" y="104"/>
                  </a:lnTo>
                  <a:lnTo>
                    <a:pt x="68" y="103"/>
                  </a:lnTo>
                  <a:lnTo>
                    <a:pt x="61" y="101"/>
                  </a:lnTo>
                  <a:lnTo>
                    <a:pt x="59" y="104"/>
                  </a:lnTo>
                  <a:lnTo>
                    <a:pt x="55" y="106"/>
                  </a:lnTo>
                  <a:lnTo>
                    <a:pt x="53" y="112"/>
                  </a:lnTo>
                  <a:lnTo>
                    <a:pt x="51" y="116"/>
                  </a:lnTo>
                  <a:lnTo>
                    <a:pt x="51" y="120"/>
                  </a:lnTo>
                  <a:lnTo>
                    <a:pt x="47" y="122"/>
                  </a:lnTo>
                  <a:lnTo>
                    <a:pt x="44" y="125"/>
                  </a:lnTo>
                  <a:lnTo>
                    <a:pt x="38" y="125"/>
                  </a:lnTo>
                  <a:lnTo>
                    <a:pt x="40" y="123"/>
                  </a:lnTo>
                  <a:lnTo>
                    <a:pt x="44" y="122"/>
                  </a:lnTo>
                  <a:lnTo>
                    <a:pt x="46" y="118"/>
                  </a:lnTo>
                  <a:lnTo>
                    <a:pt x="49" y="112"/>
                  </a:lnTo>
                  <a:lnTo>
                    <a:pt x="49" y="106"/>
                  </a:lnTo>
                  <a:lnTo>
                    <a:pt x="49" y="101"/>
                  </a:lnTo>
                  <a:lnTo>
                    <a:pt x="49" y="97"/>
                  </a:lnTo>
                  <a:lnTo>
                    <a:pt x="57" y="95"/>
                  </a:lnTo>
                  <a:lnTo>
                    <a:pt x="61" y="93"/>
                  </a:lnTo>
                  <a:lnTo>
                    <a:pt x="68" y="95"/>
                  </a:lnTo>
                  <a:lnTo>
                    <a:pt x="76" y="97"/>
                  </a:lnTo>
                  <a:lnTo>
                    <a:pt x="84" y="101"/>
                  </a:lnTo>
                  <a:lnTo>
                    <a:pt x="91" y="104"/>
                  </a:lnTo>
                  <a:lnTo>
                    <a:pt x="99" y="108"/>
                  </a:lnTo>
                  <a:lnTo>
                    <a:pt x="105" y="112"/>
                  </a:lnTo>
                  <a:lnTo>
                    <a:pt x="108" y="116"/>
                  </a:lnTo>
                  <a:lnTo>
                    <a:pt x="112" y="120"/>
                  </a:lnTo>
                  <a:lnTo>
                    <a:pt x="116" y="125"/>
                  </a:lnTo>
                  <a:lnTo>
                    <a:pt x="120" y="131"/>
                  </a:lnTo>
                  <a:lnTo>
                    <a:pt x="120" y="137"/>
                  </a:lnTo>
                  <a:lnTo>
                    <a:pt x="118" y="141"/>
                  </a:lnTo>
                  <a:lnTo>
                    <a:pt x="116" y="144"/>
                  </a:lnTo>
                  <a:lnTo>
                    <a:pt x="114" y="144"/>
                  </a:lnTo>
                  <a:lnTo>
                    <a:pt x="110" y="144"/>
                  </a:lnTo>
                  <a:lnTo>
                    <a:pt x="105" y="142"/>
                  </a:lnTo>
                  <a:lnTo>
                    <a:pt x="99" y="141"/>
                  </a:lnTo>
                  <a:lnTo>
                    <a:pt x="93" y="139"/>
                  </a:lnTo>
                  <a:lnTo>
                    <a:pt x="87" y="137"/>
                  </a:lnTo>
                  <a:lnTo>
                    <a:pt x="76" y="135"/>
                  </a:lnTo>
                  <a:lnTo>
                    <a:pt x="74" y="133"/>
                  </a:lnTo>
                  <a:lnTo>
                    <a:pt x="74" y="137"/>
                  </a:lnTo>
                  <a:lnTo>
                    <a:pt x="70" y="146"/>
                  </a:lnTo>
                  <a:lnTo>
                    <a:pt x="65" y="152"/>
                  </a:lnTo>
                  <a:lnTo>
                    <a:pt x="55" y="160"/>
                  </a:lnTo>
                  <a:lnTo>
                    <a:pt x="46" y="165"/>
                  </a:lnTo>
                  <a:lnTo>
                    <a:pt x="42" y="167"/>
                  </a:lnTo>
                  <a:lnTo>
                    <a:pt x="42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60"/>
            <p:cNvSpPr>
              <a:spLocks/>
            </p:cNvSpPr>
            <p:nvPr/>
          </p:nvSpPr>
          <p:spPr bwMode="auto">
            <a:xfrm>
              <a:off x="5176837" y="4719638"/>
              <a:ext cx="96837" cy="5397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7" y="2"/>
                </a:cxn>
                <a:cxn ang="0">
                  <a:pos x="50" y="6"/>
                </a:cxn>
                <a:cxn ang="0">
                  <a:pos x="65" y="6"/>
                </a:cxn>
                <a:cxn ang="0">
                  <a:pos x="86" y="6"/>
                </a:cxn>
                <a:cxn ang="0">
                  <a:pos x="101" y="8"/>
                </a:cxn>
                <a:cxn ang="0">
                  <a:pos x="113" y="11"/>
                </a:cxn>
                <a:cxn ang="0">
                  <a:pos x="118" y="19"/>
                </a:cxn>
                <a:cxn ang="0">
                  <a:pos x="120" y="27"/>
                </a:cxn>
                <a:cxn ang="0">
                  <a:pos x="107" y="34"/>
                </a:cxn>
                <a:cxn ang="0">
                  <a:pos x="86" y="38"/>
                </a:cxn>
                <a:cxn ang="0">
                  <a:pos x="84" y="40"/>
                </a:cxn>
                <a:cxn ang="0">
                  <a:pos x="95" y="48"/>
                </a:cxn>
                <a:cxn ang="0">
                  <a:pos x="95" y="57"/>
                </a:cxn>
                <a:cxn ang="0">
                  <a:pos x="88" y="65"/>
                </a:cxn>
                <a:cxn ang="0">
                  <a:pos x="76" y="65"/>
                </a:cxn>
                <a:cxn ang="0">
                  <a:pos x="63" y="67"/>
                </a:cxn>
                <a:cxn ang="0">
                  <a:pos x="48" y="67"/>
                </a:cxn>
                <a:cxn ang="0">
                  <a:pos x="35" y="57"/>
                </a:cxn>
                <a:cxn ang="0">
                  <a:pos x="40" y="57"/>
                </a:cxn>
                <a:cxn ang="0">
                  <a:pos x="56" y="57"/>
                </a:cxn>
                <a:cxn ang="0">
                  <a:pos x="69" y="57"/>
                </a:cxn>
                <a:cxn ang="0">
                  <a:pos x="78" y="57"/>
                </a:cxn>
                <a:cxn ang="0">
                  <a:pos x="88" y="51"/>
                </a:cxn>
                <a:cxn ang="0">
                  <a:pos x="76" y="46"/>
                </a:cxn>
                <a:cxn ang="0">
                  <a:pos x="59" y="42"/>
                </a:cxn>
                <a:cxn ang="0">
                  <a:pos x="40" y="36"/>
                </a:cxn>
                <a:cxn ang="0">
                  <a:pos x="25" y="34"/>
                </a:cxn>
                <a:cxn ang="0">
                  <a:pos x="6" y="27"/>
                </a:cxn>
                <a:cxn ang="0">
                  <a:pos x="2" y="21"/>
                </a:cxn>
                <a:cxn ang="0">
                  <a:pos x="14" y="25"/>
                </a:cxn>
                <a:cxn ang="0">
                  <a:pos x="35" y="30"/>
                </a:cxn>
                <a:cxn ang="0">
                  <a:pos x="48" y="30"/>
                </a:cxn>
                <a:cxn ang="0">
                  <a:pos x="67" y="32"/>
                </a:cxn>
                <a:cxn ang="0">
                  <a:pos x="84" y="30"/>
                </a:cxn>
                <a:cxn ang="0">
                  <a:pos x="97" y="30"/>
                </a:cxn>
                <a:cxn ang="0">
                  <a:pos x="111" y="27"/>
                </a:cxn>
                <a:cxn ang="0">
                  <a:pos x="111" y="21"/>
                </a:cxn>
                <a:cxn ang="0">
                  <a:pos x="101" y="17"/>
                </a:cxn>
                <a:cxn ang="0">
                  <a:pos x="86" y="15"/>
                </a:cxn>
                <a:cxn ang="0">
                  <a:pos x="65" y="15"/>
                </a:cxn>
                <a:cxn ang="0">
                  <a:pos x="48" y="11"/>
                </a:cxn>
                <a:cxn ang="0">
                  <a:pos x="25" y="6"/>
                </a:cxn>
                <a:cxn ang="0">
                  <a:pos x="16" y="2"/>
                </a:cxn>
                <a:cxn ang="0">
                  <a:pos x="21" y="0"/>
                </a:cxn>
              </a:cxnLst>
              <a:rect l="0" t="0" r="r" b="b"/>
              <a:pathLst>
                <a:path w="122" h="68">
                  <a:moveTo>
                    <a:pt x="21" y="0"/>
                  </a:moveTo>
                  <a:lnTo>
                    <a:pt x="23" y="0"/>
                  </a:lnTo>
                  <a:lnTo>
                    <a:pt x="33" y="2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50" y="6"/>
                  </a:lnTo>
                  <a:lnTo>
                    <a:pt x="57" y="6"/>
                  </a:lnTo>
                  <a:lnTo>
                    <a:pt x="65" y="6"/>
                  </a:lnTo>
                  <a:lnTo>
                    <a:pt x="76" y="6"/>
                  </a:lnTo>
                  <a:lnTo>
                    <a:pt x="86" y="6"/>
                  </a:lnTo>
                  <a:lnTo>
                    <a:pt x="94" y="8"/>
                  </a:lnTo>
                  <a:lnTo>
                    <a:pt x="101" y="8"/>
                  </a:lnTo>
                  <a:lnTo>
                    <a:pt x="109" y="9"/>
                  </a:lnTo>
                  <a:lnTo>
                    <a:pt x="113" y="11"/>
                  </a:lnTo>
                  <a:lnTo>
                    <a:pt x="116" y="15"/>
                  </a:lnTo>
                  <a:lnTo>
                    <a:pt x="118" y="19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6" y="32"/>
                  </a:lnTo>
                  <a:lnTo>
                    <a:pt x="107" y="34"/>
                  </a:lnTo>
                  <a:lnTo>
                    <a:pt x="94" y="36"/>
                  </a:lnTo>
                  <a:lnTo>
                    <a:pt x="86" y="38"/>
                  </a:lnTo>
                  <a:lnTo>
                    <a:pt x="82" y="40"/>
                  </a:lnTo>
                  <a:lnTo>
                    <a:pt x="84" y="40"/>
                  </a:lnTo>
                  <a:lnTo>
                    <a:pt x="90" y="42"/>
                  </a:lnTo>
                  <a:lnTo>
                    <a:pt x="95" y="48"/>
                  </a:lnTo>
                  <a:lnTo>
                    <a:pt x="99" y="55"/>
                  </a:lnTo>
                  <a:lnTo>
                    <a:pt x="95" y="57"/>
                  </a:lnTo>
                  <a:lnTo>
                    <a:pt x="94" y="61"/>
                  </a:lnTo>
                  <a:lnTo>
                    <a:pt x="88" y="65"/>
                  </a:lnTo>
                  <a:lnTo>
                    <a:pt x="82" y="65"/>
                  </a:lnTo>
                  <a:lnTo>
                    <a:pt x="76" y="65"/>
                  </a:lnTo>
                  <a:lnTo>
                    <a:pt x="71" y="67"/>
                  </a:lnTo>
                  <a:lnTo>
                    <a:pt x="63" y="67"/>
                  </a:lnTo>
                  <a:lnTo>
                    <a:pt x="57" y="67"/>
                  </a:lnTo>
                  <a:lnTo>
                    <a:pt x="48" y="67"/>
                  </a:lnTo>
                  <a:lnTo>
                    <a:pt x="44" y="68"/>
                  </a:lnTo>
                  <a:lnTo>
                    <a:pt x="35" y="57"/>
                  </a:lnTo>
                  <a:lnTo>
                    <a:pt x="37" y="57"/>
                  </a:lnTo>
                  <a:lnTo>
                    <a:pt x="40" y="57"/>
                  </a:lnTo>
                  <a:lnTo>
                    <a:pt x="46" y="57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9" y="57"/>
                  </a:lnTo>
                  <a:lnTo>
                    <a:pt x="75" y="57"/>
                  </a:lnTo>
                  <a:lnTo>
                    <a:pt x="78" y="57"/>
                  </a:lnTo>
                  <a:lnTo>
                    <a:pt x="86" y="55"/>
                  </a:lnTo>
                  <a:lnTo>
                    <a:pt x="88" y="51"/>
                  </a:lnTo>
                  <a:lnTo>
                    <a:pt x="82" y="49"/>
                  </a:lnTo>
                  <a:lnTo>
                    <a:pt x="76" y="46"/>
                  </a:lnTo>
                  <a:lnTo>
                    <a:pt x="67" y="44"/>
                  </a:lnTo>
                  <a:lnTo>
                    <a:pt x="59" y="42"/>
                  </a:lnTo>
                  <a:lnTo>
                    <a:pt x="50" y="40"/>
                  </a:lnTo>
                  <a:lnTo>
                    <a:pt x="40" y="36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14" y="30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2" y="21"/>
                  </a:lnTo>
                  <a:lnTo>
                    <a:pt x="8" y="21"/>
                  </a:lnTo>
                  <a:lnTo>
                    <a:pt x="14" y="25"/>
                  </a:lnTo>
                  <a:lnTo>
                    <a:pt x="23" y="27"/>
                  </a:lnTo>
                  <a:lnTo>
                    <a:pt x="35" y="30"/>
                  </a:lnTo>
                  <a:lnTo>
                    <a:pt x="40" y="30"/>
                  </a:lnTo>
                  <a:lnTo>
                    <a:pt x="48" y="30"/>
                  </a:lnTo>
                  <a:lnTo>
                    <a:pt x="57" y="30"/>
                  </a:lnTo>
                  <a:lnTo>
                    <a:pt x="67" y="32"/>
                  </a:lnTo>
                  <a:lnTo>
                    <a:pt x="76" y="30"/>
                  </a:lnTo>
                  <a:lnTo>
                    <a:pt x="84" y="30"/>
                  </a:lnTo>
                  <a:lnTo>
                    <a:pt x="92" y="30"/>
                  </a:lnTo>
                  <a:lnTo>
                    <a:pt x="97" y="30"/>
                  </a:lnTo>
                  <a:lnTo>
                    <a:pt x="103" y="28"/>
                  </a:lnTo>
                  <a:lnTo>
                    <a:pt x="111" y="27"/>
                  </a:lnTo>
                  <a:lnTo>
                    <a:pt x="113" y="25"/>
                  </a:lnTo>
                  <a:lnTo>
                    <a:pt x="111" y="21"/>
                  </a:lnTo>
                  <a:lnTo>
                    <a:pt x="107" y="17"/>
                  </a:lnTo>
                  <a:lnTo>
                    <a:pt x="101" y="17"/>
                  </a:lnTo>
                  <a:lnTo>
                    <a:pt x="94" y="15"/>
                  </a:lnTo>
                  <a:lnTo>
                    <a:pt x="86" y="15"/>
                  </a:lnTo>
                  <a:lnTo>
                    <a:pt x="75" y="15"/>
                  </a:lnTo>
                  <a:lnTo>
                    <a:pt x="65" y="15"/>
                  </a:lnTo>
                  <a:lnTo>
                    <a:pt x="56" y="13"/>
                  </a:lnTo>
                  <a:lnTo>
                    <a:pt x="48" y="11"/>
                  </a:lnTo>
                  <a:lnTo>
                    <a:pt x="35" y="9"/>
                  </a:lnTo>
                  <a:lnTo>
                    <a:pt x="25" y="6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61"/>
            <p:cNvSpPr>
              <a:spLocks/>
            </p:cNvSpPr>
            <p:nvPr/>
          </p:nvSpPr>
          <p:spPr bwMode="auto">
            <a:xfrm>
              <a:off x="5075237" y="4703763"/>
              <a:ext cx="79375" cy="122238"/>
            </a:xfrm>
            <a:custGeom>
              <a:avLst/>
              <a:gdLst/>
              <a:ahLst/>
              <a:cxnLst>
                <a:cxn ang="0">
                  <a:pos x="86" y="15"/>
                </a:cxn>
                <a:cxn ang="0">
                  <a:pos x="82" y="9"/>
                </a:cxn>
                <a:cxn ang="0">
                  <a:pos x="67" y="11"/>
                </a:cxn>
                <a:cxn ang="0">
                  <a:pos x="57" y="15"/>
                </a:cxn>
                <a:cxn ang="0">
                  <a:pos x="49" y="25"/>
                </a:cxn>
                <a:cxn ang="0">
                  <a:pos x="44" y="40"/>
                </a:cxn>
                <a:cxn ang="0">
                  <a:pos x="44" y="55"/>
                </a:cxn>
                <a:cxn ang="0">
                  <a:pos x="44" y="70"/>
                </a:cxn>
                <a:cxn ang="0">
                  <a:pos x="46" y="84"/>
                </a:cxn>
                <a:cxn ang="0">
                  <a:pos x="48" y="93"/>
                </a:cxn>
                <a:cxn ang="0">
                  <a:pos x="42" y="95"/>
                </a:cxn>
                <a:cxn ang="0">
                  <a:pos x="38" y="87"/>
                </a:cxn>
                <a:cxn ang="0">
                  <a:pos x="34" y="76"/>
                </a:cxn>
                <a:cxn ang="0">
                  <a:pos x="34" y="63"/>
                </a:cxn>
                <a:cxn ang="0">
                  <a:pos x="34" y="49"/>
                </a:cxn>
                <a:cxn ang="0">
                  <a:pos x="36" y="36"/>
                </a:cxn>
                <a:cxn ang="0">
                  <a:pos x="42" y="25"/>
                </a:cxn>
                <a:cxn ang="0">
                  <a:pos x="32" y="32"/>
                </a:cxn>
                <a:cxn ang="0">
                  <a:pos x="21" y="47"/>
                </a:cxn>
                <a:cxn ang="0">
                  <a:pos x="15" y="65"/>
                </a:cxn>
                <a:cxn ang="0">
                  <a:pos x="13" y="74"/>
                </a:cxn>
                <a:cxn ang="0">
                  <a:pos x="15" y="87"/>
                </a:cxn>
                <a:cxn ang="0">
                  <a:pos x="17" y="101"/>
                </a:cxn>
                <a:cxn ang="0">
                  <a:pos x="21" y="110"/>
                </a:cxn>
                <a:cxn ang="0">
                  <a:pos x="32" y="129"/>
                </a:cxn>
                <a:cxn ang="0">
                  <a:pos x="40" y="141"/>
                </a:cxn>
                <a:cxn ang="0">
                  <a:pos x="49" y="148"/>
                </a:cxn>
                <a:cxn ang="0">
                  <a:pos x="63" y="144"/>
                </a:cxn>
                <a:cxn ang="0">
                  <a:pos x="68" y="143"/>
                </a:cxn>
                <a:cxn ang="0">
                  <a:pos x="63" y="139"/>
                </a:cxn>
                <a:cxn ang="0">
                  <a:pos x="55" y="129"/>
                </a:cxn>
                <a:cxn ang="0">
                  <a:pos x="57" y="122"/>
                </a:cxn>
                <a:cxn ang="0">
                  <a:pos x="61" y="129"/>
                </a:cxn>
                <a:cxn ang="0">
                  <a:pos x="68" y="139"/>
                </a:cxn>
                <a:cxn ang="0">
                  <a:pos x="84" y="141"/>
                </a:cxn>
                <a:cxn ang="0">
                  <a:pos x="89" y="131"/>
                </a:cxn>
                <a:cxn ang="0">
                  <a:pos x="99" y="133"/>
                </a:cxn>
                <a:cxn ang="0">
                  <a:pos x="99" y="141"/>
                </a:cxn>
                <a:cxn ang="0">
                  <a:pos x="89" y="146"/>
                </a:cxn>
                <a:cxn ang="0">
                  <a:pos x="76" y="148"/>
                </a:cxn>
                <a:cxn ang="0">
                  <a:pos x="70" y="148"/>
                </a:cxn>
                <a:cxn ang="0">
                  <a:pos x="57" y="154"/>
                </a:cxn>
                <a:cxn ang="0">
                  <a:pos x="42" y="150"/>
                </a:cxn>
                <a:cxn ang="0">
                  <a:pos x="29" y="144"/>
                </a:cxn>
                <a:cxn ang="0">
                  <a:pos x="19" y="129"/>
                </a:cxn>
                <a:cxn ang="0">
                  <a:pos x="11" y="114"/>
                </a:cxn>
                <a:cxn ang="0">
                  <a:pos x="4" y="95"/>
                </a:cxn>
                <a:cxn ang="0">
                  <a:pos x="0" y="80"/>
                </a:cxn>
                <a:cxn ang="0">
                  <a:pos x="0" y="67"/>
                </a:cxn>
                <a:cxn ang="0">
                  <a:pos x="4" y="53"/>
                </a:cxn>
                <a:cxn ang="0">
                  <a:pos x="10" y="40"/>
                </a:cxn>
                <a:cxn ang="0">
                  <a:pos x="23" y="28"/>
                </a:cxn>
                <a:cxn ang="0">
                  <a:pos x="32" y="21"/>
                </a:cxn>
                <a:cxn ang="0">
                  <a:pos x="42" y="21"/>
                </a:cxn>
                <a:cxn ang="0">
                  <a:pos x="44" y="19"/>
                </a:cxn>
                <a:cxn ang="0">
                  <a:pos x="49" y="8"/>
                </a:cxn>
                <a:cxn ang="0">
                  <a:pos x="67" y="0"/>
                </a:cxn>
                <a:cxn ang="0">
                  <a:pos x="82" y="0"/>
                </a:cxn>
                <a:cxn ang="0">
                  <a:pos x="91" y="8"/>
                </a:cxn>
                <a:cxn ang="0">
                  <a:pos x="86" y="17"/>
                </a:cxn>
              </a:cxnLst>
              <a:rect l="0" t="0" r="r" b="b"/>
              <a:pathLst>
                <a:path w="101" h="154">
                  <a:moveTo>
                    <a:pt x="86" y="17"/>
                  </a:moveTo>
                  <a:lnTo>
                    <a:pt x="86" y="15"/>
                  </a:lnTo>
                  <a:lnTo>
                    <a:pt x="86" y="13"/>
                  </a:lnTo>
                  <a:lnTo>
                    <a:pt x="82" y="9"/>
                  </a:lnTo>
                  <a:lnTo>
                    <a:pt x="74" y="11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57" y="15"/>
                  </a:lnTo>
                  <a:lnTo>
                    <a:pt x="55" y="19"/>
                  </a:lnTo>
                  <a:lnTo>
                    <a:pt x="49" y="25"/>
                  </a:lnTo>
                  <a:lnTo>
                    <a:pt x="46" y="34"/>
                  </a:lnTo>
                  <a:lnTo>
                    <a:pt x="44" y="40"/>
                  </a:lnTo>
                  <a:lnTo>
                    <a:pt x="44" y="47"/>
                  </a:lnTo>
                  <a:lnTo>
                    <a:pt x="44" y="55"/>
                  </a:lnTo>
                  <a:lnTo>
                    <a:pt x="44" y="65"/>
                  </a:lnTo>
                  <a:lnTo>
                    <a:pt x="44" y="70"/>
                  </a:lnTo>
                  <a:lnTo>
                    <a:pt x="46" y="76"/>
                  </a:lnTo>
                  <a:lnTo>
                    <a:pt x="46" y="84"/>
                  </a:lnTo>
                  <a:lnTo>
                    <a:pt x="48" y="87"/>
                  </a:lnTo>
                  <a:lnTo>
                    <a:pt x="48" y="93"/>
                  </a:lnTo>
                  <a:lnTo>
                    <a:pt x="46" y="95"/>
                  </a:lnTo>
                  <a:lnTo>
                    <a:pt x="42" y="95"/>
                  </a:lnTo>
                  <a:lnTo>
                    <a:pt x="42" y="93"/>
                  </a:lnTo>
                  <a:lnTo>
                    <a:pt x="38" y="87"/>
                  </a:lnTo>
                  <a:lnTo>
                    <a:pt x="38" y="84"/>
                  </a:lnTo>
                  <a:lnTo>
                    <a:pt x="34" y="76"/>
                  </a:lnTo>
                  <a:lnTo>
                    <a:pt x="34" y="70"/>
                  </a:lnTo>
                  <a:lnTo>
                    <a:pt x="34" y="63"/>
                  </a:lnTo>
                  <a:lnTo>
                    <a:pt x="34" y="57"/>
                  </a:lnTo>
                  <a:lnTo>
                    <a:pt x="34" y="49"/>
                  </a:lnTo>
                  <a:lnTo>
                    <a:pt x="34" y="46"/>
                  </a:lnTo>
                  <a:lnTo>
                    <a:pt x="36" y="36"/>
                  </a:lnTo>
                  <a:lnTo>
                    <a:pt x="38" y="30"/>
                  </a:lnTo>
                  <a:lnTo>
                    <a:pt x="42" y="25"/>
                  </a:lnTo>
                  <a:lnTo>
                    <a:pt x="38" y="27"/>
                  </a:lnTo>
                  <a:lnTo>
                    <a:pt x="32" y="32"/>
                  </a:lnTo>
                  <a:lnTo>
                    <a:pt x="25" y="38"/>
                  </a:lnTo>
                  <a:lnTo>
                    <a:pt x="21" y="47"/>
                  </a:lnTo>
                  <a:lnTo>
                    <a:pt x="17" y="55"/>
                  </a:lnTo>
                  <a:lnTo>
                    <a:pt x="15" y="65"/>
                  </a:lnTo>
                  <a:lnTo>
                    <a:pt x="13" y="68"/>
                  </a:lnTo>
                  <a:lnTo>
                    <a:pt x="13" y="74"/>
                  </a:lnTo>
                  <a:lnTo>
                    <a:pt x="13" y="80"/>
                  </a:lnTo>
                  <a:lnTo>
                    <a:pt x="15" y="87"/>
                  </a:lnTo>
                  <a:lnTo>
                    <a:pt x="15" y="93"/>
                  </a:lnTo>
                  <a:lnTo>
                    <a:pt x="17" y="101"/>
                  </a:lnTo>
                  <a:lnTo>
                    <a:pt x="17" y="105"/>
                  </a:lnTo>
                  <a:lnTo>
                    <a:pt x="21" y="110"/>
                  </a:lnTo>
                  <a:lnTo>
                    <a:pt x="25" y="120"/>
                  </a:lnTo>
                  <a:lnTo>
                    <a:pt x="32" y="129"/>
                  </a:lnTo>
                  <a:lnTo>
                    <a:pt x="34" y="135"/>
                  </a:lnTo>
                  <a:lnTo>
                    <a:pt x="40" y="141"/>
                  </a:lnTo>
                  <a:lnTo>
                    <a:pt x="44" y="144"/>
                  </a:lnTo>
                  <a:lnTo>
                    <a:pt x="49" y="148"/>
                  </a:lnTo>
                  <a:lnTo>
                    <a:pt x="55" y="146"/>
                  </a:lnTo>
                  <a:lnTo>
                    <a:pt x="63" y="144"/>
                  </a:lnTo>
                  <a:lnTo>
                    <a:pt x="65" y="143"/>
                  </a:lnTo>
                  <a:lnTo>
                    <a:pt x="68" y="143"/>
                  </a:lnTo>
                  <a:lnTo>
                    <a:pt x="65" y="141"/>
                  </a:lnTo>
                  <a:lnTo>
                    <a:pt x="63" y="139"/>
                  </a:lnTo>
                  <a:lnTo>
                    <a:pt x="57" y="133"/>
                  </a:lnTo>
                  <a:lnTo>
                    <a:pt x="55" y="129"/>
                  </a:lnTo>
                  <a:lnTo>
                    <a:pt x="53" y="122"/>
                  </a:lnTo>
                  <a:lnTo>
                    <a:pt x="57" y="122"/>
                  </a:lnTo>
                  <a:lnTo>
                    <a:pt x="59" y="124"/>
                  </a:lnTo>
                  <a:lnTo>
                    <a:pt x="61" y="129"/>
                  </a:lnTo>
                  <a:lnTo>
                    <a:pt x="65" y="135"/>
                  </a:lnTo>
                  <a:lnTo>
                    <a:pt x="68" y="139"/>
                  </a:lnTo>
                  <a:lnTo>
                    <a:pt x="76" y="141"/>
                  </a:lnTo>
                  <a:lnTo>
                    <a:pt x="84" y="141"/>
                  </a:lnTo>
                  <a:lnTo>
                    <a:pt x="87" y="135"/>
                  </a:lnTo>
                  <a:lnTo>
                    <a:pt x="89" y="131"/>
                  </a:lnTo>
                  <a:lnTo>
                    <a:pt x="101" y="131"/>
                  </a:lnTo>
                  <a:lnTo>
                    <a:pt x="99" y="133"/>
                  </a:lnTo>
                  <a:lnTo>
                    <a:pt x="99" y="137"/>
                  </a:lnTo>
                  <a:lnTo>
                    <a:pt x="99" y="141"/>
                  </a:lnTo>
                  <a:lnTo>
                    <a:pt x="97" y="144"/>
                  </a:lnTo>
                  <a:lnTo>
                    <a:pt x="89" y="146"/>
                  </a:lnTo>
                  <a:lnTo>
                    <a:pt x="82" y="148"/>
                  </a:lnTo>
                  <a:lnTo>
                    <a:pt x="76" y="148"/>
                  </a:lnTo>
                  <a:lnTo>
                    <a:pt x="74" y="148"/>
                  </a:lnTo>
                  <a:lnTo>
                    <a:pt x="70" y="148"/>
                  </a:lnTo>
                  <a:lnTo>
                    <a:pt x="65" y="154"/>
                  </a:lnTo>
                  <a:lnTo>
                    <a:pt x="57" y="154"/>
                  </a:lnTo>
                  <a:lnTo>
                    <a:pt x="49" y="154"/>
                  </a:lnTo>
                  <a:lnTo>
                    <a:pt x="42" y="150"/>
                  </a:lnTo>
                  <a:lnTo>
                    <a:pt x="32" y="148"/>
                  </a:lnTo>
                  <a:lnTo>
                    <a:pt x="29" y="144"/>
                  </a:lnTo>
                  <a:lnTo>
                    <a:pt x="23" y="139"/>
                  </a:lnTo>
                  <a:lnTo>
                    <a:pt x="19" y="129"/>
                  </a:lnTo>
                  <a:lnTo>
                    <a:pt x="17" y="124"/>
                  </a:lnTo>
                  <a:lnTo>
                    <a:pt x="11" y="114"/>
                  </a:lnTo>
                  <a:lnTo>
                    <a:pt x="8" y="105"/>
                  </a:lnTo>
                  <a:lnTo>
                    <a:pt x="4" y="95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" y="61"/>
                  </a:lnTo>
                  <a:lnTo>
                    <a:pt x="4" y="53"/>
                  </a:lnTo>
                  <a:lnTo>
                    <a:pt x="8" y="47"/>
                  </a:lnTo>
                  <a:lnTo>
                    <a:pt x="10" y="40"/>
                  </a:lnTo>
                  <a:lnTo>
                    <a:pt x="17" y="34"/>
                  </a:lnTo>
                  <a:lnTo>
                    <a:pt x="23" y="28"/>
                  </a:lnTo>
                  <a:lnTo>
                    <a:pt x="29" y="25"/>
                  </a:lnTo>
                  <a:lnTo>
                    <a:pt x="32" y="21"/>
                  </a:lnTo>
                  <a:lnTo>
                    <a:pt x="38" y="21"/>
                  </a:lnTo>
                  <a:lnTo>
                    <a:pt x="42" y="21"/>
                  </a:lnTo>
                  <a:lnTo>
                    <a:pt x="44" y="21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9" y="8"/>
                  </a:lnTo>
                  <a:lnTo>
                    <a:pt x="59" y="4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6" y="2"/>
                  </a:lnTo>
                  <a:lnTo>
                    <a:pt x="91" y="8"/>
                  </a:lnTo>
                  <a:lnTo>
                    <a:pt x="93" y="13"/>
                  </a:lnTo>
                  <a:lnTo>
                    <a:pt x="86" y="17"/>
                  </a:lnTo>
                  <a:lnTo>
                    <a:pt x="86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62"/>
            <p:cNvSpPr>
              <a:spLocks/>
            </p:cNvSpPr>
            <p:nvPr/>
          </p:nvSpPr>
          <p:spPr bwMode="auto">
            <a:xfrm>
              <a:off x="5084762" y="4324351"/>
              <a:ext cx="423862" cy="527050"/>
            </a:xfrm>
            <a:custGeom>
              <a:avLst/>
              <a:gdLst/>
              <a:ahLst/>
              <a:cxnLst>
                <a:cxn ang="0">
                  <a:pos x="23" y="494"/>
                </a:cxn>
                <a:cxn ang="0">
                  <a:pos x="23" y="475"/>
                </a:cxn>
                <a:cxn ang="0">
                  <a:pos x="27" y="462"/>
                </a:cxn>
                <a:cxn ang="0">
                  <a:pos x="31" y="443"/>
                </a:cxn>
                <a:cxn ang="0">
                  <a:pos x="37" y="414"/>
                </a:cxn>
                <a:cxn ang="0">
                  <a:pos x="46" y="380"/>
                </a:cxn>
                <a:cxn ang="0">
                  <a:pos x="63" y="348"/>
                </a:cxn>
                <a:cxn ang="0">
                  <a:pos x="86" y="317"/>
                </a:cxn>
                <a:cxn ang="0">
                  <a:pos x="107" y="294"/>
                </a:cxn>
                <a:cxn ang="0">
                  <a:pos x="134" y="268"/>
                </a:cxn>
                <a:cxn ang="0">
                  <a:pos x="164" y="249"/>
                </a:cxn>
                <a:cxn ang="0">
                  <a:pos x="187" y="232"/>
                </a:cxn>
                <a:cxn ang="0">
                  <a:pos x="219" y="207"/>
                </a:cxn>
                <a:cxn ang="0">
                  <a:pos x="253" y="173"/>
                </a:cxn>
                <a:cxn ang="0">
                  <a:pos x="288" y="135"/>
                </a:cxn>
                <a:cxn ang="0">
                  <a:pos x="316" y="95"/>
                </a:cxn>
                <a:cxn ang="0">
                  <a:pos x="314" y="108"/>
                </a:cxn>
                <a:cxn ang="0">
                  <a:pos x="299" y="173"/>
                </a:cxn>
                <a:cxn ang="0">
                  <a:pos x="278" y="255"/>
                </a:cxn>
                <a:cxn ang="0">
                  <a:pos x="259" y="329"/>
                </a:cxn>
                <a:cxn ang="0">
                  <a:pos x="251" y="374"/>
                </a:cxn>
                <a:cxn ang="0">
                  <a:pos x="265" y="390"/>
                </a:cxn>
                <a:cxn ang="0">
                  <a:pos x="301" y="403"/>
                </a:cxn>
                <a:cxn ang="0">
                  <a:pos x="327" y="399"/>
                </a:cxn>
                <a:cxn ang="0">
                  <a:pos x="333" y="363"/>
                </a:cxn>
                <a:cxn ang="0">
                  <a:pos x="352" y="285"/>
                </a:cxn>
                <a:cxn ang="0">
                  <a:pos x="373" y="194"/>
                </a:cxn>
                <a:cxn ang="0">
                  <a:pos x="394" y="114"/>
                </a:cxn>
                <a:cxn ang="0">
                  <a:pos x="404" y="66"/>
                </a:cxn>
                <a:cxn ang="0">
                  <a:pos x="413" y="68"/>
                </a:cxn>
                <a:cxn ang="0">
                  <a:pos x="405" y="91"/>
                </a:cxn>
                <a:cxn ang="0">
                  <a:pos x="404" y="135"/>
                </a:cxn>
                <a:cxn ang="0">
                  <a:pos x="409" y="192"/>
                </a:cxn>
                <a:cxn ang="0">
                  <a:pos x="440" y="258"/>
                </a:cxn>
                <a:cxn ang="0">
                  <a:pos x="493" y="331"/>
                </a:cxn>
                <a:cxn ang="0">
                  <a:pos x="523" y="412"/>
                </a:cxn>
                <a:cxn ang="0">
                  <a:pos x="525" y="496"/>
                </a:cxn>
                <a:cxn ang="0">
                  <a:pos x="510" y="572"/>
                </a:cxn>
                <a:cxn ang="0">
                  <a:pos x="493" y="625"/>
                </a:cxn>
                <a:cxn ang="0">
                  <a:pos x="485" y="646"/>
                </a:cxn>
                <a:cxn ang="0">
                  <a:pos x="501" y="654"/>
                </a:cxn>
                <a:cxn ang="0">
                  <a:pos x="516" y="608"/>
                </a:cxn>
                <a:cxn ang="0">
                  <a:pos x="531" y="540"/>
                </a:cxn>
                <a:cxn ang="0">
                  <a:pos x="535" y="454"/>
                </a:cxn>
                <a:cxn ang="0">
                  <a:pos x="518" y="365"/>
                </a:cxn>
                <a:cxn ang="0">
                  <a:pos x="468" y="283"/>
                </a:cxn>
                <a:cxn ang="0">
                  <a:pos x="432" y="209"/>
                </a:cxn>
                <a:cxn ang="0">
                  <a:pos x="417" y="146"/>
                </a:cxn>
                <a:cxn ang="0">
                  <a:pos x="415" y="99"/>
                </a:cxn>
                <a:cxn ang="0">
                  <a:pos x="421" y="66"/>
                </a:cxn>
                <a:cxn ang="0">
                  <a:pos x="424" y="57"/>
                </a:cxn>
                <a:cxn ang="0">
                  <a:pos x="375" y="28"/>
                </a:cxn>
                <a:cxn ang="0">
                  <a:pos x="348" y="7"/>
                </a:cxn>
                <a:cxn ang="0">
                  <a:pos x="329" y="43"/>
                </a:cxn>
                <a:cxn ang="0">
                  <a:pos x="299" y="99"/>
                </a:cxn>
                <a:cxn ang="0">
                  <a:pos x="255" y="158"/>
                </a:cxn>
                <a:cxn ang="0">
                  <a:pos x="202" y="209"/>
                </a:cxn>
                <a:cxn ang="0">
                  <a:pos x="137" y="245"/>
                </a:cxn>
                <a:cxn ang="0">
                  <a:pos x="86" y="285"/>
                </a:cxn>
                <a:cxn ang="0">
                  <a:pos x="48" y="336"/>
                </a:cxn>
                <a:cxn ang="0">
                  <a:pos x="21" y="395"/>
                </a:cxn>
                <a:cxn ang="0">
                  <a:pos x="6" y="458"/>
                </a:cxn>
                <a:cxn ang="0">
                  <a:pos x="0" y="523"/>
                </a:cxn>
              </a:cxnLst>
              <a:rect l="0" t="0" r="r" b="b"/>
              <a:pathLst>
                <a:path w="535" h="663">
                  <a:moveTo>
                    <a:pt x="23" y="507"/>
                  </a:moveTo>
                  <a:lnTo>
                    <a:pt x="23" y="502"/>
                  </a:lnTo>
                  <a:lnTo>
                    <a:pt x="23" y="494"/>
                  </a:lnTo>
                  <a:lnTo>
                    <a:pt x="23" y="488"/>
                  </a:lnTo>
                  <a:lnTo>
                    <a:pt x="23" y="483"/>
                  </a:lnTo>
                  <a:lnTo>
                    <a:pt x="23" y="475"/>
                  </a:lnTo>
                  <a:lnTo>
                    <a:pt x="27" y="471"/>
                  </a:lnTo>
                  <a:lnTo>
                    <a:pt x="27" y="468"/>
                  </a:lnTo>
                  <a:lnTo>
                    <a:pt x="27" y="462"/>
                  </a:lnTo>
                  <a:lnTo>
                    <a:pt x="27" y="456"/>
                  </a:lnTo>
                  <a:lnTo>
                    <a:pt x="31" y="450"/>
                  </a:lnTo>
                  <a:lnTo>
                    <a:pt x="31" y="443"/>
                  </a:lnTo>
                  <a:lnTo>
                    <a:pt x="33" y="433"/>
                  </a:lnTo>
                  <a:lnTo>
                    <a:pt x="33" y="424"/>
                  </a:lnTo>
                  <a:lnTo>
                    <a:pt x="37" y="414"/>
                  </a:lnTo>
                  <a:lnTo>
                    <a:pt x="38" y="403"/>
                  </a:lnTo>
                  <a:lnTo>
                    <a:pt x="42" y="393"/>
                  </a:lnTo>
                  <a:lnTo>
                    <a:pt x="46" y="380"/>
                  </a:lnTo>
                  <a:lnTo>
                    <a:pt x="52" y="371"/>
                  </a:lnTo>
                  <a:lnTo>
                    <a:pt x="57" y="359"/>
                  </a:lnTo>
                  <a:lnTo>
                    <a:pt x="63" y="348"/>
                  </a:lnTo>
                  <a:lnTo>
                    <a:pt x="69" y="338"/>
                  </a:lnTo>
                  <a:lnTo>
                    <a:pt x="78" y="329"/>
                  </a:lnTo>
                  <a:lnTo>
                    <a:pt x="86" y="317"/>
                  </a:lnTo>
                  <a:lnTo>
                    <a:pt x="94" y="310"/>
                  </a:lnTo>
                  <a:lnTo>
                    <a:pt x="99" y="300"/>
                  </a:lnTo>
                  <a:lnTo>
                    <a:pt x="107" y="294"/>
                  </a:lnTo>
                  <a:lnTo>
                    <a:pt x="116" y="283"/>
                  </a:lnTo>
                  <a:lnTo>
                    <a:pt x="126" y="275"/>
                  </a:lnTo>
                  <a:lnTo>
                    <a:pt x="134" y="268"/>
                  </a:lnTo>
                  <a:lnTo>
                    <a:pt x="143" y="260"/>
                  </a:lnTo>
                  <a:lnTo>
                    <a:pt x="153" y="255"/>
                  </a:lnTo>
                  <a:lnTo>
                    <a:pt x="164" y="249"/>
                  </a:lnTo>
                  <a:lnTo>
                    <a:pt x="172" y="245"/>
                  </a:lnTo>
                  <a:lnTo>
                    <a:pt x="179" y="239"/>
                  </a:lnTo>
                  <a:lnTo>
                    <a:pt x="187" y="232"/>
                  </a:lnTo>
                  <a:lnTo>
                    <a:pt x="198" y="226"/>
                  </a:lnTo>
                  <a:lnTo>
                    <a:pt x="208" y="217"/>
                  </a:lnTo>
                  <a:lnTo>
                    <a:pt x="219" y="207"/>
                  </a:lnTo>
                  <a:lnTo>
                    <a:pt x="230" y="196"/>
                  </a:lnTo>
                  <a:lnTo>
                    <a:pt x="242" y="186"/>
                  </a:lnTo>
                  <a:lnTo>
                    <a:pt x="253" y="173"/>
                  </a:lnTo>
                  <a:lnTo>
                    <a:pt x="265" y="161"/>
                  </a:lnTo>
                  <a:lnTo>
                    <a:pt x="276" y="148"/>
                  </a:lnTo>
                  <a:lnTo>
                    <a:pt x="288" y="135"/>
                  </a:lnTo>
                  <a:lnTo>
                    <a:pt x="297" y="121"/>
                  </a:lnTo>
                  <a:lnTo>
                    <a:pt x="308" y="108"/>
                  </a:lnTo>
                  <a:lnTo>
                    <a:pt x="316" y="95"/>
                  </a:lnTo>
                  <a:lnTo>
                    <a:pt x="324" y="83"/>
                  </a:lnTo>
                  <a:lnTo>
                    <a:pt x="320" y="95"/>
                  </a:lnTo>
                  <a:lnTo>
                    <a:pt x="314" y="108"/>
                  </a:lnTo>
                  <a:lnTo>
                    <a:pt x="312" y="127"/>
                  </a:lnTo>
                  <a:lnTo>
                    <a:pt x="305" y="148"/>
                  </a:lnTo>
                  <a:lnTo>
                    <a:pt x="299" y="173"/>
                  </a:lnTo>
                  <a:lnTo>
                    <a:pt x="291" y="199"/>
                  </a:lnTo>
                  <a:lnTo>
                    <a:pt x="286" y="228"/>
                  </a:lnTo>
                  <a:lnTo>
                    <a:pt x="278" y="255"/>
                  </a:lnTo>
                  <a:lnTo>
                    <a:pt x="272" y="281"/>
                  </a:lnTo>
                  <a:lnTo>
                    <a:pt x="265" y="306"/>
                  </a:lnTo>
                  <a:lnTo>
                    <a:pt x="259" y="329"/>
                  </a:lnTo>
                  <a:lnTo>
                    <a:pt x="255" y="348"/>
                  </a:lnTo>
                  <a:lnTo>
                    <a:pt x="253" y="365"/>
                  </a:lnTo>
                  <a:lnTo>
                    <a:pt x="251" y="374"/>
                  </a:lnTo>
                  <a:lnTo>
                    <a:pt x="253" y="382"/>
                  </a:lnTo>
                  <a:lnTo>
                    <a:pt x="257" y="386"/>
                  </a:lnTo>
                  <a:lnTo>
                    <a:pt x="265" y="390"/>
                  </a:lnTo>
                  <a:lnTo>
                    <a:pt x="276" y="395"/>
                  </a:lnTo>
                  <a:lnTo>
                    <a:pt x="289" y="401"/>
                  </a:lnTo>
                  <a:lnTo>
                    <a:pt x="301" y="403"/>
                  </a:lnTo>
                  <a:lnTo>
                    <a:pt x="312" y="405"/>
                  </a:lnTo>
                  <a:lnTo>
                    <a:pt x="320" y="403"/>
                  </a:lnTo>
                  <a:lnTo>
                    <a:pt x="327" y="399"/>
                  </a:lnTo>
                  <a:lnTo>
                    <a:pt x="327" y="393"/>
                  </a:lnTo>
                  <a:lnTo>
                    <a:pt x="329" y="380"/>
                  </a:lnTo>
                  <a:lnTo>
                    <a:pt x="333" y="363"/>
                  </a:lnTo>
                  <a:lnTo>
                    <a:pt x="341" y="340"/>
                  </a:lnTo>
                  <a:lnTo>
                    <a:pt x="345" y="313"/>
                  </a:lnTo>
                  <a:lnTo>
                    <a:pt x="352" y="285"/>
                  </a:lnTo>
                  <a:lnTo>
                    <a:pt x="360" y="255"/>
                  </a:lnTo>
                  <a:lnTo>
                    <a:pt x="367" y="226"/>
                  </a:lnTo>
                  <a:lnTo>
                    <a:pt x="373" y="194"/>
                  </a:lnTo>
                  <a:lnTo>
                    <a:pt x="381" y="165"/>
                  </a:lnTo>
                  <a:lnTo>
                    <a:pt x="386" y="137"/>
                  </a:lnTo>
                  <a:lnTo>
                    <a:pt x="394" y="114"/>
                  </a:lnTo>
                  <a:lnTo>
                    <a:pt x="398" y="91"/>
                  </a:lnTo>
                  <a:lnTo>
                    <a:pt x="402" y="76"/>
                  </a:lnTo>
                  <a:lnTo>
                    <a:pt x="404" y="66"/>
                  </a:lnTo>
                  <a:lnTo>
                    <a:pt x="405" y="64"/>
                  </a:lnTo>
                  <a:lnTo>
                    <a:pt x="415" y="62"/>
                  </a:lnTo>
                  <a:lnTo>
                    <a:pt x="413" y="68"/>
                  </a:lnTo>
                  <a:lnTo>
                    <a:pt x="411" y="74"/>
                  </a:lnTo>
                  <a:lnTo>
                    <a:pt x="409" y="81"/>
                  </a:lnTo>
                  <a:lnTo>
                    <a:pt x="405" y="91"/>
                  </a:lnTo>
                  <a:lnTo>
                    <a:pt x="404" y="104"/>
                  </a:lnTo>
                  <a:lnTo>
                    <a:pt x="402" y="118"/>
                  </a:lnTo>
                  <a:lnTo>
                    <a:pt x="404" y="135"/>
                  </a:lnTo>
                  <a:lnTo>
                    <a:pt x="404" y="152"/>
                  </a:lnTo>
                  <a:lnTo>
                    <a:pt x="407" y="171"/>
                  </a:lnTo>
                  <a:lnTo>
                    <a:pt x="409" y="192"/>
                  </a:lnTo>
                  <a:lnTo>
                    <a:pt x="419" y="215"/>
                  </a:lnTo>
                  <a:lnTo>
                    <a:pt x="428" y="236"/>
                  </a:lnTo>
                  <a:lnTo>
                    <a:pt x="440" y="258"/>
                  </a:lnTo>
                  <a:lnTo>
                    <a:pt x="455" y="283"/>
                  </a:lnTo>
                  <a:lnTo>
                    <a:pt x="476" y="308"/>
                  </a:lnTo>
                  <a:lnTo>
                    <a:pt x="493" y="331"/>
                  </a:lnTo>
                  <a:lnTo>
                    <a:pt x="508" y="357"/>
                  </a:lnTo>
                  <a:lnTo>
                    <a:pt x="518" y="384"/>
                  </a:lnTo>
                  <a:lnTo>
                    <a:pt x="523" y="412"/>
                  </a:lnTo>
                  <a:lnTo>
                    <a:pt x="527" y="441"/>
                  </a:lnTo>
                  <a:lnTo>
                    <a:pt x="527" y="469"/>
                  </a:lnTo>
                  <a:lnTo>
                    <a:pt x="525" y="496"/>
                  </a:lnTo>
                  <a:lnTo>
                    <a:pt x="523" y="525"/>
                  </a:lnTo>
                  <a:lnTo>
                    <a:pt x="518" y="547"/>
                  </a:lnTo>
                  <a:lnTo>
                    <a:pt x="510" y="572"/>
                  </a:lnTo>
                  <a:lnTo>
                    <a:pt x="504" y="593"/>
                  </a:lnTo>
                  <a:lnTo>
                    <a:pt x="499" y="610"/>
                  </a:lnTo>
                  <a:lnTo>
                    <a:pt x="493" y="625"/>
                  </a:lnTo>
                  <a:lnTo>
                    <a:pt x="489" y="635"/>
                  </a:lnTo>
                  <a:lnTo>
                    <a:pt x="485" y="642"/>
                  </a:lnTo>
                  <a:lnTo>
                    <a:pt x="485" y="646"/>
                  </a:lnTo>
                  <a:lnTo>
                    <a:pt x="499" y="663"/>
                  </a:lnTo>
                  <a:lnTo>
                    <a:pt x="499" y="660"/>
                  </a:lnTo>
                  <a:lnTo>
                    <a:pt x="501" y="654"/>
                  </a:lnTo>
                  <a:lnTo>
                    <a:pt x="504" y="642"/>
                  </a:lnTo>
                  <a:lnTo>
                    <a:pt x="510" y="627"/>
                  </a:lnTo>
                  <a:lnTo>
                    <a:pt x="516" y="608"/>
                  </a:lnTo>
                  <a:lnTo>
                    <a:pt x="521" y="587"/>
                  </a:lnTo>
                  <a:lnTo>
                    <a:pt x="525" y="565"/>
                  </a:lnTo>
                  <a:lnTo>
                    <a:pt x="531" y="540"/>
                  </a:lnTo>
                  <a:lnTo>
                    <a:pt x="535" y="511"/>
                  </a:lnTo>
                  <a:lnTo>
                    <a:pt x="535" y="483"/>
                  </a:lnTo>
                  <a:lnTo>
                    <a:pt x="535" y="454"/>
                  </a:lnTo>
                  <a:lnTo>
                    <a:pt x="531" y="424"/>
                  </a:lnTo>
                  <a:lnTo>
                    <a:pt x="525" y="393"/>
                  </a:lnTo>
                  <a:lnTo>
                    <a:pt x="518" y="365"/>
                  </a:lnTo>
                  <a:lnTo>
                    <a:pt x="504" y="336"/>
                  </a:lnTo>
                  <a:lnTo>
                    <a:pt x="487" y="310"/>
                  </a:lnTo>
                  <a:lnTo>
                    <a:pt x="468" y="283"/>
                  </a:lnTo>
                  <a:lnTo>
                    <a:pt x="453" y="258"/>
                  </a:lnTo>
                  <a:lnTo>
                    <a:pt x="442" y="232"/>
                  </a:lnTo>
                  <a:lnTo>
                    <a:pt x="432" y="209"/>
                  </a:lnTo>
                  <a:lnTo>
                    <a:pt x="424" y="186"/>
                  </a:lnTo>
                  <a:lnTo>
                    <a:pt x="421" y="165"/>
                  </a:lnTo>
                  <a:lnTo>
                    <a:pt x="417" y="146"/>
                  </a:lnTo>
                  <a:lnTo>
                    <a:pt x="417" y="129"/>
                  </a:lnTo>
                  <a:lnTo>
                    <a:pt x="415" y="112"/>
                  </a:lnTo>
                  <a:lnTo>
                    <a:pt x="415" y="99"/>
                  </a:lnTo>
                  <a:lnTo>
                    <a:pt x="417" y="85"/>
                  </a:lnTo>
                  <a:lnTo>
                    <a:pt x="419" y="76"/>
                  </a:lnTo>
                  <a:lnTo>
                    <a:pt x="421" y="66"/>
                  </a:lnTo>
                  <a:lnTo>
                    <a:pt x="423" y="61"/>
                  </a:lnTo>
                  <a:lnTo>
                    <a:pt x="424" y="57"/>
                  </a:lnTo>
                  <a:lnTo>
                    <a:pt x="424" y="57"/>
                  </a:lnTo>
                  <a:lnTo>
                    <a:pt x="405" y="49"/>
                  </a:lnTo>
                  <a:lnTo>
                    <a:pt x="409" y="30"/>
                  </a:lnTo>
                  <a:lnTo>
                    <a:pt x="375" y="28"/>
                  </a:lnTo>
                  <a:lnTo>
                    <a:pt x="354" y="0"/>
                  </a:lnTo>
                  <a:lnTo>
                    <a:pt x="352" y="2"/>
                  </a:lnTo>
                  <a:lnTo>
                    <a:pt x="348" y="7"/>
                  </a:lnTo>
                  <a:lnTo>
                    <a:pt x="345" y="17"/>
                  </a:lnTo>
                  <a:lnTo>
                    <a:pt x="339" y="30"/>
                  </a:lnTo>
                  <a:lnTo>
                    <a:pt x="329" y="43"/>
                  </a:lnTo>
                  <a:lnTo>
                    <a:pt x="322" y="61"/>
                  </a:lnTo>
                  <a:lnTo>
                    <a:pt x="310" y="78"/>
                  </a:lnTo>
                  <a:lnTo>
                    <a:pt x="299" y="99"/>
                  </a:lnTo>
                  <a:lnTo>
                    <a:pt x="284" y="116"/>
                  </a:lnTo>
                  <a:lnTo>
                    <a:pt x="270" y="137"/>
                  </a:lnTo>
                  <a:lnTo>
                    <a:pt x="255" y="158"/>
                  </a:lnTo>
                  <a:lnTo>
                    <a:pt x="238" y="177"/>
                  </a:lnTo>
                  <a:lnTo>
                    <a:pt x="219" y="194"/>
                  </a:lnTo>
                  <a:lnTo>
                    <a:pt x="202" y="209"/>
                  </a:lnTo>
                  <a:lnTo>
                    <a:pt x="179" y="224"/>
                  </a:lnTo>
                  <a:lnTo>
                    <a:pt x="160" y="236"/>
                  </a:lnTo>
                  <a:lnTo>
                    <a:pt x="137" y="245"/>
                  </a:lnTo>
                  <a:lnTo>
                    <a:pt x="118" y="256"/>
                  </a:lnTo>
                  <a:lnTo>
                    <a:pt x="101" y="270"/>
                  </a:lnTo>
                  <a:lnTo>
                    <a:pt x="86" y="285"/>
                  </a:lnTo>
                  <a:lnTo>
                    <a:pt x="71" y="300"/>
                  </a:lnTo>
                  <a:lnTo>
                    <a:pt x="57" y="319"/>
                  </a:lnTo>
                  <a:lnTo>
                    <a:pt x="48" y="336"/>
                  </a:lnTo>
                  <a:lnTo>
                    <a:pt x="38" y="355"/>
                  </a:lnTo>
                  <a:lnTo>
                    <a:pt x="29" y="374"/>
                  </a:lnTo>
                  <a:lnTo>
                    <a:pt x="21" y="395"/>
                  </a:lnTo>
                  <a:lnTo>
                    <a:pt x="14" y="416"/>
                  </a:lnTo>
                  <a:lnTo>
                    <a:pt x="10" y="437"/>
                  </a:lnTo>
                  <a:lnTo>
                    <a:pt x="6" y="458"/>
                  </a:lnTo>
                  <a:lnTo>
                    <a:pt x="2" y="479"/>
                  </a:lnTo>
                  <a:lnTo>
                    <a:pt x="0" y="500"/>
                  </a:lnTo>
                  <a:lnTo>
                    <a:pt x="0" y="523"/>
                  </a:lnTo>
                  <a:lnTo>
                    <a:pt x="23" y="507"/>
                  </a:lnTo>
                  <a:lnTo>
                    <a:pt x="23" y="5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63"/>
            <p:cNvSpPr>
              <a:spLocks/>
            </p:cNvSpPr>
            <p:nvPr/>
          </p:nvSpPr>
          <p:spPr bwMode="auto">
            <a:xfrm>
              <a:off x="5372100" y="4243388"/>
              <a:ext cx="117475" cy="65088"/>
            </a:xfrm>
            <a:custGeom>
              <a:avLst/>
              <a:gdLst/>
              <a:ahLst/>
              <a:cxnLst>
                <a:cxn ang="0">
                  <a:pos x="110" y="38"/>
                </a:cxn>
                <a:cxn ang="0">
                  <a:pos x="123" y="27"/>
                </a:cxn>
                <a:cxn ang="0">
                  <a:pos x="127" y="17"/>
                </a:cxn>
                <a:cxn ang="0">
                  <a:pos x="127" y="13"/>
                </a:cxn>
                <a:cxn ang="0">
                  <a:pos x="118" y="13"/>
                </a:cxn>
                <a:cxn ang="0">
                  <a:pos x="106" y="15"/>
                </a:cxn>
                <a:cxn ang="0">
                  <a:pos x="93" y="21"/>
                </a:cxn>
                <a:cxn ang="0">
                  <a:pos x="76" y="27"/>
                </a:cxn>
                <a:cxn ang="0">
                  <a:pos x="59" y="32"/>
                </a:cxn>
                <a:cxn ang="0">
                  <a:pos x="43" y="40"/>
                </a:cxn>
                <a:cxn ang="0">
                  <a:pos x="28" y="46"/>
                </a:cxn>
                <a:cxn ang="0">
                  <a:pos x="21" y="51"/>
                </a:cxn>
                <a:cxn ang="0">
                  <a:pos x="13" y="59"/>
                </a:cxn>
                <a:cxn ang="0">
                  <a:pos x="9" y="68"/>
                </a:cxn>
                <a:cxn ang="0">
                  <a:pos x="19" y="70"/>
                </a:cxn>
                <a:cxn ang="0">
                  <a:pos x="38" y="61"/>
                </a:cxn>
                <a:cxn ang="0">
                  <a:pos x="62" y="51"/>
                </a:cxn>
                <a:cxn ang="0">
                  <a:pos x="79" y="42"/>
                </a:cxn>
                <a:cxn ang="0">
                  <a:pos x="85" y="46"/>
                </a:cxn>
                <a:cxn ang="0">
                  <a:pos x="79" y="51"/>
                </a:cxn>
                <a:cxn ang="0">
                  <a:pos x="60" y="61"/>
                </a:cxn>
                <a:cxn ang="0">
                  <a:pos x="43" y="70"/>
                </a:cxn>
                <a:cxn ang="0">
                  <a:pos x="30" y="74"/>
                </a:cxn>
                <a:cxn ang="0">
                  <a:pos x="15" y="80"/>
                </a:cxn>
                <a:cxn ang="0">
                  <a:pos x="3" y="78"/>
                </a:cxn>
                <a:cxn ang="0">
                  <a:pos x="0" y="66"/>
                </a:cxn>
                <a:cxn ang="0">
                  <a:pos x="7" y="51"/>
                </a:cxn>
                <a:cxn ang="0">
                  <a:pos x="19" y="42"/>
                </a:cxn>
                <a:cxn ang="0">
                  <a:pos x="30" y="34"/>
                </a:cxn>
                <a:cxn ang="0">
                  <a:pos x="41" y="27"/>
                </a:cxn>
                <a:cxn ang="0">
                  <a:pos x="53" y="23"/>
                </a:cxn>
                <a:cxn ang="0">
                  <a:pos x="66" y="17"/>
                </a:cxn>
                <a:cxn ang="0">
                  <a:pos x="79" y="13"/>
                </a:cxn>
                <a:cxn ang="0">
                  <a:pos x="93" y="8"/>
                </a:cxn>
                <a:cxn ang="0">
                  <a:pos x="106" y="4"/>
                </a:cxn>
                <a:cxn ang="0">
                  <a:pos x="121" y="0"/>
                </a:cxn>
                <a:cxn ang="0">
                  <a:pos x="137" y="8"/>
                </a:cxn>
                <a:cxn ang="0">
                  <a:pos x="133" y="27"/>
                </a:cxn>
                <a:cxn ang="0">
                  <a:pos x="121" y="40"/>
                </a:cxn>
                <a:cxn ang="0">
                  <a:pos x="121" y="46"/>
                </a:cxn>
                <a:cxn ang="0">
                  <a:pos x="140" y="61"/>
                </a:cxn>
                <a:cxn ang="0">
                  <a:pos x="146" y="72"/>
                </a:cxn>
                <a:cxn ang="0">
                  <a:pos x="148" y="82"/>
                </a:cxn>
                <a:cxn ang="0">
                  <a:pos x="144" y="76"/>
                </a:cxn>
                <a:cxn ang="0">
                  <a:pos x="125" y="55"/>
                </a:cxn>
                <a:cxn ang="0">
                  <a:pos x="110" y="47"/>
                </a:cxn>
                <a:cxn ang="0">
                  <a:pos x="104" y="42"/>
                </a:cxn>
                <a:cxn ang="0">
                  <a:pos x="106" y="40"/>
                </a:cxn>
              </a:cxnLst>
              <a:rect l="0" t="0" r="r" b="b"/>
              <a:pathLst>
                <a:path w="148" h="82">
                  <a:moveTo>
                    <a:pt x="106" y="40"/>
                  </a:moveTo>
                  <a:lnTo>
                    <a:pt x="110" y="38"/>
                  </a:lnTo>
                  <a:lnTo>
                    <a:pt x="118" y="32"/>
                  </a:lnTo>
                  <a:lnTo>
                    <a:pt x="123" y="27"/>
                  </a:lnTo>
                  <a:lnTo>
                    <a:pt x="127" y="21"/>
                  </a:lnTo>
                  <a:lnTo>
                    <a:pt x="127" y="17"/>
                  </a:lnTo>
                  <a:lnTo>
                    <a:pt x="129" y="15"/>
                  </a:lnTo>
                  <a:lnTo>
                    <a:pt x="127" y="13"/>
                  </a:lnTo>
                  <a:lnTo>
                    <a:pt x="121" y="13"/>
                  </a:lnTo>
                  <a:lnTo>
                    <a:pt x="118" y="13"/>
                  </a:lnTo>
                  <a:lnTo>
                    <a:pt x="114" y="13"/>
                  </a:lnTo>
                  <a:lnTo>
                    <a:pt x="106" y="15"/>
                  </a:lnTo>
                  <a:lnTo>
                    <a:pt x="100" y="17"/>
                  </a:lnTo>
                  <a:lnTo>
                    <a:pt x="93" y="21"/>
                  </a:lnTo>
                  <a:lnTo>
                    <a:pt x="85" y="23"/>
                  </a:lnTo>
                  <a:lnTo>
                    <a:pt x="76" y="27"/>
                  </a:lnTo>
                  <a:lnTo>
                    <a:pt x="68" y="30"/>
                  </a:lnTo>
                  <a:lnTo>
                    <a:pt x="59" y="32"/>
                  </a:lnTo>
                  <a:lnTo>
                    <a:pt x="51" y="36"/>
                  </a:lnTo>
                  <a:lnTo>
                    <a:pt x="43" y="40"/>
                  </a:lnTo>
                  <a:lnTo>
                    <a:pt x="36" y="42"/>
                  </a:lnTo>
                  <a:lnTo>
                    <a:pt x="28" y="46"/>
                  </a:lnTo>
                  <a:lnTo>
                    <a:pt x="24" y="49"/>
                  </a:lnTo>
                  <a:lnTo>
                    <a:pt x="21" y="51"/>
                  </a:lnTo>
                  <a:lnTo>
                    <a:pt x="19" y="53"/>
                  </a:lnTo>
                  <a:lnTo>
                    <a:pt x="13" y="59"/>
                  </a:lnTo>
                  <a:lnTo>
                    <a:pt x="11" y="65"/>
                  </a:lnTo>
                  <a:lnTo>
                    <a:pt x="9" y="68"/>
                  </a:lnTo>
                  <a:lnTo>
                    <a:pt x="15" y="72"/>
                  </a:lnTo>
                  <a:lnTo>
                    <a:pt x="19" y="70"/>
                  </a:lnTo>
                  <a:lnTo>
                    <a:pt x="26" y="66"/>
                  </a:lnTo>
                  <a:lnTo>
                    <a:pt x="38" y="61"/>
                  </a:lnTo>
                  <a:lnTo>
                    <a:pt x="51" y="57"/>
                  </a:lnTo>
                  <a:lnTo>
                    <a:pt x="62" y="51"/>
                  </a:lnTo>
                  <a:lnTo>
                    <a:pt x="74" y="46"/>
                  </a:lnTo>
                  <a:lnTo>
                    <a:pt x="79" y="42"/>
                  </a:lnTo>
                  <a:lnTo>
                    <a:pt x="83" y="42"/>
                  </a:lnTo>
                  <a:lnTo>
                    <a:pt x="85" y="46"/>
                  </a:lnTo>
                  <a:lnTo>
                    <a:pt x="83" y="51"/>
                  </a:lnTo>
                  <a:lnTo>
                    <a:pt x="79" y="51"/>
                  </a:lnTo>
                  <a:lnTo>
                    <a:pt x="72" y="55"/>
                  </a:lnTo>
                  <a:lnTo>
                    <a:pt x="60" y="61"/>
                  </a:lnTo>
                  <a:lnTo>
                    <a:pt x="49" y="66"/>
                  </a:lnTo>
                  <a:lnTo>
                    <a:pt x="43" y="70"/>
                  </a:lnTo>
                  <a:lnTo>
                    <a:pt x="36" y="72"/>
                  </a:lnTo>
                  <a:lnTo>
                    <a:pt x="30" y="74"/>
                  </a:lnTo>
                  <a:lnTo>
                    <a:pt x="24" y="76"/>
                  </a:lnTo>
                  <a:lnTo>
                    <a:pt x="15" y="80"/>
                  </a:lnTo>
                  <a:lnTo>
                    <a:pt x="9" y="80"/>
                  </a:lnTo>
                  <a:lnTo>
                    <a:pt x="3" y="78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15" y="46"/>
                  </a:lnTo>
                  <a:lnTo>
                    <a:pt x="19" y="42"/>
                  </a:lnTo>
                  <a:lnTo>
                    <a:pt x="22" y="38"/>
                  </a:lnTo>
                  <a:lnTo>
                    <a:pt x="30" y="34"/>
                  </a:lnTo>
                  <a:lnTo>
                    <a:pt x="38" y="30"/>
                  </a:lnTo>
                  <a:lnTo>
                    <a:pt x="41" y="27"/>
                  </a:lnTo>
                  <a:lnTo>
                    <a:pt x="47" y="25"/>
                  </a:lnTo>
                  <a:lnTo>
                    <a:pt x="53" y="23"/>
                  </a:lnTo>
                  <a:lnTo>
                    <a:pt x="60" y="21"/>
                  </a:lnTo>
                  <a:lnTo>
                    <a:pt x="66" y="17"/>
                  </a:lnTo>
                  <a:lnTo>
                    <a:pt x="74" y="15"/>
                  </a:lnTo>
                  <a:lnTo>
                    <a:pt x="79" y="13"/>
                  </a:lnTo>
                  <a:lnTo>
                    <a:pt x="87" y="11"/>
                  </a:lnTo>
                  <a:lnTo>
                    <a:pt x="93" y="8"/>
                  </a:lnTo>
                  <a:lnTo>
                    <a:pt x="100" y="6"/>
                  </a:lnTo>
                  <a:lnTo>
                    <a:pt x="106" y="4"/>
                  </a:lnTo>
                  <a:lnTo>
                    <a:pt x="112" y="2"/>
                  </a:lnTo>
                  <a:lnTo>
                    <a:pt x="121" y="0"/>
                  </a:lnTo>
                  <a:lnTo>
                    <a:pt x="127" y="2"/>
                  </a:lnTo>
                  <a:lnTo>
                    <a:pt x="137" y="8"/>
                  </a:lnTo>
                  <a:lnTo>
                    <a:pt x="138" y="17"/>
                  </a:lnTo>
                  <a:lnTo>
                    <a:pt x="133" y="27"/>
                  </a:lnTo>
                  <a:lnTo>
                    <a:pt x="127" y="34"/>
                  </a:lnTo>
                  <a:lnTo>
                    <a:pt x="121" y="40"/>
                  </a:lnTo>
                  <a:lnTo>
                    <a:pt x="119" y="42"/>
                  </a:lnTo>
                  <a:lnTo>
                    <a:pt x="121" y="46"/>
                  </a:lnTo>
                  <a:lnTo>
                    <a:pt x="131" y="51"/>
                  </a:lnTo>
                  <a:lnTo>
                    <a:pt x="140" y="61"/>
                  </a:lnTo>
                  <a:lnTo>
                    <a:pt x="146" y="68"/>
                  </a:lnTo>
                  <a:lnTo>
                    <a:pt x="146" y="72"/>
                  </a:lnTo>
                  <a:lnTo>
                    <a:pt x="148" y="80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4" y="76"/>
                  </a:lnTo>
                  <a:lnTo>
                    <a:pt x="135" y="66"/>
                  </a:lnTo>
                  <a:lnTo>
                    <a:pt x="125" y="55"/>
                  </a:lnTo>
                  <a:lnTo>
                    <a:pt x="119" y="49"/>
                  </a:lnTo>
                  <a:lnTo>
                    <a:pt x="110" y="47"/>
                  </a:lnTo>
                  <a:lnTo>
                    <a:pt x="106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6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64"/>
            <p:cNvSpPr>
              <a:spLocks/>
            </p:cNvSpPr>
            <p:nvPr/>
          </p:nvSpPr>
          <p:spPr bwMode="auto">
            <a:xfrm>
              <a:off x="5368925" y="4295776"/>
              <a:ext cx="79375" cy="33338"/>
            </a:xfrm>
            <a:custGeom>
              <a:avLst/>
              <a:gdLst/>
              <a:ahLst/>
              <a:cxnLst>
                <a:cxn ang="0">
                  <a:pos x="13" y="15"/>
                </a:cxn>
                <a:cxn ang="0">
                  <a:pos x="9" y="15"/>
                </a:cxn>
                <a:cxn ang="0">
                  <a:pos x="4" y="17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13" y="40"/>
                </a:cxn>
                <a:cxn ang="0">
                  <a:pos x="21" y="40"/>
                </a:cxn>
                <a:cxn ang="0">
                  <a:pos x="28" y="41"/>
                </a:cxn>
                <a:cxn ang="0">
                  <a:pos x="34" y="40"/>
                </a:cxn>
                <a:cxn ang="0">
                  <a:pos x="42" y="40"/>
                </a:cxn>
                <a:cxn ang="0">
                  <a:pos x="51" y="40"/>
                </a:cxn>
                <a:cxn ang="0">
                  <a:pos x="63" y="40"/>
                </a:cxn>
                <a:cxn ang="0">
                  <a:pos x="72" y="36"/>
                </a:cxn>
                <a:cxn ang="0">
                  <a:pos x="82" y="36"/>
                </a:cxn>
                <a:cxn ang="0">
                  <a:pos x="87" y="34"/>
                </a:cxn>
                <a:cxn ang="0">
                  <a:pos x="91" y="32"/>
                </a:cxn>
                <a:cxn ang="0">
                  <a:pos x="89" y="26"/>
                </a:cxn>
                <a:cxn ang="0">
                  <a:pos x="85" y="26"/>
                </a:cxn>
                <a:cxn ang="0">
                  <a:pos x="80" y="26"/>
                </a:cxn>
                <a:cxn ang="0">
                  <a:pos x="74" y="26"/>
                </a:cxn>
                <a:cxn ang="0">
                  <a:pos x="64" y="28"/>
                </a:cxn>
                <a:cxn ang="0">
                  <a:pos x="55" y="30"/>
                </a:cxn>
                <a:cxn ang="0">
                  <a:pos x="44" y="30"/>
                </a:cxn>
                <a:cxn ang="0">
                  <a:pos x="34" y="30"/>
                </a:cxn>
                <a:cxn ang="0">
                  <a:pos x="26" y="30"/>
                </a:cxn>
                <a:cxn ang="0">
                  <a:pos x="23" y="30"/>
                </a:cxn>
                <a:cxn ang="0">
                  <a:pos x="15" y="26"/>
                </a:cxn>
                <a:cxn ang="0">
                  <a:pos x="19" y="20"/>
                </a:cxn>
                <a:cxn ang="0">
                  <a:pos x="25" y="17"/>
                </a:cxn>
                <a:cxn ang="0">
                  <a:pos x="38" y="15"/>
                </a:cxn>
                <a:cxn ang="0">
                  <a:pos x="47" y="11"/>
                </a:cxn>
                <a:cxn ang="0">
                  <a:pos x="55" y="11"/>
                </a:cxn>
                <a:cxn ang="0">
                  <a:pos x="59" y="9"/>
                </a:cxn>
                <a:cxn ang="0">
                  <a:pos x="64" y="9"/>
                </a:cxn>
                <a:cxn ang="0">
                  <a:pos x="70" y="9"/>
                </a:cxn>
                <a:cxn ang="0">
                  <a:pos x="80" y="9"/>
                </a:cxn>
                <a:cxn ang="0">
                  <a:pos x="85" y="7"/>
                </a:cxn>
                <a:cxn ang="0">
                  <a:pos x="93" y="7"/>
                </a:cxn>
                <a:cxn ang="0">
                  <a:pos x="95" y="7"/>
                </a:cxn>
                <a:cxn ang="0">
                  <a:pos x="99" y="7"/>
                </a:cxn>
                <a:cxn ang="0">
                  <a:pos x="99" y="1"/>
                </a:cxn>
                <a:cxn ang="0">
                  <a:pos x="95" y="0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78" y="0"/>
                </a:cxn>
                <a:cxn ang="0">
                  <a:pos x="72" y="0"/>
                </a:cxn>
                <a:cxn ang="0">
                  <a:pos x="64" y="0"/>
                </a:cxn>
                <a:cxn ang="0">
                  <a:pos x="61" y="0"/>
                </a:cxn>
                <a:cxn ang="0">
                  <a:pos x="55" y="0"/>
                </a:cxn>
                <a:cxn ang="0">
                  <a:pos x="13" y="15"/>
                </a:cxn>
                <a:cxn ang="0">
                  <a:pos x="13" y="15"/>
                </a:cxn>
              </a:cxnLst>
              <a:rect l="0" t="0" r="r" b="b"/>
              <a:pathLst>
                <a:path w="99" h="41">
                  <a:moveTo>
                    <a:pt x="13" y="15"/>
                  </a:moveTo>
                  <a:lnTo>
                    <a:pt x="9" y="15"/>
                  </a:lnTo>
                  <a:lnTo>
                    <a:pt x="4" y="17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13" y="40"/>
                  </a:lnTo>
                  <a:lnTo>
                    <a:pt x="21" y="40"/>
                  </a:lnTo>
                  <a:lnTo>
                    <a:pt x="28" y="41"/>
                  </a:lnTo>
                  <a:lnTo>
                    <a:pt x="34" y="40"/>
                  </a:lnTo>
                  <a:lnTo>
                    <a:pt x="42" y="40"/>
                  </a:lnTo>
                  <a:lnTo>
                    <a:pt x="51" y="40"/>
                  </a:lnTo>
                  <a:lnTo>
                    <a:pt x="63" y="40"/>
                  </a:lnTo>
                  <a:lnTo>
                    <a:pt x="72" y="36"/>
                  </a:lnTo>
                  <a:lnTo>
                    <a:pt x="82" y="36"/>
                  </a:lnTo>
                  <a:lnTo>
                    <a:pt x="87" y="34"/>
                  </a:lnTo>
                  <a:lnTo>
                    <a:pt x="91" y="32"/>
                  </a:lnTo>
                  <a:lnTo>
                    <a:pt x="89" y="26"/>
                  </a:lnTo>
                  <a:lnTo>
                    <a:pt x="85" y="26"/>
                  </a:lnTo>
                  <a:lnTo>
                    <a:pt x="80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55" y="30"/>
                  </a:lnTo>
                  <a:lnTo>
                    <a:pt x="44" y="30"/>
                  </a:lnTo>
                  <a:lnTo>
                    <a:pt x="34" y="30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15" y="26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38" y="15"/>
                  </a:lnTo>
                  <a:lnTo>
                    <a:pt x="47" y="11"/>
                  </a:lnTo>
                  <a:lnTo>
                    <a:pt x="55" y="11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70" y="9"/>
                  </a:lnTo>
                  <a:lnTo>
                    <a:pt x="80" y="9"/>
                  </a:lnTo>
                  <a:lnTo>
                    <a:pt x="85" y="7"/>
                  </a:lnTo>
                  <a:lnTo>
                    <a:pt x="93" y="7"/>
                  </a:lnTo>
                  <a:lnTo>
                    <a:pt x="95" y="7"/>
                  </a:lnTo>
                  <a:lnTo>
                    <a:pt x="99" y="7"/>
                  </a:lnTo>
                  <a:lnTo>
                    <a:pt x="99" y="1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5" y="0"/>
                  </a:lnTo>
                  <a:lnTo>
                    <a:pt x="13" y="15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65"/>
            <p:cNvSpPr>
              <a:spLocks/>
            </p:cNvSpPr>
            <p:nvPr/>
          </p:nvSpPr>
          <p:spPr bwMode="auto">
            <a:xfrm>
              <a:off x="5372100" y="4325938"/>
              <a:ext cx="123825" cy="50800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17"/>
                </a:cxn>
                <a:cxn ang="0">
                  <a:pos x="11" y="28"/>
                </a:cxn>
                <a:cxn ang="0">
                  <a:pos x="19" y="30"/>
                </a:cxn>
                <a:cxn ang="0">
                  <a:pos x="34" y="30"/>
                </a:cxn>
                <a:cxn ang="0">
                  <a:pos x="53" y="28"/>
                </a:cxn>
                <a:cxn ang="0">
                  <a:pos x="68" y="28"/>
                </a:cxn>
                <a:cxn ang="0">
                  <a:pos x="68" y="28"/>
                </a:cxn>
                <a:cxn ang="0">
                  <a:pos x="59" y="28"/>
                </a:cxn>
                <a:cxn ang="0">
                  <a:pos x="45" y="32"/>
                </a:cxn>
                <a:cxn ang="0">
                  <a:pos x="36" y="38"/>
                </a:cxn>
                <a:cxn ang="0">
                  <a:pos x="36" y="43"/>
                </a:cxn>
                <a:cxn ang="0">
                  <a:pos x="49" y="55"/>
                </a:cxn>
                <a:cxn ang="0">
                  <a:pos x="53" y="60"/>
                </a:cxn>
                <a:cxn ang="0">
                  <a:pos x="62" y="62"/>
                </a:cxn>
                <a:cxn ang="0">
                  <a:pos x="78" y="60"/>
                </a:cxn>
                <a:cxn ang="0">
                  <a:pos x="91" y="60"/>
                </a:cxn>
                <a:cxn ang="0">
                  <a:pos x="106" y="59"/>
                </a:cxn>
                <a:cxn ang="0">
                  <a:pos x="119" y="57"/>
                </a:cxn>
                <a:cxn ang="0">
                  <a:pos x="137" y="55"/>
                </a:cxn>
                <a:cxn ang="0">
                  <a:pos x="150" y="51"/>
                </a:cxn>
                <a:cxn ang="0">
                  <a:pos x="154" y="40"/>
                </a:cxn>
                <a:cxn ang="0">
                  <a:pos x="150" y="28"/>
                </a:cxn>
                <a:cxn ang="0">
                  <a:pos x="137" y="22"/>
                </a:cxn>
                <a:cxn ang="0">
                  <a:pos x="119" y="17"/>
                </a:cxn>
                <a:cxn ang="0">
                  <a:pos x="116" y="22"/>
                </a:cxn>
                <a:cxn ang="0">
                  <a:pos x="129" y="28"/>
                </a:cxn>
                <a:cxn ang="0">
                  <a:pos x="138" y="32"/>
                </a:cxn>
                <a:cxn ang="0">
                  <a:pos x="146" y="38"/>
                </a:cxn>
                <a:cxn ang="0">
                  <a:pos x="140" y="43"/>
                </a:cxn>
                <a:cxn ang="0">
                  <a:pos x="125" y="45"/>
                </a:cxn>
                <a:cxn ang="0">
                  <a:pos x="106" y="49"/>
                </a:cxn>
                <a:cxn ang="0">
                  <a:pos x="91" y="51"/>
                </a:cxn>
                <a:cxn ang="0">
                  <a:pos x="79" y="51"/>
                </a:cxn>
                <a:cxn ang="0">
                  <a:pos x="68" y="51"/>
                </a:cxn>
                <a:cxn ang="0">
                  <a:pos x="55" y="47"/>
                </a:cxn>
                <a:cxn ang="0">
                  <a:pos x="51" y="41"/>
                </a:cxn>
                <a:cxn ang="0">
                  <a:pos x="62" y="40"/>
                </a:cxn>
                <a:cxn ang="0">
                  <a:pos x="76" y="38"/>
                </a:cxn>
                <a:cxn ang="0">
                  <a:pos x="85" y="36"/>
                </a:cxn>
                <a:cxn ang="0">
                  <a:pos x="89" y="30"/>
                </a:cxn>
                <a:cxn ang="0">
                  <a:pos x="91" y="22"/>
                </a:cxn>
                <a:cxn ang="0">
                  <a:pos x="81" y="19"/>
                </a:cxn>
                <a:cxn ang="0">
                  <a:pos x="60" y="19"/>
                </a:cxn>
                <a:cxn ang="0">
                  <a:pos x="38" y="21"/>
                </a:cxn>
                <a:cxn ang="0">
                  <a:pos x="21" y="19"/>
                </a:cxn>
                <a:cxn ang="0">
                  <a:pos x="15" y="13"/>
                </a:cxn>
                <a:cxn ang="0">
                  <a:pos x="22" y="3"/>
                </a:cxn>
                <a:cxn ang="0">
                  <a:pos x="9" y="0"/>
                </a:cxn>
              </a:cxnLst>
              <a:rect l="0" t="0" r="r" b="b"/>
              <a:pathLst>
                <a:path w="156" h="64">
                  <a:moveTo>
                    <a:pt x="9" y="0"/>
                  </a:moveTo>
                  <a:lnTo>
                    <a:pt x="5" y="2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22"/>
                  </a:lnTo>
                  <a:lnTo>
                    <a:pt x="11" y="28"/>
                  </a:lnTo>
                  <a:lnTo>
                    <a:pt x="15" y="32"/>
                  </a:lnTo>
                  <a:lnTo>
                    <a:pt x="19" y="30"/>
                  </a:lnTo>
                  <a:lnTo>
                    <a:pt x="26" y="30"/>
                  </a:lnTo>
                  <a:lnTo>
                    <a:pt x="34" y="30"/>
                  </a:lnTo>
                  <a:lnTo>
                    <a:pt x="45" y="30"/>
                  </a:lnTo>
                  <a:lnTo>
                    <a:pt x="53" y="28"/>
                  </a:lnTo>
                  <a:lnTo>
                    <a:pt x="62" y="28"/>
                  </a:lnTo>
                  <a:lnTo>
                    <a:pt x="68" y="28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59" y="28"/>
                  </a:lnTo>
                  <a:lnTo>
                    <a:pt x="51" y="32"/>
                  </a:lnTo>
                  <a:lnTo>
                    <a:pt x="45" y="32"/>
                  </a:lnTo>
                  <a:lnTo>
                    <a:pt x="40" y="34"/>
                  </a:lnTo>
                  <a:lnTo>
                    <a:pt x="36" y="38"/>
                  </a:lnTo>
                  <a:lnTo>
                    <a:pt x="34" y="41"/>
                  </a:lnTo>
                  <a:lnTo>
                    <a:pt x="36" y="43"/>
                  </a:lnTo>
                  <a:lnTo>
                    <a:pt x="41" y="51"/>
                  </a:lnTo>
                  <a:lnTo>
                    <a:pt x="49" y="55"/>
                  </a:lnTo>
                  <a:lnTo>
                    <a:pt x="51" y="57"/>
                  </a:lnTo>
                  <a:lnTo>
                    <a:pt x="53" y="60"/>
                  </a:lnTo>
                  <a:lnTo>
                    <a:pt x="60" y="64"/>
                  </a:lnTo>
                  <a:lnTo>
                    <a:pt x="62" y="62"/>
                  </a:lnTo>
                  <a:lnTo>
                    <a:pt x="74" y="62"/>
                  </a:lnTo>
                  <a:lnTo>
                    <a:pt x="78" y="60"/>
                  </a:lnTo>
                  <a:lnTo>
                    <a:pt x="85" y="60"/>
                  </a:lnTo>
                  <a:lnTo>
                    <a:pt x="91" y="60"/>
                  </a:lnTo>
                  <a:lnTo>
                    <a:pt x="100" y="60"/>
                  </a:lnTo>
                  <a:lnTo>
                    <a:pt x="106" y="59"/>
                  </a:lnTo>
                  <a:lnTo>
                    <a:pt x="114" y="59"/>
                  </a:lnTo>
                  <a:lnTo>
                    <a:pt x="119" y="57"/>
                  </a:lnTo>
                  <a:lnTo>
                    <a:pt x="127" y="57"/>
                  </a:lnTo>
                  <a:lnTo>
                    <a:pt x="137" y="55"/>
                  </a:lnTo>
                  <a:lnTo>
                    <a:pt x="144" y="55"/>
                  </a:lnTo>
                  <a:lnTo>
                    <a:pt x="150" y="51"/>
                  </a:lnTo>
                  <a:lnTo>
                    <a:pt x="154" y="45"/>
                  </a:lnTo>
                  <a:lnTo>
                    <a:pt x="154" y="40"/>
                  </a:lnTo>
                  <a:lnTo>
                    <a:pt x="156" y="36"/>
                  </a:lnTo>
                  <a:lnTo>
                    <a:pt x="150" y="28"/>
                  </a:lnTo>
                  <a:lnTo>
                    <a:pt x="142" y="26"/>
                  </a:lnTo>
                  <a:lnTo>
                    <a:pt x="137" y="22"/>
                  </a:lnTo>
                  <a:lnTo>
                    <a:pt x="129" y="19"/>
                  </a:lnTo>
                  <a:lnTo>
                    <a:pt x="119" y="17"/>
                  </a:lnTo>
                  <a:lnTo>
                    <a:pt x="116" y="19"/>
                  </a:lnTo>
                  <a:lnTo>
                    <a:pt x="116" y="22"/>
                  </a:lnTo>
                  <a:lnTo>
                    <a:pt x="121" y="26"/>
                  </a:lnTo>
                  <a:lnTo>
                    <a:pt x="129" y="28"/>
                  </a:lnTo>
                  <a:lnTo>
                    <a:pt x="135" y="32"/>
                  </a:lnTo>
                  <a:lnTo>
                    <a:pt x="138" y="32"/>
                  </a:lnTo>
                  <a:lnTo>
                    <a:pt x="144" y="34"/>
                  </a:lnTo>
                  <a:lnTo>
                    <a:pt x="146" y="38"/>
                  </a:lnTo>
                  <a:lnTo>
                    <a:pt x="146" y="41"/>
                  </a:lnTo>
                  <a:lnTo>
                    <a:pt x="140" y="43"/>
                  </a:lnTo>
                  <a:lnTo>
                    <a:pt x="135" y="43"/>
                  </a:lnTo>
                  <a:lnTo>
                    <a:pt x="125" y="45"/>
                  </a:lnTo>
                  <a:lnTo>
                    <a:pt x="118" y="47"/>
                  </a:lnTo>
                  <a:lnTo>
                    <a:pt x="106" y="49"/>
                  </a:lnTo>
                  <a:lnTo>
                    <a:pt x="98" y="51"/>
                  </a:lnTo>
                  <a:lnTo>
                    <a:pt x="91" y="51"/>
                  </a:lnTo>
                  <a:lnTo>
                    <a:pt x="85" y="51"/>
                  </a:lnTo>
                  <a:lnTo>
                    <a:pt x="79" y="51"/>
                  </a:lnTo>
                  <a:lnTo>
                    <a:pt x="74" y="51"/>
                  </a:lnTo>
                  <a:lnTo>
                    <a:pt x="68" y="51"/>
                  </a:lnTo>
                  <a:lnTo>
                    <a:pt x="64" y="51"/>
                  </a:lnTo>
                  <a:lnTo>
                    <a:pt x="55" y="47"/>
                  </a:lnTo>
                  <a:lnTo>
                    <a:pt x="51" y="43"/>
                  </a:lnTo>
                  <a:lnTo>
                    <a:pt x="51" y="41"/>
                  </a:lnTo>
                  <a:lnTo>
                    <a:pt x="57" y="40"/>
                  </a:lnTo>
                  <a:lnTo>
                    <a:pt x="62" y="40"/>
                  </a:lnTo>
                  <a:lnTo>
                    <a:pt x="70" y="40"/>
                  </a:lnTo>
                  <a:lnTo>
                    <a:pt x="76" y="38"/>
                  </a:lnTo>
                  <a:lnTo>
                    <a:pt x="81" y="38"/>
                  </a:lnTo>
                  <a:lnTo>
                    <a:pt x="85" y="36"/>
                  </a:lnTo>
                  <a:lnTo>
                    <a:pt x="87" y="34"/>
                  </a:lnTo>
                  <a:lnTo>
                    <a:pt x="89" y="30"/>
                  </a:lnTo>
                  <a:lnTo>
                    <a:pt x="91" y="26"/>
                  </a:lnTo>
                  <a:lnTo>
                    <a:pt x="91" y="22"/>
                  </a:lnTo>
                  <a:lnTo>
                    <a:pt x="87" y="19"/>
                  </a:lnTo>
                  <a:lnTo>
                    <a:pt x="81" y="19"/>
                  </a:lnTo>
                  <a:lnTo>
                    <a:pt x="72" y="19"/>
                  </a:lnTo>
                  <a:lnTo>
                    <a:pt x="60" y="19"/>
                  </a:lnTo>
                  <a:lnTo>
                    <a:pt x="51" y="21"/>
                  </a:lnTo>
                  <a:lnTo>
                    <a:pt x="38" y="21"/>
                  </a:lnTo>
                  <a:lnTo>
                    <a:pt x="28" y="21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5" y="13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24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66"/>
            <p:cNvSpPr>
              <a:spLocks/>
            </p:cNvSpPr>
            <p:nvPr/>
          </p:nvSpPr>
          <p:spPr bwMode="auto">
            <a:xfrm>
              <a:off x="5457825" y="4292601"/>
              <a:ext cx="17462" cy="492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4"/>
                </a:cxn>
                <a:cxn ang="0">
                  <a:pos x="8" y="7"/>
                </a:cxn>
                <a:cxn ang="0">
                  <a:pos x="10" y="11"/>
                </a:cxn>
                <a:cxn ang="0">
                  <a:pos x="13" y="19"/>
                </a:cxn>
                <a:cxn ang="0">
                  <a:pos x="10" y="24"/>
                </a:cxn>
                <a:cxn ang="0">
                  <a:pos x="4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6"/>
                </a:cxn>
                <a:cxn ang="0">
                  <a:pos x="6" y="38"/>
                </a:cxn>
                <a:cxn ang="0">
                  <a:pos x="10" y="42"/>
                </a:cxn>
                <a:cxn ang="0">
                  <a:pos x="6" y="44"/>
                </a:cxn>
                <a:cxn ang="0">
                  <a:pos x="4" y="49"/>
                </a:cxn>
                <a:cxn ang="0">
                  <a:pos x="2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4" y="61"/>
                </a:cxn>
                <a:cxn ang="0">
                  <a:pos x="8" y="63"/>
                </a:cxn>
                <a:cxn ang="0">
                  <a:pos x="13" y="61"/>
                </a:cxn>
                <a:cxn ang="0">
                  <a:pos x="15" y="59"/>
                </a:cxn>
                <a:cxn ang="0">
                  <a:pos x="19" y="53"/>
                </a:cxn>
                <a:cxn ang="0">
                  <a:pos x="23" y="45"/>
                </a:cxn>
                <a:cxn ang="0">
                  <a:pos x="21" y="40"/>
                </a:cxn>
                <a:cxn ang="0">
                  <a:pos x="13" y="34"/>
                </a:cxn>
                <a:cxn ang="0">
                  <a:pos x="10" y="30"/>
                </a:cxn>
                <a:cxn ang="0">
                  <a:pos x="12" y="30"/>
                </a:cxn>
                <a:cxn ang="0">
                  <a:pos x="17" y="28"/>
                </a:cxn>
                <a:cxn ang="0">
                  <a:pos x="21" y="24"/>
                </a:cxn>
                <a:cxn ang="0">
                  <a:pos x="21" y="19"/>
                </a:cxn>
                <a:cxn ang="0">
                  <a:pos x="19" y="11"/>
                </a:cxn>
                <a:cxn ang="0">
                  <a:pos x="15" y="5"/>
                </a:cxn>
                <a:cxn ang="0">
                  <a:pos x="13" y="2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23" h="63">
                  <a:moveTo>
                    <a:pt x="4" y="2"/>
                  </a:moveTo>
                  <a:lnTo>
                    <a:pt x="4" y="4"/>
                  </a:lnTo>
                  <a:lnTo>
                    <a:pt x="8" y="7"/>
                  </a:lnTo>
                  <a:lnTo>
                    <a:pt x="10" y="11"/>
                  </a:lnTo>
                  <a:lnTo>
                    <a:pt x="13" y="19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0" y="42"/>
                  </a:lnTo>
                  <a:lnTo>
                    <a:pt x="6" y="44"/>
                  </a:lnTo>
                  <a:lnTo>
                    <a:pt x="4" y="49"/>
                  </a:lnTo>
                  <a:lnTo>
                    <a:pt x="2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4" y="61"/>
                  </a:lnTo>
                  <a:lnTo>
                    <a:pt x="8" y="63"/>
                  </a:lnTo>
                  <a:lnTo>
                    <a:pt x="13" y="61"/>
                  </a:lnTo>
                  <a:lnTo>
                    <a:pt x="15" y="59"/>
                  </a:lnTo>
                  <a:lnTo>
                    <a:pt x="19" y="53"/>
                  </a:lnTo>
                  <a:lnTo>
                    <a:pt x="23" y="45"/>
                  </a:lnTo>
                  <a:lnTo>
                    <a:pt x="21" y="40"/>
                  </a:lnTo>
                  <a:lnTo>
                    <a:pt x="13" y="34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7" y="28"/>
                  </a:lnTo>
                  <a:lnTo>
                    <a:pt x="21" y="24"/>
                  </a:lnTo>
                  <a:lnTo>
                    <a:pt x="21" y="19"/>
                  </a:lnTo>
                  <a:lnTo>
                    <a:pt x="19" y="11"/>
                  </a:lnTo>
                  <a:lnTo>
                    <a:pt x="15" y="5"/>
                  </a:lnTo>
                  <a:lnTo>
                    <a:pt x="13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67"/>
            <p:cNvSpPr>
              <a:spLocks/>
            </p:cNvSpPr>
            <p:nvPr/>
          </p:nvSpPr>
          <p:spPr bwMode="auto">
            <a:xfrm>
              <a:off x="5481637" y="4297363"/>
              <a:ext cx="34925" cy="57150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0" y="59"/>
                </a:cxn>
                <a:cxn ang="0">
                  <a:pos x="3" y="56"/>
                </a:cxn>
                <a:cxn ang="0">
                  <a:pos x="5" y="48"/>
                </a:cxn>
                <a:cxn ang="0">
                  <a:pos x="7" y="42"/>
                </a:cxn>
                <a:cxn ang="0">
                  <a:pos x="7" y="31"/>
                </a:cxn>
                <a:cxn ang="0">
                  <a:pos x="7" y="19"/>
                </a:cxn>
                <a:cxn ang="0">
                  <a:pos x="7" y="10"/>
                </a:cxn>
                <a:cxn ang="0">
                  <a:pos x="7" y="6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3" y="0"/>
                </a:cxn>
                <a:cxn ang="0">
                  <a:pos x="20" y="2"/>
                </a:cxn>
                <a:cxn ang="0">
                  <a:pos x="28" y="4"/>
                </a:cxn>
                <a:cxn ang="0">
                  <a:pos x="34" y="14"/>
                </a:cxn>
                <a:cxn ang="0">
                  <a:pos x="39" y="19"/>
                </a:cxn>
                <a:cxn ang="0">
                  <a:pos x="43" y="27"/>
                </a:cxn>
                <a:cxn ang="0">
                  <a:pos x="43" y="35"/>
                </a:cxn>
                <a:cxn ang="0">
                  <a:pos x="43" y="42"/>
                </a:cxn>
                <a:cxn ang="0">
                  <a:pos x="39" y="52"/>
                </a:cxn>
                <a:cxn ang="0">
                  <a:pos x="38" y="61"/>
                </a:cxn>
                <a:cxn ang="0">
                  <a:pos x="34" y="69"/>
                </a:cxn>
                <a:cxn ang="0">
                  <a:pos x="30" y="73"/>
                </a:cxn>
                <a:cxn ang="0">
                  <a:pos x="24" y="71"/>
                </a:cxn>
                <a:cxn ang="0">
                  <a:pos x="24" y="65"/>
                </a:cxn>
                <a:cxn ang="0">
                  <a:pos x="26" y="61"/>
                </a:cxn>
                <a:cxn ang="0">
                  <a:pos x="30" y="58"/>
                </a:cxn>
                <a:cxn ang="0">
                  <a:pos x="32" y="50"/>
                </a:cxn>
                <a:cxn ang="0">
                  <a:pos x="34" y="44"/>
                </a:cxn>
                <a:cxn ang="0">
                  <a:pos x="34" y="35"/>
                </a:cxn>
                <a:cxn ang="0">
                  <a:pos x="34" y="29"/>
                </a:cxn>
                <a:cxn ang="0">
                  <a:pos x="32" y="21"/>
                </a:cxn>
                <a:cxn ang="0">
                  <a:pos x="28" y="19"/>
                </a:cxn>
                <a:cxn ang="0">
                  <a:pos x="22" y="14"/>
                </a:cxn>
                <a:cxn ang="0">
                  <a:pos x="19" y="14"/>
                </a:cxn>
                <a:cxn ang="0">
                  <a:pos x="19" y="16"/>
                </a:cxn>
                <a:cxn ang="0">
                  <a:pos x="19" y="27"/>
                </a:cxn>
                <a:cxn ang="0">
                  <a:pos x="19" y="39"/>
                </a:cxn>
                <a:cxn ang="0">
                  <a:pos x="19" y="46"/>
                </a:cxn>
                <a:cxn ang="0">
                  <a:pos x="15" y="50"/>
                </a:cxn>
                <a:cxn ang="0">
                  <a:pos x="13" y="58"/>
                </a:cxn>
                <a:cxn ang="0">
                  <a:pos x="9" y="63"/>
                </a:cxn>
                <a:cxn ang="0">
                  <a:pos x="9" y="65"/>
                </a:cxn>
                <a:cxn ang="0">
                  <a:pos x="0" y="61"/>
                </a:cxn>
                <a:cxn ang="0">
                  <a:pos x="0" y="61"/>
                </a:cxn>
              </a:cxnLst>
              <a:rect l="0" t="0" r="r" b="b"/>
              <a:pathLst>
                <a:path w="43" h="73">
                  <a:moveTo>
                    <a:pt x="0" y="61"/>
                  </a:moveTo>
                  <a:lnTo>
                    <a:pt x="0" y="59"/>
                  </a:lnTo>
                  <a:lnTo>
                    <a:pt x="3" y="56"/>
                  </a:lnTo>
                  <a:lnTo>
                    <a:pt x="5" y="48"/>
                  </a:lnTo>
                  <a:lnTo>
                    <a:pt x="7" y="42"/>
                  </a:lnTo>
                  <a:lnTo>
                    <a:pt x="7" y="31"/>
                  </a:lnTo>
                  <a:lnTo>
                    <a:pt x="7" y="19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4"/>
                  </a:lnTo>
                  <a:lnTo>
                    <a:pt x="9" y="2"/>
                  </a:lnTo>
                  <a:lnTo>
                    <a:pt x="13" y="0"/>
                  </a:lnTo>
                  <a:lnTo>
                    <a:pt x="20" y="2"/>
                  </a:lnTo>
                  <a:lnTo>
                    <a:pt x="28" y="4"/>
                  </a:lnTo>
                  <a:lnTo>
                    <a:pt x="34" y="14"/>
                  </a:lnTo>
                  <a:lnTo>
                    <a:pt x="39" y="19"/>
                  </a:lnTo>
                  <a:lnTo>
                    <a:pt x="43" y="27"/>
                  </a:lnTo>
                  <a:lnTo>
                    <a:pt x="43" y="35"/>
                  </a:lnTo>
                  <a:lnTo>
                    <a:pt x="43" y="42"/>
                  </a:lnTo>
                  <a:lnTo>
                    <a:pt x="39" y="52"/>
                  </a:lnTo>
                  <a:lnTo>
                    <a:pt x="38" y="61"/>
                  </a:lnTo>
                  <a:lnTo>
                    <a:pt x="34" y="69"/>
                  </a:lnTo>
                  <a:lnTo>
                    <a:pt x="30" y="73"/>
                  </a:lnTo>
                  <a:lnTo>
                    <a:pt x="24" y="71"/>
                  </a:lnTo>
                  <a:lnTo>
                    <a:pt x="24" y="65"/>
                  </a:lnTo>
                  <a:lnTo>
                    <a:pt x="26" y="61"/>
                  </a:lnTo>
                  <a:lnTo>
                    <a:pt x="30" y="58"/>
                  </a:lnTo>
                  <a:lnTo>
                    <a:pt x="32" y="50"/>
                  </a:lnTo>
                  <a:lnTo>
                    <a:pt x="34" y="44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2" y="21"/>
                  </a:lnTo>
                  <a:lnTo>
                    <a:pt x="28" y="19"/>
                  </a:lnTo>
                  <a:lnTo>
                    <a:pt x="22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27"/>
                  </a:lnTo>
                  <a:lnTo>
                    <a:pt x="19" y="39"/>
                  </a:lnTo>
                  <a:lnTo>
                    <a:pt x="19" y="46"/>
                  </a:lnTo>
                  <a:lnTo>
                    <a:pt x="15" y="50"/>
                  </a:lnTo>
                  <a:lnTo>
                    <a:pt x="13" y="58"/>
                  </a:lnTo>
                  <a:lnTo>
                    <a:pt x="9" y="63"/>
                  </a:lnTo>
                  <a:lnTo>
                    <a:pt x="9" y="65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68"/>
            <p:cNvSpPr>
              <a:spLocks/>
            </p:cNvSpPr>
            <p:nvPr/>
          </p:nvSpPr>
          <p:spPr bwMode="auto">
            <a:xfrm>
              <a:off x="5380037" y="3965576"/>
              <a:ext cx="147637" cy="304800"/>
            </a:xfrm>
            <a:custGeom>
              <a:avLst/>
              <a:gdLst/>
              <a:ahLst/>
              <a:cxnLst>
                <a:cxn ang="0">
                  <a:pos x="143" y="167"/>
                </a:cxn>
                <a:cxn ang="0">
                  <a:pos x="166" y="156"/>
                </a:cxn>
                <a:cxn ang="0">
                  <a:pos x="175" y="135"/>
                </a:cxn>
                <a:cxn ang="0">
                  <a:pos x="171" y="108"/>
                </a:cxn>
                <a:cxn ang="0">
                  <a:pos x="167" y="80"/>
                </a:cxn>
                <a:cxn ang="0">
                  <a:pos x="171" y="48"/>
                </a:cxn>
                <a:cxn ang="0">
                  <a:pos x="173" y="27"/>
                </a:cxn>
                <a:cxn ang="0">
                  <a:pos x="150" y="13"/>
                </a:cxn>
                <a:cxn ang="0">
                  <a:pos x="141" y="19"/>
                </a:cxn>
                <a:cxn ang="0">
                  <a:pos x="118" y="48"/>
                </a:cxn>
                <a:cxn ang="0">
                  <a:pos x="95" y="72"/>
                </a:cxn>
                <a:cxn ang="0">
                  <a:pos x="72" y="84"/>
                </a:cxn>
                <a:cxn ang="0">
                  <a:pos x="61" y="99"/>
                </a:cxn>
                <a:cxn ang="0">
                  <a:pos x="61" y="122"/>
                </a:cxn>
                <a:cxn ang="0">
                  <a:pos x="72" y="139"/>
                </a:cxn>
                <a:cxn ang="0">
                  <a:pos x="80" y="150"/>
                </a:cxn>
                <a:cxn ang="0">
                  <a:pos x="69" y="183"/>
                </a:cxn>
                <a:cxn ang="0">
                  <a:pos x="51" y="242"/>
                </a:cxn>
                <a:cxn ang="0">
                  <a:pos x="32" y="306"/>
                </a:cxn>
                <a:cxn ang="0">
                  <a:pos x="15" y="358"/>
                </a:cxn>
                <a:cxn ang="0">
                  <a:pos x="10" y="382"/>
                </a:cxn>
                <a:cxn ang="0">
                  <a:pos x="0" y="377"/>
                </a:cxn>
                <a:cxn ang="0">
                  <a:pos x="12" y="342"/>
                </a:cxn>
                <a:cxn ang="0">
                  <a:pos x="27" y="283"/>
                </a:cxn>
                <a:cxn ang="0">
                  <a:pos x="46" y="221"/>
                </a:cxn>
                <a:cxn ang="0">
                  <a:pos x="61" y="169"/>
                </a:cxn>
                <a:cxn ang="0">
                  <a:pos x="67" y="152"/>
                </a:cxn>
                <a:cxn ang="0">
                  <a:pos x="55" y="129"/>
                </a:cxn>
                <a:cxn ang="0">
                  <a:pos x="48" y="107"/>
                </a:cxn>
                <a:cxn ang="0">
                  <a:pos x="53" y="82"/>
                </a:cxn>
                <a:cxn ang="0">
                  <a:pos x="76" y="69"/>
                </a:cxn>
                <a:cxn ang="0">
                  <a:pos x="89" y="61"/>
                </a:cxn>
                <a:cxn ang="0">
                  <a:pos x="116" y="36"/>
                </a:cxn>
                <a:cxn ang="0">
                  <a:pos x="139" y="10"/>
                </a:cxn>
                <a:cxn ang="0">
                  <a:pos x="156" y="0"/>
                </a:cxn>
                <a:cxn ang="0">
                  <a:pos x="179" y="13"/>
                </a:cxn>
                <a:cxn ang="0">
                  <a:pos x="185" y="34"/>
                </a:cxn>
                <a:cxn ang="0">
                  <a:pos x="179" y="53"/>
                </a:cxn>
                <a:cxn ang="0">
                  <a:pos x="175" y="84"/>
                </a:cxn>
                <a:cxn ang="0">
                  <a:pos x="179" y="107"/>
                </a:cxn>
                <a:cxn ang="0">
                  <a:pos x="186" y="129"/>
                </a:cxn>
                <a:cxn ang="0">
                  <a:pos x="183" y="150"/>
                </a:cxn>
                <a:cxn ang="0">
                  <a:pos x="169" y="166"/>
                </a:cxn>
                <a:cxn ang="0">
                  <a:pos x="89" y="344"/>
                </a:cxn>
                <a:cxn ang="0">
                  <a:pos x="93" y="358"/>
                </a:cxn>
              </a:cxnLst>
              <a:rect l="0" t="0" r="r" b="b"/>
              <a:pathLst>
                <a:path w="186" h="384">
                  <a:moveTo>
                    <a:pt x="93" y="358"/>
                  </a:moveTo>
                  <a:lnTo>
                    <a:pt x="80" y="346"/>
                  </a:lnTo>
                  <a:lnTo>
                    <a:pt x="143" y="167"/>
                  </a:lnTo>
                  <a:lnTo>
                    <a:pt x="147" y="167"/>
                  </a:lnTo>
                  <a:lnTo>
                    <a:pt x="154" y="164"/>
                  </a:lnTo>
                  <a:lnTo>
                    <a:pt x="166" y="156"/>
                  </a:lnTo>
                  <a:lnTo>
                    <a:pt x="173" y="148"/>
                  </a:lnTo>
                  <a:lnTo>
                    <a:pt x="175" y="141"/>
                  </a:lnTo>
                  <a:lnTo>
                    <a:pt x="175" y="135"/>
                  </a:lnTo>
                  <a:lnTo>
                    <a:pt x="175" y="128"/>
                  </a:lnTo>
                  <a:lnTo>
                    <a:pt x="175" y="122"/>
                  </a:lnTo>
                  <a:lnTo>
                    <a:pt x="171" y="108"/>
                  </a:lnTo>
                  <a:lnTo>
                    <a:pt x="167" y="97"/>
                  </a:lnTo>
                  <a:lnTo>
                    <a:pt x="167" y="88"/>
                  </a:lnTo>
                  <a:lnTo>
                    <a:pt x="167" y="80"/>
                  </a:lnTo>
                  <a:lnTo>
                    <a:pt x="167" y="69"/>
                  </a:lnTo>
                  <a:lnTo>
                    <a:pt x="169" y="59"/>
                  </a:lnTo>
                  <a:lnTo>
                    <a:pt x="171" y="48"/>
                  </a:lnTo>
                  <a:lnTo>
                    <a:pt x="171" y="38"/>
                  </a:lnTo>
                  <a:lnTo>
                    <a:pt x="171" y="31"/>
                  </a:lnTo>
                  <a:lnTo>
                    <a:pt x="173" y="27"/>
                  </a:lnTo>
                  <a:lnTo>
                    <a:pt x="167" y="19"/>
                  </a:lnTo>
                  <a:lnTo>
                    <a:pt x="158" y="17"/>
                  </a:lnTo>
                  <a:lnTo>
                    <a:pt x="150" y="13"/>
                  </a:lnTo>
                  <a:lnTo>
                    <a:pt x="147" y="13"/>
                  </a:lnTo>
                  <a:lnTo>
                    <a:pt x="145" y="15"/>
                  </a:lnTo>
                  <a:lnTo>
                    <a:pt x="141" y="19"/>
                  </a:lnTo>
                  <a:lnTo>
                    <a:pt x="133" y="27"/>
                  </a:lnTo>
                  <a:lnTo>
                    <a:pt x="128" y="38"/>
                  </a:lnTo>
                  <a:lnTo>
                    <a:pt x="118" y="48"/>
                  </a:lnTo>
                  <a:lnTo>
                    <a:pt x="110" y="57"/>
                  </a:lnTo>
                  <a:lnTo>
                    <a:pt x="101" y="65"/>
                  </a:lnTo>
                  <a:lnTo>
                    <a:pt x="95" y="72"/>
                  </a:lnTo>
                  <a:lnTo>
                    <a:pt x="86" y="74"/>
                  </a:lnTo>
                  <a:lnTo>
                    <a:pt x="80" y="78"/>
                  </a:lnTo>
                  <a:lnTo>
                    <a:pt x="72" y="84"/>
                  </a:lnTo>
                  <a:lnTo>
                    <a:pt x="67" y="88"/>
                  </a:lnTo>
                  <a:lnTo>
                    <a:pt x="63" y="93"/>
                  </a:lnTo>
                  <a:lnTo>
                    <a:pt x="61" y="99"/>
                  </a:lnTo>
                  <a:lnTo>
                    <a:pt x="59" y="107"/>
                  </a:lnTo>
                  <a:lnTo>
                    <a:pt x="61" y="114"/>
                  </a:lnTo>
                  <a:lnTo>
                    <a:pt x="61" y="122"/>
                  </a:lnTo>
                  <a:lnTo>
                    <a:pt x="65" y="129"/>
                  </a:lnTo>
                  <a:lnTo>
                    <a:pt x="69" y="133"/>
                  </a:lnTo>
                  <a:lnTo>
                    <a:pt x="72" y="139"/>
                  </a:lnTo>
                  <a:lnTo>
                    <a:pt x="76" y="147"/>
                  </a:lnTo>
                  <a:lnTo>
                    <a:pt x="80" y="148"/>
                  </a:lnTo>
                  <a:lnTo>
                    <a:pt x="80" y="150"/>
                  </a:lnTo>
                  <a:lnTo>
                    <a:pt x="76" y="158"/>
                  </a:lnTo>
                  <a:lnTo>
                    <a:pt x="72" y="167"/>
                  </a:lnTo>
                  <a:lnTo>
                    <a:pt x="69" y="183"/>
                  </a:lnTo>
                  <a:lnTo>
                    <a:pt x="63" y="200"/>
                  </a:lnTo>
                  <a:lnTo>
                    <a:pt x="57" y="221"/>
                  </a:lnTo>
                  <a:lnTo>
                    <a:pt x="51" y="242"/>
                  </a:lnTo>
                  <a:lnTo>
                    <a:pt x="46" y="264"/>
                  </a:lnTo>
                  <a:lnTo>
                    <a:pt x="40" y="285"/>
                  </a:lnTo>
                  <a:lnTo>
                    <a:pt x="32" y="306"/>
                  </a:lnTo>
                  <a:lnTo>
                    <a:pt x="27" y="327"/>
                  </a:lnTo>
                  <a:lnTo>
                    <a:pt x="21" y="344"/>
                  </a:lnTo>
                  <a:lnTo>
                    <a:pt x="15" y="358"/>
                  </a:lnTo>
                  <a:lnTo>
                    <a:pt x="12" y="371"/>
                  </a:lnTo>
                  <a:lnTo>
                    <a:pt x="10" y="379"/>
                  </a:lnTo>
                  <a:lnTo>
                    <a:pt x="10" y="382"/>
                  </a:lnTo>
                  <a:lnTo>
                    <a:pt x="4" y="384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2" y="369"/>
                  </a:lnTo>
                  <a:lnTo>
                    <a:pt x="6" y="356"/>
                  </a:lnTo>
                  <a:lnTo>
                    <a:pt x="12" y="342"/>
                  </a:lnTo>
                  <a:lnTo>
                    <a:pt x="15" y="323"/>
                  </a:lnTo>
                  <a:lnTo>
                    <a:pt x="21" y="306"/>
                  </a:lnTo>
                  <a:lnTo>
                    <a:pt x="27" y="283"/>
                  </a:lnTo>
                  <a:lnTo>
                    <a:pt x="34" y="264"/>
                  </a:lnTo>
                  <a:lnTo>
                    <a:pt x="40" y="242"/>
                  </a:lnTo>
                  <a:lnTo>
                    <a:pt x="46" y="221"/>
                  </a:lnTo>
                  <a:lnTo>
                    <a:pt x="51" y="202"/>
                  </a:lnTo>
                  <a:lnTo>
                    <a:pt x="57" y="185"/>
                  </a:lnTo>
                  <a:lnTo>
                    <a:pt x="61" y="169"/>
                  </a:lnTo>
                  <a:lnTo>
                    <a:pt x="65" y="160"/>
                  </a:lnTo>
                  <a:lnTo>
                    <a:pt x="67" y="152"/>
                  </a:lnTo>
                  <a:lnTo>
                    <a:pt x="67" y="152"/>
                  </a:lnTo>
                  <a:lnTo>
                    <a:pt x="65" y="147"/>
                  </a:lnTo>
                  <a:lnTo>
                    <a:pt x="59" y="137"/>
                  </a:lnTo>
                  <a:lnTo>
                    <a:pt x="55" y="129"/>
                  </a:lnTo>
                  <a:lnTo>
                    <a:pt x="51" y="122"/>
                  </a:lnTo>
                  <a:lnTo>
                    <a:pt x="50" y="114"/>
                  </a:lnTo>
                  <a:lnTo>
                    <a:pt x="48" y="107"/>
                  </a:lnTo>
                  <a:lnTo>
                    <a:pt x="46" y="97"/>
                  </a:lnTo>
                  <a:lnTo>
                    <a:pt x="50" y="89"/>
                  </a:lnTo>
                  <a:lnTo>
                    <a:pt x="53" y="82"/>
                  </a:lnTo>
                  <a:lnTo>
                    <a:pt x="61" y="78"/>
                  </a:lnTo>
                  <a:lnTo>
                    <a:pt x="67" y="72"/>
                  </a:lnTo>
                  <a:lnTo>
                    <a:pt x="76" y="69"/>
                  </a:lnTo>
                  <a:lnTo>
                    <a:pt x="82" y="67"/>
                  </a:lnTo>
                  <a:lnTo>
                    <a:pt x="86" y="67"/>
                  </a:lnTo>
                  <a:lnTo>
                    <a:pt x="89" y="61"/>
                  </a:lnTo>
                  <a:lnTo>
                    <a:pt x="97" y="55"/>
                  </a:lnTo>
                  <a:lnTo>
                    <a:pt x="105" y="46"/>
                  </a:lnTo>
                  <a:lnTo>
                    <a:pt x="116" y="36"/>
                  </a:lnTo>
                  <a:lnTo>
                    <a:pt x="124" y="27"/>
                  </a:lnTo>
                  <a:lnTo>
                    <a:pt x="133" y="17"/>
                  </a:lnTo>
                  <a:lnTo>
                    <a:pt x="139" y="10"/>
                  </a:lnTo>
                  <a:lnTo>
                    <a:pt x="145" y="8"/>
                  </a:lnTo>
                  <a:lnTo>
                    <a:pt x="148" y="2"/>
                  </a:lnTo>
                  <a:lnTo>
                    <a:pt x="156" y="0"/>
                  </a:lnTo>
                  <a:lnTo>
                    <a:pt x="164" y="2"/>
                  </a:lnTo>
                  <a:lnTo>
                    <a:pt x="173" y="8"/>
                  </a:lnTo>
                  <a:lnTo>
                    <a:pt x="179" y="13"/>
                  </a:lnTo>
                  <a:lnTo>
                    <a:pt x="183" y="19"/>
                  </a:lnTo>
                  <a:lnTo>
                    <a:pt x="183" y="27"/>
                  </a:lnTo>
                  <a:lnTo>
                    <a:pt x="185" y="34"/>
                  </a:lnTo>
                  <a:lnTo>
                    <a:pt x="183" y="38"/>
                  </a:lnTo>
                  <a:lnTo>
                    <a:pt x="181" y="44"/>
                  </a:lnTo>
                  <a:lnTo>
                    <a:pt x="179" y="53"/>
                  </a:lnTo>
                  <a:lnTo>
                    <a:pt x="179" y="63"/>
                  </a:lnTo>
                  <a:lnTo>
                    <a:pt x="177" y="72"/>
                  </a:lnTo>
                  <a:lnTo>
                    <a:pt x="175" y="84"/>
                  </a:lnTo>
                  <a:lnTo>
                    <a:pt x="175" y="89"/>
                  </a:lnTo>
                  <a:lnTo>
                    <a:pt x="177" y="97"/>
                  </a:lnTo>
                  <a:lnTo>
                    <a:pt x="179" y="107"/>
                  </a:lnTo>
                  <a:lnTo>
                    <a:pt x="183" y="118"/>
                  </a:lnTo>
                  <a:lnTo>
                    <a:pt x="185" y="124"/>
                  </a:lnTo>
                  <a:lnTo>
                    <a:pt x="186" y="129"/>
                  </a:lnTo>
                  <a:lnTo>
                    <a:pt x="186" y="137"/>
                  </a:lnTo>
                  <a:lnTo>
                    <a:pt x="186" y="145"/>
                  </a:lnTo>
                  <a:lnTo>
                    <a:pt x="183" y="150"/>
                  </a:lnTo>
                  <a:lnTo>
                    <a:pt x="179" y="156"/>
                  </a:lnTo>
                  <a:lnTo>
                    <a:pt x="175" y="162"/>
                  </a:lnTo>
                  <a:lnTo>
                    <a:pt x="169" y="166"/>
                  </a:lnTo>
                  <a:lnTo>
                    <a:pt x="158" y="169"/>
                  </a:lnTo>
                  <a:lnTo>
                    <a:pt x="147" y="177"/>
                  </a:lnTo>
                  <a:lnTo>
                    <a:pt x="89" y="344"/>
                  </a:lnTo>
                  <a:lnTo>
                    <a:pt x="107" y="358"/>
                  </a:lnTo>
                  <a:lnTo>
                    <a:pt x="95" y="361"/>
                  </a:lnTo>
                  <a:lnTo>
                    <a:pt x="93" y="358"/>
                  </a:lnTo>
                  <a:lnTo>
                    <a:pt x="93" y="3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69"/>
            <p:cNvSpPr>
              <a:spLocks/>
            </p:cNvSpPr>
            <p:nvPr/>
          </p:nvSpPr>
          <p:spPr bwMode="auto">
            <a:xfrm>
              <a:off x="5434012" y="4238626"/>
              <a:ext cx="1587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25"/>
                </a:cxn>
                <a:cxn ang="0">
                  <a:pos x="9" y="25"/>
                </a:cxn>
                <a:cxn ang="0">
                  <a:pos x="19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25">
                  <a:moveTo>
                    <a:pt x="11" y="0"/>
                  </a:moveTo>
                  <a:lnTo>
                    <a:pt x="0" y="25"/>
                  </a:lnTo>
                  <a:lnTo>
                    <a:pt x="9" y="25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70"/>
            <p:cNvSpPr>
              <a:spLocks/>
            </p:cNvSpPr>
            <p:nvPr/>
          </p:nvSpPr>
          <p:spPr bwMode="auto">
            <a:xfrm>
              <a:off x="5364162" y="4208463"/>
              <a:ext cx="31750" cy="42863"/>
            </a:xfrm>
            <a:custGeom>
              <a:avLst/>
              <a:gdLst/>
              <a:ahLst/>
              <a:cxnLst>
                <a:cxn ang="0">
                  <a:pos x="40" y="17"/>
                </a:cxn>
                <a:cxn ang="0">
                  <a:pos x="36" y="15"/>
                </a:cxn>
                <a:cxn ang="0">
                  <a:pos x="31" y="10"/>
                </a:cxn>
                <a:cxn ang="0">
                  <a:pos x="21" y="4"/>
                </a:cxn>
                <a:cxn ang="0">
                  <a:pos x="17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2" y="17"/>
                </a:cxn>
                <a:cxn ang="0">
                  <a:pos x="2" y="23"/>
                </a:cxn>
                <a:cxn ang="0">
                  <a:pos x="6" y="31"/>
                </a:cxn>
                <a:cxn ang="0">
                  <a:pos x="12" y="36"/>
                </a:cxn>
                <a:cxn ang="0">
                  <a:pos x="17" y="42"/>
                </a:cxn>
                <a:cxn ang="0">
                  <a:pos x="25" y="52"/>
                </a:cxn>
                <a:cxn ang="0">
                  <a:pos x="31" y="55"/>
                </a:cxn>
                <a:cxn ang="0">
                  <a:pos x="34" y="46"/>
                </a:cxn>
                <a:cxn ang="0">
                  <a:pos x="31" y="42"/>
                </a:cxn>
                <a:cxn ang="0">
                  <a:pos x="23" y="36"/>
                </a:cxn>
                <a:cxn ang="0">
                  <a:pos x="15" y="27"/>
                </a:cxn>
                <a:cxn ang="0">
                  <a:pos x="14" y="17"/>
                </a:cxn>
                <a:cxn ang="0">
                  <a:pos x="15" y="12"/>
                </a:cxn>
                <a:cxn ang="0">
                  <a:pos x="21" y="12"/>
                </a:cxn>
                <a:cxn ang="0">
                  <a:pos x="23" y="14"/>
                </a:cxn>
                <a:cxn ang="0">
                  <a:pos x="31" y="19"/>
                </a:cxn>
                <a:cxn ang="0">
                  <a:pos x="36" y="25"/>
                </a:cxn>
                <a:cxn ang="0">
                  <a:pos x="40" y="27"/>
                </a:cxn>
                <a:cxn ang="0">
                  <a:pos x="40" y="17"/>
                </a:cxn>
                <a:cxn ang="0">
                  <a:pos x="40" y="17"/>
                </a:cxn>
              </a:cxnLst>
              <a:rect l="0" t="0" r="r" b="b"/>
              <a:pathLst>
                <a:path w="40" h="55">
                  <a:moveTo>
                    <a:pt x="40" y="17"/>
                  </a:moveTo>
                  <a:lnTo>
                    <a:pt x="36" y="15"/>
                  </a:lnTo>
                  <a:lnTo>
                    <a:pt x="31" y="10"/>
                  </a:lnTo>
                  <a:lnTo>
                    <a:pt x="21" y="4"/>
                  </a:lnTo>
                  <a:lnTo>
                    <a:pt x="17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2" y="17"/>
                  </a:lnTo>
                  <a:lnTo>
                    <a:pt x="2" y="23"/>
                  </a:lnTo>
                  <a:lnTo>
                    <a:pt x="6" y="31"/>
                  </a:lnTo>
                  <a:lnTo>
                    <a:pt x="12" y="36"/>
                  </a:lnTo>
                  <a:lnTo>
                    <a:pt x="17" y="42"/>
                  </a:lnTo>
                  <a:lnTo>
                    <a:pt x="25" y="52"/>
                  </a:lnTo>
                  <a:lnTo>
                    <a:pt x="31" y="55"/>
                  </a:lnTo>
                  <a:lnTo>
                    <a:pt x="34" y="46"/>
                  </a:lnTo>
                  <a:lnTo>
                    <a:pt x="31" y="42"/>
                  </a:lnTo>
                  <a:lnTo>
                    <a:pt x="23" y="36"/>
                  </a:lnTo>
                  <a:lnTo>
                    <a:pt x="15" y="27"/>
                  </a:lnTo>
                  <a:lnTo>
                    <a:pt x="14" y="17"/>
                  </a:lnTo>
                  <a:lnTo>
                    <a:pt x="15" y="12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31" y="19"/>
                  </a:lnTo>
                  <a:lnTo>
                    <a:pt x="36" y="25"/>
                  </a:lnTo>
                  <a:lnTo>
                    <a:pt x="40" y="27"/>
                  </a:lnTo>
                  <a:lnTo>
                    <a:pt x="40" y="17"/>
                  </a:lnTo>
                  <a:lnTo>
                    <a:pt x="4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71"/>
            <p:cNvSpPr>
              <a:spLocks/>
            </p:cNvSpPr>
            <p:nvPr/>
          </p:nvSpPr>
          <p:spPr bwMode="auto">
            <a:xfrm>
              <a:off x="5389562" y="4022726"/>
              <a:ext cx="114300" cy="252413"/>
            </a:xfrm>
            <a:custGeom>
              <a:avLst/>
              <a:gdLst/>
              <a:ahLst/>
              <a:cxnLst>
                <a:cxn ang="0">
                  <a:pos x="0" y="314"/>
                </a:cxn>
                <a:cxn ang="0">
                  <a:pos x="104" y="0"/>
                </a:cxn>
                <a:cxn ang="0">
                  <a:pos x="144" y="16"/>
                </a:cxn>
                <a:cxn ang="0">
                  <a:pos x="49" y="305"/>
                </a:cxn>
                <a:cxn ang="0">
                  <a:pos x="9" y="320"/>
                </a:cxn>
                <a:cxn ang="0">
                  <a:pos x="0" y="314"/>
                </a:cxn>
                <a:cxn ang="0">
                  <a:pos x="0" y="314"/>
                </a:cxn>
              </a:cxnLst>
              <a:rect l="0" t="0" r="r" b="b"/>
              <a:pathLst>
                <a:path w="144" h="320">
                  <a:moveTo>
                    <a:pt x="0" y="314"/>
                  </a:moveTo>
                  <a:lnTo>
                    <a:pt x="104" y="0"/>
                  </a:lnTo>
                  <a:lnTo>
                    <a:pt x="144" y="16"/>
                  </a:lnTo>
                  <a:lnTo>
                    <a:pt x="49" y="305"/>
                  </a:lnTo>
                  <a:lnTo>
                    <a:pt x="9" y="320"/>
                  </a:lnTo>
                  <a:lnTo>
                    <a:pt x="0" y="314"/>
                  </a:lnTo>
                  <a:lnTo>
                    <a:pt x="0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2"/>
            <p:cNvSpPr>
              <a:spLocks/>
            </p:cNvSpPr>
            <p:nvPr/>
          </p:nvSpPr>
          <p:spPr bwMode="auto">
            <a:xfrm>
              <a:off x="5419725" y="4368801"/>
              <a:ext cx="74612" cy="109538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123"/>
                </a:cxn>
                <a:cxn ang="0">
                  <a:pos x="5" y="123"/>
                </a:cxn>
                <a:cxn ang="0">
                  <a:pos x="11" y="121"/>
                </a:cxn>
                <a:cxn ang="0">
                  <a:pos x="20" y="121"/>
                </a:cxn>
                <a:cxn ang="0">
                  <a:pos x="30" y="116"/>
                </a:cxn>
                <a:cxn ang="0">
                  <a:pos x="41" y="112"/>
                </a:cxn>
                <a:cxn ang="0">
                  <a:pos x="51" y="104"/>
                </a:cxn>
                <a:cxn ang="0">
                  <a:pos x="60" y="97"/>
                </a:cxn>
                <a:cxn ang="0">
                  <a:pos x="68" y="87"/>
                </a:cxn>
                <a:cxn ang="0">
                  <a:pos x="74" y="78"/>
                </a:cxn>
                <a:cxn ang="0">
                  <a:pos x="78" y="70"/>
                </a:cxn>
                <a:cxn ang="0">
                  <a:pos x="81" y="66"/>
                </a:cxn>
                <a:cxn ang="0">
                  <a:pos x="83" y="53"/>
                </a:cxn>
                <a:cxn ang="0">
                  <a:pos x="83" y="43"/>
                </a:cxn>
                <a:cxn ang="0">
                  <a:pos x="79" y="38"/>
                </a:cxn>
                <a:cxn ang="0">
                  <a:pos x="76" y="32"/>
                </a:cxn>
                <a:cxn ang="0">
                  <a:pos x="72" y="24"/>
                </a:cxn>
                <a:cxn ang="0">
                  <a:pos x="66" y="17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70" y="0"/>
                </a:cxn>
                <a:cxn ang="0">
                  <a:pos x="74" y="4"/>
                </a:cxn>
                <a:cxn ang="0">
                  <a:pos x="78" y="7"/>
                </a:cxn>
                <a:cxn ang="0">
                  <a:pos x="81" y="13"/>
                </a:cxn>
                <a:cxn ang="0">
                  <a:pos x="85" y="19"/>
                </a:cxn>
                <a:cxn ang="0">
                  <a:pos x="89" y="28"/>
                </a:cxn>
                <a:cxn ang="0">
                  <a:pos x="91" y="40"/>
                </a:cxn>
                <a:cxn ang="0">
                  <a:pos x="95" y="53"/>
                </a:cxn>
                <a:cxn ang="0">
                  <a:pos x="93" y="63"/>
                </a:cxn>
                <a:cxn ang="0">
                  <a:pos x="91" y="74"/>
                </a:cxn>
                <a:cxn ang="0">
                  <a:pos x="87" y="82"/>
                </a:cxn>
                <a:cxn ang="0">
                  <a:pos x="85" y="91"/>
                </a:cxn>
                <a:cxn ang="0">
                  <a:pos x="78" y="97"/>
                </a:cxn>
                <a:cxn ang="0">
                  <a:pos x="74" y="102"/>
                </a:cxn>
                <a:cxn ang="0">
                  <a:pos x="70" y="106"/>
                </a:cxn>
                <a:cxn ang="0">
                  <a:pos x="64" y="112"/>
                </a:cxn>
                <a:cxn ang="0">
                  <a:pos x="57" y="114"/>
                </a:cxn>
                <a:cxn ang="0">
                  <a:pos x="47" y="120"/>
                </a:cxn>
                <a:cxn ang="0">
                  <a:pos x="38" y="123"/>
                </a:cxn>
                <a:cxn ang="0">
                  <a:pos x="28" y="127"/>
                </a:cxn>
                <a:cxn ang="0">
                  <a:pos x="17" y="131"/>
                </a:cxn>
                <a:cxn ang="0">
                  <a:pos x="9" y="133"/>
                </a:cxn>
                <a:cxn ang="0">
                  <a:pos x="3" y="135"/>
                </a:cxn>
                <a:cxn ang="0">
                  <a:pos x="1" y="137"/>
                </a:cxn>
                <a:cxn ang="0">
                  <a:pos x="0" y="123"/>
                </a:cxn>
                <a:cxn ang="0">
                  <a:pos x="0" y="123"/>
                </a:cxn>
              </a:cxnLst>
              <a:rect l="0" t="0" r="r" b="b"/>
              <a:pathLst>
                <a:path w="95" h="137">
                  <a:moveTo>
                    <a:pt x="0" y="123"/>
                  </a:moveTo>
                  <a:lnTo>
                    <a:pt x="0" y="123"/>
                  </a:lnTo>
                  <a:lnTo>
                    <a:pt x="5" y="123"/>
                  </a:lnTo>
                  <a:lnTo>
                    <a:pt x="11" y="121"/>
                  </a:lnTo>
                  <a:lnTo>
                    <a:pt x="20" y="121"/>
                  </a:lnTo>
                  <a:lnTo>
                    <a:pt x="30" y="116"/>
                  </a:lnTo>
                  <a:lnTo>
                    <a:pt x="41" y="112"/>
                  </a:lnTo>
                  <a:lnTo>
                    <a:pt x="51" y="104"/>
                  </a:lnTo>
                  <a:lnTo>
                    <a:pt x="60" y="97"/>
                  </a:lnTo>
                  <a:lnTo>
                    <a:pt x="68" y="87"/>
                  </a:lnTo>
                  <a:lnTo>
                    <a:pt x="74" y="78"/>
                  </a:lnTo>
                  <a:lnTo>
                    <a:pt x="78" y="70"/>
                  </a:lnTo>
                  <a:lnTo>
                    <a:pt x="81" y="66"/>
                  </a:lnTo>
                  <a:lnTo>
                    <a:pt x="83" y="53"/>
                  </a:lnTo>
                  <a:lnTo>
                    <a:pt x="83" y="43"/>
                  </a:lnTo>
                  <a:lnTo>
                    <a:pt x="79" y="38"/>
                  </a:lnTo>
                  <a:lnTo>
                    <a:pt x="76" y="32"/>
                  </a:lnTo>
                  <a:lnTo>
                    <a:pt x="72" y="24"/>
                  </a:lnTo>
                  <a:lnTo>
                    <a:pt x="66" y="17"/>
                  </a:lnTo>
                  <a:lnTo>
                    <a:pt x="57" y="5"/>
                  </a:lnTo>
                  <a:lnTo>
                    <a:pt x="53" y="2"/>
                  </a:lnTo>
                  <a:lnTo>
                    <a:pt x="70" y="0"/>
                  </a:lnTo>
                  <a:lnTo>
                    <a:pt x="74" y="4"/>
                  </a:lnTo>
                  <a:lnTo>
                    <a:pt x="78" y="7"/>
                  </a:lnTo>
                  <a:lnTo>
                    <a:pt x="81" y="13"/>
                  </a:lnTo>
                  <a:lnTo>
                    <a:pt x="85" y="19"/>
                  </a:lnTo>
                  <a:lnTo>
                    <a:pt x="89" y="28"/>
                  </a:lnTo>
                  <a:lnTo>
                    <a:pt x="91" y="40"/>
                  </a:lnTo>
                  <a:lnTo>
                    <a:pt x="95" y="53"/>
                  </a:lnTo>
                  <a:lnTo>
                    <a:pt x="93" y="63"/>
                  </a:lnTo>
                  <a:lnTo>
                    <a:pt x="91" y="74"/>
                  </a:lnTo>
                  <a:lnTo>
                    <a:pt x="87" y="82"/>
                  </a:lnTo>
                  <a:lnTo>
                    <a:pt x="85" y="91"/>
                  </a:lnTo>
                  <a:lnTo>
                    <a:pt x="78" y="97"/>
                  </a:lnTo>
                  <a:lnTo>
                    <a:pt x="74" y="102"/>
                  </a:lnTo>
                  <a:lnTo>
                    <a:pt x="70" y="106"/>
                  </a:lnTo>
                  <a:lnTo>
                    <a:pt x="64" y="112"/>
                  </a:lnTo>
                  <a:lnTo>
                    <a:pt x="57" y="114"/>
                  </a:lnTo>
                  <a:lnTo>
                    <a:pt x="47" y="120"/>
                  </a:lnTo>
                  <a:lnTo>
                    <a:pt x="38" y="123"/>
                  </a:lnTo>
                  <a:lnTo>
                    <a:pt x="28" y="127"/>
                  </a:lnTo>
                  <a:lnTo>
                    <a:pt x="17" y="131"/>
                  </a:lnTo>
                  <a:lnTo>
                    <a:pt x="9" y="133"/>
                  </a:lnTo>
                  <a:lnTo>
                    <a:pt x="3" y="135"/>
                  </a:lnTo>
                  <a:lnTo>
                    <a:pt x="1" y="137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73"/>
            <p:cNvSpPr>
              <a:spLocks/>
            </p:cNvSpPr>
            <p:nvPr/>
          </p:nvSpPr>
          <p:spPr bwMode="auto">
            <a:xfrm>
              <a:off x="5472112" y="4332288"/>
              <a:ext cx="92075" cy="233363"/>
            </a:xfrm>
            <a:custGeom>
              <a:avLst/>
              <a:gdLst/>
              <a:ahLst/>
              <a:cxnLst>
                <a:cxn ang="0">
                  <a:pos x="51" y="10"/>
                </a:cxn>
                <a:cxn ang="0">
                  <a:pos x="69" y="25"/>
                </a:cxn>
                <a:cxn ang="0">
                  <a:pos x="84" y="44"/>
                </a:cxn>
                <a:cxn ang="0">
                  <a:pos x="97" y="65"/>
                </a:cxn>
                <a:cxn ang="0">
                  <a:pos x="107" y="91"/>
                </a:cxn>
                <a:cxn ang="0">
                  <a:pos x="110" y="126"/>
                </a:cxn>
                <a:cxn ang="0">
                  <a:pos x="103" y="160"/>
                </a:cxn>
                <a:cxn ang="0">
                  <a:pos x="86" y="200"/>
                </a:cxn>
                <a:cxn ang="0">
                  <a:pos x="65" y="228"/>
                </a:cxn>
                <a:cxn ang="0">
                  <a:pos x="50" y="251"/>
                </a:cxn>
                <a:cxn ang="0">
                  <a:pos x="34" y="266"/>
                </a:cxn>
                <a:cxn ang="0">
                  <a:pos x="21" y="278"/>
                </a:cxn>
                <a:cxn ang="0">
                  <a:pos x="12" y="285"/>
                </a:cxn>
                <a:cxn ang="0">
                  <a:pos x="4" y="289"/>
                </a:cxn>
                <a:cxn ang="0">
                  <a:pos x="0" y="289"/>
                </a:cxn>
                <a:cxn ang="0">
                  <a:pos x="4" y="293"/>
                </a:cxn>
                <a:cxn ang="0">
                  <a:pos x="17" y="295"/>
                </a:cxn>
                <a:cxn ang="0">
                  <a:pos x="32" y="285"/>
                </a:cxn>
                <a:cxn ang="0">
                  <a:pos x="46" y="276"/>
                </a:cxn>
                <a:cxn ang="0">
                  <a:pos x="61" y="261"/>
                </a:cxn>
                <a:cxn ang="0">
                  <a:pos x="76" y="242"/>
                </a:cxn>
                <a:cxn ang="0">
                  <a:pos x="91" y="219"/>
                </a:cxn>
                <a:cxn ang="0">
                  <a:pos x="105" y="190"/>
                </a:cxn>
                <a:cxn ang="0">
                  <a:pos x="114" y="156"/>
                </a:cxn>
                <a:cxn ang="0">
                  <a:pos x="116" y="124"/>
                </a:cxn>
                <a:cxn ang="0">
                  <a:pos x="114" y="95"/>
                </a:cxn>
                <a:cxn ang="0">
                  <a:pos x="107" y="67"/>
                </a:cxn>
                <a:cxn ang="0">
                  <a:pos x="95" y="44"/>
                </a:cxn>
                <a:cxn ang="0">
                  <a:pos x="82" y="25"/>
                </a:cxn>
                <a:cxn ang="0">
                  <a:pos x="69" y="12"/>
                </a:cxn>
                <a:cxn ang="0">
                  <a:pos x="55" y="2"/>
                </a:cxn>
                <a:cxn ang="0">
                  <a:pos x="50" y="8"/>
                </a:cxn>
              </a:cxnLst>
              <a:rect l="0" t="0" r="r" b="b"/>
              <a:pathLst>
                <a:path w="116" h="295">
                  <a:moveTo>
                    <a:pt x="50" y="8"/>
                  </a:moveTo>
                  <a:lnTo>
                    <a:pt x="51" y="10"/>
                  </a:lnTo>
                  <a:lnTo>
                    <a:pt x="63" y="19"/>
                  </a:lnTo>
                  <a:lnTo>
                    <a:pt x="69" y="25"/>
                  </a:lnTo>
                  <a:lnTo>
                    <a:pt x="76" y="34"/>
                  </a:lnTo>
                  <a:lnTo>
                    <a:pt x="84" y="44"/>
                  </a:lnTo>
                  <a:lnTo>
                    <a:pt x="91" y="55"/>
                  </a:lnTo>
                  <a:lnTo>
                    <a:pt x="97" y="65"/>
                  </a:lnTo>
                  <a:lnTo>
                    <a:pt x="105" y="80"/>
                  </a:lnTo>
                  <a:lnTo>
                    <a:pt x="107" y="91"/>
                  </a:lnTo>
                  <a:lnTo>
                    <a:pt x="110" y="109"/>
                  </a:lnTo>
                  <a:lnTo>
                    <a:pt x="110" y="126"/>
                  </a:lnTo>
                  <a:lnTo>
                    <a:pt x="109" y="143"/>
                  </a:lnTo>
                  <a:lnTo>
                    <a:pt x="103" y="160"/>
                  </a:lnTo>
                  <a:lnTo>
                    <a:pt x="95" y="181"/>
                  </a:lnTo>
                  <a:lnTo>
                    <a:pt x="86" y="200"/>
                  </a:lnTo>
                  <a:lnTo>
                    <a:pt x="74" y="215"/>
                  </a:lnTo>
                  <a:lnTo>
                    <a:pt x="65" y="228"/>
                  </a:lnTo>
                  <a:lnTo>
                    <a:pt x="59" y="242"/>
                  </a:lnTo>
                  <a:lnTo>
                    <a:pt x="50" y="251"/>
                  </a:lnTo>
                  <a:lnTo>
                    <a:pt x="42" y="261"/>
                  </a:lnTo>
                  <a:lnTo>
                    <a:pt x="34" y="266"/>
                  </a:lnTo>
                  <a:lnTo>
                    <a:pt x="29" y="274"/>
                  </a:lnTo>
                  <a:lnTo>
                    <a:pt x="21" y="278"/>
                  </a:lnTo>
                  <a:lnTo>
                    <a:pt x="15" y="284"/>
                  </a:lnTo>
                  <a:lnTo>
                    <a:pt x="12" y="285"/>
                  </a:lnTo>
                  <a:lnTo>
                    <a:pt x="8" y="287"/>
                  </a:lnTo>
                  <a:lnTo>
                    <a:pt x="4" y="289"/>
                  </a:lnTo>
                  <a:lnTo>
                    <a:pt x="2" y="289"/>
                  </a:lnTo>
                  <a:lnTo>
                    <a:pt x="0" y="289"/>
                  </a:lnTo>
                  <a:lnTo>
                    <a:pt x="0" y="291"/>
                  </a:lnTo>
                  <a:lnTo>
                    <a:pt x="4" y="293"/>
                  </a:lnTo>
                  <a:lnTo>
                    <a:pt x="12" y="295"/>
                  </a:lnTo>
                  <a:lnTo>
                    <a:pt x="17" y="295"/>
                  </a:lnTo>
                  <a:lnTo>
                    <a:pt x="29" y="289"/>
                  </a:lnTo>
                  <a:lnTo>
                    <a:pt x="32" y="285"/>
                  </a:lnTo>
                  <a:lnTo>
                    <a:pt x="40" y="282"/>
                  </a:lnTo>
                  <a:lnTo>
                    <a:pt x="46" y="276"/>
                  </a:lnTo>
                  <a:lnTo>
                    <a:pt x="55" y="270"/>
                  </a:lnTo>
                  <a:lnTo>
                    <a:pt x="61" y="261"/>
                  </a:lnTo>
                  <a:lnTo>
                    <a:pt x="69" y="251"/>
                  </a:lnTo>
                  <a:lnTo>
                    <a:pt x="76" y="242"/>
                  </a:lnTo>
                  <a:lnTo>
                    <a:pt x="84" y="232"/>
                  </a:lnTo>
                  <a:lnTo>
                    <a:pt x="91" y="219"/>
                  </a:lnTo>
                  <a:lnTo>
                    <a:pt x="97" y="206"/>
                  </a:lnTo>
                  <a:lnTo>
                    <a:pt x="105" y="190"/>
                  </a:lnTo>
                  <a:lnTo>
                    <a:pt x="110" y="175"/>
                  </a:lnTo>
                  <a:lnTo>
                    <a:pt x="114" y="156"/>
                  </a:lnTo>
                  <a:lnTo>
                    <a:pt x="116" y="141"/>
                  </a:lnTo>
                  <a:lnTo>
                    <a:pt x="116" y="124"/>
                  </a:lnTo>
                  <a:lnTo>
                    <a:pt x="116" y="111"/>
                  </a:lnTo>
                  <a:lnTo>
                    <a:pt x="114" y="95"/>
                  </a:lnTo>
                  <a:lnTo>
                    <a:pt x="110" y="82"/>
                  </a:lnTo>
                  <a:lnTo>
                    <a:pt x="107" y="67"/>
                  </a:lnTo>
                  <a:lnTo>
                    <a:pt x="103" y="57"/>
                  </a:lnTo>
                  <a:lnTo>
                    <a:pt x="95" y="44"/>
                  </a:lnTo>
                  <a:lnTo>
                    <a:pt x="89" y="34"/>
                  </a:lnTo>
                  <a:lnTo>
                    <a:pt x="82" y="25"/>
                  </a:lnTo>
                  <a:lnTo>
                    <a:pt x="76" y="19"/>
                  </a:lnTo>
                  <a:lnTo>
                    <a:pt x="69" y="12"/>
                  </a:lnTo>
                  <a:lnTo>
                    <a:pt x="63" y="6"/>
                  </a:lnTo>
                  <a:lnTo>
                    <a:pt x="55" y="2"/>
                  </a:lnTo>
                  <a:lnTo>
                    <a:pt x="50" y="0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74"/>
            <p:cNvSpPr>
              <a:spLocks/>
            </p:cNvSpPr>
            <p:nvPr/>
          </p:nvSpPr>
          <p:spPr bwMode="auto">
            <a:xfrm>
              <a:off x="4906962" y="4821238"/>
              <a:ext cx="584200" cy="742950"/>
            </a:xfrm>
            <a:custGeom>
              <a:avLst/>
              <a:gdLst/>
              <a:ahLst/>
              <a:cxnLst>
                <a:cxn ang="0">
                  <a:pos x="281" y="21"/>
                </a:cxn>
                <a:cxn ang="0">
                  <a:pos x="283" y="67"/>
                </a:cxn>
                <a:cxn ang="0">
                  <a:pos x="253" y="109"/>
                </a:cxn>
                <a:cxn ang="0">
                  <a:pos x="169" y="120"/>
                </a:cxn>
                <a:cxn ang="0">
                  <a:pos x="137" y="158"/>
                </a:cxn>
                <a:cxn ang="0">
                  <a:pos x="74" y="263"/>
                </a:cxn>
                <a:cxn ang="0">
                  <a:pos x="15" y="423"/>
                </a:cxn>
                <a:cxn ang="0">
                  <a:pos x="4" y="630"/>
                </a:cxn>
                <a:cxn ang="0">
                  <a:pos x="82" y="816"/>
                </a:cxn>
                <a:cxn ang="0">
                  <a:pos x="238" y="921"/>
                </a:cxn>
                <a:cxn ang="0">
                  <a:pos x="422" y="934"/>
                </a:cxn>
                <a:cxn ang="0">
                  <a:pos x="591" y="849"/>
                </a:cxn>
                <a:cxn ang="0">
                  <a:pos x="694" y="674"/>
                </a:cxn>
                <a:cxn ang="0">
                  <a:pos x="734" y="472"/>
                </a:cxn>
                <a:cxn ang="0">
                  <a:pos x="738" y="305"/>
                </a:cxn>
                <a:cxn ang="0">
                  <a:pos x="732" y="234"/>
                </a:cxn>
                <a:cxn ang="0">
                  <a:pos x="713" y="227"/>
                </a:cxn>
                <a:cxn ang="0">
                  <a:pos x="673" y="204"/>
                </a:cxn>
                <a:cxn ang="0">
                  <a:pos x="635" y="166"/>
                </a:cxn>
                <a:cxn ang="0">
                  <a:pos x="622" y="114"/>
                </a:cxn>
                <a:cxn ang="0">
                  <a:pos x="635" y="65"/>
                </a:cxn>
                <a:cxn ang="0">
                  <a:pos x="654" y="37"/>
                </a:cxn>
                <a:cxn ang="0">
                  <a:pos x="690" y="21"/>
                </a:cxn>
                <a:cxn ang="0">
                  <a:pos x="719" y="35"/>
                </a:cxn>
                <a:cxn ang="0">
                  <a:pos x="717" y="17"/>
                </a:cxn>
                <a:cxn ang="0">
                  <a:pos x="694" y="6"/>
                </a:cxn>
                <a:cxn ang="0">
                  <a:pos x="662" y="10"/>
                </a:cxn>
                <a:cxn ang="0">
                  <a:pos x="635" y="31"/>
                </a:cxn>
                <a:cxn ang="0">
                  <a:pos x="616" y="54"/>
                </a:cxn>
                <a:cxn ang="0">
                  <a:pos x="607" y="82"/>
                </a:cxn>
                <a:cxn ang="0">
                  <a:pos x="607" y="114"/>
                </a:cxn>
                <a:cxn ang="0">
                  <a:pos x="612" y="153"/>
                </a:cxn>
                <a:cxn ang="0">
                  <a:pos x="620" y="179"/>
                </a:cxn>
                <a:cxn ang="0">
                  <a:pos x="641" y="198"/>
                </a:cxn>
                <a:cxn ang="0">
                  <a:pos x="683" y="223"/>
                </a:cxn>
                <a:cxn ang="0">
                  <a:pos x="717" y="259"/>
                </a:cxn>
                <a:cxn ang="0">
                  <a:pos x="719" y="392"/>
                </a:cxn>
                <a:cxn ang="0">
                  <a:pos x="702" y="586"/>
                </a:cxn>
                <a:cxn ang="0">
                  <a:pos x="641" y="765"/>
                </a:cxn>
                <a:cxn ang="0">
                  <a:pos x="521" y="869"/>
                </a:cxn>
                <a:cxn ang="0">
                  <a:pos x="388" y="911"/>
                </a:cxn>
                <a:cxn ang="0">
                  <a:pos x="261" y="906"/>
                </a:cxn>
                <a:cxn ang="0">
                  <a:pos x="152" y="852"/>
                </a:cxn>
                <a:cxn ang="0">
                  <a:pos x="74" y="759"/>
                </a:cxn>
                <a:cxn ang="0">
                  <a:pos x="32" y="651"/>
                </a:cxn>
                <a:cxn ang="0">
                  <a:pos x="17" y="542"/>
                </a:cxn>
                <a:cxn ang="0">
                  <a:pos x="27" y="447"/>
                </a:cxn>
                <a:cxn ang="0">
                  <a:pos x="49" y="367"/>
                </a:cxn>
                <a:cxn ang="0">
                  <a:pos x="95" y="280"/>
                </a:cxn>
                <a:cxn ang="0">
                  <a:pos x="145" y="200"/>
                </a:cxn>
                <a:cxn ang="0">
                  <a:pos x="177" y="149"/>
                </a:cxn>
                <a:cxn ang="0">
                  <a:pos x="194" y="141"/>
                </a:cxn>
                <a:cxn ang="0">
                  <a:pos x="224" y="137"/>
                </a:cxn>
                <a:cxn ang="0">
                  <a:pos x="261" y="126"/>
                </a:cxn>
                <a:cxn ang="0">
                  <a:pos x="293" y="101"/>
                </a:cxn>
                <a:cxn ang="0">
                  <a:pos x="306" y="65"/>
                </a:cxn>
                <a:cxn ang="0">
                  <a:pos x="306" y="35"/>
                </a:cxn>
                <a:cxn ang="0">
                  <a:pos x="299" y="10"/>
                </a:cxn>
                <a:cxn ang="0">
                  <a:pos x="278" y="0"/>
                </a:cxn>
              </a:cxnLst>
              <a:rect l="0" t="0" r="r" b="b"/>
              <a:pathLst>
                <a:path w="738" h="938">
                  <a:moveTo>
                    <a:pt x="278" y="0"/>
                  </a:moveTo>
                  <a:lnTo>
                    <a:pt x="278" y="4"/>
                  </a:lnTo>
                  <a:lnTo>
                    <a:pt x="280" y="12"/>
                  </a:lnTo>
                  <a:lnTo>
                    <a:pt x="281" y="21"/>
                  </a:lnTo>
                  <a:lnTo>
                    <a:pt x="283" y="31"/>
                  </a:lnTo>
                  <a:lnTo>
                    <a:pt x="285" y="42"/>
                  </a:lnTo>
                  <a:lnTo>
                    <a:pt x="283" y="54"/>
                  </a:lnTo>
                  <a:lnTo>
                    <a:pt x="283" y="67"/>
                  </a:lnTo>
                  <a:lnTo>
                    <a:pt x="278" y="78"/>
                  </a:lnTo>
                  <a:lnTo>
                    <a:pt x="272" y="90"/>
                  </a:lnTo>
                  <a:lnTo>
                    <a:pt x="262" y="99"/>
                  </a:lnTo>
                  <a:lnTo>
                    <a:pt x="253" y="109"/>
                  </a:lnTo>
                  <a:lnTo>
                    <a:pt x="238" y="114"/>
                  </a:lnTo>
                  <a:lnTo>
                    <a:pt x="219" y="118"/>
                  </a:lnTo>
                  <a:lnTo>
                    <a:pt x="196" y="122"/>
                  </a:lnTo>
                  <a:lnTo>
                    <a:pt x="169" y="120"/>
                  </a:lnTo>
                  <a:lnTo>
                    <a:pt x="165" y="122"/>
                  </a:lnTo>
                  <a:lnTo>
                    <a:pt x="160" y="130"/>
                  </a:lnTo>
                  <a:lnTo>
                    <a:pt x="150" y="139"/>
                  </a:lnTo>
                  <a:lnTo>
                    <a:pt x="137" y="158"/>
                  </a:lnTo>
                  <a:lnTo>
                    <a:pt x="122" y="177"/>
                  </a:lnTo>
                  <a:lnTo>
                    <a:pt x="107" y="202"/>
                  </a:lnTo>
                  <a:lnTo>
                    <a:pt x="91" y="229"/>
                  </a:lnTo>
                  <a:lnTo>
                    <a:pt x="74" y="263"/>
                  </a:lnTo>
                  <a:lnTo>
                    <a:pt x="57" y="297"/>
                  </a:lnTo>
                  <a:lnTo>
                    <a:pt x="42" y="337"/>
                  </a:lnTo>
                  <a:lnTo>
                    <a:pt x="27" y="377"/>
                  </a:lnTo>
                  <a:lnTo>
                    <a:pt x="15" y="423"/>
                  </a:lnTo>
                  <a:lnTo>
                    <a:pt x="6" y="470"/>
                  </a:lnTo>
                  <a:lnTo>
                    <a:pt x="0" y="521"/>
                  </a:lnTo>
                  <a:lnTo>
                    <a:pt x="0" y="573"/>
                  </a:lnTo>
                  <a:lnTo>
                    <a:pt x="4" y="630"/>
                  </a:lnTo>
                  <a:lnTo>
                    <a:pt x="13" y="683"/>
                  </a:lnTo>
                  <a:lnTo>
                    <a:pt x="30" y="733"/>
                  </a:lnTo>
                  <a:lnTo>
                    <a:pt x="53" y="776"/>
                  </a:lnTo>
                  <a:lnTo>
                    <a:pt x="82" y="816"/>
                  </a:lnTo>
                  <a:lnTo>
                    <a:pt x="116" y="850"/>
                  </a:lnTo>
                  <a:lnTo>
                    <a:pt x="152" y="879"/>
                  </a:lnTo>
                  <a:lnTo>
                    <a:pt x="194" y="902"/>
                  </a:lnTo>
                  <a:lnTo>
                    <a:pt x="238" y="921"/>
                  </a:lnTo>
                  <a:lnTo>
                    <a:pt x="281" y="932"/>
                  </a:lnTo>
                  <a:lnTo>
                    <a:pt x="327" y="938"/>
                  </a:lnTo>
                  <a:lnTo>
                    <a:pt x="375" y="938"/>
                  </a:lnTo>
                  <a:lnTo>
                    <a:pt x="422" y="934"/>
                  </a:lnTo>
                  <a:lnTo>
                    <a:pt x="466" y="921"/>
                  </a:lnTo>
                  <a:lnTo>
                    <a:pt x="512" y="904"/>
                  </a:lnTo>
                  <a:lnTo>
                    <a:pt x="551" y="879"/>
                  </a:lnTo>
                  <a:lnTo>
                    <a:pt x="591" y="849"/>
                  </a:lnTo>
                  <a:lnTo>
                    <a:pt x="622" y="809"/>
                  </a:lnTo>
                  <a:lnTo>
                    <a:pt x="652" y="769"/>
                  </a:lnTo>
                  <a:lnTo>
                    <a:pt x="673" y="723"/>
                  </a:lnTo>
                  <a:lnTo>
                    <a:pt x="694" y="674"/>
                  </a:lnTo>
                  <a:lnTo>
                    <a:pt x="707" y="622"/>
                  </a:lnTo>
                  <a:lnTo>
                    <a:pt x="719" y="573"/>
                  </a:lnTo>
                  <a:lnTo>
                    <a:pt x="726" y="521"/>
                  </a:lnTo>
                  <a:lnTo>
                    <a:pt x="734" y="472"/>
                  </a:lnTo>
                  <a:lnTo>
                    <a:pt x="736" y="424"/>
                  </a:lnTo>
                  <a:lnTo>
                    <a:pt x="738" y="379"/>
                  </a:lnTo>
                  <a:lnTo>
                    <a:pt x="738" y="339"/>
                  </a:lnTo>
                  <a:lnTo>
                    <a:pt x="738" y="305"/>
                  </a:lnTo>
                  <a:lnTo>
                    <a:pt x="734" y="274"/>
                  </a:lnTo>
                  <a:lnTo>
                    <a:pt x="734" y="253"/>
                  </a:lnTo>
                  <a:lnTo>
                    <a:pt x="732" y="238"/>
                  </a:lnTo>
                  <a:lnTo>
                    <a:pt x="732" y="234"/>
                  </a:lnTo>
                  <a:lnTo>
                    <a:pt x="730" y="234"/>
                  </a:lnTo>
                  <a:lnTo>
                    <a:pt x="726" y="232"/>
                  </a:lnTo>
                  <a:lnTo>
                    <a:pt x="719" y="229"/>
                  </a:lnTo>
                  <a:lnTo>
                    <a:pt x="713" y="227"/>
                  </a:lnTo>
                  <a:lnTo>
                    <a:pt x="704" y="223"/>
                  </a:lnTo>
                  <a:lnTo>
                    <a:pt x="694" y="217"/>
                  </a:lnTo>
                  <a:lnTo>
                    <a:pt x="683" y="210"/>
                  </a:lnTo>
                  <a:lnTo>
                    <a:pt x="673" y="204"/>
                  </a:lnTo>
                  <a:lnTo>
                    <a:pt x="662" y="194"/>
                  </a:lnTo>
                  <a:lnTo>
                    <a:pt x="652" y="187"/>
                  </a:lnTo>
                  <a:lnTo>
                    <a:pt x="643" y="177"/>
                  </a:lnTo>
                  <a:lnTo>
                    <a:pt x="635" y="166"/>
                  </a:lnTo>
                  <a:lnTo>
                    <a:pt x="628" y="153"/>
                  </a:lnTo>
                  <a:lnTo>
                    <a:pt x="624" y="141"/>
                  </a:lnTo>
                  <a:lnTo>
                    <a:pt x="622" y="128"/>
                  </a:lnTo>
                  <a:lnTo>
                    <a:pt x="622" y="114"/>
                  </a:lnTo>
                  <a:lnTo>
                    <a:pt x="624" y="99"/>
                  </a:lnTo>
                  <a:lnTo>
                    <a:pt x="628" y="86"/>
                  </a:lnTo>
                  <a:lnTo>
                    <a:pt x="631" y="75"/>
                  </a:lnTo>
                  <a:lnTo>
                    <a:pt x="635" y="65"/>
                  </a:lnTo>
                  <a:lnTo>
                    <a:pt x="639" y="56"/>
                  </a:lnTo>
                  <a:lnTo>
                    <a:pt x="645" y="48"/>
                  </a:lnTo>
                  <a:lnTo>
                    <a:pt x="648" y="42"/>
                  </a:lnTo>
                  <a:lnTo>
                    <a:pt x="654" y="37"/>
                  </a:lnTo>
                  <a:lnTo>
                    <a:pt x="664" y="27"/>
                  </a:lnTo>
                  <a:lnTo>
                    <a:pt x="675" y="23"/>
                  </a:lnTo>
                  <a:lnTo>
                    <a:pt x="683" y="19"/>
                  </a:lnTo>
                  <a:lnTo>
                    <a:pt x="690" y="21"/>
                  </a:lnTo>
                  <a:lnTo>
                    <a:pt x="698" y="23"/>
                  </a:lnTo>
                  <a:lnTo>
                    <a:pt x="707" y="29"/>
                  </a:lnTo>
                  <a:lnTo>
                    <a:pt x="715" y="33"/>
                  </a:lnTo>
                  <a:lnTo>
                    <a:pt x="719" y="35"/>
                  </a:lnTo>
                  <a:lnTo>
                    <a:pt x="719" y="33"/>
                  </a:lnTo>
                  <a:lnTo>
                    <a:pt x="723" y="27"/>
                  </a:lnTo>
                  <a:lnTo>
                    <a:pt x="721" y="21"/>
                  </a:lnTo>
                  <a:lnTo>
                    <a:pt x="717" y="17"/>
                  </a:lnTo>
                  <a:lnTo>
                    <a:pt x="713" y="14"/>
                  </a:lnTo>
                  <a:lnTo>
                    <a:pt x="707" y="10"/>
                  </a:lnTo>
                  <a:lnTo>
                    <a:pt x="700" y="8"/>
                  </a:lnTo>
                  <a:lnTo>
                    <a:pt x="694" y="6"/>
                  </a:lnTo>
                  <a:lnTo>
                    <a:pt x="685" y="4"/>
                  </a:lnTo>
                  <a:lnTo>
                    <a:pt x="673" y="6"/>
                  </a:lnTo>
                  <a:lnTo>
                    <a:pt x="667" y="8"/>
                  </a:lnTo>
                  <a:lnTo>
                    <a:pt x="662" y="10"/>
                  </a:lnTo>
                  <a:lnTo>
                    <a:pt x="654" y="14"/>
                  </a:lnTo>
                  <a:lnTo>
                    <a:pt x="648" y="21"/>
                  </a:lnTo>
                  <a:lnTo>
                    <a:pt x="641" y="25"/>
                  </a:lnTo>
                  <a:lnTo>
                    <a:pt x="635" y="31"/>
                  </a:lnTo>
                  <a:lnTo>
                    <a:pt x="628" y="35"/>
                  </a:lnTo>
                  <a:lnTo>
                    <a:pt x="624" y="42"/>
                  </a:lnTo>
                  <a:lnTo>
                    <a:pt x="620" y="48"/>
                  </a:lnTo>
                  <a:lnTo>
                    <a:pt x="616" y="54"/>
                  </a:lnTo>
                  <a:lnTo>
                    <a:pt x="612" y="59"/>
                  </a:lnTo>
                  <a:lnTo>
                    <a:pt x="610" y="67"/>
                  </a:lnTo>
                  <a:lnTo>
                    <a:pt x="607" y="75"/>
                  </a:lnTo>
                  <a:lnTo>
                    <a:pt x="607" y="82"/>
                  </a:lnTo>
                  <a:lnTo>
                    <a:pt x="607" y="88"/>
                  </a:lnTo>
                  <a:lnTo>
                    <a:pt x="607" y="97"/>
                  </a:lnTo>
                  <a:lnTo>
                    <a:pt x="607" y="105"/>
                  </a:lnTo>
                  <a:lnTo>
                    <a:pt x="607" y="114"/>
                  </a:lnTo>
                  <a:lnTo>
                    <a:pt x="607" y="124"/>
                  </a:lnTo>
                  <a:lnTo>
                    <a:pt x="609" y="135"/>
                  </a:lnTo>
                  <a:lnTo>
                    <a:pt x="610" y="145"/>
                  </a:lnTo>
                  <a:lnTo>
                    <a:pt x="612" y="153"/>
                  </a:lnTo>
                  <a:lnTo>
                    <a:pt x="612" y="160"/>
                  </a:lnTo>
                  <a:lnTo>
                    <a:pt x="614" y="168"/>
                  </a:lnTo>
                  <a:lnTo>
                    <a:pt x="618" y="173"/>
                  </a:lnTo>
                  <a:lnTo>
                    <a:pt x="620" y="179"/>
                  </a:lnTo>
                  <a:lnTo>
                    <a:pt x="624" y="183"/>
                  </a:lnTo>
                  <a:lnTo>
                    <a:pt x="629" y="189"/>
                  </a:lnTo>
                  <a:lnTo>
                    <a:pt x="633" y="192"/>
                  </a:lnTo>
                  <a:lnTo>
                    <a:pt x="641" y="198"/>
                  </a:lnTo>
                  <a:lnTo>
                    <a:pt x="648" y="204"/>
                  </a:lnTo>
                  <a:lnTo>
                    <a:pt x="658" y="210"/>
                  </a:lnTo>
                  <a:lnTo>
                    <a:pt x="669" y="215"/>
                  </a:lnTo>
                  <a:lnTo>
                    <a:pt x="683" y="223"/>
                  </a:lnTo>
                  <a:lnTo>
                    <a:pt x="696" y="230"/>
                  </a:lnTo>
                  <a:lnTo>
                    <a:pt x="715" y="242"/>
                  </a:lnTo>
                  <a:lnTo>
                    <a:pt x="715" y="246"/>
                  </a:lnTo>
                  <a:lnTo>
                    <a:pt x="717" y="259"/>
                  </a:lnTo>
                  <a:lnTo>
                    <a:pt x="717" y="284"/>
                  </a:lnTo>
                  <a:lnTo>
                    <a:pt x="719" y="314"/>
                  </a:lnTo>
                  <a:lnTo>
                    <a:pt x="719" y="348"/>
                  </a:lnTo>
                  <a:lnTo>
                    <a:pt x="719" y="392"/>
                  </a:lnTo>
                  <a:lnTo>
                    <a:pt x="717" y="438"/>
                  </a:lnTo>
                  <a:lnTo>
                    <a:pt x="715" y="487"/>
                  </a:lnTo>
                  <a:lnTo>
                    <a:pt x="709" y="535"/>
                  </a:lnTo>
                  <a:lnTo>
                    <a:pt x="702" y="586"/>
                  </a:lnTo>
                  <a:lnTo>
                    <a:pt x="692" y="634"/>
                  </a:lnTo>
                  <a:lnTo>
                    <a:pt x="679" y="681"/>
                  </a:lnTo>
                  <a:lnTo>
                    <a:pt x="662" y="725"/>
                  </a:lnTo>
                  <a:lnTo>
                    <a:pt x="641" y="765"/>
                  </a:lnTo>
                  <a:lnTo>
                    <a:pt x="614" y="799"/>
                  </a:lnTo>
                  <a:lnTo>
                    <a:pt x="588" y="828"/>
                  </a:lnTo>
                  <a:lnTo>
                    <a:pt x="553" y="849"/>
                  </a:lnTo>
                  <a:lnTo>
                    <a:pt x="521" y="869"/>
                  </a:lnTo>
                  <a:lnTo>
                    <a:pt x="487" y="885"/>
                  </a:lnTo>
                  <a:lnTo>
                    <a:pt x="454" y="898"/>
                  </a:lnTo>
                  <a:lnTo>
                    <a:pt x="420" y="906"/>
                  </a:lnTo>
                  <a:lnTo>
                    <a:pt x="388" y="911"/>
                  </a:lnTo>
                  <a:lnTo>
                    <a:pt x="356" y="915"/>
                  </a:lnTo>
                  <a:lnTo>
                    <a:pt x="323" y="915"/>
                  </a:lnTo>
                  <a:lnTo>
                    <a:pt x="291" y="911"/>
                  </a:lnTo>
                  <a:lnTo>
                    <a:pt x="261" y="906"/>
                  </a:lnTo>
                  <a:lnTo>
                    <a:pt x="232" y="896"/>
                  </a:lnTo>
                  <a:lnTo>
                    <a:pt x="205" y="885"/>
                  </a:lnTo>
                  <a:lnTo>
                    <a:pt x="177" y="869"/>
                  </a:lnTo>
                  <a:lnTo>
                    <a:pt x="152" y="852"/>
                  </a:lnTo>
                  <a:lnTo>
                    <a:pt x="131" y="831"/>
                  </a:lnTo>
                  <a:lnTo>
                    <a:pt x="110" y="811"/>
                  </a:lnTo>
                  <a:lnTo>
                    <a:pt x="91" y="784"/>
                  </a:lnTo>
                  <a:lnTo>
                    <a:pt x="74" y="759"/>
                  </a:lnTo>
                  <a:lnTo>
                    <a:pt x="61" y="733"/>
                  </a:lnTo>
                  <a:lnTo>
                    <a:pt x="49" y="706"/>
                  </a:lnTo>
                  <a:lnTo>
                    <a:pt x="40" y="677"/>
                  </a:lnTo>
                  <a:lnTo>
                    <a:pt x="32" y="651"/>
                  </a:lnTo>
                  <a:lnTo>
                    <a:pt x="27" y="624"/>
                  </a:lnTo>
                  <a:lnTo>
                    <a:pt x="23" y="598"/>
                  </a:lnTo>
                  <a:lnTo>
                    <a:pt x="19" y="569"/>
                  </a:lnTo>
                  <a:lnTo>
                    <a:pt x="17" y="542"/>
                  </a:lnTo>
                  <a:lnTo>
                    <a:pt x="17" y="518"/>
                  </a:lnTo>
                  <a:lnTo>
                    <a:pt x="21" y="493"/>
                  </a:lnTo>
                  <a:lnTo>
                    <a:pt x="21" y="468"/>
                  </a:lnTo>
                  <a:lnTo>
                    <a:pt x="27" y="447"/>
                  </a:lnTo>
                  <a:lnTo>
                    <a:pt x="30" y="424"/>
                  </a:lnTo>
                  <a:lnTo>
                    <a:pt x="36" y="407"/>
                  </a:lnTo>
                  <a:lnTo>
                    <a:pt x="42" y="388"/>
                  </a:lnTo>
                  <a:lnTo>
                    <a:pt x="49" y="367"/>
                  </a:lnTo>
                  <a:lnTo>
                    <a:pt x="59" y="345"/>
                  </a:lnTo>
                  <a:lnTo>
                    <a:pt x="70" y="324"/>
                  </a:lnTo>
                  <a:lnTo>
                    <a:pt x="82" y="303"/>
                  </a:lnTo>
                  <a:lnTo>
                    <a:pt x="95" y="280"/>
                  </a:lnTo>
                  <a:lnTo>
                    <a:pt x="107" y="259"/>
                  </a:lnTo>
                  <a:lnTo>
                    <a:pt x="120" y="238"/>
                  </a:lnTo>
                  <a:lnTo>
                    <a:pt x="131" y="217"/>
                  </a:lnTo>
                  <a:lnTo>
                    <a:pt x="145" y="200"/>
                  </a:lnTo>
                  <a:lnTo>
                    <a:pt x="152" y="183"/>
                  </a:lnTo>
                  <a:lnTo>
                    <a:pt x="164" y="170"/>
                  </a:lnTo>
                  <a:lnTo>
                    <a:pt x="169" y="158"/>
                  </a:lnTo>
                  <a:lnTo>
                    <a:pt x="177" y="149"/>
                  </a:lnTo>
                  <a:lnTo>
                    <a:pt x="181" y="143"/>
                  </a:lnTo>
                  <a:lnTo>
                    <a:pt x="183" y="143"/>
                  </a:lnTo>
                  <a:lnTo>
                    <a:pt x="184" y="141"/>
                  </a:lnTo>
                  <a:lnTo>
                    <a:pt x="194" y="141"/>
                  </a:lnTo>
                  <a:lnTo>
                    <a:pt x="200" y="139"/>
                  </a:lnTo>
                  <a:lnTo>
                    <a:pt x="207" y="139"/>
                  </a:lnTo>
                  <a:lnTo>
                    <a:pt x="215" y="139"/>
                  </a:lnTo>
                  <a:lnTo>
                    <a:pt x="224" y="137"/>
                  </a:lnTo>
                  <a:lnTo>
                    <a:pt x="232" y="135"/>
                  </a:lnTo>
                  <a:lnTo>
                    <a:pt x="242" y="133"/>
                  </a:lnTo>
                  <a:lnTo>
                    <a:pt x="251" y="130"/>
                  </a:lnTo>
                  <a:lnTo>
                    <a:pt x="261" y="126"/>
                  </a:lnTo>
                  <a:lnTo>
                    <a:pt x="268" y="120"/>
                  </a:lnTo>
                  <a:lnTo>
                    <a:pt x="278" y="114"/>
                  </a:lnTo>
                  <a:lnTo>
                    <a:pt x="285" y="109"/>
                  </a:lnTo>
                  <a:lnTo>
                    <a:pt x="293" y="101"/>
                  </a:lnTo>
                  <a:lnTo>
                    <a:pt x="297" y="92"/>
                  </a:lnTo>
                  <a:lnTo>
                    <a:pt x="300" y="84"/>
                  </a:lnTo>
                  <a:lnTo>
                    <a:pt x="302" y="75"/>
                  </a:lnTo>
                  <a:lnTo>
                    <a:pt x="306" y="65"/>
                  </a:lnTo>
                  <a:lnTo>
                    <a:pt x="306" y="57"/>
                  </a:lnTo>
                  <a:lnTo>
                    <a:pt x="306" y="50"/>
                  </a:lnTo>
                  <a:lnTo>
                    <a:pt x="306" y="42"/>
                  </a:lnTo>
                  <a:lnTo>
                    <a:pt x="306" y="35"/>
                  </a:lnTo>
                  <a:lnTo>
                    <a:pt x="302" y="27"/>
                  </a:lnTo>
                  <a:lnTo>
                    <a:pt x="302" y="19"/>
                  </a:lnTo>
                  <a:lnTo>
                    <a:pt x="300" y="14"/>
                  </a:lnTo>
                  <a:lnTo>
                    <a:pt x="299" y="10"/>
                  </a:lnTo>
                  <a:lnTo>
                    <a:pt x="297" y="2"/>
                  </a:lnTo>
                  <a:lnTo>
                    <a:pt x="297" y="0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75"/>
            <p:cNvSpPr>
              <a:spLocks/>
            </p:cNvSpPr>
            <p:nvPr/>
          </p:nvSpPr>
          <p:spPr bwMode="auto">
            <a:xfrm>
              <a:off x="5045075" y="4911726"/>
              <a:ext cx="139700" cy="196850"/>
            </a:xfrm>
            <a:custGeom>
              <a:avLst/>
              <a:gdLst/>
              <a:ahLst/>
              <a:cxnLst>
                <a:cxn ang="0">
                  <a:pos x="13" y="208"/>
                </a:cxn>
                <a:cxn ang="0">
                  <a:pos x="25" y="202"/>
                </a:cxn>
                <a:cxn ang="0">
                  <a:pos x="32" y="194"/>
                </a:cxn>
                <a:cxn ang="0">
                  <a:pos x="27" y="179"/>
                </a:cxn>
                <a:cxn ang="0">
                  <a:pos x="9" y="185"/>
                </a:cxn>
                <a:cxn ang="0">
                  <a:pos x="2" y="202"/>
                </a:cxn>
                <a:cxn ang="0">
                  <a:pos x="0" y="219"/>
                </a:cxn>
                <a:cxn ang="0">
                  <a:pos x="6" y="236"/>
                </a:cxn>
                <a:cxn ang="0">
                  <a:pos x="17" y="246"/>
                </a:cxn>
                <a:cxn ang="0">
                  <a:pos x="32" y="250"/>
                </a:cxn>
                <a:cxn ang="0">
                  <a:pos x="48" y="248"/>
                </a:cxn>
                <a:cxn ang="0">
                  <a:pos x="65" y="238"/>
                </a:cxn>
                <a:cxn ang="0">
                  <a:pos x="80" y="225"/>
                </a:cxn>
                <a:cxn ang="0">
                  <a:pos x="86" y="208"/>
                </a:cxn>
                <a:cxn ang="0">
                  <a:pos x="89" y="194"/>
                </a:cxn>
                <a:cxn ang="0">
                  <a:pos x="91" y="179"/>
                </a:cxn>
                <a:cxn ang="0">
                  <a:pos x="93" y="164"/>
                </a:cxn>
                <a:cxn ang="0">
                  <a:pos x="95" y="151"/>
                </a:cxn>
                <a:cxn ang="0">
                  <a:pos x="95" y="136"/>
                </a:cxn>
                <a:cxn ang="0">
                  <a:pos x="95" y="122"/>
                </a:cxn>
                <a:cxn ang="0">
                  <a:pos x="97" y="109"/>
                </a:cxn>
                <a:cxn ang="0">
                  <a:pos x="99" y="94"/>
                </a:cxn>
                <a:cxn ang="0">
                  <a:pos x="103" y="77"/>
                </a:cxn>
                <a:cxn ang="0">
                  <a:pos x="106" y="61"/>
                </a:cxn>
                <a:cxn ang="0">
                  <a:pos x="112" y="48"/>
                </a:cxn>
                <a:cxn ang="0">
                  <a:pos x="120" y="31"/>
                </a:cxn>
                <a:cxn ang="0">
                  <a:pos x="135" y="16"/>
                </a:cxn>
                <a:cxn ang="0">
                  <a:pos x="144" y="14"/>
                </a:cxn>
                <a:cxn ang="0">
                  <a:pos x="144" y="18"/>
                </a:cxn>
                <a:cxn ang="0">
                  <a:pos x="144" y="33"/>
                </a:cxn>
                <a:cxn ang="0">
                  <a:pos x="160" y="40"/>
                </a:cxn>
                <a:cxn ang="0">
                  <a:pos x="173" y="25"/>
                </a:cxn>
                <a:cxn ang="0">
                  <a:pos x="171" y="4"/>
                </a:cxn>
                <a:cxn ang="0">
                  <a:pos x="152" y="0"/>
                </a:cxn>
                <a:cxn ang="0">
                  <a:pos x="133" y="4"/>
                </a:cxn>
                <a:cxn ang="0">
                  <a:pos x="122" y="14"/>
                </a:cxn>
                <a:cxn ang="0">
                  <a:pos x="112" y="23"/>
                </a:cxn>
                <a:cxn ang="0">
                  <a:pos x="105" y="39"/>
                </a:cxn>
                <a:cxn ang="0">
                  <a:pos x="97" y="56"/>
                </a:cxn>
                <a:cxn ang="0">
                  <a:pos x="91" y="80"/>
                </a:cxn>
                <a:cxn ang="0">
                  <a:pos x="87" y="109"/>
                </a:cxn>
                <a:cxn ang="0">
                  <a:pos x="86" y="143"/>
                </a:cxn>
                <a:cxn ang="0">
                  <a:pos x="80" y="170"/>
                </a:cxn>
                <a:cxn ang="0">
                  <a:pos x="70" y="191"/>
                </a:cxn>
                <a:cxn ang="0">
                  <a:pos x="61" y="206"/>
                </a:cxn>
                <a:cxn ang="0">
                  <a:pos x="44" y="221"/>
                </a:cxn>
                <a:cxn ang="0">
                  <a:pos x="23" y="223"/>
                </a:cxn>
                <a:cxn ang="0">
                  <a:pos x="17" y="217"/>
                </a:cxn>
              </a:cxnLst>
              <a:rect l="0" t="0" r="r" b="b"/>
              <a:pathLst>
                <a:path w="177" h="250">
                  <a:moveTo>
                    <a:pt x="17" y="217"/>
                  </a:moveTo>
                  <a:lnTo>
                    <a:pt x="13" y="208"/>
                  </a:lnTo>
                  <a:lnTo>
                    <a:pt x="17" y="204"/>
                  </a:lnTo>
                  <a:lnTo>
                    <a:pt x="25" y="202"/>
                  </a:lnTo>
                  <a:lnTo>
                    <a:pt x="30" y="200"/>
                  </a:lnTo>
                  <a:lnTo>
                    <a:pt x="32" y="194"/>
                  </a:lnTo>
                  <a:lnTo>
                    <a:pt x="32" y="185"/>
                  </a:lnTo>
                  <a:lnTo>
                    <a:pt x="27" y="179"/>
                  </a:lnTo>
                  <a:lnTo>
                    <a:pt x="17" y="183"/>
                  </a:lnTo>
                  <a:lnTo>
                    <a:pt x="9" y="185"/>
                  </a:lnTo>
                  <a:lnTo>
                    <a:pt x="6" y="194"/>
                  </a:lnTo>
                  <a:lnTo>
                    <a:pt x="2" y="202"/>
                  </a:lnTo>
                  <a:lnTo>
                    <a:pt x="2" y="212"/>
                  </a:lnTo>
                  <a:lnTo>
                    <a:pt x="0" y="219"/>
                  </a:lnTo>
                  <a:lnTo>
                    <a:pt x="2" y="229"/>
                  </a:lnTo>
                  <a:lnTo>
                    <a:pt x="6" y="236"/>
                  </a:lnTo>
                  <a:lnTo>
                    <a:pt x="11" y="244"/>
                  </a:lnTo>
                  <a:lnTo>
                    <a:pt x="17" y="246"/>
                  </a:lnTo>
                  <a:lnTo>
                    <a:pt x="25" y="250"/>
                  </a:lnTo>
                  <a:lnTo>
                    <a:pt x="32" y="250"/>
                  </a:lnTo>
                  <a:lnTo>
                    <a:pt x="40" y="250"/>
                  </a:lnTo>
                  <a:lnTo>
                    <a:pt x="48" y="248"/>
                  </a:lnTo>
                  <a:lnTo>
                    <a:pt x="57" y="244"/>
                  </a:lnTo>
                  <a:lnTo>
                    <a:pt x="65" y="238"/>
                  </a:lnTo>
                  <a:lnTo>
                    <a:pt x="72" y="234"/>
                  </a:lnTo>
                  <a:lnTo>
                    <a:pt x="80" y="225"/>
                  </a:lnTo>
                  <a:lnTo>
                    <a:pt x="84" y="215"/>
                  </a:lnTo>
                  <a:lnTo>
                    <a:pt x="86" y="208"/>
                  </a:lnTo>
                  <a:lnTo>
                    <a:pt x="87" y="200"/>
                  </a:lnTo>
                  <a:lnTo>
                    <a:pt x="89" y="194"/>
                  </a:lnTo>
                  <a:lnTo>
                    <a:pt x="91" y="189"/>
                  </a:lnTo>
                  <a:lnTo>
                    <a:pt x="91" y="179"/>
                  </a:lnTo>
                  <a:lnTo>
                    <a:pt x="93" y="172"/>
                  </a:lnTo>
                  <a:lnTo>
                    <a:pt x="93" y="164"/>
                  </a:lnTo>
                  <a:lnTo>
                    <a:pt x="95" y="158"/>
                  </a:lnTo>
                  <a:lnTo>
                    <a:pt x="95" y="151"/>
                  </a:lnTo>
                  <a:lnTo>
                    <a:pt x="95" y="143"/>
                  </a:lnTo>
                  <a:lnTo>
                    <a:pt x="95" y="136"/>
                  </a:lnTo>
                  <a:lnTo>
                    <a:pt x="97" y="130"/>
                  </a:lnTo>
                  <a:lnTo>
                    <a:pt x="95" y="122"/>
                  </a:lnTo>
                  <a:lnTo>
                    <a:pt x="95" y="115"/>
                  </a:lnTo>
                  <a:lnTo>
                    <a:pt x="97" y="109"/>
                  </a:lnTo>
                  <a:lnTo>
                    <a:pt x="97" y="101"/>
                  </a:lnTo>
                  <a:lnTo>
                    <a:pt x="99" y="94"/>
                  </a:lnTo>
                  <a:lnTo>
                    <a:pt x="101" y="84"/>
                  </a:lnTo>
                  <a:lnTo>
                    <a:pt x="103" y="77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10" y="54"/>
                  </a:lnTo>
                  <a:lnTo>
                    <a:pt x="112" y="48"/>
                  </a:lnTo>
                  <a:lnTo>
                    <a:pt x="116" y="40"/>
                  </a:lnTo>
                  <a:lnTo>
                    <a:pt x="120" y="31"/>
                  </a:lnTo>
                  <a:lnTo>
                    <a:pt x="125" y="25"/>
                  </a:lnTo>
                  <a:lnTo>
                    <a:pt x="135" y="16"/>
                  </a:lnTo>
                  <a:lnTo>
                    <a:pt x="141" y="14"/>
                  </a:lnTo>
                  <a:lnTo>
                    <a:pt x="144" y="14"/>
                  </a:lnTo>
                  <a:lnTo>
                    <a:pt x="146" y="16"/>
                  </a:lnTo>
                  <a:lnTo>
                    <a:pt x="144" y="18"/>
                  </a:lnTo>
                  <a:lnTo>
                    <a:pt x="143" y="25"/>
                  </a:lnTo>
                  <a:lnTo>
                    <a:pt x="144" y="33"/>
                  </a:lnTo>
                  <a:lnTo>
                    <a:pt x="152" y="40"/>
                  </a:lnTo>
                  <a:lnTo>
                    <a:pt x="160" y="40"/>
                  </a:lnTo>
                  <a:lnTo>
                    <a:pt x="169" y="35"/>
                  </a:lnTo>
                  <a:lnTo>
                    <a:pt x="173" y="25"/>
                  </a:lnTo>
                  <a:lnTo>
                    <a:pt x="177" y="14"/>
                  </a:lnTo>
                  <a:lnTo>
                    <a:pt x="171" y="4"/>
                  </a:lnTo>
                  <a:lnTo>
                    <a:pt x="162" y="2"/>
                  </a:lnTo>
                  <a:lnTo>
                    <a:pt x="152" y="0"/>
                  </a:lnTo>
                  <a:lnTo>
                    <a:pt x="141" y="4"/>
                  </a:lnTo>
                  <a:lnTo>
                    <a:pt x="133" y="4"/>
                  </a:lnTo>
                  <a:lnTo>
                    <a:pt x="125" y="10"/>
                  </a:lnTo>
                  <a:lnTo>
                    <a:pt x="122" y="14"/>
                  </a:lnTo>
                  <a:lnTo>
                    <a:pt x="118" y="18"/>
                  </a:lnTo>
                  <a:lnTo>
                    <a:pt x="112" y="23"/>
                  </a:lnTo>
                  <a:lnTo>
                    <a:pt x="110" y="33"/>
                  </a:lnTo>
                  <a:lnTo>
                    <a:pt x="105" y="39"/>
                  </a:lnTo>
                  <a:lnTo>
                    <a:pt x="101" y="48"/>
                  </a:lnTo>
                  <a:lnTo>
                    <a:pt x="97" y="56"/>
                  </a:lnTo>
                  <a:lnTo>
                    <a:pt x="95" y="69"/>
                  </a:lnTo>
                  <a:lnTo>
                    <a:pt x="91" y="80"/>
                  </a:lnTo>
                  <a:lnTo>
                    <a:pt x="89" y="94"/>
                  </a:lnTo>
                  <a:lnTo>
                    <a:pt x="87" y="109"/>
                  </a:lnTo>
                  <a:lnTo>
                    <a:pt x="87" y="128"/>
                  </a:lnTo>
                  <a:lnTo>
                    <a:pt x="86" y="143"/>
                  </a:lnTo>
                  <a:lnTo>
                    <a:pt x="84" y="156"/>
                  </a:lnTo>
                  <a:lnTo>
                    <a:pt x="80" y="170"/>
                  </a:lnTo>
                  <a:lnTo>
                    <a:pt x="76" y="181"/>
                  </a:lnTo>
                  <a:lnTo>
                    <a:pt x="70" y="191"/>
                  </a:lnTo>
                  <a:lnTo>
                    <a:pt x="67" y="200"/>
                  </a:lnTo>
                  <a:lnTo>
                    <a:pt x="61" y="206"/>
                  </a:lnTo>
                  <a:lnTo>
                    <a:pt x="57" y="213"/>
                  </a:lnTo>
                  <a:lnTo>
                    <a:pt x="44" y="221"/>
                  </a:lnTo>
                  <a:lnTo>
                    <a:pt x="32" y="225"/>
                  </a:lnTo>
                  <a:lnTo>
                    <a:pt x="23" y="223"/>
                  </a:lnTo>
                  <a:lnTo>
                    <a:pt x="17" y="217"/>
                  </a:lnTo>
                  <a:lnTo>
                    <a:pt x="17" y="2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76"/>
            <p:cNvSpPr>
              <a:spLocks/>
            </p:cNvSpPr>
            <p:nvPr/>
          </p:nvSpPr>
          <p:spPr bwMode="auto">
            <a:xfrm>
              <a:off x="5334000" y="4938713"/>
              <a:ext cx="69850" cy="228600"/>
            </a:xfrm>
            <a:custGeom>
              <a:avLst/>
              <a:gdLst/>
              <a:ahLst/>
              <a:cxnLst>
                <a:cxn ang="0">
                  <a:pos x="76" y="255"/>
                </a:cxn>
                <a:cxn ang="0">
                  <a:pos x="69" y="245"/>
                </a:cxn>
                <a:cxn ang="0">
                  <a:pos x="65" y="234"/>
                </a:cxn>
                <a:cxn ang="0">
                  <a:pos x="74" y="222"/>
                </a:cxn>
                <a:cxn ang="0">
                  <a:pos x="80" y="224"/>
                </a:cxn>
                <a:cxn ang="0">
                  <a:pos x="88" y="236"/>
                </a:cxn>
                <a:cxn ang="0">
                  <a:pos x="88" y="253"/>
                </a:cxn>
                <a:cxn ang="0">
                  <a:pos x="84" y="270"/>
                </a:cxn>
                <a:cxn ang="0">
                  <a:pos x="74" y="285"/>
                </a:cxn>
                <a:cxn ang="0">
                  <a:pos x="59" y="287"/>
                </a:cxn>
                <a:cxn ang="0">
                  <a:pos x="44" y="283"/>
                </a:cxn>
                <a:cxn ang="0">
                  <a:pos x="29" y="274"/>
                </a:cxn>
                <a:cxn ang="0">
                  <a:pos x="15" y="258"/>
                </a:cxn>
                <a:cxn ang="0">
                  <a:pos x="10" y="241"/>
                </a:cxn>
                <a:cxn ang="0">
                  <a:pos x="10" y="222"/>
                </a:cxn>
                <a:cxn ang="0">
                  <a:pos x="12" y="209"/>
                </a:cxn>
                <a:cxn ang="0">
                  <a:pos x="15" y="194"/>
                </a:cxn>
                <a:cxn ang="0">
                  <a:pos x="19" y="178"/>
                </a:cxn>
                <a:cxn ang="0">
                  <a:pos x="25" y="165"/>
                </a:cxn>
                <a:cxn ang="0">
                  <a:pos x="31" y="152"/>
                </a:cxn>
                <a:cxn ang="0">
                  <a:pos x="36" y="140"/>
                </a:cxn>
                <a:cxn ang="0">
                  <a:pos x="40" y="125"/>
                </a:cxn>
                <a:cxn ang="0">
                  <a:pos x="44" y="110"/>
                </a:cxn>
                <a:cxn ang="0">
                  <a:pos x="46" y="95"/>
                </a:cxn>
                <a:cxn ang="0">
                  <a:pos x="48" y="80"/>
                </a:cxn>
                <a:cxn ang="0">
                  <a:pos x="50" y="64"/>
                </a:cxn>
                <a:cxn ang="0">
                  <a:pos x="50" y="45"/>
                </a:cxn>
                <a:cxn ang="0">
                  <a:pos x="44" y="28"/>
                </a:cxn>
                <a:cxn ang="0">
                  <a:pos x="38" y="21"/>
                </a:cxn>
                <a:cxn ang="0">
                  <a:pos x="32" y="19"/>
                </a:cxn>
                <a:cxn ang="0">
                  <a:pos x="31" y="23"/>
                </a:cxn>
                <a:cxn ang="0">
                  <a:pos x="25" y="38"/>
                </a:cxn>
                <a:cxn ang="0">
                  <a:pos x="10" y="38"/>
                </a:cxn>
                <a:cxn ang="0">
                  <a:pos x="0" y="23"/>
                </a:cxn>
                <a:cxn ang="0">
                  <a:pos x="4" y="9"/>
                </a:cxn>
                <a:cxn ang="0">
                  <a:pos x="13" y="0"/>
                </a:cxn>
                <a:cxn ang="0">
                  <a:pos x="31" y="5"/>
                </a:cxn>
                <a:cxn ang="0">
                  <a:pos x="46" y="17"/>
                </a:cxn>
                <a:cxn ang="0">
                  <a:pos x="53" y="28"/>
                </a:cxn>
                <a:cxn ang="0">
                  <a:pos x="55" y="42"/>
                </a:cxn>
                <a:cxn ang="0">
                  <a:pos x="59" y="59"/>
                </a:cxn>
                <a:cxn ang="0">
                  <a:pos x="57" y="80"/>
                </a:cxn>
                <a:cxn ang="0">
                  <a:pos x="53" y="102"/>
                </a:cxn>
                <a:cxn ang="0">
                  <a:pos x="46" y="131"/>
                </a:cxn>
                <a:cxn ang="0">
                  <a:pos x="36" y="161"/>
                </a:cxn>
                <a:cxn ang="0">
                  <a:pos x="29" y="188"/>
                </a:cxn>
                <a:cxn ang="0">
                  <a:pos x="29" y="213"/>
                </a:cxn>
                <a:cxn ang="0">
                  <a:pos x="31" y="230"/>
                </a:cxn>
                <a:cxn ang="0">
                  <a:pos x="38" y="245"/>
                </a:cxn>
                <a:cxn ang="0">
                  <a:pos x="46" y="255"/>
                </a:cxn>
                <a:cxn ang="0">
                  <a:pos x="61" y="262"/>
                </a:cxn>
                <a:cxn ang="0">
                  <a:pos x="72" y="262"/>
                </a:cxn>
              </a:cxnLst>
              <a:rect l="0" t="0" r="r" b="b"/>
              <a:pathLst>
                <a:path w="90" h="289">
                  <a:moveTo>
                    <a:pt x="72" y="262"/>
                  </a:moveTo>
                  <a:lnTo>
                    <a:pt x="76" y="255"/>
                  </a:lnTo>
                  <a:lnTo>
                    <a:pt x="76" y="249"/>
                  </a:lnTo>
                  <a:lnTo>
                    <a:pt x="69" y="245"/>
                  </a:lnTo>
                  <a:lnTo>
                    <a:pt x="65" y="241"/>
                  </a:lnTo>
                  <a:lnTo>
                    <a:pt x="65" y="234"/>
                  </a:lnTo>
                  <a:lnTo>
                    <a:pt x="71" y="226"/>
                  </a:lnTo>
                  <a:lnTo>
                    <a:pt x="74" y="222"/>
                  </a:lnTo>
                  <a:lnTo>
                    <a:pt x="76" y="222"/>
                  </a:lnTo>
                  <a:lnTo>
                    <a:pt x="80" y="224"/>
                  </a:lnTo>
                  <a:lnTo>
                    <a:pt x="86" y="230"/>
                  </a:lnTo>
                  <a:lnTo>
                    <a:pt x="88" y="236"/>
                  </a:lnTo>
                  <a:lnTo>
                    <a:pt x="90" y="243"/>
                  </a:lnTo>
                  <a:lnTo>
                    <a:pt x="88" y="253"/>
                  </a:lnTo>
                  <a:lnTo>
                    <a:pt x="86" y="262"/>
                  </a:lnTo>
                  <a:lnTo>
                    <a:pt x="84" y="270"/>
                  </a:lnTo>
                  <a:lnTo>
                    <a:pt x="80" y="279"/>
                  </a:lnTo>
                  <a:lnTo>
                    <a:pt x="74" y="285"/>
                  </a:lnTo>
                  <a:lnTo>
                    <a:pt x="69" y="289"/>
                  </a:lnTo>
                  <a:lnTo>
                    <a:pt x="59" y="287"/>
                  </a:lnTo>
                  <a:lnTo>
                    <a:pt x="52" y="285"/>
                  </a:lnTo>
                  <a:lnTo>
                    <a:pt x="44" y="283"/>
                  </a:lnTo>
                  <a:lnTo>
                    <a:pt x="36" y="279"/>
                  </a:lnTo>
                  <a:lnTo>
                    <a:pt x="29" y="274"/>
                  </a:lnTo>
                  <a:lnTo>
                    <a:pt x="21" y="268"/>
                  </a:lnTo>
                  <a:lnTo>
                    <a:pt x="15" y="258"/>
                  </a:lnTo>
                  <a:lnTo>
                    <a:pt x="13" y="253"/>
                  </a:lnTo>
                  <a:lnTo>
                    <a:pt x="10" y="241"/>
                  </a:lnTo>
                  <a:lnTo>
                    <a:pt x="10" y="230"/>
                  </a:lnTo>
                  <a:lnTo>
                    <a:pt x="10" y="222"/>
                  </a:lnTo>
                  <a:lnTo>
                    <a:pt x="10" y="215"/>
                  </a:lnTo>
                  <a:lnTo>
                    <a:pt x="12" y="209"/>
                  </a:lnTo>
                  <a:lnTo>
                    <a:pt x="13" y="201"/>
                  </a:lnTo>
                  <a:lnTo>
                    <a:pt x="15" y="194"/>
                  </a:lnTo>
                  <a:lnTo>
                    <a:pt x="17" y="186"/>
                  </a:lnTo>
                  <a:lnTo>
                    <a:pt x="19" y="178"/>
                  </a:lnTo>
                  <a:lnTo>
                    <a:pt x="21" y="171"/>
                  </a:lnTo>
                  <a:lnTo>
                    <a:pt x="25" y="165"/>
                  </a:lnTo>
                  <a:lnTo>
                    <a:pt x="29" y="158"/>
                  </a:lnTo>
                  <a:lnTo>
                    <a:pt x="31" y="152"/>
                  </a:lnTo>
                  <a:lnTo>
                    <a:pt x="34" y="148"/>
                  </a:lnTo>
                  <a:lnTo>
                    <a:pt x="36" y="140"/>
                  </a:lnTo>
                  <a:lnTo>
                    <a:pt x="38" y="133"/>
                  </a:lnTo>
                  <a:lnTo>
                    <a:pt x="40" y="125"/>
                  </a:lnTo>
                  <a:lnTo>
                    <a:pt x="42" y="120"/>
                  </a:lnTo>
                  <a:lnTo>
                    <a:pt x="44" y="110"/>
                  </a:lnTo>
                  <a:lnTo>
                    <a:pt x="44" y="102"/>
                  </a:lnTo>
                  <a:lnTo>
                    <a:pt x="46" y="95"/>
                  </a:lnTo>
                  <a:lnTo>
                    <a:pt x="48" y="87"/>
                  </a:lnTo>
                  <a:lnTo>
                    <a:pt x="48" y="80"/>
                  </a:lnTo>
                  <a:lnTo>
                    <a:pt x="50" y="70"/>
                  </a:lnTo>
                  <a:lnTo>
                    <a:pt x="50" y="64"/>
                  </a:lnTo>
                  <a:lnTo>
                    <a:pt x="50" y="57"/>
                  </a:lnTo>
                  <a:lnTo>
                    <a:pt x="50" y="45"/>
                  </a:lnTo>
                  <a:lnTo>
                    <a:pt x="48" y="38"/>
                  </a:lnTo>
                  <a:lnTo>
                    <a:pt x="44" y="28"/>
                  </a:lnTo>
                  <a:lnTo>
                    <a:pt x="40" y="24"/>
                  </a:lnTo>
                  <a:lnTo>
                    <a:pt x="38" y="21"/>
                  </a:lnTo>
                  <a:lnTo>
                    <a:pt x="36" y="21"/>
                  </a:lnTo>
                  <a:lnTo>
                    <a:pt x="32" y="19"/>
                  </a:lnTo>
                  <a:lnTo>
                    <a:pt x="32" y="21"/>
                  </a:lnTo>
                  <a:lnTo>
                    <a:pt x="31" y="23"/>
                  </a:lnTo>
                  <a:lnTo>
                    <a:pt x="31" y="30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0" y="38"/>
                  </a:lnTo>
                  <a:lnTo>
                    <a:pt x="4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9"/>
                  </a:lnTo>
                  <a:lnTo>
                    <a:pt x="6" y="5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1" y="5"/>
                  </a:lnTo>
                  <a:lnTo>
                    <a:pt x="42" y="13"/>
                  </a:lnTo>
                  <a:lnTo>
                    <a:pt x="46" y="17"/>
                  </a:lnTo>
                  <a:lnTo>
                    <a:pt x="52" y="24"/>
                  </a:lnTo>
                  <a:lnTo>
                    <a:pt x="53" y="28"/>
                  </a:lnTo>
                  <a:lnTo>
                    <a:pt x="55" y="36"/>
                  </a:lnTo>
                  <a:lnTo>
                    <a:pt x="55" y="42"/>
                  </a:lnTo>
                  <a:lnTo>
                    <a:pt x="59" y="51"/>
                  </a:lnTo>
                  <a:lnTo>
                    <a:pt x="59" y="59"/>
                  </a:lnTo>
                  <a:lnTo>
                    <a:pt x="59" y="68"/>
                  </a:lnTo>
                  <a:lnTo>
                    <a:pt x="57" y="80"/>
                  </a:lnTo>
                  <a:lnTo>
                    <a:pt x="57" y="91"/>
                  </a:lnTo>
                  <a:lnTo>
                    <a:pt x="53" y="102"/>
                  </a:lnTo>
                  <a:lnTo>
                    <a:pt x="52" y="116"/>
                  </a:lnTo>
                  <a:lnTo>
                    <a:pt x="46" y="131"/>
                  </a:lnTo>
                  <a:lnTo>
                    <a:pt x="44" y="148"/>
                  </a:lnTo>
                  <a:lnTo>
                    <a:pt x="36" y="161"/>
                  </a:lnTo>
                  <a:lnTo>
                    <a:pt x="32" y="175"/>
                  </a:lnTo>
                  <a:lnTo>
                    <a:pt x="29" y="188"/>
                  </a:lnTo>
                  <a:lnTo>
                    <a:pt x="29" y="201"/>
                  </a:lnTo>
                  <a:lnTo>
                    <a:pt x="29" y="213"/>
                  </a:lnTo>
                  <a:lnTo>
                    <a:pt x="29" y="222"/>
                  </a:lnTo>
                  <a:lnTo>
                    <a:pt x="31" y="230"/>
                  </a:lnTo>
                  <a:lnTo>
                    <a:pt x="34" y="239"/>
                  </a:lnTo>
                  <a:lnTo>
                    <a:pt x="38" y="245"/>
                  </a:lnTo>
                  <a:lnTo>
                    <a:pt x="40" y="253"/>
                  </a:lnTo>
                  <a:lnTo>
                    <a:pt x="46" y="255"/>
                  </a:lnTo>
                  <a:lnTo>
                    <a:pt x="52" y="260"/>
                  </a:lnTo>
                  <a:lnTo>
                    <a:pt x="61" y="262"/>
                  </a:lnTo>
                  <a:lnTo>
                    <a:pt x="72" y="262"/>
                  </a:lnTo>
                  <a:lnTo>
                    <a:pt x="72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7"/>
            <p:cNvSpPr>
              <a:spLocks/>
            </p:cNvSpPr>
            <p:nvPr/>
          </p:nvSpPr>
          <p:spPr bwMode="auto">
            <a:xfrm>
              <a:off x="5140325" y="5053013"/>
              <a:ext cx="169862" cy="103188"/>
            </a:xfrm>
            <a:custGeom>
              <a:avLst/>
              <a:gdLst/>
              <a:ahLst/>
              <a:cxnLst>
                <a:cxn ang="0">
                  <a:pos x="26" y="14"/>
                </a:cxn>
                <a:cxn ang="0">
                  <a:pos x="15" y="31"/>
                </a:cxn>
                <a:cxn ang="0">
                  <a:pos x="13" y="42"/>
                </a:cxn>
                <a:cxn ang="0">
                  <a:pos x="15" y="53"/>
                </a:cxn>
                <a:cxn ang="0">
                  <a:pos x="17" y="71"/>
                </a:cxn>
                <a:cxn ang="0">
                  <a:pos x="177" y="118"/>
                </a:cxn>
                <a:cxn ang="0">
                  <a:pos x="192" y="103"/>
                </a:cxn>
                <a:cxn ang="0">
                  <a:pos x="207" y="86"/>
                </a:cxn>
                <a:cxn ang="0">
                  <a:pos x="209" y="69"/>
                </a:cxn>
                <a:cxn ang="0">
                  <a:pos x="211" y="55"/>
                </a:cxn>
                <a:cxn ang="0">
                  <a:pos x="215" y="61"/>
                </a:cxn>
                <a:cxn ang="0">
                  <a:pos x="215" y="76"/>
                </a:cxn>
                <a:cxn ang="0">
                  <a:pos x="213" y="95"/>
                </a:cxn>
                <a:cxn ang="0">
                  <a:pos x="207" y="101"/>
                </a:cxn>
                <a:cxn ang="0">
                  <a:pos x="196" y="114"/>
                </a:cxn>
                <a:cxn ang="0">
                  <a:pos x="179" y="130"/>
                </a:cxn>
                <a:cxn ang="0">
                  <a:pos x="169" y="128"/>
                </a:cxn>
                <a:cxn ang="0">
                  <a:pos x="150" y="124"/>
                </a:cxn>
                <a:cxn ang="0">
                  <a:pos x="123" y="116"/>
                </a:cxn>
                <a:cxn ang="0">
                  <a:pos x="93" y="109"/>
                </a:cxn>
                <a:cxn ang="0">
                  <a:pos x="63" y="101"/>
                </a:cxn>
                <a:cxn ang="0">
                  <a:pos x="38" y="93"/>
                </a:cxn>
                <a:cxn ang="0">
                  <a:pos x="19" y="88"/>
                </a:cxn>
                <a:cxn ang="0">
                  <a:pos x="11" y="86"/>
                </a:cxn>
                <a:cxn ang="0">
                  <a:pos x="7" y="76"/>
                </a:cxn>
                <a:cxn ang="0">
                  <a:pos x="4" y="65"/>
                </a:cxn>
                <a:cxn ang="0">
                  <a:pos x="0" y="52"/>
                </a:cxn>
                <a:cxn ang="0">
                  <a:pos x="2" y="42"/>
                </a:cxn>
                <a:cxn ang="0">
                  <a:pos x="4" y="31"/>
                </a:cxn>
                <a:cxn ang="0">
                  <a:pos x="11" y="17"/>
                </a:cxn>
                <a:cxn ang="0">
                  <a:pos x="17" y="4"/>
                </a:cxn>
                <a:cxn ang="0">
                  <a:pos x="23" y="0"/>
                </a:cxn>
                <a:cxn ang="0">
                  <a:pos x="28" y="10"/>
                </a:cxn>
              </a:cxnLst>
              <a:rect l="0" t="0" r="r" b="b"/>
              <a:pathLst>
                <a:path w="215" h="130">
                  <a:moveTo>
                    <a:pt x="28" y="10"/>
                  </a:moveTo>
                  <a:lnTo>
                    <a:pt x="26" y="14"/>
                  </a:lnTo>
                  <a:lnTo>
                    <a:pt x="21" y="21"/>
                  </a:lnTo>
                  <a:lnTo>
                    <a:pt x="15" y="31"/>
                  </a:lnTo>
                  <a:lnTo>
                    <a:pt x="15" y="40"/>
                  </a:lnTo>
                  <a:lnTo>
                    <a:pt x="13" y="42"/>
                  </a:lnTo>
                  <a:lnTo>
                    <a:pt x="13" y="48"/>
                  </a:lnTo>
                  <a:lnTo>
                    <a:pt x="15" y="53"/>
                  </a:lnTo>
                  <a:lnTo>
                    <a:pt x="15" y="61"/>
                  </a:lnTo>
                  <a:lnTo>
                    <a:pt x="17" y="71"/>
                  </a:lnTo>
                  <a:lnTo>
                    <a:pt x="19" y="76"/>
                  </a:lnTo>
                  <a:lnTo>
                    <a:pt x="177" y="118"/>
                  </a:lnTo>
                  <a:lnTo>
                    <a:pt x="180" y="112"/>
                  </a:lnTo>
                  <a:lnTo>
                    <a:pt x="192" y="103"/>
                  </a:lnTo>
                  <a:lnTo>
                    <a:pt x="201" y="92"/>
                  </a:lnTo>
                  <a:lnTo>
                    <a:pt x="207" y="86"/>
                  </a:lnTo>
                  <a:lnTo>
                    <a:pt x="207" y="78"/>
                  </a:lnTo>
                  <a:lnTo>
                    <a:pt x="209" y="69"/>
                  </a:lnTo>
                  <a:lnTo>
                    <a:pt x="209" y="59"/>
                  </a:lnTo>
                  <a:lnTo>
                    <a:pt x="211" y="55"/>
                  </a:lnTo>
                  <a:lnTo>
                    <a:pt x="213" y="55"/>
                  </a:lnTo>
                  <a:lnTo>
                    <a:pt x="215" y="61"/>
                  </a:lnTo>
                  <a:lnTo>
                    <a:pt x="215" y="69"/>
                  </a:lnTo>
                  <a:lnTo>
                    <a:pt x="215" y="76"/>
                  </a:lnTo>
                  <a:lnTo>
                    <a:pt x="213" y="86"/>
                  </a:lnTo>
                  <a:lnTo>
                    <a:pt x="213" y="95"/>
                  </a:lnTo>
                  <a:lnTo>
                    <a:pt x="209" y="97"/>
                  </a:lnTo>
                  <a:lnTo>
                    <a:pt x="207" y="101"/>
                  </a:lnTo>
                  <a:lnTo>
                    <a:pt x="201" y="109"/>
                  </a:lnTo>
                  <a:lnTo>
                    <a:pt x="196" y="114"/>
                  </a:lnTo>
                  <a:lnTo>
                    <a:pt x="184" y="126"/>
                  </a:lnTo>
                  <a:lnTo>
                    <a:pt x="179" y="130"/>
                  </a:lnTo>
                  <a:lnTo>
                    <a:pt x="175" y="130"/>
                  </a:lnTo>
                  <a:lnTo>
                    <a:pt x="169" y="128"/>
                  </a:lnTo>
                  <a:lnTo>
                    <a:pt x="159" y="126"/>
                  </a:lnTo>
                  <a:lnTo>
                    <a:pt x="150" y="124"/>
                  </a:lnTo>
                  <a:lnTo>
                    <a:pt x="137" y="120"/>
                  </a:lnTo>
                  <a:lnTo>
                    <a:pt x="123" y="116"/>
                  </a:lnTo>
                  <a:lnTo>
                    <a:pt x="108" y="112"/>
                  </a:lnTo>
                  <a:lnTo>
                    <a:pt x="93" y="109"/>
                  </a:lnTo>
                  <a:lnTo>
                    <a:pt x="78" y="105"/>
                  </a:lnTo>
                  <a:lnTo>
                    <a:pt x="63" y="101"/>
                  </a:lnTo>
                  <a:lnTo>
                    <a:pt x="49" y="97"/>
                  </a:lnTo>
                  <a:lnTo>
                    <a:pt x="38" y="93"/>
                  </a:lnTo>
                  <a:lnTo>
                    <a:pt x="26" y="90"/>
                  </a:lnTo>
                  <a:lnTo>
                    <a:pt x="19" y="88"/>
                  </a:lnTo>
                  <a:lnTo>
                    <a:pt x="13" y="86"/>
                  </a:lnTo>
                  <a:lnTo>
                    <a:pt x="11" y="86"/>
                  </a:lnTo>
                  <a:lnTo>
                    <a:pt x="9" y="80"/>
                  </a:lnTo>
                  <a:lnTo>
                    <a:pt x="7" y="76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2" y="57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1" y="17"/>
                  </a:lnTo>
                  <a:lnTo>
                    <a:pt x="15" y="10"/>
                  </a:lnTo>
                  <a:lnTo>
                    <a:pt x="17" y="4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6" y="6"/>
                  </a:lnTo>
                  <a:lnTo>
                    <a:pt x="28" y="10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78"/>
            <p:cNvSpPr>
              <a:spLocks/>
            </p:cNvSpPr>
            <p:nvPr/>
          </p:nvSpPr>
          <p:spPr bwMode="auto">
            <a:xfrm>
              <a:off x="5157787" y="5053013"/>
              <a:ext cx="153987" cy="650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6" y="59"/>
                </a:cxn>
                <a:cxn ang="0">
                  <a:pos x="129" y="82"/>
                </a:cxn>
                <a:cxn ang="0">
                  <a:pos x="190" y="65"/>
                </a:cxn>
                <a:cxn ang="0">
                  <a:pos x="192" y="61"/>
                </a:cxn>
                <a:cxn ang="0">
                  <a:pos x="194" y="59"/>
                </a:cxn>
                <a:cxn ang="0">
                  <a:pos x="194" y="55"/>
                </a:cxn>
                <a:cxn ang="0">
                  <a:pos x="192" y="55"/>
                </a:cxn>
                <a:cxn ang="0">
                  <a:pos x="186" y="53"/>
                </a:cxn>
                <a:cxn ang="0">
                  <a:pos x="178" y="55"/>
                </a:cxn>
                <a:cxn ang="0">
                  <a:pos x="169" y="57"/>
                </a:cxn>
                <a:cxn ang="0">
                  <a:pos x="157" y="61"/>
                </a:cxn>
                <a:cxn ang="0">
                  <a:pos x="146" y="63"/>
                </a:cxn>
                <a:cxn ang="0">
                  <a:pos x="136" y="65"/>
                </a:cxn>
                <a:cxn ang="0">
                  <a:pos x="131" y="69"/>
                </a:cxn>
                <a:cxn ang="0">
                  <a:pos x="129" y="69"/>
                </a:cxn>
                <a:cxn ang="0">
                  <a:pos x="38" y="50"/>
                </a:cxn>
                <a:cxn ang="0">
                  <a:pos x="36" y="46"/>
                </a:cxn>
                <a:cxn ang="0">
                  <a:pos x="32" y="40"/>
                </a:cxn>
                <a:cxn ang="0">
                  <a:pos x="28" y="33"/>
                </a:cxn>
                <a:cxn ang="0">
                  <a:pos x="22" y="25"/>
                </a:cxn>
                <a:cxn ang="0">
                  <a:pos x="15" y="14"/>
                </a:cxn>
                <a:cxn ang="0">
                  <a:pos x="11" y="6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94" h="82">
                  <a:moveTo>
                    <a:pt x="0" y="10"/>
                  </a:moveTo>
                  <a:lnTo>
                    <a:pt x="36" y="59"/>
                  </a:lnTo>
                  <a:lnTo>
                    <a:pt x="129" y="82"/>
                  </a:lnTo>
                  <a:lnTo>
                    <a:pt x="190" y="65"/>
                  </a:lnTo>
                  <a:lnTo>
                    <a:pt x="192" y="61"/>
                  </a:lnTo>
                  <a:lnTo>
                    <a:pt x="194" y="59"/>
                  </a:lnTo>
                  <a:lnTo>
                    <a:pt x="194" y="55"/>
                  </a:lnTo>
                  <a:lnTo>
                    <a:pt x="192" y="55"/>
                  </a:lnTo>
                  <a:lnTo>
                    <a:pt x="186" y="53"/>
                  </a:lnTo>
                  <a:lnTo>
                    <a:pt x="178" y="55"/>
                  </a:lnTo>
                  <a:lnTo>
                    <a:pt x="169" y="57"/>
                  </a:lnTo>
                  <a:lnTo>
                    <a:pt x="157" y="61"/>
                  </a:lnTo>
                  <a:lnTo>
                    <a:pt x="146" y="63"/>
                  </a:lnTo>
                  <a:lnTo>
                    <a:pt x="136" y="65"/>
                  </a:lnTo>
                  <a:lnTo>
                    <a:pt x="131" y="69"/>
                  </a:lnTo>
                  <a:lnTo>
                    <a:pt x="129" y="69"/>
                  </a:lnTo>
                  <a:lnTo>
                    <a:pt x="38" y="50"/>
                  </a:lnTo>
                  <a:lnTo>
                    <a:pt x="36" y="46"/>
                  </a:lnTo>
                  <a:lnTo>
                    <a:pt x="32" y="40"/>
                  </a:lnTo>
                  <a:lnTo>
                    <a:pt x="28" y="33"/>
                  </a:lnTo>
                  <a:lnTo>
                    <a:pt x="22" y="25"/>
                  </a:lnTo>
                  <a:lnTo>
                    <a:pt x="15" y="14"/>
                  </a:lnTo>
                  <a:lnTo>
                    <a:pt x="11" y="6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79"/>
            <p:cNvSpPr>
              <a:spLocks/>
            </p:cNvSpPr>
            <p:nvPr/>
          </p:nvSpPr>
          <p:spPr bwMode="auto">
            <a:xfrm>
              <a:off x="5118100" y="5319713"/>
              <a:ext cx="111125" cy="2540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4" y="47"/>
                </a:cxn>
                <a:cxn ang="0">
                  <a:pos x="6" y="57"/>
                </a:cxn>
                <a:cxn ang="0">
                  <a:pos x="12" y="68"/>
                </a:cxn>
                <a:cxn ang="0">
                  <a:pos x="15" y="78"/>
                </a:cxn>
                <a:cxn ang="0">
                  <a:pos x="19" y="87"/>
                </a:cxn>
                <a:cxn ang="0">
                  <a:pos x="19" y="93"/>
                </a:cxn>
                <a:cxn ang="0">
                  <a:pos x="21" y="97"/>
                </a:cxn>
                <a:cxn ang="0">
                  <a:pos x="6" y="312"/>
                </a:cxn>
                <a:cxn ang="0">
                  <a:pos x="33" y="319"/>
                </a:cxn>
                <a:cxn ang="0">
                  <a:pos x="88" y="106"/>
                </a:cxn>
                <a:cxn ang="0">
                  <a:pos x="131" y="63"/>
                </a:cxn>
                <a:cxn ang="0">
                  <a:pos x="141" y="34"/>
                </a:cxn>
                <a:cxn ang="0">
                  <a:pos x="131" y="26"/>
                </a:cxn>
                <a:cxn ang="0">
                  <a:pos x="130" y="26"/>
                </a:cxn>
                <a:cxn ang="0">
                  <a:pos x="124" y="26"/>
                </a:cxn>
                <a:cxn ang="0">
                  <a:pos x="116" y="28"/>
                </a:cxn>
                <a:cxn ang="0">
                  <a:pos x="109" y="32"/>
                </a:cxn>
                <a:cxn ang="0">
                  <a:pos x="99" y="36"/>
                </a:cxn>
                <a:cxn ang="0">
                  <a:pos x="90" y="38"/>
                </a:cxn>
                <a:cxn ang="0">
                  <a:pos x="82" y="40"/>
                </a:cxn>
                <a:cxn ang="0">
                  <a:pos x="76" y="42"/>
                </a:cxn>
                <a:cxn ang="0">
                  <a:pos x="69" y="38"/>
                </a:cxn>
                <a:cxn ang="0">
                  <a:pos x="61" y="38"/>
                </a:cxn>
                <a:cxn ang="0">
                  <a:pos x="55" y="36"/>
                </a:cxn>
                <a:cxn ang="0">
                  <a:pos x="52" y="36"/>
                </a:cxn>
                <a:cxn ang="0">
                  <a:pos x="42" y="32"/>
                </a:cxn>
                <a:cxn ang="0">
                  <a:pos x="36" y="28"/>
                </a:cxn>
                <a:cxn ang="0">
                  <a:pos x="31" y="19"/>
                </a:cxn>
                <a:cxn ang="0">
                  <a:pos x="23" y="11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41" h="319">
                  <a:moveTo>
                    <a:pt x="2" y="2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4" y="47"/>
                  </a:lnTo>
                  <a:lnTo>
                    <a:pt x="6" y="57"/>
                  </a:lnTo>
                  <a:lnTo>
                    <a:pt x="12" y="68"/>
                  </a:lnTo>
                  <a:lnTo>
                    <a:pt x="15" y="78"/>
                  </a:lnTo>
                  <a:lnTo>
                    <a:pt x="19" y="87"/>
                  </a:lnTo>
                  <a:lnTo>
                    <a:pt x="19" y="93"/>
                  </a:lnTo>
                  <a:lnTo>
                    <a:pt x="21" y="97"/>
                  </a:lnTo>
                  <a:lnTo>
                    <a:pt x="6" y="312"/>
                  </a:lnTo>
                  <a:lnTo>
                    <a:pt x="33" y="319"/>
                  </a:lnTo>
                  <a:lnTo>
                    <a:pt x="88" y="106"/>
                  </a:lnTo>
                  <a:lnTo>
                    <a:pt x="131" y="63"/>
                  </a:lnTo>
                  <a:lnTo>
                    <a:pt x="141" y="34"/>
                  </a:lnTo>
                  <a:lnTo>
                    <a:pt x="131" y="26"/>
                  </a:lnTo>
                  <a:lnTo>
                    <a:pt x="130" y="26"/>
                  </a:lnTo>
                  <a:lnTo>
                    <a:pt x="124" y="26"/>
                  </a:lnTo>
                  <a:lnTo>
                    <a:pt x="116" y="28"/>
                  </a:lnTo>
                  <a:lnTo>
                    <a:pt x="109" y="32"/>
                  </a:lnTo>
                  <a:lnTo>
                    <a:pt x="99" y="36"/>
                  </a:lnTo>
                  <a:lnTo>
                    <a:pt x="90" y="38"/>
                  </a:lnTo>
                  <a:lnTo>
                    <a:pt x="82" y="40"/>
                  </a:lnTo>
                  <a:lnTo>
                    <a:pt x="76" y="42"/>
                  </a:lnTo>
                  <a:lnTo>
                    <a:pt x="69" y="38"/>
                  </a:lnTo>
                  <a:lnTo>
                    <a:pt x="61" y="38"/>
                  </a:lnTo>
                  <a:lnTo>
                    <a:pt x="55" y="36"/>
                  </a:lnTo>
                  <a:lnTo>
                    <a:pt x="52" y="36"/>
                  </a:lnTo>
                  <a:lnTo>
                    <a:pt x="42" y="32"/>
                  </a:lnTo>
                  <a:lnTo>
                    <a:pt x="36" y="28"/>
                  </a:lnTo>
                  <a:lnTo>
                    <a:pt x="31" y="19"/>
                  </a:lnTo>
                  <a:lnTo>
                    <a:pt x="23" y="11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80"/>
            <p:cNvSpPr>
              <a:spLocks/>
            </p:cNvSpPr>
            <p:nvPr/>
          </p:nvSpPr>
          <p:spPr bwMode="auto">
            <a:xfrm>
              <a:off x="5448300" y="5187951"/>
              <a:ext cx="96837" cy="188913"/>
            </a:xfrm>
            <a:custGeom>
              <a:avLst/>
              <a:gdLst/>
              <a:ahLst/>
              <a:cxnLst>
                <a:cxn ang="0">
                  <a:pos x="9" y="221"/>
                </a:cxn>
                <a:cxn ang="0">
                  <a:pos x="24" y="225"/>
                </a:cxn>
                <a:cxn ang="0">
                  <a:pos x="36" y="229"/>
                </a:cxn>
                <a:cxn ang="0">
                  <a:pos x="45" y="229"/>
                </a:cxn>
                <a:cxn ang="0">
                  <a:pos x="64" y="225"/>
                </a:cxn>
                <a:cxn ang="0">
                  <a:pos x="85" y="223"/>
                </a:cxn>
                <a:cxn ang="0">
                  <a:pos x="104" y="219"/>
                </a:cxn>
                <a:cxn ang="0">
                  <a:pos x="106" y="212"/>
                </a:cxn>
                <a:cxn ang="0">
                  <a:pos x="95" y="194"/>
                </a:cxn>
                <a:cxn ang="0">
                  <a:pos x="81" y="170"/>
                </a:cxn>
                <a:cxn ang="0">
                  <a:pos x="68" y="149"/>
                </a:cxn>
                <a:cxn ang="0">
                  <a:pos x="64" y="139"/>
                </a:cxn>
                <a:cxn ang="0">
                  <a:pos x="62" y="126"/>
                </a:cxn>
                <a:cxn ang="0">
                  <a:pos x="59" y="109"/>
                </a:cxn>
                <a:cxn ang="0">
                  <a:pos x="55" y="92"/>
                </a:cxn>
                <a:cxn ang="0">
                  <a:pos x="51" y="77"/>
                </a:cxn>
                <a:cxn ang="0">
                  <a:pos x="49" y="61"/>
                </a:cxn>
                <a:cxn ang="0">
                  <a:pos x="45" y="44"/>
                </a:cxn>
                <a:cxn ang="0">
                  <a:pos x="49" y="0"/>
                </a:cxn>
                <a:cxn ang="0">
                  <a:pos x="51" y="12"/>
                </a:cxn>
                <a:cxn ang="0">
                  <a:pos x="55" y="31"/>
                </a:cxn>
                <a:cxn ang="0">
                  <a:pos x="59" y="54"/>
                </a:cxn>
                <a:cxn ang="0">
                  <a:pos x="62" y="80"/>
                </a:cxn>
                <a:cxn ang="0">
                  <a:pos x="66" y="105"/>
                </a:cxn>
                <a:cxn ang="0">
                  <a:pos x="70" y="126"/>
                </a:cxn>
                <a:cxn ang="0">
                  <a:pos x="74" y="139"/>
                </a:cxn>
                <a:cxn ang="0">
                  <a:pos x="80" y="147"/>
                </a:cxn>
                <a:cxn ang="0">
                  <a:pos x="89" y="162"/>
                </a:cxn>
                <a:cxn ang="0">
                  <a:pos x="97" y="175"/>
                </a:cxn>
                <a:cxn ang="0">
                  <a:pos x="104" y="187"/>
                </a:cxn>
                <a:cxn ang="0">
                  <a:pos x="112" y="200"/>
                </a:cxn>
                <a:cxn ang="0">
                  <a:pos x="119" y="215"/>
                </a:cxn>
                <a:cxn ang="0">
                  <a:pos x="116" y="221"/>
                </a:cxn>
                <a:cxn ang="0">
                  <a:pos x="99" y="227"/>
                </a:cxn>
                <a:cxn ang="0">
                  <a:pos x="76" y="233"/>
                </a:cxn>
                <a:cxn ang="0">
                  <a:pos x="57" y="236"/>
                </a:cxn>
                <a:cxn ang="0">
                  <a:pos x="43" y="236"/>
                </a:cxn>
                <a:cxn ang="0">
                  <a:pos x="28" y="236"/>
                </a:cxn>
                <a:cxn ang="0">
                  <a:pos x="11" y="233"/>
                </a:cxn>
                <a:cxn ang="0">
                  <a:pos x="0" y="231"/>
                </a:cxn>
                <a:cxn ang="0">
                  <a:pos x="5" y="221"/>
                </a:cxn>
              </a:cxnLst>
              <a:rect l="0" t="0" r="r" b="b"/>
              <a:pathLst>
                <a:path w="121" h="238">
                  <a:moveTo>
                    <a:pt x="5" y="221"/>
                  </a:moveTo>
                  <a:lnTo>
                    <a:pt x="9" y="221"/>
                  </a:lnTo>
                  <a:lnTo>
                    <a:pt x="19" y="225"/>
                  </a:lnTo>
                  <a:lnTo>
                    <a:pt x="24" y="225"/>
                  </a:lnTo>
                  <a:lnTo>
                    <a:pt x="30" y="227"/>
                  </a:lnTo>
                  <a:lnTo>
                    <a:pt x="36" y="229"/>
                  </a:lnTo>
                  <a:lnTo>
                    <a:pt x="40" y="229"/>
                  </a:lnTo>
                  <a:lnTo>
                    <a:pt x="45" y="229"/>
                  </a:lnTo>
                  <a:lnTo>
                    <a:pt x="53" y="227"/>
                  </a:lnTo>
                  <a:lnTo>
                    <a:pt x="64" y="225"/>
                  </a:lnTo>
                  <a:lnTo>
                    <a:pt x="76" y="225"/>
                  </a:lnTo>
                  <a:lnTo>
                    <a:pt x="85" y="223"/>
                  </a:lnTo>
                  <a:lnTo>
                    <a:pt x="97" y="221"/>
                  </a:lnTo>
                  <a:lnTo>
                    <a:pt x="104" y="219"/>
                  </a:lnTo>
                  <a:lnTo>
                    <a:pt x="108" y="217"/>
                  </a:lnTo>
                  <a:lnTo>
                    <a:pt x="106" y="212"/>
                  </a:lnTo>
                  <a:lnTo>
                    <a:pt x="102" y="204"/>
                  </a:lnTo>
                  <a:lnTo>
                    <a:pt x="95" y="194"/>
                  </a:lnTo>
                  <a:lnTo>
                    <a:pt x="89" y="183"/>
                  </a:lnTo>
                  <a:lnTo>
                    <a:pt x="81" y="170"/>
                  </a:lnTo>
                  <a:lnTo>
                    <a:pt x="74" y="160"/>
                  </a:lnTo>
                  <a:lnTo>
                    <a:pt x="68" y="149"/>
                  </a:lnTo>
                  <a:lnTo>
                    <a:pt x="66" y="143"/>
                  </a:lnTo>
                  <a:lnTo>
                    <a:pt x="64" y="139"/>
                  </a:lnTo>
                  <a:lnTo>
                    <a:pt x="64" y="132"/>
                  </a:lnTo>
                  <a:lnTo>
                    <a:pt x="62" y="126"/>
                  </a:lnTo>
                  <a:lnTo>
                    <a:pt x="61" y="118"/>
                  </a:lnTo>
                  <a:lnTo>
                    <a:pt x="59" y="109"/>
                  </a:lnTo>
                  <a:lnTo>
                    <a:pt x="59" y="101"/>
                  </a:lnTo>
                  <a:lnTo>
                    <a:pt x="55" y="92"/>
                  </a:lnTo>
                  <a:lnTo>
                    <a:pt x="55" y="86"/>
                  </a:lnTo>
                  <a:lnTo>
                    <a:pt x="51" y="77"/>
                  </a:lnTo>
                  <a:lnTo>
                    <a:pt x="51" y="67"/>
                  </a:lnTo>
                  <a:lnTo>
                    <a:pt x="49" y="61"/>
                  </a:lnTo>
                  <a:lnTo>
                    <a:pt x="47" y="56"/>
                  </a:lnTo>
                  <a:lnTo>
                    <a:pt x="45" y="44"/>
                  </a:lnTo>
                  <a:lnTo>
                    <a:pt x="45" y="42"/>
                  </a:lnTo>
                  <a:lnTo>
                    <a:pt x="49" y="0"/>
                  </a:lnTo>
                  <a:lnTo>
                    <a:pt x="49" y="6"/>
                  </a:lnTo>
                  <a:lnTo>
                    <a:pt x="51" y="12"/>
                  </a:lnTo>
                  <a:lnTo>
                    <a:pt x="53" y="21"/>
                  </a:lnTo>
                  <a:lnTo>
                    <a:pt x="55" y="31"/>
                  </a:lnTo>
                  <a:lnTo>
                    <a:pt x="57" y="42"/>
                  </a:lnTo>
                  <a:lnTo>
                    <a:pt x="59" y="54"/>
                  </a:lnTo>
                  <a:lnTo>
                    <a:pt x="61" y="67"/>
                  </a:lnTo>
                  <a:lnTo>
                    <a:pt x="62" y="80"/>
                  </a:lnTo>
                  <a:lnTo>
                    <a:pt x="64" y="94"/>
                  </a:lnTo>
                  <a:lnTo>
                    <a:pt x="66" y="105"/>
                  </a:lnTo>
                  <a:lnTo>
                    <a:pt x="70" y="117"/>
                  </a:lnTo>
                  <a:lnTo>
                    <a:pt x="70" y="126"/>
                  </a:lnTo>
                  <a:lnTo>
                    <a:pt x="72" y="134"/>
                  </a:lnTo>
                  <a:lnTo>
                    <a:pt x="74" y="139"/>
                  </a:lnTo>
                  <a:lnTo>
                    <a:pt x="76" y="143"/>
                  </a:lnTo>
                  <a:lnTo>
                    <a:pt x="80" y="147"/>
                  </a:lnTo>
                  <a:lnTo>
                    <a:pt x="85" y="156"/>
                  </a:lnTo>
                  <a:lnTo>
                    <a:pt x="89" y="162"/>
                  </a:lnTo>
                  <a:lnTo>
                    <a:pt x="91" y="168"/>
                  </a:lnTo>
                  <a:lnTo>
                    <a:pt x="97" y="175"/>
                  </a:lnTo>
                  <a:lnTo>
                    <a:pt x="100" y="181"/>
                  </a:lnTo>
                  <a:lnTo>
                    <a:pt x="104" y="187"/>
                  </a:lnTo>
                  <a:lnTo>
                    <a:pt x="108" y="194"/>
                  </a:lnTo>
                  <a:lnTo>
                    <a:pt x="112" y="200"/>
                  </a:lnTo>
                  <a:lnTo>
                    <a:pt x="116" y="206"/>
                  </a:lnTo>
                  <a:lnTo>
                    <a:pt x="119" y="215"/>
                  </a:lnTo>
                  <a:lnTo>
                    <a:pt x="121" y="221"/>
                  </a:lnTo>
                  <a:lnTo>
                    <a:pt x="116" y="221"/>
                  </a:lnTo>
                  <a:lnTo>
                    <a:pt x="110" y="225"/>
                  </a:lnTo>
                  <a:lnTo>
                    <a:pt x="99" y="227"/>
                  </a:lnTo>
                  <a:lnTo>
                    <a:pt x="89" y="231"/>
                  </a:lnTo>
                  <a:lnTo>
                    <a:pt x="76" y="233"/>
                  </a:lnTo>
                  <a:lnTo>
                    <a:pt x="66" y="234"/>
                  </a:lnTo>
                  <a:lnTo>
                    <a:pt x="57" y="236"/>
                  </a:lnTo>
                  <a:lnTo>
                    <a:pt x="51" y="238"/>
                  </a:lnTo>
                  <a:lnTo>
                    <a:pt x="43" y="236"/>
                  </a:lnTo>
                  <a:lnTo>
                    <a:pt x="36" y="236"/>
                  </a:lnTo>
                  <a:lnTo>
                    <a:pt x="28" y="236"/>
                  </a:lnTo>
                  <a:lnTo>
                    <a:pt x="21" y="234"/>
                  </a:lnTo>
                  <a:lnTo>
                    <a:pt x="11" y="233"/>
                  </a:lnTo>
                  <a:lnTo>
                    <a:pt x="5" y="231"/>
                  </a:lnTo>
                  <a:lnTo>
                    <a:pt x="0" y="231"/>
                  </a:lnTo>
                  <a:lnTo>
                    <a:pt x="0" y="231"/>
                  </a:lnTo>
                  <a:lnTo>
                    <a:pt x="5" y="221"/>
                  </a:lnTo>
                  <a:lnTo>
                    <a:pt x="5" y="2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81"/>
            <p:cNvSpPr>
              <a:spLocks/>
            </p:cNvSpPr>
            <p:nvPr/>
          </p:nvSpPr>
          <p:spPr bwMode="auto">
            <a:xfrm>
              <a:off x="5448300" y="5365751"/>
              <a:ext cx="171450" cy="80963"/>
            </a:xfrm>
            <a:custGeom>
              <a:avLst/>
              <a:gdLst/>
              <a:ahLst/>
              <a:cxnLst>
                <a:cxn ang="0">
                  <a:pos x="9" y="21"/>
                </a:cxn>
                <a:cxn ang="0">
                  <a:pos x="3" y="42"/>
                </a:cxn>
                <a:cxn ang="0">
                  <a:pos x="2" y="59"/>
                </a:cxn>
                <a:cxn ang="0">
                  <a:pos x="7" y="80"/>
                </a:cxn>
                <a:cxn ang="0">
                  <a:pos x="21" y="80"/>
                </a:cxn>
                <a:cxn ang="0">
                  <a:pos x="49" y="84"/>
                </a:cxn>
                <a:cxn ang="0">
                  <a:pos x="57" y="74"/>
                </a:cxn>
                <a:cxn ang="0">
                  <a:pos x="57" y="51"/>
                </a:cxn>
                <a:cxn ang="0">
                  <a:pos x="81" y="63"/>
                </a:cxn>
                <a:cxn ang="0">
                  <a:pos x="87" y="74"/>
                </a:cxn>
                <a:cxn ang="0">
                  <a:pos x="106" y="80"/>
                </a:cxn>
                <a:cxn ang="0">
                  <a:pos x="137" y="89"/>
                </a:cxn>
                <a:cxn ang="0">
                  <a:pos x="173" y="97"/>
                </a:cxn>
                <a:cxn ang="0">
                  <a:pos x="201" y="101"/>
                </a:cxn>
                <a:cxn ang="0">
                  <a:pos x="216" y="103"/>
                </a:cxn>
                <a:cxn ang="0">
                  <a:pos x="216" y="87"/>
                </a:cxn>
                <a:cxn ang="0">
                  <a:pos x="213" y="63"/>
                </a:cxn>
                <a:cxn ang="0">
                  <a:pos x="205" y="44"/>
                </a:cxn>
                <a:cxn ang="0">
                  <a:pos x="190" y="34"/>
                </a:cxn>
                <a:cxn ang="0">
                  <a:pos x="165" y="27"/>
                </a:cxn>
                <a:cxn ang="0">
                  <a:pos x="139" y="23"/>
                </a:cxn>
                <a:cxn ang="0">
                  <a:pos x="116" y="21"/>
                </a:cxn>
                <a:cxn ang="0">
                  <a:pos x="95" y="4"/>
                </a:cxn>
                <a:cxn ang="0">
                  <a:pos x="119" y="27"/>
                </a:cxn>
                <a:cxn ang="0">
                  <a:pos x="140" y="30"/>
                </a:cxn>
                <a:cxn ang="0">
                  <a:pos x="165" y="36"/>
                </a:cxn>
                <a:cxn ang="0">
                  <a:pos x="190" y="44"/>
                </a:cxn>
                <a:cxn ang="0">
                  <a:pos x="199" y="59"/>
                </a:cxn>
                <a:cxn ang="0">
                  <a:pos x="203" y="80"/>
                </a:cxn>
                <a:cxn ang="0">
                  <a:pos x="203" y="91"/>
                </a:cxn>
                <a:cxn ang="0">
                  <a:pos x="190" y="89"/>
                </a:cxn>
                <a:cxn ang="0">
                  <a:pos x="165" y="85"/>
                </a:cxn>
                <a:cxn ang="0">
                  <a:pos x="137" y="78"/>
                </a:cxn>
                <a:cxn ang="0">
                  <a:pos x="114" y="72"/>
                </a:cxn>
                <a:cxn ang="0">
                  <a:pos x="97" y="66"/>
                </a:cxn>
                <a:cxn ang="0">
                  <a:pos x="91" y="47"/>
                </a:cxn>
                <a:cxn ang="0">
                  <a:pos x="80" y="42"/>
                </a:cxn>
                <a:cxn ang="0">
                  <a:pos x="55" y="46"/>
                </a:cxn>
                <a:cxn ang="0">
                  <a:pos x="45" y="74"/>
                </a:cxn>
                <a:cxn ang="0">
                  <a:pos x="30" y="72"/>
                </a:cxn>
                <a:cxn ang="0">
                  <a:pos x="11" y="61"/>
                </a:cxn>
                <a:cxn ang="0">
                  <a:pos x="9" y="46"/>
                </a:cxn>
                <a:cxn ang="0">
                  <a:pos x="17" y="21"/>
                </a:cxn>
                <a:cxn ang="0">
                  <a:pos x="36" y="34"/>
                </a:cxn>
                <a:cxn ang="0">
                  <a:pos x="49" y="34"/>
                </a:cxn>
                <a:cxn ang="0">
                  <a:pos x="42" y="21"/>
                </a:cxn>
                <a:cxn ang="0">
                  <a:pos x="28" y="9"/>
                </a:cxn>
                <a:cxn ang="0">
                  <a:pos x="11" y="6"/>
                </a:cxn>
              </a:cxnLst>
              <a:rect l="0" t="0" r="r" b="b"/>
              <a:pathLst>
                <a:path w="216" h="103">
                  <a:moveTo>
                    <a:pt x="11" y="6"/>
                  </a:moveTo>
                  <a:lnTo>
                    <a:pt x="11" y="21"/>
                  </a:lnTo>
                  <a:lnTo>
                    <a:pt x="9" y="21"/>
                  </a:lnTo>
                  <a:lnTo>
                    <a:pt x="7" y="27"/>
                  </a:lnTo>
                  <a:lnTo>
                    <a:pt x="3" y="32"/>
                  </a:lnTo>
                  <a:lnTo>
                    <a:pt x="3" y="42"/>
                  </a:lnTo>
                  <a:lnTo>
                    <a:pt x="0" y="46"/>
                  </a:lnTo>
                  <a:lnTo>
                    <a:pt x="0" y="53"/>
                  </a:lnTo>
                  <a:lnTo>
                    <a:pt x="2" y="59"/>
                  </a:lnTo>
                  <a:lnTo>
                    <a:pt x="3" y="65"/>
                  </a:lnTo>
                  <a:lnTo>
                    <a:pt x="5" y="74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5" y="80"/>
                  </a:lnTo>
                  <a:lnTo>
                    <a:pt x="21" y="80"/>
                  </a:lnTo>
                  <a:lnTo>
                    <a:pt x="32" y="84"/>
                  </a:lnTo>
                  <a:lnTo>
                    <a:pt x="40" y="84"/>
                  </a:lnTo>
                  <a:lnTo>
                    <a:pt x="49" y="84"/>
                  </a:lnTo>
                  <a:lnTo>
                    <a:pt x="55" y="84"/>
                  </a:lnTo>
                  <a:lnTo>
                    <a:pt x="57" y="84"/>
                  </a:lnTo>
                  <a:lnTo>
                    <a:pt x="57" y="74"/>
                  </a:lnTo>
                  <a:lnTo>
                    <a:pt x="57" y="65"/>
                  </a:lnTo>
                  <a:lnTo>
                    <a:pt x="57" y="55"/>
                  </a:lnTo>
                  <a:lnTo>
                    <a:pt x="57" y="51"/>
                  </a:lnTo>
                  <a:lnTo>
                    <a:pt x="83" y="55"/>
                  </a:lnTo>
                  <a:lnTo>
                    <a:pt x="81" y="57"/>
                  </a:lnTo>
                  <a:lnTo>
                    <a:pt x="81" y="63"/>
                  </a:lnTo>
                  <a:lnTo>
                    <a:pt x="83" y="66"/>
                  </a:lnTo>
                  <a:lnTo>
                    <a:pt x="85" y="74"/>
                  </a:lnTo>
                  <a:lnTo>
                    <a:pt x="87" y="74"/>
                  </a:lnTo>
                  <a:lnTo>
                    <a:pt x="91" y="74"/>
                  </a:lnTo>
                  <a:lnTo>
                    <a:pt x="97" y="76"/>
                  </a:lnTo>
                  <a:lnTo>
                    <a:pt x="106" y="80"/>
                  </a:lnTo>
                  <a:lnTo>
                    <a:pt x="116" y="82"/>
                  </a:lnTo>
                  <a:lnTo>
                    <a:pt x="127" y="85"/>
                  </a:lnTo>
                  <a:lnTo>
                    <a:pt x="137" y="89"/>
                  </a:lnTo>
                  <a:lnTo>
                    <a:pt x="150" y="91"/>
                  </a:lnTo>
                  <a:lnTo>
                    <a:pt x="161" y="95"/>
                  </a:lnTo>
                  <a:lnTo>
                    <a:pt x="173" y="97"/>
                  </a:lnTo>
                  <a:lnTo>
                    <a:pt x="182" y="99"/>
                  </a:lnTo>
                  <a:lnTo>
                    <a:pt x="194" y="101"/>
                  </a:lnTo>
                  <a:lnTo>
                    <a:pt x="201" y="101"/>
                  </a:lnTo>
                  <a:lnTo>
                    <a:pt x="207" y="103"/>
                  </a:lnTo>
                  <a:lnTo>
                    <a:pt x="213" y="103"/>
                  </a:lnTo>
                  <a:lnTo>
                    <a:pt x="216" y="103"/>
                  </a:lnTo>
                  <a:lnTo>
                    <a:pt x="216" y="99"/>
                  </a:lnTo>
                  <a:lnTo>
                    <a:pt x="216" y="95"/>
                  </a:lnTo>
                  <a:lnTo>
                    <a:pt x="216" y="87"/>
                  </a:lnTo>
                  <a:lnTo>
                    <a:pt x="216" y="80"/>
                  </a:lnTo>
                  <a:lnTo>
                    <a:pt x="215" y="70"/>
                  </a:lnTo>
                  <a:lnTo>
                    <a:pt x="213" y="63"/>
                  </a:lnTo>
                  <a:lnTo>
                    <a:pt x="211" y="55"/>
                  </a:lnTo>
                  <a:lnTo>
                    <a:pt x="207" y="47"/>
                  </a:lnTo>
                  <a:lnTo>
                    <a:pt x="205" y="44"/>
                  </a:lnTo>
                  <a:lnTo>
                    <a:pt x="201" y="40"/>
                  </a:lnTo>
                  <a:lnTo>
                    <a:pt x="196" y="36"/>
                  </a:lnTo>
                  <a:lnTo>
                    <a:pt x="190" y="34"/>
                  </a:lnTo>
                  <a:lnTo>
                    <a:pt x="180" y="30"/>
                  </a:lnTo>
                  <a:lnTo>
                    <a:pt x="173" y="30"/>
                  </a:lnTo>
                  <a:lnTo>
                    <a:pt x="165" y="27"/>
                  </a:lnTo>
                  <a:lnTo>
                    <a:pt x="156" y="27"/>
                  </a:lnTo>
                  <a:lnTo>
                    <a:pt x="146" y="25"/>
                  </a:lnTo>
                  <a:lnTo>
                    <a:pt x="139" y="23"/>
                  </a:lnTo>
                  <a:lnTo>
                    <a:pt x="131" y="21"/>
                  </a:lnTo>
                  <a:lnTo>
                    <a:pt x="125" y="21"/>
                  </a:lnTo>
                  <a:lnTo>
                    <a:pt x="116" y="21"/>
                  </a:lnTo>
                  <a:lnTo>
                    <a:pt x="114" y="21"/>
                  </a:lnTo>
                  <a:lnTo>
                    <a:pt x="106" y="0"/>
                  </a:lnTo>
                  <a:lnTo>
                    <a:pt x="95" y="4"/>
                  </a:lnTo>
                  <a:lnTo>
                    <a:pt x="106" y="27"/>
                  </a:lnTo>
                  <a:lnTo>
                    <a:pt x="108" y="27"/>
                  </a:lnTo>
                  <a:lnTo>
                    <a:pt x="119" y="27"/>
                  </a:lnTo>
                  <a:lnTo>
                    <a:pt x="125" y="27"/>
                  </a:lnTo>
                  <a:lnTo>
                    <a:pt x="131" y="30"/>
                  </a:lnTo>
                  <a:lnTo>
                    <a:pt x="140" y="30"/>
                  </a:lnTo>
                  <a:lnTo>
                    <a:pt x="150" y="34"/>
                  </a:lnTo>
                  <a:lnTo>
                    <a:pt x="156" y="34"/>
                  </a:lnTo>
                  <a:lnTo>
                    <a:pt x="165" y="36"/>
                  </a:lnTo>
                  <a:lnTo>
                    <a:pt x="171" y="38"/>
                  </a:lnTo>
                  <a:lnTo>
                    <a:pt x="180" y="40"/>
                  </a:lnTo>
                  <a:lnTo>
                    <a:pt x="190" y="44"/>
                  </a:lnTo>
                  <a:lnTo>
                    <a:pt x="196" y="47"/>
                  </a:lnTo>
                  <a:lnTo>
                    <a:pt x="197" y="51"/>
                  </a:lnTo>
                  <a:lnTo>
                    <a:pt x="199" y="59"/>
                  </a:lnTo>
                  <a:lnTo>
                    <a:pt x="201" y="65"/>
                  </a:lnTo>
                  <a:lnTo>
                    <a:pt x="203" y="74"/>
                  </a:lnTo>
                  <a:lnTo>
                    <a:pt x="203" y="80"/>
                  </a:lnTo>
                  <a:lnTo>
                    <a:pt x="205" y="85"/>
                  </a:lnTo>
                  <a:lnTo>
                    <a:pt x="205" y="89"/>
                  </a:lnTo>
                  <a:lnTo>
                    <a:pt x="203" y="91"/>
                  </a:lnTo>
                  <a:lnTo>
                    <a:pt x="199" y="91"/>
                  </a:lnTo>
                  <a:lnTo>
                    <a:pt x="196" y="91"/>
                  </a:lnTo>
                  <a:lnTo>
                    <a:pt x="190" y="89"/>
                  </a:lnTo>
                  <a:lnTo>
                    <a:pt x="182" y="89"/>
                  </a:lnTo>
                  <a:lnTo>
                    <a:pt x="175" y="85"/>
                  </a:lnTo>
                  <a:lnTo>
                    <a:pt x="165" y="85"/>
                  </a:lnTo>
                  <a:lnTo>
                    <a:pt x="156" y="84"/>
                  </a:lnTo>
                  <a:lnTo>
                    <a:pt x="148" y="82"/>
                  </a:lnTo>
                  <a:lnTo>
                    <a:pt x="137" y="78"/>
                  </a:lnTo>
                  <a:lnTo>
                    <a:pt x="127" y="76"/>
                  </a:lnTo>
                  <a:lnTo>
                    <a:pt x="119" y="74"/>
                  </a:lnTo>
                  <a:lnTo>
                    <a:pt x="114" y="72"/>
                  </a:lnTo>
                  <a:lnTo>
                    <a:pt x="106" y="70"/>
                  </a:lnTo>
                  <a:lnTo>
                    <a:pt x="100" y="68"/>
                  </a:lnTo>
                  <a:lnTo>
                    <a:pt x="97" y="66"/>
                  </a:lnTo>
                  <a:lnTo>
                    <a:pt x="95" y="59"/>
                  </a:lnTo>
                  <a:lnTo>
                    <a:pt x="95" y="53"/>
                  </a:lnTo>
                  <a:lnTo>
                    <a:pt x="91" y="47"/>
                  </a:lnTo>
                  <a:lnTo>
                    <a:pt x="89" y="44"/>
                  </a:lnTo>
                  <a:lnTo>
                    <a:pt x="85" y="42"/>
                  </a:lnTo>
                  <a:lnTo>
                    <a:pt x="80" y="42"/>
                  </a:lnTo>
                  <a:lnTo>
                    <a:pt x="72" y="42"/>
                  </a:lnTo>
                  <a:lnTo>
                    <a:pt x="66" y="44"/>
                  </a:lnTo>
                  <a:lnTo>
                    <a:pt x="55" y="46"/>
                  </a:lnTo>
                  <a:lnTo>
                    <a:pt x="51" y="46"/>
                  </a:lnTo>
                  <a:lnTo>
                    <a:pt x="47" y="76"/>
                  </a:lnTo>
                  <a:lnTo>
                    <a:pt x="45" y="74"/>
                  </a:lnTo>
                  <a:lnTo>
                    <a:pt x="42" y="74"/>
                  </a:lnTo>
                  <a:lnTo>
                    <a:pt x="36" y="74"/>
                  </a:lnTo>
                  <a:lnTo>
                    <a:pt x="30" y="72"/>
                  </a:lnTo>
                  <a:lnTo>
                    <a:pt x="17" y="68"/>
                  </a:lnTo>
                  <a:lnTo>
                    <a:pt x="11" y="66"/>
                  </a:lnTo>
                  <a:lnTo>
                    <a:pt x="11" y="61"/>
                  </a:lnTo>
                  <a:lnTo>
                    <a:pt x="9" y="57"/>
                  </a:lnTo>
                  <a:lnTo>
                    <a:pt x="9" y="51"/>
                  </a:lnTo>
                  <a:lnTo>
                    <a:pt x="9" y="46"/>
                  </a:lnTo>
                  <a:lnTo>
                    <a:pt x="9" y="34"/>
                  </a:lnTo>
                  <a:lnTo>
                    <a:pt x="11" y="27"/>
                  </a:lnTo>
                  <a:lnTo>
                    <a:pt x="17" y="21"/>
                  </a:lnTo>
                  <a:lnTo>
                    <a:pt x="26" y="23"/>
                  </a:lnTo>
                  <a:lnTo>
                    <a:pt x="32" y="27"/>
                  </a:lnTo>
                  <a:lnTo>
                    <a:pt x="36" y="34"/>
                  </a:lnTo>
                  <a:lnTo>
                    <a:pt x="42" y="38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9" y="28"/>
                  </a:lnTo>
                  <a:lnTo>
                    <a:pt x="45" y="23"/>
                  </a:lnTo>
                  <a:lnTo>
                    <a:pt x="42" y="21"/>
                  </a:lnTo>
                  <a:lnTo>
                    <a:pt x="36" y="17"/>
                  </a:lnTo>
                  <a:lnTo>
                    <a:pt x="32" y="13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82"/>
            <p:cNvSpPr>
              <a:spLocks/>
            </p:cNvSpPr>
            <p:nvPr/>
          </p:nvSpPr>
          <p:spPr bwMode="auto">
            <a:xfrm>
              <a:off x="5483225" y="5380038"/>
              <a:ext cx="53975" cy="25400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10" y="10"/>
                </a:cxn>
                <a:cxn ang="0">
                  <a:pos x="19" y="13"/>
                </a:cxn>
                <a:cxn ang="0">
                  <a:pos x="29" y="13"/>
                </a:cxn>
                <a:cxn ang="0">
                  <a:pos x="37" y="13"/>
                </a:cxn>
                <a:cxn ang="0">
                  <a:pos x="46" y="8"/>
                </a:cxn>
                <a:cxn ang="0">
                  <a:pos x="54" y="4"/>
                </a:cxn>
                <a:cxn ang="0">
                  <a:pos x="61" y="0"/>
                </a:cxn>
                <a:cxn ang="0">
                  <a:pos x="65" y="0"/>
                </a:cxn>
                <a:cxn ang="0">
                  <a:pos x="69" y="6"/>
                </a:cxn>
                <a:cxn ang="0">
                  <a:pos x="40" y="29"/>
                </a:cxn>
                <a:cxn ang="0">
                  <a:pos x="12" y="32"/>
                </a:cxn>
                <a:cxn ang="0">
                  <a:pos x="0" y="19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69" h="32">
                  <a:moveTo>
                    <a:pt x="8" y="10"/>
                  </a:moveTo>
                  <a:lnTo>
                    <a:pt x="10" y="10"/>
                  </a:lnTo>
                  <a:lnTo>
                    <a:pt x="19" y="13"/>
                  </a:lnTo>
                  <a:lnTo>
                    <a:pt x="29" y="13"/>
                  </a:lnTo>
                  <a:lnTo>
                    <a:pt x="37" y="13"/>
                  </a:lnTo>
                  <a:lnTo>
                    <a:pt x="46" y="8"/>
                  </a:lnTo>
                  <a:lnTo>
                    <a:pt x="54" y="4"/>
                  </a:lnTo>
                  <a:lnTo>
                    <a:pt x="61" y="0"/>
                  </a:lnTo>
                  <a:lnTo>
                    <a:pt x="65" y="0"/>
                  </a:lnTo>
                  <a:lnTo>
                    <a:pt x="69" y="6"/>
                  </a:lnTo>
                  <a:lnTo>
                    <a:pt x="40" y="29"/>
                  </a:lnTo>
                  <a:lnTo>
                    <a:pt x="12" y="32"/>
                  </a:lnTo>
                  <a:lnTo>
                    <a:pt x="0" y="19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83"/>
            <p:cNvSpPr>
              <a:spLocks/>
            </p:cNvSpPr>
            <p:nvPr/>
          </p:nvSpPr>
          <p:spPr bwMode="auto">
            <a:xfrm>
              <a:off x="5410200" y="4856163"/>
              <a:ext cx="34925" cy="1333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4" y="31"/>
                </a:cxn>
                <a:cxn ang="0">
                  <a:pos x="8" y="40"/>
                </a:cxn>
                <a:cxn ang="0">
                  <a:pos x="12" y="50"/>
                </a:cxn>
                <a:cxn ang="0">
                  <a:pos x="15" y="63"/>
                </a:cxn>
                <a:cxn ang="0">
                  <a:pos x="17" y="74"/>
                </a:cxn>
                <a:cxn ang="0">
                  <a:pos x="21" y="86"/>
                </a:cxn>
                <a:cxn ang="0">
                  <a:pos x="23" y="97"/>
                </a:cxn>
                <a:cxn ang="0">
                  <a:pos x="23" y="109"/>
                </a:cxn>
                <a:cxn ang="0">
                  <a:pos x="23" y="120"/>
                </a:cxn>
                <a:cxn ang="0">
                  <a:pos x="25" y="131"/>
                </a:cxn>
                <a:cxn ang="0">
                  <a:pos x="25" y="139"/>
                </a:cxn>
                <a:cxn ang="0">
                  <a:pos x="25" y="148"/>
                </a:cxn>
                <a:cxn ang="0">
                  <a:pos x="25" y="152"/>
                </a:cxn>
                <a:cxn ang="0">
                  <a:pos x="27" y="154"/>
                </a:cxn>
                <a:cxn ang="0">
                  <a:pos x="44" y="169"/>
                </a:cxn>
                <a:cxn ang="0">
                  <a:pos x="42" y="166"/>
                </a:cxn>
                <a:cxn ang="0">
                  <a:pos x="42" y="160"/>
                </a:cxn>
                <a:cxn ang="0">
                  <a:pos x="42" y="154"/>
                </a:cxn>
                <a:cxn ang="0">
                  <a:pos x="42" y="148"/>
                </a:cxn>
                <a:cxn ang="0">
                  <a:pos x="42" y="141"/>
                </a:cxn>
                <a:cxn ang="0">
                  <a:pos x="42" y="135"/>
                </a:cxn>
                <a:cxn ang="0">
                  <a:pos x="40" y="126"/>
                </a:cxn>
                <a:cxn ang="0">
                  <a:pos x="38" y="120"/>
                </a:cxn>
                <a:cxn ang="0">
                  <a:pos x="38" y="112"/>
                </a:cxn>
                <a:cxn ang="0">
                  <a:pos x="36" y="105"/>
                </a:cxn>
                <a:cxn ang="0">
                  <a:pos x="34" y="97"/>
                </a:cxn>
                <a:cxn ang="0">
                  <a:pos x="32" y="89"/>
                </a:cxn>
                <a:cxn ang="0">
                  <a:pos x="32" y="84"/>
                </a:cxn>
                <a:cxn ang="0">
                  <a:pos x="31" y="80"/>
                </a:cxn>
                <a:cxn ang="0">
                  <a:pos x="29" y="72"/>
                </a:cxn>
                <a:cxn ang="0">
                  <a:pos x="27" y="67"/>
                </a:cxn>
                <a:cxn ang="0">
                  <a:pos x="23" y="59"/>
                </a:cxn>
                <a:cxn ang="0">
                  <a:pos x="23" y="53"/>
                </a:cxn>
                <a:cxn ang="0">
                  <a:pos x="19" y="46"/>
                </a:cxn>
                <a:cxn ang="0">
                  <a:pos x="19" y="40"/>
                </a:cxn>
                <a:cxn ang="0">
                  <a:pos x="17" y="34"/>
                </a:cxn>
                <a:cxn ang="0">
                  <a:pos x="15" y="29"/>
                </a:cxn>
                <a:cxn ang="0">
                  <a:pos x="12" y="17"/>
                </a:cxn>
                <a:cxn ang="0">
                  <a:pos x="10" y="8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44" h="169">
                  <a:moveTo>
                    <a:pt x="0" y="17"/>
                  </a:moveTo>
                  <a:lnTo>
                    <a:pt x="0" y="19"/>
                  </a:lnTo>
                  <a:lnTo>
                    <a:pt x="2" y="23"/>
                  </a:lnTo>
                  <a:lnTo>
                    <a:pt x="4" y="31"/>
                  </a:lnTo>
                  <a:lnTo>
                    <a:pt x="8" y="40"/>
                  </a:lnTo>
                  <a:lnTo>
                    <a:pt x="12" y="50"/>
                  </a:lnTo>
                  <a:lnTo>
                    <a:pt x="15" y="63"/>
                  </a:lnTo>
                  <a:lnTo>
                    <a:pt x="17" y="74"/>
                  </a:lnTo>
                  <a:lnTo>
                    <a:pt x="21" y="86"/>
                  </a:lnTo>
                  <a:lnTo>
                    <a:pt x="23" y="97"/>
                  </a:lnTo>
                  <a:lnTo>
                    <a:pt x="23" y="109"/>
                  </a:lnTo>
                  <a:lnTo>
                    <a:pt x="23" y="120"/>
                  </a:lnTo>
                  <a:lnTo>
                    <a:pt x="25" y="131"/>
                  </a:lnTo>
                  <a:lnTo>
                    <a:pt x="25" y="139"/>
                  </a:lnTo>
                  <a:lnTo>
                    <a:pt x="25" y="148"/>
                  </a:lnTo>
                  <a:lnTo>
                    <a:pt x="25" y="152"/>
                  </a:lnTo>
                  <a:lnTo>
                    <a:pt x="27" y="154"/>
                  </a:lnTo>
                  <a:lnTo>
                    <a:pt x="44" y="169"/>
                  </a:lnTo>
                  <a:lnTo>
                    <a:pt x="42" y="166"/>
                  </a:lnTo>
                  <a:lnTo>
                    <a:pt x="42" y="160"/>
                  </a:lnTo>
                  <a:lnTo>
                    <a:pt x="42" y="154"/>
                  </a:lnTo>
                  <a:lnTo>
                    <a:pt x="42" y="148"/>
                  </a:lnTo>
                  <a:lnTo>
                    <a:pt x="42" y="141"/>
                  </a:lnTo>
                  <a:lnTo>
                    <a:pt x="42" y="135"/>
                  </a:lnTo>
                  <a:lnTo>
                    <a:pt x="40" y="126"/>
                  </a:lnTo>
                  <a:lnTo>
                    <a:pt x="38" y="120"/>
                  </a:lnTo>
                  <a:lnTo>
                    <a:pt x="38" y="112"/>
                  </a:lnTo>
                  <a:lnTo>
                    <a:pt x="36" y="105"/>
                  </a:lnTo>
                  <a:lnTo>
                    <a:pt x="34" y="97"/>
                  </a:lnTo>
                  <a:lnTo>
                    <a:pt x="32" y="89"/>
                  </a:lnTo>
                  <a:lnTo>
                    <a:pt x="32" y="84"/>
                  </a:lnTo>
                  <a:lnTo>
                    <a:pt x="31" y="80"/>
                  </a:lnTo>
                  <a:lnTo>
                    <a:pt x="29" y="72"/>
                  </a:lnTo>
                  <a:lnTo>
                    <a:pt x="27" y="67"/>
                  </a:lnTo>
                  <a:lnTo>
                    <a:pt x="23" y="59"/>
                  </a:lnTo>
                  <a:lnTo>
                    <a:pt x="23" y="53"/>
                  </a:lnTo>
                  <a:lnTo>
                    <a:pt x="19" y="46"/>
                  </a:lnTo>
                  <a:lnTo>
                    <a:pt x="19" y="40"/>
                  </a:lnTo>
                  <a:lnTo>
                    <a:pt x="17" y="34"/>
                  </a:lnTo>
                  <a:lnTo>
                    <a:pt x="15" y="29"/>
                  </a:lnTo>
                  <a:lnTo>
                    <a:pt x="12" y="17"/>
                  </a:lnTo>
                  <a:lnTo>
                    <a:pt x="10" y="8"/>
                  </a:lnTo>
                  <a:lnTo>
                    <a:pt x="8" y="2"/>
                  </a:lnTo>
                  <a:lnTo>
                    <a:pt x="8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4"/>
            <p:cNvSpPr>
              <a:spLocks/>
            </p:cNvSpPr>
            <p:nvPr/>
          </p:nvSpPr>
          <p:spPr bwMode="auto">
            <a:xfrm>
              <a:off x="3806825" y="4826001"/>
              <a:ext cx="25400" cy="3968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3"/>
                </a:cxn>
                <a:cxn ang="0">
                  <a:pos x="0" y="21"/>
                </a:cxn>
                <a:cxn ang="0">
                  <a:pos x="2" y="27"/>
                </a:cxn>
                <a:cxn ang="0">
                  <a:pos x="3" y="32"/>
                </a:cxn>
                <a:cxn ang="0">
                  <a:pos x="9" y="42"/>
                </a:cxn>
                <a:cxn ang="0">
                  <a:pos x="15" y="48"/>
                </a:cxn>
                <a:cxn ang="0">
                  <a:pos x="22" y="51"/>
                </a:cxn>
                <a:cxn ang="0">
                  <a:pos x="28" y="51"/>
                </a:cxn>
                <a:cxn ang="0">
                  <a:pos x="32" y="46"/>
                </a:cxn>
                <a:cxn ang="0">
                  <a:pos x="30" y="38"/>
                </a:cxn>
                <a:cxn ang="0">
                  <a:pos x="30" y="32"/>
                </a:cxn>
                <a:cxn ang="0">
                  <a:pos x="28" y="25"/>
                </a:cxn>
                <a:cxn ang="0">
                  <a:pos x="26" y="17"/>
                </a:cxn>
                <a:cxn ang="0">
                  <a:pos x="24" y="11"/>
                </a:cxn>
                <a:cxn ang="0">
                  <a:pos x="21" y="4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2" h="51">
                  <a:moveTo>
                    <a:pt x="13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2" y="27"/>
                  </a:lnTo>
                  <a:lnTo>
                    <a:pt x="3" y="32"/>
                  </a:lnTo>
                  <a:lnTo>
                    <a:pt x="9" y="42"/>
                  </a:lnTo>
                  <a:lnTo>
                    <a:pt x="15" y="48"/>
                  </a:lnTo>
                  <a:lnTo>
                    <a:pt x="22" y="51"/>
                  </a:lnTo>
                  <a:lnTo>
                    <a:pt x="28" y="51"/>
                  </a:lnTo>
                  <a:lnTo>
                    <a:pt x="32" y="46"/>
                  </a:lnTo>
                  <a:lnTo>
                    <a:pt x="30" y="38"/>
                  </a:lnTo>
                  <a:lnTo>
                    <a:pt x="30" y="32"/>
                  </a:lnTo>
                  <a:lnTo>
                    <a:pt x="28" y="25"/>
                  </a:lnTo>
                  <a:lnTo>
                    <a:pt x="26" y="17"/>
                  </a:lnTo>
                  <a:lnTo>
                    <a:pt x="24" y="11"/>
                  </a:lnTo>
                  <a:lnTo>
                    <a:pt x="21" y="4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6D6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85"/>
            <p:cNvSpPr>
              <a:spLocks/>
            </p:cNvSpPr>
            <p:nvPr/>
          </p:nvSpPr>
          <p:spPr bwMode="auto">
            <a:xfrm>
              <a:off x="3783012" y="4276726"/>
              <a:ext cx="249237" cy="180975"/>
            </a:xfrm>
            <a:custGeom>
              <a:avLst/>
              <a:gdLst/>
              <a:ahLst/>
              <a:cxnLst>
                <a:cxn ang="0">
                  <a:pos x="8" y="142"/>
                </a:cxn>
                <a:cxn ang="0">
                  <a:pos x="2" y="123"/>
                </a:cxn>
                <a:cxn ang="0">
                  <a:pos x="0" y="106"/>
                </a:cxn>
                <a:cxn ang="0">
                  <a:pos x="15" y="82"/>
                </a:cxn>
                <a:cxn ang="0">
                  <a:pos x="15" y="72"/>
                </a:cxn>
                <a:cxn ang="0">
                  <a:pos x="12" y="47"/>
                </a:cxn>
                <a:cxn ang="0">
                  <a:pos x="27" y="13"/>
                </a:cxn>
                <a:cxn ang="0">
                  <a:pos x="57" y="0"/>
                </a:cxn>
                <a:cxn ang="0">
                  <a:pos x="86" y="19"/>
                </a:cxn>
                <a:cxn ang="0">
                  <a:pos x="120" y="47"/>
                </a:cxn>
                <a:cxn ang="0">
                  <a:pos x="128" y="32"/>
                </a:cxn>
                <a:cxn ang="0">
                  <a:pos x="154" y="17"/>
                </a:cxn>
                <a:cxn ang="0">
                  <a:pos x="173" y="13"/>
                </a:cxn>
                <a:cxn ang="0">
                  <a:pos x="192" y="23"/>
                </a:cxn>
                <a:cxn ang="0">
                  <a:pos x="206" y="42"/>
                </a:cxn>
                <a:cxn ang="0">
                  <a:pos x="213" y="74"/>
                </a:cxn>
                <a:cxn ang="0">
                  <a:pos x="266" y="135"/>
                </a:cxn>
                <a:cxn ang="0">
                  <a:pos x="272" y="118"/>
                </a:cxn>
                <a:cxn ang="0">
                  <a:pos x="287" y="104"/>
                </a:cxn>
                <a:cxn ang="0">
                  <a:pos x="306" y="142"/>
                </a:cxn>
                <a:cxn ang="0">
                  <a:pos x="301" y="158"/>
                </a:cxn>
                <a:cxn ang="0">
                  <a:pos x="278" y="177"/>
                </a:cxn>
                <a:cxn ang="0">
                  <a:pos x="285" y="188"/>
                </a:cxn>
                <a:cxn ang="0">
                  <a:pos x="282" y="203"/>
                </a:cxn>
                <a:cxn ang="0">
                  <a:pos x="276" y="207"/>
                </a:cxn>
                <a:cxn ang="0">
                  <a:pos x="265" y="220"/>
                </a:cxn>
                <a:cxn ang="0">
                  <a:pos x="175" y="224"/>
                </a:cxn>
                <a:cxn ang="0">
                  <a:pos x="200" y="215"/>
                </a:cxn>
                <a:cxn ang="0">
                  <a:pos x="227" y="199"/>
                </a:cxn>
                <a:cxn ang="0">
                  <a:pos x="230" y="186"/>
                </a:cxn>
                <a:cxn ang="0">
                  <a:pos x="242" y="179"/>
                </a:cxn>
                <a:cxn ang="0">
                  <a:pos x="251" y="161"/>
                </a:cxn>
                <a:cxn ang="0">
                  <a:pos x="259" y="150"/>
                </a:cxn>
                <a:cxn ang="0">
                  <a:pos x="208" y="97"/>
                </a:cxn>
                <a:cxn ang="0">
                  <a:pos x="194" y="116"/>
                </a:cxn>
                <a:cxn ang="0">
                  <a:pos x="168" y="125"/>
                </a:cxn>
                <a:cxn ang="0">
                  <a:pos x="147" y="125"/>
                </a:cxn>
                <a:cxn ang="0">
                  <a:pos x="126" y="112"/>
                </a:cxn>
                <a:cxn ang="0">
                  <a:pos x="112" y="85"/>
                </a:cxn>
                <a:cxn ang="0">
                  <a:pos x="111" y="61"/>
                </a:cxn>
                <a:cxn ang="0">
                  <a:pos x="95" y="59"/>
                </a:cxn>
                <a:cxn ang="0">
                  <a:pos x="95" y="74"/>
                </a:cxn>
                <a:cxn ang="0">
                  <a:pos x="80" y="87"/>
                </a:cxn>
                <a:cxn ang="0">
                  <a:pos x="59" y="108"/>
                </a:cxn>
                <a:cxn ang="0">
                  <a:pos x="59" y="120"/>
                </a:cxn>
                <a:cxn ang="0">
                  <a:pos x="82" y="142"/>
                </a:cxn>
                <a:cxn ang="0">
                  <a:pos x="55" y="127"/>
                </a:cxn>
                <a:cxn ang="0">
                  <a:pos x="48" y="108"/>
                </a:cxn>
                <a:cxn ang="0">
                  <a:pos x="31" y="93"/>
                </a:cxn>
                <a:cxn ang="0">
                  <a:pos x="15" y="104"/>
                </a:cxn>
                <a:cxn ang="0">
                  <a:pos x="10" y="120"/>
                </a:cxn>
                <a:cxn ang="0">
                  <a:pos x="10" y="142"/>
                </a:cxn>
              </a:cxnLst>
              <a:rect l="0" t="0" r="r" b="b"/>
              <a:pathLst>
                <a:path w="314" h="228">
                  <a:moveTo>
                    <a:pt x="10" y="148"/>
                  </a:moveTo>
                  <a:lnTo>
                    <a:pt x="10" y="146"/>
                  </a:lnTo>
                  <a:lnTo>
                    <a:pt x="8" y="142"/>
                  </a:lnTo>
                  <a:lnTo>
                    <a:pt x="6" y="137"/>
                  </a:lnTo>
                  <a:lnTo>
                    <a:pt x="4" y="131"/>
                  </a:lnTo>
                  <a:lnTo>
                    <a:pt x="2" y="123"/>
                  </a:lnTo>
                  <a:lnTo>
                    <a:pt x="0" y="118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97"/>
                  </a:lnTo>
                  <a:lnTo>
                    <a:pt x="10" y="89"/>
                  </a:lnTo>
                  <a:lnTo>
                    <a:pt x="15" y="82"/>
                  </a:lnTo>
                  <a:lnTo>
                    <a:pt x="19" y="80"/>
                  </a:lnTo>
                  <a:lnTo>
                    <a:pt x="17" y="78"/>
                  </a:lnTo>
                  <a:lnTo>
                    <a:pt x="15" y="72"/>
                  </a:lnTo>
                  <a:lnTo>
                    <a:pt x="12" y="64"/>
                  </a:lnTo>
                  <a:lnTo>
                    <a:pt x="12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9" y="24"/>
                  </a:lnTo>
                  <a:lnTo>
                    <a:pt x="27" y="13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69" y="4"/>
                  </a:lnTo>
                  <a:lnTo>
                    <a:pt x="78" y="9"/>
                  </a:lnTo>
                  <a:lnTo>
                    <a:pt x="86" y="19"/>
                  </a:lnTo>
                  <a:lnTo>
                    <a:pt x="90" y="28"/>
                  </a:lnTo>
                  <a:lnTo>
                    <a:pt x="92" y="40"/>
                  </a:lnTo>
                  <a:lnTo>
                    <a:pt x="120" y="47"/>
                  </a:lnTo>
                  <a:lnTo>
                    <a:pt x="120" y="43"/>
                  </a:lnTo>
                  <a:lnTo>
                    <a:pt x="122" y="40"/>
                  </a:lnTo>
                  <a:lnTo>
                    <a:pt x="128" y="32"/>
                  </a:lnTo>
                  <a:lnTo>
                    <a:pt x="135" y="26"/>
                  </a:lnTo>
                  <a:lnTo>
                    <a:pt x="145" y="19"/>
                  </a:lnTo>
                  <a:lnTo>
                    <a:pt x="154" y="17"/>
                  </a:lnTo>
                  <a:lnTo>
                    <a:pt x="160" y="13"/>
                  </a:lnTo>
                  <a:lnTo>
                    <a:pt x="166" y="13"/>
                  </a:lnTo>
                  <a:lnTo>
                    <a:pt x="173" y="13"/>
                  </a:lnTo>
                  <a:lnTo>
                    <a:pt x="181" y="17"/>
                  </a:lnTo>
                  <a:lnTo>
                    <a:pt x="187" y="19"/>
                  </a:lnTo>
                  <a:lnTo>
                    <a:pt x="192" y="23"/>
                  </a:lnTo>
                  <a:lnTo>
                    <a:pt x="196" y="24"/>
                  </a:lnTo>
                  <a:lnTo>
                    <a:pt x="200" y="30"/>
                  </a:lnTo>
                  <a:lnTo>
                    <a:pt x="206" y="42"/>
                  </a:lnTo>
                  <a:lnTo>
                    <a:pt x="211" y="55"/>
                  </a:lnTo>
                  <a:lnTo>
                    <a:pt x="211" y="64"/>
                  </a:lnTo>
                  <a:lnTo>
                    <a:pt x="213" y="74"/>
                  </a:lnTo>
                  <a:lnTo>
                    <a:pt x="213" y="82"/>
                  </a:lnTo>
                  <a:lnTo>
                    <a:pt x="213" y="85"/>
                  </a:lnTo>
                  <a:lnTo>
                    <a:pt x="266" y="135"/>
                  </a:lnTo>
                  <a:lnTo>
                    <a:pt x="266" y="123"/>
                  </a:lnTo>
                  <a:lnTo>
                    <a:pt x="276" y="120"/>
                  </a:lnTo>
                  <a:lnTo>
                    <a:pt x="272" y="118"/>
                  </a:lnTo>
                  <a:lnTo>
                    <a:pt x="274" y="112"/>
                  </a:lnTo>
                  <a:lnTo>
                    <a:pt x="282" y="106"/>
                  </a:lnTo>
                  <a:lnTo>
                    <a:pt x="287" y="104"/>
                  </a:lnTo>
                  <a:lnTo>
                    <a:pt x="314" y="135"/>
                  </a:lnTo>
                  <a:lnTo>
                    <a:pt x="304" y="139"/>
                  </a:lnTo>
                  <a:lnTo>
                    <a:pt x="306" y="142"/>
                  </a:lnTo>
                  <a:lnTo>
                    <a:pt x="308" y="150"/>
                  </a:lnTo>
                  <a:lnTo>
                    <a:pt x="303" y="156"/>
                  </a:lnTo>
                  <a:lnTo>
                    <a:pt x="301" y="158"/>
                  </a:lnTo>
                  <a:lnTo>
                    <a:pt x="295" y="171"/>
                  </a:lnTo>
                  <a:lnTo>
                    <a:pt x="287" y="180"/>
                  </a:lnTo>
                  <a:lnTo>
                    <a:pt x="278" y="177"/>
                  </a:lnTo>
                  <a:lnTo>
                    <a:pt x="280" y="179"/>
                  </a:lnTo>
                  <a:lnTo>
                    <a:pt x="282" y="182"/>
                  </a:lnTo>
                  <a:lnTo>
                    <a:pt x="285" y="188"/>
                  </a:lnTo>
                  <a:lnTo>
                    <a:pt x="287" y="194"/>
                  </a:lnTo>
                  <a:lnTo>
                    <a:pt x="284" y="199"/>
                  </a:lnTo>
                  <a:lnTo>
                    <a:pt x="282" y="203"/>
                  </a:lnTo>
                  <a:lnTo>
                    <a:pt x="276" y="199"/>
                  </a:lnTo>
                  <a:lnTo>
                    <a:pt x="276" y="203"/>
                  </a:lnTo>
                  <a:lnTo>
                    <a:pt x="276" y="207"/>
                  </a:lnTo>
                  <a:lnTo>
                    <a:pt x="268" y="209"/>
                  </a:lnTo>
                  <a:lnTo>
                    <a:pt x="266" y="213"/>
                  </a:lnTo>
                  <a:lnTo>
                    <a:pt x="265" y="220"/>
                  </a:lnTo>
                  <a:lnTo>
                    <a:pt x="253" y="222"/>
                  </a:lnTo>
                  <a:lnTo>
                    <a:pt x="173" y="228"/>
                  </a:lnTo>
                  <a:lnTo>
                    <a:pt x="175" y="224"/>
                  </a:lnTo>
                  <a:lnTo>
                    <a:pt x="181" y="222"/>
                  </a:lnTo>
                  <a:lnTo>
                    <a:pt x="190" y="218"/>
                  </a:lnTo>
                  <a:lnTo>
                    <a:pt x="200" y="215"/>
                  </a:lnTo>
                  <a:lnTo>
                    <a:pt x="209" y="209"/>
                  </a:lnTo>
                  <a:lnTo>
                    <a:pt x="219" y="203"/>
                  </a:lnTo>
                  <a:lnTo>
                    <a:pt x="227" y="199"/>
                  </a:lnTo>
                  <a:lnTo>
                    <a:pt x="230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30" y="182"/>
                  </a:lnTo>
                  <a:lnTo>
                    <a:pt x="232" y="180"/>
                  </a:lnTo>
                  <a:lnTo>
                    <a:pt x="242" y="179"/>
                  </a:lnTo>
                  <a:lnTo>
                    <a:pt x="242" y="167"/>
                  </a:lnTo>
                  <a:lnTo>
                    <a:pt x="246" y="163"/>
                  </a:lnTo>
                  <a:lnTo>
                    <a:pt x="251" y="161"/>
                  </a:lnTo>
                  <a:lnTo>
                    <a:pt x="255" y="161"/>
                  </a:lnTo>
                  <a:lnTo>
                    <a:pt x="257" y="158"/>
                  </a:lnTo>
                  <a:lnTo>
                    <a:pt x="259" y="150"/>
                  </a:lnTo>
                  <a:lnTo>
                    <a:pt x="261" y="148"/>
                  </a:lnTo>
                  <a:lnTo>
                    <a:pt x="209" y="95"/>
                  </a:lnTo>
                  <a:lnTo>
                    <a:pt x="208" y="97"/>
                  </a:lnTo>
                  <a:lnTo>
                    <a:pt x="206" y="102"/>
                  </a:lnTo>
                  <a:lnTo>
                    <a:pt x="200" y="108"/>
                  </a:lnTo>
                  <a:lnTo>
                    <a:pt x="194" y="116"/>
                  </a:lnTo>
                  <a:lnTo>
                    <a:pt x="185" y="120"/>
                  </a:lnTo>
                  <a:lnTo>
                    <a:pt x="175" y="125"/>
                  </a:lnTo>
                  <a:lnTo>
                    <a:pt x="168" y="125"/>
                  </a:lnTo>
                  <a:lnTo>
                    <a:pt x="162" y="127"/>
                  </a:lnTo>
                  <a:lnTo>
                    <a:pt x="154" y="127"/>
                  </a:lnTo>
                  <a:lnTo>
                    <a:pt x="147" y="125"/>
                  </a:lnTo>
                  <a:lnTo>
                    <a:pt x="137" y="120"/>
                  </a:lnTo>
                  <a:lnTo>
                    <a:pt x="131" y="118"/>
                  </a:lnTo>
                  <a:lnTo>
                    <a:pt x="126" y="112"/>
                  </a:lnTo>
                  <a:lnTo>
                    <a:pt x="122" y="108"/>
                  </a:lnTo>
                  <a:lnTo>
                    <a:pt x="116" y="95"/>
                  </a:lnTo>
                  <a:lnTo>
                    <a:pt x="112" y="85"/>
                  </a:lnTo>
                  <a:lnTo>
                    <a:pt x="111" y="74"/>
                  </a:lnTo>
                  <a:lnTo>
                    <a:pt x="111" y="66"/>
                  </a:lnTo>
                  <a:lnTo>
                    <a:pt x="111" y="61"/>
                  </a:lnTo>
                  <a:lnTo>
                    <a:pt x="112" y="59"/>
                  </a:lnTo>
                  <a:lnTo>
                    <a:pt x="95" y="57"/>
                  </a:lnTo>
                  <a:lnTo>
                    <a:pt x="95" y="59"/>
                  </a:lnTo>
                  <a:lnTo>
                    <a:pt x="95" y="64"/>
                  </a:lnTo>
                  <a:lnTo>
                    <a:pt x="95" y="70"/>
                  </a:lnTo>
                  <a:lnTo>
                    <a:pt x="95" y="74"/>
                  </a:lnTo>
                  <a:lnTo>
                    <a:pt x="92" y="74"/>
                  </a:lnTo>
                  <a:lnTo>
                    <a:pt x="86" y="80"/>
                  </a:lnTo>
                  <a:lnTo>
                    <a:pt x="80" y="87"/>
                  </a:lnTo>
                  <a:lnTo>
                    <a:pt x="74" y="95"/>
                  </a:lnTo>
                  <a:lnTo>
                    <a:pt x="65" y="101"/>
                  </a:lnTo>
                  <a:lnTo>
                    <a:pt x="59" y="108"/>
                  </a:lnTo>
                  <a:lnTo>
                    <a:pt x="55" y="112"/>
                  </a:lnTo>
                  <a:lnTo>
                    <a:pt x="55" y="116"/>
                  </a:lnTo>
                  <a:lnTo>
                    <a:pt x="59" y="120"/>
                  </a:lnTo>
                  <a:lnTo>
                    <a:pt x="71" y="129"/>
                  </a:lnTo>
                  <a:lnTo>
                    <a:pt x="80" y="135"/>
                  </a:lnTo>
                  <a:lnTo>
                    <a:pt x="82" y="142"/>
                  </a:lnTo>
                  <a:lnTo>
                    <a:pt x="76" y="139"/>
                  </a:lnTo>
                  <a:lnTo>
                    <a:pt x="67" y="133"/>
                  </a:lnTo>
                  <a:lnTo>
                    <a:pt x="55" y="127"/>
                  </a:lnTo>
                  <a:lnTo>
                    <a:pt x="46" y="123"/>
                  </a:lnTo>
                  <a:lnTo>
                    <a:pt x="44" y="118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3" y="99"/>
                  </a:lnTo>
                  <a:lnTo>
                    <a:pt x="31" y="93"/>
                  </a:lnTo>
                  <a:lnTo>
                    <a:pt x="27" y="93"/>
                  </a:lnTo>
                  <a:lnTo>
                    <a:pt x="21" y="99"/>
                  </a:lnTo>
                  <a:lnTo>
                    <a:pt x="15" y="104"/>
                  </a:lnTo>
                  <a:lnTo>
                    <a:pt x="12" y="112"/>
                  </a:lnTo>
                  <a:lnTo>
                    <a:pt x="10" y="114"/>
                  </a:lnTo>
                  <a:lnTo>
                    <a:pt x="10" y="120"/>
                  </a:lnTo>
                  <a:lnTo>
                    <a:pt x="10" y="125"/>
                  </a:lnTo>
                  <a:lnTo>
                    <a:pt x="10" y="133"/>
                  </a:lnTo>
                  <a:lnTo>
                    <a:pt x="10" y="142"/>
                  </a:lnTo>
                  <a:lnTo>
                    <a:pt x="10" y="148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86"/>
            <p:cNvSpPr>
              <a:spLocks/>
            </p:cNvSpPr>
            <p:nvPr/>
          </p:nvSpPr>
          <p:spPr bwMode="auto">
            <a:xfrm>
              <a:off x="3719512" y="4395788"/>
              <a:ext cx="112712" cy="19050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20" y="13"/>
                </a:cxn>
                <a:cxn ang="0">
                  <a:pos x="116" y="11"/>
                </a:cxn>
                <a:cxn ang="0">
                  <a:pos x="107" y="11"/>
                </a:cxn>
                <a:cxn ang="0">
                  <a:pos x="99" y="10"/>
                </a:cxn>
                <a:cxn ang="0">
                  <a:pos x="94" y="10"/>
                </a:cxn>
                <a:cxn ang="0">
                  <a:pos x="86" y="10"/>
                </a:cxn>
                <a:cxn ang="0">
                  <a:pos x="80" y="10"/>
                </a:cxn>
                <a:cxn ang="0">
                  <a:pos x="73" y="10"/>
                </a:cxn>
                <a:cxn ang="0">
                  <a:pos x="65" y="10"/>
                </a:cxn>
                <a:cxn ang="0">
                  <a:pos x="59" y="8"/>
                </a:cxn>
                <a:cxn ang="0">
                  <a:pos x="52" y="8"/>
                </a:cxn>
                <a:cxn ang="0">
                  <a:pos x="42" y="8"/>
                </a:cxn>
                <a:cxn ang="0">
                  <a:pos x="37" y="8"/>
                </a:cxn>
                <a:cxn ang="0">
                  <a:pos x="31" y="8"/>
                </a:cxn>
                <a:cxn ang="0">
                  <a:pos x="25" y="10"/>
                </a:cxn>
                <a:cxn ang="0">
                  <a:pos x="19" y="10"/>
                </a:cxn>
                <a:cxn ang="0">
                  <a:pos x="14" y="11"/>
                </a:cxn>
                <a:cxn ang="0">
                  <a:pos x="4" y="17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10" y="21"/>
                </a:cxn>
                <a:cxn ang="0">
                  <a:pos x="14" y="19"/>
                </a:cxn>
                <a:cxn ang="0">
                  <a:pos x="19" y="17"/>
                </a:cxn>
                <a:cxn ang="0">
                  <a:pos x="27" y="15"/>
                </a:cxn>
                <a:cxn ang="0">
                  <a:pos x="37" y="15"/>
                </a:cxn>
                <a:cxn ang="0">
                  <a:pos x="40" y="15"/>
                </a:cxn>
                <a:cxn ang="0">
                  <a:pos x="46" y="15"/>
                </a:cxn>
                <a:cxn ang="0">
                  <a:pos x="52" y="15"/>
                </a:cxn>
                <a:cxn ang="0">
                  <a:pos x="59" y="17"/>
                </a:cxn>
                <a:cxn ang="0">
                  <a:pos x="67" y="17"/>
                </a:cxn>
                <a:cxn ang="0">
                  <a:pos x="75" y="19"/>
                </a:cxn>
                <a:cxn ang="0">
                  <a:pos x="80" y="19"/>
                </a:cxn>
                <a:cxn ang="0">
                  <a:pos x="90" y="21"/>
                </a:cxn>
                <a:cxn ang="0">
                  <a:pos x="95" y="21"/>
                </a:cxn>
                <a:cxn ang="0">
                  <a:pos x="101" y="23"/>
                </a:cxn>
                <a:cxn ang="0">
                  <a:pos x="107" y="25"/>
                </a:cxn>
                <a:cxn ang="0">
                  <a:pos x="113" y="25"/>
                </a:cxn>
                <a:cxn ang="0">
                  <a:pos x="122" y="25"/>
                </a:cxn>
                <a:cxn ang="0">
                  <a:pos x="126" y="25"/>
                </a:cxn>
                <a:cxn ang="0">
                  <a:pos x="130" y="19"/>
                </a:cxn>
                <a:cxn ang="0">
                  <a:pos x="135" y="11"/>
                </a:cxn>
                <a:cxn ang="0">
                  <a:pos x="139" y="6"/>
                </a:cxn>
                <a:cxn ang="0">
                  <a:pos x="141" y="2"/>
                </a:cxn>
                <a:cxn ang="0">
                  <a:pos x="135" y="0"/>
                </a:cxn>
                <a:cxn ang="0">
                  <a:pos x="133" y="0"/>
                </a:cxn>
                <a:cxn ang="0">
                  <a:pos x="133" y="0"/>
                </a:cxn>
              </a:cxnLst>
              <a:rect l="0" t="0" r="r" b="b"/>
              <a:pathLst>
                <a:path w="141" h="25">
                  <a:moveTo>
                    <a:pt x="133" y="0"/>
                  </a:moveTo>
                  <a:lnTo>
                    <a:pt x="120" y="13"/>
                  </a:lnTo>
                  <a:lnTo>
                    <a:pt x="116" y="11"/>
                  </a:lnTo>
                  <a:lnTo>
                    <a:pt x="107" y="11"/>
                  </a:lnTo>
                  <a:lnTo>
                    <a:pt x="99" y="10"/>
                  </a:lnTo>
                  <a:lnTo>
                    <a:pt x="94" y="10"/>
                  </a:lnTo>
                  <a:lnTo>
                    <a:pt x="86" y="10"/>
                  </a:lnTo>
                  <a:lnTo>
                    <a:pt x="80" y="10"/>
                  </a:lnTo>
                  <a:lnTo>
                    <a:pt x="73" y="10"/>
                  </a:lnTo>
                  <a:lnTo>
                    <a:pt x="65" y="10"/>
                  </a:lnTo>
                  <a:lnTo>
                    <a:pt x="59" y="8"/>
                  </a:lnTo>
                  <a:lnTo>
                    <a:pt x="52" y="8"/>
                  </a:lnTo>
                  <a:lnTo>
                    <a:pt x="42" y="8"/>
                  </a:lnTo>
                  <a:lnTo>
                    <a:pt x="37" y="8"/>
                  </a:lnTo>
                  <a:lnTo>
                    <a:pt x="31" y="8"/>
                  </a:lnTo>
                  <a:lnTo>
                    <a:pt x="25" y="10"/>
                  </a:lnTo>
                  <a:lnTo>
                    <a:pt x="19" y="10"/>
                  </a:lnTo>
                  <a:lnTo>
                    <a:pt x="14" y="11"/>
                  </a:lnTo>
                  <a:lnTo>
                    <a:pt x="4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0" y="21"/>
                  </a:lnTo>
                  <a:lnTo>
                    <a:pt x="14" y="19"/>
                  </a:lnTo>
                  <a:lnTo>
                    <a:pt x="19" y="17"/>
                  </a:lnTo>
                  <a:lnTo>
                    <a:pt x="27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6" y="15"/>
                  </a:lnTo>
                  <a:lnTo>
                    <a:pt x="52" y="15"/>
                  </a:lnTo>
                  <a:lnTo>
                    <a:pt x="59" y="17"/>
                  </a:lnTo>
                  <a:lnTo>
                    <a:pt x="67" y="17"/>
                  </a:lnTo>
                  <a:lnTo>
                    <a:pt x="75" y="19"/>
                  </a:lnTo>
                  <a:lnTo>
                    <a:pt x="80" y="19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101" y="23"/>
                  </a:lnTo>
                  <a:lnTo>
                    <a:pt x="107" y="25"/>
                  </a:lnTo>
                  <a:lnTo>
                    <a:pt x="113" y="25"/>
                  </a:lnTo>
                  <a:lnTo>
                    <a:pt x="122" y="25"/>
                  </a:lnTo>
                  <a:lnTo>
                    <a:pt x="126" y="25"/>
                  </a:lnTo>
                  <a:lnTo>
                    <a:pt x="130" y="19"/>
                  </a:lnTo>
                  <a:lnTo>
                    <a:pt x="135" y="11"/>
                  </a:lnTo>
                  <a:lnTo>
                    <a:pt x="139" y="6"/>
                  </a:lnTo>
                  <a:lnTo>
                    <a:pt x="141" y="2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87"/>
            <p:cNvSpPr>
              <a:spLocks/>
            </p:cNvSpPr>
            <p:nvPr/>
          </p:nvSpPr>
          <p:spPr bwMode="auto">
            <a:xfrm>
              <a:off x="3824287" y="4414838"/>
              <a:ext cx="19050" cy="14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3" y="9"/>
                </a:cxn>
                <a:cxn ang="0">
                  <a:pos x="9" y="9"/>
                </a:cxn>
                <a:cxn ang="0">
                  <a:pos x="15" y="11"/>
                </a:cxn>
                <a:cxn ang="0">
                  <a:pos x="15" y="13"/>
                </a:cxn>
                <a:cxn ang="0">
                  <a:pos x="19" y="17"/>
                </a:cxn>
                <a:cxn ang="0">
                  <a:pos x="22" y="19"/>
                </a:cxn>
                <a:cxn ang="0">
                  <a:pos x="24" y="19"/>
                </a:cxn>
                <a:cxn ang="0">
                  <a:pos x="24" y="13"/>
                </a:cxn>
                <a:cxn ang="0">
                  <a:pos x="21" y="9"/>
                </a:cxn>
                <a:cxn ang="0">
                  <a:pos x="15" y="6"/>
                </a:cxn>
                <a:cxn ang="0">
                  <a:pos x="13" y="4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9" y="9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4" y="19"/>
                  </a:lnTo>
                  <a:lnTo>
                    <a:pt x="24" y="13"/>
                  </a:lnTo>
                  <a:lnTo>
                    <a:pt x="21" y="9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88"/>
            <p:cNvSpPr>
              <a:spLocks/>
            </p:cNvSpPr>
            <p:nvPr/>
          </p:nvSpPr>
          <p:spPr bwMode="auto">
            <a:xfrm>
              <a:off x="3730625" y="4419601"/>
              <a:ext cx="92075" cy="222250"/>
            </a:xfrm>
            <a:custGeom>
              <a:avLst/>
              <a:gdLst/>
              <a:ahLst/>
              <a:cxnLst>
                <a:cxn ang="0">
                  <a:pos x="116" y="5"/>
                </a:cxn>
                <a:cxn ang="0">
                  <a:pos x="102" y="0"/>
                </a:cxn>
                <a:cxn ang="0">
                  <a:pos x="87" y="0"/>
                </a:cxn>
                <a:cxn ang="0">
                  <a:pos x="72" y="3"/>
                </a:cxn>
                <a:cxn ang="0">
                  <a:pos x="57" y="9"/>
                </a:cxn>
                <a:cxn ang="0">
                  <a:pos x="42" y="15"/>
                </a:cxn>
                <a:cxn ang="0">
                  <a:pos x="23" y="24"/>
                </a:cxn>
                <a:cxn ang="0">
                  <a:pos x="11" y="36"/>
                </a:cxn>
                <a:cxn ang="0">
                  <a:pos x="5" y="55"/>
                </a:cxn>
                <a:cxn ang="0">
                  <a:pos x="2" y="79"/>
                </a:cxn>
                <a:cxn ang="0">
                  <a:pos x="0" y="110"/>
                </a:cxn>
                <a:cxn ang="0">
                  <a:pos x="0" y="144"/>
                </a:cxn>
                <a:cxn ang="0">
                  <a:pos x="0" y="178"/>
                </a:cxn>
                <a:cxn ang="0">
                  <a:pos x="0" y="211"/>
                </a:cxn>
                <a:cxn ang="0">
                  <a:pos x="2" y="239"/>
                </a:cxn>
                <a:cxn ang="0">
                  <a:pos x="42" y="279"/>
                </a:cxn>
                <a:cxn ang="0">
                  <a:pos x="40" y="271"/>
                </a:cxn>
                <a:cxn ang="0">
                  <a:pos x="34" y="264"/>
                </a:cxn>
                <a:cxn ang="0">
                  <a:pos x="26" y="258"/>
                </a:cxn>
                <a:cxn ang="0">
                  <a:pos x="19" y="249"/>
                </a:cxn>
                <a:cxn ang="0">
                  <a:pos x="11" y="230"/>
                </a:cxn>
                <a:cxn ang="0">
                  <a:pos x="9" y="216"/>
                </a:cxn>
                <a:cxn ang="0">
                  <a:pos x="9" y="201"/>
                </a:cxn>
                <a:cxn ang="0">
                  <a:pos x="9" y="180"/>
                </a:cxn>
                <a:cxn ang="0">
                  <a:pos x="11" y="155"/>
                </a:cxn>
                <a:cxn ang="0">
                  <a:pos x="11" y="131"/>
                </a:cxn>
                <a:cxn ang="0">
                  <a:pos x="13" y="108"/>
                </a:cxn>
                <a:cxn ang="0">
                  <a:pos x="13" y="83"/>
                </a:cxn>
                <a:cxn ang="0">
                  <a:pos x="17" y="62"/>
                </a:cxn>
                <a:cxn ang="0">
                  <a:pos x="17" y="47"/>
                </a:cxn>
                <a:cxn ang="0">
                  <a:pos x="21" y="39"/>
                </a:cxn>
                <a:cxn ang="0">
                  <a:pos x="36" y="28"/>
                </a:cxn>
                <a:cxn ang="0">
                  <a:pos x="49" y="22"/>
                </a:cxn>
                <a:cxn ang="0">
                  <a:pos x="66" y="17"/>
                </a:cxn>
                <a:cxn ang="0">
                  <a:pos x="80" y="11"/>
                </a:cxn>
                <a:cxn ang="0">
                  <a:pos x="93" y="7"/>
                </a:cxn>
                <a:cxn ang="0">
                  <a:pos x="106" y="5"/>
                </a:cxn>
                <a:cxn ang="0">
                  <a:pos x="106" y="13"/>
                </a:cxn>
                <a:cxn ang="0">
                  <a:pos x="106" y="24"/>
                </a:cxn>
                <a:cxn ang="0">
                  <a:pos x="112" y="28"/>
                </a:cxn>
                <a:cxn ang="0">
                  <a:pos x="116" y="32"/>
                </a:cxn>
              </a:cxnLst>
              <a:rect l="0" t="0" r="r" b="b"/>
              <a:pathLst>
                <a:path w="116" h="279">
                  <a:moveTo>
                    <a:pt x="116" y="32"/>
                  </a:moveTo>
                  <a:lnTo>
                    <a:pt x="116" y="5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80" y="3"/>
                  </a:lnTo>
                  <a:lnTo>
                    <a:pt x="72" y="3"/>
                  </a:lnTo>
                  <a:lnTo>
                    <a:pt x="66" y="7"/>
                  </a:lnTo>
                  <a:lnTo>
                    <a:pt x="57" y="9"/>
                  </a:lnTo>
                  <a:lnTo>
                    <a:pt x="49" y="11"/>
                  </a:lnTo>
                  <a:lnTo>
                    <a:pt x="42" y="15"/>
                  </a:lnTo>
                  <a:lnTo>
                    <a:pt x="34" y="19"/>
                  </a:lnTo>
                  <a:lnTo>
                    <a:pt x="23" y="24"/>
                  </a:lnTo>
                  <a:lnTo>
                    <a:pt x="13" y="32"/>
                  </a:lnTo>
                  <a:lnTo>
                    <a:pt x="11" y="36"/>
                  </a:lnTo>
                  <a:lnTo>
                    <a:pt x="7" y="43"/>
                  </a:lnTo>
                  <a:lnTo>
                    <a:pt x="5" y="55"/>
                  </a:lnTo>
                  <a:lnTo>
                    <a:pt x="3" y="68"/>
                  </a:lnTo>
                  <a:lnTo>
                    <a:pt x="2" y="79"/>
                  </a:lnTo>
                  <a:lnTo>
                    <a:pt x="0" y="95"/>
                  </a:lnTo>
                  <a:lnTo>
                    <a:pt x="0" y="110"/>
                  </a:lnTo>
                  <a:lnTo>
                    <a:pt x="0" y="129"/>
                  </a:lnTo>
                  <a:lnTo>
                    <a:pt x="0" y="144"/>
                  </a:lnTo>
                  <a:lnTo>
                    <a:pt x="0" y="163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0" y="211"/>
                  </a:lnTo>
                  <a:lnTo>
                    <a:pt x="2" y="226"/>
                  </a:lnTo>
                  <a:lnTo>
                    <a:pt x="2" y="239"/>
                  </a:lnTo>
                  <a:lnTo>
                    <a:pt x="5" y="251"/>
                  </a:lnTo>
                  <a:lnTo>
                    <a:pt x="42" y="279"/>
                  </a:lnTo>
                  <a:lnTo>
                    <a:pt x="40" y="275"/>
                  </a:lnTo>
                  <a:lnTo>
                    <a:pt x="40" y="271"/>
                  </a:lnTo>
                  <a:lnTo>
                    <a:pt x="38" y="266"/>
                  </a:lnTo>
                  <a:lnTo>
                    <a:pt x="34" y="264"/>
                  </a:lnTo>
                  <a:lnTo>
                    <a:pt x="30" y="260"/>
                  </a:lnTo>
                  <a:lnTo>
                    <a:pt x="26" y="258"/>
                  </a:lnTo>
                  <a:lnTo>
                    <a:pt x="23" y="252"/>
                  </a:lnTo>
                  <a:lnTo>
                    <a:pt x="19" y="249"/>
                  </a:lnTo>
                  <a:lnTo>
                    <a:pt x="15" y="239"/>
                  </a:lnTo>
                  <a:lnTo>
                    <a:pt x="11" y="230"/>
                  </a:lnTo>
                  <a:lnTo>
                    <a:pt x="11" y="222"/>
                  </a:lnTo>
                  <a:lnTo>
                    <a:pt x="9" y="216"/>
                  </a:lnTo>
                  <a:lnTo>
                    <a:pt x="9" y="209"/>
                  </a:lnTo>
                  <a:lnTo>
                    <a:pt x="9" y="201"/>
                  </a:lnTo>
                  <a:lnTo>
                    <a:pt x="9" y="190"/>
                  </a:lnTo>
                  <a:lnTo>
                    <a:pt x="9" y="180"/>
                  </a:lnTo>
                  <a:lnTo>
                    <a:pt x="9" y="169"/>
                  </a:lnTo>
                  <a:lnTo>
                    <a:pt x="11" y="155"/>
                  </a:lnTo>
                  <a:lnTo>
                    <a:pt x="11" y="144"/>
                  </a:lnTo>
                  <a:lnTo>
                    <a:pt x="11" y="131"/>
                  </a:lnTo>
                  <a:lnTo>
                    <a:pt x="11" y="119"/>
                  </a:lnTo>
                  <a:lnTo>
                    <a:pt x="13" y="108"/>
                  </a:lnTo>
                  <a:lnTo>
                    <a:pt x="13" y="95"/>
                  </a:lnTo>
                  <a:lnTo>
                    <a:pt x="13" y="83"/>
                  </a:lnTo>
                  <a:lnTo>
                    <a:pt x="15" y="72"/>
                  </a:lnTo>
                  <a:lnTo>
                    <a:pt x="17" y="62"/>
                  </a:lnTo>
                  <a:lnTo>
                    <a:pt x="17" y="53"/>
                  </a:lnTo>
                  <a:lnTo>
                    <a:pt x="17" y="47"/>
                  </a:lnTo>
                  <a:lnTo>
                    <a:pt x="19" y="43"/>
                  </a:lnTo>
                  <a:lnTo>
                    <a:pt x="21" y="39"/>
                  </a:lnTo>
                  <a:lnTo>
                    <a:pt x="26" y="34"/>
                  </a:lnTo>
                  <a:lnTo>
                    <a:pt x="36" y="28"/>
                  </a:lnTo>
                  <a:lnTo>
                    <a:pt x="42" y="24"/>
                  </a:lnTo>
                  <a:lnTo>
                    <a:pt x="49" y="22"/>
                  </a:lnTo>
                  <a:lnTo>
                    <a:pt x="57" y="19"/>
                  </a:lnTo>
                  <a:lnTo>
                    <a:pt x="66" y="17"/>
                  </a:lnTo>
                  <a:lnTo>
                    <a:pt x="72" y="13"/>
                  </a:lnTo>
                  <a:lnTo>
                    <a:pt x="80" y="11"/>
                  </a:lnTo>
                  <a:lnTo>
                    <a:pt x="87" y="9"/>
                  </a:lnTo>
                  <a:lnTo>
                    <a:pt x="93" y="7"/>
                  </a:lnTo>
                  <a:lnTo>
                    <a:pt x="102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13"/>
                  </a:lnTo>
                  <a:lnTo>
                    <a:pt x="106" y="19"/>
                  </a:lnTo>
                  <a:lnTo>
                    <a:pt x="106" y="24"/>
                  </a:lnTo>
                  <a:lnTo>
                    <a:pt x="108" y="26"/>
                  </a:lnTo>
                  <a:lnTo>
                    <a:pt x="112" y="28"/>
                  </a:lnTo>
                  <a:lnTo>
                    <a:pt x="114" y="30"/>
                  </a:lnTo>
                  <a:lnTo>
                    <a:pt x="116" y="32"/>
                  </a:lnTo>
                  <a:lnTo>
                    <a:pt x="116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89"/>
            <p:cNvSpPr>
              <a:spLocks/>
            </p:cNvSpPr>
            <p:nvPr/>
          </p:nvSpPr>
          <p:spPr bwMode="auto">
            <a:xfrm>
              <a:off x="3765550" y="4433888"/>
              <a:ext cx="119062" cy="146050"/>
            </a:xfrm>
            <a:custGeom>
              <a:avLst/>
              <a:gdLst/>
              <a:ahLst/>
              <a:cxnLst>
                <a:cxn ang="0">
                  <a:pos x="35" y="78"/>
                </a:cxn>
                <a:cxn ang="0">
                  <a:pos x="33" y="81"/>
                </a:cxn>
                <a:cxn ang="0">
                  <a:pos x="29" y="95"/>
                </a:cxn>
                <a:cxn ang="0">
                  <a:pos x="21" y="110"/>
                </a:cxn>
                <a:cxn ang="0">
                  <a:pos x="16" y="131"/>
                </a:cxn>
                <a:cxn ang="0">
                  <a:pos x="8" y="150"/>
                </a:cxn>
                <a:cxn ang="0">
                  <a:pos x="4" y="167"/>
                </a:cxn>
                <a:cxn ang="0">
                  <a:pos x="0" y="178"/>
                </a:cxn>
                <a:cxn ang="0">
                  <a:pos x="2" y="184"/>
                </a:cxn>
                <a:cxn ang="0">
                  <a:pos x="19" y="178"/>
                </a:cxn>
                <a:cxn ang="0">
                  <a:pos x="33" y="174"/>
                </a:cxn>
                <a:cxn ang="0">
                  <a:pos x="44" y="169"/>
                </a:cxn>
                <a:cxn ang="0">
                  <a:pos x="50" y="161"/>
                </a:cxn>
                <a:cxn ang="0">
                  <a:pos x="65" y="152"/>
                </a:cxn>
                <a:cxn ang="0">
                  <a:pos x="80" y="136"/>
                </a:cxn>
                <a:cxn ang="0">
                  <a:pos x="99" y="121"/>
                </a:cxn>
                <a:cxn ang="0">
                  <a:pos x="118" y="104"/>
                </a:cxn>
                <a:cxn ang="0">
                  <a:pos x="134" y="89"/>
                </a:cxn>
                <a:cxn ang="0">
                  <a:pos x="145" y="79"/>
                </a:cxn>
                <a:cxn ang="0">
                  <a:pos x="151" y="74"/>
                </a:cxn>
                <a:cxn ang="0">
                  <a:pos x="147" y="64"/>
                </a:cxn>
                <a:cxn ang="0">
                  <a:pos x="122" y="85"/>
                </a:cxn>
                <a:cxn ang="0">
                  <a:pos x="128" y="70"/>
                </a:cxn>
                <a:cxn ang="0">
                  <a:pos x="126" y="62"/>
                </a:cxn>
                <a:cxn ang="0">
                  <a:pos x="118" y="72"/>
                </a:cxn>
                <a:cxn ang="0">
                  <a:pos x="115" y="55"/>
                </a:cxn>
                <a:cxn ang="0">
                  <a:pos x="94" y="72"/>
                </a:cxn>
                <a:cxn ang="0">
                  <a:pos x="92" y="49"/>
                </a:cxn>
                <a:cxn ang="0">
                  <a:pos x="84" y="45"/>
                </a:cxn>
                <a:cxn ang="0">
                  <a:pos x="80" y="55"/>
                </a:cxn>
                <a:cxn ang="0">
                  <a:pos x="76" y="72"/>
                </a:cxn>
                <a:cxn ang="0">
                  <a:pos x="71" y="89"/>
                </a:cxn>
                <a:cxn ang="0">
                  <a:pos x="63" y="98"/>
                </a:cxn>
                <a:cxn ang="0">
                  <a:pos x="61" y="91"/>
                </a:cxn>
                <a:cxn ang="0">
                  <a:pos x="67" y="78"/>
                </a:cxn>
                <a:cxn ang="0">
                  <a:pos x="76" y="62"/>
                </a:cxn>
                <a:cxn ang="0">
                  <a:pos x="69" y="51"/>
                </a:cxn>
                <a:cxn ang="0">
                  <a:pos x="54" y="78"/>
                </a:cxn>
                <a:cxn ang="0">
                  <a:pos x="54" y="64"/>
                </a:cxn>
                <a:cxn ang="0">
                  <a:pos x="57" y="53"/>
                </a:cxn>
                <a:cxn ang="0">
                  <a:pos x="59" y="45"/>
                </a:cxn>
                <a:cxn ang="0">
                  <a:pos x="46" y="57"/>
                </a:cxn>
                <a:cxn ang="0">
                  <a:pos x="40" y="51"/>
                </a:cxn>
                <a:cxn ang="0">
                  <a:pos x="31" y="1"/>
                </a:cxn>
              </a:cxnLst>
              <a:rect l="0" t="0" r="r" b="b"/>
              <a:pathLst>
                <a:path w="151" h="184">
                  <a:moveTo>
                    <a:pt x="31" y="1"/>
                  </a:moveTo>
                  <a:lnTo>
                    <a:pt x="35" y="78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29" y="85"/>
                  </a:lnTo>
                  <a:lnTo>
                    <a:pt x="29" y="95"/>
                  </a:lnTo>
                  <a:lnTo>
                    <a:pt x="25" y="100"/>
                  </a:lnTo>
                  <a:lnTo>
                    <a:pt x="21" y="110"/>
                  </a:lnTo>
                  <a:lnTo>
                    <a:pt x="18" y="119"/>
                  </a:lnTo>
                  <a:lnTo>
                    <a:pt x="16" y="131"/>
                  </a:lnTo>
                  <a:lnTo>
                    <a:pt x="12" y="140"/>
                  </a:lnTo>
                  <a:lnTo>
                    <a:pt x="8" y="150"/>
                  </a:lnTo>
                  <a:lnTo>
                    <a:pt x="6" y="159"/>
                  </a:lnTo>
                  <a:lnTo>
                    <a:pt x="4" y="167"/>
                  </a:lnTo>
                  <a:lnTo>
                    <a:pt x="2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2" y="184"/>
                  </a:lnTo>
                  <a:lnTo>
                    <a:pt x="8" y="182"/>
                  </a:lnTo>
                  <a:lnTo>
                    <a:pt x="19" y="178"/>
                  </a:lnTo>
                  <a:lnTo>
                    <a:pt x="25" y="176"/>
                  </a:lnTo>
                  <a:lnTo>
                    <a:pt x="33" y="174"/>
                  </a:lnTo>
                  <a:lnTo>
                    <a:pt x="38" y="171"/>
                  </a:lnTo>
                  <a:lnTo>
                    <a:pt x="44" y="169"/>
                  </a:lnTo>
                  <a:lnTo>
                    <a:pt x="46" y="165"/>
                  </a:lnTo>
                  <a:lnTo>
                    <a:pt x="50" y="161"/>
                  </a:lnTo>
                  <a:lnTo>
                    <a:pt x="56" y="157"/>
                  </a:lnTo>
                  <a:lnTo>
                    <a:pt x="65" y="152"/>
                  </a:lnTo>
                  <a:lnTo>
                    <a:pt x="73" y="144"/>
                  </a:lnTo>
                  <a:lnTo>
                    <a:pt x="80" y="136"/>
                  </a:lnTo>
                  <a:lnTo>
                    <a:pt x="90" y="129"/>
                  </a:lnTo>
                  <a:lnTo>
                    <a:pt x="99" y="121"/>
                  </a:lnTo>
                  <a:lnTo>
                    <a:pt x="109" y="112"/>
                  </a:lnTo>
                  <a:lnTo>
                    <a:pt x="118" y="104"/>
                  </a:lnTo>
                  <a:lnTo>
                    <a:pt x="126" y="97"/>
                  </a:lnTo>
                  <a:lnTo>
                    <a:pt x="134" y="89"/>
                  </a:lnTo>
                  <a:lnTo>
                    <a:pt x="139" y="81"/>
                  </a:lnTo>
                  <a:lnTo>
                    <a:pt x="145" y="79"/>
                  </a:lnTo>
                  <a:lnTo>
                    <a:pt x="149" y="76"/>
                  </a:lnTo>
                  <a:lnTo>
                    <a:pt x="151" y="74"/>
                  </a:lnTo>
                  <a:lnTo>
                    <a:pt x="149" y="66"/>
                  </a:lnTo>
                  <a:lnTo>
                    <a:pt x="147" y="64"/>
                  </a:lnTo>
                  <a:lnTo>
                    <a:pt x="120" y="91"/>
                  </a:lnTo>
                  <a:lnTo>
                    <a:pt x="122" y="85"/>
                  </a:lnTo>
                  <a:lnTo>
                    <a:pt x="126" y="79"/>
                  </a:lnTo>
                  <a:lnTo>
                    <a:pt x="128" y="70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24" y="64"/>
                  </a:lnTo>
                  <a:lnTo>
                    <a:pt x="118" y="72"/>
                  </a:lnTo>
                  <a:lnTo>
                    <a:pt x="109" y="68"/>
                  </a:lnTo>
                  <a:lnTo>
                    <a:pt x="115" y="55"/>
                  </a:lnTo>
                  <a:lnTo>
                    <a:pt x="105" y="51"/>
                  </a:lnTo>
                  <a:lnTo>
                    <a:pt x="94" y="72"/>
                  </a:lnTo>
                  <a:lnTo>
                    <a:pt x="90" y="66"/>
                  </a:lnTo>
                  <a:lnTo>
                    <a:pt x="92" y="49"/>
                  </a:lnTo>
                  <a:lnTo>
                    <a:pt x="88" y="45"/>
                  </a:lnTo>
                  <a:lnTo>
                    <a:pt x="84" y="45"/>
                  </a:lnTo>
                  <a:lnTo>
                    <a:pt x="80" y="49"/>
                  </a:lnTo>
                  <a:lnTo>
                    <a:pt x="80" y="55"/>
                  </a:lnTo>
                  <a:lnTo>
                    <a:pt x="78" y="62"/>
                  </a:lnTo>
                  <a:lnTo>
                    <a:pt x="76" y="72"/>
                  </a:lnTo>
                  <a:lnTo>
                    <a:pt x="73" y="79"/>
                  </a:lnTo>
                  <a:lnTo>
                    <a:pt x="71" y="89"/>
                  </a:lnTo>
                  <a:lnTo>
                    <a:pt x="67" y="95"/>
                  </a:lnTo>
                  <a:lnTo>
                    <a:pt x="63" y="98"/>
                  </a:lnTo>
                  <a:lnTo>
                    <a:pt x="59" y="95"/>
                  </a:lnTo>
                  <a:lnTo>
                    <a:pt x="61" y="91"/>
                  </a:lnTo>
                  <a:lnTo>
                    <a:pt x="65" y="85"/>
                  </a:lnTo>
                  <a:lnTo>
                    <a:pt x="67" y="78"/>
                  </a:lnTo>
                  <a:lnTo>
                    <a:pt x="71" y="72"/>
                  </a:lnTo>
                  <a:lnTo>
                    <a:pt x="76" y="62"/>
                  </a:lnTo>
                  <a:lnTo>
                    <a:pt x="76" y="55"/>
                  </a:lnTo>
                  <a:lnTo>
                    <a:pt x="69" y="51"/>
                  </a:lnTo>
                  <a:lnTo>
                    <a:pt x="67" y="51"/>
                  </a:lnTo>
                  <a:lnTo>
                    <a:pt x="54" y="78"/>
                  </a:lnTo>
                  <a:lnTo>
                    <a:pt x="52" y="74"/>
                  </a:lnTo>
                  <a:lnTo>
                    <a:pt x="54" y="64"/>
                  </a:lnTo>
                  <a:lnTo>
                    <a:pt x="56" y="58"/>
                  </a:lnTo>
                  <a:lnTo>
                    <a:pt x="57" y="53"/>
                  </a:lnTo>
                  <a:lnTo>
                    <a:pt x="59" y="47"/>
                  </a:lnTo>
                  <a:lnTo>
                    <a:pt x="59" y="45"/>
                  </a:lnTo>
                  <a:lnTo>
                    <a:pt x="50" y="45"/>
                  </a:lnTo>
                  <a:lnTo>
                    <a:pt x="46" y="57"/>
                  </a:lnTo>
                  <a:lnTo>
                    <a:pt x="44" y="70"/>
                  </a:lnTo>
                  <a:lnTo>
                    <a:pt x="40" y="51"/>
                  </a:lnTo>
                  <a:lnTo>
                    <a:pt x="3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90"/>
            <p:cNvSpPr>
              <a:spLocks/>
            </p:cNvSpPr>
            <p:nvPr/>
          </p:nvSpPr>
          <p:spPr bwMode="auto">
            <a:xfrm>
              <a:off x="3811587" y="4405313"/>
              <a:ext cx="222250" cy="168275"/>
            </a:xfrm>
            <a:custGeom>
              <a:avLst/>
              <a:gdLst/>
              <a:ahLst/>
              <a:cxnLst>
                <a:cxn ang="0">
                  <a:pos x="16" y="183"/>
                </a:cxn>
                <a:cxn ang="0">
                  <a:pos x="29" y="196"/>
                </a:cxn>
                <a:cxn ang="0">
                  <a:pos x="48" y="196"/>
                </a:cxn>
                <a:cxn ang="0">
                  <a:pos x="65" y="187"/>
                </a:cxn>
                <a:cxn ang="0">
                  <a:pos x="78" y="177"/>
                </a:cxn>
                <a:cxn ang="0">
                  <a:pos x="94" y="166"/>
                </a:cxn>
                <a:cxn ang="0">
                  <a:pos x="107" y="153"/>
                </a:cxn>
                <a:cxn ang="0">
                  <a:pos x="120" y="135"/>
                </a:cxn>
                <a:cxn ang="0">
                  <a:pos x="135" y="116"/>
                </a:cxn>
                <a:cxn ang="0">
                  <a:pos x="141" y="111"/>
                </a:cxn>
                <a:cxn ang="0">
                  <a:pos x="137" y="126"/>
                </a:cxn>
                <a:cxn ang="0">
                  <a:pos x="124" y="147"/>
                </a:cxn>
                <a:cxn ang="0">
                  <a:pos x="126" y="149"/>
                </a:cxn>
                <a:cxn ang="0">
                  <a:pos x="141" y="137"/>
                </a:cxn>
                <a:cxn ang="0">
                  <a:pos x="154" y="132"/>
                </a:cxn>
                <a:cxn ang="0">
                  <a:pos x="166" y="120"/>
                </a:cxn>
                <a:cxn ang="0">
                  <a:pos x="179" y="99"/>
                </a:cxn>
                <a:cxn ang="0">
                  <a:pos x="194" y="76"/>
                </a:cxn>
                <a:cxn ang="0">
                  <a:pos x="206" y="61"/>
                </a:cxn>
                <a:cxn ang="0">
                  <a:pos x="221" y="57"/>
                </a:cxn>
                <a:cxn ang="0">
                  <a:pos x="215" y="69"/>
                </a:cxn>
                <a:cxn ang="0">
                  <a:pos x="227" y="73"/>
                </a:cxn>
                <a:cxn ang="0">
                  <a:pos x="240" y="67"/>
                </a:cxn>
                <a:cxn ang="0">
                  <a:pos x="251" y="57"/>
                </a:cxn>
                <a:cxn ang="0">
                  <a:pos x="267" y="38"/>
                </a:cxn>
                <a:cxn ang="0">
                  <a:pos x="268" y="23"/>
                </a:cxn>
                <a:cxn ang="0">
                  <a:pos x="259" y="12"/>
                </a:cxn>
                <a:cxn ang="0">
                  <a:pos x="257" y="0"/>
                </a:cxn>
                <a:cxn ang="0">
                  <a:pos x="268" y="8"/>
                </a:cxn>
                <a:cxn ang="0">
                  <a:pos x="276" y="18"/>
                </a:cxn>
                <a:cxn ang="0">
                  <a:pos x="280" y="31"/>
                </a:cxn>
                <a:cxn ang="0">
                  <a:pos x="276" y="46"/>
                </a:cxn>
                <a:cxn ang="0">
                  <a:pos x="267" y="61"/>
                </a:cxn>
                <a:cxn ang="0">
                  <a:pos x="253" y="75"/>
                </a:cxn>
                <a:cxn ang="0">
                  <a:pos x="242" y="82"/>
                </a:cxn>
                <a:cxn ang="0">
                  <a:pos x="219" y="82"/>
                </a:cxn>
                <a:cxn ang="0">
                  <a:pos x="210" y="78"/>
                </a:cxn>
                <a:cxn ang="0">
                  <a:pos x="206" y="84"/>
                </a:cxn>
                <a:cxn ang="0">
                  <a:pos x="194" y="101"/>
                </a:cxn>
                <a:cxn ang="0">
                  <a:pos x="181" y="118"/>
                </a:cxn>
                <a:cxn ang="0">
                  <a:pos x="172" y="134"/>
                </a:cxn>
                <a:cxn ang="0">
                  <a:pos x="160" y="143"/>
                </a:cxn>
                <a:cxn ang="0">
                  <a:pos x="147" y="153"/>
                </a:cxn>
                <a:cxn ang="0">
                  <a:pos x="130" y="158"/>
                </a:cxn>
                <a:cxn ang="0">
                  <a:pos x="114" y="164"/>
                </a:cxn>
                <a:cxn ang="0">
                  <a:pos x="109" y="172"/>
                </a:cxn>
                <a:cxn ang="0">
                  <a:pos x="92" y="189"/>
                </a:cxn>
                <a:cxn ang="0">
                  <a:pos x="78" y="196"/>
                </a:cxn>
                <a:cxn ang="0">
                  <a:pos x="65" y="206"/>
                </a:cxn>
                <a:cxn ang="0">
                  <a:pos x="52" y="210"/>
                </a:cxn>
                <a:cxn ang="0">
                  <a:pos x="38" y="211"/>
                </a:cxn>
                <a:cxn ang="0">
                  <a:pos x="21" y="206"/>
                </a:cxn>
                <a:cxn ang="0">
                  <a:pos x="10" y="196"/>
                </a:cxn>
                <a:cxn ang="0">
                  <a:pos x="0" y="183"/>
                </a:cxn>
                <a:cxn ang="0">
                  <a:pos x="14" y="179"/>
                </a:cxn>
              </a:cxnLst>
              <a:rect l="0" t="0" r="r" b="b"/>
              <a:pathLst>
                <a:path w="280" h="211">
                  <a:moveTo>
                    <a:pt x="14" y="179"/>
                  </a:moveTo>
                  <a:lnTo>
                    <a:pt x="16" y="183"/>
                  </a:lnTo>
                  <a:lnTo>
                    <a:pt x="21" y="191"/>
                  </a:lnTo>
                  <a:lnTo>
                    <a:pt x="29" y="196"/>
                  </a:lnTo>
                  <a:lnTo>
                    <a:pt x="40" y="198"/>
                  </a:lnTo>
                  <a:lnTo>
                    <a:pt x="48" y="196"/>
                  </a:lnTo>
                  <a:lnTo>
                    <a:pt x="59" y="191"/>
                  </a:lnTo>
                  <a:lnTo>
                    <a:pt x="65" y="187"/>
                  </a:lnTo>
                  <a:lnTo>
                    <a:pt x="71" y="183"/>
                  </a:lnTo>
                  <a:lnTo>
                    <a:pt x="78" y="177"/>
                  </a:lnTo>
                  <a:lnTo>
                    <a:pt x="86" y="173"/>
                  </a:lnTo>
                  <a:lnTo>
                    <a:pt x="94" y="166"/>
                  </a:lnTo>
                  <a:lnTo>
                    <a:pt x="99" y="158"/>
                  </a:lnTo>
                  <a:lnTo>
                    <a:pt x="107" y="153"/>
                  </a:lnTo>
                  <a:lnTo>
                    <a:pt x="114" y="145"/>
                  </a:lnTo>
                  <a:lnTo>
                    <a:pt x="120" y="135"/>
                  </a:lnTo>
                  <a:lnTo>
                    <a:pt x="128" y="126"/>
                  </a:lnTo>
                  <a:lnTo>
                    <a:pt x="135" y="116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20"/>
                  </a:lnTo>
                  <a:lnTo>
                    <a:pt x="137" y="126"/>
                  </a:lnTo>
                  <a:lnTo>
                    <a:pt x="132" y="137"/>
                  </a:lnTo>
                  <a:lnTo>
                    <a:pt x="124" y="147"/>
                  </a:lnTo>
                  <a:lnTo>
                    <a:pt x="122" y="151"/>
                  </a:lnTo>
                  <a:lnTo>
                    <a:pt x="126" y="149"/>
                  </a:lnTo>
                  <a:lnTo>
                    <a:pt x="135" y="143"/>
                  </a:lnTo>
                  <a:lnTo>
                    <a:pt x="141" y="137"/>
                  </a:lnTo>
                  <a:lnTo>
                    <a:pt x="149" y="135"/>
                  </a:lnTo>
                  <a:lnTo>
                    <a:pt x="154" y="132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1"/>
                  </a:lnTo>
                  <a:lnTo>
                    <a:pt x="179" y="99"/>
                  </a:lnTo>
                  <a:lnTo>
                    <a:pt x="189" y="88"/>
                  </a:lnTo>
                  <a:lnTo>
                    <a:pt x="194" y="76"/>
                  </a:lnTo>
                  <a:lnTo>
                    <a:pt x="202" y="67"/>
                  </a:lnTo>
                  <a:lnTo>
                    <a:pt x="206" y="61"/>
                  </a:lnTo>
                  <a:lnTo>
                    <a:pt x="210" y="59"/>
                  </a:lnTo>
                  <a:lnTo>
                    <a:pt x="221" y="57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21" y="73"/>
                  </a:lnTo>
                  <a:lnTo>
                    <a:pt x="227" y="73"/>
                  </a:lnTo>
                  <a:lnTo>
                    <a:pt x="236" y="73"/>
                  </a:lnTo>
                  <a:lnTo>
                    <a:pt x="240" y="67"/>
                  </a:lnTo>
                  <a:lnTo>
                    <a:pt x="246" y="63"/>
                  </a:lnTo>
                  <a:lnTo>
                    <a:pt x="251" y="57"/>
                  </a:lnTo>
                  <a:lnTo>
                    <a:pt x="257" y="52"/>
                  </a:lnTo>
                  <a:lnTo>
                    <a:pt x="267" y="38"/>
                  </a:lnTo>
                  <a:lnTo>
                    <a:pt x="270" y="31"/>
                  </a:lnTo>
                  <a:lnTo>
                    <a:pt x="268" y="23"/>
                  </a:lnTo>
                  <a:lnTo>
                    <a:pt x="265" y="18"/>
                  </a:lnTo>
                  <a:lnTo>
                    <a:pt x="259" y="12"/>
                  </a:lnTo>
                  <a:lnTo>
                    <a:pt x="257" y="12"/>
                  </a:lnTo>
                  <a:lnTo>
                    <a:pt x="257" y="0"/>
                  </a:lnTo>
                  <a:lnTo>
                    <a:pt x="261" y="2"/>
                  </a:lnTo>
                  <a:lnTo>
                    <a:pt x="268" y="8"/>
                  </a:lnTo>
                  <a:lnTo>
                    <a:pt x="272" y="12"/>
                  </a:lnTo>
                  <a:lnTo>
                    <a:pt x="276" y="18"/>
                  </a:lnTo>
                  <a:lnTo>
                    <a:pt x="278" y="23"/>
                  </a:lnTo>
                  <a:lnTo>
                    <a:pt x="280" y="31"/>
                  </a:lnTo>
                  <a:lnTo>
                    <a:pt x="278" y="37"/>
                  </a:lnTo>
                  <a:lnTo>
                    <a:pt x="276" y="46"/>
                  </a:lnTo>
                  <a:lnTo>
                    <a:pt x="270" y="52"/>
                  </a:lnTo>
                  <a:lnTo>
                    <a:pt x="267" y="61"/>
                  </a:lnTo>
                  <a:lnTo>
                    <a:pt x="259" y="67"/>
                  </a:lnTo>
                  <a:lnTo>
                    <a:pt x="253" y="75"/>
                  </a:lnTo>
                  <a:lnTo>
                    <a:pt x="246" y="78"/>
                  </a:lnTo>
                  <a:lnTo>
                    <a:pt x="242" y="82"/>
                  </a:lnTo>
                  <a:lnTo>
                    <a:pt x="229" y="84"/>
                  </a:lnTo>
                  <a:lnTo>
                    <a:pt x="219" y="82"/>
                  </a:lnTo>
                  <a:lnTo>
                    <a:pt x="211" y="78"/>
                  </a:lnTo>
                  <a:lnTo>
                    <a:pt x="210" y="78"/>
                  </a:lnTo>
                  <a:lnTo>
                    <a:pt x="208" y="78"/>
                  </a:lnTo>
                  <a:lnTo>
                    <a:pt x="206" y="84"/>
                  </a:lnTo>
                  <a:lnTo>
                    <a:pt x="200" y="92"/>
                  </a:lnTo>
                  <a:lnTo>
                    <a:pt x="194" y="101"/>
                  </a:lnTo>
                  <a:lnTo>
                    <a:pt x="187" y="111"/>
                  </a:lnTo>
                  <a:lnTo>
                    <a:pt x="181" y="118"/>
                  </a:lnTo>
                  <a:lnTo>
                    <a:pt x="175" y="126"/>
                  </a:lnTo>
                  <a:lnTo>
                    <a:pt x="172" y="134"/>
                  </a:lnTo>
                  <a:lnTo>
                    <a:pt x="166" y="137"/>
                  </a:lnTo>
                  <a:lnTo>
                    <a:pt x="160" y="143"/>
                  </a:lnTo>
                  <a:lnTo>
                    <a:pt x="152" y="147"/>
                  </a:lnTo>
                  <a:lnTo>
                    <a:pt x="147" y="153"/>
                  </a:lnTo>
                  <a:lnTo>
                    <a:pt x="137" y="156"/>
                  </a:lnTo>
                  <a:lnTo>
                    <a:pt x="130" y="158"/>
                  </a:lnTo>
                  <a:lnTo>
                    <a:pt x="122" y="162"/>
                  </a:lnTo>
                  <a:lnTo>
                    <a:pt x="114" y="164"/>
                  </a:lnTo>
                  <a:lnTo>
                    <a:pt x="113" y="166"/>
                  </a:lnTo>
                  <a:lnTo>
                    <a:pt x="109" y="172"/>
                  </a:lnTo>
                  <a:lnTo>
                    <a:pt x="101" y="179"/>
                  </a:lnTo>
                  <a:lnTo>
                    <a:pt x="92" y="189"/>
                  </a:lnTo>
                  <a:lnTo>
                    <a:pt x="84" y="192"/>
                  </a:lnTo>
                  <a:lnTo>
                    <a:pt x="78" y="196"/>
                  </a:lnTo>
                  <a:lnTo>
                    <a:pt x="71" y="200"/>
                  </a:lnTo>
                  <a:lnTo>
                    <a:pt x="65" y="206"/>
                  </a:lnTo>
                  <a:lnTo>
                    <a:pt x="59" y="208"/>
                  </a:lnTo>
                  <a:lnTo>
                    <a:pt x="52" y="210"/>
                  </a:lnTo>
                  <a:lnTo>
                    <a:pt x="44" y="211"/>
                  </a:lnTo>
                  <a:lnTo>
                    <a:pt x="38" y="211"/>
                  </a:lnTo>
                  <a:lnTo>
                    <a:pt x="33" y="210"/>
                  </a:lnTo>
                  <a:lnTo>
                    <a:pt x="21" y="206"/>
                  </a:lnTo>
                  <a:lnTo>
                    <a:pt x="16" y="200"/>
                  </a:lnTo>
                  <a:lnTo>
                    <a:pt x="10" y="196"/>
                  </a:lnTo>
                  <a:lnTo>
                    <a:pt x="4" y="191"/>
                  </a:lnTo>
                  <a:lnTo>
                    <a:pt x="0" y="183"/>
                  </a:lnTo>
                  <a:lnTo>
                    <a:pt x="14" y="179"/>
                  </a:lnTo>
                  <a:lnTo>
                    <a:pt x="14" y="1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91"/>
            <p:cNvSpPr>
              <a:spLocks/>
            </p:cNvSpPr>
            <p:nvPr/>
          </p:nvSpPr>
          <p:spPr bwMode="auto">
            <a:xfrm>
              <a:off x="3803650" y="4240213"/>
              <a:ext cx="50800" cy="317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40"/>
                </a:cxn>
                <a:cxn ang="0">
                  <a:pos x="6" y="36"/>
                </a:cxn>
                <a:cxn ang="0">
                  <a:pos x="15" y="33"/>
                </a:cxn>
                <a:cxn ang="0">
                  <a:pos x="25" y="27"/>
                </a:cxn>
                <a:cxn ang="0">
                  <a:pos x="34" y="23"/>
                </a:cxn>
                <a:cxn ang="0">
                  <a:pos x="40" y="23"/>
                </a:cxn>
                <a:cxn ang="0">
                  <a:pos x="47" y="27"/>
                </a:cxn>
                <a:cxn ang="0">
                  <a:pos x="53" y="31"/>
                </a:cxn>
                <a:cxn ang="0">
                  <a:pos x="55" y="31"/>
                </a:cxn>
                <a:cxn ang="0">
                  <a:pos x="55" y="23"/>
                </a:cxn>
                <a:cxn ang="0">
                  <a:pos x="59" y="17"/>
                </a:cxn>
                <a:cxn ang="0">
                  <a:pos x="63" y="8"/>
                </a:cxn>
                <a:cxn ang="0">
                  <a:pos x="63" y="6"/>
                </a:cxn>
                <a:cxn ang="0">
                  <a:pos x="59" y="6"/>
                </a:cxn>
                <a:cxn ang="0">
                  <a:pos x="53" y="8"/>
                </a:cxn>
                <a:cxn ang="0">
                  <a:pos x="49" y="10"/>
                </a:cxn>
                <a:cxn ang="0">
                  <a:pos x="49" y="12"/>
                </a:cxn>
                <a:cxn ang="0">
                  <a:pos x="47" y="8"/>
                </a:cxn>
                <a:cxn ang="0">
                  <a:pos x="47" y="6"/>
                </a:cxn>
                <a:cxn ang="0">
                  <a:pos x="44" y="2"/>
                </a:cxn>
                <a:cxn ang="0">
                  <a:pos x="36" y="0"/>
                </a:cxn>
                <a:cxn ang="0">
                  <a:pos x="25" y="2"/>
                </a:cxn>
                <a:cxn ang="0">
                  <a:pos x="13" y="8"/>
                </a:cxn>
                <a:cxn ang="0">
                  <a:pos x="4" y="15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63" h="40">
                  <a:moveTo>
                    <a:pt x="0" y="17"/>
                  </a:moveTo>
                  <a:lnTo>
                    <a:pt x="4" y="40"/>
                  </a:lnTo>
                  <a:lnTo>
                    <a:pt x="6" y="36"/>
                  </a:lnTo>
                  <a:lnTo>
                    <a:pt x="15" y="33"/>
                  </a:lnTo>
                  <a:lnTo>
                    <a:pt x="25" y="27"/>
                  </a:lnTo>
                  <a:lnTo>
                    <a:pt x="34" y="23"/>
                  </a:lnTo>
                  <a:lnTo>
                    <a:pt x="40" y="23"/>
                  </a:lnTo>
                  <a:lnTo>
                    <a:pt x="47" y="27"/>
                  </a:lnTo>
                  <a:lnTo>
                    <a:pt x="53" y="31"/>
                  </a:lnTo>
                  <a:lnTo>
                    <a:pt x="55" y="31"/>
                  </a:lnTo>
                  <a:lnTo>
                    <a:pt x="55" y="23"/>
                  </a:lnTo>
                  <a:lnTo>
                    <a:pt x="59" y="17"/>
                  </a:lnTo>
                  <a:lnTo>
                    <a:pt x="63" y="8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3" y="8"/>
                  </a:lnTo>
                  <a:lnTo>
                    <a:pt x="49" y="10"/>
                  </a:lnTo>
                  <a:lnTo>
                    <a:pt x="49" y="12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25" y="2"/>
                  </a:lnTo>
                  <a:lnTo>
                    <a:pt x="13" y="8"/>
                  </a:lnTo>
                  <a:lnTo>
                    <a:pt x="4" y="15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92"/>
            <p:cNvSpPr>
              <a:spLocks/>
            </p:cNvSpPr>
            <p:nvPr/>
          </p:nvSpPr>
          <p:spPr bwMode="auto">
            <a:xfrm>
              <a:off x="3859212" y="4233863"/>
              <a:ext cx="223837" cy="158750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6" y="40"/>
                </a:cxn>
                <a:cxn ang="0">
                  <a:pos x="25" y="47"/>
                </a:cxn>
                <a:cxn ang="0">
                  <a:pos x="52" y="53"/>
                </a:cxn>
                <a:cxn ang="0">
                  <a:pos x="80" y="59"/>
                </a:cxn>
                <a:cxn ang="0">
                  <a:pos x="113" y="70"/>
                </a:cxn>
                <a:cxn ang="0">
                  <a:pos x="137" y="85"/>
                </a:cxn>
                <a:cxn ang="0">
                  <a:pos x="154" y="108"/>
                </a:cxn>
                <a:cxn ang="0">
                  <a:pos x="170" y="131"/>
                </a:cxn>
                <a:cxn ang="0">
                  <a:pos x="181" y="150"/>
                </a:cxn>
                <a:cxn ang="0">
                  <a:pos x="196" y="175"/>
                </a:cxn>
                <a:cxn ang="0">
                  <a:pos x="206" y="190"/>
                </a:cxn>
                <a:cxn ang="0">
                  <a:pos x="229" y="199"/>
                </a:cxn>
                <a:cxn ang="0">
                  <a:pos x="253" y="190"/>
                </a:cxn>
                <a:cxn ang="0">
                  <a:pos x="274" y="175"/>
                </a:cxn>
                <a:cxn ang="0">
                  <a:pos x="284" y="159"/>
                </a:cxn>
                <a:cxn ang="0">
                  <a:pos x="284" y="142"/>
                </a:cxn>
                <a:cxn ang="0">
                  <a:pos x="278" y="118"/>
                </a:cxn>
                <a:cxn ang="0">
                  <a:pos x="272" y="93"/>
                </a:cxn>
                <a:cxn ang="0">
                  <a:pos x="263" y="70"/>
                </a:cxn>
                <a:cxn ang="0">
                  <a:pos x="257" y="55"/>
                </a:cxn>
                <a:cxn ang="0">
                  <a:pos x="236" y="28"/>
                </a:cxn>
                <a:cxn ang="0">
                  <a:pos x="217" y="5"/>
                </a:cxn>
                <a:cxn ang="0">
                  <a:pos x="187" y="13"/>
                </a:cxn>
                <a:cxn ang="0">
                  <a:pos x="206" y="34"/>
                </a:cxn>
                <a:cxn ang="0">
                  <a:pos x="209" y="13"/>
                </a:cxn>
                <a:cxn ang="0">
                  <a:pos x="219" y="19"/>
                </a:cxn>
                <a:cxn ang="0">
                  <a:pos x="240" y="45"/>
                </a:cxn>
                <a:cxn ang="0">
                  <a:pos x="248" y="62"/>
                </a:cxn>
                <a:cxn ang="0">
                  <a:pos x="259" y="93"/>
                </a:cxn>
                <a:cxn ang="0">
                  <a:pos x="267" y="127"/>
                </a:cxn>
                <a:cxn ang="0">
                  <a:pos x="267" y="157"/>
                </a:cxn>
                <a:cxn ang="0">
                  <a:pos x="251" y="178"/>
                </a:cxn>
                <a:cxn ang="0">
                  <a:pos x="227" y="186"/>
                </a:cxn>
                <a:cxn ang="0">
                  <a:pos x="206" y="163"/>
                </a:cxn>
                <a:cxn ang="0">
                  <a:pos x="183" y="131"/>
                </a:cxn>
                <a:cxn ang="0">
                  <a:pos x="171" y="108"/>
                </a:cxn>
                <a:cxn ang="0">
                  <a:pos x="158" y="85"/>
                </a:cxn>
                <a:cxn ang="0">
                  <a:pos x="137" y="64"/>
                </a:cxn>
                <a:cxn ang="0">
                  <a:pos x="113" y="57"/>
                </a:cxn>
                <a:cxn ang="0">
                  <a:pos x="80" y="49"/>
                </a:cxn>
                <a:cxn ang="0">
                  <a:pos x="54" y="43"/>
                </a:cxn>
                <a:cxn ang="0">
                  <a:pos x="27" y="36"/>
                </a:cxn>
                <a:cxn ang="0">
                  <a:pos x="6" y="28"/>
                </a:cxn>
              </a:cxnLst>
              <a:rect l="0" t="0" r="r" b="b"/>
              <a:pathLst>
                <a:path w="284" h="199">
                  <a:moveTo>
                    <a:pt x="0" y="28"/>
                  </a:moveTo>
                  <a:lnTo>
                    <a:pt x="0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6" y="40"/>
                  </a:lnTo>
                  <a:lnTo>
                    <a:pt x="10" y="40"/>
                  </a:lnTo>
                  <a:lnTo>
                    <a:pt x="17" y="43"/>
                  </a:lnTo>
                  <a:lnTo>
                    <a:pt x="25" y="47"/>
                  </a:lnTo>
                  <a:lnTo>
                    <a:pt x="35" y="49"/>
                  </a:lnTo>
                  <a:lnTo>
                    <a:pt x="42" y="51"/>
                  </a:lnTo>
                  <a:lnTo>
                    <a:pt x="52" y="53"/>
                  </a:lnTo>
                  <a:lnTo>
                    <a:pt x="61" y="55"/>
                  </a:lnTo>
                  <a:lnTo>
                    <a:pt x="71" y="55"/>
                  </a:lnTo>
                  <a:lnTo>
                    <a:pt x="80" y="59"/>
                  </a:lnTo>
                  <a:lnTo>
                    <a:pt x="92" y="62"/>
                  </a:lnTo>
                  <a:lnTo>
                    <a:pt x="103" y="66"/>
                  </a:lnTo>
                  <a:lnTo>
                    <a:pt x="113" y="70"/>
                  </a:lnTo>
                  <a:lnTo>
                    <a:pt x="124" y="74"/>
                  </a:lnTo>
                  <a:lnTo>
                    <a:pt x="132" y="79"/>
                  </a:lnTo>
                  <a:lnTo>
                    <a:pt x="137" y="85"/>
                  </a:lnTo>
                  <a:lnTo>
                    <a:pt x="143" y="91"/>
                  </a:lnTo>
                  <a:lnTo>
                    <a:pt x="151" y="102"/>
                  </a:lnTo>
                  <a:lnTo>
                    <a:pt x="154" y="108"/>
                  </a:lnTo>
                  <a:lnTo>
                    <a:pt x="160" y="116"/>
                  </a:lnTo>
                  <a:lnTo>
                    <a:pt x="164" y="123"/>
                  </a:lnTo>
                  <a:lnTo>
                    <a:pt x="170" y="131"/>
                  </a:lnTo>
                  <a:lnTo>
                    <a:pt x="173" y="138"/>
                  </a:lnTo>
                  <a:lnTo>
                    <a:pt x="177" y="144"/>
                  </a:lnTo>
                  <a:lnTo>
                    <a:pt x="181" y="150"/>
                  </a:lnTo>
                  <a:lnTo>
                    <a:pt x="187" y="157"/>
                  </a:lnTo>
                  <a:lnTo>
                    <a:pt x="192" y="167"/>
                  </a:lnTo>
                  <a:lnTo>
                    <a:pt x="196" y="175"/>
                  </a:lnTo>
                  <a:lnTo>
                    <a:pt x="198" y="180"/>
                  </a:lnTo>
                  <a:lnTo>
                    <a:pt x="202" y="188"/>
                  </a:lnTo>
                  <a:lnTo>
                    <a:pt x="206" y="190"/>
                  </a:lnTo>
                  <a:lnTo>
                    <a:pt x="211" y="194"/>
                  </a:lnTo>
                  <a:lnTo>
                    <a:pt x="219" y="197"/>
                  </a:lnTo>
                  <a:lnTo>
                    <a:pt x="229" y="199"/>
                  </a:lnTo>
                  <a:lnTo>
                    <a:pt x="236" y="197"/>
                  </a:lnTo>
                  <a:lnTo>
                    <a:pt x="246" y="195"/>
                  </a:lnTo>
                  <a:lnTo>
                    <a:pt x="253" y="190"/>
                  </a:lnTo>
                  <a:lnTo>
                    <a:pt x="261" y="188"/>
                  </a:lnTo>
                  <a:lnTo>
                    <a:pt x="267" y="182"/>
                  </a:lnTo>
                  <a:lnTo>
                    <a:pt x="274" y="175"/>
                  </a:lnTo>
                  <a:lnTo>
                    <a:pt x="278" y="169"/>
                  </a:lnTo>
                  <a:lnTo>
                    <a:pt x="284" y="163"/>
                  </a:lnTo>
                  <a:lnTo>
                    <a:pt x="284" y="159"/>
                  </a:lnTo>
                  <a:lnTo>
                    <a:pt x="284" y="154"/>
                  </a:lnTo>
                  <a:lnTo>
                    <a:pt x="284" y="148"/>
                  </a:lnTo>
                  <a:lnTo>
                    <a:pt x="284" y="142"/>
                  </a:lnTo>
                  <a:lnTo>
                    <a:pt x="282" y="133"/>
                  </a:lnTo>
                  <a:lnTo>
                    <a:pt x="280" y="125"/>
                  </a:lnTo>
                  <a:lnTo>
                    <a:pt x="278" y="118"/>
                  </a:lnTo>
                  <a:lnTo>
                    <a:pt x="278" y="110"/>
                  </a:lnTo>
                  <a:lnTo>
                    <a:pt x="274" y="100"/>
                  </a:lnTo>
                  <a:lnTo>
                    <a:pt x="272" y="93"/>
                  </a:lnTo>
                  <a:lnTo>
                    <a:pt x="270" y="83"/>
                  </a:lnTo>
                  <a:lnTo>
                    <a:pt x="267" y="78"/>
                  </a:lnTo>
                  <a:lnTo>
                    <a:pt x="263" y="70"/>
                  </a:lnTo>
                  <a:lnTo>
                    <a:pt x="261" y="64"/>
                  </a:lnTo>
                  <a:lnTo>
                    <a:pt x="259" y="59"/>
                  </a:lnTo>
                  <a:lnTo>
                    <a:pt x="257" y="55"/>
                  </a:lnTo>
                  <a:lnTo>
                    <a:pt x="251" y="47"/>
                  </a:lnTo>
                  <a:lnTo>
                    <a:pt x="246" y="38"/>
                  </a:lnTo>
                  <a:lnTo>
                    <a:pt x="236" y="28"/>
                  </a:lnTo>
                  <a:lnTo>
                    <a:pt x="230" y="21"/>
                  </a:lnTo>
                  <a:lnTo>
                    <a:pt x="223" y="11"/>
                  </a:lnTo>
                  <a:lnTo>
                    <a:pt x="217" y="5"/>
                  </a:lnTo>
                  <a:lnTo>
                    <a:pt x="213" y="0"/>
                  </a:lnTo>
                  <a:lnTo>
                    <a:pt x="183" y="9"/>
                  </a:lnTo>
                  <a:lnTo>
                    <a:pt x="187" y="13"/>
                  </a:lnTo>
                  <a:lnTo>
                    <a:pt x="192" y="22"/>
                  </a:lnTo>
                  <a:lnTo>
                    <a:pt x="198" y="30"/>
                  </a:lnTo>
                  <a:lnTo>
                    <a:pt x="206" y="34"/>
                  </a:lnTo>
                  <a:lnTo>
                    <a:pt x="208" y="28"/>
                  </a:lnTo>
                  <a:lnTo>
                    <a:pt x="209" y="21"/>
                  </a:lnTo>
                  <a:lnTo>
                    <a:pt x="209" y="13"/>
                  </a:lnTo>
                  <a:lnTo>
                    <a:pt x="209" y="11"/>
                  </a:lnTo>
                  <a:lnTo>
                    <a:pt x="215" y="15"/>
                  </a:lnTo>
                  <a:lnTo>
                    <a:pt x="219" y="19"/>
                  </a:lnTo>
                  <a:lnTo>
                    <a:pt x="227" y="26"/>
                  </a:lnTo>
                  <a:lnTo>
                    <a:pt x="232" y="34"/>
                  </a:lnTo>
                  <a:lnTo>
                    <a:pt x="240" y="45"/>
                  </a:lnTo>
                  <a:lnTo>
                    <a:pt x="242" y="49"/>
                  </a:lnTo>
                  <a:lnTo>
                    <a:pt x="246" y="55"/>
                  </a:lnTo>
                  <a:lnTo>
                    <a:pt x="248" y="62"/>
                  </a:lnTo>
                  <a:lnTo>
                    <a:pt x="251" y="70"/>
                  </a:lnTo>
                  <a:lnTo>
                    <a:pt x="255" y="81"/>
                  </a:lnTo>
                  <a:lnTo>
                    <a:pt x="259" y="93"/>
                  </a:lnTo>
                  <a:lnTo>
                    <a:pt x="261" y="104"/>
                  </a:lnTo>
                  <a:lnTo>
                    <a:pt x="265" y="118"/>
                  </a:lnTo>
                  <a:lnTo>
                    <a:pt x="267" y="127"/>
                  </a:lnTo>
                  <a:lnTo>
                    <a:pt x="267" y="138"/>
                  </a:lnTo>
                  <a:lnTo>
                    <a:pt x="267" y="148"/>
                  </a:lnTo>
                  <a:lnTo>
                    <a:pt x="267" y="157"/>
                  </a:lnTo>
                  <a:lnTo>
                    <a:pt x="263" y="165"/>
                  </a:lnTo>
                  <a:lnTo>
                    <a:pt x="257" y="173"/>
                  </a:lnTo>
                  <a:lnTo>
                    <a:pt x="251" y="178"/>
                  </a:lnTo>
                  <a:lnTo>
                    <a:pt x="248" y="182"/>
                  </a:lnTo>
                  <a:lnTo>
                    <a:pt x="236" y="186"/>
                  </a:lnTo>
                  <a:lnTo>
                    <a:pt x="227" y="186"/>
                  </a:lnTo>
                  <a:lnTo>
                    <a:pt x="221" y="182"/>
                  </a:lnTo>
                  <a:lnTo>
                    <a:pt x="215" y="175"/>
                  </a:lnTo>
                  <a:lnTo>
                    <a:pt x="206" y="163"/>
                  </a:lnTo>
                  <a:lnTo>
                    <a:pt x="198" y="154"/>
                  </a:lnTo>
                  <a:lnTo>
                    <a:pt x="190" y="140"/>
                  </a:lnTo>
                  <a:lnTo>
                    <a:pt x="183" y="131"/>
                  </a:lnTo>
                  <a:lnTo>
                    <a:pt x="179" y="121"/>
                  </a:lnTo>
                  <a:lnTo>
                    <a:pt x="177" y="116"/>
                  </a:lnTo>
                  <a:lnTo>
                    <a:pt x="171" y="108"/>
                  </a:lnTo>
                  <a:lnTo>
                    <a:pt x="168" y="102"/>
                  </a:lnTo>
                  <a:lnTo>
                    <a:pt x="162" y="93"/>
                  </a:lnTo>
                  <a:lnTo>
                    <a:pt x="158" y="85"/>
                  </a:lnTo>
                  <a:lnTo>
                    <a:pt x="151" y="78"/>
                  </a:lnTo>
                  <a:lnTo>
                    <a:pt x="143" y="72"/>
                  </a:lnTo>
                  <a:lnTo>
                    <a:pt x="137" y="64"/>
                  </a:lnTo>
                  <a:lnTo>
                    <a:pt x="132" y="62"/>
                  </a:lnTo>
                  <a:lnTo>
                    <a:pt x="122" y="59"/>
                  </a:lnTo>
                  <a:lnTo>
                    <a:pt x="113" y="57"/>
                  </a:lnTo>
                  <a:lnTo>
                    <a:pt x="101" y="55"/>
                  </a:lnTo>
                  <a:lnTo>
                    <a:pt x="92" y="53"/>
                  </a:lnTo>
                  <a:lnTo>
                    <a:pt x="80" y="49"/>
                  </a:lnTo>
                  <a:lnTo>
                    <a:pt x="69" y="47"/>
                  </a:lnTo>
                  <a:lnTo>
                    <a:pt x="59" y="45"/>
                  </a:lnTo>
                  <a:lnTo>
                    <a:pt x="54" y="43"/>
                  </a:lnTo>
                  <a:lnTo>
                    <a:pt x="46" y="40"/>
                  </a:lnTo>
                  <a:lnTo>
                    <a:pt x="36" y="38"/>
                  </a:lnTo>
                  <a:lnTo>
                    <a:pt x="27" y="36"/>
                  </a:lnTo>
                  <a:lnTo>
                    <a:pt x="21" y="34"/>
                  </a:lnTo>
                  <a:lnTo>
                    <a:pt x="12" y="30"/>
                  </a:lnTo>
                  <a:lnTo>
                    <a:pt x="6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93"/>
            <p:cNvSpPr>
              <a:spLocks/>
            </p:cNvSpPr>
            <p:nvPr/>
          </p:nvSpPr>
          <p:spPr bwMode="auto">
            <a:xfrm>
              <a:off x="3790950" y="4194176"/>
              <a:ext cx="31750" cy="53975"/>
            </a:xfrm>
            <a:custGeom>
              <a:avLst/>
              <a:gdLst/>
              <a:ahLst/>
              <a:cxnLst>
                <a:cxn ang="0">
                  <a:pos x="40" y="63"/>
                </a:cxn>
                <a:cxn ang="0">
                  <a:pos x="36" y="59"/>
                </a:cxn>
                <a:cxn ang="0">
                  <a:pos x="26" y="50"/>
                </a:cxn>
                <a:cxn ang="0">
                  <a:pos x="21" y="44"/>
                </a:cxn>
                <a:cxn ang="0">
                  <a:pos x="17" y="38"/>
                </a:cxn>
                <a:cxn ang="0">
                  <a:pos x="13" y="32"/>
                </a:cxn>
                <a:cxn ang="0">
                  <a:pos x="13" y="29"/>
                </a:cxn>
                <a:cxn ang="0">
                  <a:pos x="13" y="17"/>
                </a:cxn>
                <a:cxn ang="0">
                  <a:pos x="15" y="8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9" y="4"/>
                </a:cxn>
                <a:cxn ang="0">
                  <a:pos x="5" y="8"/>
                </a:cxn>
                <a:cxn ang="0">
                  <a:pos x="2" y="13"/>
                </a:cxn>
                <a:cxn ang="0">
                  <a:pos x="0" y="23"/>
                </a:cxn>
                <a:cxn ang="0">
                  <a:pos x="2" y="29"/>
                </a:cxn>
                <a:cxn ang="0">
                  <a:pos x="5" y="38"/>
                </a:cxn>
                <a:cxn ang="0">
                  <a:pos x="11" y="44"/>
                </a:cxn>
                <a:cxn ang="0">
                  <a:pos x="17" y="50"/>
                </a:cxn>
                <a:cxn ang="0">
                  <a:pos x="21" y="55"/>
                </a:cxn>
                <a:cxn ang="0">
                  <a:pos x="28" y="61"/>
                </a:cxn>
                <a:cxn ang="0">
                  <a:pos x="34" y="65"/>
                </a:cxn>
                <a:cxn ang="0">
                  <a:pos x="36" y="69"/>
                </a:cxn>
                <a:cxn ang="0">
                  <a:pos x="40" y="63"/>
                </a:cxn>
                <a:cxn ang="0">
                  <a:pos x="40" y="63"/>
                </a:cxn>
              </a:cxnLst>
              <a:rect l="0" t="0" r="r" b="b"/>
              <a:pathLst>
                <a:path w="40" h="69">
                  <a:moveTo>
                    <a:pt x="40" y="63"/>
                  </a:moveTo>
                  <a:lnTo>
                    <a:pt x="36" y="59"/>
                  </a:lnTo>
                  <a:lnTo>
                    <a:pt x="26" y="50"/>
                  </a:lnTo>
                  <a:lnTo>
                    <a:pt x="21" y="44"/>
                  </a:lnTo>
                  <a:lnTo>
                    <a:pt x="17" y="38"/>
                  </a:lnTo>
                  <a:lnTo>
                    <a:pt x="13" y="32"/>
                  </a:lnTo>
                  <a:lnTo>
                    <a:pt x="13" y="29"/>
                  </a:lnTo>
                  <a:lnTo>
                    <a:pt x="13" y="17"/>
                  </a:lnTo>
                  <a:lnTo>
                    <a:pt x="15" y="8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9" y="4"/>
                  </a:lnTo>
                  <a:lnTo>
                    <a:pt x="5" y="8"/>
                  </a:lnTo>
                  <a:lnTo>
                    <a:pt x="2" y="13"/>
                  </a:lnTo>
                  <a:lnTo>
                    <a:pt x="0" y="23"/>
                  </a:lnTo>
                  <a:lnTo>
                    <a:pt x="2" y="29"/>
                  </a:lnTo>
                  <a:lnTo>
                    <a:pt x="5" y="38"/>
                  </a:lnTo>
                  <a:lnTo>
                    <a:pt x="11" y="44"/>
                  </a:lnTo>
                  <a:lnTo>
                    <a:pt x="17" y="50"/>
                  </a:lnTo>
                  <a:lnTo>
                    <a:pt x="21" y="55"/>
                  </a:lnTo>
                  <a:lnTo>
                    <a:pt x="28" y="61"/>
                  </a:lnTo>
                  <a:lnTo>
                    <a:pt x="34" y="65"/>
                  </a:lnTo>
                  <a:lnTo>
                    <a:pt x="36" y="69"/>
                  </a:lnTo>
                  <a:lnTo>
                    <a:pt x="40" y="63"/>
                  </a:lnTo>
                  <a:lnTo>
                    <a:pt x="40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94"/>
            <p:cNvSpPr>
              <a:spLocks/>
            </p:cNvSpPr>
            <p:nvPr/>
          </p:nvSpPr>
          <p:spPr bwMode="auto">
            <a:xfrm>
              <a:off x="3802062" y="4141788"/>
              <a:ext cx="228600" cy="101600"/>
            </a:xfrm>
            <a:custGeom>
              <a:avLst/>
              <a:gdLst/>
              <a:ahLst/>
              <a:cxnLst>
                <a:cxn ang="0">
                  <a:pos x="11" y="55"/>
                </a:cxn>
                <a:cxn ang="0">
                  <a:pos x="19" y="40"/>
                </a:cxn>
                <a:cxn ang="0">
                  <a:pos x="30" y="30"/>
                </a:cxn>
                <a:cxn ang="0">
                  <a:pos x="51" y="21"/>
                </a:cxn>
                <a:cxn ang="0">
                  <a:pos x="72" y="19"/>
                </a:cxn>
                <a:cxn ang="0">
                  <a:pos x="95" y="22"/>
                </a:cxn>
                <a:cxn ang="0">
                  <a:pos x="112" y="28"/>
                </a:cxn>
                <a:cxn ang="0">
                  <a:pos x="125" y="34"/>
                </a:cxn>
                <a:cxn ang="0">
                  <a:pos x="137" y="40"/>
                </a:cxn>
                <a:cxn ang="0">
                  <a:pos x="152" y="49"/>
                </a:cxn>
                <a:cxn ang="0">
                  <a:pos x="173" y="59"/>
                </a:cxn>
                <a:cxn ang="0">
                  <a:pos x="192" y="68"/>
                </a:cxn>
                <a:cxn ang="0">
                  <a:pos x="211" y="79"/>
                </a:cxn>
                <a:cxn ang="0">
                  <a:pos x="226" y="87"/>
                </a:cxn>
                <a:cxn ang="0">
                  <a:pos x="245" y="98"/>
                </a:cxn>
                <a:cxn ang="0">
                  <a:pos x="247" y="100"/>
                </a:cxn>
                <a:cxn ang="0">
                  <a:pos x="247" y="112"/>
                </a:cxn>
                <a:cxn ang="0">
                  <a:pos x="247" y="121"/>
                </a:cxn>
                <a:cxn ang="0">
                  <a:pos x="257" y="129"/>
                </a:cxn>
                <a:cxn ang="0">
                  <a:pos x="272" y="123"/>
                </a:cxn>
                <a:cxn ang="0">
                  <a:pos x="264" y="121"/>
                </a:cxn>
                <a:cxn ang="0">
                  <a:pos x="257" y="116"/>
                </a:cxn>
                <a:cxn ang="0">
                  <a:pos x="255" y="106"/>
                </a:cxn>
                <a:cxn ang="0">
                  <a:pos x="257" y="100"/>
                </a:cxn>
                <a:cxn ang="0">
                  <a:pos x="262" y="98"/>
                </a:cxn>
                <a:cxn ang="0">
                  <a:pos x="270" y="100"/>
                </a:cxn>
                <a:cxn ang="0">
                  <a:pos x="276" y="112"/>
                </a:cxn>
                <a:cxn ang="0">
                  <a:pos x="276" y="121"/>
                </a:cxn>
                <a:cxn ang="0">
                  <a:pos x="287" y="125"/>
                </a:cxn>
                <a:cxn ang="0">
                  <a:pos x="287" y="114"/>
                </a:cxn>
                <a:cxn ang="0">
                  <a:pos x="285" y="100"/>
                </a:cxn>
                <a:cxn ang="0">
                  <a:pos x="279" y="85"/>
                </a:cxn>
                <a:cxn ang="0">
                  <a:pos x="268" y="85"/>
                </a:cxn>
                <a:cxn ang="0">
                  <a:pos x="257" y="89"/>
                </a:cxn>
                <a:cxn ang="0">
                  <a:pos x="253" y="91"/>
                </a:cxn>
                <a:cxn ang="0">
                  <a:pos x="243" y="85"/>
                </a:cxn>
                <a:cxn ang="0">
                  <a:pos x="226" y="76"/>
                </a:cxn>
                <a:cxn ang="0">
                  <a:pos x="205" y="64"/>
                </a:cxn>
                <a:cxn ang="0">
                  <a:pos x="183" y="51"/>
                </a:cxn>
                <a:cxn ang="0">
                  <a:pos x="158" y="40"/>
                </a:cxn>
                <a:cxn ang="0">
                  <a:pos x="135" y="28"/>
                </a:cxn>
                <a:cxn ang="0">
                  <a:pos x="120" y="19"/>
                </a:cxn>
                <a:cxn ang="0">
                  <a:pos x="101" y="11"/>
                </a:cxn>
                <a:cxn ang="0">
                  <a:pos x="87" y="3"/>
                </a:cxn>
                <a:cxn ang="0">
                  <a:pos x="74" y="0"/>
                </a:cxn>
                <a:cxn ang="0">
                  <a:pos x="59" y="3"/>
                </a:cxn>
                <a:cxn ang="0">
                  <a:pos x="36" y="9"/>
                </a:cxn>
                <a:cxn ang="0">
                  <a:pos x="19" y="19"/>
                </a:cxn>
                <a:cxn ang="0">
                  <a:pos x="6" y="34"/>
                </a:cxn>
                <a:cxn ang="0">
                  <a:pos x="0" y="49"/>
                </a:cxn>
                <a:cxn ang="0">
                  <a:pos x="8" y="59"/>
                </a:cxn>
                <a:cxn ang="0">
                  <a:pos x="11" y="59"/>
                </a:cxn>
              </a:cxnLst>
              <a:rect l="0" t="0" r="r" b="b"/>
              <a:pathLst>
                <a:path w="287" h="129">
                  <a:moveTo>
                    <a:pt x="11" y="59"/>
                  </a:moveTo>
                  <a:lnTo>
                    <a:pt x="11" y="55"/>
                  </a:lnTo>
                  <a:lnTo>
                    <a:pt x="15" y="45"/>
                  </a:lnTo>
                  <a:lnTo>
                    <a:pt x="19" y="40"/>
                  </a:lnTo>
                  <a:lnTo>
                    <a:pt x="25" y="34"/>
                  </a:lnTo>
                  <a:lnTo>
                    <a:pt x="30" y="30"/>
                  </a:lnTo>
                  <a:lnTo>
                    <a:pt x="42" y="26"/>
                  </a:lnTo>
                  <a:lnTo>
                    <a:pt x="51" y="21"/>
                  </a:lnTo>
                  <a:lnTo>
                    <a:pt x="61" y="21"/>
                  </a:lnTo>
                  <a:lnTo>
                    <a:pt x="72" y="19"/>
                  </a:lnTo>
                  <a:lnTo>
                    <a:pt x="84" y="21"/>
                  </a:lnTo>
                  <a:lnTo>
                    <a:pt x="95" y="22"/>
                  </a:lnTo>
                  <a:lnTo>
                    <a:pt x="106" y="28"/>
                  </a:lnTo>
                  <a:lnTo>
                    <a:pt x="112" y="28"/>
                  </a:lnTo>
                  <a:lnTo>
                    <a:pt x="118" y="30"/>
                  </a:lnTo>
                  <a:lnTo>
                    <a:pt x="125" y="34"/>
                  </a:lnTo>
                  <a:lnTo>
                    <a:pt x="131" y="38"/>
                  </a:lnTo>
                  <a:lnTo>
                    <a:pt x="137" y="40"/>
                  </a:lnTo>
                  <a:lnTo>
                    <a:pt x="146" y="43"/>
                  </a:lnTo>
                  <a:lnTo>
                    <a:pt x="152" y="49"/>
                  </a:lnTo>
                  <a:lnTo>
                    <a:pt x="163" y="55"/>
                  </a:lnTo>
                  <a:lnTo>
                    <a:pt x="173" y="59"/>
                  </a:lnTo>
                  <a:lnTo>
                    <a:pt x="183" y="64"/>
                  </a:lnTo>
                  <a:lnTo>
                    <a:pt x="192" y="68"/>
                  </a:lnTo>
                  <a:lnTo>
                    <a:pt x="202" y="74"/>
                  </a:lnTo>
                  <a:lnTo>
                    <a:pt x="211" y="79"/>
                  </a:lnTo>
                  <a:lnTo>
                    <a:pt x="221" y="83"/>
                  </a:lnTo>
                  <a:lnTo>
                    <a:pt x="226" y="87"/>
                  </a:lnTo>
                  <a:lnTo>
                    <a:pt x="236" y="91"/>
                  </a:lnTo>
                  <a:lnTo>
                    <a:pt x="245" y="98"/>
                  </a:lnTo>
                  <a:lnTo>
                    <a:pt x="249" y="100"/>
                  </a:lnTo>
                  <a:lnTo>
                    <a:pt x="247" y="100"/>
                  </a:lnTo>
                  <a:lnTo>
                    <a:pt x="247" y="106"/>
                  </a:lnTo>
                  <a:lnTo>
                    <a:pt x="247" y="112"/>
                  </a:lnTo>
                  <a:lnTo>
                    <a:pt x="247" y="117"/>
                  </a:lnTo>
                  <a:lnTo>
                    <a:pt x="247" y="121"/>
                  </a:lnTo>
                  <a:lnTo>
                    <a:pt x="253" y="125"/>
                  </a:lnTo>
                  <a:lnTo>
                    <a:pt x="257" y="129"/>
                  </a:lnTo>
                  <a:lnTo>
                    <a:pt x="260" y="129"/>
                  </a:lnTo>
                  <a:lnTo>
                    <a:pt x="272" y="123"/>
                  </a:lnTo>
                  <a:lnTo>
                    <a:pt x="268" y="121"/>
                  </a:lnTo>
                  <a:lnTo>
                    <a:pt x="264" y="121"/>
                  </a:lnTo>
                  <a:lnTo>
                    <a:pt x="259" y="119"/>
                  </a:lnTo>
                  <a:lnTo>
                    <a:pt x="257" y="116"/>
                  </a:lnTo>
                  <a:lnTo>
                    <a:pt x="253" y="110"/>
                  </a:lnTo>
                  <a:lnTo>
                    <a:pt x="255" y="106"/>
                  </a:lnTo>
                  <a:lnTo>
                    <a:pt x="257" y="102"/>
                  </a:lnTo>
                  <a:lnTo>
                    <a:pt x="257" y="100"/>
                  </a:lnTo>
                  <a:lnTo>
                    <a:pt x="259" y="100"/>
                  </a:lnTo>
                  <a:lnTo>
                    <a:pt x="262" y="98"/>
                  </a:lnTo>
                  <a:lnTo>
                    <a:pt x="266" y="98"/>
                  </a:lnTo>
                  <a:lnTo>
                    <a:pt x="270" y="100"/>
                  </a:lnTo>
                  <a:lnTo>
                    <a:pt x="272" y="104"/>
                  </a:lnTo>
                  <a:lnTo>
                    <a:pt x="276" y="112"/>
                  </a:lnTo>
                  <a:lnTo>
                    <a:pt x="276" y="117"/>
                  </a:lnTo>
                  <a:lnTo>
                    <a:pt x="276" y="121"/>
                  </a:lnTo>
                  <a:lnTo>
                    <a:pt x="287" y="127"/>
                  </a:lnTo>
                  <a:lnTo>
                    <a:pt x="287" y="125"/>
                  </a:lnTo>
                  <a:lnTo>
                    <a:pt x="287" y="119"/>
                  </a:lnTo>
                  <a:lnTo>
                    <a:pt x="287" y="114"/>
                  </a:lnTo>
                  <a:lnTo>
                    <a:pt x="287" y="108"/>
                  </a:lnTo>
                  <a:lnTo>
                    <a:pt x="285" y="100"/>
                  </a:lnTo>
                  <a:lnTo>
                    <a:pt x="283" y="93"/>
                  </a:lnTo>
                  <a:lnTo>
                    <a:pt x="279" y="85"/>
                  </a:lnTo>
                  <a:lnTo>
                    <a:pt x="276" y="83"/>
                  </a:lnTo>
                  <a:lnTo>
                    <a:pt x="268" y="85"/>
                  </a:lnTo>
                  <a:lnTo>
                    <a:pt x="262" y="87"/>
                  </a:lnTo>
                  <a:lnTo>
                    <a:pt x="257" y="89"/>
                  </a:lnTo>
                  <a:lnTo>
                    <a:pt x="257" y="91"/>
                  </a:lnTo>
                  <a:lnTo>
                    <a:pt x="253" y="91"/>
                  </a:lnTo>
                  <a:lnTo>
                    <a:pt x="251" y="89"/>
                  </a:lnTo>
                  <a:lnTo>
                    <a:pt x="243" y="85"/>
                  </a:lnTo>
                  <a:lnTo>
                    <a:pt x="238" y="81"/>
                  </a:lnTo>
                  <a:lnTo>
                    <a:pt x="226" y="76"/>
                  </a:lnTo>
                  <a:lnTo>
                    <a:pt x="217" y="70"/>
                  </a:lnTo>
                  <a:lnTo>
                    <a:pt x="205" y="64"/>
                  </a:lnTo>
                  <a:lnTo>
                    <a:pt x="196" y="59"/>
                  </a:lnTo>
                  <a:lnTo>
                    <a:pt x="183" y="51"/>
                  </a:lnTo>
                  <a:lnTo>
                    <a:pt x="171" y="45"/>
                  </a:lnTo>
                  <a:lnTo>
                    <a:pt x="158" y="40"/>
                  </a:lnTo>
                  <a:lnTo>
                    <a:pt x="146" y="34"/>
                  </a:lnTo>
                  <a:lnTo>
                    <a:pt x="135" y="28"/>
                  </a:lnTo>
                  <a:lnTo>
                    <a:pt x="125" y="24"/>
                  </a:lnTo>
                  <a:lnTo>
                    <a:pt x="120" y="19"/>
                  </a:lnTo>
                  <a:lnTo>
                    <a:pt x="112" y="17"/>
                  </a:lnTo>
                  <a:lnTo>
                    <a:pt x="101" y="11"/>
                  </a:lnTo>
                  <a:lnTo>
                    <a:pt x="95" y="7"/>
                  </a:lnTo>
                  <a:lnTo>
                    <a:pt x="87" y="3"/>
                  </a:lnTo>
                  <a:lnTo>
                    <a:pt x="82" y="3"/>
                  </a:lnTo>
                  <a:lnTo>
                    <a:pt x="74" y="0"/>
                  </a:lnTo>
                  <a:lnTo>
                    <a:pt x="67" y="1"/>
                  </a:lnTo>
                  <a:lnTo>
                    <a:pt x="59" y="3"/>
                  </a:lnTo>
                  <a:lnTo>
                    <a:pt x="49" y="5"/>
                  </a:lnTo>
                  <a:lnTo>
                    <a:pt x="36" y="9"/>
                  </a:lnTo>
                  <a:lnTo>
                    <a:pt x="27" y="13"/>
                  </a:lnTo>
                  <a:lnTo>
                    <a:pt x="19" y="19"/>
                  </a:lnTo>
                  <a:lnTo>
                    <a:pt x="13" y="24"/>
                  </a:lnTo>
                  <a:lnTo>
                    <a:pt x="6" y="34"/>
                  </a:lnTo>
                  <a:lnTo>
                    <a:pt x="2" y="41"/>
                  </a:lnTo>
                  <a:lnTo>
                    <a:pt x="0" y="49"/>
                  </a:lnTo>
                  <a:lnTo>
                    <a:pt x="4" y="55"/>
                  </a:lnTo>
                  <a:lnTo>
                    <a:pt x="8" y="59"/>
                  </a:lnTo>
                  <a:lnTo>
                    <a:pt x="11" y="59"/>
                  </a:lnTo>
                  <a:lnTo>
                    <a:pt x="11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95"/>
            <p:cNvSpPr>
              <a:spLocks/>
            </p:cNvSpPr>
            <p:nvPr/>
          </p:nvSpPr>
          <p:spPr bwMode="auto">
            <a:xfrm>
              <a:off x="3686175" y="4403726"/>
              <a:ext cx="34925" cy="3492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1" y="8"/>
                </a:cxn>
                <a:cxn ang="0">
                  <a:pos x="5" y="18"/>
                </a:cxn>
                <a:cxn ang="0">
                  <a:pos x="0" y="29"/>
                </a:cxn>
                <a:cxn ang="0">
                  <a:pos x="3" y="37"/>
                </a:cxn>
                <a:cxn ang="0">
                  <a:pos x="11" y="42"/>
                </a:cxn>
                <a:cxn ang="0">
                  <a:pos x="17" y="44"/>
                </a:cxn>
                <a:cxn ang="0">
                  <a:pos x="22" y="44"/>
                </a:cxn>
                <a:cxn ang="0">
                  <a:pos x="30" y="40"/>
                </a:cxn>
                <a:cxn ang="0">
                  <a:pos x="34" y="35"/>
                </a:cxn>
                <a:cxn ang="0">
                  <a:pos x="39" y="29"/>
                </a:cxn>
                <a:cxn ang="0">
                  <a:pos x="41" y="21"/>
                </a:cxn>
                <a:cxn ang="0">
                  <a:pos x="41" y="16"/>
                </a:cxn>
                <a:cxn ang="0">
                  <a:pos x="41" y="10"/>
                </a:cxn>
                <a:cxn ang="0">
                  <a:pos x="43" y="8"/>
                </a:cxn>
                <a:cxn ang="0">
                  <a:pos x="32" y="4"/>
                </a:cxn>
                <a:cxn ang="0">
                  <a:pos x="30" y="10"/>
                </a:cxn>
                <a:cxn ang="0">
                  <a:pos x="28" y="21"/>
                </a:cxn>
                <a:cxn ang="0">
                  <a:pos x="22" y="33"/>
                </a:cxn>
                <a:cxn ang="0">
                  <a:pos x="15" y="39"/>
                </a:cxn>
                <a:cxn ang="0">
                  <a:pos x="7" y="35"/>
                </a:cxn>
                <a:cxn ang="0">
                  <a:pos x="5" y="33"/>
                </a:cxn>
                <a:cxn ang="0">
                  <a:pos x="5" y="27"/>
                </a:cxn>
                <a:cxn ang="0">
                  <a:pos x="5" y="23"/>
                </a:cxn>
                <a:cxn ang="0">
                  <a:pos x="11" y="12"/>
                </a:cxn>
                <a:cxn ang="0">
                  <a:pos x="17" y="8"/>
                </a:cxn>
                <a:cxn ang="0">
                  <a:pos x="20" y="6"/>
                </a:cxn>
                <a:cxn ang="0">
                  <a:pos x="22" y="4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43" h="44">
                  <a:moveTo>
                    <a:pt x="19" y="0"/>
                  </a:moveTo>
                  <a:lnTo>
                    <a:pt x="17" y="0"/>
                  </a:lnTo>
                  <a:lnTo>
                    <a:pt x="15" y="2"/>
                  </a:lnTo>
                  <a:lnTo>
                    <a:pt x="11" y="8"/>
                  </a:lnTo>
                  <a:lnTo>
                    <a:pt x="5" y="18"/>
                  </a:lnTo>
                  <a:lnTo>
                    <a:pt x="0" y="29"/>
                  </a:lnTo>
                  <a:lnTo>
                    <a:pt x="3" y="37"/>
                  </a:lnTo>
                  <a:lnTo>
                    <a:pt x="11" y="42"/>
                  </a:lnTo>
                  <a:lnTo>
                    <a:pt x="17" y="44"/>
                  </a:lnTo>
                  <a:lnTo>
                    <a:pt x="22" y="44"/>
                  </a:lnTo>
                  <a:lnTo>
                    <a:pt x="30" y="40"/>
                  </a:lnTo>
                  <a:lnTo>
                    <a:pt x="34" y="35"/>
                  </a:lnTo>
                  <a:lnTo>
                    <a:pt x="39" y="29"/>
                  </a:lnTo>
                  <a:lnTo>
                    <a:pt x="41" y="21"/>
                  </a:lnTo>
                  <a:lnTo>
                    <a:pt x="41" y="16"/>
                  </a:lnTo>
                  <a:lnTo>
                    <a:pt x="41" y="10"/>
                  </a:lnTo>
                  <a:lnTo>
                    <a:pt x="43" y="8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28" y="21"/>
                  </a:lnTo>
                  <a:lnTo>
                    <a:pt x="22" y="33"/>
                  </a:lnTo>
                  <a:lnTo>
                    <a:pt x="15" y="39"/>
                  </a:lnTo>
                  <a:lnTo>
                    <a:pt x="7" y="35"/>
                  </a:lnTo>
                  <a:lnTo>
                    <a:pt x="5" y="33"/>
                  </a:lnTo>
                  <a:lnTo>
                    <a:pt x="5" y="27"/>
                  </a:lnTo>
                  <a:lnTo>
                    <a:pt x="5" y="23"/>
                  </a:lnTo>
                  <a:lnTo>
                    <a:pt x="11" y="12"/>
                  </a:lnTo>
                  <a:lnTo>
                    <a:pt x="17" y="8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96"/>
            <p:cNvSpPr>
              <a:spLocks/>
            </p:cNvSpPr>
            <p:nvPr/>
          </p:nvSpPr>
          <p:spPr bwMode="auto">
            <a:xfrm>
              <a:off x="3702050" y="4403726"/>
              <a:ext cx="19050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7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7" y="4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4" h="14">
                  <a:moveTo>
                    <a:pt x="0" y="6"/>
                  </a:moveTo>
                  <a:lnTo>
                    <a:pt x="17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7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97"/>
            <p:cNvSpPr>
              <a:spLocks/>
            </p:cNvSpPr>
            <p:nvPr/>
          </p:nvSpPr>
          <p:spPr bwMode="auto">
            <a:xfrm>
              <a:off x="3668712" y="4456113"/>
              <a:ext cx="33337" cy="3333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9" y="0"/>
                </a:cxn>
                <a:cxn ang="0">
                  <a:pos x="15" y="0"/>
                </a:cxn>
                <a:cxn ang="0">
                  <a:pos x="9" y="6"/>
                </a:cxn>
                <a:cxn ang="0">
                  <a:pos x="4" y="15"/>
                </a:cxn>
                <a:cxn ang="0">
                  <a:pos x="0" y="27"/>
                </a:cxn>
                <a:cxn ang="0">
                  <a:pos x="4" y="36"/>
                </a:cxn>
                <a:cxn ang="0">
                  <a:pos x="9" y="42"/>
                </a:cxn>
                <a:cxn ang="0">
                  <a:pos x="15" y="44"/>
                </a:cxn>
                <a:cxn ang="0">
                  <a:pos x="23" y="42"/>
                </a:cxn>
                <a:cxn ang="0">
                  <a:pos x="28" y="38"/>
                </a:cxn>
                <a:cxn ang="0">
                  <a:pos x="34" y="32"/>
                </a:cxn>
                <a:cxn ang="0">
                  <a:pos x="38" y="29"/>
                </a:cxn>
                <a:cxn ang="0">
                  <a:pos x="40" y="21"/>
                </a:cxn>
                <a:cxn ang="0">
                  <a:pos x="40" y="13"/>
                </a:cxn>
                <a:cxn ang="0">
                  <a:pos x="40" y="10"/>
                </a:cxn>
                <a:cxn ang="0">
                  <a:pos x="42" y="8"/>
                </a:cxn>
                <a:cxn ang="0">
                  <a:pos x="34" y="4"/>
                </a:cxn>
                <a:cxn ang="0">
                  <a:pos x="30" y="8"/>
                </a:cxn>
                <a:cxn ang="0">
                  <a:pos x="28" y="19"/>
                </a:cxn>
                <a:cxn ang="0">
                  <a:pos x="24" y="25"/>
                </a:cxn>
                <a:cxn ang="0">
                  <a:pos x="23" y="31"/>
                </a:cxn>
                <a:cxn ang="0">
                  <a:pos x="19" y="34"/>
                </a:cxn>
                <a:cxn ang="0">
                  <a:pos x="15" y="38"/>
                </a:cxn>
                <a:cxn ang="0">
                  <a:pos x="9" y="34"/>
                </a:cxn>
                <a:cxn ang="0">
                  <a:pos x="5" y="31"/>
                </a:cxn>
                <a:cxn ang="0">
                  <a:pos x="5" y="27"/>
                </a:cxn>
                <a:cxn ang="0">
                  <a:pos x="7" y="23"/>
                </a:cxn>
                <a:cxn ang="0">
                  <a:pos x="9" y="15"/>
                </a:cxn>
                <a:cxn ang="0">
                  <a:pos x="11" y="10"/>
                </a:cxn>
                <a:cxn ang="0">
                  <a:pos x="13" y="6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4" y="4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lnTo>
                    <a:pt x="19" y="0"/>
                  </a:lnTo>
                  <a:lnTo>
                    <a:pt x="15" y="0"/>
                  </a:lnTo>
                  <a:lnTo>
                    <a:pt x="9" y="6"/>
                  </a:lnTo>
                  <a:lnTo>
                    <a:pt x="4" y="15"/>
                  </a:lnTo>
                  <a:lnTo>
                    <a:pt x="0" y="27"/>
                  </a:lnTo>
                  <a:lnTo>
                    <a:pt x="4" y="36"/>
                  </a:lnTo>
                  <a:lnTo>
                    <a:pt x="9" y="42"/>
                  </a:lnTo>
                  <a:lnTo>
                    <a:pt x="15" y="44"/>
                  </a:lnTo>
                  <a:lnTo>
                    <a:pt x="23" y="42"/>
                  </a:lnTo>
                  <a:lnTo>
                    <a:pt x="28" y="38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0" y="21"/>
                  </a:lnTo>
                  <a:lnTo>
                    <a:pt x="40" y="13"/>
                  </a:lnTo>
                  <a:lnTo>
                    <a:pt x="40" y="10"/>
                  </a:lnTo>
                  <a:lnTo>
                    <a:pt x="42" y="8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8" y="19"/>
                  </a:lnTo>
                  <a:lnTo>
                    <a:pt x="24" y="25"/>
                  </a:lnTo>
                  <a:lnTo>
                    <a:pt x="23" y="31"/>
                  </a:lnTo>
                  <a:lnTo>
                    <a:pt x="19" y="34"/>
                  </a:lnTo>
                  <a:lnTo>
                    <a:pt x="15" y="38"/>
                  </a:lnTo>
                  <a:lnTo>
                    <a:pt x="9" y="34"/>
                  </a:lnTo>
                  <a:lnTo>
                    <a:pt x="5" y="31"/>
                  </a:lnTo>
                  <a:lnTo>
                    <a:pt x="5" y="27"/>
                  </a:lnTo>
                  <a:lnTo>
                    <a:pt x="7" y="23"/>
                  </a:lnTo>
                  <a:lnTo>
                    <a:pt x="9" y="15"/>
                  </a:lnTo>
                  <a:lnTo>
                    <a:pt x="11" y="10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898"/>
            <p:cNvSpPr>
              <a:spLocks/>
            </p:cNvSpPr>
            <p:nvPr/>
          </p:nvSpPr>
          <p:spPr bwMode="auto">
            <a:xfrm>
              <a:off x="3683000" y="4456113"/>
              <a:ext cx="19050" cy="952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15" y="13"/>
                </a:cxn>
                <a:cxn ang="0">
                  <a:pos x="23" y="8"/>
                </a:cxn>
                <a:cxn ang="0">
                  <a:pos x="17" y="4"/>
                </a:cxn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13">
                  <a:moveTo>
                    <a:pt x="2" y="4"/>
                  </a:moveTo>
                  <a:lnTo>
                    <a:pt x="15" y="13"/>
                  </a:lnTo>
                  <a:lnTo>
                    <a:pt x="23" y="8"/>
                  </a:lnTo>
                  <a:lnTo>
                    <a:pt x="17" y="4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99"/>
            <p:cNvSpPr>
              <a:spLocks/>
            </p:cNvSpPr>
            <p:nvPr/>
          </p:nvSpPr>
          <p:spPr bwMode="auto">
            <a:xfrm>
              <a:off x="3589337" y="4508501"/>
              <a:ext cx="120650" cy="112713"/>
            </a:xfrm>
            <a:custGeom>
              <a:avLst/>
              <a:gdLst/>
              <a:ahLst/>
              <a:cxnLst>
                <a:cxn ang="0">
                  <a:pos x="72" y="99"/>
                </a:cxn>
                <a:cxn ang="0">
                  <a:pos x="68" y="85"/>
                </a:cxn>
                <a:cxn ang="0">
                  <a:pos x="68" y="72"/>
                </a:cxn>
                <a:cxn ang="0">
                  <a:pos x="76" y="66"/>
                </a:cxn>
                <a:cxn ang="0">
                  <a:pos x="76" y="61"/>
                </a:cxn>
                <a:cxn ang="0">
                  <a:pos x="74" y="47"/>
                </a:cxn>
                <a:cxn ang="0">
                  <a:pos x="82" y="43"/>
                </a:cxn>
                <a:cxn ang="0">
                  <a:pos x="82" y="38"/>
                </a:cxn>
                <a:cxn ang="0">
                  <a:pos x="78" y="19"/>
                </a:cxn>
                <a:cxn ang="0">
                  <a:pos x="87" y="2"/>
                </a:cxn>
                <a:cxn ang="0">
                  <a:pos x="97" y="0"/>
                </a:cxn>
                <a:cxn ang="0">
                  <a:pos x="110" y="4"/>
                </a:cxn>
                <a:cxn ang="0">
                  <a:pos x="129" y="9"/>
                </a:cxn>
                <a:cxn ang="0">
                  <a:pos x="144" y="13"/>
                </a:cxn>
                <a:cxn ang="0">
                  <a:pos x="152" y="23"/>
                </a:cxn>
                <a:cxn ang="0">
                  <a:pos x="144" y="24"/>
                </a:cxn>
                <a:cxn ang="0">
                  <a:pos x="133" y="19"/>
                </a:cxn>
                <a:cxn ang="0">
                  <a:pos x="122" y="13"/>
                </a:cxn>
                <a:cxn ang="0">
                  <a:pos x="106" y="9"/>
                </a:cxn>
                <a:cxn ang="0">
                  <a:pos x="95" y="7"/>
                </a:cxn>
                <a:cxn ang="0">
                  <a:pos x="87" y="11"/>
                </a:cxn>
                <a:cxn ang="0">
                  <a:pos x="85" y="23"/>
                </a:cxn>
                <a:cxn ang="0">
                  <a:pos x="93" y="38"/>
                </a:cxn>
                <a:cxn ang="0">
                  <a:pos x="91" y="47"/>
                </a:cxn>
                <a:cxn ang="0">
                  <a:pos x="84" y="53"/>
                </a:cxn>
                <a:cxn ang="0">
                  <a:pos x="84" y="64"/>
                </a:cxn>
                <a:cxn ang="0">
                  <a:pos x="87" y="70"/>
                </a:cxn>
                <a:cxn ang="0">
                  <a:pos x="78" y="74"/>
                </a:cxn>
                <a:cxn ang="0">
                  <a:pos x="76" y="83"/>
                </a:cxn>
                <a:cxn ang="0">
                  <a:pos x="84" y="102"/>
                </a:cxn>
                <a:cxn ang="0">
                  <a:pos x="78" y="112"/>
                </a:cxn>
                <a:cxn ang="0">
                  <a:pos x="61" y="114"/>
                </a:cxn>
                <a:cxn ang="0">
                  <a:pos x="45" y="110"/>
                </a:cxn>
                <a:cxn ang="0">
                  <a:pos x="28" y="106"/>
                </a:cxn>
                <a:cxn ang="0">
                  <a:pos x="15" y="104"/>
                </a:cxn>
                <a:cxn ang="0">
                  <a:pos x="9" y="110"/>
                </a:cxn>
                <a:cxn ang="0">
                  <a:pos x="11" y="123"/>
                </a:cxn>
                <a:cxn ang="0">
                  <a:pos x="21" y="131"/>
                </a:cxn>
                <a:cxn ang="0">
                  <a:pos x="34" y="133"/>
                </a:cxn>
                <a:cxn ang="0">
                  <a:pos x="47" y="133"/>
                </a:cxn>
                <a:cxn ang="0">
                  <a:pos x="61" y="131"/>
                </a:cxn>
                <a:cxn ang="0">
                  <a:pos x="72" y="131"/>
                </a:cxn>
                <a:cxn ang="0">
                  <a:pos x="87" y="131"/>
                </a:cxn>
                <a:cxn ang="0">
                  <a:pos x="87" y="135"/>
                </a:cxn>
                <a:cxn ang="0">
                  <a:pos x="78" y="140"/>
                </a:cxn>
                <a:cxn ang="0">
                  <a:pos x="59" y="140"/>
                </a:cxn>
                <a:cxn ang="0">
                  <a:pos x="34" y="140"/>
                </a:cxn>
                <a:cxn ang="0">
                  <a:pos x="13" y="137"/>
                </a:cxn>
                <a:cxn ang="0">
                  <a:pos x="2" y="123"/>
                </a:cxn>
                <a:cxn ang="0">
                  <a:pos x="2" y="106"/>
                </a:cxn>
                <a:cxn ang="0">
                  <a:pos x="7" y="99"/>
                </a:cxn>
                <a:cxn ang="0">
                  <a:pos x="19" y="97"/>
                </a:cxn>
                <a:cxn ang="0">
                  <a:pos x="28" y="99"/>
                </a:cxn>
                <a:cxn ang="0">
                  <a:pos x="42" y="102"/>
                </a:cxn>
                <a:cxn ang="0">
                  <a:pos x="53" y="106"/>
                </a:cxn>
                <a:cxn ang="0">
                  <a:pos x="66" y="108"/>
                </a:cxn>
                <a:cxn ang="0">
                  <a:pos x="74" y="106"/>
                </a:cxn>
                <a:cxn ang="0">
                  <a:pos x="74" y="102"/>
                </a:cxn>
              </a:cxnLst>
              <a:rect l="0" t="0" r="r" b="b"/>
              <a:pathLst>
                <a:path w="152" h="142">
                  <a:moveTo>
                    <a:pt x="74" y="102"/>
                  </a:moveTo>
                  <a:lnTo>
                    <a:pt x="72" y="99"/>
                  </a:lnTo>
                  <a:lnTo>
                    <a:pt x="72" y="93"/>
                  </a:lnTo>
                  <a:lnTo>
                    <a:pt x="68" y="85"/>
                  </a:lnTo>
                  <a:lnTo>
                    <a:pt x="68" y="78"/>
                  </a:lnTo>
                  <a:lnTo>
                    <a:pt x="68" y="72"/>
                  </a:lnTo>
                  <a:lnTo>
                    <a:pt x="72" y="68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6" y="61"/>
                  </a:lnTo>
                  <a:lnTo>
                    <a:pt x="74" y="51"/>
                  </a:lnTo>
                  <a:lnTo>
                    <a:pt x="74" y="47"/>
                  </a:lnTo>
                  <a:lnTo>
                    <a:pt x="78" y="43"/>
                  </a:lnTo>
                  <a:lnTo>
                    <a:pt x="82" y="43"/>
                  </a:lnTo>
                  <a:lnTo>
                    <a:pt x="84" y="43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78" y="19"/>
                  </a:lnTo>
                  <a:lnTo>
                    <a:pt x="82" y="11"/>
                  </a:lnTo>
                  <a:lnTo>
                    <a:pt x="87" y="2"/>
                  </a:lnTo>
                  <a:lnTo>
                    <a:pt x="93" y="0"/>
                  </a:lnTo>
                  <a:lnTo>
                    <a:pt x="97" y="0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22" y="7"/>
                  </a:lnTo>
                  <a:lnTo>
                    <a:pt x="129" y="9"/>
                  </a:lnTo>
                  <a:lnTo>
                    <a:pt x="139" y="11"/>
                  </a:lnTo>
                  <a:lnTo>
                    <a:pt x="144" y="13"/>
                  </a:lnTo>
                  <a:lnTo>
                    <a:pt x="148" y="17"/>
                  </a:lnTo>
                  <a:lnTo>
                    <a:pt x="152" y="23"/>
                  </a:lnTo>
                  <a:lnTo>
                    <a:pt x="150" y="26"/>
                  </a:lnTo>
                  <a:lnTo>
                    <a:pt x="144" y="24"/>
                  </a:lnTo>
                  <a:lnTo>
                    <a:pt x="137" y="21"/>
                  </a:lnTo>
                  <a:lnTo>
                    <a:pt x="133" y="19"/>
                  </a:lnTo>
                  <a:lnTo>
                    <a:pt x="129" y="17"/>
                  </a:lnTo>
                  <a:lnTo>
                    <a:pt x="122" y="13"/>
                  </a:lnTo>
                  <a:lnTo>
                    <a:pt x="114" y="13"/>
                  </a:lnTo>
                  <a:lnTo>
                    <a:pt x="106" y="9"/>
                  </a:lnTo>
                  <a:lnTo>
                    <a:pt x="101" y="7"/>
                  </a:lnTo>
                  <a:lnTo>
                    <a:pt x="95" y="7"/>
                  </a:lnTo>
                  <a:lnTo>
                    <a:pt x="93" y="7"/>
                  </a:lnTo>
                  <a:lnTo>
                    <a:pt x="87" y="11"/>
                  </a:lnTo>
                  <a:lnTo>
                    <a:pt x="85" y="17"/>
                  </a:lnTo>
                  <a:lnTo>
                    <a:pt x="85" y="23"/>
                  </a:lnTo>
                  <a:lnTo>
                    <a:pt x="89" y="30"/>
                  </a:lnTo>
                  <a:lnTo>
                    <a:pt x="93" y="38"/>
                  </a:lnTo>
                  <a:lnTo>
                    <a:pt x="95" y="43"/>
                  </a:lnTo>
                  <a:lnTo>
                    <a:pt x="91" y="47"/>
                  </a:lnTo>
                  <a:lnTo>
                    <a:pt x="85" y="53"/>
                  </a:lnTo>
                  <a:lnTo>
                    <a:pt x="84" y="53"/>
                  </a:lnTo>
                  <a:lnTo>
                    <a:pt x="84" y="61"/>
                  </a:lnTo>
                  <a:lnTo>
                    <a:pt x="84" y="64"/>
                  </a:lnTo>
                  <a:lnTo>
                    <a:pt x="85" y="66"/>
                  </a:lnTo>
                  <a:lnTo>
                    <a:pt x="87" y="7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74" y="78"/>
                  </a:lnTo>
                  <a:lnTo>
                    <a:pt x="76" y="83"/>
                  </a:lnTo>
                  <a:lnTo>
                    <a:pt x="82" y="93"/>
                  </a:lnTo>
                  <a:lnTo>
                    <a:pt x="84" y="102"/>
                  </a:lnTo>
                  <a:lnTo>
                    <a:pt x="85" y="108"/>
                  </a:lnTo>
                  <a:lnTo>
                    <a:pt x="78" y="112"/>
                  </a:lnTo>
                  <a:lnTo>
                    <a:pt x="66" y="116"/>
                  </a:lnTo>
                  <a:lnTo>
                    <a:pt x="61" y="114"/>
                  </a:lnTo>
                  <a:lnTo>
                    <a:pt x="53" y="112"/>
                  </a:lnTo>
                  <a:lnTo>
                    <a:pt x="45" y="110"/>
                  </a:lnTo>
                  <a:lnTo>
                    <a:pt x="38" y="108"/>
                  </a:lnTo>
                  <a:lnTo>
                    <a:pt x="28" y="106"/>
                  </a:lnTo>
                  <a:lnTo>
                    <a:pt x="21" y="104"/>
                  </a:lnTo>
                  <a:lnTo>
                    <a:pt x="15" y="104"/>
                  </a:lnTo>
                  <a:lnTo>
                    <a:pt x="13" y="106"/>
                  </a:lnTo>
                  <a:lnTo>
                    <a:pt x="9" y="110"/>
                  </a:lnTo>
                  <a:lnTo>
                    <a:pt x="9" y="118"/>
                  </a:lnTo>
                  <a:lnTo>
                    <a:pt x="11" y="123"/>
                  </a:lnTo>
                  <a:lnTo>
                    <a:pt x="17" y="131"/>
                  </a:lnTo>
                  <a:lnTo>
                    <a:pt x="21" y="131"/>
                  </a:lnTo>
                  <a:lnTo>
                    <a:pt x="30" y="133"/>
                  </a:lnTo>
                  <a:lnTo>
                    <a:pt x="34" y="133"/>
                  </a:lnTo>
                  <a:lnTo>
                    <a:pt x="42" y="133"/>
                  </a:lnTo>
                  <a:lnTo>
                    <a:pt x="47" y="133"/>
                  </a:lnTo>
                  <a:lnTo>
                    <a:pt x="55" y="133"/>
                  </a:lnTo>
                  <a:lnTo>
                    <a:pt x="61" y="131"/>
                  </a:lnTo>
                  <a:lnTo>
                    <a:pt x="66" y="131"/>
                  </a:lnTo>
                  <a:lnTo>
                    <a:pt x="72" y="131"/>
                  </a:lnTo>
                  <a:lnTo>
                    <a:pt x="78" y="131"/>
                  </a:lnTo>
                  <a:lnTo>
                    <a:pt x="87" y="131"/>
                  </a:lnTo>
                  <a:lnTo>
                    <a:pt x="89" y="131"/>
                  </a:lnTo>
                  <a:lnTo>
                    <a:pt x="87" y="135"/>
                  </a:lnTo>
                  <a:lnTo>
                    <a:pt x="82" y="140"/>
                  </a:lnTo>
                  <a:lnTo>
                    <a:pt x="78" y="140"/>
                  </a:lnTo>
                  <a:lnTo>
                    <a:pt x="68" y="140"/>
                  </a:lnTo>
                  <a:lnTo>
                    <a:pt x="59" y="140"/>
                  </a:lnTo>
                  <a:lnTo>
                    <a:pt x="47" y="142"/>
                  </a:lnTo>
                  <a:lnTo>
                    <a:pt x="34" y="140"/>
                  </a:lnTo>
                  <a:lnTo>
                    <a:pt x="23" y="140"/>
                  </a:lnTo>
                  <a:lnTo>
                    <a:pt x="13" y="137"/>
                  </a:lnTo>
                  <a:lnTo>
                    <a:pt x="9" y="135"/>
                  </a:lnTo>
                  <a:lnTo>
                    <a:pt x="2" y="123"/>
                  </a:lnTo>
                  <a:lnTo>
                    <a:pt x="0" y="116"/>
                  </a:lnTo>
                  <a:lnTo>
                    <a:pt x="2" y="106"/>
                  </a:lnTo>
                  <a:lnTo>
                    <a:pt x="6" y="102"/>
                  </a:lnTo>
                  <a:lnTo>
                    <a:pt x="7" y="99"/>
                  </a:lnTo>
                  <a:lnTo>
                    <a:pt x="13" y="97"/>
                  </a:lnTo>
                  <a:lnTo>
                    <a:pt x="19" y="97"/>
                  </a:lnTo>
                  <a:lnTo>
                    <a:pt x="26" y="99"/>
                  </a:lnTo>
                  <a:lnTo>
                    <a:pt x="28" y="99"/>
                  </a:lnTo>
                  <a:lnTo>
                    <a:pt x="34" y="99"/>
                  </a:lnTo>
                  <a:lnTo>
                    <a:pt x="42" y="102"/>
                  </a:lnTo>
                  <a:lnTo>
                    <a:pt x="47" y="104"/>
                  </a:lnTo>
                  <a:lnTo>
                    <a:pt x="53" y="106"/>
                  </a:lnTo>
                  <a:lnTo>
                    <a:pt x="61" y="108"/>
                  </a:lnTo>
                  <a:lnTo>
                    <a:pt x="66" y="108"/>
                  </a:lnTo>
                  <a:lnTo>
                    <a:pt x="68" y="108"/>
                  </a:lnTo>
                  <a:lnTo>
                    <a:pt x="74" y="106"/>
                  </a:lnTo>
                  <a:lnTo>
                    <a:pt x="74" y="102"/>
                  </a:lnTo>
                  <a:lnTo>
                    <a:pt x="74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00"/>
            <p:cNvSpPr>
              <a:spLocks/>
            </p:cNvSpPr>
            <p:nvPr/>
          </p:nvSpPr>
          <p:spPr bwMode="auto">
            <a:xfrm>
              <a:off x="3654425" y="4543426"/>
              <a:ext cx="52387" cy="460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0"/>
                </a:cxn>
                <a:cxn ang="0">
                  <a:pos x="21" y="0"/>
                </a:cxn>
                <a:cxn ang="0">
                  <a:pos x="32" y="0"/>
                </a:cxn>
                <a:cxn ang="0">
                  <a:pos x="41" y="4"/>
                </a:cxn>
                <a:cxn ang="0">
                  <a:pos x="47" y="4"/>
                </a:cxn>
                <a:cxn ang="0">
                  <a:pos x="57" y="8"/>
                </a:cxn>
                <a:cxn ang="0">
                  <a:pos x="62" y="12"/>
                </a:cxn>
                <a:cxn ang="0">
                  <a:pos x="64" y="19"/>
                </a:cxn>
                <a:cxn ang="0">
                  <a:pos x="60" y="29"/>
                </a:cxn>
                <a:cxn ang="0">
                  <a:pos x="55" y="35"/>
                </a:cxn>
                <a:cxn ang="0">
                  <a:pos x="47" y="38"/>
                </a:cxn>
                <a:cxn ang="0">
                  <a:pos x="41" y="38"/>
                </a:cxn>
                <a:cxn ang="0">
                  <a:pos x="43" y="42"/>
                </a:cxn>
                <a:cxn ang="0">
                  <a:pos x="45" y="50"/>
                </a:cxn>
                <a:cxn ang="0">
                  <a:pos x="41" y="56"/>
                </a:cxn>
                <a:cxn ang="0">
                  <a:pos x="36" y="59"/>
                </a:cxn>
                <a:cxn ang="0">
                  <a:pos x="28" y="59"/>
                </a:cxn>
                <a:cxn ang="0">
                  <a:pos x="22" y="59"/>
                </a:cxn>
                <a:cxn ang="0">
                  <a:pos x="17" y="59"/>
                </a:cxn>
                <a:cxn ang="0">
                  <a:pos x="13" y="59"/>
                </a:cxn>
                <a:cxn ang="0">
                  <a:pos x="9" y="50"/>
                </a:cxn>
                <a:cxn ang="0">
                  <a:pos x="9" y="44"/>
                </a:cxn>
                <a:cxn ang="0">
                  <a:pos x="11" y="46"/>
                </a:cxn>
                <a:cxn ang="0">
                  <a:pos x="17" y="52"/>
                </a:cxn>
                <a:cxn ang="0">
                  <a:pos x="21" y="52"/>
                </a:cxn>
                <a:cxn ang="0">
                  <a:pos x="26" y="54"/>
                </a:cxn>
                <a:cxn ang="0">
                  <a:pos x="30" y="54"/>
                </a:cxn>
                <a:cxn ang="0">
                  <a:pos x="32" y="54"/>
                </a:cxn>
                <a:cxn ang="0">
                  <a:pos x="36" y="48"/>
                </a:cxn>
                <a:cxn ang="0">
                  <a:pos x="38" y="42"/>
                </a:cxn>
                <a:cxn ang="0">
                  <a:pos x="32" y="38"/>
                </a:cxn>
                <a:cxn ang="0">
                  <a:pos x="26" y="37"/>
                </a:cxn>
                <a:cxn ang="0">
                  <a:pos x="21" y="35"/>
                </a:cxn>
                <a:cxn ang="0">
                  <a:pos x="15" y="35"/>
                </a:cxn>
                <a:cxn ang="0">
                  <a:pos x="7" y="33"/>
                </a:cxn>
                <a:cxn ang="0">
                  <a:pos x="0" y="33"/>
                </a:cxn>
                <a:cxn ang="0">
                  <a:pos x="0" y="23"/>
                </a:cxn>
                <a:cxn ang="0">
                  <a:pos x="41" y="33"/>
                </a:cxn>
                <a:cxn ang="0">
                  <a:pos x="41" y="31"/>
                </a:cxn>
                <a:cxn ang="0">
                  <a:pos x="47" y="29"/>
                </a:cxn>
                <a:cxn ang="0">
                  <a:pos x="51" y="25"/>
                </a:cxn>
                <a:cxn ang="0">
                  <a:pos x="55" y="23"/>
                </a:cxn>
                <a:cxn ang="0">
                  <a:pos x="53" y="18"/>
                </a:cxn>
                <a:cxn ang="0">
                  <a:pos x="51" y="14"/>
                </a:cxn>
                <a:cxn ang="0">
                  <a:pos x="45" y="10"/>
                </a:cxn>
                <a:cxn ang="0">
                  <a:pos x="40" y="10"/>
                </a:cxn>
                <a:cxn ang="0">
                  <a:pos x="32" y="8"/>
                </a:cxn>
                <a:cxn ang="0">
                  <a:pos x="24" y="8"/>
                </a:cxn>
                <a:cxn ang="0">
                  <a:pos x="15" y="8"/>
                </a:cxn>
                <a:cxn ang="0">
                  <a:pos x="9" y="8"/>
                </a:cxn>
                <a:cxn ang="0">
                  <a:pos x="5" y="8"/>
                </a:cxn>
                <a:cxn ang="0">
                  <a:pos x="3" y="8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64" h="59">
                  <a:moveTo>
                    <a:pt x="7" y="0"/>
                  </a:moveTo>
                  <a:lnTo>
                    <a:pt x="11" y="0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41" y="4"/>
                  </a:lnTo>
                  <a:lnTo>
                    <a:pt x="47" y="4"/>
                  </a:lnTo>
                  <a:lnTo>
                    <a:pt x="57" y="8"/>
                  </a:lnTo>
                  <a:lnTo>
                    <a:pt x="62" y="12"/>
                  </a:lnTo>
                  <a:lnTo>
                    <a:pt x="64" y="19"/>
                  </a:lnTo>
                  <a:lnTo>
                    <a:pt x="60" y="29"/>
                  </a:lnTo>
                  <a:lnTo>
                    <a:pt x="55" y="35"/>
                  </a:lnTo>
                  <a:lnTo>
                    <a:pt x="47" y="38"/>
                  </a:lnTo>
                  <a:lnTo>
                    <a:pt x="41" y="38"/>
                  </a:lnTo>
                  <a:lnTo>
                    <a:pt x="43" y="42"/>
                  </a:lnTo>
                  <a:lnTo>
                    <a:pt x="45" y="50"/>
                  </a:lnTo>
                  <a:lnTo>
                    <a:pt x="41" y="56"/>
                  </a:lnTo>
                  <a:lnTo>
                    <a:pt x="36" y="5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17" y="59"/>
                  </a:lnTo>
                  <a:lnTo>
                    <a:pt x="13" y="59"/>
                  </a:lnTo>
                  <a:lnTo>
                    <a:pt x="9" y="50"/>
                  </a:lnTo>
                  <a:lnTo>
                    <a:pt x="9" y="44"/>
                  </a:lnTo>
                  <a:lnTo>
                    <a:pt x="11" y="46"/>
                  </a:lnTo>
                  <a:lnTo>
                    <a:pt x="17" y="52"/>
                  </a:lnTo>
                  <a:lnTo>
                    <a:pt x="21" y="52"/>
                  </a:lnTo>
                  <a:lnTo>
                    <a:pt x="26" y="54"/>
                  </a:lnTo>
                  <a:lnTo>
                    <a:pt x="30" y="54"/>
                  </a:lnTo>
                  <a:lnTo>
                    <a:pt x="32" y="54"/>
                  </a:lnTo>
                  <a:lnTo>
                    <a:pt x="36" y="48"/>
                  </a:lnTo>
                  <a:lnTo>
                    <a:pt x="38" y="42"/>
                  </a:lnTo>
                  <a:lnTo>
                    <a:pt x="32" y="38"/>
                  </a:lnTo>
                  <a:lnTo>
                    <a:pt x="26" y="37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7" y="33"/>
                  </a:lnTo>
                  <a:lnTo>
                    <a:pt x="0" y="33"/>
                  </a:lnTo>
                  <a:lnTo>
                    <a:pt x="0" y="23"/>
                  </a:lnTo>
                  <a:lnTo>
                    <a:pt x="41" y="33"/>
                  </a:lnTo>
                  <a:lnTo>
                    <a:pt x="41" y="31"/>
                  </a:lnTo>
                  <a:lnTo>
                    <a:pt x="47" y="29"/>
                  </a:lnTo>
                  <a:lnTo>
                    <a:pt x="51" y="25"/>
                  </a:lnTo>
                  <a:lnTo>
                    <a:pt x="55" y="23"/>
                  </a:lnTo>
                  <a:lnTo>
                    <a:pt x="53" y="18"/>
                  </a:lnTo>
                  <a:lnTo>
                    <a:pt x="51" y="14"/>
                  </a:lnTo>
                  <a:lnTo>
                    <a:pt x="45" y="10"/>
                  </a:lnTo>
                  <a:lnTo>
                    <a:pt x="40" y="1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5" y="8"/>
                  </a:lnTo>
                  <a:lnTo>
                    <a:pt x="9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01"/>
            <p:cNvSpPr>
              <a:spLocks/>
            </p:cNvSpPr>
            <p:nvPr/>
          </p:nvSpPr>
          <p:spPr bwMode="auto">
            <a:xfrm>
              <a:off x="3667125" y="4521201"/>
              <a:ext cx="42862" cy="26988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0" y="15"/>
                </a:cxn>
                <a:cxn ang="0">
                  <a:pos x="2" y="21"/>
                </a:cxn>
                <a:cxn ang="0">
                  <a:pos x="6" y="23"/>
                </a:cxn>
                <a:cxn ang="0">
                  <a:pos x="15" y="26"/>
                </a:cxn>
                <a:cxn ang="0">
                  <a:pos x="21" y="28"/>
                </a:cxn>
                <a:cxn ang="0">
                  <a:pos x="26" y="32"/>
                </a:cxn>
                <a:cxn ang="0">
                  <a:pos x="32" y="30"/>
                </a:cxn>
                <a:cxn ang="0">
                  <a:pos x="38" y="30"/>
                </a:cxn>
                <a:cxn ang="0">
                  <a:pos x="45" y="26"/>
                </a:cxn>
                <a:cxn ang="0">
                  <a:pos x="49" y="26"/>
                </a:cxn>
                <a:cxn ang="0">
                  <a:pos x="51" y="21"/>
                </a:cxn>
                <a:cxn ang="0">
                  <a:pos x="51" y="15"/>
                </a:cxn>
                <a:cxn ang="0">
                  <a:pos x="51" y="9"/>
                </a:cxn>
                <a:cxn ang="0">
                  <a:pos x="53" y="7"/>
                </a:cxn>
                <a:cxn ang="0">
                  <a:pos x="42" y="0"/>
                </a:cxn>
                <a:cxn ang="0">
                  <a:pos x="42" y="2"/>
                </a:cxn>
                <a:cxn ang="0">
                  <a:pos x="44" y="9"/>
                </a:cxn>
                <a:cxn ang="0">
                  <a:pos x="42" y="15"/>
                </a:cxn>
                <a:cxn ang="0">
                  <a:pos x="42" y="21"/>
                </a:cxn>
                <a:cxn ang="0">
                  <a:pos x="36" y="23"/>
                </a:cxn>
                <a:cxn ang="0">
                  <a:pos x="30" y="25"/>
                </a:cxn>
                <a:cxn ang="0">
                  <a:pos x="21" y="21"/>
                </a:cxn>
                <a:cxn ang="0">
                  <a:pos x="11" y="19"/>
                </a:cxn>
                <a:cxn ang="0">
                  <a:pos x="4" y="15"/>
                </a:cxn>
                <a:cxn ang="0">
                  <a:pos x="2" y="13"/>
                </a:cxn>
                <a:cxn ang="0">
                  <a:pos x="2" y="13"/>
                </a:cxn>
              </a:cxnLst>
              <a:rect l="0" t="0" r="r" b="b"/>
              <a:pathLst>
                <a:path w="53" h="32">
                  <a:moveTo>
                    <a:pt x="2" y="13"/>
                  </a:moveTo>
                  <a:lnTo>
                    <a:pt x="0" y="15"/>
                  </a:lnTo>
                  <a:lnTo>
                    <a:pt x="2" y="21"/>
                  </a:lnTo>
                  <a:lnTo>
                    <a:pt x="6" y="23"/>
                  </a:lnTo>
                  <a:lnTo>
                    <a:pt x="15" y="26"/>
                  </a:lnTo>
                  <a:lnTo>
                    <a:pt x="21" y="28"/>
                  </a:lnTo>
                  <a:lnTo>
                    <a:pt x="26" y="32"/>
                  </a:lnTo>
                  <a:lnTo>
                    <a:pt x="32" y="30"/>
                  </a:lnTo>
                  <a:lnTo>
                    <a:pt x="38" y="30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1" y="21"/>
                  </a:lnTo>
                  <a:lnTo>
                    <a:pt x="51" y="15"/>
                  </a:lnTo>
                  <a:lnTo>
                    <a:pt x="51" y="9"/>
                  </a:lnTo>
                  <a:lnTo>
                    <a:pt x="53" y="7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4" y="9"/>
                  </a:lnTo>
                  <a:lnTo>
                    <a:pt x="42" y="15"/>
                  </a:lnTo>
                  <a:lnTo>
                    <a:pt x="42" y="21"/>
                  </a:lnTo>
                  <a:lnTo>
                    <a:pt x="36" y="23"/>
                  </a:lnTo>
                  <a:lnTo>
                    <a:pt x="30" y="25"/>
                  </a:lnTo>
                  <a:lnTo>
                    <a:pt x="21" y="21"/>
                  </a:lnTo>
                  <a:lnTo>
                    <a:pt x="11" y="19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02"/>
            <p:cNvSpPr>
              <a:spLocks/>
            </p:cNvSpPr>
            <p:nvPr/>
          </p:nvSpPr>
          <p:spPr bwMode="auto">
            <a:xfrm>
              <a:off x="3679825" y="4487863"/>
              <a:ext cx="4762" cy="30163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25"/>
                </a:cxn>
                <a:cxn ang="0">
                  <a:pos x="0" y="15"/>
                </a:cxn>
                <a:cxn ang="0">
                  <a:pos x="2" y="6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11"/>
                </a:cxn>
                <a:cxn ang="0">
                  <a:pos x="6" y="17"/>
                </a:cxn>
                <a:cxn ang="0">
                  <a:pos x="6" y="23"/>
                </a:cxn>
                <a:cxn ang="0">
                  <a:pos x="6" y="30"/>
                </a:cxn>
                <a:cxn ang="0">
                  <a:pos x="6" y="32"/>
                </a:cxn>
                <a:cxn ang="0">
                  <a:pos x="8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" h="36">
                  <a:moveTo>
                    <a:pt x="0" y="30"/>
                  </a:moveTo>
                  <a:lnTo>
                    <a:pt x="0" y="25"/>
                  </a:lnTo>
                  <a:lnTo>
                    <a:pt x="0" y="15"/>
                  </a:lnTo>
                  <a:lnTo>
                    <a:pt x="2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1"/>
                  </a:lnTo>
                  <a:lnTo>
                    <a:pt x="6" y="17"/>
                  </a:lnTo>
                  <a:lnTo>
                    <a:pt x="6" y="23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03"/>
            <p:cNvSpPr>
              <a:spLocks/>
            </p:cNvSpPr>
            <p:nvPr/>
          </p:nvSpPr>
          <p:spPr bwMode="auto">
            <a:xfrm>
              <a:off x="3695700" y="4475163"/>
              <a:ext cx="7937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" y="13"/>
                </a:cxn>
                <a:cxn ang="0">
                  <a:pos x="9" y="6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lnTo>
                    <a:pt x="6" y="13"/>
                  </a:lnTo>
                  <a:lnTo>
                    <a:pt x="9" y="6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04"/>
            <p:cNvSpPr>
              <a:spLocks/>
            </p:cNvSpPr>
            <p:nvPr/>
          </p:nvSpPr>
          <p:spPr bwMode="auto">
            <a:xfrm>
              <a:off x="3711575" y="4427538"/>
              <a:ext cx="7937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13"/>
                </a:cxn>
                <a:cxn ang="0">
                  <a:pos x="9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">
                  <a:moveTo>
                    <a:pt x="0" y="4"/>
                  </a:moveTo>
                  <a:lnTo>
                    <a:pt x="6" y="13"/>
                  </a:lnTo>
                  <a:lnTo>
                    <a:pt x="9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05"/>
            <p:cNvSpPr>
              <a:spLocks/>
            </p:cNvSpPr>
            <p:nvPr/>
          </p:nvSpPr>
          <p:spPr bwMode="auto">
            <a:xfrm>
              <a:off x="3687762" y="4438651"/>
              <a:ext cx="14287" cy="2063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10" y="27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27">
                  <a:moveTo>
                    <a:pt x="12" y="0"/>
                  </a:moveTo>
                  <a:lnTo>
                    <a:pt x="0" y="21"/>
                  </a:lnTo>
                  <a:lnTo>
                    <a:pt x="10" y="27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06"/>
            <p:cNvSpPr>
              <a:spLocks/>
            </p:cNvSpPr>
            <p:nvPr/>
          </p:nvSpPr>
          <p:spPr bwMode="auto">
            <a:xfrm>
              <a:off x="3675062" y="4589463"/>
              <a:ext cx="4762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1"/>
                </a:cxn>
                <a:cxn ang="0">
                  <a:pos x="8" y="23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3">
                  <a:moveTo>
                    <a:pt x="0" y="0"/>
                  </a:moveTo>
                  <a:lnTo>
                    <a:pt x="2" y="21"/>
                  </a:lnTo>
                  <a:lnTo>
                    <a:pt x="8" y="23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07"/>
            <p:cNvSpPr>
              <a:spLocks/>
            </p:cNvSpPr>
            <p:nvPr/>
          </p:nvSpPr>
          <p:spPr bwMode="auto">
            <a:xfrm>
              <a:off x="3667125" y="4605338"/>
              <a:ext cx="23812" cy="333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2"/>
                </a:cxn>
                <a:cxn ang="0">
                  <a:pos x="4" y="6"/>
                </a:cxn>
                <a:cxn ang="0">
                  <a:pos x="6" y="10"/>
                </a:cxn>
                <a:cxn ang="0">
                  <a:pos x="11" y="10"/>
                </a:cxn>
                <a:cxn ang="0">
                  <a:pos x="13" y="8"/>
                </a:cxn>
                <a:cxn ang="0">
                  <a:pos x="17" y="8"/>
                </a:cxn>
                <a:cxn ang="0">
                  <a:pos x="21" y="16"/>
                </a:cxn>
                <a:cxn ang="0">
                  <a:pos x="23" y="23"/>
                </a:cxn>
                <a:cxn ang="0">
                  <a:pos x="21" y="27"/>
                </a:cxn>
                <a:cxn ang="0">
                  <a:pos x="17" y="31"/>
                </a:cxn>
                <a:cxn ang="0">
                  <a:pos x="13" y="35"/>
                </a:cxn>
                <a:cxn ang="0">
                  <a:pos x="11" y="35"/>
                </a:cxn>
                <a:cxn ang="0">
                  <a:pos x="7" y="27"/>
                </a:cxn>
                <a:cxn ang="0">
                  <a:pos x="7" y="23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4" y="18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0" y="37"/>
                </a:cxn>
                <a:cxn ang="0">
                  <a:pos x="2" y="40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7" y="42"/>
                </a:cxn>
                <a:cxn ang="0">
                  <a:pos x="21" y="40"/>
                </a:cxn>
                <a:cxn ang="0">
                  <a:pos x="26" y="37"/>
                </a:cxn>
                <a:cxn ang="0">
                  <a:pos x="26" y="33"/>
                </a:cxn>
                <a:cxn ang="0">
                  <a:pos x="30" y="27"/>
                </a:cxn>
                <a:cxn ang="0">
                  <a:pos x="30" y="21"/>
                </a:cxn>
                <a:cxn ang="0">
                  <a:pos x="30" y="19"/>
                </a:cxn>
                <a:cxn ang="0">
                  <a:pos x="30" y="12"/>
                </a:cxn>
                <a:cxn ang="0">
                  <a:pos x="26" y="6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0" h="42">
                  <a:moveTo>
                    <a:pt x="13" y="0"/>
                  </a:moveTo>
                  <a:lnTo>
                    <a:pt x="7" y="2"/>
                  </a:lnTo>
                  <a:lnTo>
                    <a:pt x="4" y="6"/>
                  </a:lnTo>
                  <a:lnTo>
                    <a:pt x="6" y="10"/>
                  </a:lnTo>
                  <a:lnTo>
                    <a:pt x="11" y="10"/>
                  </a:lnTo>
                  <a:lnTo>
                    <a:pt x="13" y="8"/>
                  </a:lnTo>
                  <a:lnTo>
                    <a:pt x="17" y="8"/>
                  </a:lnTo>
                  <a:lnTo>
                    <a:pt x="21" y="16"/>
                  </a:lnTo>
                  <a:lnTo>
                    <a:pt x="23" y="23"/>
                  </a:lnTo>
                  <a:lnTo>
                    <a:pt x="21" y="27"/>
                  </a:lnTo>
                  <a:lnTo>
                    <a:pt x="17" y="31"/>
                  </a:lnTo>
                  <a:lnTo>
                    <a:pt x="13" y="35"/>
                  </a:lnTo>
                  <a:lnTo>
                    <a:pt x="11" y="35"/>
                  </a:lnTo>
                  <a:lnTo>
                    <a:pt x="7" y="27"/>
                  </a:lnTo>
                  <a:lnTo>
                    <a:pt x="7" y="23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4" y="18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2" y="40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7" y="42"/>
                  </a:lnTo>
                  <a:lnTo>
                    <a:pt x="21" y="40"/>
                  </a:lnTo>
                  <a:lnTo>
                    <a:pt x="26" y="37"/>
                  </a:lnTo>
                  <a:lnTo>
                    <a:pt x="26" y="33"/>
                  </a:lnTo>
                  <a:lnTo>
                    <a:pt x="30" y="27"/>
                  </a:lnTo>
                  <a:lnTo>
                    <a:pt x="30" y="21"/>
                  </a:lnTo>
                  <a:lnTo>
                    <a:pt x="30" y="19"/>
                  </a:lnTo>
                  <a:lnTo>
                    <a:pt x="30" y="12"/>
                  </a:lnTo>
                  <a:lnTo>
                    <a:pt x="26" y="6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08"/>
            <p:cNvSpPr>
              <a:spLocks/>
            </p:cNvSpPr>
            <p:nvPr/>
          </p:nvSpPr>
          <p:spPr bwMode="auto">
            <a:xfrm>
              <a:off x="3586162" y="4619626"/>
              <a:ext cx="93662" cy="98425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86" y="8"/>
                </a:cxn>
                <a:cxn ang="0">
                  <a:pos x="88" y="18"/>
                </a:cxn>
                <a:cxn ang="0">
                  <a:pos x="95" y="29"/>
                </a:cxn>
                <a:cxn ang="0">
                  <a:pos x="105" y="37"/>
                </a:cxn>
                <a:cxn ang="0">
                  <a:pos x="116" y="40"/>
                </a:cxn>
                <a:cxn ang="0">
                  <a:pos x="120" y="40"/>
                </a:cxn>
                <a:cxn ang="0">
                  <a:pos x="120" y="42"/>
                </a:cxn>
                <a:cxn ang="0">
                  <a:pos x="116" y="46"/>
                </a:cxn>
                <a:cxn ang="0">
                  <a:pos x="112" y="46"/>
                </a:cxn>
                <a:cxn ang="0">
                  <a:pos x="114" y="48"/>
                </a:cxn>
                <a:cxn ang="0">
                  <a:pos x="112" y="61"/>
                </a:cxn>
                <a:cxn ang="0">
                  <a:pos x="103" y="59"/>
                </a:cxn>
                <a:cxn ang="0">
                  <a:pos x="105" y="46"/>
                </a:cxn>
                <a:cxn ang="0">
                  <a:pos x="103" y="46"/>
                </a:cxn>
                <a:cxn ang="0">
                  <a:pos x="99" y="44"/>
                </a:cxn>
                <a:cxn ang="0">
                  <a:pos x="93" y="40"/>
                </a:cxn>
                <a:cxn ang="0">
                  <a:pos x="88" y="37"/>
                </a:cxn>
                <a:cxn ang="0">
                  <a:pos x="82" y="27"/>
                </a:cxn>
                <a:cxn ang="0">
                  <a:pos x="78" y="21"/>
                </a:cxn>
                <a:cxn ang="0">
                  <a:pos x="78" y="16"/>
                </a:cxn>
                <a:cxn ang="0">
                  <a:pos x="78" y="16"/>
                </a:cxn>
                <a:cxn ang="0">
                  <a:pos x="74" y="16"/>
                </a:cxn>
                <a:cxn ang="0">
                  <a:pos x="69" y="21"/>
                </a:cxn>
                <a:cxn ang="0">
                  <a:pos x="65" y="25"/>
                </a:cxn>
                <a:cxn ang="0">
                  <a:pos x="61" y="31"/>
                </a:cxn>
                <a:cxn ang="0">
                  <a:pos x="55" y="37"/>
                </a:cxn>
                <a:cxn ang="0">
                  <a:pos x="53" y="44"/>
                </a:cxn>
                <a:cxn ang="0">
                  <a:pos x="48" y="50"/>
                </a:cxn>
                <a:cxn ang="0">
                  <a:pos x="44" y="57"/>
                </a:cxn>
                <a:cxn ang="0">
                  <a:pos x="38" y="63"/>
                </a:cxn>
                <a:cxn ang="0">
                  <a:pos x="34" y="73"/>
                </a:cxn>
                <a:cxn ang="0">
                  <a:pos x="31" y="78"/>
                </a:cxn>
                <a:cxn ang="0">
                  <a:pos x="27" y="88"/>
                </a:cxn>
                <a:cxn ang="0">
                  <a:pos x="23" y="96"/>
                </a:cxn>
                <a:cxn ang="0">
                  <a:pos x="23" y="103"/>
                </a:cxn>
                <a:cxn ang="0">
                  <a:pos x="0" y="124"/>
                </a:cxn>
                <a:cxn ang="0">
                  <a:pos x="0" y="120"/>
                </a:cxn>
                <a:cxn ang="0">
                  <a:pos x="2" y="113"/>
                </a:cxn>
                <a:cxn ang="0">
                  <a:pos x="6" y="107"/>
                </a:cxn>
                <a:cxn ang="0">
                  <a:pos x="10" y="99"/>
                </a:cxn>
                <a:cxn ang="0">
                  <a:pos x="13" y="92"/>
                </a:cxn>
                <a:cxn ang="0">
                  <a:pos x="17" y="82"/>
                </a:cxn>
                <a:cxn ang="0">
                  <a:pos x="23" y="73"/>
                </a:cxn>
                <a:cxn ang="0">
                  <a:pos x="29" y="61"/>
                </a:cxn>
                <a:cxn ang="0">
                  <a:pos x="34" y="50"/>
                </a:cxn>
                <a:cxn ang="0">
                  <a:pos x="40" y="40"/>
                </a:cxn>
                <a:cxn ang="0">
                  <a:pos x="48" y="31"/>
                </a:cxn>
                <a:cxn ang="0">
                  <a:pos x="55" y="19"/>
                </a:cxn>
                <a:cxn ang="0">
                  <a:pos x="63" y="12"/>
                </a:cxn>
                <a:cxn ang="0">
                  <a:pos x="69" y="6"/>
                </a:cxn>
                <a:cxn ang="0">
                  <a:pos x="88" y="0"/>
                </a:cxn>
                <a:cxn ang="0">
                  <a:pos x="88" y="0"/>
                </a:cxn>
              </a:cxnLst>
              <a:rect l="0" t="0" r="r" b="b"/>
              <a:pathLst>
                <a:path w="120" h="124">
                  <a:moveTo>
                    <a:pt x="88" y="0"/>
                  </a:moveTo>
                  <a:lnTo>
                    <a:pt x="86" y="8"/>
                  </a:lnTo>
                  <a:lnTo>
                    <a:pt x="88" y="18"/>
                  </a:lnTo>
                  <a:lnTo>
                    <a:pt x="95" y="29"/>
                  </a:lnTo>
                  <a:lnTo>
                    <a:pt x="105" y="37"/>
                  </a:lnTo>
                  <a:lnTo>
                    <a:pt x="116" y="40"/>
                  </a:lnTo>
                  <a:lnTo>
                    <a:pt x="120" y="40"/>
                  </a:lnTo>
                  <a:lnTo>
                    <a:pt x="120" y="42"/>
                  </a:lnTo>
                  <a:lnTo>
                    <a:pt x="116" y="46"/>
                  </a:lnTo>
                  <a:lnTo>
                    <a:pt x="112" y="46"/>
                  </a:lnTo>
                  <a:lnTo>
                    <a:pt x="114" y="48"/>
                  </a:lnTo>
                  <a:lnTo>
                    <a:pt x="112" y="61"/>
                  </a:lnTo>
                  <a:lnTo>
                    <a:pt x="103" y="59"/>
                  </a:lnTo>
                  <a:lnTo>
                    <a:pt x="105" y="46"/>
                  </a:lnTo>
                  <a:lnTo>
                    <a:pt x="103" y="46"/>
                  </a:lnTo>
                  <a:lnTo>
                    <a:pt x="99" y="44"/>
                  </a:lnTo>
                  <a:lnTo>
                    <a:pt x="93" y="40"/>
                  </a:lnTo>
                  <a:lnTo>
                    <a:pt x="88" y="37"/>
                  </a:lnTo>
                  <a:lnTo>
                    <a:pt x="82" y="27"/>
                  </a:lnTo>
                  <a:lnTo>
                    <a:pt x="78" y="21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4" y="16"/>
                  </a:lnTo>
                  <a:lnTo>
                    <a:pt x="69" y="21"/>
                  </a:lnTo>
                  <a:lnTo>
                    <a:pt x="65" y="25"/>
                  </a:lnTo>
                  <a:lnTo>
                    <a:pt x="61" y="31"/>
                  </a:lnTo>
                  <a:lnTo>
                    <a:pt x="55" y="37"/>
                  </a:lnTo>
                  <a:lnTo>
                    <a:pt x="53" y="44"/>
                  </a:lnTo>
                  <a:lnTo>
                    <a:pt x="48" y="50"/>
                  </a:lnTo>
                  <a:lnTo>
                    <a:pt x="44" y="57"/>
                  </a:lnTo>
                  <a:lnTo>
                    <a:pt x="38" y="63"/>
                  </a:lnTo>
                  <a:lnTo>
                    <a:pt x="34" y="73"/>
                  </a:lnTo>
                  <a:lnTo>
                    <a:pt x="31" y="78"/>
                  </a:lnTo>
                  <a:lnTo>
                    <a:pt x="27" y="88"/>
                  </a:lnTo>
                  <a:lnTo>
                    <a:pt x="23" y="96"/>
                  </a:lnTo>
                  <a:lnTo>
                    <a:pt x="23" y="103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3"/>
                  </a:lnTo>
                  <a:lnTo>
                    <a:pt x="6" y="107"/>
                  </a:lnTo>
                  <a:lnTo>
                    <a:pt x="10" y="99"/>
                  </a:lnTo>
                  <a:lnTo>
                    <a:pt x="13" y="92"/>
                  </a:lnTo>
                  <a:lnTo>
                    <a:pt x="17" y="82"/>
                  </a:lnTo>
                  <a:lnTo>
                    <a:pt x="23" y="73"/>
                  </a:lnTo>
                  <a:lnTo>
                    <a:pt x="29" y="61"/>
                  </a:lnTo>
                  <a:lnTo>
                    <a:pt x="34" y="50"/>
                  </a:lnTo>
                  <a:lnTo>
                    <a:pt x="40" y="40"/>
                  </a:lnTo>
                  <a:lnTo>
                    <a:pt x="48" y="31"/>
                  </a:lnTo>
                  <a:lnTo>
                    <a:pt x="55" y="19"/>
                  </a:lnTo>
                  <a:lnTo>
                    <a:pt x="63" y="12"/>
                  </a:lnTo>
                  <a:lnTo>
                    <a:pt x="69" y="6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09"/>
            <p:cNvSpPr>
              <a:spLocks/>
            </p:cNvSpPr>
            <p:nvPr/>
          </p:nvSpPr>
          <p:spPr bwMode="auto">
            <a:xfrm>
              <a:off x="3686175" y="4619626"/>
              <a:ext cx="122237" cy="136525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38" y="2"/>
                </a:cxn>
                <a:cxn ang="0">
                  <a:pos x="20" y="12"/>
                </a:cxn>
                <a:cxn ang="0">
                  <a:pos x="0" y="31"/>
                </a:cxn>
                <a:cxn ang="0">
                  <a:pos x="22" y="42"/>
                </a:cxn>
                <a:cxn ang="0">
                  <a:pos x="39" y="35"/>
                </a:cxn>
                <a:cxn ang="0">
                  <a:pos x="51" y="31"/>
                </a:cxn>
                <a:cxn ang="0">
                  <a:pos x="41" y="50"/>
                </a:cxn>
                <a:cxn ang="0">
                  <a:pos x="45" y="71"/>
                </a:cxn>
                <a:cxn ang="0">
                  <a:pos x="41" y="77"/>
                </a:cxn>
                <a:cxn ang="0">
                  <a:pos x="38" y="96"/>
                </a:cxn>
                <a:cxn ang="0">
                  <a:pos x="51" y="109"/>
                </a:cxn>
                <a:cxn ang="0">
                  <a:pos x="26" y="111"/>
                </a:cxn>
                <a:cxn ang="0">
                  <a:pos x="15" y="118"/>
                </a:cxn>
                <a:cxn ang="0">
                  <a:pos x="26" y="137"/>
                </a:cxn>
                <a:cxn ang="0">
                  <a:pos x="47" y="145"/>
                </a:cxn>
                <a:cxn ang="0">
                  <a:pos x="72" y="135"/>
                </a:cxn>
                <a:cxn ang="0">
                  <a:pos x="79" y="139"/>
                </a:cxn>
                <a:cxn ang="0">
                  <a:pos x="104" y="145"/>
                </a:cxn>
                <a:cxn ang="0">
                  <a:pos x="123" y="143"/>
                </a:cxn>
                <a:cxn ang="0">
                  <a:pos x="150" y="156"/>
                </a:cxn>
                <a:cxn ang="0">
                  <a:pos x="125" y="135"/>
                </a:cxn>
                <a:cxn ang="0">
                  <a:pos x="112" y="137"/>
                </a:cxn>
                <a:cxn ang="0">
                  <a:pos x="89" y="135"/>
                </a:cxn>
                <a:cxn ang="0">
                  <a:pos x="76" y="126"/>
                </a:cxn>
                <a:cxn ang="0">
                  <a:pos x="60" y="135"/>
                </a:cxn>
                <a:cxn ang="0">
                  <a:pos x="38" y="135"/>
                </a:cxn>
                <a:cxn ang="0">
                  <a:pos x="28" y="122"/>
                </a:cxn>
                <a:cxn ang="0">
                  <a:pos x="49" y="122"/>
                </a:cxn>
                <a:cxn ang="0">
                  <a:pos x="66" y="113"/>
                </a:cxn>
                <a:cxn ang="0">
                  <a:pos x="60" y="101"/>
                </a:cxn>
                <a:cxn ang="0">
                  <a:pos x="51" y="88"/>
                </a:cxn>
                <a:cxn ang="0">
                  <a:pos x="60" y="77"/>
                </a:cxn>
                <a:cxn ang="0">
                  <a:pos x="68" y="69"/>
                </a:cxn>
                <a:cxn ang="0">
                  <a:pos x="53" y="61"/>
                </a:cxn>
                <a:cxn ang="0">
                  <a:pos x="51" y="50"/>
                </a:cxn>
                <a:cxn ang="0">
                  <a:pos x="60" y="42"/>
                </a:cxn>
                <a:cxn ang="0">
                  <a:pos x="60" y="27"/>
                </a:cxn>
                <a:cxn ang="0">
                  <a:pos x="55" y="21"/>
                </a:cxn>
                <a:cxn ang="0">
                  <a:pos x="34" y="31"/>
                </a:cxn>
                <a:cxn ang="0">
                  <a:pos x="13" y="33"/>
                </a:cxn>
                <a:cxn ang="0">
                  <a:pos x="15" y="23"/>
                </a:cxn>
                <a:cxn ang="0">
                  <a:pos x="30" y="16"/>
                </a:cxn>
                <a:cxn ang="0">
                  <a:pos x="57" y="10"/>
                </a:cxn>
                <a:cxn ang="0">
                  <a:pos x="72" y="16"/>
                </a:cxn>
                <a:cxn ang="0">
                  <a:pos x="87" y="21"/>
                </a:cxn>
                <a:cxn ang="0">
                  <a:pos x="60" y="0"/>
                </a:cxn>
              </a:cxnLst>
              <a:rect l="0" t="0" r="r" b="b"/>
              <a:pathLst>
                <a:path w="154" h="172">
                  <a:moveTo>
                    <a:pt x="60" y="0"/>
                  </a:moveTo>
                  <a:lnTo>
                    <a:pt x="58" y="0"/>
                  </a:lnTo>
                  <a:lnTo>
                    <a:pt x="55" y="0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38" y="2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20" y="12"/>
                  </a:lnTo>
                  <a:lnTo>
                    <a:pt x="7" y="18"/>
                  </a:lnTo>
                  <a:lnTo>
                    <a:pt x="5" y="23"/>
                  </a:lnTo>
                  <a:lnTo>
                    <a:pt x="0" y="31"/>
                  </a:lnTo>
                  <a:lnTo>
                    <a:pt x="5" y="40"/>
                  </a:lnTo>
                  <a:lnTo>
                    <a:pt x="13" y="42"/>
                  </a:lnTo>
                  <a:lnTo>
                    <a:pt x="22" y="42"/>
                  </a:lnTo>
                  <a:lnTo>
                    <a:pt x="32" y="40"/>
                  </a:lnTo>
                  <a:lnTo>
                    <a:pt x="38" y="37"/>
                  </a:lnTo>
                  <a:lnTo>
                    <a:pt x="39" y="35"/>
                  </a:lnTo>
                  <a:lnTo>
                    <a:pt x="45" y="33"/>
                  </a:lnTo>
                  <a:lnTo>
                    <a:pt x="47" y="31"/>
                  </a:lnTo>
                  <a:lnTo>
                    <a:pt x="51" y="31"/>
                  </a:lnTo>
                  <a:lnTo>
                    <a:pt x="51" y="40"/>
                  </a:lnTo>
                  <a:lnTo>
                    <a:pt x="47" y="42"/>
                  </a:lnTo>
                  <a:lnTo>
                    <a:pt x="41" y="50"/>
                  </a:lnTo>
                  <a:lnTo>
                    <a:pt x="38" y="56"/>
                  </a:lnTo>
                  <a:lnTo>
                    <a:pt x="41" y="63"/>
                  </a:lnTo>
                  <a:lnTo>
                    <a:pt x="45" y="71"/>
                  </a:lnTo>
                  <a:lnTo>
                    <a:pt x="47" y="73"/>
                  </a:lnTo>
                  <a:lnTo>
                    <a:pt x="45" y="73"/>
                  </a:lnTo>
                  <a:lnTo>
                    <a:pt x="41" y="77"/>
                  </a:lnTo>
                  <a:lnTo>
                    <a:pt x="39" y="82"/>
                  </a:lnTo>
                  <a:lnTo>
                    <a:pt x="38" y="88"/>
                  </a:lnTo>
                  <a:lnTo>
                    <a:pt x="38" y="96"/>
                  </a:lnTo>
                  <a:lnTo>
                    <a:pt x="41" y="101"/>
                  </a:lnTo>
                  <a:lnTo>
                    <a:pt x="47" y="107"/>
                  </a:lnTo>
                  <a:lnTo>
                    <a:pt x="51" y="109"/>
                  </a:lnTo>
                  <a:lnTo>
                    <a:pt x="45" y="109"/>
                  </a:lnTo>
                  <a:lnTo>
                    <a:pt x="36" y="111"/>
                  </a:lnTo>
                  <a:lnTo>
                    <a:pt x="26" y="111"/>
                  </a:lnTo>
                  <a:lnTo>
                    <a:pt x="19" y="113"/>
                  </a:lnTo>
                  <a:lnTo>
                    <a:pt x="15" y="113"/>
                  </a:lnTo>
                  <a:lnTo>
                    <a:pt x="15" y="118"/>
                  </a:lnTo>
                  <a:lnTo>
                    <a:pt x="17" y="122"/>
                  </a:lnTo>
                  <a:lnTo>
                    <a:pt x="20" y="132"/>
                  </a:lnTo>
                  <a:lnTo>
                    <a:pt x="26" y="137"/>
                  </a:lnTo>
                  <a:lnTo>
                    <a:pt x="32" y="143"/>
                  </a:lnTo>
                  <a:lnTo>
                    <a:pt x="38" y="145"/>
                  </a:lnTo>
                  <a:lnTo>
                    <a:pt x="47" y="145"/>
                  </a:lnTo>
                  <a:lnTo>
                    <a:pt x="57" y="141"/>
                  </a:lnTo>
                  <a:lnTo>
                    <a:pt x="66" y="139"/>
                  </a:lnTo>
                  <a:lnTo>
                    <a:pt x="72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9" y="139"/>
                  </a:lnTo>
                  <a:lnTo>
                    <a:pt x="85" y="141"/>
                  </a:lnTo>
                  <a:lnTo>
                    <a:pt x="93" y="145"/>
                  </a:lnTo>
                  <a:lnTo>
                    <a:pt x="104" y="145"/>
                  </a:lnTo>
                  <a:lnTo>
                    <a:pt x="114" y="145"/>
                  </a:lnTo>
                  <a:lnTo>
                    <a:pt x="119" y="143"/>
                  </a:lnTo>
                  <a:lnTo>
                    <a:pt x="123" y="143"/>
                  </a:lnTo>
                  <a:lnTo>
                    <a:pt x="146" y="172"/>
                  </a:lnTo>
                  <a:lnTo>
                    <a:pt x="154" y="162"/>
                  </a:lnTo>
                  <a:lnTo>
                    <a:pt x="150" y="156"/>
                  </a:lnTo>
                  <a:lnTo>
                    <a:pt x="140" y="147"/>
                  </a:lnTo>
                  <a:lnTo>
                    <a:pt x="131" y="137"/>
                  </a:lnTo>
                  <a:lnTo>
                    <a:pt x="125" y="135"/>
                  </a:lnTo>
                  <a:lnTo>
                    <a:pt x="121" y="135"/>
                  </a:lnTo>
                  <a:lnTo>
                    <a:pt x="117" y="137"/>
                  </a:lnTo>
                  <a:lnTo>
                    <a:pt x="112" y="137"/>
                  </a:lnTo>
                  <a:lnTo>
                    <a:pt x="104" y="137"/>
                  </a:lnTo>
                  <a:lnTo>
                    <a:pt x="95" y="137"/>
                  </a:lnTo>
                  <a:lnTo>
                    <a:pt x="89" y="135"/>
                  </a:lnTo>
                  <a:lnTo>
                    <a:pt x="83" y="128"/>
                  </a:lnTo>
                  <a:lnTo>
                    <a:pt x="79" y="126"/>
                  </a:lnTo>
                  <a:lnTo>
                    <a:pt x="76" y="126"/>
                  </a:lnTo>
                  <a:lnTo>
                    <a:pt x="72" y="130"/>
                  </a:lnTo>
                  <a:lnTo>
                    <a:pt x="66" y="132"/>
                  </a:lnTo>
                  <a:lnTo>
                    <a:pt x="60" y="135"/>
                  </a:lnTo>
                  <a:lnTo>
                    <a:pt x="53" y="135"/>
                  </a:lnTo>
                  <a:lnTo>
                    <a:pt x="45" y="137"/>
                  </a:lnTo>
                  <a:lnTo>
                    <a:pt x="38" y="135"/>
                  </a:lnTo>
                  <a:lnTo>
                    <a:pt x="36" y="135"/>
                  </a:lnTo>
                  <a:lnTo>
                    <a:pt x="30" y="128"/>
                  </a:lnTo>
                  <a:lnTo>
                    <a:pt x="28" y="122"/>
                  </a:lnTo>
                  <a:lnTo>
                    <a:pt x="32" y="120"/>
                  </a:lnTo>
                  <a:lnTo>
                    <a:pt x="41" y="120"/>
                  </a:lnTo>
                  <a:lnTo>
                    <a:pt x="49" y="122"/>
                  </a:lnTo>
                  <a:lnTo>
                    <a:pt x="57" y="122"/>
                  </a:lnTo>
                  <a:lnTo>
                    <a:pt x="60" y="116"/>
                  </a:lnTo>
                  <a:lnTo>
                    <a:pt x="66" y="113"/>
                  </a:lnTo>
                  <a:lnTo>
                    <a:pt x="68" y="107"/>
                  </a:lnTo>
                  <a:lnTo>
                    <a:pt x="68" y="103"/>
                  </a:lnTo>
                  <a:lnTo>
                    <a:pt x="60" y="101"/>
                  </a:lnTo>
                  <a:lnTo>
                    <a:pt x="55" y="97"/>
                  </a:lnTo>
                  <a:lnTo>
                    <a:pt x="51" y="92"/>
                  </a:lnTo>
                  <a:lnTo>
                    <a:pt x="51" y="88"/>
                  </a:lnTo>
                  <a:lnTo>
                    <a:pt x="51" y="82"/>
                  </a:lnTo>
                  <a:lnTo>
                    <a:pt x="55" y="78"/>
                  </a:lnTo>
                  <a:lnTo>
                    <a:pt x="60" y="77"/>
                  </a:lnTo>
                  <a:lnTo>
                    <a:pt x="66" y="77"/>
                  </a:lnTo>
                  <a:lnTo>
                    <a:pt x="68" y="71"/>
                  </a:lnTo>
                  <a:lnTo>
                    <a:pt x="68" y="69"/>
                  </a:lnTo>
                  <a:lnTo>
                    <a:pt x="60" y="69"/>
                  </a:lnTo>
                  <a:lnTo>
                    <a:pt x="57" y="67"/>
                  </a:lnTo>
                  <a:lnTo>
                    <a:pt x="53" y="61"/>
                  </a:lnTo>
                  <a:lnTo>
                    <a:pt x="51" y="57"/>
                  </a:lnTo>
                  <a:lnTo>
                    <a:pt x="47" y="52"/>
                  </a:lnTo>
                  <a:lnTo>
                    <a:pt x="51" y="50"/>
                  </a:lnTo>
                  <a:lnTo>
                    <a:pt x="53" y="46"/>
                  </a:lnTo>
                  <a:lnTo>
                    <a:pt x="57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2" y="33"/>
                  </a:lnTo>
                  <a:lnTo>
                    <a:pt x="60" y="27"/>
                  </a:lnTo>
                  <a:lnTo>
                    <a:pt x="58" y="21"/>
                  </a:lnTo>
                  <a:lnTo>
                    <a:pt x="57" y="21"/>
                  </a:lnTo>
                  <a:lnTo>
                    <a:pt x="55" y="21"/>
                  </a:lnTo>
                  <a:lnTo>
                    <a:pt x="47" y="23"/>
                  </a:lnTo>
                  <a:lnTo>
                    <a:pt x="39" y="27"/>
                  </a:lnTo>
                  <a:lnTo>
                    <a:pt x="34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3" y="33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5" y="23"/>
                  </a:lnTo>
                  <a:lnTo>
                    <a:pt x="20" y="21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9" y="12"/>
                  </a:lnTo>
                  <a:lnTo>
                    <a:pt x="49" y="10"/>
                  </a:lnTo>
                  <a:lnTo>
                    <a:pt x="57" y="10"/>
                  </a:lnTo>
                  <a:lnTo>
                    <a:pt x="60" y="10"/>
                  </a:lnTo>
                  <a:lnTo>
                    <a:pt x="66" y="14"/>
                  </a:lnTo>
                  <a:lnTo>
                    <a:pt x="72" y="16"/>
                  </a:lnTo>
                  <a:lnTo>
                    <a:pt x="78" y="18"/>
                  </a:lnTo>
                  <a:lnTo>
                    <a:pt x="81" y="21"/>
                  </a:lnTo>
                  <a:lnTo>
                    <a:pt x="87" y="21"/>
                  </a:lnTo>
                  <a:lnTo>
                    <a:pt x="91" y="21"/>
                  </a:lnTo>
                  <a:lnTo>
                    <a:pt x="93" y="23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10"/>
            <p:cNvSpPr>
              <a:spLocks/>
            </p:cNvSpPr>
            <p:nvPr/>
          </p:nvSpPr>
          <p:spPr bwMode="auto">
            <a:xfrm>
              <a:off x="3735387" y="4581526"/>
              <a:ext cx="100012" cy="138113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16" y="6"/>
                </a:cxn>
                <a:cxn ang="0">
                  <a:pos x="21" y="9"/>
                </a:cxn>
                <a:cxn ang="0">
                  <a:pos x="25" y="21"/>
                </a:cxn>
                <a:cxn ang="0">
                  <a:pos x="27" y="34"/>
                </a:cxn>
                <a:cxn ang="0">
                  <a:pos x="33" y="46"/>
                </a:cxn>
                <a:cxn ang="0">
                  <a:pos x="42" y="59"/>
                </a:cxn>
                <a:cxn ang="0">
                  <a:pos x="63" y="76"/>
                </a:cxn>
                <a:cxn ang="0">
                  <a:pos x="71" y="87"/>
                </a:cxn>
                <a:cxn ang="0">
                  <a:pos x="73" y="99"/>
                </a:cxn>
                <a:cxn ang="0">
                  <a:pos x="76" y="114"/>
                </a:cxn>
                <a:cxn ang="0">
                  <a:pos x="78" y="125"/>
                </a:cxn>
                <a:cxn ang="0">
                  <a:pos x="82" y="131"/>
                </a:cxn>
                <a:cxn ang="0">
                  <a:pos x="94" y="144"/>
                </a:cxn>
                <a:cxn ang="0">
                  <a:pos x="107" y="158"/>
                </a:cxn>
                <a:cxn ang="0">
                  <a:pos x="116" y="169"/>
                </a:cxn>
                <a:cxn ang="0">
                  <a:pos x="128" y="162"/>
                </a:cxn>
                <a:cxn ang="0">
                  <a:pos x="120" y="156"/>
                </a:cxn>
                <a:cxn ang="0">
                  <a:pos x="107" y="143"/>
                </a:cxn>
                <a:cxn ang="0">
                  <a:pos x="92" y="129"/>
                </a:cxn>
                <a:cxn ang="0">
                  <a:pos x="86" y="124"/>
                </a:cxn>
                <a:cxn ang="0">
                  <a:pos x="82" y="116"/>
                </a:cxn>
                <a:cxn ang="0">
                  <a:pos x="82" y="103"/>
                </a:cxn>
                <a:cxn ang="0">
                  <a:pos x="80" y="89"/>
                </a:cxn>
                <a:cxn ang="0">
                  <a:pos x="80" y="80"/>
                </a:cxn>
                <a:cxn ang="0">
                  <a:pos x="75" y="70"/>
                </a:cxn>
                <a:cxn ang="0">
                  <a:pos x="73" y="55"/>
                </a:cxn>
                <a:cxn ang="0">
                  <a:pos x="73" y="44"/>
                </a:cxn>
                <a:cxn ang="0">
                  <a:pos x="75" y="36"/>
                </a:cxn>
                <a:cxn ang="0">
                  <a:pos x="76" y="17"/>
                </a:cxn>
                <a:cxn ang="0">
                  <a:pos x="78" y="6"/>
                </a:cxn>
                <a:cxn ang="0">
                  <a:pos x="73" y="13"/>
                </a:cxn>
                <a:cxn ang="0">
                  <a:pos x="71" y="25"/>
                </a:cxn>
                <a:cxn ang="0">
                  <a:pos x="67" y="42"/>
                </a:cxn>
                <a:cxn ang="0">
                  <a:pos x="65" y="63"/>
                </a:cxn>
                <a:cxn ang="0">
                  <a:pos x="54" y="55"/>
                </a:cxn>
                <a:cxn ang="0">
                  <a:pos x="42" y="42"/>
                </a:cxn>
                <a:cxn ang="0">
                  <a:pos x="38" y="23"/>
                </a:cxn>
                <a:cxn ang="0">
                  <a:pos x="33" y="9"/>
                </a:cxn>
                <a:cxn ang="0">
                  <a:pos x="14" y="2"/>
                </a:cxn>
                <a:cxn ang="0">
                  <a:pos x="0" y="2"/>
                </a:cxn>
                <a:cxn ang="0">
                  <a:pos x="2" y="11"/>
                </a:cxn>
              </a:cxnLst>
              <a:rect l="0" t="0" r="r" b="b"/>
              <a:pathLst>
                <a:path w="128" h="173">
                  <a:moveTo>
                    <a:pt x="2" y="11"/>
                  </a:moveTo>
                  <a:lnTo>
                    <a:pt x="4" y="9"/>
                  </a:lnTo>
                  <a:lnTo>
                    <a:pt x="10" y="8"/>
                  </a:lnTo>
                  <a:lnTo>
                    <a:pt x="16" y="6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15"/>
                  </a:lnTo>
                  <a:lnTo>
                    <a:pt x="25" y="21"/>
                  </a:lnTo>
                  <a:lnTo>
                    <a:pt x="27" y="28"/>
                  </a:lnTo>
                  <a:lnTo>
                    <a:pt x="27" y="34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7" y="51"/>
                  </a:lnTo>
                  <a:lnTo>
                    <a:pt x="42" y="59"/>
                  </a:lnTo>
                  <a:lnTo>
                    <a:pt x="54" y="68"/>
                  </a:lnTo>
                  <a:lnTo>
                    <a:pt x="63" y="76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3" y="93"/>
                  </a:lnTo>
                  <a:lnTo>
                    <a:pt x="73" y="99"/>
                  </a:lnTo>
                  <a:lnTo>
                    <a:pt x="76" y="106"/>
                  </a:lnTo>
                  <a:lnTo>
                    <a:pt x="76" y="114"/>
                  </a:lnTo>
                  <a:lnTo>
                    <a:pt x="76" y="120"/>
                  </a:lnTo>
                  <a:lnTo>
                    <a:pt x="78" y="125"/>
                  </a:lnTo>
                  <a:lnTo>
                    <a:pt x="80" y="129"/>
                  </a:lnTo>
                  <a:lnTo>
                    <a:pt x="82" y="131"/>
                  </a:lnTo>
                  <a:lnTo>
                    <a:pt x="86" y="137"/>
                  </a:lnTo>
                  <a:lnTo>
                    <a:pt x="94" y="144"/>
                  </a:lnTo>
                  <a:lnTo>
                    <a:pt x="101" y="152"/>
                  </a:lnTo>
                  <a:lnTo>
                    <a:pt x="107" y="158"/>
                  </a:lnTo>
                  <a:lnTo>
                    <a:pt x="113" y="165"/>
                  </a:lnTo>
                  <a:lnTo>
                    <a:pt x="116" y="169"/>
                  </a:lnTo>
                  <a:lnTo>
                    <a:pt x="118" y="173"/>
                  </a:lnTo>
                  <a:lnTo>
                    <a:pt x="128" y="162"/>
                  </a:lnTo>
                  <a:lnTo>
                    <a:pt x="126" y="160"/>
                  </a:lnTo>
                  <a:lnTo>
                    <a:pt x="120" y="156"/>
                  </a:lnTo>
                  <a:lnTo>
                    <a:pt x="113" y="148"/>
                  </a:lnTo>
                  <a:lnTo>
                    <a:pt x="107" y="143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6" y="124"/>
                  </a:lnTo>
                  <a:lnTo>
                    <a:pt x="86" y="124"/>
                  </a:lnTo>
                  <a:lnTo>
                    <a:pt x="84" y="120"/>
                  </a:lnTo>
                  <a:lnTo>
                    <a:pt x="82" y="116"/>
                  </a:lnTo>
                  <a:lnTo>
                    <a:pt x="82" y="108"/>
                  </a:lnTo>
                  <a:lnTo>
                    <a:pt x="82" y="103"/>
                  </a:lnTo>
                  <a:lnTo>
                    <a:pt x="80" y="95"/>
                  </a:lnTo>
                  <a:lnTo>
                    <a:pt x="80" y="89"/>
                  </a:lnTo>
                  <a:lnTo>
                    <a:pt x="80" y="84"/>
                  </a:lnTo>
                  <a:lnTo>
                    <a:pt x="80" y="80"/>
                  </a:lnTo>
                  <a:lnTo>
                    <a:pt x="75" y="72"/>
                  </a:lnTo>
                  <a:lnTo>
                    <a:pt x="75" y="70"/>
                  </a:lnTo>
                  <a:lnTo>
                    <a:pt x="73" y="66"/>
                  </a:lnTo>
                  <a:lnTo>
                    <a:pt x="73" y="55"/>
                  </a:lnTo>
                  <a:lnTo>
                    <a:pt x="73" y="49"/>
                  </a:lnTo>
                  <a:lnTo>
                    <a:pt x="73" y="44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5" y="28"/>
                  </a:lnTo>
                  <a:lnTo>
                    <a:pt x="76" y="17"/>
                  </a:lnTo>
                  <a:lnTo>
                    <a:pt x="78" y="9"/>
                  </a:lnTo>
                  <a:lnTo>
                    <a:pt x="78" y="6"/>
                  </a:lnTo>
                  <a:lnTo>
                    <a:pt x="76" y="8"/>
                  </a:lnTo>
                  <a:lnTo>
                    <a:pt x="73" y="13"/>
                  </a:lnTo>
                  <a:lnTo>
                    <a:pt x="71" y="17"/>
                  </a:lnTo>
                  <a:lnTo>
                    <a:pt x="71" y="25"/>
                  </a:lnTo>
                  <a:lnTo>
                    <a:pt x="67" y="32"/>
                  </a:lnTo>
                  <a:lnTo>
                    <a:pt x="67" y="42"/>
                  </a:lnTo>
                  <a:lnTo>
                    <a:pt x="65" y="51"/>
                  </a:lnTo>
                  <a:lnTo>
                    <a:pt x="65" y="63"/>
                  </a:lnTo>
                  <a:lnTo>
                    <a:pt x="61" y="59"/>
                  </a:lnTo>
                  <a:lnTo>
                    <a:pt x="54" y="55"/>
                  </a:lnTo>
                  <a:lnTo>
                    <a:pt x="46" y="49"/>
                  </a:lnTo>
                  <a:lnTo>
                    <a:pt x="42" y="42"/>
                  </a:lnTo>
                  <a:lnTo>
                    <a:pt x="40" y="30"/>
                  </a:lnTo>
                  <a:lnTo>
                    <a:pt x="38" y="23"/>
                  </a:lnTo>
                  <a:lnTo>
                    <a:pt x="37" y="15"/>
                  </a:lnTo>
                  <a:lnTo>
                    <a:pt x="33" y="9"/>
                  </a:lnTo>
                  <a:lnTo>
                    <a:pt x="25" y="4"/>
                  </a:lnTo>
                  <a:lnTo>
                    <a:pt x="1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11"/>
            <p:cNvSpPr>
              <a:spLocks/>
            </p:cNvSpPr>
            <p:nvPr/>
          </p:nvSpPr>
          <p:spPr bwMode="auto">
            <a:xfrm>
              <a:off x="3736975" y="4538663"/>
              <a:ext cx="34925" cy="2222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40" y="0"/>
                </a:cxn>
                <a:cxn ang="0">
                  <a:pos x="44" y="2"/>
                </a:cxn>
                <a:cxn ang="0">
                  <a:pos x="44" y="9"/>
                </a:cxn>
                <a:cxn ang="0">
                  <a:pos x="40" y="9"/>
                </a:cxn>
                <a:cxn ang="0">
                  <a:pos x="35" y="13"/>
                </a:cxn>
                <a:cxn ang="0">
                  <a:pos x="29" y="17"/>
                </a:cxn>
                <a:cxn ang="0">
                  <a:pos x="21" y="21"/>
                </a:cxn>
                <a:cxn ang="0">
                  <a:pos x="14" y="23"/>
                </a:cxn>
                <a:cxn ang="0">
                  <a:pos x="6" y="26"/>
                </a:cxn>
                <a:cxn ang="0">
                  <a:pos x="2" y="28"/>
                </a:cxn>
                <a:cxn ang="0">
                  <a:pos x="0" y="28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44" h="28">
                  <a:moveTo>
                    <a:pt x="0" y="15"/>
                  </a:moveTo>
                  <a:lnTo>
                    <a:pt x="40" y="0"/>
                  </a:lnTo>
                  <a:lnTo>
                    <a:pt x="44" y="2"/>
                  </a:lnTo>
                  <a:lnTo>
                    <a:pt x="44" y="9"/>
                  </a:lnTo>
                  <a:lnTo>
                    <a:pt x="40" y="9"/>
                  </a:lnTo>
                  <a:lnTo>
                    <a:pt x="35" y="13"/>
                  </a:lnTo>
                  <a:lnTo>
                    <a:pt x="29" y="17"/>
                  </a:lnTo>
                  <a:lnTo>
                    <a:pt x="21" y="21"/>
                  </a:lnTo>
                  <a:lnTo>
                    <a:pt x="14" y="23"/>
                  </a:lnTo>
                  <a:lnTo>
                    <a:pt x="6" y="26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12"/>
            <p:cNvSpPr>
              <a:spLocks/>
            </p:cNvSpPr>
            <p:nvPr/>
          </p:nvSpPr>
          <p:spPr bwMode="auto">
            <a:xfrm>
              <a:off x="3794125" y="4510088"/>
              <a:ext cx="300037" cy="495300"/>
            </a:xfrm>
            <a:custGeom>
              <a:avLst/>
              <a:gdLst/>
              <a:ahLst/>
              <a:cxnLst>
                <a:cxn ang="0">
                  <a:pos x="180" y="30"/>
                </a:cxn>
                <a:cxn ang="0">
                  <a:pos x="150" y="59"/>
                </a:cxn>
                <a:cxn ang="0">
                  <a:pos x="106" y="112"/>
                </a:cxn>
                <a:cxn ang="0">
                  <a:pos x="66" y="184"/>
                </a:cxn>
                <a:cxn ang="0">
                  <a:pos x="57" y="234"/>
                </a:cxn>
                <a:cxn ang="0">
                  <a:pos x="66" y="220"/>
                </a:cxn>
                <a:cxn ang="0">
                  <a:pos x="76" y="195"/>
                </a:cxn>
                <a:cxn ang="0">
                  <a:pos x="104" y="140"/>
                </a:cxn>
                <a:cxn ang="0">
                  <a:pos x="144" y="79"/>
                </a:cxn>
                <a:cxn ang="0">
                  <a:pos x="192" y="34"/>
                </a:cxn>
                <a:cxn ang="0">
                  <a:pos x="214" y="51"/>
                </a:cxn>
                <a:cxn ang="0">
                  <a:pos x="264" y="91"/>
                </a:cxn>
                <a:cxn ang="0">
                  <a:pos x="319" y="137"/>
                </a:cxn>
                <a:cxn ang="0">
                  <a:pos x="353" y="175"/>
                </a:cxn>
                <a:cxn ang="0">
                  <a:pos x="368" y="201"/>
                </a:cxn>
                <a:cxn ang="0">
                  <a:pos x="359" y="220"/>
                </a:cxn>
                <a:cxn ang="0">
                  <a:pos x="334" y="279"/>
                </a:cxn>
                <a:cxn ang="0">
                  <a:pos x="302" y="359"/>
                </a:cxn>
                <a:cxn ang="0">
                  <a:pos x="273" y="426"/>
                </a:cxn>
                <a:cxn ang="0">
                  <a:pos x="262" y="454"/>
                </a:cxn>
                <a:cxn ang="0">
                  <a:pos x="254" y="498"/>
                </a:cxn>
                <a:cxn ang="0">
                  <a:pos x="245" y="545"/>
                </a:cxn>
                <a:cxn ang="0">
                  <a:pos x="233" y="585"/>
                </a:cxn>
                <a:cxn ang="0">
                  <a:pos x="211" y="604"/>
                </a:cxn>
                <a:cxn ang="0">
                  <a:pos x="178" y="614"/>
                </a:cxn>
                <a:cxn ang="0">
                  <a:pos x="146" y="591"/>
                </a:cxn>
                <a:cxn ang="0">
                  <a:pos x="112" y="557"/>
                </a:cxn>
                <a:cxn ang="0">
                  <a:pos x="87" y="524"/>
                </a:cxn>
                <a:cxn ang="0">
                  <a:pos x="53" y="475"/>
                </a:cxn>
                <a:cxn ang="0">
                  <a:pos x="19" y="426"/>
                </a:cxn>
                <a:cxn ang="0">
                  <a:pos x="3" y="405"/>
                </a:cxn>
                <a:cxn ang="0">
                  <a:pos x="7" y="424"/>
                </a:cxn>
                <a:cxn ang="0">
                  <a:pos x="39" y="469"/>
                </a:cxn>
                <a:cxn ang="0">
                  <a:pos x="78" y="524"/>
                </a:cxn>
                <a:cxn ang="0">
                  <a:pos x="104" y="564"/>
                </a:cxn>
                <a:cxn ang="0">
                  <a:pos x="129" y="599"/>
                </a:cxn>
                <a:cxn ang="0">
                  <a:pos x="161" y="621"/>
                </a:cxn>
                <a:cxn ang="0">
                  <a:pos x="194" y="621"/>
                </a:cxn>
                <a:cxn ang="0">
                  <a:pos x="228" y="601"/>
                </a:cxn>
                <a:cxn ang="0">
                  <a:pos x="247" y="574"/>
                </a:cxn>
                <a:cxn ang="0">
                  <a:pos x="256" y="544"/>
                </a:cxn>
                <a:cxn ang="0">
                  <a:pos x="260" y="521"/>
                </a:cxn>
                <a:cxn ang="0">
                  <a:pos x="266" y="488"/>
                </a:cxn>
                <a:cxn ang="0">
                  <a:pos x="273" y="464"/>
                </a:cxn>
                <a:cxn ang="0">
                  <a:pos x="283" y="429"/>
                </a:cxn>
                <a:cxn ang="0">
                  <a:pos x="296" y="391"/>
                </a:cxn>
                <a:cxn ang="0">
                  <a:pos x="325" y="327"/>
                </a:cxn>
                <a:cxn ang="0">
                  <a:pos x="353" y="256"/>
                </a:cxn>
                <a:cxn ang="0">
                  <a:pos x="372" y="215"/>
                </a:cxn>
                <a:cxn ang="0">
                  <a:pos x="378" y="199"/>
                </a:cxn>
                <a:cxn ang="0">
                  <a:pos x="357" y="169"/>
                </a:cxn>
                <a:cxn ang="0">
                  <a:pos x="306" y="116"/>
                </a:cxn>
                <a:cxn ang="0">
                  <a:pos x="247" y="59"/>
                </a:cxn>
                <a:cxn ang="0">
                  <a:pos x="209" y="26"/>
                </a:cxn>
                <a:cxn ang="0">
                  <a:pos x="192" y="0"/>
                </a:cxn>
              </a:cxnLst>
              <a:rect l="0" t="0" r="r" b="b"/>
              <a:pathLst>
                <a:path w="378" h="623">
                  <a:moveTo>
                    <a:pt x="182" y="11"/>
                  </a:moveTo>
                  <a:lnTo>
                    <a:pt x="186" y="26"/>
                  </a:lnTo>
                  <a:lnTo>
                    <a:pt x="184" y="26"/>
                  </a:lnTo>
                  <a:lnTo>
                    <a:pt x="180" y="30"/>
                  </a:lnTo>
                  <a:lnTo>
                    <a:pt x="174" y="34"/>
                  </a:lnTo>
                  <a:lnTo>
                    <a:pt x="169" y="41"/>
                  </a:lnTo>
                  <a:lnTo>
                    <a:pt x="159" y="49"/>
                  </a:lnTo>
                  <a:lnTo>
                    <a:pt x="150" y="59"/>
                  </a:lnTo>
                  <a:lnTo>
                    <a:pt x="138" y="70"/>
                  </a:lnTo>
                  <a:lnTo>
                    <a:pt x="131" y="83"/>
                  </a:lnTo>
                  <a:lnTo>
                    <a:pt x="117" y="97"/>
                  </a:lnTo>
                  <a:lnTo>
                    <a:pt x="106" y="112"/>
                  </a:lnTo>
                  <a:lnTo>
                    <a:pt x="97" y="129"/>
                  </a:lnTo>
                  <a:lnTo>
                    <a:pt x="85" y="146"/>
                  </a:lnTo>
                  <a:lnTo>
                    <a:pt x="74" y="163"/>
                  </a:lnTo>
                  <a:lnTo>
                    <a:pt x="66" y="184"/>
                  </a:lnTo>
                  <a:lnTo>
                    <a:pt x="59" y="203"/>
                  </a:lnTo>
                  <a:lnTo>
                    <a:pt x="53" y="224"/>
                  </a:lnTo>
                  <a:lnTo>
                    <a:pt x="53" y="228"/>
                  </a:lnTo>
                  <a:lnTo>
                    <a:pt x="57" y="234"/>
                  </a:lnTo>
                  <a:lnTo>
                    <a:pt x="59" y="232"/>
                  </a:lnTo>
                  <a:lnTo>
                    <a:pt x="62" y="226"/>
                  </a:lnTo>
                  <a:lnTo>
                    <a:pt x="64" y="220"/>
                  </a:lnTo>
                  <a:lnTo>
                    <a:pt x="66" y="220"/>
                  </a:lnTo>
                  <a:lnTo>
                    <a:pt x="66" y="216"/>
                  </a:lnTo>
                  <a:lnTo>
                    <a:pt x="68" y="213"/>
                  </a:lnTo>
                  <a:lnTo>
                    <a:pt x="70" y="205"/>
                  </a:lnTo>
                  <a:lnTo>
                    <a:pt x="76" y="195"/>
                  </a:lnTo>
                  <a:lnTo>
                    <a:pt x="81" y="182"/>
                  </a:lnTo>
                  <a:lnTo>
                    <a:pt x="87" y="169"/>
                  </a:lnTo>
                  <a:lnTo>
                    <a:pt x="95" y="156"/>
                  </a:lnTo>
                  <a:lnTo>
                    <a:pt x="104" y="140"/>
                  </a:lnTo>
                  <a:lnTo>
                    <a:pt x="112" y="125"/>
                  </a:lnTo>
                  <a:lnTo>
                    <a:pt x="121" y="108"/>
                  </a:lnTo>
                  <a:lnTo>
                    <a:pt x="133" y="93"/>
                  </a:lnTo>
                  <a:lnTo>
                    <a:pt x="144" y="79"/>
                  </a:lnTo>
                  <a:lnTo>
                    <a:pt x="154" y="64"/>
                  </a:lnTo>
                  <a:lnTo>
                    <a:pt x="167" y="53"/>
                  </a:lnTo>
                  <a:lnTo>
                    <a:pt x="178" y="41"/>
                  </a:lnTo>
                  <a:lnTo>
                    <a:pt x="192" y="34"/>
                  </a:lnTo>
                  <a:lnTo>
                    <a:pt x="194" y="34"/>
                  </a:lnTo>
                  <a:lnTo>
                    <a:pt x="197" y="38"/>
                  </a:lnTo>
                  <a:lnTo>
                    <a:pt x="203" y="41"/>
                  </a:lnTo>
                  <a:lnTo>
                    <a:pt x="214" y="51"/>
                  </a:lnTo>
                  <a:lnTo>
                    <a:pt x="224" y="59"/>
                  </a:lnTo>
                  <a:lnTo>
                    <a:pt x="237" y="68"/>
                  </a:lnTo>
                  <a:lnTo>
                    <a:pt x="251" y="79"/>
                  </a:lnTo>
                  <a:lnTo>
                    <a:pt x="264" y="91"/>
                  </a:lnTo>
                  <a:lnTo>
                    <a:pt x="279" y="100"/>
                  </a:lnTo>
                  <a:lnTo>
                    <a:pt x="292" y="114"/>
                  </a:lnTo>
                  <a:lnTo>
                    <a:pt x="306" y="125"/>
                  </a:lnTo>
                  <a:lnTo>
                    <a:pt x="319" y="137"/>
                  </a:lnTo>
                  <a:lnTo>
                    <a:pt x="329" y="146"/>
                  </a:lnTo>
                  <a:lnTo>
                    <a:pt x="340" y="156"/>
                  </a:lnTo>
                  <a:lnTo>
                    <a:pt x="348" y="165"/>
                  </a:lnTo>
                  <a:lnTo>
                    <a:pt x="353" y="175"/>
                  </a:lnTo>
                  <a:lnTo>
                    <a:pt x="359" y="184"/>
                  </a:lnTo>
                  <a:lnTo>
                    <a:pt x="363" y="192"/>
                  </a:lnTo>
                  <a:lnTo>
                    <a:pt x="367" y="197"/>
                  </a:lnTo>
                  <a:lnTo>
                    <a:pt x="368" y="201"/>
                  </a:lnTo>
                  <a:lnTo>
                    <a:pt x="367" y="207"/>
                  </a:lnTo>
                  <a:lnTo>
                    <a:pt x="367" y="211"/>
                  </a:lnTo>
                  <a:lnTo>
                    <a:pt x="363" y="213"/>
                  </a:lnTo>
                  <a:lnTo>
                    <a:pt x="359" y="220"/>
                  </a:lnTo>
                  <a:lnTo>
                    <a:pt x="355" y="230"/>
                  </a:lnTo>
                  <a:lnTo>
                    <a:pt x="351" y="245"/>
                  </a:lnTo>
                  <a:lnTo>
                    <a:pt x="342" y="260"/>
                  </a:lnTo>
                  <a:lnTo>
                    <a:pt x="334" y="279"/>
                  </a:lnTo>
                  <a:lnTo>
                    <a:pt x="327" y="298"/>
                  </a:lnTo>
                  <a:lnTo>
                    <a:pt x="319" y="319"/>
                  </a:lnTo>
                  <a:lnTo>
                    <a:pt x="311" y="340"/>
                  </a:lnTo>
                  <a:lnTo>
                    <a:pt x="302" y="359"/>
                  </a:lnTo>
                  <a:lnTo>
                    <a:pt x="292" y="378"/>
                  </a:lnTo>
                  <a:lnTo>
                    <a:pt x="287" y="397"/>
                  </a:lnTo>
                  <a:lnTo>
                    <a:pt x="279" y="412"/>
                  </a:lnTo>
                  <a:lnTo>
                    <a:pt x="273" y="426"/>
                  </a:lnTo>
                  <a:lnTo>
                    <a:pt x="270" y="435"/>
                  </a:lnTo>
                  <a:lnTo>
                    <a:pt x="268" y="443"/>
                  </a:lnTo>
                  <a:lnTo>
                    <a:pt x="264" y="448"/>
                  </a:lnTo>
                  <a:lnTo>
                    <a:pt x="262" y="454"/>
                  </a:lnTo>
                  <a:lnTo>
                    <a:pt x="260" y="464"/>
                  </a:lnTo>
                  <a:lnTo>
                    <a:pt x="258" y="475"/>
                  </a:lnTo>
                  <a:lnTo>
                    <a:pt x="256" y="485"/>
                  </a:lnTo>
                  <a:lnTo>
                    <a:pt x="254" y="498"/>
                  </a:lnTo>
                  <a:lnTo>
                    <a:pt x="252" y="509"/>
                  </a:lnTo>
                  <a:lnTo>
                    <a:pt x="251" y="523"/>
                  </a:lnTo>
                  <a:lnTo>
                    <a:pt x="247" y="534"/>
                  </a:lnTo>
                  <a:lnTo>
                    <a:pt x="245" y="545"/>
                  </a:lnTo>
                  <a:lnTo>
                    <a:pt x="241" y="557"/>
                  </a:lnTo>
                  <a:lnTo>
                    <a:pt x="239" y="568"/>
                  </a:lnTo>
                  <a:lnTo>
                    <a:pt x="235" y="578"/>
                  </a:lnTo>
                  <a:lnTo>
                    <a:pt x="233" y="585"/>
                  </a:lnTo>
                  <a:lnTo>
                    <a:pt x="230" y="591"/>
                  </a:lnTo>
                  <a:lnTo>
                    <a:pt x="228" y="595"/>
                  </a:lnTo>
                  <a:lnTo>
                    <a:pt x="218" y="601"/>
                  </a:lnTo>
                  <a:lnTo>
                    <a:pt x="211" y="604"/>
                  </a:lnTo>
                  <a:lnTo>
                    <a:pt x="203" y="608"/>
                  </a:lnTo>
                  <a:lnTo>
                    <a:pt x="197" y="610"/>
                  </a:lnTo>
                  <a:lnTo>
                    <a:pt x="188" y="614"/>
                  </a:lnTo>
                  <a:lnTo>
                    <a:pt x="178" y="614"/>
                  </a:lnTo>
                  <a:lnTo>
                    <a:pt x="173" y="610"/>
                  </a:lnTo>
                  <a:lnTo>
                    <a:pt x="163" y="606"/>
                  </a:lnTo>
                  <a:lnTo>
                    <a:pt x="154" y="599"/>
                  </a:lnTo>
                  <a:lnTo>
                    <a:pt x="146" y="591"/>
                  </a:lnTo>
                  <a:lnTo>
                    <a:pt x="136" y="582"/>
                  </a:lnTo>
                  <a:lnTo>
                    <a:pt x="127" y="572"/>
                  </a:lnTo>
                  <a:lnTo>
                    <a:pt x="117" y="564"/>
                  </a:lnTo>
                  <a:lnTo>
                    <a:pt x="112" y="557"/>
                  </a:lnTo>
                  <a:lnTo>
                    <a:pt x="106" y="551"/>
                  </a:lnTo>
                  <a:lnTo>
                    <a:pt x="100" y="544"/>
                  </a:lnTo>
                  <a:lnTo>
                    <a:pt x="93" y="534"/>
                  </a:lnTo>
                  <a:lnTo>
                    <a:pt x="87" y="524"/>
                  </a:lnTo>
                  <a:lnTo>
                    <a:pt x="78" y="513"/>
                  </a:lnTo>
                  <a:lnTo>
                    <a:pt x="68" y="500"/>
                  </a:lnTo>
                  <a:lnTo>
                    <a:pt x="60" y="488"/>
                  </a:lnTo>
                  <a:lnTo>
                    <a:pt x="53" y="475"/>
                  </a:lnTo>
                  <a:lnTo>
                    <a:pt x="41" y="460"/>
                  </a:lnTo>
                  <a:lnTo>
                    <a:pt x="34" y="448"/>
                  </a:lnTo>
                  <a:lnTo>
                    <a:pt x="26" y="435"/>
                  </a:lnTo>
                  <a:lnTo>
                    <a:pt x="19" y="426"/>
                  </a:lnTo>
                  <a:lnTo>
                    <a:pt x="13" y="418"/>
                  </a:lnTo>
                  <a:lnTo>
                    <a:pt x="9" y="410"/>
                  </a:lnTo>
                  <a:lnTo>
                    <a:pt x="7" y="407"/>
                  </a:lnTo>
                  <a:lnTo>
                    <a:pt x="3" y="405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3" y="418"/>
                  </a:lnTo>
                  <a:lnTo>
                    <a:pt x="7" y="424"/>
                  </a:lnTo>
                  <a:lnTo>
                    <a:pt x="15" y="433"/>
                  </a:lnTo>
                  <a:lnTo>
                    <a:pt x="22" y="445"/>
                  </a:lnTo>
                  <a:lnTo>
                    <a:pt x="30" y="456"/>
                  </a:lnTo>
                  <a:lnTo>
                    <a:pt x="39" y="469"/>
                  </a:lnTo>
                  <a:lnTo>
                    <a:pt x="51" y="485"/>
                  </a:lnTo>
                  <a:lnTo>
                    <a:pt x="60" y="498"/>
                  </a:lnTo>
                  <a:lnTo>
                    <a:pt x="68" y="511"/>
                  </a:lnTo>
                  <a:lnTo>
                    <a:pt x="78" y="524"/>
                  </a:lnTo>
                  <a:lnTo>
                    <a:pt x="87" y="538"/>
                  </a:lnTo>
                  <a:lnTo>
                    <a:pt x="93" y="545"/>
                  </a:lnTo>
                  <a:lnTo>
                    <a:pt x="98" y="557"/>
                  </a:lnTo>
                  <a:lnTo>
                    <a:pt x="104" y="564"/>
                  </a:lnTo>
                  <a:lnTo>
                    <a:pt x="108" y="570"/>
                  </a:lnTo>
                  <a:lnTo>
                    <a:pt x="112" y="578"/>
                  </a:lnTo>
                  <a:lnTo>
                    <a:pt x="119" y="589"/>
                  </a:lnTo>
                  <a:lnTo>
                    <a:pt x="129" y="599"/>
                  </a:lnTo>
                  <a:lnTo>
                    <a:pt x="140" y="610"/>
                  </a:lnTo>
                  <a:lnTo>
                    <a:pt x="146" y="614"/>
                  </a:lnTo>
                  <a:lnTo>
                    <a:pt x="154" y="620"/>
                  </a:lnTo>
                  <a:lnTo>
                    <a:pt x="161" y="621"/>
                  </a:lnTo>
                  <a:lnTo>
                    <a:pt x="169" y="623"/>
                  </a:lnTo>
                  <a:lnTo>
                    <a:pt x="176" y="623"/>
                  </a:lnTo>
                  <a:lnTo>
                    <a:pt x="186" y="623"/>
                  </a:lnTo>
                  <a:lnTo>
                    <a:pt x="194" y="621"/>
                  </a:lnTo>
                  <a:lnTo>
                    <a:pt x="205" y="620"/>
                  </a:lnTo>
                  <a:lnTo>
                    <a:pt x="213" y="614"/>
                  </a:lnTo>
                  <a:lnTo>
                    <a:pt x="222" y="608"/>
                  </a:lnTo>
                  <a:lnTo>
                    <a:pt x="228" y="601"/>
                  </a:lnTo>
                  <a:lnTo>
                    <a:pt x="233" y="595"/>
                  </a:lnTo>
                  <a:lnTo>
                    <a:pt x="239" y="587"/>
                  </a:lnTo>
                  <a:lnTo>
                    <a:pt x="243" y="580"/>
                  </a:lnTo>
                  <a:lnTo>
                    <a:pt x="247" y="574"/>
                  </a:lnTo>
                  <a:lnTo>
                    <a:pt x="252" y="566"/>
                  </a:lnTo>
                  <a:lnTo>
                    <a:pt x="252" y="559"/>
                  </a:lnTo>
                  <a:lnTo>
                    <a:pt x="256" y="551"/>
                  </a:lnTo>
                  <a:lnTo>
                    <a:pt x="256" y="544"/>
                  </a:lnTo>
                  <a:lnTo>
                    <a:pt x="258" y="538"/>
                  </a:lnTo>
                  <a:lnTo>
                    <a:pt x="258" y="530"/>
                  </a:lnTo>
                  <a:lnTo>
                    <a:pt x="258" y="524"/>
                  </a:lnTo>
                  <a:lnTo>
                    <a:pt x="260" y="521"/>
                  </a:lnTo>
                  <a:lnTo>
                    <a:pt x="262" y="517"/>
                  </a:lnTo>
                  <a:lnTo>
                    <a:pt x="262" y="505"/>
                  </a:lnTo>
                  <a:lnTo>
                    <a:pt x="264" y="496"/>
                  </a:lnTo>
                  <a:lnTo>
                    <a:pt x="266" y="488"/>
                  </a:lnTo>
                  <a:lnTo>
                    <a:pt x="268" y="483"/>
                  </a:lnTo>
                  <a:lnTo>
                    <a:pt x="270" y="475"/>
                  </a:lnTo>
                  <a:lnTo>
                    <a:pt x="271" y="469"/>
                  </a:lnTo>
                  <a:lnTo>
                    <a:pt x="273" y="464"/>
                  </a:lnTo>
                  <a:lnTo>
                    <a:pt x="275" y="456"/>
                  </a:lnTo>
                  <a:lnTo>
                    <a:pt x="277" y="448"/>
                  </a:lnTo>
                  <a:lnTo>
                    <a:pt x="279" y="443"/>
                  </a:lnTo>
                  <a:lnTo>
                    <a:pt x="283" y="429"/>
                  </a:lnTo>
                  <a:lnTo>
                    <a:pt x="287" y="420"/>
                  </a:lnTo>
                  <a:lnTo>
                    <a:pt x="289" y="414"/>
                  </a:lnTo>
                  <a:lnTo>
                    <a:pt x="292" y="405"/>
                  </a:lnTo>
                  <a:lnTo>
                    <a:pt x="296" y="391"/>
                  </a:lnTo>
                  <a:lnTo>
                    <a:pt x="302" y="376"/>
                  </a:lnTo>
                  <a:lnTo>
                    <a:pt x="310" y="361"/>
                  </a:lnTo>
                  <a:lnTo>
                    <a:pt x="317" y="344"/>
                  </a:lnTo>
                  <a:lnTo>
                    <a:pt x="325" y="327"/>
                  </a:lnTo>
                  <a:lnTo>
                    <a:pt x="332" y="310"/>
                  </a:lnTo>
                  <a:lnTo>
                    <a:pt x="340" y="291"/>
                  </a:lnTo>
                  <a:lnTo>
                    <a:pt x="348" y="273"/>
                  </a:lnTo>
                  <a:lnTo>
                    <a:pt x="353" y="256"/>
                  </a:lnTo>
                  <a:lnTo>
                    <a:pt x="361" y="243"/>
                  </a:lnTo>
                  <a:lnTo>
                    <a:pt x="367" y="230"/>
                  </a:lnTo>
                  <a:lnTo>
                    <a:pt x="370" y="220"/>
                  </a:lnTo>
                  <a:lnTo>
                    <a:pt x="372" y="215"/>
                  </a:lnTo>
                  <a:lnTo>
                    <a:pt x="374" y="215"/>
                  </a:lnTo>
                  <a:lnTo>
                    <a:pt x="376" y="209"/>
                  </a:lnTo>
                  <a:lnTo>
                    <a:pt x="378" y="205"/>
                  </a:lnTo>
                  <a:lnTo>
                    <a:pt x="378" y="199"/>
                  </a:lnTo>
                  <a:lnTo>
                    <a:pt x="374" y="190"/>
                  </a:lnTo>
                  <a:lnTo>
                    <a:pt x="372" y="184"/>
                  </a:lnTo>
                  <a:lnTo>
                    <a:pt x="367" y="178"/>
                  </a:lnTo>
                  <a:lnTo>
                    <a:pt x="357" y="169"/>
                  </a:lnTo>
                  <a:lnTo>
                    <a:pt x="348" y="157"/>
                  </a:lnTo>
                  <a:lnTo>
                    <a:pt x="334" y="144"/>
                  </a:lnTo>
                  <a:lnTo>
                    <a:pt x="321" y="131"/>
                  </a:lnTo>
                  <a:lnTo>
                    <a:pt x="306" y="116"/>
                  </a:lnTo>
                  <a:lnTo>
                    <a:pt x="292" y="102"/>
                  </a:lnTo>
                  <a:lnTo>
                    <a:pt x="275" y="87"/>
                  </a:lnTo>
                  <a:lnTo>
                    <a:pt x="262" y="74"/>
                  </a:lnTo>
                  <a:lnTo>
                    <a:pt x="247" y="59"/>
                  </a:lnTo>
                  <a:lnTo>
                    <a:pt x="233" y="49"/>
                  </a:lnTo>
                  <a:lnTo>
                    <a:pt x="222" y="38"/>
                  </a:lnTo>
                  <a:lnTo>
                    <a:pt x="214" y="30"/>
                  </a:lnTo>
                  <a:lnTo>
                    <a:pt x="209" y="26"/>
                  </a:lnTo>
                  <a:lnTo>
                    <a:pt x="207" y="24"/>
                  </a:lnTo>
                  <a:lnTo>
                    <a:pt x="195" y="21"/>
                  </a:lnTo>
                  <a:lnTo>
                    <a:pt x="192" y="22"/>
                  </a:lnTo>
                  <a:lnTo>
                    <a:pt x="192" y="0"/>
                  </a:lnTo>
                  <a:lnTo>
                    <a:pt x="182" y="11"/>
                  </a:lnTo>
                  <a:lnTo>
                    <a:pt x="18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913"/>
            <p:cNvSpPr>
              <a:spLocks/>
            </p:cNvSpPr>
            <p:nvPr/>
          </p:nvSpPr>
          <p:spPr bwMode="auto">
            <a:xfrm>
              <a:off x="4035425" y="4659313"/>
              <a:ext cx="19050" cy="142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7" y="2"/>
                </a:cxn>
                <a:cxn ang="0">
                  <a:pos x="4" y="9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6" y="15"/>
                </a:cxn>
                <a:cxn ang="0">
                  <a:pos x="9" y="11"/>
                </a:cxn>
                <a:cxn ang="0">
                  <a:pos x="13" y="7"/>
                </a:cxn>
                <a:cxn ang="0">
                  <a:pos x="19" y="7"/>
                </a:cxn>
                <a:cxn ang="0">
                  <a:pos x="23" y="7"/>
                </a:cxn>
                <a:cxn ang="0">
                  <a:pos x="25" y="6"/>
                </a:cxn>
                <a:cxn ang="0">
                  <a:pos x="23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5" h="19">
                  <a:moveTo>
                    <a:pt x="11" y="0"/>
                  </a:moveTo>
                  <a:lnTo>
                    <a:pt x="7" y="2"/>
                  </a:lnTo>
                  <a:lnTo>
                    <a:pt x="4" y="9"/>
                  </a:lnTo>
                  <a:lnTo>
                    <a:pt x="0" y="15"/>
                  </a:lnTo>
                  <a:lnTo>
                    <a:pt x="4" y="19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3" y="7"/>
                  </a:lnTo>
                  <a:lnTo>
                    <a:pt x="19" y="7"/>
                  </a:lnTo>
                  <a:lnTo>
                    <a:pt x="23" y="7"/>
                  </a:lnTo>
                  <a:lnTo>
                    <a:pt x="25" y="6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14"/>
            <p:cNvSpPr>
              <a:spLocks/>
            </p:cNvSpPr>
            <p:nvPr/>
          </p:nvSpPr>
          <p:spPr bwMode="auto">
            <a:xfrm>
              <a:off x="3792537" y="4703763"/>
              <a:ext cx="68262" cy="92075"/>
            </a:xfrm>
            <a:custGeom>
              <a:avLst/>
              <a:gdLst/>
              <a:ahLst/>
              <a:cxnLst>
                <a:cxn ang="0">
                  <a:pos x="85" y="36"/>
                </a:cxn>
                <a:cxn ang="0">
                  <a:pos x="85" y="32"/>
                </a:cxn>
                <a:cxn ang="0">
                  <a:pos x="83" y="30"/>
                </a:cxn>
                <a:cxn ang="0">
                  <a:pos x="80" y="23"/>
                </a:cxn>
                <a:cxn ang="0">
                  <a:pos x="76" y="17"/>
                </a:cxn>
                <a:cxn ang="0">
                  <a:pos x="72" y="11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4" y="0"/>
                </a:cxn>
                <a:cxn ang="0">
                  <a:pos x="61" y="2"/>
                </a:cxn>
                <a:cxn ang="0">
                  <a:pos x="53" y="10"/>
                </a:cxn>
                <a:cxn ang="0">
                  <a:pos x="45" y="13"/>
                </a:cxn>
                <a:cxn ang="0">
                  <a:pos x="41" y="21"/>
                </a:cxn>
                <a:cxn ang="0">
                  <a:pos x="36" y="27"/>
                </a:cxn>
                <a:cxn ang="0">
                  <a:pos x="30" y="36"/>
                </a:cxn>
                <a:cxn ang="0">
                  <a:pos x="22" y="42"/>
                </a:cxn>
                <a:cxn ang="0">
                  <a:pos x="19" y="48"/>
                </a:cxn>
                <a:cxn ang="0">
                  <a:pos x="13" y="55"/>
                </a:cxn>
                <a:cxn ang="0">
                  <a:pos x="9" y="63"/>
                </a:cxn>
                <a:cxn ang="0">
                  <a:pos x="2" y="72"/>
                </a:cxn>
                <a:cxn ang="0">
                  <a:pos x="0" y="82"/>
                </a:cxn>
                <a:cxn ang="0">
                  <a:pos x="2" y="91"/>
                </a:cxn>
                <a:cxn ang="0">
                  <a:pos x="9" y="103"/>
                </a:cxn>
                <a:cxn ang="0">
                  <a:pos x="17" y="110"/>
                </a:cxn>
                <a:cxn ang="0">
                  <a:pos x="21" y="116"/>
                </a:cxn>
                <a:cxn ang="0">
                  <a:pos x="24" y="112"/>
                </a:cxn>
                <a:cxn ang="0">
                  <a:pos x="11" y="78"/>
                </a:cxn>
                <a:cxn ang="0">
                  <a:pos x="13" y="76"/>
                </a:cxn>
                <a:cxn ang="0">
                  <a:pos x="19" y="69"/>
                </a:cxn>
                <a:cxn ang="0">
                  <a:pos x="24" y="57"/>
                </a:cxn>
                <a:cxn ang="0">
                  <a:pos x="36" y="48"/>
                </a:cxn>
                <a:cxn ang="0">
                  <a:pos x="43" y="34"/>
                </a:cxn>
                <a:cxn ang="0">
                  <a:pos x="53" y="25"/>
                </a:cxn>
                <a:cxn ang="0">
                  <a:pos x="59" y="17"/>
                </a:cxn>
                <a:cxn ang="0">
                  <a:pos x="64" y="15"/>
                </a:cxn>
                <a:cxn ang="0">
                  <a:pos x="66" y="17"/>
                </a:cxn>
                <a:cxn ang="0">
                  <a:pos x="74" y="27"/>
                </a:cxn>
                <a:cxn ang="0">
                  <a:pos x="80" y="36"/>
                </a:cxn>
                <a:cxn ang="0">
                  <a:pos x="83" y="40"/>
                </a:cxn>
                <a:cxn ang="0">
                  <a:pos x="85" y="36"/>
                </a:cxn>
                <a:cxn ang="0">
                  <a:pos x="85" y="36"/>
                </a:cxn>
              </a:cxnLst>
              <a:rect l="0" t="0" r="r" b="b"/>
              <a:pathLst>
                <a:path w="85" h="116">
                  <a:moveTo>
                    <a:pt x="85" y="36"/>
                  </a:moveTo>
                  <a:lnTo>
                    <a:pt x="85" y="32"/>
                  </a:lnTo>
                  <a:lnTo>
                    <a:pt x="83" y="30"/>
                  </a:lnTo>
                  <a:lnTo>
                    <a:pt x="80" y="23"/>
                  </a:lnTo>
                  <a:lnTo>
                    <a:pt x="76" y="17"/>
                  </a:lnTo>
                  <a:lnTo>
                    <a:pt x="72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1" y="2"/>
                  </a:lnTo>
                  <a:lnTo>
                    <a:pt x="53" y="10"/>
                  </a:lnTo>
                  <a:lnTo>
                    <a:pt x="45" y="13"/>
                  </a:lnTo>
                  <a:lnTo>
                    <a:pt x="41" y="21"/>
                  </a:lnTo>
                  <a:lnTo>
                    <a:pt x="36" y="27"/>
                  </a:lnTo>
                  <a:lnTo>
                    <a:pt x="30" y="36"/>
                  </a:lnTo>
                  <a:lnTo>
                    <a:pt x="22" y="42"/>
                  </a:lnTo>
                  <a:lnTo>
                    <a:pt x="19" y="48"/>
                  </a:lnTo>
                  <a:lnTo>
                    <a:pt x="13" y="55"/>
                  </a:lnTo>
                  <a:lnTo>
                    <a:pt x="9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9" y="103"/>
                  </a:lnTo>
                  <a:lnTo>
                    <a:pt x="17" y="110"/>
                  </a:lnTo>
                  <a:lnTo>
                    <a:pt x="21" y="116"/>
                  </a:lnTo>
                  <a:lnTo>
                    <a:pt x="24" y="112"/>
                  </a:lnTo>
                  <a:lnTo>
                    <a:pt x="11" y="78"/>
                  </a:lnTo>
                  <a:lnTo>
                    <a:pt x="13" y="76"/>
                  </a:lnTo>
                  <a:lnTo>
                    <a:pt x="19" y="69"/>
                  </a:lnTo>
                  <a:lnTo>
                    <a:pt x="24" y="57"/>
                  </a:lnTo>
                  <a:lnTo>
                    <a:pt x="36" y="48"/>
                  </a:lnTo>
                  <a:lnTo>
                    <a:pt x="43" y="34"/>
                  </a:lnTo>
                  <a:lnTo>
                    <a:pt x="53" y="25"/>
                  </a:lnTo>
                  <a:lnTo>
                    <a:pt x="59" y="17"/>
                  </a:lnTo>
                  <a:lnTo>
                    <a:pt x="64" y="15"/>
                  </a:lnTo>
                  <a:lnTo>
                    <a:pt x="66" y="17"/>
                  </a:lnTo>
                  <a:lnTo>
                    <a:pt x="74" y="27"/>
                  </a:lnTo>
                  <a:lnTo>
                    <a:pt x="80" y="36"/>
                  </a:lnTo>
                  <a:lnTo>
                    <a:pt x="83" y="40"/>
                  </a:lnTo>
                  <a:lnTo>
                    <a:pt x="85" y="36"/>
                  </a:lnTo>
                  <a:lnTo>
                    <a:pt x="85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15"/>
            <p:cNvSpPr>
              <a:spLocks/>
            </p:cNvSpPr>
            <p:nvPr/>
          </p:nvSpPr>
          <p:spPr bwMode="auto">
            <a:xfrm>
              <a:off x="3790950" y="4719638"/>
              <a:ext cx="150812" cy="163513"/>
            </a:xfrm>
            <a:custGeom>
              <a:avLst/>
              <a:gdLst/>
              <a:ahLst/>
              <a:cxnLst>
                <a:cxn ang="0">
                  <a:pos x="2" y="125"/>
                </a:cxn>
                <a:cxn ang="0">
                  <a:pos x="7" y="116"/>
                </a:cxn>
                <a:cxn ang="0">
                  <a:pos x="17" y="99"/>
                </a:cxn>
                <a:cxn ang="0">
                  <a:pos x="30" y="80"/>
                </a:cxn>
                <a:cxn ang="0">
                  <a:pos x="45" y="59"/>
                </a:cxn>
                <a:cxn ang="0">
                  <a:pos x="61" y="38"/>
                </a:cxn>
                <a:cxn ang="0">
                  <a:pos x="76" y="19"/>
                </a:cxn>
                <a:cxn ang="0">
                  <a:pos x="91" y="6"/>
                </a:cxn>
                <a:cxn ang="0">
                  <a:pos x="101" y="2"/>
                </a:cxn>
                <a:cxn ang="0">
                  <a:pos x="106" y="0"/>
                </a:cxn>
                <a:cxn ang="0">
                  <a:pos x="104" y="9"/>
                </a:cxn>
                <a:cxn ang="0">
                  <a:pos x="165" y="156"/>
                </a:cxn>
                <a:cxn ang="0">
                  <a:pos x="175" y="158"/>
                </a:cxn>
                <a:cxn ang="0">
                  <a:pos x="186" y="165"/>
                </a:cxn>
                <a:cxn ang="0">
                  <a:pos x="190" y="173"/>
                </a:cxn>
                <a:cxn ang="0">
                  <a:pos x="182" y="171"/>
                </a:cxn>
                <a:cxn ang="0">
                  <a:pos x="171" y="165"/>
                </a:cxn>
                <a:cxn ang="0">
                  <a:pos x="171" y="169"/>
                </a:cxn>
                <a:cxn ang="0">
                  <a:pos x="178" y="183"/>
                </a:cxn>
                <a:cxn ang="0">
                  <a:pos x="184" y="196"/>
                </a:cxn>
                <a:cxn ang="0">
                  <a:pos x="186" y="203"/>
                </a:cxn>
                <a:cxn ang="0">
                  <a:pos x="177" y="202"/>
                </a:cxn>
                <a:cxn ang="0">
                  <a:pos x="171" y="190"/>
                </a:cxn>
                <a:cxn ang="0">
                  <a:pos x="161" y="169"/>
                </a:cxn>
                <a:cxn ang="0">
                  <a:pos x="148" y="141"/>
                </a:cxn>
                <a:cxn ang="0">
                  <a:pos x="133" y="108"/>
                </a:cxn>
                <a:cxn ang="0">
                  <a:pos x="116" y="76"/>
                </a:cxn>
                <a:cxn ang="0">
                  <a:pos x="102" y="48"/>
                </a:cxn>
                <a:cxn ang="0">
                  <a:pos x="95" y="28"/>
                </a:cxn>
                <a:cxn ang="0">
                  <a:pos x="91" y="21"/>
                </a:cxn>
                <a:cxn ang="0">
                  <a:pos x="82" y="30"/>
                </a:cxn>
                <a:cxn ang="0">
                  <a:pos x="72" y="40"/>
                </a:cxn>
                <a:cxn ang="0">
                  <a:pos x="61" y="55"/>
                </a:cxn>
                <a:cxn ang="0">
                  <a:pos x="45" y="70"/>
                </a:cxn>
                <a:cxn ang="0">
                  <a:pos x="34" y="89"/>
                </a:cxn>
                <a:cxn ang="0">
                  <a:pos x="21" y="110"/>
                </a:cxn>
                <a:cxn ang="0">
                  <a:pos x="11" y="131"/>
                </a:cxn>
                <a:cxn ang="0">
                  <a:pos x="4" y="135"/>
                </a:cxn>
                <a:cxn ang="0">
                  <a:pos x="2" y="129"/>
                </a:cxn>
              </a:cxnLst>
              <a:rect l="0" t="0" r="r" b="b"/>
              <a:pathLst>
                <a:path w="190" h="205">
                  <a:moveTo>
                    <a:pt x="2" y="129"/>
                  </a:moveTo>
                  <a:lnTo>
                    <a:pt x="2" y="125"/>
                  </a:lnTo>
                  <a:lnTo>
                    <a:pt x="4" y="122"/>
                  </a:lnTo>
                  <a:lnTo>
                    <a:pt x="7" y="116"/>
                  </a:lnTo>
                  <a:lnTo>
                    <a:pt x="11" y="108"/>
                  </a:lnTo>
                  <a:lnTo>
                    <a:pt x="17" y="99"/>
                  </a:lnTo>
                  <a:lnTo>
                    <a:pt x="23" y="91"/>
                  </a:lnTo>
                  <a:lnTo>
                    <a:pt x="30" y="80"/>
                  </a:lnTo>
                  <a:lnTo>
                    <a:pt x="38" y="70"/>
                  </a:lnTo>
                  <a:lnTo>
                    <a:pt x="45" y="59"/>
                  </a:lnTo>
                  <a:lnTo>
                    <a:pt x="51" y="49"/>
                  </a:lnTo>
                  <a:lnTo>
                    <a:pt x="61" y="38"/>
                  </a:lnTo>
                  <a:lnTo>
                    <a:pt x="68" y="30"/>
                  </a:lnTo>
                  <a:lnTo>
                    <a:pt x="76" y="19"/>
                  </a:lnTo>
                  <a:lnTo>
                    <a:pt x="83" y="11"/>
                  </a:lnTo>
                  <a:lnTo>
                    <a:pt x="91" y="6"/>
                  </a:lnTo>
                  <a:lnTo>
                    <a:pt x="99" y="2"/>
                  </a:lnTo>
                  <a:lnTo>
                    <a:pt x="101" y="2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08" y="2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165" y="156"/>
                  </a:lnTo>
                  <a:lnTo>
                    <a:pt x="167" y="156"/>
                  </a:lnTo>
                  <a:lnTo>
                    <a:pt x="175" y="158"/>
                  </a:lnTo>
                  <a:lnTo>
                    <a:pt x="180" y="160"/>
                  </a:lnTo>
                  <a:lnTo>
                    <a:pt x="186" y="165"/>
                  </a:lnTo>
                  <a:lnTo>
                    <a:pt x="188" y="169"/>
                  </a:lnTo>
                  <a:lnTo>
                    <a:pt x="190" y="173"/>
                  </a:lnTo>
                  <a:lnTo>
                    <a:pt x="190" y="175"/>
                  </a:lnTo>
                  <a:lnTo>
                    <a:pt x="182" y="171"/>
                  </a:lnTo>
                  <a:lnTo>
                    <a:pt x="177" y="169"/>
                  </a:lnTo>
                  <a:lnTo>
                    <a:pt x="171" y="165"/>
                  </a:lnTo>
                  <a:lnTo>
                    <a:pt x="167" y="165"/>
                  </a:lnTo>
                  <a:lnTo>
                    <a:pt x="171" y="169"/>
                  </a:lnTo>
                  <a:lnTo>
                    <a:pt x="175" y="175"/>
                  </a:lnTo>
                  <a:lnTo>
                    <a:pt x="178" y="183"/>
                  </a:lnTo>
                  <a:lnTo>
                    <a:pt x="180" y="188"/>
                  </a:lnTo>
                  <a:lnTo>
                    <a:pt x="184" y="196"/>
                  </a:lnTo>
                  <a:lnTo>
                    <a:pt x="186" y="200"/>
                  </a:lnTo>
                  <a:lnTo>
                    <a:pt x="186" y="203"/>
                  </a:lnTo>
                  <a:lnTo>
                    <a:pt x="180" y="205"/>
                  </a:lnTo>
                  <a:lnTo>
                    <a:pt x="177" y="202"/>
                  </a:lnTo>
                  <a:lnTo>
                    <a:pt x="175" y="198"/>
                  </a:lnTo>
                  <a:lnTo>
                    <a:pt x="171" y="190"/>
                  </a:lnTo>
                  <a:lnTo>
                    <a:pt x="167" y="181"/>
                  </a:lnTo>
                  <a:lnTo>
                    <a:pt x="161" y="169"/>
                  </a:lnTo>
                  <a:lnTo>
                    <a:pt x="156" y="154"/>
                  </a:lnTo>
                  <a:lnTo>
                    <a:pt x="148" y="141"/>
                  </a:lnTo>
                  <a:lnTo>
                    <a:pt x="140" y="124"/>
                  </a:lnTo>
                  <a:lnTo>
                    <a:pt x="133" y="108"/>
                  </a:lnTo>
                  <a:lnTo>
                    <a:pt x="125" y="91"/>
                  </a:lnTo>
                  <a:lnTo>
                    <a:pt x="116" y="76"/>
                  </a:lnTo>
                  <a:lnTo>
                    <a:pt x="110" y="61"/>
                  </a:lnTo>
                  <a:lnTo>
                    <a:pt x="102" y="48"/>
                  </a:lnTo>
                  <a:lnTo>
                    <a:pt x="97" y="36"/>
                  </a:lnTo>
                  <a:lnTo>
                    <a:pt x="95" y="28"/>
                  </a:lnTo>
                  <a:lnTo>
                    <a:pt x="91" y="23"/>
                  </a:lnTo>
                  <a:lnTo>
                    <a:pt x="91" y="21"/>
                  </a:lnTo>
                  <a:lnTo>
                    <a:pt x="87" y="23"/>
                  </a:lnTo>
                  <a:lnTo>
                    <a:pt x="82" y="30"/>
                  </a:lnTo>
                  <a:lnTo>
                    <a:pt x="76" y="32"/>
                  </a:lnTo>
                  <a:lnTo>
                    <a:pt x="72" y="40"/>
                  </a:lnTo>
                  <a:lnTo>
                    <a:pt x="66" y="46"/>
                  </a:lnTo>
                  <a:lnTo>
                    <a:pt x="61" y="55"/>
                  </a:lnTo>
                  <a:lnTo>
                    <a:pt x="53" y="61"/>
                  </a:lnTo>
                  <a:lnTo>
                    <a:pt x="45" y="70"/>
                  </a:lnTo>
                  <a:lnTo>
                    <a:pt x="40" y="80"/>
                  </a:lnTo>
                  <a:lnTo>
                    <a:pt x="34" y="89"/>
                  </a:lnTo>
                  <a:lnTo>
                    <a:pt x="26" y="99"/>
                  </a:lnTo>
                  <a:lnTo>
                    <a:pt x="21" y="110"/>
                  </a:lnTo>
                  <a:lnTo>
                    <a:pt x="15" y="120"/>
                  </a:lnTo>
                  <a:lnTo>
                    <a:pt x="11" y="131"/>
                  </a:lnTo>
                  <a:lnTo>
                    <a:pt x="9" y="133"/>
                  </a:lnTo>
                  <a:lnTo>
                    <a:pt x="4" y="135"/>
                  </a:lnTo>
                  <a:lnTo>
                    <a:pt x="0" y="131"/>
                  </a:lnTo>
                  <a:lnTo>
                    <a:pt x="2" y="129"/>
                  </a:lnTo>
                  <a:lnTo>
                    <a:pt x="2" y="1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16"/>
            <p:cNvSpPr>
              <a:spLocks/>
            </p:cNvSpPr>
            <p:nvPr/>
          </p:nvSpPr>
          <p:spPr bwMode="auto">
            <a:xfrm>
              <a:off x="3806825" y="4826001"/>
              <a:ext cx="25400" cy="34925"/>
            </a:xfrm>
            <a:custGeom>
              <a:avLst/>
              <a:gdLst/>
              <a:ahLst/>
              <a:cxnLst>
                <a:cxn ang="0">
                  <a:pos x="5" y="19"/>
                </a:cxn>
                <a:cxn ang="0">
                  <a:pos x="5" y="15"/>
                </a:cxn>
                <a:cxn ang="0">
                  <a:pos x="9" y="11"/>
                </a:cxn>
                <a:cxn ang="0">
                  <a:pos x="13" y="11"/>
                </a:cxn>
                <a:cxn ang="0">
                  <a:pos x="19" y="15"/>
                </a:cxn>
                <a:cxn ang="0">
                  <a:pos x="22" y="23"/>
                </a:cxn>
                <a:cxn ang="0">
                  <a:pos x="24" y="32"/>
                </a:cxn>
                <a:cxn ang="0">
                  <a:pos x="22" y="36"/>
                </a:cxn>
                <a:cxn ang="0">
                  <a:pos x="21" y="38"/>
                </a:cxn>
                <a:cxn ang="0">
                  <a:pos x="17" y="36"/>
                </a:cxn>
                <a:cxn ang="0">
                  <a:pos x="15" y="38"/>
                </a:cxn>
                <a:cxn ang="0">
                  <a:pos x="17" y="44"/>
                </a:cxn>
                <a:cxn ang="0">
                  <a:pos x="22" y="46"/>
                </a:cxn>
                <a:cxn ang="0">
                  <a:pos x="26" y="46"/>
                </a:cxn>
                <a:cxn ang="0">
                  <a:pos x="30" y="46"/>
                </a:cxn>
                <a:cxn ang="0">
                  <a:pos x="32" y="40"/>
                </a:cxn>
                <a:cxn ang="0">
                  <a:pos x="32" y="32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19" y="2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0"/>
                </a:cxn>
                <a:cxn ang="0">
                  <a:pos x="2" y="17"/>
                </a:cxn>
                <a:cxn ang="0">
                  <a:pos x="5" y="19"/>
                </a:cxn>
                <a:cxn ang="0">
                  <a:pos x="5" y="19"/>
                </a:cxn>
              </a:cxnLst>
              <a:rect l="0" t="0" r="r" b="b"/>
              <a:pathLst>
                <a:path w="32" h="46">
                  <a:moveTo>
                    <a:pt x="5" y="19"/>
                  </a:moveTo>
                  <a:lnTo>
                    <a:pt x="5" y="15"/>
                  </a:lnTo>
                  <a:lnTo>
                    <a:pt x="9" y="11"/>
                  </a:lnTo>
                  <a:lnTo>
                    <a:pt x="13" y="11"/>
                  </a:lnTo>
                  <a:lnTo>
                    <a:pt x="19" y="15"/>
                  </a:lnTo>
                  <a:lnTo>
                    <a:pt x="22" y="23"/>
                  </a:lnTo>
                  <a:lnTo>
                    <a:pt x="24" y="32"/>
                  </a:lnTo>
                  <a:lnTo>
                    <a:pt x="22" y="36"/>
                  </a:lnTo>
                  <a:lnTo>
                    <a:pt x="21" y="38"/>
                  </a:lnTo>
                  <a:lnTo>
                    <a:pt x="17" y="36"/>
                  </a:lnTo>
                  <a:lnTo>
                    <a:pt x="15" y="38"/>
                  </a:lnTo>
                  <a:lnTo>
                    <a:pt x="17" y="44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19" y="2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17"/>
            <p:cNvSpPr>
              <a:spLocks/>
            </p:cNvSpPr>
            <p:nvPr/>
          </p:nvSpPr>
          <p:spPr bwMode="auto">
            <a:xfrm>
              <a:off x="3806825" y="4833938"/>
              <a:ext cx="17462" cy="23813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2"/>
                </a:cxn>
                <a:cxn ang="0">
                  <a:pos x="7" y="6"/>
                </a:cxn>
                <a:cxn ang="0">
                  <a:pos x="9" y="12"/>
                </a:cxn>
                <a:cxn ang="0">
                  <a:pos x="13" y="18"/>
                </a:cxn>
                <a:cxn ang="0">
                  <a:pos x="13" y="21"/>
                </a:cxn>
                <a:cxn ang="0">
                  <a:pos x="17" y="25"/>
                </a:cxn>
                <a:cxn ang="0">
                  <a:pos x="19" y="29"/>
                </a:cxn>
                <a:cxn ang="0">
                  <a:pos x="21" y="31"/>
                </a:cxn>
                <a:cxn ang="0">
                  <a:pos x="19" y="29"/>
                </a:cxn>
                <a:cxn ang="0">
                  <a:pos x="13" y="27"/>
                </a:cxn>
                <a:cxn ang="0">
                  <a:pos x="7" y="21"/>
                </a:cxn>
                <a:cxn ang="0">
                  <a:pos x="5" y="18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1" h="31">
                  <a:moveTo>
                    <a:pt x="5" y="2"/>
                  </a:moveTo>
                  <a:lnTo>
                    <a:pt x="5" y="2"/>
                  </a:lnTo>
                  <a:lnTo>
                    <a:pt x="7" y="6"/>
                  </a:lnTo>
                  <a:lnTo>
                    <a:pt x="9" y="12"/>
                  </a:lnTo>
                  <a:lnTo>
                    <a:pt x="13" y="18"/>
                  </a:lnTo>
                  <a:lnTo>
                    <a:pt x="13" y="21"/>
                  </a:lnTo>
                  <a:lnTo>
                    <a:pt x="17" y="25"/>
                  </a:lnTo>
                  <a:lnTo>
                    <a:pt x="19" y="29"/>
                  </a:lnTo>
                  <a:lnTo>
                    <a:pt x="21" y="31"/>
                  </a:lnTo>
                  <a:lnTo>
                    <a:pt x="19" y="29"/>
                  </a:lnTo>
                  <a:lnTo>
                    <a:pt x="13" y="27"/>
                  </a:lnTo>
                  <a:lnTo>
                    <a:pt x="7" y="21"/>
                  </a:lnTo>
                  <a:lnTo>
                    <a:pt x="5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18"/>
            <p:cNvSpPr>
              <a:spLocks/>
            </p:cNvSpPr>
            <p:nvPr/>
          </p:nvSpPr>
          <p:spPr bwMode="auto">
            <a:xfrm>
              <a:off x="3775075" y="4930776"/>
              <a:ext cx="14287" cy="14605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10"/>
                </a:cxn>
                <a:cxn ang="0">
                  <a:pos x="5" y="15"/>
                </a:cxn>
                <a:cxn ang="0">
                  <a:pos x="5" y="27"/>
                </a:cxn>
                <a:cxn ang="0">
                  <a:pos x="4" y="38"/>
                </a:cxn>
                <a:cxn ang="0">
                  <a:pos x="4" y="50"/>
                </a:cxn>
                <a:cxn ang="0">
                  <a:pos x="4" y="65"/>
                </a:cxn>
                <a:cxn ang="0">
                  <a:pos x="4" y="78"/>
                </a:cxn>
                <a:cxn ang="0">
                  <a:pos x="4" y="91"/>
                </a:cxn>
                <a:cxn ang="0">
                  <a:pos x="4" y="105"/>
                </a:cxn>
                <a:cxn ang="0">
                  <a:pos x="2" y="118"/>
                </a:cxn>
                <a:cxn ang="0">
                  <a:pos x="2" y="131"/>
                </a:cxn>
                <a:cxn ang="0">
                  <a:pos x="0" y="143"/>
                </a:cxn>
                <a:cxn ang="0">
                  <a:pos x="0" y="150"/>
                </a:cxn>
                <a:cxn ang="0">
                  <a:pos x="0" y="158"/>
                </a:cxn>
                <a:cxn ang="0">
                  <a:pos x="0" y="164"/>
                </a:cxn>
                <a:cxn ang="0">
                  <a:pos x="0" y="175"/>
                </a:cxn>
                <a:cxn ang="0">
                  <a:pos x="4" y="181"/>
                </a:cxn>
                <a:cxn ang="0">
                  <a:pos x="5" y="185"/>
                </a:cxn>
                <a:cxn ang="0">
                  <a:pos x="9" y="185"/>
                </a:cxn>
                <a:cxn ang="0">
                  <a:pos x="9" y="179"/>
                </a:cxn>
                <a:cxn ang="0">
                  <a:pos x="9" y="175"/>
                </a:cxn>
                <a:cxn ang="0">
                  <a:pos x="9" y="169"/>
                </a:cxn>
                <a:cxn ang="0">
                  <a:pos x="9" y="164"/>
                </a:cxn>
                <a:cxn ang="0">
                  <a:pos x="9" y="154"/>
                </a:cxn>
                <a:cxn ang="0">
                  <a:pos x="9" y="145"/>
                </a:cxn>
                <a:cxn ang="0">
                  <a:pos x="9" y="137"/>
                </a:cxn>
                <a:cxn ang="0">
                  <a:pos x="9" y="130"/>
                </a:cxn>
                <a:cxn ang="0">
                  <a:pos x="9" y="120"/>
                </a:cxn>
                <a:cxn ang="0">
                  <a:pos x="9" y="112"/>
                </a:cxn>
                <a:cxn ang="0">
                  <a:pos x="9" y="103"/>
                </a:cxn>
                <a:cxn ang="0">
                  <a:pos x="11" y="93"/>
                </a:cxn>
                <a:cxn ang="0">
                  <a:pos x="11" y="84"/>
                </a:cxn>
                <a:cxn ang="0">
                  <a:pos x="13" y="74"/>
                </a:cxn>
                <a:cxn ang="0">
                  <a:pos x="13" y="65"/>
                </a:cxn>
                <a:cxn ang="0">
                  <a:pos x="13" y="55"/>
                </a:cxn>
                <a:cxn ang="0">
                  <a:pos x="13" y="48"/>
                </a:cxn>
                <a:cxn ang="0">
                  <a:pos x="15" y="40"/>
                </a:cxn>
                <a:cxn ang="0">
                  <a:pos x="15" y="29"/>
                </a:cxn>
                <a:cxn ang="0">
                  <a:pos x="17" y="23"/>
                </a:cxn>
                <a:cxn ang="0">
                  <a:pos x="15" y="15"/>
                </a:cxn>
                <a:cxn ang="0">
                  <a:pos x="15" y="10"/>
                </a:cxn>
                <a:cxn ang="0">
                  <a:pos x="13" y="4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7" h="185">
                  <a:moveTo>
                    <a:pt x="13" y="0"/>
                  </a:moveTo>
                  <a:lnTo>
                    <a:pt x="9" y="0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10"/>
                  </a:lnTo>
                  <a:lnTo>
                    <a:pt x="5" y="15"/>
                  </a:lnTo>
                  <a:lnTo>
                    <a:pt x="5" y="27"/>
                  </a:lnTo>
                  <a:lnTo>
                    <a:pt x="4" y="38"/>
                  </a:lnTo>
                  <a:lnTo>
                    <a:pt x="4" y="50"/>
                  </a:lnTo>
                  <a:lnTo>
                    <a:pt x="4" y="65"/>
                  </a:lnTo>
                  <a:lnTo>
                    <a:pt x="4" y="78"/>
                  </a:lnTo>
                  <a:lnTo>
                    <a:pt x="4" y="91"/>
                  </a:lnTo>
                  <a:lnTo>
                    <a:pt x="4" y="105"/>
                  </a:lnTo>
                  <a:lnTo>
                    <a:pt x="2" y="118"/>
                  </a:lnTo>
                  <a:lnTo>
                    <a:pt x="2" y="131"/>
                  </a:lnTo>
                  <a:lnTo>
                    <a:pt x="0" y="143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5"/>
                  </a:lnTo>
                  <a:lnTo>
                    <a:pt x="4" y="181"/>
                  </a:lnTo>
                  <a:lnTo>
                    <a:pt x="5" y="185"/>
                  </a:lnTo>
                  <a:lnTo>
                    <a:pt x="9" y="185"/>
                  </a:lnTo>
                  <a:lnTo>
                    <a:pt x="9" y="179"/>
                  </a:lnTo>
                  <a:lnTo>
                    <a:pt x="9" y="175"/>
                  </a:lnTo>
                  <a:lnTo>
                    <a:pt x="9" y="169"/>
                  </a:lnTo>
                  <a:lnTo>
                    <a:pt x="9" y="164"/>
                  </a:lnTo>
                  <a:lnTo>
                    <a:pt x="9" y="154"/>
                  </a:lnTo>
                  <a:lnTo>
                    <a:pt x="9" y="145"/>
                  </a:lnTo>
                  <a:lnTo>
                    <a:pt x="9" y="137"/>
                  </a:lnTo>
                  <a:lnTo>
                    <a:pt x="9" y="130"/>
                  </a:lnTo>
                  <a:lnTo>
                    <a:pt x="9" y="120"/>
                  </a:lnTo>
                  <a:lnTo>
                    <a:pt x="9" y="112"/>
                  </a:lnTo>
                  <a:lnTo>
                    <a:pt x="9" y="103"/>
                  </a:lnTo>
                  <a:lnTo>
                    <a:pt x="11" y="93"/>
                  </a:lnTo>
                  <a:lnTo>
                    <a:pt x="11" y="84"/>
                  </a:lnTo>
                  <a:lnTo>
                    <a:pt x="13" y="74"/>
                  </a:lnTo>
                  <a:lnTo>
                    <a:pt x="13" y="65"/>
                  </a:lnTo>
                  <a:lnTo>
                    <a:pt x="13" y="55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15" y="29"/>
                  </a:lnTo>
                  <a:lnTo>
                    <a:pt x="17" y="23"/>
                  </a:lnTo>
                  <a:lnTo>
                    <a:pt x="15" y="15"/>
                  </a:lnTo>
                  <a:lnTo>
                    <a:pt x="15" y="10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19"/>
            <p:cNvSpPr>
              <a:spLocks/>
            </p:cNvSpPr>
            <p:nvPr/>
          </p:nvSpPr>
          <p:spPr bwMode="auto">
            <a:xfrm>
              <a:off x="3786187" y="4995863"/>
              <a:ext cx="169862" cy="174625"/>
            </a:xfrm>
            <a:custGeom>
              <a:avLst/>
              <a:gdLst/>
              <a:ahLst/>
              <a:cxnLst>
                <a:cxn ang="0">
                  <a:pos x="6" y="112"/>
                </a:cxn>
                <a:cxn ang="0">
                  <a:pos x="0" y="112"/>
                </a:cxn>
                <a:cxn ang="0">
                  <a:pos x="0" y="120"/>
                </a:cxn>
                <a:cxn ang="0">
                  <a:pos x="0" y="122"/>
                </a:cxn>
                <a:cxn ang="0">
                  <a:pos x="4" y="125"/>
                </a:cxn>
                <a:cxn ang="0">
                  <a:pos x="8" y="131"/>
                </a:cxn>
                <a:cxn ang="0">
                  <a:pos x="17" y="139"/>
                </a:cxn>
                <a:cxn ang="0">
                  <a:pos x="23" y="146"/>
                </a:cxn>
                <a:cxn ang="0">
                  <a:pos x="32" y="156"/>
                </a:cxn>
                <a:cxn ang="0">
                  <a:pos x="44" y="165"/>
                </a:cxn>
                <a:cxn ang="0">
                  <a:pos x="57" y="177"/>
                </a:cxn>
                <a:cxn ang="0">
                  <a:pos x="70" y="184"/>
                </a:cxn>
                <a:cxn ang="0">
                  <a:pos x="84" y="192"/>
                </a:cxn>
                <a:cxn ang="0">
                  <a:pos x="99" y="200"/>
                </a:cxn>
                <a:cxn ang="0">
                  <a:pos x="116" y="207"/>
                </a:cxn>
                <a:cxn ang="0">
                  <a:pos x="133" y="213"/>
                </a:cxn>
                <a:cxn ang="0">
                  <a:pos x="150" y="217"/>
                </a:cxn>
                <a:cxn ang="0">
                  <a:pos x="169" y="221"/>
                </a:cxn>
                <a:cxn ang="0">
                  <a:pos x="188" y="221"/>
                </a:cxn>
                <a:cxn ang="0">
                  <a:pos x="192" y="219"/>
                </a:cxn>
                <a:cxn ang="0">
                  <a:pos x="198" y="217"/>
                </a:cxn>
                <a:cxn ang="0">
                  <a:pos x="205" y="215"/>
                </a:cxn>
                <a:cxn ang="0">
                  <a:pos x="211" y="213"/>
                </a:cxn>
                <a:cxn ang="0">
                  <a:pos x="215" y="0"/>
                </a:cxn>
                <a:cxn ang="0">
                  <a:pos x="204" y="8"/>
                </a:cxn>
                <a:cxn ang="0">
                  <a:pos x="202" y="209"/>
                </a:cxn>
                <a:cxn ang="0">
                  <a:pos x="198" y="209"/>
                </a:cxn>
                <a:cxn ang="0">
                  <a:pos x="192" y="211"/>
                </a:cxn>
                <a:cxn ang="0">
                  <a:pos x="186" y="211"/>
                </a:cxn>
                <a:cxn ang="0">
                  <a:pos x="181" y="211"/>
                </a:cxn>
                <a:cxn ang="0">
                  <a:pos x="173" y="211"/>
                </a:cxn>
                <a:cxn ang="0">
                  <a:pos x="165" y="211"/>
                </a:cxn>
                <a:cxn ang="0">
                  <a:pos x="156" y="209"/>
                </a:cxn>
                <a:cxn ang="0">
                  <a:pos x="148" y="207"/>
                </a:cxn>
                <a:cxn ang="0">
                  <a:pos x="139" y="205"/>
                </a:cxn>
                <a:cxn ang="0">
                  <a:pos x="129" y="203"/>
                </a:cxn>
                <a:cxn ang="0">
                  <a:pos x="118" y="198"/>
                </a:cxn>
                <a:cxn ang="0">
                  <a:pos x="108" y="194"/>
                </a:cxn>
                <a:cxn ang="0">
                  <a:pos x="97" y="188"/>
                </a:cxn>
                <a:cxn ang="0">
                  <a:pos x="88" y="183"/>
                </a:cxn>
                <a:cxn ang="0">
                  <a:pos x="78" y="173"/>
                </a:cxn>
                <a:cxn ang="0">
                  <a:pos x="69" y="165"/>
                </a:cxn>
                <a:cxn ang="0">
                  <a:pos x="59" y="158"/>
                </a:cxn>
                <a:cxn ang="0">
                  <a:pos x="51" y="152"/>
                </a:cxn>
                <a:cxn ang="0">
                  <a:pos x="46" y="146"/>
                </a:cxn>
                <a:cxn ang="0">
                  <a:pos x="38" y="141"/>
                </a:cxn>
                <a:cxn ang="0">
                  <a:pos x="32" y="133"/>
                </a:cxn>
                <a:cxn ang="0">
                  <a:pos x="29" y="131"/>
                </a:cxn>
                <a:cxn ang="0">
                  <a:pos x="19" y="122"/>
                </a:cxn>
                <a:cxn ang="0">
                  <a:pos x="13" y="116"/>
                </a:cxn>
                <a:cxn ang="0">
                  <a:pos x="8" y="112"/>
                </a:cxn>
                <a:cxn ang="0">
                  <a:pos x="6" y="112"/>
                </a:cxn>
                <a:cxn ang="0">
                  <a:pos x="6" y="112"/>
                </a:cxn>
              </a:cxnLst>
              <a:rect l="0" t="0" r="r" b="b"/>
              <a:pathLst>
                <a:path w="215" h="221">
                  <a:moveTo>
                    <a:pt x="6" y="112"/>
                  </a:moveTo>
                  <a:lnTo>
                    <a:pt x="0" y="11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4" y="125"/>
                  </a:lnTo>
                  <a:lnTo>
                    <a:pt x="8" y="131"/>
                  </a:lnTo>
                  <a:lnTo>
                    <a:pt x="17" y="139"/>
                  </a:lnTo>
                  <a:lnTo>
                    <a:pt x="23" y="146"/>
                  </a:lnTo>
                  <a:lnTo>
                    <a:pt x="32" y="156"/>
                  </a:lnTo>
                  <a:lnTo>
                    <a:pt x="44" y="165"/>
                  </a:lnTo>
                  <a:lnTo>
                    <a:pt x="57" y="177"/>
                  </a:lnTo>
                  <a:lnTo>
                    <a:pt x="70" y="184"/>
                  </a:lnTo>
                  <a:lnTo>
                    <a:pt x="84" y="192"/>
                  </a:lnTo>
                  <a:lnTo>
                    <a:pt x="99" y="200"/>
                  </a:lnTo>
                  <a:lnTo>
                    <a:pt x="116" y="207"/>
                  </a:lnTo>
                  <a:lnTo>
                    <a:pt x="133" y="213"/>
                  </a:lnTo>
                  <a:lnTo>
                    <a:pt x="150" y="217"/>
                  </a:lnTo>
                  <a:lnTo>
                    <a:pt x="169" y="221"/>
                  </a:lnTo>
                  <a:lnTo>
                    <a:pt x="188" y="221"/>
                  </a:lnTo>
                  <a:lnTo>
                    <a:pt x="192" y="219"/>
                  </a:lnTo>
                  <a:lnTo>
                    <a:pt x="198" y="217"/>
                  </a:lnTo>
                  <a:lnTo>
                    <a:pt x="205" y="215"/>
                  </a:lnTo>
                  <a:lnTo>
                    <a:pt x="211" y="213"/>
                  </a:lnTo>
                  <a:lnTo>
                    <a:pt x="215" y="0"/>
                  </a:lnTo>
                  <a:lnTo>
                    <a:pt x="204" y="8"/>
                  </a:lnTo>
                  <a:lnTo>
                    <a:pt x="202" y="209"/>
                  </a:lnTo>
                  <a:lnTo>
                    <a:pt x="198" y="209"/>
                  </a:lnTo>
                  <a:lnTo>
                    <a:pt x="192" y="211"/>
                  </a:lnTo>
                  <a:lnTo>
                    <a:pt x="186" y="211"/>
                  </a:lnTo>
                  <a:lnTo>
                    <a:pt x="181" y="211"/>
                  </a:lnTo>
                  <a:lnTo>
                    <a:pt x="173" y="211"/>
                  </a:lnTo>
                  <a:lnTo>
                    <a:pt x="165" y="211"/>
                  </a:lnTo>
                  <a:lnTo>
                    <a:pt x="156" y="209"/>
                  </a:lnTo>
                  <a:lnTo>
                    <a:pt x="148" y="207"/>
                  </a:lnTo>
                  <a:lnTo>
                    <a:pt x="139" y="205"/>
                  </a:lnTo>
                  <a:lnTo>
                    <a:pt x="129" y="203"/>
                  </a:lnTo>
                  <a:lnTo>
                    <a:pt x="118" y="198"/>
                  </a:lnTo>
                  <a:lnTo>
                    <a:pt x="108" y="194"/>
                  </a:lnTo>
                  <a:lnTo>
                    <a:pt x="97" y="188"/>
                  </a:lnTo>
                  <a:lnTo>
                    <a:pt x="88" y="183"/>
                  </a:lnTo>
                  <a:lnTo>
                    <a:pt x="78" y="173"/>
                  </a:lnTo>
                  <a:lnTo>
                    <a:pt x="69" y="165"/>
                  </a:lnTo>
                  <a:lnTo>
                    <a:pt x="59" y="158"/>
                  </a:lnTo>
                  <a:lnTo>
                    <a:pt x="51" y="152"/>
                  </a:lnTo>
                  <a:lnTo>
                    <a:pt x="46" y="146"/>
                  </a:lnTo>
                  <a:lnTo>
                    <a:pt x="38" y="141"/>
                  </a:lnTo>
                  <a:lnTo>
                    <a:pt x="32" y="133"/>
                  </a:lnTo>
                  <a:lnTo>
                    <a:pt x="29" y="131"/>
                  </a:lnTo>
                  <a:lnTo>
                    <a:pt x="19" y="122"/>
                  </a:lnTo>
                  <a:lnTo>
                    <a:pt x="13" y="116"/>
                  </a:lnTo>
                  <a:lnTo>
                    <a:pt x="8" y="112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20"/>
            <p:cNvSpPr>
              <a:spLocks/>
            </p:cNvSpPr>
            <p:nvPr/>
          </p:nvSpPr>
          <p:spPr bwMode="auto">
            <a:xfrm>
              <a:off x="3559175" y="4665663"/>
              <a:ext cx="228600" cy="250825"/>
            </a:xfrm>
            <a:custGeom>
              <a:avLst/>
              <a:gdLst/>
              <a:ahLst/>
              <a:cxnLst>
                <a:cxn ang="0">
                  <a:pos x="192" y="153"/>
                </a:cxn>
                <a:cxn ang="0">
                  <a:pos x="184" y="124"/>
                </a:cxn>
                <a:cxn ang="0">
                  <a:pos x="177" y="84"/>
                </a:cxn>
                <a:cxn ang="0">
                  <a:pos x="165" y="42"/>
                </a:cxn>
                <a:cxn ang="0">
                  <a:pos x="156" y="12"/>
                </a:cxn>
                <a:cxn ang="0">
                  <a:pos x="146" y="0"/>
                </a:cxn>
                <a:cxn ang="0">
                  <a:pos x="125" y="0"/>
                </a:cxn>
                <a:cxn ang="0">
                  <a:pos x="104" y="6"/>
                </a:cxn>
                <a:cxn ang="0">
                  <a:pos x="82" y="18"/>
                </a:cxn>
                <a:cxn ang="0">
                  <a:pos x="59" y="31"/>
                </a:cxn>
                <a:cxn ang="0">
                  <a:pos x="40" y="50"/>
                </a:cxn>
                <a:cxn ang="0">
                  <a:pos x="19" y="75"/>
                </a:cxn>
                <a:cxn ang="0">
                  <a:pos x="2" y="105"/>
                </a:cxn>
                <a:cxn ang="0">
                  <a:pos x="2" y="128"/>
                </a:cxn>
                <a:cxn ang="0">
                  <a:pos x="26" y="164"/>
                </a:cxn>
                <a:cxn ang="0">
                  <a:pos x="72" y="215"/>
                </a:cxn>
                <a:cxn ang="0">
                  <a:pos x="127" y="269"/>
                </a:cxn>
                <a:cxn ang="0">
                  <a:pos x="182" y="307"/>
                </a:cxn>
                <a:cxn ang="0">
                  <a:pos x="230" y="316"/>
                </a:cxn>
                <a:cxn ang="0">
                  <a:pos x="257" y="299"/>
                </a:cxn>
                <a:cxn ang="0">
                  <a:pos x="276" y="274"/>
                </a:cxn>
                <a:cxn ang="0">
                  <a:pos x="283" y="250"/>
                </a:cxn>
                <a:cxn ang="0">
                  <a:pos x="287" y="229"/>
                </a:cxn>
                <a:cxn ang="0">
                  <a:pos x="287" y="212"/>
                </a:cxn>
                <a:cxn ang="0">
                  <a:pos x="285" y="194"/>
                </a:cxn>
                <a:cxn ang="0">
                  <a:pos x="277" y="164"/>
                </a:cxn>
                <a:cxn ang="0">
                  <a:pos x="276" y="147"/>
                </a:cxn>
                <a:cxn ang="0">
                  <a:pos x="247" y="88"/>
                </a:cxn>
                <a:cxn ang="0">
                  <a:pos x="253" y="111"/>
                </a:cxn>
                <a:cxn ang="0">
                  <a:pos x="264" y="151"/>
                </a:cxn>
                <a:cxn ang="0">
                  <a:pos x="272" y="191"/>
                </a:cxn>
                <a:cxn ang="0">
                  <a:pos x="277" y="229"/>
                </a:cxn>
                <a:cxn ang="0">
                  <a:pos x="272" y="253"/>
                </a:cxn>
                <a:cxn ang="0">
                  <a:pos x="264" y="271"/>
                </a:cxn>
                <a:cxn ang="0">
                  <a:pos x="241" y="301"/>
                </a:cxn>
                <a:cxn ang="0">
                  <a:pos x="211" y="307"/>
                </a:cxn>
                <a:cxn ang="0">
                  <a:pos x="182" y="291"/>
                </a:cxn>
                <a:cxn ang="0">
                  <a:pos x="142" y="265"/>
                </a:cxn>
                <a:cxn ang="0">
                  <a:pos x="97" y="229"/>
                </a:cxn>
                <a:cxn ang="0">
                  <a:pos x="51" y="183"/>
                </a:cxn>
                <a:cxn ang="0">
                  <a:pos x="17" y="136"/>
                </a:cxn>
                <a:cxn ang="0">
                  <a:pos x="11" y="117"/>
                </a:cxn>
                <a:cxn ang="0">
                  <a:pos x="17" y="94"/>
                </a:cxn>
                <a:cxn ang="0">
                  <a:pos x="42" y="69"/>
                </a:cxn>
                <a:cxn ang="0">
                  <a:pos x="70" y="44"/>
                </a:cxn>
                <a:cxn ang="0">
                  <a:pos x="99" y="25"/>
                </a:cxn>
                <a:cxn ang="0">
                  <a:pos x="118" y="14"/>
                </a:cxn>
                <a:cxn ang="0">
                  <a:pos x="137" y="10"/>
                </a:cxn>
                <a:cxn ang="0">
                  <a:pos x="144" y="14"/>
                </a:cxn>
                <a:cxn ang="0">
                  <a:pos x="152" y="35"/>
                </a:cxn>
                <a:cxn ang="0">
                  <a:pos x="161" y="71"/>
                </a:cxn>
                <a:cxn ang="0">
                  <a:pos x="171" y="111"/>
                </a:cxn>
                <a:cxn ang="0">
                  <a:pos x="180" y="145"/>
                </a:cxn>
                <a:cxn ang="0">
                  <a:pos x="184" y="158"/>
                </a:cxn>
                <a:cxn ang="0">
                  <a:pos x="190" y="168"/>
                </a:cxn>
                <a:cxn ang="0">
                  <a:pos x="194" y="160"/>
                </a:cxn>
              </a:cxnLst>
              <a:rect l="0" t="0" r="r" b="b"/>
              <a:pathLst>
                <a:path w="287" h="316">
                  <a:moveTo>
                    <a:pt x="194" y="160"/>
                  </a:moveTo>
                  <a:lnTo>
                    <a:pt x="192" y="158"/>
                  </a:lnTo>
                  <a:lnTo>
                    <a:pt x="192" y="153"/>
                  </a:lnTo>
                  <a:lnTo>
                    <a:pt x="190" y="145"/>
                  </a:lnTo>
                  <a:lnTo>
                    <a:pt x="188" y="136"/>
                  </a:lnTo>
                  <a:lnTo>
                    <a:pt x="184" y="124"/>
                  </a:lnTo>
                  <a:lnTo>
                    <a:pt x="182" y="111"/>
                  </a:lnTo>
                  <a:lnTo>
                    <a:pt x="179" y="97"/>
                  </a:lnTo>
                  <a:lnTo>
                    <a:pt x="177" y="84"/>
                  </a:lnTo>
                  <a:lnTo>
                    <a:pt x="171" y="69"/>
                  </a:lnTo>
                  <a:lnTo>
                    <a:pt x="167" y="56"/>
                  </a:lnTo>
                  <a:lnTo>
                    <a:pt x="165" y="42"/>
                  </a:lnTo>
                  <a:lnTo>
                    <a:pt x="161" y="31"/>
                  </a:lnTo>
                  <a:lnTo>
                    <a:pt x="160" y="20"/>
                  </a:lnTo>
                  <a:lnTo>
                    <a:pt x="156" y="12"/>
                  </a:lnTo>
                  <a:lnTo>
                    <a:pt x="152" y="6"/>
                  </a:lnTo>
                  <a:lnTo>
                    <a:pt x="152" y="4"/>
                  </a:lnTo>
                  <a:lnTo>
                    <a:pt x="146" y="0"/>
                  </a:lnTo>
                  <a:lnTo>
                    <a:pt x="137" y="0"/>
                  </a:lnTo>
                  <a:lnTo>
                    <a:pt x="131" y="0"/>
                  </a:lnTo>
                  <a:lnTo>
                    <a:pt x="125" y="0"/>
                  </a:lnTo>
                  <a:lnTo>
                    <a:pt x="118" y="2"/>
                  </a:lnTo>
                  <a:lnTo>
                    <a:pt x="112" y="4"/>
                  </a:lnTo>
                  <a:lnTo>
                    <a:pt x="104" y="6"/>
                  </a:lnTo>
                  <a:lnTo>
                    <a:pt x="97" y="10"/>
                  </a:lnTo>
                  <a:lnTo>
                    <a:pt x="87" y="14"/>
                  </a:lnTo>
                  <a:lnTo>
                    <a:pt x="82" y="18"/>
                  </a:lnTo>
                  <a:lnTo>
                    <a:pt x="72" y="21"/>
                  </a:lnTo>
                  <a:lnTo>
                    <a:pt x="66" y="27"/>
                  </a:lnTo>
                  <a:lnTo>
                    <a:pt x="59" y="31"/>
                  </a:lnTo>
                  <a:lnTo>
                    <a:pt x="53" y="39"/>
                  </a:lnTo>
                  <a:lnTo>
                    <a:pt x="45" y="44"/>
                  </a:lnTo>
                  <a:lnTo>
                    <a:pt x="40" y="50"/>
                  </a:lnTo>
                  <a:lnTo>
                    <a:pt x="32" y="56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1" y="86"/>
                  </a:lnTo>
                  <a:lnTo>
                    <a:pt x="6" y="96"/>
                  </a:lnTo>
                  <a:lnTo>
                    <a:pt x="2" y="105"/>
                  </a:lnTo>
                  <a:lnTo>
                    <a:pt x="0" y="115"/>
                  </a:lnTo>
                  <a:lnTo>
                    <a:pt x="2" y="124"/>
                  </a:lnTo>
                  <a:lnTo>
                    <a:pt x="2" y="128"/>
                  </a:lnTo>
                  <a:lnTo>
                    <a:pt x="7" y="137"/>
                  </a:lnTo>
                  <a:lnTo>
                    <a:pt x="15" y="149"/>
                  </a:lnTo>
                  <a:lnTo>
                    <a:pt x="26" y="164"/>
                  </a:lnTo>
                  <a:lnTo>
                    <a:pt x="40" y="179"/>
                  </a:lnTo>
                  <a:lnTo>
                    <a:pt x="55" y="198"/>
                  </a:lnTo>
                  <a:lnTo>
                    <a:pt x="72" y="215"/>
                  </a:lnTo>
                  <a:lnTo>
                    <a:pt x="91" y="234"/>
                  </a:lnTo>
                  <a:lnTo>
                    <a:pt x="108" y="252"/>
                  </a:lnTo>
                  <a:lnTo>
                    <a:pt x="127" y="269"/>
                  </a:lnTo>
                  <a:lnTo>
                    <a:pt x="146" y="282"/>
                  </a:lnTo>
                  <a:lnTo>
                    <a:pt x="165" y="295"/>
                  </a:lnTo>
                  <a:lnTo>
                    <a:pt x="182" y="307"/>
                  </a:lnTo>
                  <a:lnTo>
                    <a:pt x="201" y="314"/>
                  </a:lnTo>
                  <a:lnTo>
                    <a:pt x="217" y="316"/>
                  </a:lnTo>
                  <a:lnTo>
                    <a:pt x="230" y="316"/>
                  </a:lnTo>
                  <a:lnTo>
                    <a:pt x="239" y="310"/>
                  </a:lnTo>
                  <a:lnTo>
                    <a:pt x="251" y="305"/>
                  </a:lnTo>
                  <a:lnTo>
                    <a:pt x="257" y="299"/>
                  </a:lnTo>
                  <a:lnTo>
                    <a:pt x="266" y="291"/>
                  </a:lnTo>
                  <a:lnTo>
                    <a:pt x="270" y="284"/>
                  </a:lnTo>
                  <a:lnTo>
                    <a:pt x="276" y="274"/>
                  </a:lnTo>
                  <a:lnTo>
                    <a:pt x="279" y="267"/>
                  </a:lnTo>
                  <a:lnTo>
                    <a:pt x="283" y="259"/>
                  </a:lnTo>
                  <a:lnTo>
                    <a:pt x="283" y="250"/>
                  </a:lnTo>
                  <a:lnTo>
                    <a:pt x="285" y="242"/>
                  </a:lnTo>
                  <a:lnTo>
                    <a:pt x="285" y="234"/>
                  </a:lnTo>
                  <a:lnTo>
                    <a:pt x="287" y="229"/>
                  </a:lnTo>
                  <a:lnTo>
                    <a:pt x="287" y="221"/>
                  </a:lnTo>
                  <a:lnTo>
                    <a:pt x="287" y="215"/>
                  </a:lnTo>
                  <a:lnTo>
                    <a:pt x="287" y="212"/>
                  </a:lnTo>
                  <a:lnTo>
                    <a:pt x="287" y="210"/>
                  </a:lnTo>
                  <a:lnTo>
                    <a:pt x="287" y="202"/>
                  </a:lnTo>
                  <a:lnTo>
                    <a:pt x="285" y="194"/>
                  </a:lnTo>
                  <a:lnTo>
                    <a:pt x="283" y="183"/>
                  </a:lnTo>
                  <a:lnTo>
                    <a:pt x="281" y="174"/>
                  </a:lnTo>
                  <a:lnTo>
                    <a:pt x="277" y="164"/>
                  </a:lnTo>
                  <a:lnTo>
                    <a:pt x="276" y="155"/>
                  </a:lnTo>
                  <a:lnTo>
                    <a:pt x="276" y="149"/>
                  </a:lnTo>
                  <a:lnTo>
                    <a:pt x="276" y="147"/>
                  </a:lnTo>
                  <a:lnTo>
                    <a:pt x="272" y="86"/>
                  </a:lnTo>
                  <a:lnTo>
                    <a:pt x="245" y="84"/>
                  </a:lnTo>
                  <a:lnTo>
                    <a:pt x="247" y="88"/>
                  </a:lnTo>
                  <a:lnTo>
                    <a:pt x="247" y="94"/>
                  </a:lnTo>
                  <a:lnTo>
                    <a:pt x="251" y="101"/>
                  </a:lnTo>
                  <a:lnTo>
                    <a:pt x="253" y="111"/>
                  </a:lnTo>
                  <a:lnTo>
                    <a:pt x="257" y="124"/>
                  </a:lnTo>
                  <a:lnTo>
                    <a:pt x="260" y="136"/>
                  </a:lnTo>
                  <a:lnTo>
                    <a:pt x="264" y="151"/>
                  </a:lnTo>
                  <a:lnTo>
                    <a:pt x="266" y="164"/>
                  </a:lnTo>
                  <a:lnTo>
                    <a:pt x="270" y="177"/>
                  </a:lnTo>
                  <a:lnTo>
                    <a:pt x="272" y="191"/>
                  </a:lnTo>
                  <a:lnTo>
                    <a:pt x="276" y="204"/>
                  </a:lnTo>
                  <a:lnTo>
                    <a:pt x="276" y="215"/>
                  </a:lnTo>
                  <a:lnTo>
                    <a:pt x="277" y="229"/>
                  </a:lnTo>
                  <a:lnTo>
                    <a:pt x="276" y="238"/>
                  </a:lnTo>
                  <a:lnTo>
                    <a:pt x="276" y="248"/>
                  </a:lnTo>
                  <a:lnTo>
                    <a:pt x="272" y="253"/>
                  </a:lnTo>
                  <a:lnTo>
                    <a:pt x="270" y="259"/>
                  </a:lnTo>
                  <a:lnTo>
                    <a:pt x="266" y="265"/>
                  </a:lnTo>
                  <a:lnTo>
                    <a:pt x="264" y="271"/>
                  </a:lnTo>
                  <a:lnTo>
                    <a:pt x="257" y="284"/>
                  </a:lnTo>
                  <a:lnTo>
                    <a:pt x="251" y="293"/>
                  </a:lnTo>
                  <a:lnTo>
                    <a:pt x="241" y="301"/>
                  </a:lnTo>
                  <a:lnTo>
                    <a:pt x="232" y="307"/>
                  </a:lnTo>
                  <a:lnTo>
                    <a:pt x="220" y="309"/>
                  </a:lnTo>
                  <a:lnTo>
                    <a:pt x="211" y="307"/>
                  </a:lnTo>
                  <a:lnTo>
                    <a:pt x="203" y="303"/>
                  </a:lnTo>
                  <a:lnTo>
                    <a:pt x="196" y="299"/>
                  </a:lnTo>
                  <a:lnTo>
                    <a:pt x="182" y="291"/>
                  </a:lnTo>
                  <a:lnTo>
                    <a:pt x="171" y="284"/>
                  </a:lnTo>
                  <a:lnTo>
                    <a:pt x="158" y="274"/>
                  </a:lnTo>
                  <a:lnTo>
                    <a:pt x="142" y="265"/>
                  </a:lnTo>
                  <a:lnTo>
                    <a:pt x="127" y="253"/>
                  </a:lnTo>
                  <a:lnTo>
                    <a:pt x="112" y="242"/>
                  </a:lnTo>
                  <a:lnTo>
                    <a:pt x="97" y="229"/>
                  </a:lnTo>
                  <a:lnTo>
                    <a:pt x="82" y="213"/>
                  </a:lnTo>
                  <a:lnTo>
                    <a:pt x="66" y="198"/>
                  </a:lnTo>
                  <a:lnTo>
                    <a:pt x="51" y="183"/>
                  </a:lnTo>
                  <a:lnTo>
                    <a:pt x="38" y="168"/>
                  </a:lnTo>
                  <a:lnTo>
                    <a:pt x="28" y="151"/>
                  </a:lnTo>
                  <a:lnTo>
                    <a:pt x="17" y="136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7"/>
                  </a:lnTo>
                  <a:lnTo>
                    <a:pt x="9" y="111"/>
                  </a:lnTo>
                  <a:lnTo>
                    <a:pt x="13" y="105"/>
                  </a:lnTo>
                  <a:lnTo>
                    <a:pt x="17" y="94"/>
                  </a:lnTo>
                  <a:lnTo>
                    <a:pt x="26" y="84"/>
                  </a:lnTo>
                  <a:lnTo>
                    <a:pt x="32" y="77"/>
                  </a:lnTo>
                  <a:lnTo>
                    <a:pt x="42" y="69"/>
                  </a:lnTo>
                  <a:lnTo>
                    <a:pt x="49" y="61"/>
                  </a:lnTo>
                  <a:lnTo>
                    <a:pt x="61" y="54"/>
                  </a:lnTo>
                  <a:lnTo>
                    <a:pt x="70" y="44"/>
                  </a:lnTo>
                  <a:lnTo>
                    <a:pt x="82" y="39"/>
                  </a:lnTo>
                  <a:lnTo>
                    <a:pt x="89" y="31"/>
                  </a:lnTo>
                  <a:lnTo>
                    <a:pt x="99" y="25"/>
                  </a:lnTo>
                  <a:lnTo>
                    <a:pt x="104" y="21"/>
                  </a:lnTo>
                  <a:lnTo>
                    <a:pt x="112" y="18"/>
                  </a:lnTo>
                  <a:lnTo>
                    <a:pt x="118" y="14"/>
                  </a:lnTo>
                  <a:lnTo>
                    <a:pt x="123" y="14"/>
                  </a:lnTo>
                  <a:lnTo>
                    <a:pt x="131" y="10"/>
                  </a:lnTo>
                  <a:lnTo>
                    <a:pt x="137" y="10"/>
                  </a:lnTo>
                  <a:lnTo>
                    <a:pt x="141" y="10"/>
                  </a:lnTo>
                  <a:lnTo>
                    <a:pt x="144" y="12"/>
                  </a:lnTo>
                  <a:lnTo>
                    <a:pt x="144" y="14"/>
                  </a:lnTo>
                  <a:lnTo>
                    <a:pt x="146" y="18"/>
                  </a:lnTo>
                  <a:lnTo>
                    <a:pt x="148" y="25"/>
                  </a:lnTo>
                  <a:lnTo>
                    <a:pt x="152" y="35"/>
                  </a:lnTo>
                  <a:lnTo>
                    <a:pt x="154" y="46"/>
                  </a:lnTo>
                  <a:lnTo>
                    <a:pt x="158" y="59"/>
                  </a:lnTo>
                  <a:lnTo>
                    <a:pt x="161" y="71"/>
                  </a:lnTo>
                  <a:lnTo>
                    <a:pt x="165" y="86"/>
                  </a:lnTo>
                  <a:lnTo>
                    <a:pt x="167" y="99"/>
                  </a:lnTo>
                  <a:lnTo>
                    <a:pt x="171" y="111"/>
                  </a:lnTo>
                  <a:lnTo>
                    <a:pt x="175" y="124"/>
                  </a:lnTo>
                  <a:lnTo>
                    <a:pt x="179" y="136"/>
                  </a:lnTo>
                  <a:lnTo>
                    <a:pt x="180" y="145"/>
                  </a:lnTo>
                  <a:lnTo>
                    <a:pt x="182" y="151"/>
                  </a:lnTo>
                  <a:lnTo>
                    <a:pt x="182" y="156"/>
                  </a:lnTo>
                  <a:lnTo>
                    <a:pt x="184" y="158"/>
                  </a:lnTo>
                  <a:lnTo>
                    <a:pt x="184" y="160"/>
                  </a:lnTo>
                  <a:lnTo>
                    <a:pt x="186" y="164"/>
                  </a:lnTo>
                  <a:lnTo>
                    <a:pt x="190" y="168"/>
                  </a:lnTo>
                  <a:lnTo>
                    <a:pt x="194" y="168"/>
                  </a:lnTo>
                  <a:lnTo>
                    <a:pt x="196" y="162"/>
                  </a:lnTo>
                  <a:lnTo>
                    <a:pt x="194" y="160"/>
                  </a:lnTo>
                  <a:lnTo>
                    <a:pt x="194" y="1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21"/>
            <p:cNvSpPr>
              <a:spLocks/>
            </p:cNvSpPr>
            <p:nvPr/>
          </p:nvSpPr>
          <p:spPr bwMode="auto">
            <a:xfrm>
              <a:off x="3573462" y="4681538"/>
              <a:ext cx="95250" cy="84138"/>
            </a:xfrm>
            <a:custGeom>
              <a:avLst/>
              <a:gdLst/>
              <a:ahLst/>
              <a:cxnLst>
                <a:cxn ang="0">
                  <a:pos x="4" y="86"/>
                </a:cxn>
                <a:cxn ang="0">
                  <a:pos x="0" y="88"/>
                </a:cxn>
                <a:cxn ang="0">
                  <a:pos x="2" y="97"/>
                </a:cxn>
                <a:cxn ang="0">
                  <a:pos x="8" y="105"/>
                </a:cxn>
                <a:cxn ang="0">
                  <a:pos x="13" y="105"/>
                </a:cxn>
                <a:cxn ang="0">
                  <a:pos x="17" y="103"/>
                </a:cxn>
                <a:cxn ang="0">
                  <a:pos x="25" y="99"/>
                </a:cxn>
                <a:cxn ang="0">
                  <a:pos x="32" y="94"/>
                </a:cxn>
                <a:cxn ang="0">
                  <a:pos x="44" y="88"/>
                </a:cxn>
                <a:cxn ang="0">
                  <a:pos x="55" y="80"/>
                </a:cxn>
                <a:cxn ang="0">
                  <a:pos x="66" y="73"/>
                </a:cxn>
                <a:cxn ang="0">
                  <a:pos x="78" y="63"/>
                </a:cxn>
                <a:cxn ang="0">
                  <a:pos x="89" y="54"/>
                </a:cxn>
                <a:cxn ang="0">
                  <a:pos x="97" y="42"/>
                </a:cxn>
                <a:cxn ang="0">
                  <a:pos x="105" y="35"/>
                </a:cxn>
                <a:cxn ang="0">
                  <a:pos x="110" y="27"/>
                </a:cxn>
                <a:cxn ang="0">
                  <a:pos x="116" y="21"/>
                </a:cxn>
                <a:cxn ang="0">
                  <a:pos x="120" y="10"/>
                </a:cxn>
                <a:cxn ang="0">
                  <a:pos x="120" y="4"/>
                </a:cxn>
                <a:cxn ang="0">
                  <a:pos x="118" y="0"/>
                </a:cxn>
                <a:cxn ang="0">
                  <a:pos x="116" y="0"/>
                </a:cxn>
                <a:cxn ang="0">
                  <a:pos x="112" y="0"/>
                </a:cxn>
                <a:cxn ang="0">
                  <a:pos x="106" y="4"/>
                </a:cxn>
                <a:cxn ang="0">
                  <a:pos x="99" y="8"/>
                </a:cxn>
                <a:cxn ang="0">
                  <a:pos x="89" y="18"/>
                </a:cxn>
                <a:cxn ang="0">
                  <a:pos x="82" y="21"/>
                </a:cxn>
                <a:cxn ang="0">
                  <a:pos x="74" y="27"/>
                </a:cxn>
                <a:cxn ang="0">
                  <a:pos x="68" y="33"/>
                </a:cxn>
                <a:cxn ang="0">
                  <a:pos x="63" y="38"/>
                </a:cxn>
                <a:cxn ang="0">
                  <a:pos x="53" y="44"/>
                </a:cxn>
                <a:cxn ang="0">
                  <a:pos x="47" y="50"/>
                </a:cxn>
                <a:cxn ang="0">
                  <a:pos x="40" y="54"/>
                </a:cxn>
                <a:cxn ang="0">
                  <a:pos x="34" y="59"/>
                </a:cxn>
                <a:cxn ang="0">
                  <a:pos x="25" y="67"/>
                </a:cxn>
                <a:cxn ang="0">
                  <a:pos x="21" y="73"/>
                </a:cxn>
                <a:cxn ang="0">
                  <a:pos x="19" y="78"/>
                </a:cxn>
                <a:cxn ang="0">
                  <a:pos x="19" y="80"/>
                </a:cxn>
                <a:cxn ang="0">
                  <a:pos x="17" y="84"/>
                </a:cxn>
                <a:cxn ang="0">
                  <a:pos x="17" y="88"/>
                </a:cxn>
                <a:cxn ang="0">
                  <a:pos x="13" y="88"/>
                </a:cxn>
                <a:cxn ang="0">
                  <a:pos x="9" y="88"/>
                </a:cxn>
                <a:cxn ang="0">
                  <a:pos x="6" y="86"/>
                </a:cxn>
                <a:cxn ang="0">
                  <a:pos x="4" y="86"/>
                </a:cxn>
                <a:cxn ang="0">
                  <a:pos x="4" y="86"/>
                </a:cxn>
              </a:cxnLst>
              <a:rect l="0" t="0" r="r" b="b"/>
              <a:pathLst>
                <a:path w="120" h="105">
                  <a:moveTo>
                    <a:pt x="4" y="86"/>
                  </a:moveTo>
                  <a:lnTo>
                    <a:pt x="0" y="88"/>
                  </a:lnTo>
                  <a:lnTo>
                    <a:pt x="2" y="97"/>
                  </a:lnTo>
                  <a:lnTo>
                    <a:pt x="8" y="105"/>
                  </a:lnTo>
                  <a:lnTo>
                    <a:pt x="13" y="105"/>
                  </a:lnTo>
                  <a:lnTo>
                    <a:pt x="17" y="103"/>
                  </a:lnTo>
                  <a:lnTo>
                    <a:pt x="25" y="99"/>
                  </a:lnTo>
                  <a:lnTo>
                    <a:pt x="32" y="94"/>
                  </a:lnTo>
                  <a:lnTo>
                    <a:pt x="44" y="88"/>
                  </a:lnTo>
                  <a:lnTo>
                    <a:pt x="55" y="80"/>
                  </a:lnTo>
                  <a:lnTo>
                    <a:pt x="66" y="73"/>
                  </a:lnTo>
                  <a:lnTo>
                    <a:pt x="78" y="63"/>
                  </a:lnTo>
                  <a:lnTo>
                    <a:pt x="89" y="54"/>
                  </a:lnTo>
                  <a:lnTo>
                    <a:pt x="97" y="42"/>
                  </a:lnTo>
                  <a:lnTo>
                    <a:pt x="105" y="35"/>
                  </a:lnTo>
                  <a:lnTo>
                    <a:pt x="110" y="27"/>
                  </a:lnTo>
                  <a:lnTo>
                    <a:pt x="116" y="21"/>
                  </a:lnTo>
                  <a:lnTo>
                    <a:pt x="120" y="10"/>
                  </a:lnTo>
                  <a:lnTo>
                    <a:pt x="120" y="4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99" y="8"/>
                  </a:lnTo>
                  <a:lnTo>
                    <a:pt x="89" y="18"/>
                  </a:lnTo>
                  <a:lnTo>
                    <a:pt x="82" y="21"/>
                  </a:lnTo>
                  <a:lnTo>
                    <a:pt x="74" y="27"/>
                  </a:lnTo>
                  <a:lnTo>
                    <a:pt x="68" y="33"/>
                  </a:lnTo>
                  <a:lnTo>
                    <a:pt x="63" y="38"/>
                  </a:lnTo>
                  <a:lnTo>
                    <a:pt x="53" y="44"/>
                  </a:lnTo>
                  <a:lnTo>
                    <a:pt x="47" y="50"/>
                  </a:lnTo>
                  <a:lnTo>
                    <a:pt x="40" y="54"/>
                  </a:lnTo>
                  <a:lnTo>
                    <a:pt x="34" y="59"/>
                  </a:lnTo>
                  <a:lnTo>
                    <a:pt x="25" y="67"/>
                  </a:lnTo>
                  <a:lnTo>
                    <a:pt x="21" y="73"/>
                  </a:lnTo>
                  <a:lnTo>
                    <a:pt x="19" y="78"/>
                  </a:lnTo>
                  <a:lnTo>
                    <a:pt x="19" y="80"/>
                  </a:lnTo>
                  <a:lnTo>
                    <a:pt x="17" y="84"/>
                  </a:lnTo>
                  <a:lnTo>
                    <a:pt x="17" y="88"/>
                  </a:lnTo>
                  <a:lnTo>
                    <a:pt x="13" y="88"/>
                  </a:lnTo>
                  <a:lnTo>
                    <a:pt x="9" y="88"/>
                  </a:lnTo>
                  <a:lnTo>
                    <a:pt x="6" y="86"/>
                  </a:lnTo>
                  <a:lnTo>
                    <a:pt x="4" y="86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22"/>
            <p:cNvSpPr>
              <a:spLocks/>
            </p:cNvSpPr>
            <p:nvPr/>
          </p:nvSpPr>
          <p:spPr bwMode="auto">
            <a:xfrm>
              <a:off x="3646487" y="4821238"/>
              <a:ext cx="39687" cy="41275"/>
            </a:xfrm>
            <a:custGeom>
              <a:avLst/>
              <a:gdLst/>
              <a:ahLst/>
              <a:cxnLst>
                <a:cxn ang="0">
                  <a:pos x="12" y="38"/>
                </a:cxn>
                <a:cxn ang="0">
                  <a:pos x="10" y="35"/>
                </a:cxn>
                <a:cxn ang="0">
                  <a:pos x="8" y="29"/>
                </a:cxn>
                <a:cxn ang="0">
                  <a:pos x="8" y="21"/>
                </a:cxn>
                <a:cxn ang="0">
                  <a:pos x="12" y="16"/>
                </a:cxn>
                <a:cxn ang="0">
                  <a:pos x="14" y="10"/>
                </a:cxn>
                <a:cxn ang="0">
                  <a:pos x="19" y="10"/>
                </a:cxn>
                <a:cxn ang="0">
                  <a:pos x="25" y="10"/>
                </a:cxn>
                <a:cxn ang="0">
                  <a:pos x="31" y="14"/>
                </a:cxn>
                <a:cxn ang="0">
                  <a:pos x="36" y="21"/>
                </a:cxn>
                <a:cxn ang="0">
                  <a:pos x="42" y="33"/>
                </a:cxn>
                <a:cxn ang="0">
                  <a:pos x="38" y="38"/>
                </a:cxn>
                <a:cxn ang="0">
                  <a:pos x="34" y="48"/>
                </a:cxn>
                <a:cxn ang="0">
                  <a:pos x="33" y="52"/>
                </a:cxn>
                <a:cxn ang="0">
                  <a:pos x="36" y="54"/>
                </a:cxn>
                <a:cxn ang="0">
                  <a:pos x="38" y="52"/>
                </a:cxn>
                <a:cxn ang="0">
                  <a:pos x="44" y="46"/>
                </a:cxn>
                <a:cxn ang="0">
                  <a:pos x="48" y="38"/>
                </a:cxn>
                <a:cxn ang="0">
                  <a:pos x="52" y="29"/>
                </a:cxn>
                <a:cxn ang="0">
                  <a:pos x="48" y="19"/>
                </a:cxn>
                <a:cxn ang="0">
                  <a:pos x="44" y="12"/>
                </a:cxn>
                <a:cxn ang="0">
                  <a:pos x="38" y="4"/>
                </a:cxn>
                <a:cxn ang="0">
                  <a:pos x="34" y="2"/>
                </a:cxn>
                <a:cxn ang="0">
                  <a:pos x="27" y="0"/>
                </a:cxn>
                <a:cxn ang="0">
                  <a:pos x="19" y="0"/>
                </a:cxn>
                <a:cxn ang="0">
                  <a:pos x="12" y="2"/>
                </a:cxn>
                <a:cxn ang="0">
                  <a:pos x="8" y="6"/>
                </a:cxn>
                <a:cxn ang="0">
                  <a:pos x="4" y="10"/>
                </a:cxn>
                <a:cxn ang="0">
                  <a:pos x="2" y="19"/>
                </a:cxn>
                <a:cxn ang="0">
                  <a:pos x="0" y="25"/>
                </a:cxn>
                <a:cxn ang="0">
                  <a:pos x="2" y="33"/>
                </a:cxn>
                <a:cxn ang="0">
                  <a:pos x="6" y="42"/>
                </a:cxn>
                <a:cxn ang="0">
                  <a:pos x="12" y="48"/>
                </a:cxn>
                <a:cxn ang="0">
                  <a:pos x="14" y="42"/>
                </a:cxn>
                <a:cxn ang="0">
                  <a:pos x="12" y="38"/>
                </a:cxn>
                <a:cxn ang="0">
                  <a:pos x="12" y="38"/>
                </a:cxn>
              </a:cxnLst>
              <a:rect l="0" t="0" r="r" b="b"/>
              <a:pathLst>
                <a:path w="52" h="54">
                  <a:moveTo>
                    <a:pt x="12" y="38"/>
                  </a:moveTo>
                  <a:lnTo>
                    <a:pt x="10" y="35"/>
                  </a:lnTo>
                  <a:lnTo>
                    <a:pt x="8" y="29"/>
                  </a:lnTo>
                  <a:lnTo>
                    <a:pt x="8" y="21"/>
                  </a:lnTo>
                  <a:lnTo>
                    <a:pt x="12" y="16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0"/>
                  </a:lnTo>
                  <a:lnTo>
                    <a:pt x="31" y="14"/>
                  </a:lnTo>
                  <a:lnTo>
                    <a:pt x="36" y="21"/>
                  </a:lnTo>
                  <a:lnTo>
                    <a:pt x="42" y="33"/>
                  </a:lnTo>
                  <a:lnTo>
                    <a:pt x="38" y="38"/>
                  </a:lnTo>
                  <a:lnTo>
                    <a:pt x="34" y="48"/>
                  </a:lnTo>
                  <a:lnTo>
                    <a:pt x="33" y="52"/>
                  </a:lnTo>
                  <a:lnTo>
                    <a:pt x="36" y="54"/>
                  </a:lnTo>
                  <a:lnTo>
                    <a:pt x="38" y="52"/>
                  </a:lnTo>
                  <a:lnTo>
                    <a:pt x="44" y="46"/>
                  </a:lnTo>
                  <a:lnTo>
                    <a:pt x="48" y="38"/>
                  </a:lnTo>
                  <a:lnTo>
                    <a:pt x="52" y="29"/>
                  </a:lnTo>
                  <a:lnTo>
                    <a:pt x="48" y="19"/>
                  </a:lnTo>
                  <a:lnTo>
                    <a:pt x="44" y="12"/>
                  </a:lnTo>
                  <a:lnTo>
                    <a:pt x="38" y="4"/>
                  </a:lnTo>
                  <a:lnTo>
                    <a:pt x="34" y="2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6"/>
                  </a:lnTo>
                  <a:lnTo>
                    <a:pt x="4" y="10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2" y="33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4" y="42"/>
                  </a:lnTo>
                  <a:lnTo>
                    <a:pt x="12" y="38"/>
                  </a:lnTo>
                  <a:lnTo>
                    <a:pt x="12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23"/>
            <p:cNvSpPr>
              <a:spLocks/>
            </p:cNvSpPr>
            <p:nvPr/>
          </p:nvSpPr>
          <p:spPr bwMode="auto">
            <a:xfrm>
              <a:off x="3654425" y="4854576"/>
              <a:ext cx="33337" cy="206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13" y="6"/>
                </a:cxn>
                <a:cxn ang="0">
                  <a:pos x="15" y="4"/>
                </a:cxn>
                <a:cxn ang="0">
                  <a:pos x="21" y="2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26" y="2"/>
                </a:cxn>
                <a:cxn ang="0">
                  <a:pos x="30" y="6"/>
                </a:cxn>
                <a:cxn ang="0">
                  <a:pos x="34" y="12"/>
                </a:cxn>
                <a:cxn ang="0">
                  <a:pos x="40" y="17"/>
                </a:cxn>
                <a:cxn ang="0">
                  <a:pos x="41" y="23"/>
                </a:cxn>
                <a:cxn ang="0">
                  <a:pos x="40" y="27"/>
                </a:cxn>
                <a:cxn ang="0">
                  <a:pos x="32" y="23"/>
                </a:cxn>
                <a:cxn ang="0">
                  <a:pos x="28" y="17"/>
                </a:cxn>
                <a:cxn ang="0">
                  <a:pos x="22" y="12"/>
                </a:cxn>
                <a:cxn ang="0">
                  <a:pos x="22" y="10"/>
                </a:cxn>
                <a:cxn ang="0">
                  <a:pos x="21" y="10"/>
                </a:cxn>
                <a:cxn ang="0">
                  <a:pos x="15" y="10"/>
                </a:cxn>
                <a:cxn ang="0">
                  <a:pos x="9" y="8"/>
                </a:cxn>
                <a:cxn ang="0">
                  <a:pos x="5" y="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" h="27">
                  <a:moveTo>
                    <a:pt x="0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13" y="6"/>
                  </a:lnTo>
                  <a:lnTo>
                    <a:pt x="15" y="4"/>
                  </a:lnTo>
                  <a:lnTo>
                    <a:pt x="21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40" y="17"/>
                  </a:lnTo>
                  <a:lnTo>
                    <a:pt x="41" y="23"/>
                  </a:lnTo>
                  <a:lnTo>
                    <a:pt x="40" y="27"/>
                  </a:lnTo>
                  <a:lnTo>
                    <a:pt x="32" y="23"/>
                  </a:lnTo>
                  <a:lnTo>
                    <a:pt x="28" y="17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15" y="10"/>
                  </a:lnTo>
                  <a:lnTo>
                    <a:pt x="9" y="8"/>
                  </a:lnTo>
                  <a:lnTo>
                    <a:pt x="5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24"/>
            <p:cNvSpPr>
              <a:spLocks/>
            </p:cNvSpPr>
            <p:nvPr/>
          </p:nvSpPr>
          <p:spPr bwMode="auto">
            <a:xfrm>
              <a:off x="3695700" y="4870451"/>
              <a:ext cx="22225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6" y="27"/>
                </a:cxn>
                <a:cxn ang="0">
                  <a:pos x="15" y="31"/>
                </a:cxn>
                <a:cxn ang="0">
                  <a:pos x="23" y="31"/>
                </a:cxn>
                <a:cxn ang="0">
                  <a:pos x="27" y="25"/>
                </a:cxn>
                <a:cxn ang="0">
                  <a:pos x="28" y="15"/>
                </a:cxn>
                <a:cxn ang="0">
                  <a:pos x="25" y="10"/>
                </a:cxn>
                <a:cxn ang="0">
                  <a:pos x="19" y="6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8" y="8"/>
                </a:cxn>
                <a:cxn ang="0">
                  <a:pos x="11" y="12"/>
                </a:cxn>
                <a:cxn ang="0">
                  <a:pos x="17" y="15"/>
                </a:cxn>
                <a:cxn ang="0">
                  <a:pos x="19" y="21"/>
                </a:cxn>
                <a:cxn ang="0">
                  <a:pos x="15" y="27"/>
                </a:cxn>
                <a:cxn ang="0">
                  <a:pos x="9" y="25"/>
                </a:cxn>
                <a:cxn ang="0">
                  <a:pos x="4" y="19"/>
                </a:cxn>
                <a:cxn ang="0">
                  <a:pos x="2" y="12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31">
                  <a:moveTo>
                    <a:pt x="6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23"/>
                  </a:lnTo>
                  <a:lnTo>
                    <a:pt x="6" y="27"/>
                  </a:lnTo>
                  <a:lnTo>
                    <a:pt x="15" y="31"/>
                  </a:lnTo>
                  <a:lnTo>
                    <a:pt x="23" y="31"/>
                  </a:lnTo>
                  <a:lnTo>
                    <a:pt x="27" y="25"/>
                  </a:lnTo>
                  <a:lnTo>
                    <a:pt x="28" y="15"/>
                  </a:lnTo>
                  <a:lnTo>
                    <a:pt x="25" y="10"/>
                  </a:lnTo>
                  <a:lnTo>
                    <a:pt x="19" y="6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8" y="8"/>
                  </a:lnTo>
                  <a:lnTo>
                    <a:pt x="11" y="12"/>
                  </a:lnTo>
                  <a:lnTo>
                    <a:pt x="17" y="15"/>
                  </a:lnTo>
                  <a:lnTo>
                    <a:pt x="19" y="21"/>
                  </a:lnTo>
                  <a:lnTo>
                    <a:pt x="15" y="27"/>
                  </a:lnTo>
                  <a:lnTo>
                    <a:pt x="9" y="25"/>
                  </a:lnTo>
                  <a:lnTo>
                    <a:pt x="4" y="19"/>
                  </a:lnTo>
                  <a:lnTo>
                    <a:pt x="2" y="12"/>
                  </a:lnTo>
                  <a:lnTo>
                    <a:pt x="6" y="8"/>
                  </a:lnTo>
                  <a:lnTo>
                    <a:pt x="8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25"/>
            <p:cNvSpPr>
              <a:spLocks/>
            </p:cNvSpPr>
            <p:nvPr/>
          </p:nvSpPr>
          <p:spPr bwMode="auto">
            <a:xfrm>
              <a:off x="3698875" y="4870451"/>
              <a:ext cx="11112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1" y="12"/>
                </a:cxn>
                <a:cxn ang="0">
                  <a:pos x="13" y="6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3" h="12">
                  <a:moveTo>
                    <a:pt x="0" y="6"/>
                  </a:moveTo>
                  <a:lnTo>
                    <a:pt x="11" y="12"/>
                  </a:lnTo>
                  <a:lnTo>
                    <a:pt x="13" y="6"/>
                  </a:lnTo>
                  <a:lnTo>
                    <a:pt x="11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26"/>
            <p:cNvSpPr>
              <a:spLocks/>
            </p:cNvSpPr>
            <p:nvPr/>
          </p:nvSpPr>
          <p:spPr bwMode="auto">
            <a:xfrm>
              <a:off x="3711575" y="4889501"/>
              <a:ext cx="7937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7" y="13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lnTo>
                    <a:pt x="0" y="6"/>
                  </a:lnTo>
                  <a:lnTo>
                    <a:pt x="2" y="9"/>
                  </a:lnTo>
                  <a:lnTo>
                    <a:pt x="4" y="11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9" y="9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27"/>
            <p:cNvSpPr>
              <a:spLocks/>
            </p:cNvSpPr>
            <p:nvPr/>
          </p:nvSpPr>
          <p:spPr bwMode="auto">
            <a:xfrm>
              <a:off x="3530600" y="4784726"/>
              <a:ext cx="146050" cy="1460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32" y="24"/>
                </a:cxn>
                <a:cxn ang="0">
                  <a:pos x="26" y="38"/>
                </a:cxn>
                <a:cxn ang="0">
                  <a:pos x="22" y="53"/>
                </a:cxn>
                <a:cxn ang="0">
                  <a:pos x="19" y="68"/>
                </a:cxn>
                <a:cxn ang="0">
                  <a:pos x="15" y="85"/>
                </a:cxn>
                <a:cxn ang="0">
                  <a:pos x="13" y="102"/>
                </a:cxn>
                <a:cxn ang="0">
                  <a:pos x="15" y="116"/>
                </a:cxn>
                <a:cxn ang="0">
                  <a:pos x="17" y="129"/>
                </a:cxn>
                <a:cxn ang="0">
                  <a:pos x="22" y="146"/>
                </a:cxn>
                <a:cxn ang="0">
                  <a:pos x="38" y="161"/>
                </a:cxn>
                <a:cxn ang="0">
                  <a:pos x="53" y="169"/>
                </a:cxn>
                <a:cxn ang="0">
                  <a:pos x="68" y="171"/>
                </a:cxn>
                <a:cxn ang="0">
                  <a:pos x="81" y="167"/>
                </a:cxn>
                <a:cxn ang="0">
                  <a:pos x="99" y="159"/>
                </a:cxn>
                <a:cxn ang="0">
                  <a:pos x="116" y="150"/>
                </a:cxn>
                <a:cxn ang="0">
                  <a:pos x="133" y="139"/>
                </a:cxn>
                <a:cxn ang="0">
                  <a:pos x="148" y="129"/>
                </a:cxn>
                <a:cxn ang="0">
                  <a:pos x="163" y="120"/>
                </a:cxn>
                <a:cxn ang="0">
                  <a:pos x="182" y="129"/>
                </a:cxn>
                <a:cxn ang="0">
                  <a:pos x="177" y="133"/>
                </a:cxn>
                <a:cxn ang="0">
                  <a:pos x="167" y="140"/>
                </a:cxn>
                <a:cxn ang="0">
                  <a:pos x="150" y="152"/>
                </a:cxn>
                <a:cxn ang="0">
                  <a:pos x="131" y="163"/>
                </a:cxn>
                <a:cxn ang="0">
                  <a:pos x="108" y="173"/>
                </a:cxn>
                <a:cxn ang="0">
                  <a:pos x="85" y="182"/>
                </a:cxn>
                <a:cxn ang="0">
                  <a:pos x="61" y="184"/>
                </a:cxn>
                <a:cxn ang="0">
                  <a:pos x="42" y="180"/>
                </a:cxn>
                <a:cxn ang="0">
                  <a:pos x="22" y="169"/>
                </a:cxn>
                <a:cxn ang="0">
                  <a:pos x="11" y="156"/>
                </a:cxn>
                <a:cxn ang="0">
                  <a:pos x="5" y="140"/>
                </a:cxn>
                <a:cxn ang="0">
                  <a:pos x="2" y="127"/>
                </a:cxn>
                <a:cxn ang="0">
                  <a:pos x="0" y="112"/>
                </a:cxn>
                <a:cxn ang="0">
                  <a:pos x="2" y="99"/>
                </a:cxn>
                <a:cxn ang="0">
                  <a:pos x="5" y="83"/>
                </a:cxn>
                <a:cxn ang="0">
                  <a:pos x="7" y="64"/>
                </a:cxn>
                <a:cxn ang="0">
                  <a:pos x="11" y="51"/>
                </a:cxn>
                <a:cxn ang="0">
                  <a:pos x="17" y="40"/>
                </a:cxn>
                <a:cxn ang="0">
                  <a:pos x="26" y="17"/>
                </a:cxn>
                <a:cxn ang="0">
                  <a:pos x="34" y="4"/>
                </a:cxn>
                <a:cxn ang="0">
                  <a:pos x="42" y="2"/>
                </a:cxn>
                <a:cxn ang="0">
                  <a:pos x="38" y="11"/>
                </a:cxn>
              </a:cxnLst>
              <a:rect l="0" t="0" r="r" b="b"/>
              <a:pathLst>
                <a:path w="182" h="184">
                  <a:moveTo>
                    <a:pt x="38" y="11"/>
                  </a:moveTo>
                  <a:lnTo>
                    <a:pt x="36" y="13"/>
                  </a:lnTo>
                  <a:lnTo>
                    <a:pt x="34" y="21"/>
                  </a:lnTo>
                  <a:lnTo>
                    <a:pt x="32" y="24"/>
                  </a:lnTo>
                  <a:lnTo>
                    <a:pt x="30" y="30"/>
                  </a:lnTo>
                  <a:lnTo>
                    <a:pt x="26" y="38"/>
                  </a:lnTo>
                  <a:lnTo>
                    <a:pt x="26" y="45"/>
                  </a:lnTo>
                  <a:lnTo>
                    <a:pt x="22" y="53"/>
                  </a:lnTo>
                  <a:lnTo>
                    <a:pt x="21" y="61"/>
                  </a:lnTo>
                  <a:lnTo>
                    <a:pt x="19" y="68"/>
                  </a:lnTo>
                  <a:lnTo>
                    <a:pt x="17" y="78"/>
                  </a:lnTo>
                  <a:lnTo>
                    <a:pt x="15" y="85"/>
                  </a:lnTo>
                  <a:lnTo>
                    <a:pt x="13" y="93"/>
                  </a:lnTo>
                  <a:lnTo>
                    <a:pt x="13" y="102"/>
                  </a:lnTo>
                  <a:lnTo>
                    <a:pt x="15" y="110"/>
                  </a:lnTo>
                  <a:lnTo>
                    <a:pt x="15" y="116"/>
                  </a:lnTo>
                  <a:lnTo>
                    <a:pt x="17" y="123"/>
                  </a:lnTo>
                  <a:lnTo>
                    <a:pt x="17" y="129"/>
                  </a:lnTo>
                  <a:lnTo>
                    <a:pt x="21" y="135"/>
                  </a:lnTo>
                  <a:lnTo>
                    <a:pt x="22" y="146"/>
                  </a:lnTo>
                  <a:lnTo>
                    <a:pt x="30" y="156"/>
                  </a:lnTo>
                  <a:lnTo>
                    <a:pt x="38" y="161"/>
                  </a:lnTo>
                  <a:lnTo>
                    <a:pt x="45" y="167"/>
                  </a:lnTo>
                  <a:lnTo>
                    <a:pt x="53" y="169"/>
                  </a:lnTo>
                  <a:lnTo>
                    <a:pt x="64" y="173"/>
                  </a:lnTo>
                  <a:lnTo>
                    <a:pt x="68" y="171"/>
                  </a:lnTo>
                  <a:lnTo>
                    <a:pt x="76" y="169"/>
                  </a:lnTo>
                  <a:lnTo>
                    <a:pt x="81" y="167"/>
                  </a:lnTo>
                  <a:lnTo>
                    <a:pt x="91" y="163"/>
                  </a:lnTo>
                  <a:lnTo>
                    <a:pt x="99" y="159"/>
                  </a:lnTo>
                  <a:lnTo>
                    <a:pt x="108" y="154"/>
                  </a:lnTo>
                  <a:lnTo>
                    <a:pt x="116" y="150"/>
                  </a:lnTo>
                  <a:lnTo>
                    <a:pt x="125" y="144"/>
                  </a:lnTo>
                  <a:lnTo>
                    <a:pt x="133" y="139"/>
                  </a:lnTo>
                  <a:lnTo>
                    <a:pt x="140" y="135"/>
                  </a:lnTo>
                  <a:lnTo>
                    <a:pt x="148" y="129"/>
                  </a:lnTo>
                  <a:lnTo>
                    <a:pt x="156" y="125"/>
                  </a:lnTo>
                  <a:lnTo>
                    <a:pt x="163" y="120"/>
                  </a:lnTo>
                  <a:lnTo>
                    <a:pt x="167" y="118"/>
                  </a:lnTo>
                  <a:lnTo>
                    <a:pt x="182" y="129"/>
                  </a:lnTo>
                  <a:lnTo>
                    <a:pt x="178" y="129"/>
                  </a:lnTo>
                  <a:lnTo>
                    <a:pt x="177" y="133"/>
                  </a:lnTo>
                  <a:lnTo>
                    <a:pt x="173" y="135"/>
                  </a:lnTo>
                  <a:lnTo>
                    <a:pt x="167" y="140"/>
                  </a:lnTo>
                  <a:lnTo>
                    <a:pt x="158" y="144"/>
                  </a:lnTo>
                  <a:lnTo>
                    <a:pt x="150" y="152"/>
                  </a:lnTo>
                  <a:lnTo>
                    <a:pt x="140" y="158"/>
                  </a:lnTo>
                  <a:lnTo>
                    <a:pt x="131" y="163"/>
                  </a:lnTo>
                  <a:lnTo>
                    <a:pt x="119" y="169"/>
                  </a:lnTo>
                  <a:lnTo>
                    <a:pt x="108" y="173"/>
                  </a:lnTo>
                  <a:lnTo>
                    <a:pt x="97" y="177"/>
                  </a:lnTo>
                  <a:lnTo>
                    <a:pt x="85" y="182"/>
                  </a:lnTo>
                  <a:lnTo>
                    <a:pt x="72" y="182"/>
                  </a:lnTo>
                  <a:lnTo>
                    <a:pt x="61" y="184"/>
                  </a:lnTo>
                  <a:lnTo>
                    <a:pt x="51" y="182"/>
                  </a:lnTo>
                  <a:lnTo>
                    <a:pt x="42" y="180"/>
                  </a:lnTo>
                  <a:lnTo>
                    <a:pt x="30" y="175"/>
                  </a:lnTo>
                  <a:lnTo>
                    <a:pt x="22" y="169"/>
                  </a:lnTo>
                  <a:lnTo>
                    <a:pt x="15" y="161"/>
                  </a:lnTo>
                  <a:lnTo>
                    <a:pt x="11" y="156"/>
                  </a:lnTo>
                  <a:lnTo>
                    <a:pt x="7" y="148"/>
                  </a:lnTo>
                  <a:lnTo>
                    <a:pt x="5" y="140"/>
                  </a:lnTo>
                  <a:lnTo>
                    <a:pt x="2" y="133"/>
                  </a:lnTo>
                  <a:lnTo>
                    <a:pt x="2" y="127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89"/>
                  </a:lnTo>
                  <a:lnTo>
                    <a:pt x="5" y="83"/>
                  </a:lnTo>
                  <a:lnTo>
                    <a:pt x="5" y="74"/>
                  </a:lnTo>
                  <a:lnTo>
                    <a:pt x="7" y="64"/>
                  </a:lnTo>
                  <a:lnTo>
                    <a:pt x="9" y="57"/>
                  </a:lnTo>
                  <a:lnTo>
                    <a:pt x="11" y="51"/>
                  </a:lnTo>
                  <a:lnTo>
                    <a:pt x="13" y="45"/>
                  </a:lnTo>
                  <a:lnTo>
                    <a:pt x="17" y="40"/>
                  </a:lnTo>
                  <a:lnTo>
                    <a:pt x="22" y="26"/>
                  </a:lnTo>
                  <a:lnTo>
                    <a:pt x="26" y="17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38" y="0"/>
                  </a:lnTo>
                  <a:lnTo>
                    <a:pt x="42" y="2"/>
                  </a:lnTo>
                  <a:lnTo>
                    <a:pt x="40" y="7"/>
                  </a:lnTo>
                  <a:lnTo>
                    <a:pt x="38" y="11"/>
                  </a:lnTo>
                  <a:lnTo>
                    <a:pt x="3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28"/>
            <p:cNvSpPr>
              <a:spLocks/>
            </p:cNvSpPr>
            <p:nvPr/>
          </p:nvSpPr>
          <p:spPr bwMode="auto">
            <a:xfrm>
              <a:off x="3667125" y="4899026"/>
              <a:ext cx="100012" cy="24130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25"/>
                </a:cxn>
                <a:cxn ang="0">
                  <a:pos x="0" y="54"/>
                </a:cxn>
                <a:cxn ang="0">
                  <a:pos x="0" y="92"/>
                </a:cxn>
                <a:cxn ang="0">
                  <a:pos x="0" y="135"/>
                </a:cxn>
                <a:cxn ang="0">
                  <a:pos x="6" y="185"/>
                </a:cxn>
                <a:cxn ang="0">
                  <a:pos x="11" y="232"/>
                </a:cxn>
                <a:cxn ang="0">
                  <a:pos x="23" y="278"/>
                </a:cxn>
                <a:cxn ang="0">
                  <a:pos x="30" y="299"/>
                </a:cxn>
                <a:cxn ang="0">
                  <a:pos x="38" y="305"/>
                </a:cxn>
                <a:cxn ang="0">
                  <a:pos x="51" y="303"/>
                </a:cxn>
                <a:cxn ang="0">
                  <a:pos x="72" y="289"/>
                </a:cxn>
                <a:cxn ang="0">
                  <a:pos x="97" y="272"/>
                </a:cxn>
                <a:cxn ang="0">
                  <a:pos x="118" y="253"/>
                </a:cxn>
                <a:cxn ang="0">
                  <a:pos x="122" y="246"/>
                </a:cxn>
                <a:cxn ang="0">
                  <a:pos x="108" y="255"/>
                </a:cxn>
                <a:cxn ang="0">
                  <a:pos x="95" y="265"/>
                </a:cxn>
                <a:cxn ang="0">
                  <a:pos x="82" y="272"/>
                </a:cxn>
                <a:cxn ang="0">
                  <a:pos x="68" y="280"/>
                </a:cxn>
                <a:cxn ang="0">
                  <a:pos x="55" y="287"/>
                </a:cxn>
                <a:cxn ang="0">
                  <a:pos x="45" y="291"/>
                </a:cxn>
                <a:cxn ang="0">
                  <a:pos x="38" y="289"/>
                </a:cxn>
                <a:cxn ang="0">
                  <a:pos x="32" y="278"/>
                </a:cxn>
                <a:cxn ang="0">
                  <a:pos x="26" y="255"/>
                </a:cxn>
                <a:cxn ang="0">
                  <a:pos x="21" y="228"/>
                </a:cxn>
                <a:cxn ang="0">
                  <a:pos x="17" y="198"/>
                </a:cxn>
                <a:cxn ang="0">
                  <a:pos x="13" y="168"/>
                </a:cxn>
                <a:cxn ang="0">
                  <a:pos x="11" y="143"/>
                </a:cxn>
                <a:cxn ang="0">
                  <a:pos x="11" y="124"/>
                </a:cxn>
                <a:cxn ang="0">
                  <a:pos x="13" y="111"/>
                </a:cxn>
                <a:cxn ang="0">
                  <a:pos x="13" y="97"/>
                </a:cxn>
                <a:cxn ang="0">
                  <a:pos x="13" y="80"/>
                </a:cxn>
                <a:cxn ang="0">
                  <a:pos x="13" y="61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3" y="12"/>
                </a:cxn>
                <a:cxn ang="0">
                  <a:pos x="13" y="4"/>
                </a:cxn>
                <a:cxn ang="0">
                  <a:pos x="9" y="0"/>
                </a:cxn>
                <a:cxn ang="0">
                  <a:pos x="2" y="6"/>
                </a:cxn>
                <a:cxn ang="0">
                  <a:pos x="2" y="8"/>
                </a:cxn>
              </a:cxnLst>
              <a:rect l="0" t="0" r="r" b="b"/>
              <a:pathLst>
                <a:path w="125" h="305">
                  <a:moveTo>
                    <a:pt x="2" y="8"/>
                  </a:moveTo>
                  <a:lnTo>
                    <a:pt x="0" y="10"/>
                  </a:lnTo>
                  <a:lnTo>
                    <a:pt x="0" y="15"/>
                  </a:lnTo>
                  <a:lnTo>
                    <a:pt x="0" y="25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0" y="71"/>
                  </a:lnTo>
                  <a:lnTo>
                    <a:pt x="0" y="92"/>
                  </a:lnTo>
                  <a:lnTo>
                    <a:pt x="0" y="114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6" y="185"/>
                  </a:lnTo>
                  <a:lnTo>
                    <a:pt x="7" y="209"/>
                  </a:lnTo>
                  <a:lnTo>
                    <a:pt x="11" y="232"/>
                  </a:lnTo>
                  <a:lnTo>
                    <a:pt x="17" y="255"/>
                  </a:lnTo>
                  <a:lnTo>
                    <a:pt x="23" y="278"/>
                  </a:lnTo>
                  <a:lnTo>
                    <a:pt x="30" y="299"/>
                  </a:lnTo>
                  <a:lnTo>
                    <a:pt x="30" y="299"/>
                  </a:lnTo>
                  <a:lnTo>
                    <a:pt x="34" y="303"/>
                  </a:lnTo>
                  <a:lnTo>
                    <a:pt x="38" y="305"/>
                  </a:lnTo>
                  <a:lnTo>
                    <a:pt x="47" y="305"/>
                  </a:lnTo>
                  <a:lnTo>
                    <a:pt x="51" y="303"/>
                  </a:lnTo>
                  <a:lnTo>
                    <a:pt x="61" y="297"/>
                  </a:lnTo>
                  <a:lnTo>
                    <a:pt x="72" y="289"/>
                  </a:lnTo>
                  <a:lnTo>
                    <a:pt x="85" y="282"/>
                  </a:lnTo>
                  <a:lnTo>
                    <a:pt x="97" y="272"/>
                  </a:lnTo>
                  <a:lnTo>
                    <a:pt x="108" y="263"/>
                  </a:lnTo>
                  <a:lnTo>
                    <a:pt x="118" y="253"/>
                  </a:lnTo>
                  <a:lnTo>
                    <a:pt x="125" y="246"/>
                  </a:lnTo>
                  <a:lnTo>
                    <a:pt x="122" y="246"/>
                  </a:lnTo>
                  <a:lnTo>
                    <a:pt x="114" y="253"/>
                  </a:lnTo>
                  <a:lnTo>
                    <a:pt x="108" y="255"/>
                  </a:lnTo>
                  <a:lnTo>
                    <a:pt x="103" y="259"/>
                  </a:lnTo>
                  <a:lnTo>
                    <a:pt x="95" y="265"/>
                  </a:lnTo>
                  <a:lnTo>
                    <a:pt x="89" y="268"/>
                  </a:lnTo>
                  <a:lnTo>
                    <a:pt x="82" y="272"/>
                  </a:lnTo>
                  <a:lnTo>
                    <a:pt x="76" y="278"/>
                  </a:lnTo>
                  <a:lnTo>
                    <a:pt x="68" y="280"/>
                  </a:lnTo>
                  <a:lnTo>
                    <a:pt x="63" y="286"/>
                  </a:lnTo>
                  <a:lnTo>
                    <a:pt x="55" y="287"/>
                  </a:lnTo>
                  <a:lnTo>
                    <a:pt x="49" y="289"/>
                  </a:lnTo>
                  <a:lnTo>
                    <a:pt x="45" y="291"/>
                  </a:lnTo>
                  <a:lnTo>
                    <a:pt x="42" y="293"/>
                  </a:lnTo>
                  <a:lnTo>
                    <a:pt x="38" y="289"/>
                  </a:lnTo>
                  <a:lnTo>
                    <a:pt x="36" y="284"/>
                  </a:lnTo>
                  <a:lnTo>
                    <a:pt x="32" y="278"/>
                  </a:lnTo>
                  <a:lnTo>
                    <a:pt x="30" y="268"/>
                  </a:lnTo>
                  <a:lnTo>
                    <a:pt x="26" y="255"/>
                  </a:lnTo>
                  <a:lnTo>
                    <a:pt x="25" y="242"/>
                  </a:lnTo>
                  <a:lnTo>
                    <a:pt x="21" y="228"/>
                  </a:lnTo>
                  <a:lnTo>
                    <a:pt x="21" y="213"/>
                  </a:lnTo>
                  <a:lnTo>
                    <a:pt x="17" y="198"/>
                  </a:lnTo>
                  <a:lnTo>
                    <a:pt x="15" y="183"/>
                  </a:lnTo>
                  <a:lnTo>
                    <a:pt x="13" y="168"/>
                  </a:lnTo>
                  <a:lnTo>
                    <a:pt x="13" y="154"/>
                  </a:lnTo>
                  <a:lnTo>
                    <a:pt x="11" y="143"/>
                  </a:lnTo>
                  <a:lnTo>
                    <a:pt x="11" y="133"/>
                  </a:lnTo>
                  <a:lnTo>
                    <a:pt x="11" y="124"/>
                  </a:lnTo>
                  <a:lnTo>
                    <a:pt x="13" y="118"/>
                  </a:lnTo>
                  <a:lnTo>
                    <a:pt x="13" y="111"/>
                  </a:lnTo>
                  <a:lnTo>
                    <a:pt x="13" y="105"/>
                  </a:lnTo>
                  <a:lnTo>
                    <a:pt x="13" y="97"/>
                  </a:lnTo>
                  <a:lnTo>
                    <a:pt x="13" y="90"/>
                  </a:lnTo>
                  <a:lnTo>
                    <a:pt x="13" y="80"/>
                  </a:lnTo>
                  <a:lnTo>
                    <a:pt x="13" y="71"/>
                  </a:lnTo>
                  <a:lnTo>
                    <a:pt x="13" y="61"/>
                  </a:lnTo>
                  <a:lnTo>
                    <a:pt x="13" y="54"/>
                  </a:lnTo>
                  <a:lnTo>
                    <a:pt x="13" y="42"/>
                  </a:lnTo>
                  <a:lnTo>
                    <a:pt x="13" y="34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3" y="12"/>
                  </a:lnTo>
                  <a:lnTo>
                    <a:pt x="13" y="8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9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29"/>
            <p:cNvSpPr>
              <a:spLocks/>
            </p:cNvSpPr>
            <p:nvPr/>
          </p:nvSpPr>
          <p:spPr bwMode="auto">
            <a:xfrm>
              <a:off x="3713162" y="5140326"/>
              <a:ext cx="228600" cy="347663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17" y="91"/>
                </a:cxn>
                <a:cxn ang="0">
                  <a:pos x="38" y="199"/>
                </a:cxn>
                <a:cxn ang="0">
                  <a:pos x="57" y="308"/>
                </a:cxn>
                <a:cxn ang="0">
                  <a:pos x="72" y="391"/>
                </a:cxn>
                <a:cxn ang="0">
                  <a:pos x="78" y="418"/>
                </a:cxn>
                <a:cxn ang="0">
                  <a:pos x="104" y="424"/>
                </a:cxn>
                <a:cxn ang="0">
                  <a:pos x="123" y="420"/>
                </a:cxn>
                <a:cxn ang="0">
                  <a:pos x="144" y="412"/>
                </a:cxn>
                <a:cxn ang="0">
                  <a:pos x="152" y="410"/>
                </a:cxn>
                <a:cxn ang="0">
                  <a:pos x="171" y="418"/>
                </a:cxn>
                <a:cxn ang="0">
                  <a:pos x="194" y="426"/>
                </a:cxn>
                <a:cxn ang="0">
                  <a:pos x="217" y="433"/>
                </a:cxn>
                <a:cxn ang="0">
                  <a:pos x="234" y="437"/>
                </a:cxn>
                <a:cxn ang="0">
                  <a:pos x="255" y="435"/>
                </a:cxn>
                <a:cxn ang="0">
                  <a:pos x="277" y="431"/>
                </a:cxn>
                <a:cxn ang="0">
                  <a:pos x="287" y="429"/>
                </a:cxn>
                <a:cxn ang="0">
                  <a:pos x="277" y="424"/>
                </a:cxn>
                <a:cxn ang="0">
                  <a:pos x="268" y="424"/>
                </a:cxn>
                <a:cxn ang="0">
                  <a:pos x="247" y="422"/>
                </a:cxn>
                <a:cxn ang="0">
                  <a:pos x="218" y="420"/>
                </a:cxn>
                <a:cxn ang="0">
                  <a:pos x="192" y="414"/>
                </a:cxn>
                <a:cxn ang="0">
                  <a:pos x="167" y="405"/>
                </a:cxn>
                <a:cxn ang="0">
                  <a:pos x="118" y="114"/>
                </a:cxn>
                <a:cxn ang="0">
                  <a:pos x="114" y="125"/>
                </a:cxn>
                <a:cxn ang="0">
                  <a:pos x="114" y="154"/>
                </a:cxn>
                <a:cxn ang="0">
                  <a:pos x="123" y="216"/>
                </a:cxn>
                <a:cxn ang="0">
                  <a:pos x="133" y="289"/>
                </a:cxn>
                <a:cxn ang="0">
                  <a:pos x="144" y="355"/>
                </a:cxn>
                <a:cxn ang="0">
                  <a:pos x="148" y="391"/>
                </a:cxn>
                <a:cxn ang="0">
                  <a:pos x="142" y="397"/>
                </a:cxn>
                <a:cxn ang="0">
                  <a:pos x="120" y="408"/>
                </a:cxn>
                <a:cxn ang="0">
                  <a:pos x="101" y="414"/>
                </a:cxn>
                <a:cxn ang="0">
                  <a:pos x="85" y="410"/>
                </a:cxn>
                <a:cxn ang="0">
                  <a:pos x="78" y="378"/>
                </a:cxn>
                <a:cxn ang="0">
                  <a:pos x="64" y="300"/>
                </a:cxn>
                <a:cxn ang="0">
                  <a:pos x="45" y="205"/>
                </a:cxn>
                <a:cxn ang="0">
                  <a:pos x="30" y="119"/>
                </a:cxn>
                <a:cxn ang="0">
                  <a:pos x="21" y="64"/>
                </a:cxn>
                <a:cxn ang="0">
                  <a:pos x="17" y="43"/>
                </a:cxn>
                <a:cxn ang="0">
                  <a:pos x="11" y="15"/>
                </a:cxn>
                <a:cxn ang="0">
                  <a:pos x="11" y="3"/>
                </a:cxn>
              </a:cxnLst>
              <a:rect l="0" t="0" r="r" b="b"/>
              <a:pathLst>
                <a:path w="287" h="437">
                  <a:moveTo>
                    <a:pt x="0" y="0"/>
                  </a:moveTo>
                  <a:lnTo>
                    <a:pt x="0" y="3"/>
                  </a:lnTo>
                  <a:lnTo>
                    <a:pt x="2" y="17"/>
                  </a:lnTo>
                  <a:lnTo>
                    <a:pt x="5" y="36"/>
                  </a:lnTo>
                  <a:lnTo>
                    <a:pt x="11" y="62"/>
                  </a:lnTo>
                  <a:lnTo>
                    <a:pt x="17" y="91"/>
                  </a:lnTo>
                  <a:lnTo>
                    <a:pt x="23" y="125"/>
                  </a:lnTo>
                  <a:lnTo>
                    <a:pt x="30" y="159"/>
                  </a:lnTo>
                  <a:lnTo>
                    <a:pt x="38" y="199"/>
                  </a:lnTo>
                  <a:lnTo>
                    <a:pt x="44" y="235"/>
                  </a:lnTo>
                  <a:lnTo>
                    <a:pt x="51" y="273"/>
                  </a:lnTo>
                  <a:lnTo>
                    <a:pt x="57" y="308"/>
                  </a:lnTo>
                  <a:lnTo>
                    <a:pt x="63" y="342"/>
                  </a:lnTo>
                  <a:lnTo>
                    <a:pt x="66" y="368"/>
                  </a:lnTo>
                  <a:lnTo>
                    <a:pt x="72" y="391"/>
                  </a:lnTo>
                  <a:lnTo>
                    <a:pt x="74" y="408"/>
                  </a:lnTo>
                  <a:lnTo>
                    <a:pt x="76" y="418"/>
                  </a:lnTo>
                  <a:lnTo>
                    <a:pt x="78" y="418"/>
                  </a:lnTo>
                  <a:lnTo>
                    <a:pt x="83" y="422"/>
                  </a:lnTo>
                  <a:lnTo>
                    <a:pt x="93" y="424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3" y="420"/>
                  </a:lnTo>
                  <a:lnTo>
                    <a:pt x="133" y="418"/>
                  </a:lnTo>
                  <a:lnTo>
                    <a:pt x="139" y="414"/>
                  </a:lnTo>
                  <a:lnTo>
                    <a:pt x="144" y="412"/>
                  </a:lnTo>
                  <a:lnTo>
                    <a:pt x="148" y="410"/>
                  </a:lnTo>
                  <a:lnTo>
                    <a:pt x="150" y="410"/>
                  </a:lnTo>
                  <a:lnTo>
                    <a:pt x="152" y="410"/>
                  </a:lnTo>
                  <a:lnTo>
                    <a:pt x="161" y="414"/>
                  </a:lnTo>
                  <a:lnTo>
                    <a:pt x="163" y="414"/>
                  </a:lnTo>
                  <a:lnTo>
                    <a:pt x="171" y="418"/>
                  </a:lnTo>
                  <a:lnTo>
                    <a:pt x="179" y="420"/>
                  </a:lnTo>
                  <a:lnTo>
                    <a:pt x="186" y="424"/>
                  </a:lnTo>
                  <a:lnTo>
                    <a:pt x="194" y="426"/>
                  </a:lnTo>
                  <a:lnTo>
                    <a:pt x="199" y="427"/>
                  </a:lnTo>
                  <a:lnTo>
                    <a:pt x="207" y="429"/>
                  </a:lnTo>
                  <a:lnTo>
                    <a:pt x="217" y="433"/>
                  </a:lnTo>
                  <a:lnTo>
                    <a:pt x="222" y="433"/>
                  </a:lnTo>
                  <a:lnTo>
                    <a:pt x="228" y="435"/>
                  </a:lnTo>
                  <a:lnTo>
                    <a:pt x="234" y="437"/>
                  </a:lnTo>
                  <a:lnTo>
                    <a:pt x="239" y="437"/>
                  </a:lnTo>
                  <a:lnTo>
                    <a:pt x="247" y="437"/>
                  </a:lnTo>
                  <a:lnTo>
                    <a:pt x="255" y="435"/>
                  </a:lnTo>
                  <a:lnTo>
                    <a:pt x="262" y="433"/>
                  </a:lnTo>
                  <a:lnTo>
                    <a:pt x="272" y="433"/>
                  </a:lnTo>
                  <a:lnTo>
                    <a:pt x="277" y="431"/>
                  </a:lnTo>
                  <a:lnTo>
                    <a:pt x="283" y="429"/>
                  </a:lnTo>
                  <a:lnTo>
                    <a:pt x="285" y="429"/>
                  </a:lnTo>
                  <a:lnTo>
                    <a:pt x="287" y="429"/>
                  </a:lnTo>
                  <a:lnTo>
                    <a:pt x="234" y="28"/>
                  </a:lnTo>
                  <a:lnTo>
                    <a:pt x="222" y="24"/>
                  </a:lnTo>
                  <a:lnTo>
                    <a:pt x="277" y="424"/>
                  </a:lnTo>
                  <a:lnTo>
                    <a:pt x="275" y="424"/>
                  </a:lnTo>
                  <a:lnTo>
                    <a:pt x="274" y="424"/>
                  </a:lnTo>
                  <a:lnTo>
                    <a:pt x="268" y="424"/>
                  </a:lnTo>
                  <a:lnTo>
                    <a:pt x="262" y="424"/>
                  </a:lnTo>
                  <a:lnTo>
                    <a:pt x="255" y="422"/>
                  </a:lnTo>
                  <a:lnTo>
                    <a:pt x="247" y="422"/>
                  </a:lnTo>
                  <a:lnTo>
                    <a:pt x="237" y="422"/>
                  </a:lnTo>
                  <a:lnTo>
                    <a:pt x="230" y="422"/>
                  </a:lnTo>
                  <a:lnTo>
                    <a:pt x="218" y="420"/>
                  </a:lnTo>
                  <a:lnTo>
                    <a:pt x="209" y="418"/>
                  </a:lnTo>
                  <a:lnTo>
                    <a:pt x="199" y="416"/>
                  </a:lnTo>
                  <a:lnTo>
                    <a:pt x="192" y="414"/>
                  </a:lnTo>
                  <a:lnTo>
                    <a:pt x="182" y="412"/>
                  </a:lnTo>
                  <a:lnTo>
                    <a:pt x="175" y="408"/>
                  </a:lnTo>
                  <a:lnTo>
                    <a:pt x="167" y="405"/>
                  </a:lnTo>
                  <a:lnTo>
                    <a:pt x="163" y="401"/>
                  </a:lnTo>
                  <a:lnTo>
                    <a:pt x="120" y="11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14" y="117"/>
                  </a:lnTo>
                  <a:lnTo>
                    <a:pt x="114" y="125"/>
                  </a:lnTo>
                  <a:lnTo>
                    <a:pt x="114" y="129"/>
                  </a:lnTo>
                  <a:lnTo>
                    <a:pt x="114" y="140"/>
                  </a:lnTo>
                  <a:lnTo>
                    <a:pt x="114" y="154"/>
                  </a:lnTo>
                  <a:lnTo>
                    <a:pt x="118" y="175"/>
                  </a:lnTo>
                  <a:lnTo>
                    <a:pt x="120" y="194"/>
                  </a:lnTo>
                  <a:lnTo>
                    <a:pt x="123" y="216"/>
                  </a:lnTo>
                  <a:lnTo>
                    <a:pt x="127" y="241"/>
                  </a:lnTo>
                  <a:lnTo>
                    <a:pt x="131" y="266"/>
                  </a:lnTo>
                  <a:lnTo>
                    <a:pt x="133" y="289"/>
                  </a:lnTo>
                  <a:lnTo>
                    <a:pt x="137" y="313"/>
                  </a:lnTo>
                  <a:lnTo>
                    <a:pt x="140" y="334"/>
                  </a:lnTo>
                  <a:lnTo>
                    <a:pt x="144" y="355"/>
                  </a:lnTo>
                  <a:lnTo>
                    <a:pt x="144" y="370"/>
                  </a:lnTo>
                  <a:lnTo>
                    <a:pt x="148" y="384"/>
                  </a:lnTo>
                  <a:lnTo>
                    <a:pt x="148" y="391"/>
                  </a:lnTo>
                  <a:lnTo>
                    <a:pt x="150" y="395"/>
                  </a:lnTo>
                  <a:lnTo>
                    <a:pt x="148" y="395"/>
                  </a:lnTo>
                  <a:lnTo>
                    <a:pt x="142" y="397"/>
                  </a:lnTo>
                  <a:lnTo>
                    <a:pt x="137" y="401"/>
                  </a:lnTo>
                  <a:lnTo>
                    <a:pt x="131" y="405"/>
                  </a:lnTo>
                  <a:lnTo>
                    <a:pt x="120" y="408"/>
                  </a:lnTo>
                  <a:lnTo>
                    <a:pt x="114" y="412"/>
                  </a:lnTo>
                  <a:lnTo>
                    <a:pt x="106" y="414"/>
                  </a:lnTo>
                  <a:lnTo>
                    <a:pt x="101" y="414"/>
                  </a:lnTo>
                  <a:lnTo>
                    <a:pt x="93" y="412"/>
                  </a:lnTo>
                  <a:lnTo>
                    <a:pt x="87" y="412"/>
                  </a:lnTo>
                  <a:lnTo>
                    <a:pt x="85" y="410"/>
                  </a:lnTo>
                  <a:lnTo>
                    <a:pt x="83" y="405"/>
                  </a:lnTo>
                  <a:lnTo>
                    <a:pt x="82" y="395"/>
                  </a:lnTo>
                  <a:lnTo>
                    <a:pt x="78" y="378"/>
                  </a:lnTo>
                  <a:lnTo>
                    <a:pt x="76" y="357"/>
                  </a:lnTo>
                  <a:lnTo>
                    <a:pt x="68" y="329"/>
                  </a:lnTo>
                  <a:lnTo>
                    <a:pt x="64" y="300"/>
                  </a:lnTo>
                  <a:lnTo>
                    <a:pt x="59" y="270"/>
                  </a:lnTo>
                  <a:lnTo>
                    <a:pt x="53" y="239"/>
                  </a:lnTo>
                  <a:lnTo>
                    <a:pt x="45" y="205"/>
                  </a:lnTo>
                  <a:lnTo>
                    <a:pt x="40" y="175"/>
                  </a:lnTo>
                  <a:lnTo>
                    <a:pt x="34" y="144"/>
                  </a:lnTo>
                  <a:lnTo>
                    <a:pt x="30" y="119"/>
                  </a:lnTo>
                  <a:lnTo>
                    <a:pt x="26" y="95"/>
                  </a:lnTo>
                  <a:lnTo>
                    <a:pt x="23" y="78"/>
                  </a:lnTo>
                  <a:lnTo>
                    <a:pt x="21" y="64"/>
                  </a:lnTo>
                  <a:lnTo>
                    <a:pt x="21" y="58"/>
                  </a:lnTo>
                  <a:lnTo>
                    <a:pt x="17" y="53"/>
                  </a:lnTo>
                  <a:lnTo>
                    <a:pt x="17" y="43"/>
                  </a:lnTo>
                  <a:lnTo>
                    <a:pt x="15" y="34"/>
                  </a:lnTo>
                  <a:lnTo>
                    <a:pt x="13" y="24"/>
                  </a:lnTo>
                  <a:lnTo>
                    <a:pt x="11" y="15"/>
                  </a:lnTo>
                  <a:lnTo>
                    <a:pt x="11" y="9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30"/>
            <p:cNvSpPr>
              <a:spLocks/>
            </p:cNvSpPr>
            <p:nvPr/>
          </p:nvSpPr>
          <p:spPr bwMode="auto">
            <a:xfrm>
              <a:off x="3708400" y="5467351"/>
              <a:ext cx="139700" cy="122238"/>
            </a:xfrm>
            <a:custGeom>
              <a:avLst/>
              <a:gdLst/>
              <a:ahLst/>
              <a:cxnLst>
                <a:cxn ang="0">
                  <a:pos x="103" y="31"/>
                </a:cxn>
                <a:cxn ang="0">
                  <a:pos x="97" y="35"/>
                </a:cxn>
                <a:cxn ang="0">
                  <a:pos x="86" y="44"/>
                </a:cxn>
                <a:cxn ang="0">
                  <a:pos x="71" y="59"/>
                </a:cxn>
                <a:cxn ang="0">
                  <a:pos x="53" y="76"/>
                </a:cxn>
                <a:cxn ang="0">
                  <a:pos x="34" y="94"/>
                </a:cxn>
                <a:cxn ang="0">
                  <a:pos x="19" y="113"/>
                </a:cxn>
                <a:cxn ang="0">
                  <a:pos x="6" y="124"/>
                </a:cxn>
                <a:cxn ang="0">
                  <a:pos x="2" y="133"/>
                </a:cxn>
                <a:cxn ang="0">
                  <a:pos x="2" y="151"/>
                </a:cxn>
                <a:cxn ang="0">
                  <a:pos x="17" y="154"/>
                </a:cxn>
                <a:cxn ang="0">
                  <a:pos x="27" y="149"/>
                </a:cxn>
                <a:cxn ang="0">
                  <a:pos x="46" y="137"/>
                </a:cxn>
                <a:cxn ang="0">
                  <a:pos x="71" y="118"/>
                </a:cxn>
                <a:cxn ang="0">
                  <a:pos x="99" y="101"/>
                </a:cxn>
                <a:cxn ang="0">
                  <a:pos x="126" y="82"/>
                </a:cxn>
                <a:cxn ang="0">
                  <a:pos x="150" y="67"/>
                </a:cxn>
                <a:cxn ang="0">
                  <a:pos x="169" y="52"/>
                </a:cxn>
                <a:cxn ang="0">
                  <a:pos x="177" y="46"/>
                </a:cxn>
                <a:cxn ang="0">
                  <a:pos x="177" y="35"/>
                </a:cxn>
                <a:cxn ang="0">
                  <a:pos x="175" y="19"/>
                </a:cxn>
                <a:cxn ang="0">
                  <a:pos x="173" y="6"/>
                </a:cxn>
                <a:cxn ang="0">
                  <a:pos x="164" y="0"/>
                </a:cxn>
                <a:cxn ang="0">
                  <a:pos x="164" y="6"/>
                </a:cxn>
                <a:cxn ang="0">
                  <a:pos x="166" y="19"/>
                </a:cxn>
                <a:cxn ang="0">
                  <a:pos x="166" y="33"/>
                </a:cxn>
                <a:cxn ang="0">
                  <a:pos x="166" y="42"/>
                </a:cxn>
                <a:cxn ang="0">
                  <a:pos x="156" y="46"/>
                </a:cxn>
                <a:cxn ang="0">
                  <a:pos x="141" y="57"/>
                </a:cxn>
                <a:cxn ang="0">
                  <a:pos x="120" y="73"/>
                </a:cxn>
                <a:cxn ang="0">
                  <a:pos x="95" y="92"/>
                </a:cxn>
                <a:cxn ang="0">
                  <a:pos x="69" y="107"/>
                </a:cxn>
                <a:cxn ang="0">
                  <a:pos x="46" y="122"/>
                </a:cxn>
                <a:cxn ang="0">
                  <a:pos x="31" y="132"/>
                </a:cxn>
                <a:cxn ang="0">
                  <a:pos x="25" y="133"/>
                </a:cxn>
                <a:cxn ang="0">
                  <a:pos x="29" y="122"/>
                </a:cxn>
                <a:cxn ang="0">
                  <a:pos x="42" y="109"/>
                </a:cxn>
                <a:cxn ang="0">
                  <a:pos x="57" y="94"/>
                </a:cxn>
                <a:cxn ang="0">
                  <a:pos x="71" y="80"/>
                </a:cxn>
                <a:cxn ang="0">
                  <a:pos x="84" y="67"/>
                </a:cxn>
                <a:cxn ang="0">
                  <a:pos x="97" y="54"/>
                </a:cxn>
                <a:cxn ang="0">
                  <a:pos x="110" y="42"/>
                </a:cxn>
                <a:cxn ang="0">
                  <a:pos x="122" y="33"/>
                </a:cxn>
                <a:cxn ang="0">
                  <a:pos x="103" y="8"/>
                </a:cxn>
              </a:cxnLst>
              <a:rect l="0" t="0" r="r" b="b"/>
              <a:pathLst>
                <a:path w="177" h="154">
                  <a:moveTo>
                    <a:pt x="103" y="8"/>
                  </a:moveTo>
                  <a:lnTo>
                    <a:pt x="103" y="31"/>
                  </a:lnTo>
                  <a:lnTo>
                    <a:pt x="101" y="31"/>
                  </a:lnTo>
                  <a:lnTo>
                    <a:pt x="97" y="35"/>
                  </a:lnTo>
                  <a:lnTo>
                    <a:pt x="91" y="38"/>
                  </a:lnTo>
                  <a:lnTo>
                    <a:pt x="86" y="44"/>
                  </a:lnTo>
                  <a:lnTo>
                    <a:pt x="78" y="50"/>
                  </a:lnTo>
                  <a:lnTo>
                    <a:pt x="71" y="59"/>
                  </a:lnTo>
                  <a:lnTo>
                    <a:pt x="61" y="67"/>
                  </a:lnTo>
                  <a:lnTo>
                    <a:pt x="53" y="76"/>
                  </a:lnTo>
                  <a:lnTo>
                    <a:pt x="44" y="84"/>
                  </a:lnTo>
                  <a:lnTo>
                    <a:pt x="34" y="94"/>
                  </a:lnTo>
                  <a:lnTo>
                    <a:pt x="27" y="103"/>
                  </a:lnTo>
                  <a:lnTo>
                    <a:pt x="19" y="113"/>
                  </a:lnTo>
                  <a:lnTo>
                    <a:pt x="12" y="118"/>
                  </a:lnTo>
                  <a:lnTo>
                    <a:pt x="6" y="124"/>
                  </a:lnTo>
                  <a:lnTo>
                    <a:pt x="4" y="130"/>
                  </a:lnTo>
                  <a:lnTo>
                    <a:pt x="2" y="133"/>
                  </a:lnTo>
                  <a:lnTo>
                    <a:pt x="0" y="143"/>
                  </a:lnTo>
                  <a:lnTo>
                    <a:pt x="2" y="151"/>
                  </a:lnTo>
                  <a:lnTo>
                    <a:pt x="8" y="154"/>
                  </a:lnTo>
                  <a:lnTo>
                    <a:pt x="17" y="154"/>
                  </a:lnTo>
                  <a:lnTo>
                    <a:pt x="19" y="151"/>
                  </a:lnTo>
                  <a:lnTo>
                    <a:pt x="27" y="149"/>
                  </a:lnTo>
                  <a:lnTo>
                    <a:pt x="34" y="143"/>
                  </a:lnTo>
                  <a:lnTo>
                    <a:pt x="46" y="137"/>
                  </a:lnTo>
                  <a:lnTo>
                    <a:pt x="57" y="128"/>
                  </a:lnTo>
                  <a:lnTo>
                    <a:pt x="71" y="118"/>
                  </a:lnTo>
                  <a:lnTo>
                    <a:pt x="84" y="109"/>
                  </a:lnTo>
                  <a:lnTo>
                    <a:pt x="99" y="101"/>
                  </a:lnTo>
                  <a:lnTo>
                    <a:pt x="112" y="92"/>
                  </a:lnTo>
                  <a:lnTo>
                    <a:pt x="126" y="82"/>
                  </a:lnTo>
                  <a:lnTo>
                    <a:pt x="139" y="73"/>
                  </a:lnTo>
                  <a:lnTo>
                    <a:pt x="150" y="67"/>
                  </a:lnTo>
                  <a:lnTo>
                    <a:pt x="160" y="57"/>
                  </a:lnTo>
                  <a:lnTo>
                    <a:pt x="169" y="52"/>
                  </a:lnTo>
                  <a:lnTo>
                    <a:pt x="173" y="48"/>
                  </a:lnTo>
                  <a:lnTo>
                    <a:pt x="177" y="46"/>
                  </a:lnTo>
                  <a:lnTo>
                    <a:pt x="177" y="40"/>
                  </a:lnTo>
                  <a:lnTo>
                    <a:pt x="177" y="35"/>
                  </a:lnTo>
                  <a:lnTo>
                    <a:pt x="177" y="27"/>
                  </a:lnTo>
                  <a:lnTo>
                    <a:pt x="175" y="19"/>
                  </a:lnTo>
                  <a:lnTo>
                    <a:pt x="173" y="12"/>
                  </a:lnTo>
                  <a:lnTo>
                    <a:pt x="173" y="6"/>
                  </a:lnTo>
                  <a:lnTo>
                    <a:pt x="171" y="2"/>
                  </a:lnTo>
                  <a:lnTo>
                    <a:pt x="164" y="0"/>
                  </a:lnTo>
                  <a:lnTo>
                    <a:pt x="164" y="2"/>
                  </a:lnTo>
                  <a:lnTo>
                    <a:pt x="164" y="6"/>
                  </a:lnTo>
                  <a:lnTo>
                    <a:pt x="164" y="12"/>
                  </a:lnTo>
                  <a:lnTo>
                    <a:pt x="166" y="19"/>
                  </a:lnTo>
                  <a:lnTo>
                    <a:pt x="166" y="27"/>
                  </a:lnTo>
                  <a:lnTo>
                    <a:pt x="166" y="33"/>
                  </a:lnTo>
                  <a:lnTo>
                    <a:pt x="166" y="38"/>
                  </a:lnTo>
                  <a:lnTo>
                    <a:pt x="166" y="4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50" y="50"/>
                  </a:lnTo>
                  <a:lnTo>
                    <a:pt x="141" y="57"/>
                  </a:lnTo>
                  <a:lnTo>
                    <a:pt x="129" y="65"/>
                  </a:lnTo>
                  <a:lnTo>
                    <a:pt x="120" y="73"/>
                  </a:lnTo>
                  <a:lnTo>
                    <a:pt x="107" y="82"/>
                  </a:lnTo>
                  <a:lnTo>
                    <a:pt x="95" y="92"/>
                  </a:lnTo>
                  <a:lnTo>
                    <a:pt x="80" y="97"/>
                  </a:lnTo>
                  <a:lnTo>
                    <a:pt x="69" y="107"/>
                  </a:lnTo>
                  <a:lnTo>
                    <a:pt x="57" y="113"/>
                  </a:lnTo>
                  <a:lnTo>
                    <a:pt x="46" y="122"/>
                  </a:lnTo>
                  <a:lnTo>
                    <a:pt x="36" y="126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5" y="133"/>
                  </a:lnTo>
                  <a:lnTo>
                    <a:pt x="23" y="128"/>
                  </a:lnTo>
                  <a:lnTo>
                    <a:pt x="29" y="122"/>
                  </a:lnTo>
                  <a:lnTo>
                    <a:pt x="34" y="113"/>
                  </a:lnTo>
                  <a:lnTo>
                    <a:pt x="42" y="109"/>
                  </a:lnTo>
                  <a:lnTo>
                    <a:pt x="48" y="103"/>
                  </a:lnTo>
                  <a:lnTo>
                    <a:pt x="57" y="94"/>
                  </a:lnTo>
                  <a:lnTo>
                    <a:pt x="63" y="86"/>
                  </a:lnTo>
                  <a:lnTo>
                    <a:pt x="71" y="80"/>
                  </a:lnTo>
                  <a:lnTo>
                    <a:pt x="76" y="73"/>
                  </a:lnTo>
                  <a:lnTo>
                    <a:pt x="84" y="67"/>
                  </a:lnTo>
                  <a:lnTo>
                    <a:pt x="90" y="59"/>
                  </a:lnTo>
                  <a:lnTo>
                    <a:pt x="97" y="54"/>
                  </a:lnTo>
                  <a:lnTo>
                    <a:pt x="103" y="48"/>
                  </a:lnTo>
                  <a:lnTo>
                    <a:pt x="110" y="42"/>
                  </a:lnTo>
                  <a:lnTo>
                    <a:pt x="118" y="35"/>
                  </a:lnTo>
                  <a:lnTo>
                    <a:pt x="122" y="33"/>
                  </a:lnTo>
                  <a:lnTo>
                    <a:pt x="118" y="8"/>
                  </a:lnTo>
                  <a:lnTo>
                    <a:pt x="103" y="8"/>
                  </a:lnTo>
                  <a:lnTo>
                    <a:pt x="103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31"/>
            <p:cNvSpPr>
              <a:spLocks/>
            </p:cNvSpPr>
            <p:nvPr/>
          </p:nvSpPr>
          <p:spPr bwMode="auto">
            <a:xfrm>
              <a:off x="3851275" y="5470526"/>
              <a:ext cx="155575" cy="12223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25"/>
                </a:cxn>
                <a:cxn ang="0">
                  <a:pos x="7" y="36"/>
                </a:cxn>
                <a:cxn ang="0">
                  <a:pos x="11" y="44"/>
                </a:cxn>
                <a:cxn ang="0">
                  <a:pos x="25" y="53"/>
                </a:cxn>
                <a:cxn ang="0">
                  <a:pos x="45" y="69"/>
                </a:cxn>
                <a:cxn ang="0">
                  <a:pos x="74" y="90"/>
                </a:cxn>
                <a:cxn ang="0">
                  <a:pos x="101" y="110"/>
                </a:cxn>
                <a:cxn ang="0">
                  <a:pos x="129" y="129"/>
                </a:cxn>
                <a:cxn ang="0">
                  <a:pos x="150" y="145"/>
                </a:cxn>
                <a:cxn ang="0">
                  <a:pos x="167" y="152"/>
                </a:cxn>
                <a:cxn ang="0">
                  <a:pos x="182" y="148"/>
                </a:cxn>
                <a:cxn ang="0">
                  <a:pos x="196" y="135"/>
                </a:cxn>
                <a:cxn ang="0">
                  <a:pos x="186" y="124"/>
                </a:cxn>
                <a:cxn ang="0">
                  <a:pos x="177" y="114"/>
                </a:cxn>
                <a:cxn ang="0">
                  <a:pos x="163" y="103"/>
                </a:cxn>
                <a:cxn ang="0">
                  <a:pos x="150" y="91"/>
                </a:cxn>
                <a:cxn ang="0">
                  <a:pos x="135" y="78"/>
                </a:cxn>
                <a:cxn ang="0">
                  <a:pos x="122" y="65"/>
                </a:cxn>
                <a:cxn ang="0">
                  <a:pos x="106" y="53"/>
                </a:cxn>
                <a:cxn ang="0">
                  <a:pos x="104" y="46"/>
                </a:cxn>
                <a:cxn ang="0">
                  <a:pos x="102" y="34"/>
                </a:cxn>
                <a:cxn ang="0">
                  <a:pos x="101" y="17"/>
                </a:cxn>
                <a:cxn ang="0">
                  <a:pos x="87" y="17"/>
                </a:cxn>
                <a:cxn ang="0">
                  <a:pos x="85" y="40"/>
                </a:cxn>
                <a:cxn ang="0">
                  <a:pos x="76" y="40"/>
                </a:cxn>
                <a:cxn ang="0">
                  <a:pos x="76" y="46"/>
                </a:cxn>
                <a:cxn ang="0">
                  <a:pos x="91" y="53"/>
                </a:cxn>
                <a:cxn ang="0">
                  <a:pos x="102" y="59"/>
                </a:cxn>
                <a:cxn ang="0">
                  <a:pos x="118" y="72"/>
                </a:cxn>
                <a:cxn ang="0">
                  <a:pos x="131" y="84"/>
                </a:cxn>
                <a:cxn ang="0">
                  <a:pos x="146" y="97"/>
                </a:cxn>
                <a:cxn ang="0">
                  <a:pos x="160" y="109"/>
                </a:cxn>
                <a:cxn ang="0">
                  <a:pos x="173" y="126"/>
                </a:cxn>
                <a:cxn ang="0">
                  <a:pos x="169" y="141"/>
                </a:cxn>
                <a:cxn ang="0">
                  <a:pos x="156" y="135"/>
                </a:cxn>
                <a:cxn ang="0">
                  <a:pos x="141" y="128"/>
                </a:cxn>
                <a:cxn ang="0">
                  <a:pos x="122" y="112"/>
                </a:cxn>
                <a:cxn ang="0">
                  <a:pos x="99" y="95"/>
                </a:cxn>
                <a:cxn ang="0">
                  <a:pos x="74" y="76"/>
                </a:cxn>
                <a:cxn ang="0">
                  <a:pos x="49" y="59"/>
                </a:cxn>
                <a:cxn ang="0">
                  <a:pos x="30" y="44"/>
                </a:cxn>
                <a:cxn ang="0">
                  <a:pos x="21" y="34"/>
                </a:cxn>
                <a:cxn ang="0">
                  <a:pos x="19" y="23"/>
                </a:cxn>
                <a:cxn ang="0">
                  <a:pos x="19" y="8"/>
                </a:cxn>
                <a:cxn ang="0">
                  <a:pos x="0" y="0"/>
                </a:cxn>
              </a:cxnLst>
              <a:rect l="0" t="0" r="r" b="b"/>
              <a:pathLst>
                <a:path w="196" h="154">
                  <a:moveTo>
                    <a:pt x="0" y="0"/>
                  </a:moveTo>
                  <a:lnTo>
                    <a:pt x="0" y="6"/>
                  </a:lnTo>
                  <a:lnTo>
                    <a:pt x="2" y="17"/>
                  </a:lnTo>
                  <a:lnTo>
                    <a:pt x="4" y="25"/>
                  </a:lnTo>
                  <a:lnTo>
                    <a:pt x="6" y="31"/>
                  </a:lnTo>
                  <a:lnTo>
                    <a:pt x="7" y="36"/>
                  </a:lnTo>
                  <a:lnTo>
                    <a:pt x="9" y="42"/>
                  </a:lnTo>
                  <a:lnTo>
                    <a:pt x="11" y="44"/>
                  </a:lnTo>
                  <a:lnTo>
                    <a:pt x="17" y="48"/>
                  </a:lnTo>
                  <a:lnTo>
                    <a:pt x="25" y="53"/>
                  </a:lnTo>
                  <a:lnTo>
                    <a:pt x="34" y="63"/>
                  </a:lnTo>
                  <a:lnTo>
                    <a:pt x="45" y="69"/>
                  </a:lnTo>
                  <a:lnTo>
                    <a:pt x="59" y="80"/>
                  </a:lnTo>
                  <a:lnTo>
                    <a:pt x="74" y="90"/>
                  </a:lnTo>
                  <a:lnTo>
                    <a:pt x="87" y="101"/>
                  </a:lnTo>
                  <a:lnTo>
                    <a:pt x="101" y="110"/>
                  </a:lnTo>
                  <a:lnTo>
                    <a:pt x="116" y="120"/>
                  </a:lnTo>
                  <a:lnTo>
                    <a:pt x="129" y="129"/>
                  </a:lnTo>
                  <a:lnTo>
                    <a:pt x="141" y="139"/>
                  </a:lnTo>
                  <a:lnTo>
                    <a:pt x="150" y="145"/>
                  </a:lnTo>
                  <a:lnTo>
                    <a:pt x="160" y="148"/>
                  </a:lnTo>
                  <a:lnTo>
                    <a:pt x="167" y="152"/>
                  </a:lnTo>
                  <a:lnTo>
                    <a:pt x="171" y="154"/>
                  </a:lnTo>
                  <a:lnTo>
                    <a:pt x="182" y="148"/>
                  </a:lnTo>
                  <a:lnTo>
                    <a:pt x="192" y="143"/>
                  </a:lnTo>
                  <a:lnTo>
                    <a:pt x="196" y="135"/>
                  </a:lnTo>
                  <a:lnTo>
                    <a:pt x="192" y="128"/>
                  </a:lnTo>
                  <a:lnTo>
                    <a:pt x="186" y="124"/>
                  </a:lnTo>
                  <a:lnTo>
                    <a:pt x="182" y="120"/>
                  </a:lnTo>
                  <a:lnTo>
                    <a:pt x="177" y="114"/>
                  </a:lnTo>
                  <a:lnTo>
                    <a:pt x="171" y="110"/>
                  </a:lnTo>
                  <a:lnTo>
                    <a:pt x="163" y="103"/>
                  </a:lnTo>
                  <a:lnTo>
                    <a:pt x="156" y="97"/>
                  </a:lnTo>
                  <a:lnTo>
                    <a:pt x="150" y="91"/>
                  </a:lnTo>
                  <a:lnTo>
                    <a:pt x="142" y="86"/>
                  </a:lnTo>
                  <a:lnTo>
                    <a:pt x="135" y="78"/>
                  </a:lnTo>
                  <a:lnTo>
                    <a:pt x="129" y="70"/>
                  </a:lnTo>
                  <a:lnTo>
                    <a:pt x="122" y="65"/>
                  </a:lnTo>
                  <a:lnTo>
                    <a:pt x="116" y="61"/>
                  </a:lnTo>
                  <a:lnTo>
                    <a:pt x="106" y="53"/>
                  </a:lnTo>
                  <a:lnTo>
                    <a:pt x="104" y="50"/>
                  </a:lnTo>
                  <a:lnTo>
                    <a:pt x="104" y="46"/>
                  </a:lnTo>
                  <a:lnTo>
                    <a:pt x="104" y="40"/>
                  </a:lnTo>
                  <a:lnTo>
                    <a:pt x="102" y="34"/>
                  </a:lnTo>
                  <a:lnTo>
                    <a:pt x="102" y="29"/>
                  </a:lnTo>
                  <a:lnTo>
                    <a:pt x="101" y="17"/>
                  </a:lnTo>
                  <a:lnTo>
                    <a:pt x="101" y="13"/>
                  </a:lnTo>
                  <a:lnTo>
                    <a:pt x="87" y="17"/>
                  </a:lnTo>
                  <a:lnTo>
                    <a:pt x="89" y="42"/>
                  </a:lnTo>
                  <a:lnTo>
                    <a:pt x="85" y="40"/>
                  </a:lnTo>
                  <a:lnTo>
                    <a:pt x="80" y="40"/>
                  </a:lnTo>
                  <a:lnTo>
                    <a:pt x="76" y="40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83" y="50"/>
                  </a:lnTo>
                  <a:lnTo>
                    <a:pt x="91" y="53"/>
                  </a:lnTo>
                  <a:lnTo>
                    <a:pt x="99" y="55"/>
                  </a:lnTo>
                  <a:lnTo>
                    <a:pt x="102" y="59"/>
                  </a:lnTo>
                  <a:lnTo>
                    <a:pt x="112" y="69"/>
                  </a:lnTo>
                  <a:lnTo>
                    <a:pt x="118" y="72"/>
                  </a:lnTo>
                  <a:lnTo>
                    <a:pt x="125" y="78"/>
                  </a:lnTo>
                  <a:lnTo>
                    <a:pt x="131" y="84"/>
                  </a:lnTo>
                  <a:lnTo>
                    <a:pt x="141" y="91"/>
                  </a:lnTo>
                  <a:lnTo>
                    <a:pt x="146" y="97"/>
                  </a:lnTo>
                  <a:lnTo>
                    <a:pt x="152" y="103"/>
                  </a:lnTo>
                  <a:lnTo>
                    <a:pt x="160" y="109"/>
                  </a:lnTo>
                  <a:lnTo>
                    <a:pt x="165" y="116"/>
                  </a:lnTo>
                  <a:lnTo>
                    <a:pt x="173" y="126"/>
                  </a:lnTo>
                  <a:lnTo>
                    <a:pt x="175" y="131"/>
                  </a:lnTo>
                  <a:lnTo>
                    <a:pt x="169" y="141"/>
                  </a:lnTo>
                  <a:lnTo>
                    <a:pt x="160" y="139"/>
                  </a:lnTo>
                  <a:lnTo>
                    <a:pt x="156" y="135"/>
                  </a:lnTo>
                  <a:lnTo>
                    <a:pt x="150" y="133"/>
                  </a:lnTo>
                  <a:lnTo>
                    <a:pt x="141" y="128"/>
                  </a:lnTo>
                  <a:lnTo>
                    <a:pt x="133" y="120"/>
                  </a:lnTo>
                  <a:lnTo>
                    <a:pt x="122" y="112"/>
                  </a:lnTo>
                  <a:lnTo>
                    <a:pt x="110" y="105"/>
                  </a:lnTo>
                  <a:lnTo>
                    <a:pt x="99" y="95"/>
                  </a:lnTo>
                  <a:lnTo>
                    <a:pt x="85" y="88"/>
                  </a:lnTo>
                  <a:lnTo>
                    <a:pt x="74" y="76"/>
                  </a:lnTo>
                  <a:lnTo>
                    <a:pt x="61" y="69"/>
                  </a:lnTo>
                  <a:lnTo>
                    <a:pt x="49" y="59"/>
                  </a:lnTo>
                  <a:lnTo>
                    <a:pt x="40" y="51"/>
                  </a:lnTo>
                  <a:lnTo>
                    <a:pt x="30" y="44"/>
                  </a:lnTo>
                  <a:lnTo>
                    <a:pt x="25" y="38"/>
                  </a:lnTo>
                  <a:lnTo>
                    <a:pt x="21" y="34"/>
                  </a:lnTo>
                  <a:lnTo>
                    <a:pt x="21" y="32"/>
                  </a:lnTo>
                  <a:lnTo>
                    <a:pt x="19" y="23"/>
                  </a:lnTo>
                  <a:lnTo>
                    <a:pt x="19" y="15"/>
                  </a:lnTo>
                  <a:lnTo>
                    <a:pt x="19" y="8"/>
                  </a:lnTo>
                  <a:lnTo>
                    <a:pt x="21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932"/>
            <p:cNvSpPr>
              <a:spLocks/>
            </p:cNvSpPr>
            <p:nvPr/>
          </p:nvSpPr>
          <p:spPr bwMode="auto">
            <a:xfrm>
              <a:off x="3925887" y="4667251"/>
              <a:ext cx="63500" cy="176213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76" y="0"/>
                </a:cxn>
                <a:cxn ang="0">
                  <a:pos x="80" y="4"/>
                </a:cxn>
                <a:cxn ang="0">
                  <a:pos x="80" y="10"/>
                </a:cxn>
                <a:cxn ang="0">
                  <a:pos x="76" y="18"/>
                </a:cxn>
                <a:cxn ang="0">
                  <a:pos x="74" y="21"/>
                </a:cxn>
                <a:cxn ang="0">
                  <a:pos x="70" y="29"/>
                </a:cxn>
                <a:cxn ang="0">
                  <a:pos x="66" y="38"/>
                </a:cxn>
                <a:cxn ang="0">
                  <a:pos x="61" y="54"/>
                </a:cxn>
                <a:cxn ang="0">
                  <a:pos x="55" y="69"/>
                </a:cxn>
                <a:cxn ang="0">
                  <a:pos x="51" y="88"/>
                </a:cxn>
                <a:cxn ang="0">
                  <a:pos x="46" y="105"/>
                </a:cxn>
                <a:cxn ang="0">
                  <a:pos x="40" y="124"/>
                </a:cxn>
                <a:cxn ang="0">
                  <a:pos x="32" y="143"/>
                </a:cxn>
                <a:cxn ang="0">
                  <a:pos x="27" y="160"/>
                </a:cxn>
                <a:cxn ang="0">
                  <a:pos x="21" y="177"/>
                </a:cxn>
                <a:cxn ang="0">
                  <a:pos x="19" y="192"/>
                </a:cxn>
                <a:cxn ang="0">
                  <a:pos x="15" y="204"/>
                </a:cxn>
                <a:cxn ang="0">
                  <a:pos x="11" y="213"/>
                </a:cxn>
                <a:cxn ang="0">
                  <a:pos x="9" y="221"/>
                </a:cxn>
                <a:cxn ang="0">
                  <a:pos x="9" y="223"/>
                </a:cxn>
                <a:cxn ang="0">
                  <a:pos x="0" y="223"/>
                </a:cxn>
                <a:cxn ang="0">
                  <a:pos x="0" y="223"/>
                </a:cxn>
              </a:cxnLst>
              <a:rect l="0" t="0" r="r" b="b"/>
              <a:pathLst>
                <a:path w="80" h="223">
                  <a:moveTo>
                    <a:pt x="0" y="223"/>
                  </a:moveTo>
                  <a:lnTo>
                    <a:pt x="76" y="0"/>
                  </a:lnTo>
                  <a:lnTo>
                    <a:pt x="80" y="4"/>
                  </a:lnTo>
                  <a:lnTo>
                    <a:pt x="80" y="10"/>
                  </a:lnTo>
                  <a:lnTo>
                    <a:pt x="76" y="18"/>
                  </a:lnTo>
                  <a:lnTo>
                    <a:pt x="74" y="21"/>
                  </a:lnTo>
                  <a:lnTo>
                    <a:pt x="70" y="29"/>
                  </a:lnTo>
                  <a:lnTo>
                    <a:pt x="66" y="38"/>
                  </a:lnTo>
                  <a:lnTo>
                    <a:pt x="61" y="54"/>
                  </a:lnTo>
                  <a:lnTo>
                    <a:pt x="55" y="69"/>
                  </a:lnTo>
                  <a:lnTo>
                    <a:pt x="51" y="88"/>
                  </a:lnTo>
                  <a:lnTo>
                    <a:pt x="46" y="105"/>
                  </a:lnTo>
                  <a:lnTo>
                    <a:pt x="40" y="124"/>
                  </a:lnTo>
                  <a:lnTo>
                    <a:pt x="32" y="143"/>
                  </a:lnTo>
                  <a:lnTo>
                    <a:pt x="27" y="160"/>
                  </a:lnTo>
                  <a:lnTo>
                    <a:pt x="21" y="177"/>
                  </a:lnTo>
                  <a:lnTo>
                    <a:pt x="19" y="192"/>
                  </a:lnTo>
                  <a:lnTo>
                    <a:pt x="15" y="204"/>
                  </a:lnTo>
                  <a:lnTo>
                    <a:pt x="11" y="213"/>
                  </a:lnTo>
                  <a:lnTo>
                    <a:pt x="9" y="221"/>
                  </a:lnTo>
                  <a:lnTo>
                    <a:pt x="9" y="223"/>
                  </a:lnTo>
                  <a:lnTo>
                    <a:pt x="0" y="223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933"/>
            <p:cNvSpPr>
              <a:spLocks/>
            </p:cNvSpPr>
            <p:nvPr/>
          </p:nvSpPr>
          <p:spPr bwMode="auto">
            <a:xfrm>
              <a:off x="4827587" y="4956176"/>
              <a:ext cx="80962" cy="92075"/>
            </a:xfrm>
            <a:custGeom>
              <a:avLst/>
              <a:gdLst/>
              <a:ahLst/>
              <a:cxnLst>
                <a:cxn ang="0">
                  <a:pos x="46" y="11"/>
                </a:cxn>
                <a:cxn ang="0">
                  <a:pos x="40" y="5"/>
                </a:cxn>
                <a:cxn ang="0">
                  <a:pos x="50" y="0"/>
                </a:cxn>
                <a:cxn ang="0">
                  <a:pos x="55" y="5"/>
                </a:cxn>
                <a:cxn ang="0">
                  <a:pos x="50" y="11"/>
                </a:cxn>
                <a:cxn ang="0">
                  <a:pos x="84" y="30"/>
                </a:cxn>
                <a:cxn ang="0">
                  <a:pos x="86" y="22"/>
                </a:cxn>
                <a:cxn ang="0">
                  <a:pos x="90" y="30"/>
                </a:cxn>
                <a:cxn ang="0">
                  <a:pos x="86" y="32"/>
                </a:cxn>
                <a:cxn ang="0">
                  <a:pos x="93" y="57"/>
                </a:cxn>
                <a:cxn ang="0">
                  <a:pos x="101" y="57"/>
                </a:cxn>
                <a:cxn ang="0">
                  <a:pos x="101" y="64"/>
                </a:cxn>
                <a:cxn ang="0">
                  <a:pos x="95" y="62"/>
                </a:cxn>
                <a:cxn ang="0">
                  <a:pos x="55" y="62"/>
                </a:cxn>
                <a:cxn ang="0">
                  <a:pos x="90" y="89"/>
                </a:cxn>
                <a:cxn ang="0">
                  <a:pos x="95" y="93"/>
                </a:cxn>
                <a:cxn ang="0">
                  <a:pos x="86" y="98"/>
                </a:cxn>
                <a:cxn ang="0">
                  <a:pos x="50" y="72"/>
                </a:cxn>
                <a:cxn ang="0">
                  <a:pos x="53" y="106"/>
                </a:cxn>
                <a:cxn ang="0">
                  <a:pos x="55" y="114"/>
                </a:cxn>
                <a:cxn ang="0">
                  <a:pos x="46" y="112"/>
                </a:cxn>
                <a:cxn ang="0">
                  <a:pos x="48" y="106"/>
                </a:cxn>
                <a:cxn ang="0">
                  <a:pos x="25" y="93"/>
                </a:cxn>
                <a:cxn ang="0">
                  <a:pos x="23" y="100"/>
                </a:cxn>
                <a:cxn ang="0">
                  <a:pos x="13" y="95"/>
                </a:cxn>
                <a:cxn ang="0">
                  <a:pos x="21" y="93"/>
                </a:cxn>
                <a:cxn ang="0">
                  <a:pos x="10" y="62"/>
                </a:cxn>
                <a:cxn ang="0">
                  <a:pos x="4" y="70"/>
                </a:cxn>
                <a:cxn ang="0">
                  <a:pos x="0" y="62"/>
                </a:cxn>
                <a:cxn ang="0">
                  <a:pos x="10" y="62"/>
                </a:cxn>
                <a:cxn ang="0">
                  <a:pos x="27" y="38"/>
                </a:cxn>
                <a:cxn ang="0">
                  <a:pos x="23" y="36"/>
                </a:cxn>
                <a:cxn ang="0">
                  <a:pos x="31" y="32"/>
                </a:cxn>
                <a:cxn ang="0">
                  <a:pos x="31" y="39"/>
                </a:cxn>
                <a:cxn ang="0">
                  <a:pos x="46" y="55"/>
                </a:cxn>
              </a:cxnLst>
              <a:rect l="0" t="0" r="r" b="b"/>
              <a:pathLst>
                <a:path w="103" h="116">
                  <a:moveTo>
                    <a:pt x="46" y="55"/>
                  </a:moveTo>
                  <a:lnTo>
                    <a:pt x="46" y="11"/>
                  </a:lnTo>
                  <a:lnTo>
                    <a:pt x="44" y="9"/>
                  </a:lnTo>
                  <a:lnTo>
                    <a:pt x="40" y="5"/>
                  </a:lnTo>
                  <a:lnTo>
                    <a:pt x="44" y="0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55" y="5"/>
                  </a:lnTo>
                  <a:lnTo>
                    <a:pt x="53" y="9"/>
                  </a:lnTo>
                  <a:lnTo>
                    <a:pt x="50" y="11"/>
                  </a:lnTo>
                  <a:lnTo>
                    <a:pt x="51" y="57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30"/>
                  </a:lnTo>
                  <a:lnTo>
                    <a:pt x="88" y="32"/>
                  </a:lnTo>
                  <a:lnTo>
                    <a:pt x="86" y="32"/>
                  </a:lnTo>
                  <a:lnTo>
                    <a:pt x="5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1" y="57"/>
                  </a:lnTo>
                  <a:lnTo>
                    <a:pt x="103" y="60"/>
                  </a:lnTo>
                  <a:lnTo>
                    <a:pt x="101" y="64"/>
                  </a:lnTo>
                  <a:lnTo>
                    <a:pt x="99" y="66"/>
                  </a:lnTo>
                  <a:lnTo>
                    <a:pt x="95" y="62"/>
                  </a:lnTo>
                  <a:lnTo>
                    <a:pt x="93" y="62"/>
                  </a:lnTo>
                  <a:lnTo>
                    <a:pt x="55" y="62"/>
                  </a:lnTo>
                  <a:lnTo>
                    <a:pt x="86" y="89"/>
                  </a:lnTo>
                  <a:lnTo>
                    <a:pt x="90" y="89"/>
                  </a:lnTo>
                  <a:lnTo>
                    <a:pt x="93" y="91"/>
                  </a:lnTo>
                  <a:lnTo>
                    <a:pt x="95" y="93"/>
                  </a:lnTo>
                  <a:lnTo>
                    <a:pt x="93" y="98"/>
                  </a:lnTo>
                  <a:lnTo>
                    <a:pt x="86" y="98"/>
                  </a:lnTo>
                  <a:lnTo>
                    <a:pt x="86" y="93"/>
                  </a:lnTo>
                  <a:lnTo>
                    <a:pt x="50" y="72"/>
                  </a:lnTo>
                  <a:lnTo>
                    <a:pt x="51" y="106"/>
                  </a:lnTo>
                  <a:lnTo>
                    <a:pt x="53" y="106"/>
                  </a:lnTo>
                  <a:lnTo>
                    <a:pt x="53" y="110"/>
                  </a:lnTo>
                  <a:lnTo>
                    <a:pt x="55" y="114"/>
                  </a:lnTo>
                  <a:lnTo>
                    <a:pt x="50" y="116"/>
                  </a:lnTo>
                  <a:lnTo>
                    <a:pt x="46" y="112"/>
                  </a:lnTo>
                  <a:lnTo>
                    <a:pt x="44" y="110"/>
                  </a:lnTo>
                  <a:lnTo>
                    <a:pt x="48" y="106"/>
                  </a:lnTo>
                  <a:lnTo>
                    <a:pt x="46" y="72"/>
                  </a:lnTo>
                  <a:lnTo>
                    <a:pt x="25" y="93"/>
                  </a:lnTo>
                  <a:lnTo>
                    <a:pt x="25" y="95"/>
                  </a:lnTo>
                  <a:lnTo>
                    <a:pt x="23" y="100"/>
                  </a:lnTo>
                  <a:lnTo>
                    <a:pt x="15" y="98"/>
                  </a:lnTo>
                  <a:lnTo>
                    <a:pt x="13" y="95"/>
                  </a:lnTo>
                  <a:lnTo>
                    <a:pt x="17" y="91"/>
                  </a:lnTo>
                  <a:lnTo>
                    <a:pt x="21" y="93"/>
                  </a:lnTo>
                  <a:lnTo>
                    <a:pt x="44" y="62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4" y="70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8" y="57"/>
                  </a:lnTo>
                  <a:lnTo>
                    <a:pt x="10" y="62"/>
                  </a:lnTo>
                  <a:lnTo>
                    <a:pt x="44" y="57"/>
                  </a:lnTo>
                  <a:lnTo>
                    <a:pt x="27" y="38"/>
                  </a:lnTo>
                  <a:lnTo>
                    <a:pt x="23" y="38"/>
                  </a:lnTo>
                  <a:lnTo>
                    <a:pt x="23" y="36"/>
                  </a:lnTo>
                  <a:lnTo>
                    <a:pt x="27" y="32"/>
                  </a:lnTo>
                  <a:lnTo>
                    <a:pt x="31" y="32"/>
                  </a:lnTo>
                  <a:lnTo>
                    <a:pt x="31" y="34"/>
                  </a:lnTo>
                  <a:lnTo>
                    <a:pt x="31" y="39"/>
                  </a:lnTo>
                  <a:lnTo>
                    <a:pt x="46" y="55"/>
                  </a:lnTo>
                  <a:lnTo>
                    <a:pt x="46" y="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/>
          <p:cNvGrpSpPr>
            <a:grpSpLocks noChangeAspect="1"/>
          </p:cNvGrpSpPr>
          <p:nvPr/>
        </p:nvGrpSpPr>
        <p:grpSpPr>
          <a:xfrm>
            <a:off x="6642854" y="5181600"/>
            <a:ext cx="1102637" cy="1446610"/>
            <a:chOff x="846715" y="4143376"/>
            <a:chExt cx="1633537" cy="2143125"/>
          </a:xfrm>
        </p:grpSpPr>
        <p:sp>
          <p:nvSpPr>
            <p:cNvPr id="151" name="Freeform 784"/>
            <p:cNvSpPr>
              <a:spLocks/>
            </p:cNvSpPr>
            <p:nvPr/>
          </p:nvSpPr>
          <p:spPr bwMode="auto">
            <a:xfrm>
              <a:off x="1806050" y="5111751"/>
              <a:ext cx="74612" cy="84138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0" y="0"/>
                </a:cxn>
                <a:cxn ang="0">
                  <a:pos x="42" y="4"/>
                </a:cxn>
                <a:cxn ang="0">
                  <a:pos x="40" y="10"/>
                </a:cxn>
                <a:cxn ang="0">
                  <a:pos x="40" y="14"/>
                </a:cxn>
                <a:cxn ang="0">
                  <a:pos x="40" y="19"/>
                </a:cxn>
                <a:cxn ang="0">
                  <a:pos x="40" y="21"/>
                </a:cxn>
                <a:cxn ang="0">
                  <a:pos x="18" y="44"/>
                </a:cxn>
                <a:cxn ang="0">
                  <a:pos x="16" y="44"/>
                </a:cxn>
                <a:cxn ang="0">
                  <a:pos x="12" y="50"/>
                </a:cxn>
                <a:cxn ang="0">
                  <a:pos x="8" y="56"/>
                </a:cxn>
                <a:cxn ang="0">
                  <a:pos x="6" y="63"/>
                </a:cxn>
                <a:cxn ang="0">
                  <a:pos x="2" y="73"/>
                </a:cxn>
                <a:cxn ang="0">
                  <a:pos x="0" y="82"/>
                </a:cxn>
                <a:cxn ang="0">
                  <a:pos x="0" y="92"/>
                </a:cxn>
                <a:cxn ang="0">
                  <a:pos x="6" y="103"/>
                </a:cxn>
                <a:cxn ang="0">
                  <a:pos x="16" y="107"/>
                </a:cxn>
                <a:cxn ang="0">
                  <a:pos x="25" y="107"/>
                </a:cxn>
                <a:cxn ang="0">
                  <a:pos x="33" y="103"/>
                </a:cxn>
                <a:cxn ang="0">
                  <a:pos x="37" y="99"/>
                </a:cxn>
                <a:cxn ang="0">
                  <a:pos x="40" y="94"/>
                </a:cxn>
                <a:cxn ang="0">
                  <a:pos x="46" y="86"/>
                </a:cxn>
                <a:cxn ang="0">
                  <a:pos x="52" y="78"/>
                </a:cxn>
                <a:cxn ang="0">
                  <a:pos x="54" y="76"/>
                </a:cxn>
                <a:cxn ang="0">
                  <a:pos x="67" y="71"/>
                </a:cxn>
                <a:cxn ang="0">
                  <a:pos x="77" y="50"/>
                </a:cxn>
                <a:cxn ang="0">
                  <a:pos x="78" y="46"/>
                </a:cxn>
                <a:cxn ang="0">
                  <a:pos x="84" y="46"/>
                </a:cxn>
                <a:cxn ang="0">
                  <a:pos x="90" y="42"/>
                </a:cxn>
                <a:cxn ang="0">
                  <a:pos x="94" y="40"/>
                </a:cxn>
                <a:cxn ang="0">
                  <a:pos x="94" y="35"/>
                </a:cxn>
                <a:cxn ang="0">
                  <a:pos x="92" y="25"/>
                </a:cxn>
                <a:cxn ang="0">
                  <a:pos x="88" y="18"/>
                </a:cxn>
                <a:cxn ang="0">
                  <a:pos x="88" y="12"/>
                </a:cxn>
                <a:cxn ang="0">
                  <a:pos x="86" y="6"/>
                </a:cxn>
                <a:cxn ang="0">
                  <a:pos x="84" y="4"/>
                </a:cxn>
                <a:cxn ang="0">
                  <a:pos x="77" y="0"/>
                </a:cxn>
                <a:cxn ang="0">
                  <a:pos x="67" y="0"/>
                </a:cxn>
                <a:cxn ang="0">
                  <a:pos x="57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94" h="107">
                  <a:moveTo>
                    <a:pt x="54" y="0"/>
                  </a:moveTo>
                  <a:lnTo>
                    <a:pt x="50" y="0"/>
                  </a:lnTo>
                  <a:lnTo>
                    <a:pt x="42" y="4"/>
                  </a:lnTo>
                  <a:lnTo>
                    <a:pt x="40" y="10"/>
                  </a:lnTo>
                  <a:lnTo>
                    <a:pt x="40" y="14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2" y="50"/>
                  </a:lnTo>
                  <a:lnTo>
                    <a:pt x="8" y="56"/>
                  </a:lnTo>
                  <a:lnTo>
                    <a:pt x="6" y="63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6" y="103"/>
                  </a:lnTo>
                  <a:lnTo>
                    <a:pt x="16" y="107"/>
                  </a:lnTo>
                  <a:lnTo>
                    <a:pt x="25" y="107"/>
                  </a:lnTo>
                  <a:lnTo>
                    <a:pt x="33" y="103"/>
                  </a:lnTo>
                  <a:lnTo>
                    <a:pt x="37" y="99"/>
                  </a:lnTo>
                  <a:lnTo>
                    <a:pt x="40" y="94"/>
                  </a:lnTo>
                  <a:lnTo>
                    <a:pt x="46" y="86"/>
                  </a:lnTo>
                  <a:lnTo>
                    <a:pt x="52" y="78"/>
                  </a:lnTo>
                  <a:lnTo>
                    <a:pt x="54" y="76"/>
                  </a:lnTo>
                  <a:lnTo>
                    <a:pt x="67" y="71"/>
                  </a:lnTo>
                  <a:lnTo>
                    <a:pt x="77" y="50"/>
                  </a:lnTo>
                  <a:lnTo>
                    <a:pt x="78" y="46"/>
                  </a:lnTo>
                  <a:lnTo>
                    <a:pt x="84" y="46"/>
                  </a:lnTo>
                  <a:lnTo>
                    <a:pt x="90" y="42"/>
                  </a:lnTo>
                  <a:lnTo>
                    <a:pt x="94" y="40"/>
                  </a:lnTo>
                  <a:lnTo>
                    <a:pt x="94" y="35"/>
                  </a:lnTo>
                  <a:lnTo>
                    <a:pt x="92" y="25"/>
                  </a:lnTo>
                  <a:lnTo>
                    <a:pt x="88" y="18"/>
                  </a:lnTo>
                  <a:lnTo>
                    <a:pt x="88" y="12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77" y="0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90"/>
            <p:cNvSpPr>
              <a:spLocks/>
            </p:cNvSpPr>
            <p:nvPr/>
          </p:nvSpPr>
          <p:spPr bwMode="auto">
            <a:xfrm>
              <a:off x="846715" y="5930901"/>
              <a:ext cx="1633537" cy="355600"/>
            </a:xfrm>
            <a:custGeom>
              <a:avLst/>
              <a:gdLst/>
              <a:ahLst/>
              <a:cxnLst>
                <a:cxn ang="0">
                  <a:pos x="1136" y="447"/>
                </a:cxn>
                <a:cxn ang="0">
                  <a:pos x="1335" y="438"/>
                </a:cxn>
                <a:cxn ang="0">
                  <a:pos x="1520" y="419"/>
                </a:cxn>
                <a:cxn ang="0">
                  <a:pos x="1683" y="396"/>
                </a:cxn>
                <a:cxn ang="0">
                  <a:pos x="1824" y="365"/>
                </a:cxn>
                <a:cxn ang="0">
                  <a:pos x="1934" y="329"/>
                </a:cxn>
                <a:cxn ang="0">
                  <a:pos x="2012" y="289"/>
                </a:cxn>
                <a:cxn ang="0">
                  <a:pos x="2054" y="247"/>
                </a:cxn>
                <a:cxn ang="0">
                  <a:pos x="2054" y="202"/>
                </a:cxn>
                <a:cxn ang="0">
                  <a:pos x="2012" y="156"/>
                </a:cxn>
                <a:cxn ang="0">
                  <a:pos x="1934" y="114"/>
                </a:cxn>
                <a:cxn ang="0">
                  <a:pos x="1824" y="80"/>
                </a:cxn>
                <a:cxn ang="0">
                  <a:pos x="1683" y="50"/>
                </a:cxn>
                <a:cxn ang="0">
                  <a:pos x="1520" y="27"/>
                </a:cxn>
                <a:cxn ang="0">
                  <a:pos x="1335" y="10"/>
                </a:cxn>
                <a:cxn ang="0">
                  <a:pos x="1136" y="0"/>
                </a:cxn>
                <a:cxn ang="0">
                  <a:pos x="924" y="0"/>
                </a:cxn>
                <a:cxn ang="0">
                  <a:pos x="723" y="10"/>
                </a:cxn>
                <a:cxn ang="0">
                  <a:pos x="538" y="27"/>
                </a:cxn>
                <a:cxn ang="0">
                  <a:pos x="373" y="50"/>
                </a:cxn>
                <a:cxn ang="0">
                  <a:pos x="234" y="80"/>
                </a:cxn>
                <a:cxn ang="0">
                  <a:pos x="122" y="114"/>
                </a:cxn>
                <a:cxn ang="0">
                  <a:pos x="46" y="156"/>
                </a:cxn>
                <a:cxn ang="0">
                  <a:pos x="6" y="202"/>
                </a:cxn>
                <a:cxn ang="0">
                  <a:pos x="6" y="247"/>
                </a:cxn>
                <a:cxn ang="0">
                  <a:pos x="46" y="289"/>
                </a:cxn>
                <a:cxn ang="0">
                  <a:pos x="122" y="329"/>
                </a:cxn>
                <a:cxn ang="0">
                  <a:pos x="234" y="365"/>
                </a:cxn>
                <a:cxn ang="0">
                  <a:pos x="373" y="396"/>
                </a:cxn>
                <a:cxn ang="0">
                  <a:pos x="538" y="419"/>
                </a:cxn>
                <a:cxn ang="0">
                  <a:pos x="723" y="438"/>
                </a:cxn>
                <a:cxn ang="0">
                  <a:pos x="924" y="447"/>
                </a:cxn>
                <a:cxn ang="0">
                  <a:pos x="1031" y="449"/>
                </a:cxn>
              </a:cxnLst>
              <a:rect l="0" t="0" r="r" b="b"/>
              <a:pathLst>
                <a:path w="2060" h="449">
                  <a:moveTo>
                    <a:pt x="1031" y="449"/>
                  </a:moveTo>
                  <a:lnTo>
                    <a:pt x="1136" y="447"/>
                  </a:lnTo>
                  <a:lnTo>
                    <a:pt x="1236" y="443"/>
                  </a:lnTo>
                  <a:lnTo>
                    <a:pt x="1335" y="438"/>
                  </a:lnTo>
                  <a:lnTo>
                    <a:pt x="1430" y="430"/>
                  </a:lnTo>
                  <a:lnTo>
                    <a:pt x="1520" y="419"/>
                  </a:lnTo>
                  <a:lnTo>
                    <a:pt x="1603" y="409"/>
                  </a:lnTo>
                  <a:lnTo>
                    <a:pt x="1683" y="396"/>
                  </a:lnTo>
                  <a:lnTo>
                    <a:pt x="1757" y="382"/>
                  </a:lnTo>
                  <a:lnTo>
                    <a:pt x="1824" y="365"/>
                  </a:lnTo>
                  <a:lnTo>
                    <a:pt x="1883" y="348"/>
                  </a:lnTo>
                  <a:lnTo>
                    <a:pt x="1934" y="329"/>
                  </a:lnTo>
                  <a:lnTo>
                    <a:pt x="1978" y="312"/>
                  </a:lnTo>
                  <a:lnTo>
                    <a:pt x="2012" y="289"/>
                  </a:lnTo>
                  <a:lnTo>
                    <a:pt x="2039" y="268"/>
                  </a:lnTo>
                  <a:lnTo>
                    <a:pt x="2054" y="247"/>
                  </a:lnTo>
                  <a:lnTo>
                    <a:pt x="2060" y="226"/>
                  </a:lnTo>
                  <a:lnTo>
                    <a:pt x="2054" y="202"/>
                  </a:lnTo>
                  <a:lnTo>
                    <a:pt x="2039" y="179"/>
                  </a:lnTo>
                  <a:lnTo>
                    <a:pt x="2012" y="156"/>
                  </a:lnTo>
                  <a:lnTo>
                    <a:pt x="1978" y="137"/>
                  </a:lnTo>
                  <a:lnTo>
                    <a:pt x="1934" y="114"/>
                  </a:lnTo>
                  <a:lnTo>
                    <a:pt x="1883" y="97"/>
                  </a:lnTo>
                  <a:lnTo>
                    <a:pt x="1824" y="80"/>
                  </a:lnTo>
                  <a:lnTo>
                    <a:pt x="1757" y="67"/>
                  </a:lnTo>
                  <a:lnTo>
                    <a:pt x="1683" y="50"/>
                  </a:lnTo>
                  <a:lnTo>
                    <a:pt x="1603" y="38"/>
                  </a:lnTo>
                  <a:lnTo>
                    <a:pt x="1520" y="27"/>
                  </a:lnTo>
                  <a:lnTo>
                    <a:pt x="1430" y="17"/>
                  </a:lnTo>
                  <a:lnTo>
                    <a:pt x="1335" y="10"/>
                  </a:lnTo>
                  <a:lnTo>
                    <a:pt x="1236" y="4"/>
                  </a:lnTo>
                  <a:lnTo>
                    <a:pt x="1136" y="0"/>
                  </a:lnTo>
                  <a:lnTo>
                    <a:pt x="1031" y="0"/>
                  </a:lnTo>
                  <a:lnTo>
                    <a:pt x="924" y="0"/>
                  </a:lnTo>
                  <a:lnTo>
                    <a:pt x="822" y="4"/>
                  </a:lnTo>
                  <a:lnTo>
                    <a:pt x="723" y="10"/>
                  </a:lnTo>
                  <a:lnTo>
                    <a:pt x="630" y="17"/>
                  </a:lnTo>
                  <a:lnTo>
                    <a:pt x="538" y="27"/>
                  </a:lnTo>
                  <a:lnTo>
                    <a:pt x="453" y="38"/>
                  </a:lnTo>
                  <a:lnTo>
                    <a:pt x="373" y="50"/>
                  </a:lnTo>
                  <a:lnTo>
                    <a:pt x="303" y="67"/>
                  </a:lnTo>
                  <a:lnTo>
                    <a:pt x="234" y="80"/>
                  </a:lnTo>
                  <a:lnTo>
                    <a:pt x="175" y="97"/>
                  </a:lnTo>
                  <a:lnTo>
                    <a:pt x="122" y="114"/>
                  </a:lnTo>
                  <a:lnTo>
                    <a:pt x="80" y="137"/>
                  </a:lnTo>
                  <a:lnTo>
                    <a:pt x="46" y="156"/>
                  </a:lnTo>
                  <a:lnTo>
                    <a:pt x="21" y="179"/>
                  </a:lnTo>
                  <a:lnTo>
                    <a:pt x="6" y="202"/>
                  </a:lnTo>
                  <a:lnTo>
                    <a:pt x="0" y="226"/>
                  </a:lnTo>
                  <a:lnTo>
                    <a:pt x="6" y="247"/>
                  </a:lnTo>
                  <a:lnTo>
                    <a:pt x="21" y="268"/>
                  </a:lnTo>
                  <a:lnTo>
                    <a:pt x="46" y="289"/>
                  </a:lnTo>
                  <a:lnTo>
                    <a:pt x="80" y="312"/>
                  </a:lnTo>
                  <a:lnTo>
                    <a:pt x="122" y="329"/>
                  </a:lnTo>
                  <a:lnTo>
                    <a:pt x="175" y="348"/>
                  </a:lnTo>
                  <a:lnTo>
                    <a:pt x="234" y="365"/>
                  </a:lnTo>
                  <a:lnTo>
                    <a:pt x="303" y="382"/>
                  </a:lnTo>
                  <a:lnTo>
                    <a:pt x="373" y="396"/>
                  </a:lnTo>
                  <a:lnTo>
                    <a:pt x="453" y="409"/>
                  </a:lnTo>
                  <a:lnTo>
                    <a:pt x="538" y="419"/>
                  </a:lnTo>
                  <a:lnTo>
                    <a:pt x="630" y="430"/>
                  </a:lnTo>
                  <a:lnTo>
                    <a:pt x="723" y="438"/>
                  </a:lnTo>
                  <a:lnTo>
                    <a:pt x="822" y="443"/>
                  </a:lnTo>
                  <a:lnTo>
                    <a:pt x="924" y="447"/>
                  </a:lnTo>
                  <a:lnTo>
                    <a:pt x="1031" y="449"/>
                  </a:lnTo>
                  <a:lnTo>
                    <a:pt x="1031" y="449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1"/>
            <p:cNvSpPr>
              <a:spLocks/>
            </p:cNvSpPr>
            <p:nvPr/>
          </p:nvSpPr>
          <p:spPr bwMode="auto">
            <a:xfrm>
              <a:off x="1792865" y="6096001"/>
              <a:ext cx="296862" cy="1143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63" y="6"/>
                </a:cxn>
                <a:cxn ang="0">
                  <a:pos x="138" y="14"/>
                </a:cxn>
                <a:cxn ang="0">
                  <a:pos x="108" y="25"/>
                </a:cxn>
                <a:cxn ang="0">
                  <a:pos x="78" y="38"/>
                </a:cxn>
                <a:cxn ang="0">
                  <a:pos x="47" y="54"/>
                </a:cxn>
                <a:cxn ang="0">
                  <a:pos x="21" y="69"/>
                </a:cxn>
                <a:cxn ang="0">
                  <a:pos x="5" y="82"/>
                </a:cxn>
                <a:cxn ang="0">
                  <a:pos x="0" y="99"/>
                </a:cxn>
                <a:cxn ang="0">
                  <a:pos x="7" y="116"/>
                </a:cxn>
                <a:cxn ang="0">
                  <a:pos x="19" y="126"/>
                </a:cxn>
                <a:cxn ang="0">
                  <a:pos x="34" y="133"/>
                </a:cxn>
                <a:cxn ang="0">
                  <a:pos x="53" y="139"/>
                </a:cxn>
                <a:cxn ang="0">
                  <a:pos x="74" y="143"/>
                </a:cxn>
                <a:cxn ang="0">
                  <a:pos x="99" y="145"/>
                </a:cxn>
                <a:cxn ang="0">
                  <a:pos x="123" y="143"/>
                </a:cxn>
                <a:cxn ang="0">
                  <a:pos x="152" y="137"/>
                </a:cxn>
                <a:cxn ang="0">
                  <a:pos x="184" y="128"/>
                </a:cxn>
                <a:cxn ang="0">
                  <a:pos x="218" y="120"/>
                </a:cxn>
                <a:cxn ang="0">
                  <a:pos x="251" y="111"/>
                </a:cxn>
                <a:cxn ang="0">
                  <a:pos x="279" y="101"/>
                </a:cxn>
                <a:cxn ang="0">
                  <a:pos x="304" y="94"/>
                </a:cxn>
                <a:cxn ang="0">
                  <a:pos x="321" y="88"/>
                </a:cxn>
                <a:cxn ang="0">
                  <a:pos x="338" y="80"/>
                </a:cxn>
                <a:cxn ang="0">
                  <a:pos x="355" y="73"/>
                </a:cxn>
                <a:cxn ang="0">
                  <a:pos x="370" y="63"/>
                </a:cxn>
                <a:cxn ang="0">
                  <a:pos x="372" y="52"/>
                </a:cxn>
                <a:cxn ang="0">
                  <a:pos x="361" y="40"/>
                </a:cxn>
                <a:cxn ang="0">
                  <a:pos x="344" y="35"/>
                </a:cxn>
                <a:cxn ang="0">
                  <a:pos x="315" y="25"/>
                </a:cxn>
                <a:cxn ang="0">
                  <a:pos x="283" y="19"/>
                </a:cxn>
                <a:cxn ang="0">
                  <a:pos x="251" y="14"/>
                </a:cxn>
                <a:cxn ang="0">
                  <a:pos x="220" y="6"/>
                </a:cxn>
                <a:cxn ang="0">
                  <a:pos x="195" y="2"/>
                </a:cxn>
                <a:cxn ang="0">
                  <a:pos x="184" y="0"/>
                </a:cxn>
                <a:cxn ang="0">
                  <a:pos x="182" y="0"/>
                </a:cxn>
              </a:cxnLst>
              <a:rect l="0" t="0" r="r" b="b"/>
              <a:pathLst>
                <a:path w="374" h="145">
                  <a:moveTo>
                    <a:pt x="182" y="0"/>
                  </a:moveTo>
                  <a:lnTo>
                    <a:pt x="178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2" y="10"/>
                  </a:lnTo>
                  <a:lnTo>
                    <a:pt x="138" y="14"/>
                  </a:lnTo>
                  <a:lnTo>
                    <a:pt x="123" y="19"/>
                  </a:lnTo>
                  <a:lnTo>
                    <a:pt x="108" y="25"/>
                  </a:lnTo>
                  <a:lnTo>
                    <a:pt x="93" y="33"/>
                  </a:lnTo>
                  <a:lnTo>
                    <a:pt x="78" y="38"/>
                  </a:lnTo>
                  <a:lnTo>
                    <a:pt x="62" y="46"/>
                  </a:lnTo>
                  <a:lnTo>
                    <a:pt x="47" y="54"/>
                  </a:lnTo>
                  <a:lnTo>
                    <a:pt x="34" y="61"/>
                  </a:lnTo>
                  <a:lnTo>
                    <a:pt x="21" y="69"/>
                  </a:lnTo>
                  <a:lnTo>
                    <a:pt x="13" y="75"/>
                  </a:lnTo>
                  <a:lnTo>
                    <a:pt x="5" y="82"/>
                  </a:lnTo>
                  <a:lnTo>
                    <a:pt x="2" y="90"/>
                  </a:lnTo>
                  <a:lnTo>
                    <a:pt x="0" y="99"/>
                  </a:lnTo>
                  <a:lnTo>
                    <a:pt x="3" y="113"/>
                  </a:lnTo>
                  <a:lnTo>
                    <a:pt x="7" y="116"/>
                  </a:lnTo>
                  <a:lnTo>
                    <a:pt x="13" y="120"/>
                  </a:lnTo>
                  <a:lnTo>
                    <a:pt x="19" y="126"/>
                  </a:lnTo>
                  <a:lnTo>
                    <a:pt x="28" y="130"/>
                  </a:lnTo>
                  <a:lnTo>
                    <a:pt x="34" y="133"/>
                  </a:lnTo>
                  <a:lnTo>
                    <a:pt x="43" y="137"/>
                  </a:lnTo>
                  <a:lnTo>
                    <a:pt x="53" y="139"/>
                  </a:lnTo>
                  <a:lnTo>
                    <a:pt x="64" y="143"/>
                  </a:lnTo>
                  <a:lnTo>
                    <a:pt x="74" y="143"/>
                  </a:lnTo>
                  <a:lnTo>
                    <a:pt x="85" y="145"/>
                  </a:lnTo>
                  <a:lnTo>
                    <a:pt x="99" y="145"/>
                  </a:lnTo>
                  <a:lnTo>
                    <a:pt x="110" y="145"/>
                  </a:lnTo>
                  <a:lnTo>
                    <a:pt x="123" y="143"/>
                  </a:lnTo>
                  <a:lnTo>
                    <a:pt x="138" y="139"/>
                  </a:lnTo>
                  <a:lnTo>
                    <a:pt x="152" y="137"/>
                  </a:lnTo>
                  <a:lnTo>
                    <a:pt x="169" y="133"/>
                  </a:lnTo>
                  <a:lnTo>
                    <a:pt x="184" y="128"/>
                  </a:lnTo>
                  <a:lnTo>
                    <a:pt x="201" y="124"/>
                  </a:lnTo>
                  <a:lnTo>
                    <a:pt x="218" y="120"/>
                  </a:lnTo>
                  <a:lnTo>
                    <a:pt x="235" y="116"/>
                  </a:lnTo>
                  <a:lnTo>
                    <a:pt x="251" y="111"/>
                  </a:lnTo>
                  <a:lnTo>
                    <a:pt x="266" y="105"/>
                  </a:lnTo>
                  <a:lnTo>
                    <a:pt x="279" y="101"/>
                  </a:lnTo>
                  <a:lnTo>
                    <a:pt x="294" y="97"/>
                  </a:lnTo>
                  <a:lnTo>
                    <a:pt x="304" y="94"/>
                  </a:lnTo>
                  <a:lnTo>
                    <a:pt x="315" y="90"/>
                  </a:lnTo>
                  <a:lnTo>
                    <a:pt x="321" y="88"/>
                  </a:lnTo>
                  <a:lnTo>
                    <a:pt x="329" y="86"/>
                  </a:lnTo>
                  <a:lnTo>
                    <a:pt x="338" y="80"/>
                  </a:lnTo>
                  <a:lnTo>
                    <a:pt x="346" y="78"/>
                  </a:lnTo>
                  <a:lnTo>
                    <a:pt x="355" y="73"/>
                  </a:lnTo>
                  <a:lnTo>
                    <a:pt x="365" y="69"/>
                  </a:lnTo>
                  <a:lnTo>
                    <a:pt x="370" y="63"/>
                  </a:lnTo>
                  <a:lnTo>
                    <a:pt x="374" y="57"/>
                  </a:lnTo>
                  <a:lnTo>
                    <a:pt x="372" y="52"/>
                  </a:lnTo>
                  <a:lnTo>
                    <a:pt x="369" y="46"/>
                  </a:lnTo>
                  <a:lnTo>
                    <a:pt x="361" y="40"/>
                  </a:lnTo>
                  <a:lnTo>
                    <a:pt x="353" y="38"/>
                  </a:lnTo>
                  <a:lnTo>
                    <a:pt x="344" y="35"/>
                  </a:lnTo>
                  <a:lnTo>
                    <a:pt x="330" y="31"/>
                  </a:lnTo>
                  <a:lnTo>
                    <a:pt x="315" y="25"/>
                  </a:lnTo>
                  <a:lnTo>
                    <a:pt x="300" y="23"/>
                  </a:lnTo>
                  <a:lnTo>
                    <a:pt x="283" y="19"/>
                  </a:lnTo>
                  <a:lnTo>
                    <a:pt x="268" y="17"/>
                  </a:lnTo>
                  <a:lnTo>
                    <a:pt x="251" y="14"/>
                  </a:lnTo>
                  <a:lnTo>
                    <a:pt x="235" y="10"/>
                  </a:lnTo>
                  <a:lnTo>
                    <a:pt x="220" y="6"/>
                  </a:lnTo>
                  <a:lnTo>
                    <a:pt x="209" y="4"/>
                  </a:lnTo>
                  <a:lnTo>
                    <a:pt x="195" y="2"/>
                  </a:lnTo>
                  <a:lnTo>
                    <a:pt x="188" y="0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4"/>
            <p:cNvSpPr>
              <a:spLocks/>
            </p:cNvSpPr>
            <p:nvPr/>
          </p:nvSpPr>
          <p:spPr bwMode="auto">
            <a:xfrm>
              <a:off x="1436162" y="5632451"/>
              <a:ext cx="265112" cy="477838"/>
            </a:xfrm>
            <a:custGeom>
              <a:avLst/>
              <a:gdLst/>
              <a:ahLst/>
              <a:cxnLst>
                <a:cxn ang="0">
                  <a:pos x="20" y="13"/>
                </a:cxn>
                <a:cxn ang="0">
                  <a:pos x="9" y="422"/>
                </a:cxn>
                <a:cxn ang="0">
                  <a:pos x="0" y="460"/>
                </a:cxn>
                <a:cxn ang="0">
                  <a:pos x="24" y="507"/>
                </a:cxn>
                <a:cxn ang="0">
                  <a:pos x="91" y="532"/>
                </a:cxn>
                <a:cxn ang="0">
                  <a:pos x="70" y="401"/>
                </a:cxn>
                <a:cxn ang="0">
                  <a:pos x="125" y="209"/>
                </a:cxn>
                <a:cxn ang="0">
                  <a:pos x="165" y="368"/>
                </a:cxn>
                <a:cxn ang="0">
                  <a:pos x="209" y="528"/>
                </a:cxn>
                <a:cxn ang="0">
                  <a:pos x="222" y="555"/>
                </a:cxn>
                <a:cxn ang="0">
                  <a:pos x="266" y="600"/>
                </a:cxn>
                <a:cxn ang="0">
                  <a:pos x="332" y="597"/>
                </a:cxn>
                <a:cxn ang="0">
                  <a:pos x="249" y="424"/>
                </a:cxn>
                <a:cxn ang="0">
                  <a:pos x="216" y="0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332" h="600">
                  <a:moveTo>
                    <a:pt x="20" y="13"/>
                  </a:moveTo>
                  <a:lnTo>
                    <a:pt x="9" y="422"/>
                  </a:lnTo>
                  <a:lnTo>
                    <a:pt x="0" y="460"/>
                  </a:lnTo>
                  <a:lnTo>
                    <a:pt x="24" y="507"/>
                  </a:lnTo>
                  <a:lnTo>
                    <a:pt x="91" y="532"/>
                  </a:lnTo>
                  <a:lnTo>
                    <a:pt x="70" y="401"/>
                  </a:lnTo>
                  <a:lnTo>
                    <a:pt x="125" y="209"/>
                  </a:lnTo>
                  <a:lnTo>
                    <a:pt x="165" y="368"/>
                  </a:lnTo>
                  <a:lnTo>
                    <a:pt x="209" y="528"/>
                  </a:lnTo>
                  <a:lnTo>
                    <a:pt x="222" y="555"/>
                  </a:lnTo>
                  <a:lnTo>
                    <a:pt x="266" y="600"/>
                  </a:lnTo>
                  <a:lnTo>
                    <a:pt x="332" y="597"/>
                  </a:lnTo>
                  <a:lnTo>
                    <a:pt x="249" y="424"/>
                  </a:lnTo>
                  <a:lnTo>
                    <a:pt x="216" y="0"/>
                  </a:lnTo>
                  <a:lnTo>
                    <a:pt x="20" y="13"/>
                  </a:lnTo>
                  <a:lnTo>
                    <a:pt x="20" y="13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5"/>
            <p:cNvSpPr>
              <a:spLocks/>
            </p:cNvSpPr>
            <p:nvPr/>
          </p:nvSpPr>
          <p:spPr bwMode="auto">
            <a:xfrm>
              <a:off x="1547287" y="5638801"/>
              <a:ext cx="61912" cy="3127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71" y="380"/>
                </a:cxn>
                <a:cxn ang="0">
                  <a:pos x="78" y="394"/>
                </a:cxn>
                <a:cxn ang="0">
                  <a:pos x="76" y="390"/>
                </a:cxn>
                <a:cxn ang="0">
                  <a:pos x="76" y="377"/>
                </a:cxn>
                <a:cxn ang="0">
                  <a:pos x="73" y="358"/>
                </a:cxn>
                <a:cxn ang="0">
                  <a:pos x="71" y="333"/>
                </a:cxn>
                <a:cxn ang="0">
                  <a:pos x="67" y="302"/>
                </a:cxn>
                <a:cxn ang="0">
                  <a:pos x="63" y="270"/>
                </a:cxn>
                <a:cxn ang="0">
                  <a:pos x="59" y="234"/>
                </a:cxn>
                <a:cxn ang="0">
                  <a:pos x="56" y="200"/>
                </a:cxn>
                <a:cxn ang="0">
                  <a:pos x="52" y="162"/>
                </a:cxn>
                <a:cxn ang="0">
                  <a:pos x="46" y="126"/>
                </a:cxn>
                <a:cxn ang="0">
                  <a:pos x="42" y="91"/>
                </a:cxn>
                <a:cxn ang="0">
                  <a:pos x="38" y="65"/>
                </a:cxn>
                <a:cxn ang="0">
                  <a:pos x="36" y="38"/>
                </a:cxn>
                <a:cxn ang="0">
                  <a:pos x="33" y="19"/>
                </a:cxn>
                <a:cxn ang="0">
                  <a:pos x="33" y="6"/>
                </a:cxn>
                <a:cxn ang="0">
                  <a:pos x="33" y="2"/>
                </a:cxn>
                <a:cxn ang="0">
                  <a:pos x="16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78" h="394">
                  <a:moveTo>
                    <a:pt x="0" y="17"/>
                  </a:moveTo>
                  <a:lnTo>
                    <a:pt x="71" y="380"/>
                  </a:lnTo>
                  <a:lnTo>
                    <a:pt x="78" y="394"/>
                  </a:lnTo>
                  <a:lnTo>
                    <a:pt x="76" y="390"/>
                  </a:lnTo>
                  <a:lnTo>
                    <a:pt x="76" y="377"/>
                  </a:lnTo>
                  <a:lnTo>
                    <a:pt x="73" y="358"/>
                  </a:lnTo>
                  <a:lnTo>
                    <a:pt x="71" y="333"/>
                  </a:lnTo>
                  <a:lnTo>
                    <a:pt x="67" y="302"/>
                  </a:lnTo>
                  <a:lnTo>
                    <a:pt x="63" y="270"/>
                  </a:lnTo>
                  <a:lnTo>
                    <a:pt x="59" y="234"/>
                  </a:lnTo>
                  <a:lnTo>
                    <a:pt x="56" y="200"/>
                  </a:lnTo>
                  <a:lnTo>
                    <a:pt x="52" y="162"/>
                  </a:lnTo>
                  <a:lnTo>
                    <a:pt x="46" y="126"/>
                  </a:lnTo>
                  <a:lnTo>
                    <a:pt x="42" y="91"/>
                  </a:lnTo>
                  <a:lnTo>
                    <a:pt x="38" y="65"/>
                  </a:lnTo>
                  <a:lnTo>
                    <a:pt x="36" y="38"/>
                  </a:lnTo>
                  <a:lnTo>
                    <a:pt x="33" y="19"/>
                  </a:lnTo>
                  <a:lnTo>
                    <a:pt x="33" y="6"/>
                  </a:lnTo>
                  <a:lnTo>
                    <a:pt x="33" y="2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DCC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00"/>
            <p:cNvSpPr>
              <a:spLocks/>
            </p:cNvSpPr>
            <p:nvPr/>
          </p:nvSpPr>
          <p:spPr bwMode="auto">
            <a:xfrm>
              <a:off x="1818750" y="4513263"/>
              <a:ext cx="101600" cy="179388"/>
            </a:xfrm>
            <a:custGeom>
              <a:avLst/>
              <a:gdLst/>
              <a:ahLst/>
              <a:cxnLst>
                <a:cxn ang="0">
                  <a:pos x="129" y="187"/>
                </a:cxn>
                <a:cxn ang="0">
                  <a:pos x="119" y="2"/>
                </a:cxn>
                <a:cxn ang="0">
                  <a:pos x="106" y="0"/>
                </a:cxn>
                <a:cxn ang="0">
                  <a:pos x="102" y="0"/>
                </a:cxn>
                <a:cxn ang="0">
                  <a:pos x="93" y="2"/>
                </a:cxn>
                <a:cxn ang="0">
                  <a:pos x="85" y="2"/>
                </a:cxn>
                <a:cxn ang="0">
                  <a:pos x="78" y="6"/>
                </a:cxn>
                <a:cxn ang="0">
                  <a:pos x="70" y="6"/>
                </a:cxn>
                <a:cxn ang="0">
                  <a:pos x="64" y="10"/>
                </a:cxn>
                <a:cxn ang="0">
                  <a:pos x="55" y="12"/>
                </a:cxn>
                <a:cxn ang="0">
                  <a:pos x="47" y="14"/>
                </a:cxn>
                <a:cxn ang="0">
                  <a:pos x="40" y="16"/>
                </a:cxn>
                <a:cxn ang="0">
                  <a:pos x="34" y="18"/>
                </a:cxn>
                <a:cxn ang="0">
                  <a:pos x="22" y="21"/>
                </a:cxn>
                <a:cxn ang="0">
                  <a:pos x="19" y="23"/>
                </a:cxn>
                <a:cxn ang="0">
                  <a:pos x="15" y="25"/>
                </a:cxn>
                <a:cxn ang="0">
                  <a:pos x="11" y="31"/>
                </a:cxn>
                <a:cxn ang="0">
                  <a:pos x="9" y="37"/>
                </a:cxn>
                <a:cxn ang="0">
                  <a:pos x="9" y="44"/>
                </a:cxn>
                <a:cxn ang="0">
                  <a:pos x="5" y="50"/>
                </a:cxn>
                <a:cxn ang="0">
                  <a:pos x="5" y="59"/>
                </a:cxn>
                <a:cxn ang="0">
                  <a:pos x="3" y="63"/>
                </a:cxn>
                <a:cxn ang="0">
                  <a:pos x="2" y="71"/>
                </a:cxn>
                <a:cxn ang="0">
                  <a:pos x="2" y="78"/>
                </a:cxn>
                <a:cxn ang="0">
                  <a:pos x="2" y="86"/>
                </a:cxn>
                <a:cxn ang="0">
                  <a:pos x="0" y="92"/>
                </a:cxn>
                <a:cxn ang="0">
                  <a:pos x="0" y="97"/>
                </a:cxn>
                <a:cxn ang="0">
                  <a:pos x="0" y="103"/>
                </a:cxn>
                <a:cxn ang="0">
                  <a:pos x="0" y="109"/>
                </a:cxn>
                <a:cxn ang="0">
                  <a:pos x="0" y="116"/>
                </a:cxn>
                <a:cxn ang="0">
                  <a:pos x="0" y="120"/>
                </a:cxn>
                <a:cxn ang="0">
                  <a:pos x="22" y="200"/>
                </a:cxn>
                <a:cxn ang="0">
                  <a:pos x="57" y="227"/>
                </a:cxn>
                <a:cxn ang="0">
                  <a:pos x="129" y="187"/>
                </a:cxn>
                <a:cxn ang="0">
                  <a:pos x="129" y="187"/>
                </a:cxn>
              </a:cxnLst>
              <a:rect l="0" t="0" r="r" b="b"/>
              <a:pathLst>
                <a:path w="129" h="227">
                  <a:moveTo>
                    <a:pt x="129" y="187"/>
                  </a:moveTo>
                  <a:lnTo>
                    <a:pt x="119" y="2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2"/>
                  </a:lnTo>
                  <a:lnTo>
                    <a:pt x="85" y="2"/>
                  </a:lnTo>
                  <a:lnTo>
                    <a:pt x="78" y="6"/>
                  </a:lnTo>
                  <a:lnTo>
                    <a:pt x="70" y="6"/>
                  </a:lnTo>
                  <a:lnTo>
                    <a:pt x="64" y="10"/>
                  </a:lnTo>
                  <a:lnTo>
                    <a:pt x="55" y="12"/>
                  </a:lnTo>
                  <a:lnTo>
                    <a:pt x="47" y="14"/>
                  </a:lnTo>
                  <a:lnTo>
                    <a:pt x="40" y="16"/>
                  </a:lnTo>
                  <a:lnTo>
                    <a:pt x="34" y="18"/>
                  </a:lnTo>
                  <a:lnTo>
                    <a:pt x="22" y="21"/>
                  </a:lnTo>
                  <a:lnTo>
                    <a:pt x="19" y="23"/>
                  </a:lnTo>
                  <a:lnTo>
                    <a:pt x="15" y="25"/>
                  </a:lnTo>
                  <a:lnTo>
                    <a:pt x="11" y="31"/>
                  </a:lnTo>
                  <a:lnTo>
                    <a:pt x="9" y="37"/>
                  </a:lnTo>
                  <a:lnTo>
                    <a:pt x="9" y="44"/>
                  </a:lnTo>
                  <a:lnTo>
                    <a:pt x="5" y="50"/>
                  </a:lnTo>
                  <a:lnTo>
                    <a:pt x="5" y="59"/>
                  </a:lnTo>
                  <a:lnTo>
                    <a:pt x="3" y="63"/>
                  </a:lnTo>
                  <a:lnTo>
                    <a:pt x="2" y="71"/>
                  </a:lnTo>
                  <a:lnTo>
                    <a:pt x="2" y="78"/>
                  </a:lnTo>
                  <a:lnTo>
                    <a:pt x="2" y="86"/>
                  </a:lnTo>
                  <a:lnTo>
                    <a:pt x="0" y="92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09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22" y="200"/>
                  </a:lnTo>
                  <a:lnTo>
                    <a:pt x="57" y="227"/>
                  </a:lnTo>
                  <a:lnTo>
                    <a:pt x="129" y="187"/>
                  </a:lnTo>
                  <a:lnTo>
                    <a:pt x="129" y="187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07"/>
            <p:cNvSpPr>
              <a:spLocks/>
            </p:cNvSpPr>
            <p:nvPr/>
          </p:nvSpPr>
          <p:spPr bwMode="auto">
            <a:xfrm>
              <a:off x="1833037" y="5143501"/>
              <a:ext cx="142875" cy="188913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7" y="0"/>
                </a:cxn>
                <a:cxn ang="0">
                  <a:pos x="62" y="0"/>
                </a:cxn>
                <a:cxn ang="0">
                  <a:pos x="68" y="0"/>
                </a:cxn>
                <a:cxn ang="0">
                  <a:pos x="80" y="2"/>
                </a:cxn>
                <a:cxn ang="0">
                  <a:pos x="87" y="4"/>
                </a:cxn>
                <a:cxn ang="0">
                  <a:pos x="97" y="6"/>
                </a:cxn>
                <a:cxn ang="0">
                  <a:pos x="102" y="6"/>
                </a:cxn>
                <a:cxn ang="0">
                  <a:pos x="108" y="10"/>
                </a:cxn>
                <a:cxn ang="0">
                  <a:pos x="112" y="16"/>
                </a:cxn>
                <a:cxn ang="0">
                  <a:pos x="119" y="27"/>
                </a:cxn>
                <a:cxn ang="0">
                  <a:pos x="121" y="33"/>
                </a:cxn>
                <a:cxn ang="0">
                  <a:pos x="125" y="38"/>
                </a:cxn>
                <a:cxn ang="0">
                  <a:pos x="127" y="44"/>
                </a:cxn>
                <a:cxn ang="0">
                  <a:pos x="131" y="50"/>
                </a:cxn>
                <a:cxn ang="0">
                  <a:pos x="131" y="57"/>
                </a:cxn>
                <a:cxn ang="0">
                  <a:pos x="133" y="67"/>
                </a:cxn>
                <a:cxn ang="0">
                  <a:pos x="137" y="76"/>
                </a:cxn>
                <a:cxn ang="0">
                  <a:pos x="137" y="80"/>
                </a:cxn>
                <a:cxn ang="0">
                  <a:pos x="178" y="114"/>
                </a:cxn>
                <a:cxn ang="0">
                  <a:pos x="175" y="128"/>
                </a:cxn>
                <a:cxn ang="0">
                  <a:pos x="165" y="133"/>
                </a:cxn>
                <a:cxn ang="0">
                  <a:pos x="137" y="124"/>
                </a:cxn>
                <a:cxn ang="0">
                  <a:pos x="110" y="86"/>
                </a:cxn>
                <a:cxn ang="0">
                  <a:pos x="87" y="65"/>
                </a:cxn>
                <a:cxn ang="0">
                  <a:pos x="78" y="114"/>
                </a:cxn>
                <a:cxn ang="0">
                  <a:pos x="83" y="122"/>
                </a:cxn>
                <a:cxn ang="0">
                  <a:pos x="121" y="124"/>
                </a:cxn>
                <a:cxn ang="0">
                  <a:pos x="123" y="133"/>
                </a:cxn>
                <a:cxn ang="0">
                  <a:pos x="110" y="143"/>
                </a:cxn>
                <a:cxn ang="0">
                  <a:pos x="112" y="156"/>
                </a:cxn>
                <a:cxn ang="0">
                  <a:pos x="100" y="164"/>
                </a:cxn>
                <a:cxn ang="0">
                  <a:pos x="64" y="172"/>
                </a:cxn>
                <a:cxn ang="0">
                  <a:pos x="64" y="173"/>
                </a:cxn>
                <a:cxn ang="0">
                  <a:pos x="66" y="179"/>
                </a:cxn>
                <a:cxn ang="0">
                  <a:pos x="66" y="185"/>
                </a:cxn>
                <a:cxn ang="0">
                  <a:pos x="70" y="194"/>
                </a:cxn>
                <a:cxn ang="0">
                  <a:pos x="72" y="202"/>
                </a:cxn>
                <a:cxn ang="0">
                  <a:pos x="76" y="210"/>
                </a:cxn>
                <a:cxn ang="0">
                  <a:pos x="76" y="215"/>
                </a:cxn>
                <a:cxn ang="0">
                  <a:pos x="78" y="219"/>
                </a:cxn>
                <a:cxn ang="0">
                  <a:pos x="72" y="225"/>
                </a:cxn>
                <a:cxn ang="0">
                  <a:pos x="70" y="229"/>
                </a:cxn>
                <a:cxn ang="0">
                  <a:pos x="57" y="238"/>
                </a:cxn>
                <a:cxn ang="0">
                  <a:pos x="51" y="234"/>
                </a:cxn>
                <a:cxn ang="0">
                  <a:pos x="42" y="189"/>
                </a:cxn>
                <a:cxn ang="0">
                  <a:pos x="5" y="132"/>
                </a:cxn>
                <a:cxn ang="0">
                  <a:pos x="0" y="55"/>
                </a:cxn>
                <a:cxn ang="0">
                  <a:pos x="11" y="36"/>
                </a:cxn>
                <a:cxn ang="0">
                  <a:pos x="24" y="33"/>
                </a:cxn>
                <a:cxn ang="0">
                  <a:pos x="32" y="1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78" h="238">
                  <a:moveTo>
                    <a:pt x="55" y="0"/>
                  </a:moveTo>
                  <a:lnTo>
                    <a:pt x="57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87" y="4"/>
                  </a:lnTo>
                  <a:lnTo>
                    <a:pt x="97" y="6"/>
                  </a:lnTo>
                  <a:lnTo>
                    <a:pt x="102" y="6"/>
                  </a:lnTo>
                  <a:lnTo>
                    <a:pt x="108" y="10"/>
                  </a:lnTo>
                  <a:lnTo>
                    <a:pt x="112" y="16"/>
                  </a:lnTo>
                  <a:lnTo>
                    <a:pt x="119" y="27"/>
                  </a:lnTo>
                  <a:lnTo>
                    <a:pt x="121" y="33"/>
                  </a:lnTo>
                  <a:lnTo>
                    <a:pt x="125" y="38"/>
                  </a:lnTo>
                  <a:lnTo>
                    <a:pt x="127" y="44"/>
                  </a:lnTo>
                  <a:lnTo>
                    <a:pt x="131" y="50"/>
                  </a:lnTo>
                  <a:lnTo>
                    <a:pt x="131" y="57"/>
                  </a:lnTo>
                  <a:lnTo>
                    <a:pt x="133" y="67"/>
                  </a:lnTo>
                  <a:lnTo>
                    <a:pt x="137" y="76"/>
                  </a:lnTo>
                  <a:lnTo>
                    <a:pt x="137" y="80"/>
                  </a:lnTo>
                  <a:lnTo>
                    <a:pt x="178" y="114"/>
                  </a:lnTo>
                  <a:lnTo>
                    <a:pt x="175" y="128"/>
                  </a:lnTo>
                  <a:lnTo>
                    <a:pt x="165" y="133"/>
                  </a:lnTo>
                  <a:lnTo>
                    <a:pt x="137" y="124"/>
                  </a:lnTo>
                  <a:lnTo>
                    <a:pt x="110" y="86"/>
                  </a:lnTo>
                  <a:lnTo>
                    <a:pt x="87" y="65"/>
                  </a:lnTo>
                  <a:lnTo>
                    <a:pt x="78" y="114"/>
                  </a:lnTo>
                  <a:lnTo>
                    <a:pt x="83" y="122"/>
                  </a:lnTo>
                  <a:lnTo>
                    <a:pt x="121" y="124"/>
                  </a:lnTo>
                  <a:lnTo>
                    <a:pt x="123" y="133"/>
                  </a:lnTo>
                  <a:lnTo>
                    <a:pt x="110" y="143"/>
                  </a:lnTo>
                  <a:lnTo>
                    <a:pt x="112" y="156"/>
                  </a:lnTo>
                  <a:lnTo>
                    <a:pt x="100" y="164"/>
                  </a:lnTo>
                  <a:lnTo>
                    <a:pt x="64" y="172"/>
                  </a:lnTo>
                  <a:lnTo>
                    <a:pt x="64" y="173"/>
                  </a:lnTo>
                  <a:lnTo>
                    <a:pt x="66" y="179"/>
                  </a:lnTo>
                  <a:lnTo>
                    <a:pt x="66" y="185"/>
                  </a:lnTo>
                  <a:lnTo>
                    <a:pt x="70" y="194"/>
                  </a:lnTo>
                  <a:lnTo>
                    <a:pt x="72" y="202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8" y="219"/>
                  </a:lnTo>
                  <a:lnTo>
                    <a:pt x="72" y="225"/>
                  </a:lnTo>
                  <a:lnTo>
                    <a:pt x="70" y="229"/>
                  </a:lnTo>
                  <a:lnTo>
                    <a:pt x="57" y="238"/>
                  </a:lnTo>
                  <a:lnTo>
                    <a:pt x="51" y="234"/>
                  </a:lnTo>
                  <a:lnTo>
                    <a:pt x="42" y="189"/>
                  </a:lnTo>
                  <a:lnTo>
                    <a:pt x="5" y="132"/>
                  </a:lnTo>
                  <a:lnTo>
                    <a:pt x="0" y="55"/>
                  </a:lnTo>
                  <a:lnTo>
                    <a:pt x="11" y="36"/>
                  </a:lnTo>
                  <a:lnTo>
                    <a:pt x="24" y="33"/>
                  </a:lnTo>
                  <a:lnTo>
                    <a:pt x="32" y="1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13"/>
            <p:cNvSpPr>
              <a:spLocks/>
            </p:cNvSpPr>
            <p:nvPr/>
          </p:nvSpPr>
          <p:spPr bwMode="auto">
            <a:xfrm>
              <a:off x="1318687" y="4665663"/>
              <a:ext cx="431800" cy="987425"/>
            </a:xfrm>
            <a:custGeom>
              <a:avLst/>
              <a:gdLst/>
              <a:ahLst/>
              <a:cxnLst>
                <a:cxn ang="0">
                  <a:pos x="185" y="71"/>
                </a:cxn>
                <a:cxn ang="0">
                  <a:pos x="443" y="0"/>
                </a:cxn>
                <a:cxn ang="0">
                  <a:pos x="508" y="99"/>
                </a:cxn>
                <a:cxn ang="0">
                  <a:pos x="535" y="248"/>
                </a:cxn>
                <a:cxn ang="0">
                  <a:pos x="531" y="259"/>
                </a:cxn>
                <a:cxn ang="0">
                  <a:pos x="527" y="272"/>
                </a:cxn>
                <a:cxn ang="0">
                  <a:pos x="521" y="293"/>
                </a:cxn>
                <a:cxn ang="0">
                  <a:pos x="516" y="303"/>
                </a:cxn>
                <a:cxn ang="0">
                  <a:pos x="504" y="326"/>
                </a:cxn>
                <a:cxn ang="0">
                  <a:pos x="489" y="358"/>
                </a:cxn>
                <a:cxn ang="0">
                  <a:pos x="474" y="394"/>
                </a:cxn>
                <a:cxn ang="0">
                  <a:pos x="457" y="428"/>
                </a:cxn>
                <a:cxn ang="0">
                  <a:pos x="443" y="459"/>
                </a:cxn>
                <a:cxn ang="0">
                  <a:pos x="434" y="480"/>
                </a:cxn>
                <a:cxn ang="0">
                  <a:pos x="430" y="489"/>
                </a:cxn>
                <a:cxn ang="0">
                  <a:pos x="474" y="678"/>
                </a:cxn>
                <a:cxn ang="0">
                  <a:pos x="453" y="862"/>
                </a:cxn>
                <a:cxn ang="0">
                  <a:pos x="375" y="1048"/>
                </a:cxn>
                <a:cxn ang="0">
                  <a:pos x="407" y="1119"/>
                </a:cxn>
                <a:cxn ang="0">
                  <a:pos x="476" y="1073"/>
                </a:cxn>
                <a:cxn ang="0">
                  <a:pos x="519" y="1102"/>
                </a:cxn>
                <a:cxn ang="0">
                  <a:pos x="489" y="1161"/>
                </a:cxn>
                <a:cxn ang="0">
                  <a:pos x="430" y="1193"/>
                </a:cxn>
                <a:cxn ang="0">
                  <a:pos x="371" y="1204"/>
                </a:cxn>
                <a:cxn ang="0">
                  <a:pos x="329" y="1237"/>
                </a:cxn>
                <a:cxn ang="0">
                  <a:pos x="284" y="1244"/>
                </a:cxn>
                <a:cxn ang="0">
                  <a:pos x="202" y="1227"/>
                </a:cxn>
                <a:cxn ang="0">
                  <a:pos x="152" y="1202"/>
                </a:cxn>
                <a:cxn ang="0">
                  <a:pos x="92" y="1227"/>
                </a:cxn>
                <a:cxn ang="0">
                  <a:pos x="46" y="1189"/>
                </a:cxn>
                <a:cxn ang="0">
                  <a:pos x="0" y="1145"/>
                </a:cxn>
                <a:cxn ang="0">
                  <a:pos x="29" y="1115"/>
                </a:cxn>
                <a:cxn ang="0">
                  <a:pos x="99" y="1134"/>
                </a:cxn>
                <a:cxn ang="0">
                  <a:pos x="101" y="1024"/>
                </a:cxn>
                <a:cxn ang="0">
                  <a:pos x="14" y="854"/>
                </a:cxn>
                <a:cxn ang="0">
                  <a:pos x="14" y="843"/>
                </a:cxn>
                <a:cxn ang="0">
                  <a:pos x="12" y="820"/>
                </a:cxn>
                <a:cxn ang="0">
                  <a:pos x="12" y="794"/>
                </a:cxn>
                <a:cxn ang="0">
                  <a:pos x="12" y="759"/>
                </a:cxn>
                <a:cxn ang="0">
                  <a:pos x="12" y="725"/>
                </a:cxn>
                <a:cxn ang="0">
                  <a:pos x="17" y="691"/>
                </a:cxn>
                <a:cxn ang="0">
                  <a:pos x="25" y="658"/>
                </a:cxn>
                <a:cxn ang="0">
                  <a:pos x="38" y="632"/>
                </a:cxn>
                <a:cxn ang="0">
                  <a:pos x="53" y="607"/>
                </a:cxn>
                <a:cxn ang="0">
                  <a:pos x="72" y="582"/>
                </a:cxn>
                <a:cxn ang="0">
                  <a:pos x="93" y="558"/>
                </a:cxn>
                <a:cxn ang="0">
                  <a:pos x="116" y="537"/>
                </a:cxn>
                <a:cxn ang="0">
                  <a:pos x="139" y="518"/>
                </a:cxn>
                <a:cxn ang="0">
                  <a:pos x="164" y="503"/>
                </a:cxn>
                <a:cxn ang="0">
                  <a:pos x="188" y="493"/>
                </a:cxn>
                <a:cxn ang="0">
                  <a:pos x="209" y="485"/>
                </a:cxn>
                <a:cxn ang="0">
                  <a:pos x="227" y="478"/>
                </a:cxn>
                <a:cxn ang="0">
                  <a:pos x="242" y="470"/>
                </a:cxn>
                <a:cxn ang="0">
                  <a:pos x="253" y="465"/>
                </a:cxn>
                <a:cxn ang="0">
                  <a:pos x="266" y="459"/>
                </a:cxn>
                <a:cxn ang="0">
                  <a:pos x="274" y="453"/>
                </a:cxn>
                <a:cxn ang="0">
                  <a:pos x="190" y="84"/>
                </a:cxn>
              </a:cxnLst>
              <a:rect l="0" t="0" r="r" b="b"/>
              <a:pathLst>
                <a:path w="544" h="1244">
                  <a:moveTo>
                    <a:pt x="190" y="84"/>
                  </a:moveTo>
                  <a:lnTo>
                    <a:pt x="185" y="71"/>
                  </a:lnTo>
                  <a:lnTo>
                    <a:pt x="225" y="39"/>
                  </a:lnTo>
                  <a:lnTo>
                    <a:pt x="443" y="0"/>
                  </a:lnTo>
                  <a:lnTo>
                    <a:pt x="489" y="20"/>
                  </a:lnTo>
                  <a:lnTo>
                    <a:pt x="508" y="99"/>
                  </a:lnTo>
                  <a:lnTo>
                    <a:pt x="544" y="189"/>
                  </a:lnTo>
                  <a:lnTo>
                    <a:pt x="535" y="248"/>
                  </a:lnTo>
                  <a:lnTo>
                    <a:pt x="533" y="250"/>
                  </a:lnTo>
                  <a:lnTo>
                    <a:pt x="531" y="259"/>
                  </a:lnTo>
                  <a:lnTo>
                    <a:pt x="529" y="265"/>
                  </a:lnTo>
                  <a:lnTo>
                    <a:pt x="527" y="272"/>
                  </a:lnTo>
                  <a:lnTo>
                    <a:pt x="523" y="282"/>
                  </a:lnTo>
                  <a:lnTo>
                    <a:pt x="521" y="293"/>
                  </a:lnTo>
                  <a:lnTo>
                    <a:pt x="519" y="295"/>
                  </a:lnTo>
                  <a:lnTo>
                    <a:pt x="516" y="303"/>
                  </a:lnTo>
                  <a:lnTo>
                    <a:pt x="510" y="312"/>
                  </a:lnTo>
                  <a:lnTo>
                    <a:pt x="504" y="326"/>
                  </a:lnTo>
                  <a:lnTo>
                    <a:pt x="497" y="341"/>
                  </a:lnTo>
                  <a:lnTo>
                    <a:pt x="489" y="358"/>
                  </a:lnTo>
                  <a:lnTo>
                    <a:pt x="481" y="375"/>
                  </a:lnTo>
                  <a:lnTo>
                    <a:pt x="474" y="394"/>
                  </a:lnTo>
                  <a:lnTo>
                    <a:pt x="464" y="409"/>
                  </a:lnTo>
                  <a:lnTo>
                    <a:pt x="457" y="428"/>
                  </a:lnTo>
                  <a:lnTo>
                    <a:pt x="449" y="444"/>
                  </a:lnTo>
                  <a:lnTo>
                    <a:pt x="443" y="459"/>
                  </a:lnTo>
                  <a:lnTo>
                    <a:pt x="436" y="470"/>
                  </a:lnTo>
                  <a:lnTo>
                    <a:pt x="434" y="480"/>
                  </a:lnTo>
                  <a:lnTo>
                    <a:pt x="430" y="485"/>
                  </a:lnTo>
                  <a:lnTo>
                    <a:pt x="430" y="489"/>
                  </a:lnTo>
                  <a:lnTo>
                    <a:pt x="409" y="518"/>
                  </a:lnTo>
                  <a:lnTo>
                    <a:pt x="474" y="678"/>
                  </a:lnTo>
                  <a:lnTo>
                    <a:pt x="479" y="782"/>
                  </a:lnTo>
                  <a:lnTo>
                    <a:pt x="453" y="862"/>
                  </a:lnTo>
                  <a:lnTo>
                    <a:pt x="384" y="987"/>
                  </a:lnTo>
                  <a:lnTo>
                    <a:pt x="375" y="1048"/>
                  </a:lnTo>
                  <a:lnTo>
                    <a:pt x="381" y="1092"/>
                  </a:lnTo>
                  <a:lnTo>
                    <a:pt x="407" y="1119"/>
                  </a:lnTo>
                  <a:lnTo>
                    <a:pt x="464" y="1111"/>
                  </a:lnTo>
                  <a:lnTo>
                    <a:pt x="476" y="1073"/>
                  </a:lnTo>
                  <a:lnTo>
                    <a:pt x="495" y="1083"/>
                  </a:lnTo>
                  <a:lnTo>
                    <a:pt x="519" y="1102"/>
                  </a:lnTo>
                  <a:lnTo>
                    <a:pt x="510" y="1164"/>
                  </a:lnTo>
                  <a:lnTo>
                    <a:pt x="489" y="1161"/>
                  </a:lnTo>
                  <a:lnTo>
                    <a:pt x="476" y="1191"/>
                  </a:lnTo>
                  <a:lnTo>
                    <a:pt x="430" y="1193"/>
                  </a:lnTo>
                  <a:lnTo>
                    <a:pt x="419" y="1214"/>
                  </a:lnTo>
                  <a:lnTo>
                    <a:pt x="371" y="1204"/>
                  </a:lnTo>
                  <a:lnTo>
                    <a:pt x="348" y="1237"/>
                  </a:lnTo>
                  <a:lnTo>
                    <a:pt x="329" y="1237"/>
                  </a:lnTo>
                  <a:lnTo>
                    <a:pt x="310" y="1227"/>
                  </a:lnTo>
                  <a:lnTo>
                    <a:pt x="284" y="1244"/>
                  </a:lnTo>
                  <a:lnTo>
                    <a:pt x="249" y="1242"/>
                  </a:lnTo>
                  <a:lnTo>
                    <a:pt x="202" y="1227"/>
                  </a:lnTo>
                  <a:lnTo>
                    <a:pt x="166" y="1233"/>
                  </a:lnTo>
                  <a:lnTo>
                    <a:pt x="152" y="1202"/>
                  </a:lnTo>
                  <a:lnTo>
                    <a:pt x="111" y="1233"/>
                  </a:lnTo>
                  <a:lnTo>
                    <a:pt x="92" y="1227"/>
                  </a:lnTo>
                  <a:lnTo>
                    <a:pt x="82" y="1187"/>
                  </a:lnTo>
                  <a:lnTo>
                    <a:pt x="46" y="1189"/>
                  </a:lnTo>
                  <a:lnTo>
                    <a:pt x="15" y="1168"/>
                  </a:lnTo>
                  <a:lnTo>
                    <a:pt x="0" y="1145"/>
                  </a:lnTo>
                  <a:lnTo>
                    <a:pt x="17" y="1119"/>
                  </a:lnTo>
                  <a:lnTo>
                    <a:pt x="29" y="1115"/>
                  </a:lnTo>
                  <a:lnTo>
                    <a:pt x="33" y="1147"/>
                  </a:lnTo>
                  <a:lnTo>
                    <a:pt x="99" y="1134"/>
                  </a:lnTo>
                  <a:lnTo>
                    <a:pt x="112" y="1088"/>
                  </a:lnTo>
                  <a:lnTo>
                    <a:pt x="101" y="1024"/>
                  </a:lnTo>
                  <a:lnTo>
                    <a:pt x="15" y="858"/>
                  </a:lnTo>
                  <a:lnTo>
                    <a:pt x="14" y="854"/>
                  </a:lnTo>
                  <a:lnTo>
                    <a:pt x="14" y="851"/>
                  </a:lnTo>
                  <a:lnTo>
                    <a:pt x="14" y="843"/>
                  </a:lnTo>
                  <a:lnTo>
                    <a:pt x="14" y="833"/>
                  </a:lnTo>
                  <a:lnTo>
                    <a:pt x="12" y="820"/>
                  </a:lnTo>
                  <a:lnTo>
                    <a:pt x="12" y="809"/>
                  </a:lnTo>
                  <a:lnTo>
                    <a:pt x="12" y="794"/>
                  </a:lnTo>
                  <a:lnTo>
                    <a:pt x="12" y="778"/>
                  </a:lnTo>
                  <a:lnTo>
                    <a:pt x="12" y="759"/>
                  </a:lnTo>
                  <a:lnTo>
                    <a:pt x="12" y="742"/>
                  </a:lnTo>
                  <a:lnTo>
                    <a:pt x="12" y="725"/>
                  </a:lnTo>
                  <a:lnTo>
                    <a:pt x="14" y="708"/>
                  </a:lnTo>
                  <a:lnTo>
                    <a:pt x="17" y="691"/>
                  </a:lnTo>
                  <a:lnTo>
                    <a:pt x="21" y="674"/>
                  </a:lnTo>
                  <a:lnTo>
                    <a:pt x="25" y="658"/>
                  </a:lnTo>
                  <a:lnTo>
                    <a:pt x="33" y="645"/>
                  </a:lnTo>
                  <a:lnTo>
                    <a:pt x="38" y="632"/>
                  </a:lnTo>
                  <a:lnTo>
                    <a:pt x="46" y="619"/>
                  </a:lnTo>
                  <a:lnTo>
                    <a:pt x="53" y="607"/>
                  </a:lnTo>
                  <a:lnTo>
                    <a:pt x="63" y="594"/>
                  </a:lnTo>
                  <a:lnTo>
                    <a:pt x="72" y="582"/>
                  </a:lnTo>
                  <a:lnTo>
                    <a:pt x="82" y="569"/>
                  </a:lnTo>
                  <a:lnTo>
                    <a:pt x="93" y="558"/>
                  </a:lnTo>
                  <a:lnTo>
                    <a:pt x="105" y="548"/>
                  </a:lnTo>
                  <a:lnTo>
                    <a:pt x="116" y="537"/>
                  </a:lnTo>
                  <a:lnTo>
                    <a:pt x="128" y="527"/>
                  </a:lnTo>
                  <a:lnTo>
                    <a:pt x="139" y="518"/>
                  </a:lnTo>
                  <a:lnTo>
                    <a:pt x="152" y="510"/>
                  </a:lnTo>
                  <a:lnTo>
                    <a:pt x="164" y="503"/>
                  </a:lnTo>
                  <a:lnTo>
                    <a:pt x="175" y="497"/>
                  </a:lnTo>
                  <a:lnTo>
                    <a:pt x="188" y="493"/>
                  </a:lnTo>
                  <a:lnTo>
                    <a:pt x="200" y="489"/>
                  </a:lnTo>
                  <a:lnTo>
                    <a:pt x="209" y="485"/>
                  </a:lnTo>
                  <a:lnTo>
                    <a:pt x="219" y="482"/>
                  </a:lnTo>
                  <a:lnTo>
                    <a:pt x="227" y="478"/>
                  </a:lnTo>
                  <a:lnTo>
                    <a:pt x="234" y="474"/>
                  </a:lnTo>
                  <a:lnTo>
                    <a:pt x="242" y="470"/>
                  </a:lnTo>
                  <a:lnTo>
                    <a:pt x="249" y="468"/>
                  </a:lnTo>
                  <a:lnTo>
                    <a:pt x="253" y="465"/>
                  </a:lnTo>
                  <a:lnTo>
                    <a:pt x="259" y="465"/>
                  </a:lnTo>
                  <a:lnTo>
                    <a:pt x="266" y="459"/>
                  </a:lnTo>
                  <a:lnTo>
                    <a:pt x="272" y="455"/>
                  </a:lnTo>
                  <a:lnTo>
                    <a:pt x="274" y="453"/>
                  </a:lnTo>
                  <a:lnTo>
                    <a:pt x="278" y="453"/>
                  </a:lnTo>
                  <a:lnTo>
                    <a:pt x="190" y="84"/>
                  </a:lnTo>
                  <a:lnTo>
                    <a:pt x="190" y="84"/>
                  </a:lnTo>
                  <a:close/>
                </a:path>
              </a:pathLst>
            </a:custGeom>
            <a:solidFill>
              <a:srgbClr val="5963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15"/>
            <p:cNvSpPr>
              <a:spLocks/>
            </p:cNvSpPr>
            <p:nvPr/>
          </p:nvSpPr>
          <p:spPr bwMode="auto">
            <a:xfrm>
              <a:off x="1307575" y="4143376"/>
              <a:ext cx="465137" cy="508000"/>
            </a:xfrm>
            <a:custGeom>
              <a:avLst/>
              <a:gdLst/>
              <a:ahLst/>
              <a:cxnLst>
                <a:cxn ang="0">
                  <a:pos x="477" y="73"/>
                </a:cxn>
                <a:cxn ang="0">
                  <a:pos x="472" y="59"/>
                </a:cxn>
                <a:cxn ang="0">
                  <a:pos x="456" y="44"/>
                </a:cxn>
                <a:cxn ang="0">
                  <a:pos x="443" y="33"/>
                </a:cxn>
                <a:cxn ang="0">
                  <a:pos x="422" y="23"/>
                </a:cxn>
                <a:cxn ang="0">
                  <a:pos x="395" y="14"/>
                </a:cxn>
                <a:cxn ang="0">
                  <a:pos x="361" y="6"/>
                </a:cxn>
                <a:cxn ang="0">
                  <a:pos x="319" y="0"/>
                </a:cxn>
                <a:cxn ang="0">
                  <a:pos x="274" y="0"/>
                </a:cxn>
                <a:cxn ang="0">
                  <a:pos x="226" y="4"/>
                </a:cxn>
                <a:cxn ang="0">
                  <a:pos x="179" y="12"/>
                </a:cxn>
                <a:cxn ang="0">
                  <a:pos x="135" y="27"/>
                </a:cxn>
                <a:cxn ang="0">
                  <a:pos x="97" y="48"/>
                </a:cxn>
                <a:cxn ang="0">
                  <a:pos x="70" y="78"/>
                </a:cxn>
                <a:cxn ang="0">
                  <a:pos x="51" y="115"/>
                </a:cxn>
                <a:cxn ang="0">
                  <a:pos x="36" y="153"/>
                </a:cxn>
                <a:cxn ang="0">
                  <a:pos x="25" y="189"/>
                </a:cxn>
                <a:cxn ang="0">
                  <a:pos x="15" y="225"/>
                </a:cxn>
                <a:cxn ang="0">
                  <a:pos x="8" y="259"/>
                </a:cxn>
                <a:cxn ang="0">
                  <a:pos x="2" y="290"/>
                </a:cxn>
                <a:cxn ang="0">
                  <a:pos x="0" y="318"/>
                </a:cxn>
                <a:cxn ang="0">
                  <a:pos x="0" y="341"/>
                </a:cxn>
                <a:cxn ang="0">
                  <a:pos x="2" y="358"/>
                </a:cxn>
                <a:cxn ang="0">
                  <a:pos x="8" y="377"/>
                </a:cxn>
                <a:cxn ang="0">
                  <a:pos x="21" y="398"/>
                </a:cxn>
                <a:cxn ang="0">
                  <a:pos x="36" y="417"/>
                </a:cxn>
                <a:cxn ang="0">
                  <a:pos x="53" y="434"/>
                </a:cxn>
                <a:cxn ang="0">
                  <a:pos x="70" y="453"/>
                </a:cxn>
                <a:cxn ang="0">
                  <a:pos x="87" y="468"/>
                </a:cxn>
                <a:cxn ang="0">
                  <a:pos x="103" y="484"/>
                </a:cxn>
                <a:cxn ang="0">
                  <a:pos x="120" y="499"/>
                </a:cxn>
                <a:cxn ang="0">
                  <a:pos x="141" y="518"/>
                </a:cxn>
                <a:cxn ang="0">
                  <a:pos x="154" y="533"/>
                </a:cxn>
                <a:cxn ang="0">
                  <a:pos x="162" y="541"/>
                </a:cxn>
                <a:cxn ang="0">
                  <a:pos x="171" y="592"/>
                </a:cxn>
                <a:cxn ang="0">
                  <a:pos x="120" y="584"/>
                </a:cxn>
                <a:cxn ang="0">
                  <a:pos x="125" y="607"/>
                </a:cxn>
                <a:cxn ang="0">
                  <a:pos x="156" y="634"/>
                </a:cxn>
                <a:cxn ang="0">
                  <a:pos x="169" y="638"/>
                </a:cxn>
                <a:cxn ang="0">
                  <a:pos x="188" y="641"/>
                </a:cxn>
                <a:cxn ang="0">
                  <a:pos x="209" y="641"/>
                </a:cxn>
                <a:cxn ang="0">
                  <a:pos x="221" y="638"/>
                </a:cxn>
                <a:cxn ang="0">
                  <a:pos x="234" y="626"/>
                </a:cxn>
                <a:cxn ang="0">
                  <a:pos x="245" y="613"/>
                </a:cxn>
                <a:cxn ang="0">
                  <a:pos x="253" y="601"/>
                </a:cxn>
                <a:cxn ang="0">
                  <a:pos x="424" y="573"/>
                </a:cxn>
                <a:cxn ang="0">
                  <a:pos x="517" y="565"/>
                </a:cxn>
                <a:cxn ang="0">
                  <a:pos x="548" y="484"/>
                </a:cxn>
                <a:cxn ang="0">
                  <a:pos x="487" y="510"/>
                </a:cxn>
                <a:cxn ang="0">
                  <a:pos x="494" y="383"/>
                </a:cxn>
                <a:cxn ang="0">
                  <a:pos x="586" y="225"/>
                </a:cxn>
                <a:cxn ang="0">
                  <a:pos x="576" y="155"/>
                </a:cxn>
                <a:cxn ang="0">
                  <a:pos x="479" y="75"/>
                </a:cxn>
              </a:cxnLst>
              <a:rect l="0" t="0" r="r" b="b"/>
              <a:pathLst>
                <a:path w="586" h="641">
                  <a:moveTo>
                    <a:pt x="479" y="75"/>
                  </a:moveTo>
                  <a:lnTo>
                    <a:pt x="477" y="73"/>
                  </a:lnTo>
                  <a:lnTo>
                    <a:pt x="475" y="67"/>
                  </a:lnTo>
                  <a:lnTo>
                    <a:pt x="472" y="59"/>
                  </a:lnTo>
                  <a:lnTo>
                    <a:pt x="464" y="50"/>
                  </a:lnTo>
                  <a:lnTo>
                    <a:pt x="456" y="44"/>
                  </a:lnTo>
                  <a:lnTo>
                    <a:pt x="451" y="39"/>
                  </a:lnTo>
                  <a:lnTo>
                    <a:pt x="443" y="33"/>
                  </a:lnTo>
                  <a:lnTo>
                    <a:pt x="433" y="29"/>
                  </a:lnTo>
                  <a:lnTo>
                    <a:pt x="422" y="23"/>
                  </a:lnTo>
                  <a:lnTo>
                    <a:pt x="409" y="20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1" y="6"/>
                  </a:lnTo>
                  <a:lnTo>
                    <a:pt x="342" y="4"/>
                  </a:lnTo>
                  <a:lnTo>
                    <a:pt x="319" y="0"/>
                  </a:lnTo>
                  <a:lnTo>
                    <a:pt x="298" y="0"/>
                  </a:lnTo>
                  <a:lnTo>
                    <a:pt x="274" y="0"/>
                  </a:lnTo>
                  <a:lnTo>
                    <a:pt x="251" y="2"/>
                  </a:lnTo>
                  <a:lnTo>
                    <a:pt x="226" y="4"/>
                  </a:lnTo>
                  <a:lnTo>
                    <a:pt x="203" y="8"/>
                  </a:lnTo>
                  <a:lnTo>
                    <a:pt x="179" y="12"/>
                  </a:lnTo>
                  <a:lnTo>
                    <a:pt x="158" y="20"/>
                  </a:lnTo>
                  <a:lnTo>
                    <a:pt x="135" y="27"/>
                  </a:lnTo>
                  <a:lnTo>
                    <a:pt x="116" y="39"/>
                  </a:lnTo>
                  <a:lnTo>
                    <a:pt x="97" y="48"/>
                  </a:lnTo>
                  <a:lnTo>
                    <a:pt x="84" y="63"/>
                  </a:lnTo>
                  <a:lnTo>
                    <a:pt x="70" y="78"/>
                  </a:lnTo>
                  <a:lnTo>
                    <a:pt x="61" y="97"/>
                  </a:lnTo>
                  <a:lnTo>
                    <a:pt x="51" y="115"/>
                  </a:lnTo>
                  <a:lnTo>
                    <a:pt x="44" y="134"/>
                  </a:lnTo>
                  <a:lnTo>
                    <a:pt x="36" y="153"/>
                  </a:lnTo>
                  <a:lnTo>
                    <a:pt x="30" y="172"/>
                  </a:lnTo>
                  <a:lnTo>
                    <a:pt x="25" y="189"/>
                  </a:lnTo>
                  <a:lnTo>
                    <a:pt x="19" y="208"/>
                  </a:lnTo>
                  <a:lnTo>
                    <a:pt x="15" y="225"/>
                  </a:lnTo>
                  <a:lnTo>
                    <a:pt x="11" y="244"/>
                  </a:lnTo>
                  <a:lnTo>
                    <a:pt x="8" y="259"/>
                  </a:lnTo>
                  <a:lnTo>
                    <a:pt x="4" y="274"/>
                  </a:lnTo>
                  <a:lnTo>
                    <a:pt x="2" y="290"/>
                  </a:lnTo>
                  <a:lnTo>
                    <a:pt x="0" y="305"/>
                  </a:lnTo>
                  <a:lnTo>
                    <a:pt x="0" y="318"/>
                  </a:lnTo>
                  <a:lnTo>
                    <a:pt x="0" y="329"/>
                  </a:lnTo>
                  <a:lnTo>
                    <a:pt x="0" y="341"/>
                  </a:lnTo>
                  <a:lnTo>
                    <a:pt x="0" y="352"/>
                  </a:lnTo>
                  <a:lnTo>
                    <a:pt x="2" y="358"/>
                  </a:lnTo>
                  <a:lnTo>
                    <a:pt x="6" y="368"/>
                  </a:lnTo>
                  <a:lnTo>
                    <a:pt x="8" y="377"/>
                  </a:lnTo>
                  <a:lnTo>
                    <a:pt x="15" y="388"/>
                  </a:lnTo>
                  <a:lnTo>
                    <a:pt x="21" y="398"/>
                  </a:lnTo>
                  <a:lnTo>
                    <a:pt x="28" y="407"/>
                  </a:lnTo>
                  <a:lnTo>
                    <a:pt x="36" y="417"/>
                  </a:lnTo>
                  <a:lnTo>
                    <a:pt x="46" y="426"/>
                  </a:lnTo>
                  <a:lnTo>
                    <a:pt x="53" y="434"/>
                  </a:lnTo>
                  <a:lnTo>
                    <a:pt x="63" y="444"/>
                  </a:lnTo>
                  <a:lnTo>
                    <a:pt x="70" y="453"/>
                  </a:lnTo>
                  <a:lnTo>
                    <a:pt x="80" y="463"/>
                  </a:lnTo>
                  <a:lnTo>
                    <a:pt x="87" y="468"/>
                  </a:lnTo>
                  <a:lnTo>
                    <a:pt x="97" y="478"/>
                  </a:lnTo>
                  <a:lnTo>
                    <a:pt x="103" y="484"/>
                  </a:lnTo>
                  <a:lnTo>
                    <a:pt x="110" y="489"/>
                  </a:lnTo>
                  <a:lnTo>
                    <a:pt x="120" y="499"/>
                  </a:lnTo>
                  <a:lnTo>
                    <a:pt x="131" y="510"/>
                  </a:lnTo>
                  <a:lnTo>
                    <a:pt x="141" y="518"/>
                  </a:lnTo>
                  <a:lnTo>
                    <a:pt x="148" y="527"/>
                  </a:lnTo>
                  <a:lnTo>
                    <a:pt x="154" y="533"/>
                  </a:lnTo>
                  <a:lnTo>
                    <a:pt x="158" y="539"/>
                  </a:lnTo>
                  <a:lnTo>
                    <a:pt x="162" y="541"/>
                  </a:lnTo>
                  <a:lnTo>
                    <a:pt x="163" y="542"/>
                  </a:lnTo>
                  <a:lnTo>
                    <a:pt x="171" y="592"/>
                  </a:lnTo>
                  <a:lnTo>
                    <a:pt x="150" y="598"/>
                  </a:lnTo>
                  <a:lnTo>
                    <a:pt x="120" y="584"/>
                  </a:lnTo>
                  <a:lnTo>
                    <a:pt x="135" y="607"/>
                  </a:lnTo>
                  <a:lnTo>
                    <a:pt x="125" y="607"/>
                  </a:lnTo>
                  <a:lnTo>
                    <a:pt x="154" y="634"/>
                  </a:lnTo>
                  <a:lnTo>
                    <a:pt x="156" y="634"/>
                  </a:lnTo>
                  <a:lnTo>
                    <a:pt x="162" y="636"/>
                  </a:lnTo>
                  <a:lnTo>
                    <a:pt x="169" y="638"/>
                  </a:lnTo>
                  <a:lnTo>
                    <a:pt x="179" y="639"/>
                  </a:lnTo>
                  <a:lnTo>
                    <a:pt x="188" y="641"/>
                  </a:lnTo>
                  <a:lnTo>
                    <a:pt x="200" y="641"/>
                  </a:lnTo>
                  <a:lnTo>
                    <a:pt x="209" y="641"/>
                  </a:lnTo>
                  <a:lnTo>
                    <a:pt x="217" y="641"/>
                  </a:lnTo>
                  <a:lnTo>
                    <a:pt x="221" y="638"/>
                  </a:lnTo>
                  <a:lnTo>
                    <a:pt x="228" y="634"/>
                  </a:lnTo>
                  <a:lnTo>
                    <a:pt x="234" y="626"/>
                  </a:lnTo>
                  <a:lnTo>
                    <a:pt x="241" y="619"/>
                  </a:lnTo>
                  <a:lnTo>
                    <a:pt x="245" y="613"/>
                  </a:lnTo>
                  <a:lnTo>
                    <a:pt x="251" y="607"/>
                  </a:lnTo>
                  <a:lnTo>
                    <a:pt x="253" y="601"/>
                  </a:lnTo>
                  <a:lnTo>
                    <a:pt x="255" y="601"/>
                  </a:lnTo>
                  <a:lnTo>
                    <a:pt x="424" y="573"/>
                  </a:lnTo>
                  <a:lnTo>
                    <a:pt x="464" y="588"/>
                  </a:lnTo>
                  <a:lnTo>
                    <a:pt x="517" y="565"/>
                  </a:lnTo>
                  <a:lnTo>
                    <a:pt x="557" y="520"/>
                  </a:lnTo>
                  <a:lnTo>
                    <a:pt x="548" y="484"/>
                  </a:lnTo>
                  <a:lnTo>
                    <a:pt x="525" y="506"/>
                  </a:lnTo>
                  <a:lnTo>
                    <a:pt x="487" y="510"/>
                  </a:lnTo>
                  <a:lnTo>
                    <a:pt x="464" y="501"/>
                  </a:lnTo>
                  <a:lnTo>
                    <a:pt x="494" y="383"/>
                  </a:lnTo>
                  <a:lnTo>
                    <a:pt x="529" y="354"/>
                  </a:lnTo>
                  <a:lnTo>
                    <a:pt x="586" y="225"/>
                  </a:lnTo>
                  <a:lnTo>
                    <a:pt x="570" y="168"/>
                  </a:lnTo>
                  <a:lnTo>
                    <a:pt x="576" y="155"/>
                  </a:lnTo>
                  <a:lnTo>
                    <a:pt x="544" y="94"/>
                  </a:lnTo>
                  <a:lnTo>
                    <a:pt x="479" y="75"/>
                  </a:lnTo>
                  <a:lnTo>
                    <a:pt x="479" y="75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20"/>
            <p:cNvSpPr>
              <a:spLocks/>
            </p:cNvSpPr>
            <p:nvPr/>
          </p:nvSpPr>
          <p:spPr bwMode="auto">
            <a:xfrm>
              <a:off x="1556812" y="4816476"/>
              <a:ext cx="158750" cy="758825"/>
            </a:xfrm>
            <a:custGeom>
              <a:avLst/>
              <a:gdLst/>
              <a:ahLst/>
              <a:cxnLst>
                <a:cxn ang="0">
                  <a:pos x="169" y="42"/>
                </a:cxn>
                <a:cxn ang="0">
                  <a:pos x="173" y="66"/>
                </a:cxn>
                <a:cxn ang="0">
                  <a:pos x="159" y="104"/>
                </a:cxn>
                <a:cxn ang="0">
                  <a:pos x="140" y="154"/>
                </a:cxn>
                <a:cxn ang="0">
                  <a:pos x="125" y="197"/>
                </a:cxn>
                <a:cxn ang="0">
                  <a:pos x="53" y="317"/>
                </a:cxn>
                <a:cxn ang="0">
                  <a:pos x="61" y="342"/>
                </a:cxn>
                <a:cxn ang="0">
                  <a:pos x="68" y="361"/>
                </a:cxn>
                <a:cxn ang="0">
                  <a:pos x="68" y="380"/>
                </a:cxn>
                <a:cxn ang="0">
                  <a:pos x="74" y="393"/>
                </a:cxn>
                <a:cxn ang="0">
                  <a:pos x="89" y="428"/>
                </a:cxn>
                <a:cxn ang="0">
                  <a:pos x="99" y="479"/>
                </a:cxn>
                <a:cxn ang="0">
                  <a:pos x="99" y="559"/>
                </a:cxn>
                <a:cxn ang="0">
                  <a:pos x="80" y="652"/>
                </a:cxn>
                <a:cxn ang="0">
                  <a:pos x="53" y="728"/>
                </a:cxn>
                <a:cxn ang="0">
                  <a:pos x="24" y="787"/>
                </a:cxn>
                <a:cxn ang="0">
                  <a:pos x="5" y="831"/>
                </a:cxn>
                <a:cxn ang="0">
                  <a:pos x="0" y="865"/>
                </a:cxn>
                <a:cxn ang="0">
                  <a:pos x="13" y="901"/>
                </a:cxn>
                <a:cxn ang="0">
                  <a:pos x="36" y="930"/>
                </a:cxn>
                <a:cxn ang="0">
                  <a:pos x="62" y="947"/>
                </a:cxn>
                <a:cxn ang="0">
                  <a:pos x="95" y="954"/>
                </a:cxn>
                <a:cxn ang="0">
                  <a:pos x="99" y="952"/>
                </a:cxn>
                <a:cxn ang="0">
                  <a:pos x="70" y="941"/>
                </a:cxn>
                <a:cxn ang="0">
                  <a:pos x="40" y="916"/>
                </a:cxn>
                <a:cxn ang="0">
                  <a:pos x="19" y="863"/>
                </a:cxn>
                <a:cxn ang="0">
                  <a:pos x="26" y="823"/>
                </a:cxn>
                <a:cxn ang="0">
                  <a:pos x="38" y="802"/>
                </a:cxn>
                <a:cxn ang="0">
                  <a:pos x="59" y="762"/>
                </a:cxn>
                <a:cxn ang="0">
                  <a:pos x="89" y="703"/>
                </a:cxn>
                <a:cxn ang="0">
                  <a:pos x="119" y="644"/>
                </a:cxn>
                <a:cxn ang="0">
                  <a:pos x="135" y="606"/>
                </a:cxn>
                <a:cxn ang="0">
                  <a:pos x="138" y="559"/>
                </a:cxn>
                <a:cxn ang="0">
                  <a:pos x="133" y="498"/>
                </a:cxn>
                <a:cxn ang="0">
                  <a:pos x="112" y="428"/>
                </a:cxn>
                <a:cxn ang="0">
                  <a:pos x="85" y="374"/>
                </a:cxn>
                <a:cxn ang="0">
                  <a:pos x="80" y="363"/>
                </a:cxn>
                <a:cxn ang="0">
                  <a:pos x="83" y="344"/>
                </a:cxn>
                <a:cxn ang="0">
                  <a:pos x="70" y="327"/>
                </a:cxn>
                <a:cxn ang="0">
                  <a:pos x="74" y="312"/>
                </a:cxn>
                <a:cxn ang="0">
                  <a:pos x="89" y="283"/>
                </a:cxn>
                <a:cxn ang="0">
                  <a:pos x="114" y="239"/>
                </a:cxn>
                <a:cxn ang="0">
                  <a:pos x="135" y="196"/>
                </a:cxn>
                <a:cxn ang="0">
                  <a:pos x="148" y="167"/>
                </a:cxn>
                <a:cxn ang="0">
                  <a:pos x="158" y="137"/>
                </a:cxn>
                <a:cxn ang="0">
                  <a:pos x="171" y="104"/>
                </a:cxn>
                <a:cxn ang="0">
                  <a:pos x="186" y="68"/>
                </a:cxn>
                <a:cxn ang="0">
                  <a:pos x="197" y="38"/>
                </a:cxn>
                <a:cxn ang="0">
                  <a:pos x="188" y="7"/>
                </a:cxn>
              </a:cxnLst>
              <a:rect l="0" t="0" r="r" b="b"/>
              <a:pathLst>
                <a:path w="199" h="956">
                  <a:moveTo>
                    <a:pt x="159" y="28"/>
                  </a:moveTo>
                  <a:lnTo>
                    <a:pt x="159" y="30"/>
                  </a:lnTo>
                  <a:lnTo>
                    <a:pt x="165" y="38"/>
                  </a:lnTo>
                  <a:lnTo>
                    <a:pt x="169" y="42"/>
                  </a:lnTo>
                  <a:lnTo>
                    <a:pt x="173" y="47"/>
                  </a:lnTo>
                  <a:lnTo>
                    <a:pt x="173" y="55"/>
                  </a:lnTo>
                  <a:lnTo>
                    <a:pt x="175" y="62"/>
                  </a:lnTo>
                  <a:lnTo>
                    <a:pt x="173" y="66"/>
                  </a:lnTo>
                  <a:lnTo>
                    <a:pt x="169" y="74"/>
                  </a:lnTo>
                  <a:lnTo>
                    <a:pt x="165" y="81"/>
                  </a:lnTo>
                  <a:lnTo>
                    <a:pt x="163" y="93"/>
                  </a:lnTo>
                  <a:lnTo>
                    <a:pt x="159" y="104"/>
                  </a:lnTo>
                  <a:lnTo>
                    <a:pt x="154" y="116"/>
                  </a:lnTo>
                  <a:lnTo>
                    <a:pt x="150" y="129"/>
                  </a:lnTo>
                  <a:lnTo>
                    <a:pt x="146" y="142"/>
                  </a:lnTo>
                  <a:lnTo>
                    <a:pt x="140" y="154"/>
                  </a:lnTo>
                  <a:lnTo>
                    <a:pt x="135" y="167"/>
                  </a:lnTo>
                  <a:lnTo>
                    <a:pt x="133" y="178"/>
                  </a:lnTo>
                  <a:lnTo>
                    <a:pt x="129" y="188"/>
                  </a:lnTo>
                  <a:lnTo>
                    <a:pt x="125" y="197"/>
                  </a:lnTo>
                  <a:lnTo>
                    <a:pt x="123" y="203"/>
                  </a:lnTo>
                  <a:lnTo>
                    <a:pt x="121" y="207"/>
                  </a:lnTo>
                  <a:lnTo>
                    <a:pt x="121" y="209"/>
                  </a:lnTo>
                  <a:lnTo>
                    <a:pt x="53" y="317"/>
                  </a:lnTo>
                  <a:lnTo>
                    <a:pt x="55" y="319"/>
                  </a:lnTo>
                  <a:lnTo>
                    <a:pt x="57" y="325"/>
                  </a:lnTo>
                  <a:lnTo>
                    <a:pt x="59" y="334"/>
                  </a:lnTo>
                  <a:lnTo>
                    <a:pt x="61" y="342"/>
                  </a:lnTo>
                  <a:lnTo>
                    <a:pt x="66" y="344"/>
                  </a:lnTo>
                  <a:lnTo>
                    <a:pt x="72" y="344"/>
                  </a:lnTo>
                  <a:lnTo>
                    <a:pt x="74" y="353"/>
                  </a:lnTo>
                  <a:lnTo>
                    <a:pt x="68" y="361"/>
                  </a:lnTo>
                  <a:lnTo>
                    <a:pt x="64" y="367"/>
                  </a:lnTo>
                  <a:lnTo>
                    <a:pt x="61" y="372"/>
                  </a:lnTo>
                  <a:lnTo>
                    <a:pt x="64" y="378"/>
                  </a:lnTo>
                  <a:lnTo>
                    <a:pt x="68" y="380"/>
                  </a:lnTo>
                  <a:lnTo>
                    <a:pt x="70" y="378"/>
                  </a:lnTo>
                  <a:lnTo>
                    <a:pt x="70" y="378"/>
                  </a:lnTo>
                  <a:lnTo>
                    <a:pt x="74" y="386"/>
                  </a:lnTo>
                  <a:lnTo>
                    <a:pt x="74" y="393"/>
                  </a:lnTo>
                  <a:lnTo>
                    <a:pt x="80" y="405"/>
                  </a:lnTo>
                  <a:lnTo>
                    <a:pt x="83" y="410"/>
                  </a:lnTo>
                  <a:lnTo>
                    <a:pt x="87" y="418"/>
                  </a:lnTo>
                  <a:lnTo>
                    <a:pt x="89" y="428"/>
                  </a:lnTo>
                  <a:lnTo>
                    <a:pt x="93" y="439"/>
                  </a:lnTo>
                  <a:lnTo>
                    <a:pt x="95" y="448"/>
                  </a:lnTo>
                  <a:lnTo>
                    <a:pt x="99" y="464"/>
                  </a:lnTo>
                  <a:lnTo>
                    <a:pt x="99" y="479"/>
                  </a:lnTo>
                  <a:lnTo>
                    <a:pt x="102" y="496"/>
                  </a:lnTo>
                  <a:lnTo>
                    <a:pt x="100" y="513"/>
                  </a:lnTo>
                  <a:lnTo>
                    <a:pt x="100" y="534"/>
                  </a:lnTo>
                  <a:lnTo>
                    <a:pt x="99" y="559"/>
                  </a:lnTo>
                  <a:lnTo>
                    <a:pt x="95" y="584"/>
                  </a:lnTo>
                  <a:lnTo>
                    <a:pt x="89" y="608"/>
                  </a:lnTo>
                  <a:lnTo>
                    <a:pt x="85" y="631"/>
                  </a:lnTo>
                  <a:lnTo>
                    <a:pt x="80" y="652"/>
                  </a:lnTo>
                  <a:lnTo>
                    <a:pt x="74" y="675"/>
                  </a:lnTo>
                  <a:lnTo>
                    <a:pt x="66" y="694"/>
                  </a:lnTo>
                  <a:lnTo>
                    <a:pt x="59" y="713"/>
                  </a:lnTo>
                  <a:lnTo>
                    <a:pt x="53" y="728"/>
                  </a:lnTo>
                  <a:lnTo>
                    <a:pt x="45" y="747"/>
                  </a:lnTo>
                  <a:lnTo>
                    <a:pt x="38" y="760"/>
                  </a:lnTo>
                  <a:lnTo>
                    <a:pt x="32" y="776"/>
                  </a:lnTo>
                  <a:lnTo>
                    <a:pt x="24" y="787"/>
                  </a:lnTo>
                  <a:lnTo>
                    <a:pt x="19" y="798"/>
                  </a:lnTo>
                  <a:lnTo>
                    <a:pt x="13" y="810"/>
                  </a:lnTo>
                  <a:lnTo>
                    <a:pt x="9" y="821"/>
                  </a:lnTo>
                  <a:lnTo>
                    <a:pt x="5" y="831"/>
                  </a:lnTo>
                  <a:lnTo>
                    <a:pt x="3" y="840"/>
                  </a:lnTo>
                  <a:lnTo>
                    <a:pt x="0" y="848"/>
                  </a:lnTo>
                  <a:lnTo>
                    <a:pt x="0" y="857"/>
                  </a:lnTo>
                  <a:lnTo>
                    <a:pt x="0" y="865"/>
                  </a:lnTo>
                  <a:lnTo>
                    <a:pt x="3" y="874"/>
                  </a:lnTo>
                  <a:lnTo>
                    <a:pt x="5" y="882"/>
                  </a:lnTo>
                  <a:lnTo>
                    <a:pt x="9" y="892"/>
                  </a:lnTo>
                  <a:lnTo>
                    <a:pt x="13" y="901"/>
                  </a:lnTo>
                  <a:lnTo>
                    <a:pt x="19" y="911"/>
                  </a:lnTo>
                  <a:lnTo>
                    <a:pt x="22" y="916"/>
                  </a:lnTo>
                  <a:lnTo>
                    <a:pt x="28" y="924"/>
                  </a:lnTo>
                  <a:lnTo>
                    <a:pt x="36" y="930"/>
                  </a:lnTo>
                  <a:lnTo>
                    <a:pt x="43" y="937"/>
                  </a:lnTo>
                  <a:lnTo>
                    <a:pt x="49" y="941"/>
                  </a:lnTo>
                  <a:lnTo>
                    <a:pt x="55" y="945"/>
                  </a:lnTo>
                  <a:lnTo>
                    <a:pt x="62" y="947"/>
                  </a:lnTo>
                  <a:lnTo>
                    <a:pt x="70" y="951"/>
                  </a:lnTo>
                  <a:lnTo>
                    <a:pt x="80" y="952"/>
                  </a:lnTo>
                  <a:lnTo>
                    <a:pt x="89" y="954"/>
                  </a:lnTo>
                  <a:lnTo>
                    <a:pt x="95" y="954"/>
                  </a:lnTo>
                  <a:lnTo>
                    <a:pt x="99" y="956"/>
                  </a:lnTo>
                  <a:lnTo>
                    <a:pt x="102" y="952"/>
                  </a:lnTo>
                  <a:lnTo>
                    <a:pt x="104" y="952"/>
                  </a:lnTo>
                  <a:lnTo>
                    <a:pt x="99" y="952"/>
                  </a:lnTo>
                  <a:lnTo>
                    <a:pt x="91" y="951"/>
                  </a:lnTo>
                  <a:lnTo>
                    <a:pt x="83" y="949"/>
                  </a:lnTo>
                  <a:lnTo>
                    <a:pt x="78" y="947"/>
                  </a:lnTo>
                  <a:lnTo>
                    <a:pt x="70" y="941"/>
                  </a:lnTo>
                  <a:lnTo>
                    <a:pt x="62" y="937"/>
                  </a:lnTo>
                  <a:lnTo>
                    <a:pt x="55" y="932"/>
                  </a:lnTo>
                  <a:lnTo>
                    <a:pt x="47" y="926"/>
                  </a:lnTo>
                  <a:lnTo>
                    <a:pt x="40" y="916"/>
                  </a:lnTo>
                  <a:lnTo>
                    <a:pt x="34" y="907"/>
                  </a:lnTo>
                  <a:lnTo>
                    <a:pt x="26" y="893"/>
                  </a:lnTo>
                  <a:lnTo>
                    <a:pt x="22" y="878"/>
                  </a:lnTo>
                  <a:lnTo>
                    <a:pt x="19" y="863"/>
                  </a:lnTo>
                  <a:lnTo>
                    <a:pt x="19" y="846"/>
                  </a:lnTo>
                  <a:lnTo>
                    <a:pt x="19" y="840"/>
                  </a:lnTo>
                  <a:lnTo>
                    <a:pt x="24" y="831"/>
                  </a:lnTo>
                  <a:lnTo>
                    <a:pt x="26" y="823"/>
                  </a:lnTo>
                  <a:lnTo>
                    <a:pt x="30" y="817"/>
                  </a:lnTo>
                  <a:lnTo>
                    <a:pt x="34" y="812"/>
                  </a:lnTo>
                  <a:lnTo>
                    <a:pt x="38" y="808"/>
                  </a:lnTo>
                  <a:lnTo>
                    <a:pt x="38" y="802"/>
                  </a:lnTo>
                  <a:lnTo>
                    <a:pt x="42" y="796"/>
                  </a:lnTo>
                  <a:lnTo>
                    <a:pt x="45" y="787"/>
                  </a:lnTo>
                  <a:lnTo>
                    <a:pt x="53" y="776"/>
                  </a:lnTo>
                  <a:lnTo>
                    <a:pt x="59" y="762"/>
                  </a:lnTo>
                  <a:lnTo>
                    <a:pt x="66" y="751"/>
                  </a:lnTo>
                  <a:lnTo>
                    <a:pt x="74" y="734"/>
                  </a:lnTo>
                  <a:lnTo>
                    <a:pt x="83" y="720"/>
                  </a:lnTo>
                  <a:lnTo>
                    <a:pt x="89" y="703"/>
                  </a:lnTo>
                  <a:lnTo>
                    <a:pt x="99" y="688"/>
                  </a:lnTo>
                  <a:lnTo>
                    <a:pt x="104" y="673"/>
                  </a:lnTo>
                  <a:lnTo>
                    <a:pt x="114" y="658"/>
                  </a:lnTo>
                  <a:lnTo>
                    <a:pt x="119" y="644"/>
                  </a:lnTo>
                  <a:lnTo>
                    <a:pt x="125" y="633"/>
                  </a:lnTo>
                  <a:lnTo>
                    <a:pt x="129" y="622"/>
                  </a:lnTo>
                  <a:lnTo>
                    <a:pt x="133" y="614"/>
                  </a:lnTo>
                  <a:lnTo>
                    <a:pt x="135" y="606"/>
                  </a:lnTo>
                  <a:lnTo>
                    <a:pt x="135" y="597"/>
                  </a:lnTo>
                  <a:lnTo>
                    <a:pt x="137" y="584"/>
                  </a:lnTo>
                  <a:lnTo>
                    <a:pt x="138" y="574"/>
                  </a:lnTo>
                  <a:lnTo>
                    <a:pt x="138" y="559"/>
                  </a:lnTo>
                  <a:lnTo>
                    <a:pt x="138" y="545"/>
                  </a:lnTo>
                  <a:lnTo>
                    <a:pt x="137" y="530"/>
                  </a:lnTo>
                  <a:lnTo>
                    <a:pt x="135" y="515"/>
                  </a:lnTo>
                  <a:lnTo>
                    <a:pt x="133" y="498"/>
                  </a:lnTo>
                  <a:lnTo>
                    <a:pt x="129" y="479"/>
                  </a:lnTo>
                  <a:lnTo>
                    <a:pt x="123" y="462"/>
                  </a:lnTo>
                  <a:lnTo>
                    <a:pt x="119" y="447"/>
                  </a:lnTo>
                  <a:lnTo>
                    <a:pt x="112" y="428"/>
                  </a:lnTo>
                  <a:lnTo>
                    <a:pt x="104" y="410"/>
                  </a:lnTo>
                  <a:lnTo>
                    <a:pt x="95" y="393"/>
                  </a:lnTo>
                  <a:lnTo>
                    <a:pt x="87" y="376"/>
                  </a:lnTo>
                  <a:lnTo>
                    <a:pt x="85" y="374"/>
                  </a:lnTo>
                  <a:lnTo>
                    <a:pt x="80" y="374"/>
                  </a:lnTo>
                  <a:lnTo>
                    <a:pt x="78" y="372"/>
                  </a:lnTo>
                  <a:lnTo>
                    <a:pt x="78" y="369"/>
                  </a:lnTo>
                  <a:lnTo>
                    <a:pt x="80" y="363"/>
                  </a:lnTo>
                  <a:lnTo>
                    <a:pt x="83" y="359"/>
                  </a:lnTo>
                  <a:lnTo>
                    <a:pt x="85" y="353"/>
                  </a:lnTo>
                  <a:lnTo>
                    <a:pt x="87" y="350"/>
                  </a:lnTo>
                  <a:lnTo>
                    <a:pt x="83" y="344"/>
                  </a:lnTo>
                  <a:lnTo>
                    <a:pt x="80" y="338"/>
                  </a:lnTo>
                  <a:lnTo>
                    <a:pt x="74" y="336"/>
                  </a:lnTo>
                  <a:lnTo>
                    <a:pt x="70" y="332"/>
                  </a:lnTo>
                  <a:lnTo>
                    <a:pt x="70" y="327"/>
                  </a:lnTo>
                  <a:lnTo>
                    <a:pt x="70" y="323"/>
                  </a:lnTo>
                  <a:lnTo>
                    <a:pt x="70" y="317"/>
                  </a:lnTo>
                  <a:lnTo>
                    <a:pt x="74" y="313"/>
                  </a:lnTo>
                  <a:lnTo>
                    <a:pt x="74" y="312"/>
                  </a:lnTo>
                  <a:lnTo>
                    <a:pt x="78" y="308"/>
                  </a:lnTo>
                  <a:lnTo>
                    <a:pt x="80" y="300"/>
                  </a:lnTo>
                  <a:lnTo>
                    <a:pt x="85" y="293"/>
                  </a:lnTo>
                  <a:lnTo>
                    <a:pt x="89" y="283"/>
                  </a:lnTo>
                  <a:lnTo>
                    <a:pt x="95" y="274"/>
                  </a:lnTo>
                  <a:lnTo>
                    <a:pt x="100" y="262"/>
                  </a:lnTo>
                  <a:lnTo>
                    <a:pt x="108" y="253"/>
                  </a:lnTo>
                  <a:lnTo>
                    <a:pt x="114" y="239"/>
                  </a:lnTo>
                  <a:lnTo>
                    <a:pt x="119" y="228"/>
                  </a:lnTo>
                  <a:lnTo>
                    <a:pt x="123" y="216"/>
                  </a:lnTo>
                  <a:lnTo>
                    <a:pt x="129" y="207"/>
                  </a:lnTo>
                  <a:lnTo>
                    <a:pt x="135" y="196"/>
                  </a:lnTo>
                  <a:lnTo>
                    <a:pt x="138" y="186"/>
                  </a:lnTo>
                  <a:lnTo>
                    <a:pt x="142" y="178"/>
                  </a:lnTo>
                  <a:lnTo>
                    <a:pt x="146" y="173"/>
                  </a:lnTo>
                  <a:lnTo>
                    <a:pt x="148" y="167"/>
                  </a:lnTo>
                  <a:lnTo>
                    <a:pt x="150" y="159"/>
                  </a:lnTo>
                  <a:lnTo>
                    <a:pt x="152" y="152"/>
                  </a:lnTo>
                  <a:lnTo>
                    <a:pt x="156" y="144"/>
                  </a:lnTo>
                  <a:lnTo>
                    <a:pt x="158" y="137"/>
                  </a:lnTo>
                  <a:lnTo>
                    <a:pt x="161" y="129"/>
                  </a:lnTo>
                  <a:lnTo>
                    <a:pt x="165" y="119"/>
                  </a:lnTo>
                  <a:lnTo>
                    <a:pt x="169" y="114"/>
                  </a:lnTo>
                  <a:lnTo>
                    <a:pt x="171" y="104"/>
                  </a:lnTo>
                  <a:lnTo>
                    <a:pt x="175" y="95"/>
                  </a:lnTo>
                  <a:lnTo>
                    <a:pt x="178" y="89"/>
                  </a:lnTo>
                  <a:lnTo>
                    <a:pt x="180" y="81"/>
                  </a:lnTo>
                  <a:lnTo>
                    <a:pt x="186" y="68"/>
                  </a:lnTo>
                  <a:lnTo>
                    <a:pt x="190" y="61"/>
                  </a:lnTo>
                  <a:lnTo>
                    <a:pt x="194" y="53"/>
                  </a:lnTo>
                  <a:lnTo>
                    <a:pt x="197" y="43"/>
                  </a:lnTo>
                  <a:lnTo>
                    <a:pt x="197" y="38"/>
                  </a:lnTo>
                  <a:lnTo>
                    <a:pt x="199" y="30"/>
                  </a:lnTo>
                  <a:lnTo>
                    <a:pt x="197" y="22"/>
                  </a:lnTo>
                  <a:lnTo>
                    <a:pt x="194" y="15"/>
                  </a:lnTo>
                  <a:lnTo>
                    <a:pt x="188" y="7"/>
                  </a:lnTo>
                  <a:lnTo>
                    <a:pt x="180" y="0"/>
                  </a:lnTo>
                  <a:lnTo>
                    <a:pt x="159" y="28"/>
                  </a:lnTo>
                  <a:lnTo>
                    <a:pt x="159" y="28"/>
                  </a:lnTo>
                  <a:close/>
                </a:path>
              </a:pathLst>
            </a:custGeom>
            <a:solidFill>
              <a:srgbClr val="ABB0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29"/>
            <p:cNvSpPr>
              <a:spLocks/>
            </p:cNvSpPr>
            <p:nvPr/>
          </p:nvSpPr>
          <p:spPr bwMode="auto">
            <a:xfrm>
              <a:off x="1483787" y="4319588"/>
              <a:ext cx="220662" cy="544513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60" y="82"/>
                </a:cxn>
                <a:cxn ang="0">
                  <a:pos x="62" y="126"/>
                </a:cxn>
                <a:cxn ang="0">
                  <a:pos x="85" y="175"/>
                </a:cxn>
                <a:cxn ang="0">
                  <a:pos x="77" y="186"/>
                </a:cxn>
                <a:cxn ang="0">
                  <a:pos x="108" y="196"/>
                </a:cxn>
                <a:cxn ang="0">
                  <a:pos x="131" y="194"/>
                </a:cxn>
                <a:cxn ang="0">
                  <a:pos x="125" y="213"/>
                </a:cxn>
                <a:cxn ang="0">
                  <a:pos x="146" y="209"/>
                </a:cxn>
                <a:cxn ang="0">
                  <a:pos x="140" y="224"/>
                </a:cxn>
                <a:cxn ang="0">
                  <a:pos x="117" y="245"/>
                </a:cxn>
                <a:cxn ang="0">
                  <a:pos x="77" y="266"/>
                </a:cxn>
                <a:cxn ang="0">
                  <a:pos x="3" y="281"/>
                </a:cxn>
                <a:cxn ang="0">
                  <a:pos x="17" y="299"/>
                </a:cxn>
                <a:cxn ang="0">
                  <a:pos x="0" y="308"/>
                </a:cxn>
                <a:cxn ang="0">
                  <a:pos x="7" y="329"/>
                </a:cxn>
                <a:cxn ang="0">
                  <a:pos x="7" y="331"/>
                </a:cxn>
                <a:cxn ang="0">
                  <a:pos x="11" y="337"/>
                </a:cxn>
                <a:cxn ang="0">
                  <a:pos x="15" y="346"/>
                </a:cxn>
                <a:cxn ang="0">
                  <a:pos x="20" y="356"/>
                </a:cxn>
                <a:cxn ang="0">
                  <a:pos x="26" y="367"/>
                </a:cxn>
                <a:cxn ang="0">
                  <a:pos x="32" y="378"/>
                </a:cxn>
                <a:cxn ang="0">
                  <a:pos x="38" y="386"/>
                </a:cxn>
                <a:cxn ang="0">
                  <a:pos x="41" y="394"/>
                </a:cxn>
                <a:cxn ang="0">
                  <a:pos x="47" y="399"/>
                </a:cxn>
                <a:cxn ang="0">
                  <a:pos x="53" y="405"/>
                </a:cxn>
                <a:cxn ang="0">
                  <a:pos x="55" y="407"/>
                </a:cxn>
                <a:cxn ang="0">
                  <a:pos x="57" y="409"/>
                </a:cxn>
                <a:cxn ang="0">
                  <a:pos x="66" y="451"/>
                </a:cxn>
                <a:cxn ang="0">
                  <a:pos x="26" y="485"/>
                </a:cxn>
                <a:cxn ang="0">
                  <a:pos x="62" y="550"/>
                </a:cxn>
                <a:cxn ang="0">
                  <a:pos x="77" y="616"/>
                </a:cxn>
                <a:cxn ang="0">
                  <a:pos x="87" y="685"/>
                </a:cxn>
                <a:cxn ang="0">
                  <a:pos x="144" y="687"/>
                </a:cxn>
                <a:cxn ang="0">
                  <a:pos x="205" y="669"/>
                </a:cxn>
                <a:cxn ang="0">
                  <a:pos x="268" y="633"/>
                </a:cxn>
                <a:cxn ang="0">
                  <a:pos x="277" y="595"/>
                </a:cxn>
                <a:cxn ang="0">
                  <a:pos x="266" y="515"/>
                </a:cxn>
                <a:cxn ang="0">
                  <a:pos x="226" y="424"/>
                </a:cxn>
                <a:cxn ang="0">
                  <a:pos x="176" y="420"/>
                </a:cxn>
                <a:cxn ang="0">
                  <a:pos x="173" y="392"/>
                </a:cxn>
                <a:cxn ang="0">
                  <a:pos x="214" y="329"/>
                </a:cxn>
                <a:cxn ang="0">
                  <a:pos x="251" y="238"/>
                </a:cxn>
                <a:cxn ang="0">
                  <a:pos x="273" y="139"/>
                </a:cxn>
                <a:cxn ang="0">
                  <a:pos x="268" y="4"/>
                </a:cxn>
                <a:cxn ang="0">
                  <a:pos x="251" y="11"/>
                </a:cxn>
                <a:cxn ang="0">
                  <a:pos x="222" y="0"/>
                </a:cxn>
                <a:cxn ang="0">
                  <a:pos x="199" y="17"/>
                </a:cxn>
                <a:cxn ang="0">
                  <a:pos x="167" y="15"/>
                </a:cxn>
                <a:cxn ang="0">
                  <a:pos x="127" y="36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277" h="687">
                  <a:moveTo>
                    <a:pt x="91" y="44"/>
                  </a:moveTo>
                  <a:lnTo>
                    <a:pt x="60" y="82"/>
                  </a:lnTo>
                  <a:lnTo>
                    <a:pt x="62" y="126"/>
                  </a:lnTo>
                  <a:lnTo>
                    <a:pt x="85" y="175"/>
                  </a:lnTo>
                  <a:lnTo>
                    <a:pt x="77" y="186"/>
                  </a:lnTo>
                  <a:lnTo>
                    <a:pt x="108" y="196"/>
                  </a:lnTo>
                  <a:lnTo>
                    <a:pt x="131" y="194"/>
                  </a:lnTo>
                  <a:lnTo>
                    <a:pt x="125" y="213"/>
                  </a:lnTo>
                  <a:lnTo>
                    <a:pt x="146" y="209"/>
                  </a:lnTo>
                  <a:lnTo>
                    <a:pt x="140" y="224"/>
                  </a:lnTo>
                  <a:lnTo>
                    <a:pt x="117" y="245"/>
                  </a:lnTo>
                  <a:lnTo>
                    <a:pt x="77" y="266"/>
                  </a:lnTo>
                  <a:lnTo>
                    <a:pt x="3" y="281"/>
                  </a:lnTo>
                  <a:lnTo>
                    <a:pt x="17" y="299"/>
                  </a:lnTo>
                  <a:lnTo>
                    <a:pt x="0" y="308"/>
                  </a:lnTo>
                  <a:lnTo>
                    <a:pt x="7" y="329"/>
                  </a:lnTo>
                  <a:lnTo>
                    <a:pt x="7" y="331"/>
                  </a:lnTo>
                  <a:lnTo>
                    <a:pt x="11" y="337"/>
                  </a:lnTo>
                  <a:lnTo>
                    <a:pt x="15" y="346"/>
                  </a:lnTo>
                  <a:lnTo>
                    <a:pt x="20" y="356"/>
                  </a:lnTo>
                  <a:lnTo>
                    <a:pt x="26" y="367"/>
                  </a:lnTo>
                  <a:lnTo>
                    <a:pt x="32" y="378"/>
                  </a:lnTo>
                  <a:lnTo>
                    <a:pt x="38" y="386"/>
                  </a:lnTo>
                  <a:lnTo>
                    <a:pt x="41" y="394"/>
                  </a:lnTo>
                  <a:lnTo>
                    <a:pt x="47" y="399"/>
                  </a:lnTo>
                  <a:lnTo>
                    <a:pt x="53" y="405"/>
                  </a:lnTo>
                  <a:lnTo>
                    <a:pt x="55" y="407"/>
                  </a:lnTo>
                  <a:lnTo>
                    <a:pt x="57" y="409"/>
                  </a:lnTo>
                  <a:lnTo>
                    <a:pt x="66" y="451"/>
                  </a:lnTo>
                  <a:lnTo>
                    <a:pt x="26" y="485"/>
                  </a:lnTo>
                  <a:lnTo>
                    <a:pt x="62" y="550"/>
                  </a:lnTo>
                  <a:lnTo>
                    <a:pt x="77" y="616"/>
                  </a:lnTo>
                  <a:lnTo>
                    <a:pt x="87" y="685"/>
                  </a:lnTo>
                  <a:lnTo>
                    <a:pt x="144" y="687"/>
                  </a:lnTo>
                  <a:lnTo>
                    <a:pt x="205" y="669"/>
                  </a:lnTo>
                  <a:lnTo>
                    <a:pt x="268" y="633"/>
                  </a:lnTo>
                  <a:lnTo>
                    <a:pt x="277" y="595"/>
                  </a:lnTo>
                  <a:lnTo>
                    <a:pt x="266" y="515"/>
                  </a:lnTo>
                  <a:lnTo>
                    <a:pt x="226" y="424"/>
                  </a:lnTo>
                  <a:lnTo>
                    <a:pt x="176" y="420"/>
                  </a:lnTo>
                  <a:lnTo>
                    <a:pt x="173" y="392"/>
                  </a:lnTo>
                  <a:lnTo>
                    <a:pt x="214" y="329"/>
                  </a:lnTo>
                  <a:lnTo>
                    <a:pt x="251" y="238"/>
                  </a:lnTo>
                  <a:lnTo>
                    <a:pt x="273" y="139"/>
                  </a:lnTo>
                  <a:lnTo>
                    <a:pt x="268" y="4"/>
                  </a:lnTo>
                  <a:lnTo>
                    <a:pt x="251" y="11"/>
                  </a:lnTo>
                  <a:lnTo>
                    <a:pt x="222" y="0"/>
                  </a:lnTo>
                  <a:lnTo>
                    <a:pt x="199" y="17"/>
                  </a:lnTo>
                  <a:lnTo>
                    <a:pt x="167" y="15"/>
                  </a:lnTo>
                  <a:lnTo>
                    <a:pt x="127" y="36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830"/>
            <p:cNvSpPr>
              <a:spLocks/>
            </p:cNvSpPr>
            <p:nvPr/>
          </p:nvSpPr>
          <p:spPr bwMode="auto">
            <a:xfrm>
              <a:off x="1434575" y="4727576"/>
              <a:ext cx="412750" cy="4302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7" y="0"/>
                </a:cxn>
                <a:cxn ang="0">
                  <a:pos x="43" y="2"/>
                </a:cxn>
                <a:cxn ang="0">
                  <a:pos x="36" y="4"/>
                </a:cxn>
                <a:cxn ang="0">
                  <a:pos x="30" y="12"/>
                </a:cxn>
                <a:cxn ang="0">
                  <a:pos x="22" y="18"/>
                </a:cxn>
                <a:cxn ang="0">
                  <a:pos x="15" y="27"/>
                </a:cxn>
                <a:cxn ang="0">
                  <a:pos x="11" y="33"/>
                </a:cxn>
                <a:cxn ang="0">
                  <a:pos x="7" y="40"/>
                </a:cxn>
                <a:cxn ang="0">
                  <a:pos x="5" y="46"/>
                </a:cxn>
                <a:cxn ang="0">
                  <a:pos x="3" y="56"/>
                </a:cxn>
                <a:cxn ang="0">
                  <a:pos x="2" y="63"/>
                </a:cxn>
                <a:cxn ang="0">
                  <a:pos x="0" y="73"/>
                </a:cxn>
                <a:cxn ang="0">
                  <a:pos x="0" y="84"/>
                </a:cxn>
                <a:cxn ang="0">
                  <a:pos x="2" y="96"/>
                </a:cxn>
                <a:cxn ang="0">
                  <a:pos x="2" y="105"/>
                </a:cxn>
                <a:cxn ang="0">
                  <a:pos x="3" y="118"/>
                </a:cxn>
                <a:cxn ang="0">
                  <a:pos x="5" y="130"/>
                </a:cxn>
                <a:cxn ang="0">
                  <a:pos x="9" y="145"/>
                </a:cxn>
                <a:cxn ang="0">
                  <a:pos x="13" y="156"/>
                </a:cxn>
                <a:cxn ang="0">
                  <a:pos x="17" y="170"/>
                </a:cxn>
                <a:cxn ang="0">
                  <a:pos x="21" y="181"/>
                </a:cxn>
                <a:cxn ang="0">
                  <a:pos x="28" y="193"/>
                </a:cxn>
                <a:cxn ang="0">
                  <a:pos x="32" y="206"/>
                </a:cxn>
                <a:cxn ang="0">
                  <a:pos x="41" y="217"/>
                </a:cxn>
                <a:cxn ang="0">
                  <a:pos x="47" y="229"/>
                </a:cxn>
                <a:cxn ang="0">
                  <a:pos x="57" y="240"/>
                </a:cxn>
                <a:cxn ang="0">
                  <a:pos x="64" y="248"/>
                </a:cxn>
                <a:cxn ang="0">
                  <a:pos x="72" y="257"/>
                </a:cxn>
                <a:cxn ang="0">
                  <a:pos x="78" y="265"/>
                </a:cxn>
                <a:cxn ang="0">
                  <a:pos x="87" y="272"/>
                </a:cxn>
                <a:cxn ang="0">
                  <a:pos x="93" y="278"/>
                </a:cxn>
                <a:cxn ang="0">
                  <a:pos x="99" y="284"/>
                </a:cxn>
                <a:cxn ang="0">
                  <a:pos x="106" y="288"/>
                </a:cxn>
                <a:cxn ang="0">
                  <a:pos x="112" y="293"/>
                </a:cxn>
                <a:cxn ang="0">
                  <a:pos x="119" y="299"/>
                </a:cxn>
                <a:cxn ang="0">
                  <a:pos x="127" y="305"/>
                </a:cxn>
                <a:cxn ang="0">
                  <a:pos x="131" y="307"/>
                </a:cxn>
                <a:cxn ang="0">
                  <a:pos x="133" y="307"/>
                </a:cxn>
                <a:cxn ang="0">
                  <a:pos x="329" y="421"/>
                </a:cxn>
                <a:cxn ang="0">
                  <a:pos x="481" y="542"/>
                </a:cxn>
                <a:cxn ang="0">
                  <a:pos x="500" y="542"/>
                </a:cxn>
                <a:cxn ang="0">
                  <a:pos x="502" y="522"/>
                </a:cxn>
                <a:cxn ang="0">
                  <a:pos x="517" y="518"/>
                </a:cxn>
                <a:cxn ang="0">
                  <a:pos x="519" y="510"/>
                </a:cxn>
                <a:cxn ang="0">
                  <a:pos x="433" y="442"/>
                </a:cxn>
                <a:cxn ang="0">
                  <a:pos x="266" y="312"/>
                </a:cxn>
                <a:cxn ang="0">
                  <a:pos x="154" y="206"/>
                </a:cxn>
                <a:cxn ang="0">
                  <a:pos x="114" y="126"/>
                </a:cxn>
                <a:cxn ang="0">
                  <a:pos x="97" y="56"/>
                </a:cxn>
                <a:cxn ang="0">
                  <a:pos x="78" y="19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19" h="542">
                  <a:moveTo>
                    <a:pt x="49" y="0"/>
                  </a:moveTo>
                  <a:lnTo>
                    <a:pt x="47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30" y="12"/>
                  </a:lnTo>
                  <a:lnTo>
                    <a:pt x="22" y="18"/>
                  </a:lnTo>
                  <a:lnTo>
                    <a:pt x="15" y="27"/>
                  </a:lnTo>
                  <a:lnTo>
                    <a:pt x="11" y="33"/>
                  </a:lnTo>
                  <a:lnTo>
                    <a:pt x="7" y="40"/>
                  </a:lnTo>
                  <a:lnTo>
                    <a:pt x="5" y="46"/>
                  </a:lnTo>
                  <a:lnTo>
                    <a:pt x="3" y="56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0" y="84"/>
                  </a:lnTo>
                  <a:lnTo>
                    <a:pt x="2" y="96"/>
                  </a:lnTo>
                  <a:lnTo>
                    <a:pt x="2" y="105"/>
                  </a:lnTo>
                  <a:lnTo>
                    <a:pt x="3" y="118"/>
                  </a:lnTo>
                  <a:lnTo>
                    <a:pt x="5" y="130"/>
                  </a:lnTo>
                  <a:lnTo>
                    <a:pt x="9" y="145"/>
                  </a:lnTo>
                  <a:lnTo>
                    <a:pt x="13" y="156"/>
                  </a:lnTo>
                  <a:lnTo>
                    <a:pt x="17" y="170"/>
                  </a:lnTo>
                  <a:lnTo>
                    <a:pt x="21" y="181"/>
                  </a:lnTo>
                  <a:lnTo>
                    <a:pt x="28" y="193"/>
                  </a:lnTo>
                  <a:lnTo>
                    <a:pt x="32" y="206"/>
                  </a:lnTo>
                  <a:lnTo>
                    <a:pt x="41" y="217"/>
                  </a:lnTo>
                  <a:lnTo>
                    <a:pt x="47" y="229"/>
                  </a:lnTo>
                  <a:lnTo>
                    <a:pt x="57" y="240"/>
                  </a:lnTo>
                  <a:lnTo>
                    <a:pt x="64" y="248"/>
                  </a:lnTo>
                  <a:lnTo>
                    <a:pt x="72" y="257"/>
                  </a:lnTo>
                  <a:lnTo>
                    <a:pt x="78" y="265"/>
                  </a:lnTo>
                  <a:lnTo>
                    <a:pt x="87" y="272"/>
                  </a:lnTo>
                  <a:lnTo>
                    <a:pt x="93" y="278"/>
                  </a:lnTo>
                  <a:lnTo>
                    <a:pt x="99" y="284"/>
                  </a:lnTo>
                  <a:lnTo>
                    <a:pt x="106" y="288"/>
                  </a:lnTo>
                  <a:lnTo>
                    <a:pt x="112" y="293"/>
                  </a:lnTo>
                  <a:lnTo>
                    <a:pt x="119" y="299"/>
                  </a:lnTo>
                  <a:lnTo>
                    <a:pt x="127" y="305"/>
                  </a:lnTo>
                  <a:lnTo>
                    <a:pt x="131" y="307"/>
                  </a:lnTo>
                  <a:lnTo>
                    <a:pt x="133" y="307"/>
                  </a:lnTo>
                  <a:lnTo>
                    <a:pt x="329" y="421"/>
                  </a:lnTo>
                  <a:lnTo>
                    <a:pt x="481" y="542"/>
                  </a:lnTo>
                  <a:lnTo>
                    <a:pt x="500" y="542"/>
                  </a:lnTo>
                  <a:lnTo>
                    <a:pt x="502" y="522"/>
                  </a:lnTo>
                  <a:lnTo>
                    <a:pt x="517" y="518"/>
                  </a:lnTo>
                  <a:lnTo>
                    <a:pt x="519" y="510"/>
                  </a:lnTo>
                  <a:lnTo>
                    <a:pt x="433" y="442"/>
                  </a:lnTo>
                  <a:lnTo>
                    <a:pt x="266" y="312"/>
                  </a:lnTo>
                  <a:lnTo>
                    <a:pt x="154" y="206"/>
                  </a:lnTo>
                  <a:lnTo>
                    <a:pt x="114" y="126"/>
                  </a:lnTo>
                  <a:lnTo>
                    <a:pt x="97" y="56"/>
                  </a:lnTo>
                  <a:lnTo>
                    <a:pt x="78" y="19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831"/>
            <p:cNvSpPr>
              <a:spLocks/>
            </p:cNvSpPr>
            <p:nvPr/>
          </p:nvSpPr>
          <p:spPr bwMode="auto">
            <a:xfrm>
              <a:off x="1730030" y="4657726"/>
              <a:ext cx="315912" cy="2762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13" y="112"/>
                </a:cxn>
                <a:cxn ang="0">
                  <a:pos x="49" y="188"/>
                </a:cxn>
                <a:cxn ang="0">
                  <a:pos x="28" y="270"/>
                </a:cxn>
                <a:cxn ang="0">
                  <a:pos x="30" y="272"/>
                </a:cxn>
                <a:cxn ang="0">
                  <a:pos x="36" y="276"/>
                </a:cxn>
                <a:cxn ang="0">
                  <a:pos x="45" y="281"/>
                </a:cxn>
                <a:cxn ang="0">
                  <a:pos x="53" y="287"/>
                </a:cxn>
                <a:cxn ang="0">
                  <a:pos x="64" y="293"/>
                </a:cxn>
                <a:cxn ang="0">
                  <a:pos x="74" y="300"/>
                </a:cxn>
                <a:cxn ang="0">
                  <a:pos x="87" y="308"/>
                </a:cxn>
                <a:cxn ang="0">
                  <a:pos x="99" y="314"/>
                </a:cxn>
                <a:cxn ang="0">
                  <a:pos x="114" y="321"/>
                </a:cxn>
                <a:cxn ang="0">
                  <a:pos x="125" y="327"/>
                </a:cxn>
                <a:cxn ang="0">
                  <a:pos x="138" y="335"/>
                </a:cxn>
                <a:cxn ang="0">
                  <a:pos x="150" y="338"/>
                </a:cxn>
                <a:cxn ang="0">
                  <a:pos x="161" y="342"/>
                </a:cxn>
                <a:cxn ang="0">
                  <a:pos x="171" y="344"/>
                </a:cxn>
                <a:cxn ang="0">
                  <a:pos x="182" y="348"/>
                </a:cxn>
                <a:cxn ang="0">
                  <a:pos x="251" y="348"/>
                </a:cxn>
                <a:cxn ang="0">
                  <a:pos x="323" y="323"/>
                </a:cxn>
                <a:cxn ang="0">
                  <a:pos x="361" y="293"/>
                </a:cxn>
                <a:cxn ang="0">
                  <a:pos x="391" y="249"/>
                </a:cxn>
                <a:cxn ang="0">
                  <a:pos x="397" y="194"/>
                </a:cxn>
                <a:cxn ang="0">
                  <a:pos x="388" y="112"/>
                </a:cxn>
                <a:cxn ang="0">
                  <a:pos x="321" y="6"/>
                </a:cxn>
                <a:cxn ang="0">
                  <a:pos x="300" y="0"/>
                </a:cxn>
                <a:cxn ang="0">
                  <a:pos x="256" y="8"/>
                </a:cxn>
                <a:cxn ang="0">
                  <a:pos x="201" y="30"/>
                </a:cxn>
                <a:cxn ang="0">
                  <a:pos x="178" y="57"/>
                </a:cxn>
                <a:cxn ang="0">
                  <a:pos x="196" y="59"/>
                </a:cxn>
                <a:cxn ang="0">
                  <a:pos x="175" y="78"/>
                </a:cxn>
                <a:cxn ang="0">
                  <a:pos x="186" y="87"/>
                </a:cxn>
                <a:cxn ang="0">
                  <a:pos x="182" y="101"/>
                </a:cxn>
                <a:cxn ang="0">
                  <a:pos x="256" y="112"/>
                </a:cxn>
                <a:cxn ang="0">
                  <a:pos x="310" y="99"/>
                </a:cxn>
                <a:cxn ang="0">
                  <a:pos x="310" y="116"/>
                </a:cxn>
                <a:cxn ang="0">
                  <a:pos x="258" y="146"/>
                </a:cxn>
                <a:cxn ang="0">
                  <a:pos x="264" y="164"/>
                </a:cxn>
                <a:cxn ang="0">
                  <a:pos x="331" y="148"/>
                </a:cxn>
                <a:cxn ang="0">
                  <a:pos x="331" y="150"/>
                </a:cxn>
                <a:cxn ang="0">
                  <a:pos x="331" y="154"/>
                </a:cxn>
                <a:cxn ang="0">
                  <a:pos x="331" y="162"/>
                </a:cxn>
                <a:cxn ang="0">
                  <a:pos x="332" y="173"/>
                </a:cxn>
                <a:cxn ang="0">
                  <a:pos x="332" y="183"/>
                </a:cxn>
                <a:cxn ang="0">
                  <a:pos x="332" y="192"/>
                </a:cxn>
                <a:cxn ang="0">
                  <a:pos x="332" y="200"/>
                </a:cxn>
                <a:cxn ang="0">
                  <a:pos x="332" y="207"/>
                </a:cxn>
                <a:cxn ang="0">
                  <a:pos x="306" y="240"/>
                </a:cxn>
                <a:cxn ang="0">
                  <a:pos x="262" y="257"/>
                </a:cxn>
                <a:cxn ang="0">
                  <a:pos x="196" y="253"/>
                </a:cxn>
                <a:cxn ang="0">
                  <a:pos x="114" y="203"/>
                </a:cxn>
                <a:cxn ang="0">
                  <a:pos x="53" y="93"/>
                </a:cxn>
                <a:cxn ang="0">
                  <a:pos x="32" y="57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97" h="348">
                  <a:moveTo>
                    <a:pt x="0" y="38"/>
                  </a:moveTo>
                  <a:lnTo>
                    <a:pt x="13" y="112"/>
                  </a:lnTo>
                  <a:lnTo>
                    <a:pt x="49" y="188"/>
                  </a:lnTo>
                  <a:lnTo>
                    <a:pt x="28" y="270"/>
                  </a:lnTo>
                  <a:lnTo>
                    <a:pt x="30" y="272"/>
                  </a:lnTo>
                  <a:lnTo>
                    <a:pt x="36" y="276"/>
                  </a:lnTo>
                  <a:lnTo>
                    <a:pt x="45" y="281"/>
                  </a:lnTo>
                  <a:lnTo>
                    <a:pt x="53" y="287"/>
                  </a:lnTo>
                  <a:lnTo>
                    <a:pt x="64" y="293"/>
                  </a:lnTo>
                  <a:lnTo>
                    <a:pt x="74" y="300"/>
                  </a:lnTo>
                  <a:lnTo>
                    <a:pt x="87" y="308"/>
                  </a:lnTo>
                  <a:lnTo>
                    <a:pt x="99" y="314"/>
                  </a:lnTo>
                  <a:lnTo>
                    <a:pt x="114" y="321"/>
                  </a:lnTo>
                  <a:lnTo>
                    <a:pt x="125" y="327"/>
                  </a:lnTo>
                  <a:lnTo>
                    <a:pt x="138" y="335"/>
                  </a:lnTo>
                  <a:lnTo>
                    <a:pt x="150" y="338"/>
                  </a:lnTo>
                  <a:lnTo>
                    <a:pt x="161" y="342"/>
                  </a:lnTo>
                  <a:lnTo>
                    <a:pt x="171" y="344"/>
                  </a:lnTo>
                  <a:lnTo>
                    <a:pt x="182" y="348"/>
                  </a:lnTo>
                  <a:lnTo>
                    <a:pt x="251" y="348"/>
                  </a:lnTo>
                  <a:lnTo>
                    <a:pt x="323" y="323"/>
                  </a:lnTo>
                  <a:lnTo>
                    <a:pt x="361" y="293"/>
                  </a:lnTo>
                  <a:lnTo>
                    <a:pt x="391" y="249"/>
                  </a:lnTo>
                  <a:lnTo>
                    <a:pt x="397" y="194"/>
                  </a:lnTo>
                  <a:lnTo>
                    <a:pt x="388" y="112"/>
                  </a:lnTo>
                  <a:lnTo>
                    <a:pt x="321" y="6"/>
                  </a:lnTo>
                  <a:lnTo>
                    <a:pt x="300" y="0"/>
                  </a:lnTo>
                  <a:lnTo>
                    <a:pt x="256" y="8"/>
                  </a:lnTo>
                  <a:lnTo>
                    <a:pt x="201" y="30"/>
                  </a:lnTo>
                  <a:lnTo>
                    <a:pt x="178" y="57"/>
                  </a:lnTo>
                  <a:lnTo>
                    <a:pt x="196" y="59"/>
                  </a:lnTo>
                  <a:lnTo>
                    <a:pt x="175" y="78"/>
                  </a:lnTo>
                  <a:lnTo>
                    <a:pt x="186" y="87"/>
                  </a:lnTo>
                  <a:lnTo>
                    <a:pt x="182" y="101"/>
                  </a:lnTo>
                  <a:lnTo>
                    <a:pt x="256" y="112"/>
                  </a:lnTo>
                  <a:lnTo>
                    <a:pt x="310" y="99"/>
                  </a:lnTo>
                  <a:lnTo>
                    <a:pt x="310" y="116"/>
                  </a:lnTo>
                  <a:lnTo>
                    <a:pt x="258" y="146"/>
                  </a:lnTo>
                  <a:lnTo>
                    <a:pt x="264" y="164"/>
                  </a:lnTo>
                  <a:lnTo>
                    <a:pt x="331" y="148"/>
                  </a:lnTo>
                  <a:lnTo>
                    <a:pt x="331" y="150"/>
                  </a:lnTo>
                  <a:lnTo>
                    <a:pt x="331" y="154"/>
                  </a:lnTo>
                  <a:lnTo>
                    <a:pt x="331" y="162"/>
                  </a:lnTo>
                  <a:lnTo>
                    <a:pt x="332" y="173"/>
                  </a:lnTo>
                  <a:lnTo>
                    <a:pt x="332" y="183"/>
                  </a:lnTo>
                  <a:lnTo>
                    <a:pt x="332" y="192"/>
                  </a:lnTo>
                  <a:lnTo>
                    <a:pt x="332" y="200"/>
                  </a:lnTo>
                  <a:lnTo>
                    <a:pt x="332" y="207"/>
                  </a:lnTo>
                  <a:lnTo>
                    <a:pt x="306" y="240"/>
                  </a:lnTo>
                  <a:lnTo>
                    <a:pt x="262" y="257"/>
                  </a:lnTo>
                  <a:lnTo>
                    <a:pt x="196" y="253"/>
                  </a:lnTo>
                  <a:lnTo>
                    <a:pt x="114" y="203"/>
                  </a:lnTo>
                  <a:lnTo>
                    <a:pt x="53" y="93"/>
                  </a:lnTo>
                  <a:lnTo>
                    <a:pt x="32" y="57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832"/>
            <p:cNvSpPr>
              <a:spLocks/>
            </p:cNvSpPr>
            <p:nvPr/>
          </p:nvSpPr>
          <p:spPr bwMode="auto">
            <a:xfrm>
              <a:off x="1531412" y="4529138"/>
              <a:ext cx="95250" cy="85725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9" y="109"/>
                </a:cxn>
                <a:cxn ang="0">
                  <a:pos x="57" y="105"/>
                </a:cxn>
                <a:cxn ang="0">
                  <a:pos x="95" y="82"/>
                </a:cxn>
                <a:cxn ang="0">
                  <a:pos x="95" y="36"/>
                </a:cxn>
                <a:cxn ang="0">
                  <a:pos x="113" y="33"/>
                </a:cxn>
                <a:cxn ang="0">
                  <a:pos x="120" y="19"/>
                </a:cxn>
                <a:cxn ang="0">
                  <a:pos x="101" y="0"/>
                </a:cxn>
                <a:cxn ang="0">
                  <a:pos x="86" y="6"/>
                </a:cxn>
                <a:cxn ang="0">
                  <a:pos x="61" y="23"/>
                </a:cxn>
                <a:cxn ang="0">
                  <a:pos x="31" y="21"/>
                </a:cxn>
                <a:cxn ang="0">
                  <a:pos x="0" y="57"/>
                </a:cxn>
                <a:cxn ang="0">
                  <a:pos x="0" y="57"/>
                </a:cxn>
              </a:cxnLst>
              <a:rect l="0" t="0" r="r" b="b"/>
              <a:pathLst>
                <a:path w="120" h="109">
                  <a:moveTo>
                    <a:pt x="0" y="57"/>
                  </a:moveTo>
                  <a:lnTo>
                    <a:pt x="29" y="109"/>
                  </a:lnTo>
                  <a:lnTo>
                    <a:pt x="57" y="105"/>
                  </a:lnTo>
                  <a:lnTo>
                    <a:pt x="95" y="82"/>
                  </a:lnTo>
                  <a:lnTo>
                    <a:pt x="95" y="36"/>
                  </a:lnTo>
                  <a:lnTo>
                    <a:pt x="113" y="33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86" y="6"/>
                  </a:lnTo>
                  <a:lnTo>
                    <a:pt x="61" y="23"/>
                  </a:lnTo>
                  <a:lnTo>
                    <a:pt x="31" y="21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833"/>
            <p:cNvSpPr>
              <a:spLocks/>
            </p:cNvSpPr>
            <p:nvPr/>
          </p:nvSpPr>
          <p:spPr bwMode="auto">
            <a:xfrm>
              <a:off x="1552050" y="4584701"/>
              <a:ext cx="25400" cy="1587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2" y="9"/>
                </a:cxn>
                <a:cxn ang="0">
                  <a:pos x="6" y="13"/>
                </a:cxn>
                <a:cxn ang="0">
                  <a:pos x="13" y="19"/>
                </a:cxn>
                <a:cxn ang="0">
                  <a:pos x="19" y="19"/>
                </a:cxn>
                <a:cxn ang="0">
                  <a:pos x="27" y="19"/>
                </a:cxn>
                <a:cxn ang="0">
                  <a:pos x="30" y="13"/>
                </a:cxn>
                <a:cxn ang="0">
                  <a:pos x="32" y="7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32" h="19">
                  <a:moveTo>
                    <a:pt x="11" y="0"/>
                  </a:moveTo>
                  <a:lnTo>
                    <a:pt x="8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2" y="9"/>
                  </a:lnTo>
                  <a:lnTo>
                    <a:pt x="6" y="13"/>
                  </a:lnTo>
                  <a:lnTo>
                    <a:pt x="13" y="19"/>
                  </a:lnTo>
                  <a:lnTo>
                    <a:pt x="19" y="19"/>
                  </a:lnTo>
                  <a:lnTo>
                    <a:pt x="27" y="19"/>
                  </a:lnTo>
                  <a:lnTo>
                    <a:pt x="30" y="13"/>
                  </a:lnTo>
                  <a:lnTo>
                    <a:pt x="32" y="7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834"/>
            <p:cNvSpPr>
              <a:spLocks/>
            </p:cNvSpPr>
            <p:nvPr/>
          </p:nvSpPr>
          <p:spPr bwMode="auto">
            <a:xfrm>
              <a:off x="1547287" y="4557713"/>
              <a:ext cx="60325" cy="2698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1" y="35"/>
                </a:cxn>
                <a:cxn ang="0">
                  <a:pos x="38" y="35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76" h="35">
                  <a:moveTo>
                    <a:pt x="0" y="19"/>
                  </a:moveTo>
                  <a:lnTo>
                    <a:pt x="21" y="35"/>
                  </a:lnTo>
                  <a:lnTo>
                    <a:pt x="38" y="35"/>
                  </a:lnTo>
                  <a:lnTo>
                    <a:pt x="76" y="0"/>
                  </a:lnTo>
                  <a:lnTo>
                    <a:pt x="57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835"/>
            <p:cNvSpPr>
              <a:spLocks/>
            </p:cNvSpPr>
            <p:nvPr/>
          </p:nvSpPr>
          <p:spPr bwMode="auto">
            <a:xfrm>
              <a:off x="1375837" y="4219576"/>
              <a:ext cx="298450" cy="103188"/>
            </a:xfrm>
            <a:custGeom>
              <a:avLst/>
              <a:gdLst/>
              <a:ahLst/>
              <a:cxnLst>
                <a:cxn ang="0">
                  <a:pos x="16" y="122"/>
                </a:cxn>
                <a:cxn ang="0">
                  <a:pos x="31" y="107"/>
                </a:cxn>
                <a:cxn ang="0">
                  <a:pos x="50" y="86"/>
                </a:cxn>
                <a:cxn ang="0">
                  <a:pos x="69" y="75"/>
                </a:cxn>
                <a:cxn ang="0">
                  <a:pos x="80" y="75"/>
                </a:cxn>
                <a:cxn ang="0">
                  <a:pos x="84" y="86"/>
                </a:cxn>
                <a:cxn ang="0">
                  <a:pos x="86" y="99"/>
                </a:cxn>
                <a:cxn ang="0">
                  <a:pos x="94" y="111"/>
                </a:cxn>
                <a:cxn ang="0">
                  <a:pos x="113" y="103"/>
                </a:cxn>
                <a:cxn ang="0">
                  <a:pos x="132" y="90"/>
                </a:cxn>
                <a:cxn ang="0">
                  <a:pos x="147" y="77"/>
                </a:cxn>
                <a:cxn ang="0">
                  <a:pos x="162" y="73"/>
                </a:cxn>
                <a:cxn ang="0">
                  <a:pos x="181" y="84"/>
                </a:cxn>
                <a:cxn ang="0">
                  <a:pos x="200" y="80"/>
                </a:cxn>
                <a:cxn ang="0">
                  <a:pos x="217" y="73"/>
                </a:cxn>
                <a:cxn ang="0">
                  <a:pos x="234" y="65"/>
                </a:cxn>
                <a:cxn ang="0">
                  <a:pos x="234" y="61"/>
                </a:cxn>
                <a:cxn ang="0">
                  <a:pos x="229" y="61"/>
                </a:cxn>
                <a:cxn ang="0">
                  <a:pos x="234" y="59"/>
                </a:cxn>
                <a:cxn ang="0">
                  <a:pos x="248" y="58"/>
                </a:cxn>
                <a:cxn ang="0">
                  <a:pos x="267" y="56"/>
                </a:cxn>
                <a:cxn ang="0">
                  <a:pos x="288" y="56"/>
                </a:cxn>
                <a:cxn ang="0">
                  <a:pos x="309" y="58"/>
                </a:cxn>
                <a:cxn ang="0">
                  <a:pos x="326" y="61"/>
                </a:cxn>
                <a:cxn ang="0">
                  <a:pos x="341" y="63"/>
                </a:cxn>
                <a:cxn ang="0">
                  <a:pos x="354" y="63"/>
                </a:cxn>
                <a:cxn ang="0">
                  <a:pos x="367" y="58"/>
                </a:cxn>
                <a:cxn ang="0">
                  <a:pos x="373" y="40"/>
                </a:cxn>
                <a:cxn ang="0">
                  <a:pos x="373" y="19"/>
                </a:cxn>
                <a:cxn ang="0">
                  <a:pos x="367" y="6"/>
                </a:cxn>
                <a:cxn ang="0">
                  <a:pos x="352" y="0"/>
                </a:cxn>
                <a:cxn ang="0">
                  <a:pos x="333" y="2"/>
                </a:cxn>
                <a:cxn ang="0">
                  <a:pos x="320" y="8"/>
                </a:cxn>
                <a:cxn ang="0">
                  <a:pos x="307" y="14"/>
                </a:cxn>
                <a:cxn ang="0">
                  <a:pos x="293" y="21"/>
                </a:cxn>
                <a:cxn ang="0">
                  <a:pos x="280" y="27"/>
                </a:cxn>
                <a:cxn ang="0">
                  <a:pos x="269" y="31"/>
                </a:cxn>
                <a:cxn ang="0">
                  <a:pos x="255" y="39"/>
                </a:cxn>
                <a:cxn ang="0">
                  <a:pos x="244" y="42"/>
                </a:cxn>
                <a:cxn ang="0">
                  <a:pos x="231" y="52"/>
                </a:cxn>
                <a:cxn ang="0">
                  <a:pos x="217" y="61"/>
                </a:cxn>
                <a:cxn ang="0">
                  <a:pos x="206" y="65"/>
                </a:cxn>
                <a:cxn ang="0">
                  <a:pos x="200" y="54"/>
                </a:cxn>
                <a:cxn ang="0">
                  <a:pos x="198" y="42"/>
                </a:cxn>
                <a:cxn ang="0">
                  <a:pos x="193" y="35"/>
                </a:cxn>
                <a:cxn ang="0">
                  <a:pos x="183" y="33"/>
                </a:cxn>
                <a:cxn ang="0">
                  <a:pos x="162" y="42"/>
                </a:cxn>
                <a:cxn ang="0">
                  <a:pos x="143" y="61"/>
                </a:cxn>
                <a:cxn ang="0">
                  <a:pos x="126" y="78"/>
                </a:cxn>
                <a:cxn ang="0">
                  <a:pos x="115" y="86"/>
                </a:cxn>
                <a:cxn ang="0">
                  <a:pos x="107" y="80"/>
                </a:cxn>
                <a:cxn ang="0">
                  <a:pos x="109" y="63"/>
                </a:cxn>
                <a:cxn ang="0">
                  <a:pos x="111" y="48"/>
                </a:cxn>
                <a:cxn ang="0">
                  <a:pos x="99" y="40"/>
                </a:cxn>
                <a:cxn ang="0">
                  <a:pos x="82" y="42"/>
                </a:cxn>
                <a:cxn ang="0">
                  <a:pos x="67" y="48"/>
                </a:cxn>
                <a:cxn ang="0">
                  <a:pos x="54" y="58"/>
                </a:cxn>
                <a:cxn ang="0">
                  <a:pos x="40" y="67"/>
                </a:cxn>
                <a:cxn ang="0">
                  <a:pos x="25" y="82"/>
                </a:cxn>
                <a:cxn ang="0">
                  <a:pos x="6" y="101"/>
                </a:cxn>
                <a:cxn ang="0">
                  <a:pos x="0" y="115"/>
                </a:cxn>
                <a:cxn ang="0">
                  <a:pos x="8" y="128"/>
                </a:cxn>
                <a:cxn ang="0">
                  <a:pos x="12" y="130"/>
                </a:cxn>
              </a:cxnLst>
              <a:rect l="0" t="0" r="r" b="b"/>
              <a:pathLst>
                <a:path w="375" h="130">
                  <a:moveTo>
                    <a:pt x="12" y="130"/>
                  </a:moveTo>
                  <a:lnTo>
                    <a:pt x="16" y="122"/>
                  </a:lnTo>
                  <a:lnTo>
                    <a:pt x="23" y="116"/>
                  </a:lnTo>
                  <a:lnTo>
                    <a:pt x="31" y="107"/>
                  </a:lnTo>
                  <a:lnTo>
                    <a:pt x="40" y="97"/>
                  </a:lnTo>
                  <a:lnTo>
                    <a:pt x="50" y="86"/>
                  </a:lnTo>
                  <a:lnTo>
                    <a:pt x="59" y="80"/>
                  </a:lnTo>
                  <a:lnTo>
                    <a:pt x="69" y="75"/>
                  </a:lnTo>
                  <a:lnTo>
                    <a:pt x="77" y="73"/>
                  </a:lnTo>
                  <a:lnTo>
                    <a:pt x="80" y="75"/>
                  </a:lnTo>
                  <a:lnTo>
                    <a:pt x="82" y="80"/>
                  </a:lnTo>
                  <a:lnTo>
                    <a:pt x="84" y="86"/>
                  </a:lnTo>
                  <a:lnTo>
                    <a:pt x="86" y="94"/>
                  </a:lnTo>
                  <a:lnTo>
                    <a:pt x="86" y="99"/>
                  </a:lnTo>
                  <a:lnTo>
                    <a:pt x="88" y="107"/>
                  </a:lnTo>
                  <a:lnTo>
                    <a:pt x="94" y="111"/>
                  </a:lnTo>
                  <a:lnTo>
                    <a:pt x="103" y="111"/>
                  </a:lnTo>
                  <a:lnTo>
                    <a:pt x="113" y="103"/>
                  </a:lnTo>
                  <a:lnTo>
                    <a:pt x="122" y="97"/>
                  </a:lnTo>
                  <a:lnTo>
                    <a:pt x="132" y="90"/>
                  </a:lnTo>
                  <a:lnTo>
                    <a:pt x="141" y="82"/>
                  </a:lnTo>
                  <a:lnTo>
                    <a:pt x="147" y="77"/>
                  </a:lnTo>
                  <a:lnTo>
                    <a:pt x="155" y="73"/>
                  </a:lnTo>
                  <a:lnTo>
                    <a:pt x="162" y="73"/>
                  </a:lnTo>
                  <a:lnTo>
                    <a:pt x="170" y="78"/>
                  </a:lnTo>
                  <a:lnTo>
                    <a:pt x="181" y="84"/>
                  </a:lnTo>
                  <a:lnTo>
                    <a:pt x="193" y="84"/>
                  </a:lnTo>
                  <a:lnTo>
                    <a:pt x="200" y="80"/>
                  </a:lnTo>
                  <a:lnTo>
                    <a:pt x="208" y="78"/>
                  </a:lnTo>
                  <a:lnTo>
                    <a:pt x="217" y="73"/>
                  </a:lnTo>
                  <a:lnTo>
                    <a:pt x="229" y="71"/>
                  </a:lnTo>
                  <a:lnTo>
                    <a:pt x="234" y="65"/>
                  </a:lnTo>
                  <a:lnTo>
                    <a:pt x="236" y="65"/>
                  </a:lnTo>
                  <a:lnTo>
                    <a:pt x="234" y="61"/>
                  </a:lnTo>
                  <a:lnTo>
                    <a:pt x="232" y="61"/>
                  </a:lnTo>
                  <a:lnTo>
                    <a:pt x="229" y="61"/>
                  </a:lnTo>
                  <a:lnTo>
                    <a:pt x="232" y="61"/>
                  </a:lnTo>
                  <a:lnTo>
                    <a:pt x="234" y="59"/>
                  </a:lnTo>
                  <a:lnTo>
                    <a:pt x="240" y="59"/>
                  </a:lnTo>
                  <a:lnTo>
                    <a:pt x="248" y="58"/>
                  </a:lnTo>
                  <a:lnTo>
                    <a:pt x="257" y="58"/>
                  </a:lnTo>
                  <a:lnTo>
                    <a:pt x="267" y="56"/>
                  </a:lnTo>
                  <a:lnTo>
                    <a:pt x="278" y="56"/>
                  </a:lnTo>
                  <a:lnTo>
                    <a:pt x="288" y="56"/>
                  </a:lnTo>
                  <a:lnTo>
                    <a:pt x="299" y="58"/>
                  </a:lnTo>
                  <a:lnTo>
                    <a:pt x="309" y="58"/>
                  </a:lnTo>
                  <a:lnTo>
                    <a:pt x="318" y="59"/>
                  </a:lnTo>
                  <a:lnTo>
                    <a:pt x="326" y="61"/>
                  </a:lnTo>
                  <a:lnTo>
                    <a:pt x="335" y="63"/>
                  </a:lnTo>
                  <a:lnTo>
                    <a:pt x="341" y="63"/>
                  </a:lnTo>
                  <a:lnTo>
                    <a:pt x="348" y="63"/>
                  </a:lnTo>
                  <a:lnTo>
                    <a:pt x="354" y="63"/>
                  </a:lnTo>
                  <a:lnTo>
                    <a:pt x="360" y="63"/>
                  </a:lnTo>
                  <a:lnTo>
                    <a:pt x="367" y="58"/>
                  </a:lnTo>
                  <a:lnTo>
                    <a:pt x="373" y="52"/>
                  </a:lnTo>
                  <a:lnTo>
                    <a:pt x="373" y="40"/>
                  </a:lnTo>
                  <a:lnTo>
                    <a:pt x="375" y="29"/>
                  </a:lnTo>
                  <a:lnTo>
                    <a:pt x="373" y="19"/>
                  </a:lnTo>
                  <a:lnTo>
                    <a:pt x="371" y="12"/>
                  </a:lnTo>
                  <a:lnTo>
                    <a:pt x="367" y="6"/>
                  </a:lnTo>
                  <a:lnTo>
                    <a:pt x="360" y="2"/>
                  </a:lnTo>
                  <a:lnTo>
                    <a:pt x="352" y="0"/>
                  </a:lnTo>
                  <a:lnTo>
                    <a:pt x="341" y="2"/>
                  </a:lnTo>
                  <a:lnTo>
                    <a:pt x="333" y="2"/>
                  </a:lnTo>
                  <a:lnTo>
                    <a:pt x="328" y="6"/>
                  </a:lnTo>
                  <a:lnTo>
                    <a:pt x="320" y="8"/>
                  </a:lnTo>
                  <a:lnTo>
                    <a:pt x="312" y="12"/>
                  </a:lnTo>
                  <a:lnTo>
                    <a:pt x="307" y="14"/>
                  </a:lnTo>
                  <a:lnTo>
                    <a:pt x="299" y="18"/>
                  </a:lnTo>
                  <a:lnTo>
                    <a:pt x="293" y="21"/>
                  </a:lnTo>
                  <a:lnTo>
                    <a:pt x="288" y="23"/>
                  </a:lnTo>
                  <a:lnTo>
                    <a:pt x="280" y="27"/>
                  </a:lnTo>
                  <a:lnTo>
                    <a:pt x="274" y="29"/>
                  </a:lnTo>
                  <a:lnTo>
                    <a:pt x="269" y="31"/>
                  </a:lnTo>
                  <a:lnTo>
                    <a:pt x="263" y="35"/>
                  </a:lnTo>
                  <a:lnTo>
                    <a:pt x="255" y="39"/>
                  </a:lnTo>
                  <a:lnTo>
                    <a:pt x="251" y="40"/>
                  </a:lnTo>
                  <a:lnTo>
                    <a:pt x="244" y="42"/>
                  </a:lnTo>
                  <a:lnTo>
                    <a:pt x="238" y="46"/>
                  </a:lnTo>
                  <a:lnTo>
                    <a:pt x="231" y="52"/>
                  </a:lnTo>
                  <a:lnTo>
                    <a:pt x="223" y="58"/>
                  </a:lnTo>
                  <a:lnTo>
                    <a:pt x="217" y="61"/>
                  </a:lnTo>
                  <a:lnTo>
                    <a:pt x="212" y="65"/>
                  </a:lnTo>
                  <a:lnTo>
                    <a:pt x="206" y="65"/>
                  </a:lnTo>
                  <a:lnTo>
                    <a:pt x="204" y="61"/>
                  </a:lnTo>
                  <a:lnTo>
                    <a:pt x="200" y="54"/>
                  </a:lnTo>
                  <a:lnTo>
                    <a:pt x="200" y="48"/>
                  </a:lnTo>
                  <a:lnTo>
                    <a:pt x="198" y="42"/>
                  </a:lnTo>
                  <a:lnTo>
                    <a:pt x="198" y="39"/>
                  </a:lnTo>
                  <a:lnTo>
                    <a:pt x="193" y="35"/>
                  </a:lnTo>
                  <a:lnTo>
                    <a:pt x="191" y="33"/>
                  </a:lnTo>
                  <a:lnTo>
                    <a:pt x="183" y="33"/>
                  </a:lnTo>
                  <a:lnTo>
                    <a:pt x="174" y="39"/>
                  </a:lnTo>
                  <a:lnTo>
                    <a:pt x="162" y="42"/>
                  </a:lnTo>
                  <a:lnTo>
                    <a:pt x="153" y="52"/>
                  </a:lnTo>
                  <a:lnTo>
                    <a:pt x="143" y="61"/>
                  </a:lnTo>
                  <a:lnTo>
                    <a:pt x="136" y="71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5" y="86"/>
                  </a:lnTo>
                  <a:lnTo>
                    <a:pt x="111" y="86"/>
                  </a:lnTo>
                  <a:lnTo>
                    <a:pt x="107" y="80"/>
                  </a:lnTo>
                  <a:lnTo>
                    <a:pt x="109" y="73"/>
                  </a:lnTo>
                  <a:lnTo>
                    <a:pt x="109" y="63"/>
                  </a:lnTo>
                  <a:lnTo>
                    <a:pt x="111" y="56"/>
                  </a:lnTo>
                  <a:lnTo>
                    <a:pt x="111" y="48"/>
                  </a:lnTo>
                  <a:lnTo>
                    <a:pt x="107" y="42"/>
                  </a:lnTo>
                  <a:lnTo>
                    <a:pt x="99" y="40"/>
                  </a:lnTo>
                  <a:lnTo>
                    <a:pt x="90" y="42"/>
                  </a:lnTo>
                  <a:lnTo>
                    <a:pt x="82" y="42"/>
                  </a:lnTo>
                  <a:lnTo>
                    <a:pt x="75" y="46"/>
                  </a:lnTo>
                  <a:lnTo>
                    <a:pt x="67" y="48"/>
                  </a:lnTo>
                  <a:lnTo>
                    <a:pt x="61" y="54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0" y="67"/>
                  </a:lnTo>
                  <a:lnTo>
                    <a:pt x="37" y="73"/>
                  </a:lnTo>
                  <a:lnTo>
                    <a:pt x="25" y="82"/>
                  </a:lnTo>
                  <a:lnTo>
                    <a:pt x="16" y="92"/>
                  </a:lnTo>
                  <a:lnTo>
                    <a:pt x="6" y="101"/>
                  </a:lnTo>
                  <a:lnTo>
                    <a:pt x="2" y="107"/>
                  </a:lnTo>
                  <a:lnTo>
                    <a:pt x="0" y="115"/>
                  </a:lnTo>
                  <a:lnTo>
                    <a:pt x="4" y="122"/>
                  </a:lnTo>
                  <a:lnTo>
                    <a:pt x="8" y="128"/>
                  </a:lnTo>
                  <a:lnTo>
                    <a:pt x="12" y="130"/>
                  </a:lnTo>
                  <a:lnTo>
                    <a:pt x="12" y="1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934"/>
            <p:cNvSpPr>
              <a:spLocks/>
            </p:cNvSpPr>
            <p:nvPr/>
          </p:nvSpPr>
          <p:spPr bwMode="auto">
            <a:xfrm>
              <a:off x="1321862" y="4151313"/>
              <a:ext cx="447675" cy="468313"/>
            </a:xfrm>
            <a:custGeom>
              <a:avLst/>
              <a:gdLst/>
              <a:ahLst/>
              <a:cxnLst>
                <a:cxn ang="0">
                  <a:pos x="445" y="55"/>
                </a:cxn>
                <a:cxn ang="0">
                  <a:pos x="407" y="30"/>
                </a:cxn>
                <a:cxn ang="0">
                  <a:pos x="344" y="8"/>
                </a:cxn>
                <a:cxn ang="0">
                  <a:pos x="255" y="0"/>
                </a:cxn>
                <a:cxn ang="0">
                  <a:pos x="148" y="36"/>
                </a:cxn>
                <a:cxn ang="0">
                  <a:pos x="68" y="99"/>
                </a:cxn>
                <a:cxn ang="0">
                  <a:pos x="57" y="110"/>
                </a:cxn>
                <a:cxn ang="0">
                  <a:pos x="36" y="143"/>
                </a:cxn>
                <a:cxn ang="0">
                  <a:pos x="15" y="190"/>
                </a:cxn>
                <a:cxn ang="0">
                  <a:pos x="0" y="253"/>
                </a:cxn>
                <a:cxn ang="0">
                  <a:pos x="4" y="323"/>
                </a:cxn>
                <a:cxn ang="0">
                  <a:pos x="29" y="390"/>
                </a:cxn>
                <a:cxn ang="0">
                  <a:pos x="59" y="434"/>
                </a:cxn>
                <a:cxn ang="0">
                  <a:pos x="91" y="464"/>
                </a:cxn>
                <a:cxn ang="0">
                  <a:pos x="118" y="487"/>
                </a:cxn>
                <a:cxn ang="0">
                  <a:pos x="139" y="508"/>
                </a:cxn>
                <a:cxn ang="0">
                  <a:pos x="146" y="536"/>
                </a:cxn>
                <a:cxn ang="0">
                  <a:pos x="150" y="559"/>
                </a:cxn>
                <a:cxn ang="0">
                  <a:pos x="148" y="578"/>
                </a:cxn>
                <a:cxn ang="0">
                  <a:pos x="118" y="574"/>
                </a:cxn>
                <a:cxn ang="0">
                  <a:pos x="99" y="557"/>
                </a:cxn>
                <a:cxn ang="0">
                  <a:pos x="107" y="580"/>
                </a:cxn>
                <a:cxn ang="0">
                  <a:pos x="127" y="590"/>
                </a:cxn>
                <a:cxn ang="0">
                  <a:pos x="154" y="588"/>
                </a:cxn>
                <a:cxn ang="0">
                  <a:pos x="162" y="567"/>
                </a:cxn>
                <a:cxn ang="0">
                  <a:pos x="162" y="542"/>
                </a:cxn>
                <a:cxn ang="0">
                  <a:pos x="152" y="517"/>
                </a:cxn>
                <a:cxn ang="0">
                  <a:pos x="135" y="498"/>
                </a:cxn>
                <a:cxn ang="0">
                  <a:pos x="110" y="474"/>
                </a:cxn>
                <a:cxn ang="0">
                  <a:pos x="84" y="445"/>
                </a:cxn>
                <a:cxn ang="0">
                  <a:pos x="53" y="409"/>
                </a:cxn>
                <a:cxn ang="0">
                  <a:pos x="32" y="369"/>
                </a:cxn>
                <a:cxn ang="0">
                  <a:pos x="21" y="329"/>
                </a:cxn>
                <a:cxn ang="0">
                  <a:pos x="17" y="280"/>
                </a:cxn>
                <a:cxn ang="0">
                  <a:pos x="19" y="228"/>
                </a:cxn>
                <a:cxn ang="0">
                  <a:pos x="30" y="177"/>
                </a:cxn>
                <a:cxn ang="0">
                  <a:pos x="53" y="129"/>
                </a:cxn>
                <a:cxn ang="0">
                  <a:pos x="89" y="93"/>
                </a:cxn>
                <a:cxn ang="0">
                  <a:pos x="133" y="63"/>
                </a:cxn>
                <a:cxn ang="0">
                  <a:pos x="179" y="40"/>
                </a:cxn>
                <a:cxn ang="0">
                  <a:pos x="224" y="25"/>
                </a:cxn>
                <a:cxn ang="0">
                  <a:pos x="266" y="17"/>
                </a:cxn>
                <a:cxn ang="0">
                  <a:pos x="299" y="13"/>
                </a:cxn>
                <a:cxn ang="0">
                  <a:pos x="325" y="17"/>
                </a:cxn>
                <a:cxn ang="0">
                  <a:pos x="356" y="27"/>
                </a:cxn>
                <a:cxn ang="0">
                  <a:pos x="390" y="42"/>
                </a:cxn>
                <a:cxn ang="0">
                  <a:pos x="418" y="55"/>
                </a:cxn>
                <a:cxn ang="0">
                  <a:pos x="439" y="67"/>
                </a:cxn>
                <a:cxn ang="0">
                  <a:pos x="445" y="68"/>
                </a:cxn>
                <a:cxn ang="0">
                  <a:pos x="468" y="72"/>
                </a:cxn>
                <a:cxn ang="0">
                  <a:pos x="496" y="80"/>
                </a:cxn>
                <a:cxn ang="0">
                  <a:pos x="523" y="101"/>
                </a:cxn>
                <a:cxn ang="0">
                  <a:pos x="546" y="133"/>
                </a:cxn>
                <a:cxn ang="0">
                  <a:pos x="559" y="152"/>
                </a:cxn>
                <a:cxn ang="0">
                  <a:pos x="565" y="145"/>
                </a:cxn>
                <a:cxn ang="0">
                  <a:pos x="559" y="124"/>
                </a:cxn>
                <a:cxn ang="0">
                  <a:pos x="548" y="99"/>
                </a:cxn>
                <a:cxn ang="0">
                  <a:pos x="525" y="76"/>
                </a:cxn>
                <a:cxn ang="0">
                  <a:pos x="506" y="68"/>
                </a:cxn>
                <a:cxn ang="0">
                  <a:pos x="487" y="63"/>
                </a:cxn>
                <a:cxn ang="0">
                  <a:pos x="460" y="63"/>
                </a:cxn>
                <a:cxn ang="0">
                  <a:pos x="453" y="63"/>
                </a:cxn>
              </a:cxnLst>
              <a:rect l="0" t="0" r="r" b="b"/>
              <a:pathLst>
                <a:path w="565" h="591">
                  <a:moveTo>
                    <a:pt x="453" y="63"/>
                  </a:moveTo>
                  <a:lnTo>
                    <a:pt x="451" y="61"/>
                  </a:lnTo>
                  <a:lnTo>
                    <a:pt x="445" y="55"/>
                  </a:lnTo>
                  <a:lnTo>
                    <a:pt x="435" y="48"/>
                  </a:lnTo>
                  <a:lnTo>
                    <a:pt x="422" y="40"/>
                  </a:lnTo>
                  <a:lnTo>
                    <a:pt x="407" y="30"/>
                  </a:lnTo>
                  <a:lnTo>
                    <a:pt x="388" y="23"/>
                  </a:lnTo>
                  <a:lnTo>
                    <a:pt x="367" y="13"/>
                  </a:lnTo>
                  <a:lnTo>
                    <a:pt x="344" y="8"/>
                  </a:lnTo>
                  <a:lnTo>
                    <a:pt x="316" y="2"/>
                  </a:lnTo>
                  <a:lnTo>
                    <a:pt x="287" y="0"/>
                  </a:lnTo>
                  <a:lnTo>
                    <a:pt x="255" y="0"/>
                  </a:lnTo>
                  <a:lnTo>
                    <a:pt x="221" y="8"/>
                  </a:lnTo>
                  <a:lnTo>
                    <a:pt x="184" y="19"/>
                  </a:lnTo>
                  <a:lnTo>
                    <a:pt x="148" y="36"/>
                  </a:lnTo>
                  <a:lnTo>
                    <a:pt x="108" y="59"/>
                  </a:lnTo>
                  <a:lnTo>
                    <a:pt x="67" y="89"/>
                  </a:lnTo>
                  <a:lnTo>
                    <a:pt x="68" y="99"/>
                  </a:lnTo>
                  <a:lnTo>
                    <a:pt x="65" y="99"/>
                  </a:lnTo>
                  <a:lnTo>
                    <a:pt x="63" y="105"/>
                  </a:lnTo>
                  <a:lnTo>
                    <a:pt x="57" y="110"/>
                  </a:lnTo>
                  <a:lnTo>
                    <a:pt x="51" y="120"/>
                  </a:lnTo>
                  <a:lnTo>
                    <a:pt x="44" y="129"/>
                  </a:lnTo>
                  <a:lnTo>
                    <a:pt x="36" y="143"/>
                  </a:lnTo>
                  <a:lnTo>
                    <a:pt x="29" y="158"/>
                  </a:lnTo>
                  <a:lnTo>
                    <a:pt x="21" y="175"/>
                  </a:lnTo>
                  <a:lnTo>
                    <a:pt x="15" y="190"/>
                  </a:lnTo>
                  <a:lnTo>
                    <a:pt x="10" y="211"/>
                  </a:lnTo>
                  <a:lnTo>
                    <a:pt x="4" y="232"/>
                  </a:lnTo>
                  <a:lnTo>
                    <a:pt x="0" y="253"/>
                  </a:lnTo>
                  <a:lnTo>
                    <a:pt x="0" y="274"/>
                  </a:lnTo>
                  <a:lnTo>
                    <a:pt x="0" y="299"/>
                  </a:lnTo>
                  <a:lnTo>
                    <a:pt x="4" y="323"/>
                  </a:lnTo>
                  <a:lnTo>
                    <a:pt x="13" y="348"/>
                  </a:lnTo>
                  <a:lnTo>
                    <a:pt x="19" y="369"/>
                  </a:lnTo>
                  <a:lnTo>
                    <a:pt x="29" y="390"/>
                  </a:lnTo>
                  <a:lnTo>
                    <a:pt x="40" y="407"/>
                  </a:lnTo>
                  <a:lnTo>
                    <a:pt x="49" y="422"/>
                  </a:lnTo>
                  <a:lnTo>
                    <a:pt x="59" y="434"/>
                  </a:lnTo>
                  <a:lnTo>
                    <a:pt x="70" y="447"/>
                  </a:lnTo>
                  <a:lnTo>
                    <a:pt x="80" y="456"/>
                  </a:lnTo>
                  <a:lnTo>
                    <a:pt x="91" y="464"/>
                  </a:lnTo>
                  <a:lnTo>
                    <a:pt x="101" y="472"/>
                  </a:lnTo>
                  <a:lnTo>
                    <a:pt x="110" y="479"/>
                  </a:lnTo>
                  <a:lnTo>
                    <a:pt x="118" y="487"/>
                  </a:lnTo>
                  <a:lnTo>
                    <a:pt x="126" y="493"/>
                  </a:lnTo>
                  <a:lnTo>
                    <a:pt x="131" y="500"/>
                  </a:lnTo>
                  <a:lnTo>
                    <a:pt x="139" y="508"/>
                  </a:lnTo>
                  <a:lnTo>
                    <a:pt x="141" y="517"/>
                  </a:lnTo>
                  <a:lnTo>
                    <a:pt x="145" y="527"/>
                  </a:lnTo>
                  <a:lnTo>
                    <a:pt x="146" y="536"/>
                  </a:lnTo>
                  <a:lnTo>
                    <a:pt x="148" y="544"/>
                  </a:lnTo>
                  <a:lnTo>
                    <a:pt x="148" y="552"/>
                  </a:lnTo>
                  <a:lnTo>
                    <a:pt x="150" y="559"/>
                  </a:lnTo>
                  <a:lnTo>
                    <a:pt x="150" y="567"/>
                  </a:lnTo>
                  <a:lnTo>
                    <a:pt x="152" y="572"/>
                  </a:lnTo>
                  <a:lnTo>
                    <a:pt x="148" y="578"/>
                  </a:lnTo>
                  <a:lnTo>
                    <a:pt x="141" y="580"/>
                  </a:lnTo>
                  <a:lnTo>
                    <a:pt x="129" y="580"/>
                  </a:lnTo>
                  <a:lnTo>
                    <a:pt x="118" y="574"/>
                  </a:lnTo>
                  <a:lnTo>
                    <a:pt x="107" y="567"/>
                  </a:lnTo>
                  <a:lnTo>
                    <a:pt x="99" y="557"/>
                  </a:lnTo>
                  <a:lnTo>
                    <a:pt x="99" y="557"/>
                  </a:lnTo>
                  <a:lnTo>
                    <a:pt x="99" y="563"/>
                  </a:lnTo>
                  <a:lnTo>
                    <a:pt x="101" y="571"/>
                  </a:lnTo>
                  <a:lnTo>
                    <a:pt x="107" y="580"/>
                  </a:lnTo>
                  <a:lnTo>
                    <a:pt x="110" y="584"/>
                  </a:lnTo>
                  <a:lnTo>
                    <a:pt x="118" y="588"/>
                  </a:lnTo>
                  <a:lnTo>
                    <a:pt x="127" y="590"/>
                  </a:lnTo>
                  <a:lnTo>
                    <a:pt x="139" y="591"/>
                  </a:lnTo>
                  <a:lnTo>
                    <a:pt x="146" y="591"/>
                  </a:lnTo>
                  <a:lnTo>
                    <a:pt x="154" y="588"/>
                  </a:lnTo>
                  <a:lnTo>
                    <a:pt x="160" y="584"/>
                  </a:lnTo>
                  <a:lnTo>
                    <a:pt x="162" y="576"/>
                  </a:lnTo>
                  <a:lnTo>
                    <a:pt x="162" y="567"/>
                  </a:lnTo>
                  <a:lnTo>
                    <a:pt x="164" y="557"/>
                  </a:lnTo>
                  <a:lnTo>
                    <a:pt x="162" y="548"/>
                  </a:lnTo>
                  <a:lnTo>
                    <a:pt x="162" y="542"/>
                  </a:lnTo>
                  <a:lnTo>
                    <a:pt x="160" y="532"/>
                  </a:lnTo>
                  <a:lnTo>
                    <a:pt x="156" y="525"/>
                  </a:lnTo>
                  <a:lnTo>
                    <a:pt x="152" y="517"/>
                  </a:lnTo>
                  <a:lnTo>
                    <a:pt x="146" y="510"/>
                  </a:lnTo>
                  <a:lnTo>
                    <a:pt x="141" y="504"/>
                  </a:lnTo>
                  <a:lnTo>
                    <a:pt x="135" y="498"/>
                  </a:lnTo>
                  <a:lnTo>
                    <a:pt x="127" y="491"/>
                  </a:lnTo>
                  <a:lnTo>
                    <a:pt x="120" y="483"/>
                  </a:lnTo>
                  <a:lnTo>
                    <a:pt x="110" y="474"/>
                  </a:lnTo>
                  <a:lnTo>
                    <a:pt x="101" y="464"/>
                  </a:lnTo>
                  <a:lnTo>
                    <a:pt x="93" y="455"/>
                  </a:lnTo>
                  <a:lnTo>
                    <a:pt x="84" y="445"/>
                  </a:lnTo>
                  <a:lnTo>
                    <a:pt x="72" y="432"/>
                  </a:lnTo>
                  <a:lnTo>
                    <a:pt x="63" y="420"/>
                  </a:lnTo>
                  <a:lnTo>
                    <a:pt x="53" y="409"/>
                  </a:lnTo>
                  <a:lnTo>
                    <a:pt x="46" y="397"/>
                  </a:lnTo>
                  <a:lnTo>
                    <a:pt x="38" y="382"/>
                  </a:lnTo>
                  <a:lnTo>
                    <a:pt x="32" y="369"/>
                  </a:lnTo>
                  <a:lnTo>
                    <a:pt x="27" y="358"/>
                  </a:lnTo>
                  <a:lnTo>
                    <a:pt x="25" y="344"/>
                  </a:lnTo>
                  <a:lnTo>
                    <a:pt x="21" y="329"/>
                  </a:lnTo>
                  <a:lnTo>
                    <a:pt x="19" y="314"/>
                  </a:lnTo>
                  <a:lnTo>
                    <a:pt x="17" y="297"/>
                  </a:lnTo>
                  <a:lnTo>
                    <a:pt x="17" y="280"/>
                  </a:lnTo>
                  <a:lnTo>
                    <a:pt x="17" y="262"/>
                  </a:lnTo>
                  <a:lnTo>
                    <a:pt x="19" y="245"/>
                  </a:lnTo>
                  <a:lnTo>
                    <a:pt x="19" y="228"/>
                  </a:lnTo>
                  <a:lnTo>
                    <a:pt x="23" y="211"/>
                  </a:lnTo>
                  <a:lnTo>
                    <a:pt x="25" y="194"/>
                  </a:lnTo>
                  <a:lnTo>
                    <a:pt x="30" y="177"/>
                  </a:lnTo>
                  <a:lnTo>
                    <a:pt x="36" y="160"/>
                  </a:lnTo>
                  <a:lnTo>
                    <a:pt x="44" y="145"/>
                  </a:lnTo>
                  <a:lnTo>
                    <a:pt x="53" y="129"/>
                  </a:lnTo>
                  <a:lnTo>
                    <a:pt x="63" y="116"/>
                  </a:lnTo>
                  <a:lnTo>
                    <a:pt x="74" y="103"/>
                  </a:lnTo>
                  <a:lnTo>
                    <a:pt x="89" y="93"/>
                  </a:lnTo>
                  <a:lnTo>
                    <a:pt x="105" y="80"/>
                  </a:lnTo>
                  <a:lnTo>
                    <a:pt x="118" y="72"/>
                  </a:lnTo>
                  <a:lnTo>
                    <a:pt x="133" y="63"/>
                  </a:lnTo>
                  <a:lnTo>
                    <a:pt x="148" y="55"/>
                  </a:lnTo>
                  <a:lnTo>
                    <a:pt x="164" y="48"/>
                  </a:lnTo>
                  <a:lnTo>
                    <a:pt x="179" y="40"/>
                  </a:lnTo>
                  <a:lnTo>
                    <a:pt x="194" y="34"/>
                  </a:lnTo>
                  <a:lnTo>
                    <a:pt x="211" y="30"/>
                  </a:lnTo>
                  <a:lnTo>
                    <a:pt x="224" y="25"/>
                  </a:lnTo>
                  <a:lnTo>
                    <a:pt x="240" y="21"/>
                  </a:lnTo>
                  <a:lnTo>
                    <a:pt x="251" y="17"/>
                  </a:lnTo>
                  <a:lnTo>
                    <a:pt x="266" y="17"/>
                  </a:lnTo>
                  <a:lnTo>
                    <a:pt x="278" y="13"/>
                  </a:lnTo>
                  <a:lnTo>
                    <a:pt x="289" y="13"/>
                  </a:lnTo>
                  <a:lnTo>
                    <a:pt x="299" y="13"/>
                  </a:lnTo>
                  <a:lnTo>
                    <a:pt x="308" y="13"/>
                  </a:lnTo>
                  <a:lnTo>
                    <a:pt x="316" y="13"/>
                  </a:lnTo>
                  <a:lnTo>
                    <a:pt x="325" y="17"/>
                  </a:lnTo>
                  <a:lnTo>
                    <a:pt x="335" y="19"/>
                  </a:lnTo>
                  <a:lnTo>
                    <a:pt x="346" y="23"/>
                  </a:lnTo>
                  <a:lnTo>
                    <a:pt x="356" y="27"/>
                  </a:lnTo>
                  <a:lnTo>
                    <a:pt x="367" y="30"/>
                  </a:lnTo>
                  <a:lnTo>
                    <a:pt x="378" y="36"/>
                  </a:lnTo>
                  <a:lnTo>
                    <a:pt x="390" y="42"/>
                  </a:lnTo>
                  <a:lnTo>
                    <a:pt x="399" y="48"/>
                  </a:lnTo>
                  <a:lnTo>
                    <a:pt x="411" y="51"/>
                  </a:lnTo>
                  <a:lnTo>
                    <a:pt x="418" y="55"/>
                  </a:lnTo>
                  <a:lnTo>
                    <a:pt x="426" y="61"/>
                  </a:lnTo>
                  <a:lnTo>
                    <a:pt x="432" y="63"/>
                  </a:lnTo>
                  <a:lnTo>
                    <a:pt x="439" y="67"/>
                  </a:lnTo>
                  <a:lnTo>
                    <a:pt x="441" y="68"/>
                  </a:lnTo>
                  <a:lnTo>
                    <a:pt x="443" y="68"/>
                  </a:lnTo>
                  <a:lnTo>
                    <a:pt x="445" y="68"/>
                  </a:lnTo>
                  <a:lnTo>
                    <a:pt x="451" y="68"/>
                  </a:lnTo>
                  <a:lnTo>
                    <a:pt x="456" y="70"/>
                  </a:lnTo>
                  <a:lnTo>
                    <a:pt x="468" y="72"/>
                  </a:lnTo>
                  <a:lnTo>
                    <a:pt x="477" y="74"/>
                  </a:lnTo>
                  <a:lnTo>
                    <a:pt x="487" y="78"/>
                  </a:lnTo>
                  <a:lnTo>
                    <a:pt x="496" y="80"/>
                  </a:lnTo>
                  <a:lnTo>
                    <a:pt x="508" y="86"/>
                  </a:lnTo>
                  <a:lnTo>
                    <a:pt x="515" y="91"/>
                  </a:lnTo>
                  <a:lnTo>
                    <a:pt x="523" y="101"/>
                  </a:lnTo>
                  <a:lnTo>
                    <a:pt x="531" y="110"/>
                  </a:lnTo>
                  <a:lnTo>
                    <a:pt x="540" y="124"/>
                  </a:lnTo>
                  <a:lnTo>
                    <a:pt x="546" y="133"/>
                  </a:lnTo>
                  <a:lnTo>
                    <a:pt x="553" y="143"/>
                  </a:lnTo>
                  <a:lnTo>
                    <a:pt x="557" y="148"/>
                  </a:lnTo>
                  <a:lnTo>
                    <a:pt x="559" y="152"/>
                  </a:lnTo>
                  <a:lnTo>
                    <a:pt x="561" y="154"/>
                  </a:lnTo>
                  <a:lnTo>
                    <a:pt x="563" y="152"/>
                  </a:lnTo>
                  <a:lnTo>
                    <a:pt x="565" y="145"/>
                  </a:lnTo>
                  <a:lnTo>
                    <a:pt x="563" y="139"/>
                  </a:lnTo>
                  <a:lnTo>
                    <a:pt x="561" y="133"/>
                  </a:lnTo>
                  <a:lnTo>
                    <a:pt x="559" y="124"/>
                  </a:lnTo>
                  <a:lnTo>
                    <a:pt x="557" y="116"/>
                  </a:lnTo>
                  <a:lnTo>
                    <a:pt x="551" y="106"/>
                  </a:lnTo>
                  <a:lnTo>
                    <a:pt x="548" y="99"/>
                  </a:lnTo>
                  <a:lnTo>
                    <a:pt x="540" y="89"/>
                  </a:lnTo>
                  <a:lnTo>
                    <a:pt x="531" y="80"/>
                  </a:lnTo>
                  <a:lnTo>
                    <a:pt x="525" y="76"/>
                  </a:lnTo>
                  <a:lnTo>
                    <a:pt x="519" y="72"/>
                  </a:lnTo>
                  <a:lnTo>
                    <a:pt x="512" y="68"/>
                  </a:lnTo>
                  <a:lnTo>
                    <a:pt x="506" y="68"/>
                  </a:lnTo>
                  <a:lnTo>
                    <a:pt x="500" y="65"/>
                  </a:lnTo>
                  <a:lnTo>
                    <a:pt x="493" y="63"/>
                  </a:lnTo>
                  <a:lnTo>
                    <a:pt x="487" y="63"/>
                  </a:lnTo>
                  <a:lnTo>
                    <a:pt x="481" y="63"/>
                  </a:lnTo>
                  <a:lnTo>
                    <a:pt x="470" y="63"/>
                  </a:lnTo>
                  <a:lnTo>
                    <a:pt x="460" y="63"/>
                  </a:lnTo>
                  <a:lnTo>
                    <a:pt x="455" y="63"/>
                  </a:lnTo>
                  <a:lnTo>
                    <a:pt x="453" y="63"/>
                  </a:lnTo>
                  <a:lnTo>
                    <a:pt x="453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935"/>
            <p:cNvSpPr>
              <a:spLocks/>
            </p:cNvSpPr>
            <p:nvPr/>
          </p:nvSpPr>
          <p:spPr bwMode="auto">
            <a:xfrm>
              <a:off x="1787000" y="4605338"/>
              <a:ext cx="141287" cy="66675"/>
            </a:xfrm>
            <a:custGeom>
              <a:avLst/>
              <a:gdLst/>
              <a:ahLst/>
              <a:cxnLst>
                <a:cxn ang="0">
                  <a:pos x="169" y="4"/>
                </a:cxn>
                <a:cxn ang="0">
                  <a:pos x="91" y="25"/>
                </a:cxn>
                <a:cxn ang="0">
                  <a:pos x="87" y="21"/>
                </a:cxn>
                <a:cxn ang="0">
                  <a:pos x="80" y="12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9" y="0"/>
                </a:cxn>
                <a:cxn ang="0">
                  <a:pos x="42" y="0"/>
                </a:cxn>
                <a:cxn ang="0">
                  <a:pos x="34" y="0"/>
                </a:cxn>
                <a:cxn ang="0">
                  <a:pos x="26" y="4"/>
                </a:cxn>
                <a:cxn ang="0">
                  <a:pos x="21" y="6"/>
                </a:cxn>
                <a:cxn ang="0">
                  <a:pos x="15" y="12"/>
                </a:cxn>
                <a:cxn ang="0">
                  <a:pos x="9" y="16"/>
                </a:cxn>
                <a:cxn ang="0">
                  <a:pos x="5" y="23"/>
                </a:cxn>
                <a:cxn ang="0">
                  <a:pos x="2" y="29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0" y="50"/>
                </a:cxn>
                <a:cxn ang="0">
                  <a:pos x="0" y="56"/>
                </a:cxn>
                <a:cxn ang="0">
                  <a:pos x="4" y="61"/>
                </a:cxn>
                <a:cxn ang="0">
                  <a:pos x="7" y="67"/>
                </a:cxn>
                <a:cxn ang="0">
                  <a:pos x="13" y="75"/>
                </a:cxn>
                <a:cxn ang="0">
                  <a:pos x="19" y="78"/>
                </a:cxn>
                <a:cxn ang="0">
                  <a:pos x="26" y="82"/>
                </a:cxn>
                <a:cxn ang="0">
                  <a:pos x="36" y="82"/>
                </a:cxn>
                <a:cxn ang="0">
                  <a:pos x="45" y="84"/>
                </a:cxn>
                <a:cxn ang="0">
                  <a:pos x="51" y="82"/>
                </a:cxn>
                <a:cxn ang="0">
                  <a:pos x="61" y="82"/>
                </a:cxn>
                <a:cxn ang="0">
                  <a:pos x="64" y="82"/>
                </a:cxn>
                <a:cxn ang="0">
                  <a:pos x="66" y="82"/>
                </a:cxn>
                <a:cxn ang="0">
                  <a:pos x="97" y="52"/>
                </a:cxn>
                <a:cxn ang="0">
                  <a:pos x="178" y="31"/>
                </a:cxn>
                <a:cxn ang="0">
                  <a:pos x="169" y="4"/>
                </a:cxn>
                <a:cxn ang="0">
                  <a:pos x="169" y="4"/>
                </a:cxn>
              </a:cxnLst>
              <a:rect l="0" t="0" r="r" b="b"/>
              <a:pathLst>
                <a:path w="178" h="84">
                  <a:moveTo>
                    <a:pt x="169" y="4"/>
                  </a:moveTo>
                  <a:lnTo>
                    <a:pt x="91" y="25"/>
                  </a:lnTo>
                  <a:lnTo>
                    <a:pt x="87" y="21"/>
                  </a:lnTo>
                  <a:lnTo>
                    <a:pt x="80" y="12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21" y="6"/>
                  </a:lnTo>
                  <a:lnTo>
                    <a:pt x="15" y="12"/>
                  </a:lnTo>
                  <a:lnTo>
                    <a:pt x="9" y="16"/>
                  </a:lnTo>
                  <a:lnTo>
                    <a:pt x="5" y="23"/>
                  </a:lnTo>
                  <a:lnTo>
                    <a:pt x="2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4" y="61"/>
                  </a:lnTo>
                  <a:lnTo>
                    <a:pt x="7" y="67"/>
                  </a:lnTo>
                  <a:lnTo>
                    <a:pt x="13" y="75"/>
                  </a:lnTo>
                  <a:lnTo>
                    <a:pt x="19" y="78"/>
                  </a:lnTo>
                  <a:lnTo>
                    <a:pt x="26" y="82"/>
                  </a:lnTo>
                  <a:lnTo>
                    <a:pt x="36" y="82"/>
                  </a:lnTo>
                  <a:lnTo>
                    <a:pt x="45" y="84"/>
                  </a:lnTo>
                  <a:lnTo>
                    <a:pt x="51" y="82"/>
                  </a:lnTo>
                  <a:lnTo>
                    <a:pt x="61" y="82"/>
                  </a:lnTo>
                  <a:lnTo>
                    <a:pt x="64" y="82"/>
                  </a:lnTo>
                  <a:lnTo>
                    <a:pt x="66" y="82"/>
                  </a:lnTo>
                  <a:lnTo>
                    <a:pt x="97" y="52"/>
                  </a:lnTo>
                  <a:lnTo>
                    <a:pt x="178" y="31"/>
                  </a:lnTo>
                  <a:lnTo>
                    <a:pt x="169" y="4"/>
                  </a:lnTo>
                  <a:lnTo>
                    <a:pt x="169" y="4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936"/>
            <p:cNvSpPr>
              <a:spLocks/>
            </p:cNvSpPr>
            <p:nvPr/>
          </p:nvSpPr>
          <p:spPr bwMode="auto">
            <a:xfrm>
              <a:off x="1406000" y="4610101"/>
              <a:ext cx="92075" cy="42863"/>
            </a:xfrm>
            <a:custGeom>
              <a:avLst/>
              <a:gdLst/>
              <a:ahLst/>
              <a:cxnLst>
                <a:cxn ang="0">
                  <a:pos x="1" y="13"/>
                </a:cxn>
                <a:cxn ang="0">
                  <a:pos x="3" y="19"/>
                </a:cxn>
                <a:cxn ang="0">
                  <a:pos x="9" y="23"/>
                </a:cxn>
                <a:cxn ang="0">
                  <a:pos x="17" y="29"/>
                </a:cxn>
                <a:cxn ang="0">
                  <a:pos x="22" y="34"/>
                </a:cxn>
                <a:cxn ang="0">
                  <a:pos x="34" y="40"/>
                </a:cxn>
                <a:cxn ang="0">
                  <a:pos x="43" y="44"/>
                </a:cxn>
                <a:cxn ang="0">
                  <a:pos x="55" y="44"/>
                </a:cxn>
                <a:cxn ang="0">
                  <a:pos x="64" y="40"/>
                </a:cxn>
                <a:cxn ang="0">
                  <a:pos x="76" y="34"/>
                </a:cxn>
                <a:cxn ang="0">
                  <a:pos x="85" y="29"/>
                </a:cxn>
                <a:cxn ang="0">
                  <a:pos x="97" y="21"/>
                </a:cxn>
                <a:cxn ang="0">
                  <a:pos x="102" y="13"/>
                </a:cxn>
                <a:cxn ang="0">
                  <a:pos x="108" y="6"/>
                </a:cxn>
                <a:cxn ang="0">
                  <a:pos x="112" y="2"/>
                </a:cxn>
                <a:cxn ang="0">
                  <a:pos x="114" y="0"/>
                </a:cxn>
                <a:cxn ang="0">
                  <a:pos x="114" y="2"/>
                </a:cxn>
                <a:cxn ang="0">
                  <a:pos x="116" y="8"/>
                </a:cxn>
                <a:cxn ang="0">
                  <a:pos x="114" y="15"/>
                </a:cxn>
                <a:cxn ang="0">
                  <a:pos x="108" y="29"/>
                </a:cxn>
                <a:cxn ang="0">
                  <a:pos x="98" y="38"/>
                </a:cxn>
                <a:cxn ang="0">
                  <a:pos x="95" y="46"/>
                </a:cxn>
                <a:cxn ang="0">
                  <a:pos x="89" y="50"/>
                </a:cxn>
                <a:cxn ang="0">
                  <a:pos x="85" y="51"/>
                </a:cxn>
                <a:cxn ang="0">
                  <a:pos x="77" y="53"/>
                </a:cxn>
                <a:cxn ang="0">
                  <a:pos x="68" y="55"/>
                </a:cxn>
                <a:cxn ang="0">
                  <a:pos x="60" y="55"/>
                </a:cxn>
                <a:cxn ang="0">
                  <a:pos x="55" y="55"/>
                </a:cxn>
                <a:cxn ang="0">
                  <a:pos x="49" y="53"/>
                </a:cxn>
                <a:cxn ang="0">
                  <a:pos x="43" y="53"/>
                </a:cxn>
                <a:cxn ang="0">
                  <a:pos x="34" y="48"/>
                </a:cxn>
                <a:cxn ang="0">
                  <a:pos x="26" y="44"/>
                </a:cxn>
                <a:cxn ang="0">
                  <a:pos x="19" y="38"/>
                </a:cxn>
                <a:cxn ang="0">
                  <a:pos x="13" y="34"/>
                </a:cxn>
                <a:cxn ang="0">
                  <a:pos x="5" y="29"/>
                </a:cxn>
                <a:cxn ang="0">
                  <a:pos x="0" y="23"/>
                </a:cxn>
                <a:cxn ang="0">
                  <a:pos x="1" y="13"/>
                </a:cxn>
                <a:cxn ang="0">
                  <a:pos x="1" y="13"/>
                </a:cxn>
              </a:cxnLst>
              <a:rect l="0" t="0" r="r" b="b"/>
              <a:pathLst>
                <a:path w="116" h="55">
                  <a:moveTo>
                    <a:pt x="1" y="13"/>
                  </a:moveTo>
                  <a:lnTo>
                    <a:pt x="3" y="19"/>
                  </a:lnTo>
                  <a:lnTo>
                    <a:pt x="9" y="23"/>
                  </a:lnTo>
                  <a:lnTo>
                    <a:pt x="17" y="29"/>
                  </a:lnTo>
                  <a:lnTo>
                    <a:pt x="22" y="34"/>
                  </a:lnTo>
                  <a:lnTo>
                    <a:pt x="34" y="40"/>
                  </a:lnTo>
                  <a:lnTo>
                    <a:pt x="43" y="44"/>
                  </a:lnTo>
                  <a:lnTo>
                    <a:pt x="55" y="44"/>
                  </a:lnTo>
                  <a:lnTo>
                    <a:pt x="64" y="40"/>
                  </a:lnTo>
                  <a:lnTo>
                    <a:pt x="76" y="34"/>
                  </a:lnTo>
                  <a:lnTo>
                    <a:pt x="85" y="29"/>
                  </a:lnTo>
                  <a:lnTo>
                    <a:pt x="97" y="21"/>
                  </a:lnTo>
                  <a:lnTo>
                    <a:pt x="102" y="13"/>
                  </a:lnTo>
                  <a:lnTo>
                    <a:pt x="108" y="6"/>
                  </a:lnTo>
                  <a:lnTo>
                    <a:pt x="112" y="2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8"/>
                  </a:lnTo>
                  <a:lnTo>
                    <a:pt x="114" y="15"/>
                  </a:lnTo>
                  <a:lnTo>
                    <a:pt x="108" y="29"/>
                  </a:lnTo>
                  <a:lnTo>
                    <a:pt x="98" y="38"/>
                  </a:lnTo>
                  <a:lnTo>
                    <a:pt x="95" y="46"/>
                  </a:lnTo>
                  <a:lnTo>
                    <a:pt x="89" y="50"/>
                  </a:lnTo>
                  <a:lnTo>
                    <a:pt x="85" y="51"/>
                  </a:lnTo>
                  <a:lnTo>
                    <a:pt x="77" y="53"/>
                  </a:lnTo>
                  <a:lnTo>
                    <a:pt x="68" y="55"/>
                  </a:lnTo>
                  <a:lnTo>
                    <a:pt x="60" y="55"/>
                  </a:lnTo>
                  <a:lnTo>
                    <a:pt x="55" y="55"/>
                  </a:lnTo>
                  <a:lnTo>
                    <a:pt x="49" y="53"/>
                  </a:lnTo>
                  <a:lnTo>
                    <a:pt x="43" y="53"/>
                  </a:lnTo>
                  <a:lnTo>
                    <a:pt x="34" y="48"/>
                  </a:lnTo>
                  <a:lnTo>
                    <a:pt x="26" y="44"/>
                  </a:lnTo>
                  <a:lnTo>
                    <a:pt x="19" y="38"/>
                  </a:lnTo>
                  <a:lnTo>
                    <a:pt x="13" y="34"/>
                  </a:lnTo>
                  <a:lnTo>
                    <a:pt x="5" y="29"/>
                  </a:lnTo>
                  <a:lnTo>
                    <a:pt x="0" y="23"/>
                  </a:ln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937"/>
            <p:cNvSpPr>
              <a:spLocks/>
            </p:cNvSpPr>
            <p:nvPr/>
          </p:nvSpPr>
          <p:spPr bwMode="auto">
            <a:xfrm>
              <a:off x="1459975" y="4549776"/>
              <a:ext cx="85725" cy="182563"/>
            </a:xfrm>
            <a:custGeom>
              <a:avLst/>
              <a:gdLst/>
              <a:ahLst/>
              <a:cxnLst>
                <a:cxn ang="0">
                  <a:pos x="13" y="19"/>
                </a:cxn>
                <a:cxn ang="0">
                  <a:pos x="23" y="25"/>
                </a:cxn>
                <a:cxn ang="0">
                  <a:pos x="30" y="38"/>
                </a:cxn>
                <a:cxn ang="0">
                  <a:pos x="38" y="53"/>
                </a:cxn>
                <a:cxn ang="0">
                  <a:pos x="48" y="68"/>
                </a:cxn>
                <a:cxn ang="0">
                  <a:pos x="59" y="84"/>
                </a:cxn>
                <a:cxn ang="0">
                  <a:pos x="70" y="97"/>
                </a:cxn>
                <a:cxn ang="0">
                  <a:pos x="84" y="106"/>
                </a:cxn>
                <a:cxn ang="0">
                  <a:pos x="97" y="154"/>
                </a:cxn>
                <a:cxn ang="0">
                  <a:pos x="86" y="160"/>
                </a:cxn>
                <a:cxn ang="0">
                  <a:pos x="65" y="175"/>
                </a:cxn>
                <a:cxn ang="0">
                  <a:pos x="49" y="184"/>
                </a:cxn>
                <a:cxn ang="0">
                  <a:pos x="36" y="198"/>
                </a:cxn>
                <a:cxn ang="0">
                  <a:pos x="23" y="209"/>
                </a:cxn>
                <a:cxn ang="0">
                  <a:pos x="13" y="222"/>
                </a:cxn>
                <a:cxn ang="0">
                  <a:pos x="23" y="224"/>
                </a:cxn>
                <a:cxn ang="0">
                  <a:pos x="34" y="213"/>
                </a:cxn>
                <a:cxn ang="0">
                  <a:pos x="46" y="203"/>
                </a:cxn>
                <a:cxn ang="0">
                  <a:pos x="61" y="190"/>
                </a:cxn>
                <a:cxn ang="0">
                  <a:pos x="74" y="179"/>
                </a:cxn>
                <a:cxn ang="0">
                  <a:pos x="89" y="169"/>
                </a:cxn>
                <a:cxn ang="0">
                  <a:pos x="101" y="164"/>
                </a:cxn>
                <a:cxn ang="0">
                  <a:pos x="105" y="108"/>
                </a:cxn>
                <a:cxn ang="0">
                  <a:pos x="93" y="99"/>
                </a:cxn>
                <a:cxn ang="0">
                  <a:pos x="70" y="78"/>
                </a:cxn>
                <a:cxn ang="0">
                  <a:pos x="57" y="63"/>
                </a:cxn>
                <a:cxn ang="0">
                  <a:pos x="46" y="49"/>
                </a:cxn>
                <a:cxn ang="0">
                  <a:pos x="36" y="34"/>
                </a:cxn>
                <a:cxn ang="0">
                  <a:pos x="34" y="19"/>
                </a:cxn>
                <a:cxn ang="0">
                  <a:pos x="36" y="11"/>
                </a:cxn>
                <a:cxn ang="0">
                  <a:pos x="17" y="9"/>
                </a:cxn>
                <a:cxn ang="0">
                  <a:pos x="9" y="2"/>
                </a:cxn>
                <a:cxn ang="0">
                  <a:pos x="0" y="9"/>
                </a:cxn>
              </a:cxnLst>
              <a:rect l="0" t="0" r="r" b="b"/>
              <a:pathLst>
                <a:path w="106" h="228">
                  <a:moveTo>
                    <a:pt x="0" y="9"/>
                  </a:moveTo>
                  <a:lnTo>
                    <a:pt x="13" y="19"/>
                  </a:lnTo>
                  <a:lnTo>
                    <a:pt x="23" y="23"/>
                  </a:lnTo>
                  <a:lnTo>
                    <a:pt x="23" y="25"/>
                  </a:lnTo>
                  <a:lnTo>
                    <a:pt x="29" y="34"/>
                  </a:lnTo>
                  <a:lnTo>
                    <a:pt x="30" y="38"/>
                  </a:lnTo>
                  <a:lnTo>
                    <a:pt x="34" y="46"/>
                  </a:lnTo>
                  <a:lnTo>
                    <a:pt x="38" y="53"/>
                  </a:lnTo>
                  <a:lnTo>
                    <a:pt x="44" y="63"/>
                  </a:lnTo>
                  <a:lnTo>
                    <a:pt x="48" y="68"/>
                  </a:lnTo>
                  <a:lnTo>
                    <a:pt x="53" y="76"/>
                  </a:lnTo>
                  <a:lnTo>
                    <a:pt x="59" y="84"/>
                  </a:lnTo>
                  <a:lnTo>
                    <a:pt x="65" y="91"/>
                  </a:lnTo>
                  <a:lnTo>
                    <a:pt x="70" y="97"/>
                  </a:lnTo>
                  <a:lnTo>
                    <a:pt x="78" y="103"/>
                  </a:lnTo>
                  <a:lnTo>
                    <a:pt x="84" y="106"/>
                  </a:lnTo>
                  <a:lnTo>
                    <a:pt x="91" y="110"/>
                  </a:lnTo>
                  <a:lnTo>
                    <a:pt x="97" y="154"/>
                  </a:lnTo>
                  <a:lnTo>
                    <a:pt x="93" y="154"/>
                  </a:lnTo>
                  <a:lnTo>
                    <a:pt x="86" y="160"/>
                  </a:lnTo>
                  <a:lnTo>
                    <a:pt x="76" y="165"/>
                  </a:lnTo>
                  <a:lnTo>
                    <a:pt x="65" y="175"/>
                  </a:lnTo>
                  <a:lnTo>
                    <a:pt x="57" y="179"/>
                  </a:lnTo>
                  <a:lnTo>
                    <a:pt x="49" y="184"/>
                  </a:lnTo>
                  <a:lnTo>
                    <a:pt x="44" y="190"/>
                  </a:lnTo>
                  <a:lnTo>
                    <a:pt x="36" y="198"/>
                  </a:lnTo>
                  <a:lnTo>
                    <a:pt x="29" y="203"/>
                  </a:lnTo>
                  <a:lnTo>
                    <a:pt x="23" y="209"/>
                  </a:lnTo>
                  <a:lnTo>
                    <a:pt x="17" y="215"/>
                  </a:lnTo>
                  <a:lnTo>
                    <a:pt x="13" y="222"/>
                  </a:lnTo>
                  <a:lnTo>
                    <a:pt x="21" y="228"/>
                  </a:lnTo>
                  <a:lnTo>
                    <a:pt x="23" y="224"/>
                  </a:lnTo>
                  <a:lnTo>
                    <a:pt x="30" y="219"/>
                  </a:lnTo>
                  <a:lnTo>
                    <a:pt x="34" y="213"/>
                  </a:lnTo>
                  <a:lnTo>
                    <a:pt x="40" y="209"/>
                  </a:lnTo>
                  <a:lnTo>
                    <a:pt x="46" y="203"/>
                  </a:lnTo>
                  <a:lnTo>
                    <a:pt x="53" y="198"/>
                  </a:lnTo>
                  <a:lnTo>
                    <a:pt x="61" y="190"/>
                  </a:lnTo>
                  <a:lnTo>
                    <a:pt x="67" y="184"/>
                  </a:lnTo>
                  <a:lnTo>
                    <a:pt x="74" y="179"/>
                  </a:lnTo>
                  <a:lnTo>
                    <a:pt x="82" y="175"/>
                  </a:lnTo>
                  <a:lnTo>
                    <a:pt x="89" y="169"/>
                  </a:lnTo>
                  <a:lnTo>
                    <a:pt x="95" y="165"/>
                  </a:lnTo>
                  <a:lnTo>
                    <a:pt x="101" y="164"/>
                  </a:lnTo>
                  <a:lnTo>
                    <a:pt x="106" y="164"/>
                  </a:lnTo>
                  <a:lnTo>
                    <a:pt x="105" y="108"/>
                  </a:lnTo>
                  <a:lnTo>
                    <a:pt x="101" y="105"/>
                  </a:lnTo>
                  <a:lnTo>
                    <a:pt x="93" y="99"/>
                  </a:lnTo>
                  <a:lnTo>
                    <a:pt x="82" y="89"/>
                  </a:lnTo>
                  <a:lnTo>
                    <a:pt x="70" y="78"/>
                  </a:lnTo>
                  <a:lnTo>
                    <a:pt x="63" y="70"/>
                  </a:lnTo>
                  <a:lnTo>
                    <a:pt x="57" y="63"/>
                  </a:lnTo>
                  <a:lnTo>
                    <a:pt x="49" y="55"/>
                  </a:lnTo>
                  <a:lnTo>
                    <a:pt x="46" y="49"/>
                  </a:lnTo>
                  <a:lnTo>
                    <a:pt x="40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4" y="19"/>
                  </a:lnTo>
                  <a:lnTo>
                    <a:pt x="42" y="9"/>
                  </a:lnTo>
                  <a:lnTo>
                    <a:pt x="36" y="11"/>
                  </a:lnTo>
                  <a:lnTo>
                    <a:pt x="25" y="13"/>
                  </a:lnTo>
                  <a:lnTo>
                    <a:pt x="17" y="9"/>
                  </a:lnTo>
                  <a:lnTo>
                    <a:pt x="11" y="6"/>
                  </a:lnTo>
                  <a:lnTo>
                    <a:pt x="9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38"/>
            <p:cNvSpPr>
              <a:spLocks/>
            </p:cNvSpPr>
            <p:nvPr/>
          </p:nvSpPr>
          <p:spPr bwMode="auto">
            <a:xfrm>
              <a:off x="1552050" y="4257676"/>
              <a:ext cx="171450" cy="439738"/>
            </a:xfrm>
            <a:custGeom>
              <a:avLst/>
              <a:gdLst/>
              <a:ahLst/>
              <a:cxnLst>
                <a:cxn ang="0">
                  <a:pos x="162" y="80"/>
                </a:cxn>
                <a:cxn ang="0">
                  <a:pos x="179" y="65"/>
                </a:cxn>
                <a:cxn ang="0">
                  <a:pos x="192" y="51"/>
                </a:cxn>
                <a:cxn ang="0">
                  <a:pos x="200" y="32"/>
                </a:cxn>
                <a:cxn ang="0">
                  <a:pos x="203" y="17"/>
                </a:cxn>
                <a:cxn ang="0">
                  <a:pos x="203" y="2"/>
                </a:cxn>
                <a:cxn ang="0">
                  <a:pos x="205" y="2"/>
                </a:cxn>
                <a:cxn ang="0">
                  <a:pos x="213" y="19"/>
                </a:cxn>
                <a:cxn ang="0">
                  <a:pos x="215" y="34"/>
                </a:cxn>
                <a:cxn ang="0">
                  <a:pos x="207" y="49"/>
                </a:cxn>
                <a:cxn ang="0">
                  <a:pos x="198" y="65"/>
                </a:cxn>
                <a:cxn ang="0">
                  <a:pos x="186" y="80"/>
                </a:cxn>
                <a:cxn ang="0">
                  <a:pos x="184" y="88"/>
                </a:cxn>
                <a:cxn ang="0">
                  <a:pos x="186" y="99"/>
                </a:cxn>
                <a:cxn ang="0">
                  <a:pos x="190" y="120"/>
                </a:cxn>
                <a:cxn ang="0">
                  <a:pos x="194" y="146"/>
                </a:cxn>
                <a:cxn ang="0">
                  <a:pos x="194" y="177"/>
                </a:cxn>
                <a:cxn ang="0">
                  <a:pos x="192" y="217"/>
                </a:cxn>
                <a:cxn ang="0">
                  <a:pos x="184" y="257"/>
                </a:cxn>
                <a:cxn ang="0">
                  <a:pos x="175" y="304"/>
                </a:cxn>
                <a:cxn ang="0">
                  <a:pos x="158" y="348"/>
                </a:cxn>
                <a:cxn ang="0">
                  <a:pos x="143" y="384"/>
                </a:cxn>
                <a:cxn ang="0">
                  <a:pos x="125" y="413"/>
                </a:cxn>
                <a:cxn ang="0">
                  <a:pos x="112" y="437"/>
                </a:cxn>
                <a:cxn ang="0">
                  <a:pos x="99" y="455"/>
                </a:cxn>
                <a:cxn ang="0">
                  <a:pos x="89" y="468"/>
                </a:cxn>
                <a:cxn ang="0">
                  <a:pos x="80" y="477"/>
                </a:cxn>
                <a:cxn ang="0">
                  <a:pos x="87" y="553"/>
                </a:cxn>
                <a:cxn ang="0">
                  <a:pos x="82" y="548"/>
                </a:cxn>
                <a:cxn ang="0">
                  <a:pos x="74" y="531"/>
                </a:cxn>
                <a:cxn ang="0">
                  <a:pos x="68" y="513"/>
                </a:cxn>
                <a:cxn ang="0">
                  <a:pos x="67" y="498"/>
                </a:cxn>
                <a:cxn ang="0">
                  <a:pos x="67" y="487"/>
                </a:cxn>
                <a:cxn ang="0">
                  <a:pos x="59" y="489"/>
                </a:cxn>
                <a:cxn ang="0">
                  <a:pos x="44" y="493"/>
                </a:cxn>
                <a:cxn ang="0">
                  <a:pos x="23" y="493"/>
                </a:cxn>
                <a:cxn ang="0">
                  <a:pos x="2" y="493"/>
                </a:cxn>
                <a:cxn ang="0">
                  <a:pos x="0" y="487"/>
                </a:cxn>
                <a:cxn ang="0">
                  <a:pos x="4" y="483"/>
                </a:cxn>
                <a:cxn ang="0">
                  <a:pos x="13" y="483"/>
                </a:cxn>
                <a:cxn ang="0">
                  <a:pos x="32" y="483"/>
                </a:cxn>
                <a:cxn ang="0">
                  <a:pos x="53" y="479"/>
                </a:cxn>
                <a:cxn ang="0">
                  <a:pos x="76" y="466"/>
                </a:cxn>
                <a:cxn ang="0">
                  <a:pos x="86" y="453"/>
                </a:cxn>
                <a:cxn ang="0">
                  <a:pos x="99" y="437"/>
                </a:cxn>
                <a:cxn ang="0">
                  <a:pos x="110" y="418"/>
                </a:cxn>
                <a:cxn ang="0">
                  <a:pos x="124" y="397"/>
                </a:cxn>
                <a:cxn ang="0">
                  <a:pos x="135" y="373"/>
                </a:cxn>
                <a:cxn ang="0">
                  <a:pos x="146" y="344"/>
                </a:cxn>
                <a:cxn ang="0">
                  <a:pos x="156" y="318"/>
                </a:cxn>
                <a:cxn ang="0">
                  <a:pos x="164" y="287"/>
                </a:cxn>
                <a:cxn ang="0">
                  <a:pos x="169" y="255"/>
                </a:cxn>
                <a:cxn ang="0">
                  <a:pos x="173" y="226"/>
                </a:cxn>
                <a:cxn ang="0">
                  <a:pos x="175" y="198"/>
                </a:cxn>
                <a:cxn ang="0">
                  <a:pos x="179" y="171"/>
                </a:cxn>
                <a:cxn ang="0">
                  <a:pos x="179" y="145"/>
                </a:cxn>
                <a:cxn ang="0">
                  <a:pos x="179" y="124"/>
                </a:cxn>
                <a:cxn ang="0">
                  <a:pos x="177" y="105"/>
                </a:cxn>
                <a:cxn ang="0">
                  <a:pos x="175" y="89"/>
                </a:cxn>
                <a:cxn ang="0">
                  <a:pos x="160" y="93"/>
                </a:cxn>
                <a:cxn ang="0">
                  <a:pos x="156" y="84"/>
                </a:cxn>
              </a:cxnLst>
              <a:rect l="0" t="0" r="r" b="b"/>
              <a:pathLst>
                <a:path w="215" h="553">
                  <a:moveTo>
                    <a:pt x="156" y="84"/>
                  </a:moveTo>
                  <a:lnTo>
                    <a:pt x="162" y="80"/>
                  </a:lnTo>
                  <a:lnTo>
                    <a:pt x="173" y="72"/>
                  </a:lnTo>
                  <a:lnTo>
                    <a:pt x="179" y="65"/>
                  </a:lnTo>
                  <a:lnTo>
                    <a:pt x="186" y="59"/>
                  </a:lnTo>
                  <a:lnTo>
                    <a:pt x="192" y="51"/>
                  </a:lnTo>
                  <a:lnTo>
                    <a:pt x="196" y="44"/>
                  </a:lnTo>
                  <a:lnTo>
                    <a:pt x="200" y="32"/>
                  </a:lnTo>
                  <a:lnTo>
                    <a:pt x="202" y="25"/>
                  </a:lnTo>
                  <a:lnTo>
                    <a:pt x="203" y="17"/>
                  </a:lnTo>
                  <a:lnTo>
                    <a:pt x="203" y="10"/>
                  </a:lnTo>
                  <a:lnTo>
                    <a:pt x="203" y="2"/>
                  </a:lnTo>
                  <a:lnTo>
                    <a:pt x="203" y="0"/>
                  </a:lnTo>
                  <a:lnTo>
                    <a:pt x="205" y="2"/>
                  </a:lnTo>
                  <a:lnTo>
                    <a:pt x="211" y="13"/>
                  </a:lnTo>
                  <a:lnTo>
                    <a:pt x="213" y="19"/>
                  </a:lnTo>
                  <a:lnTo>
                    <a:pt x="215" y="27"/>
                  </a:lnTo>
                  <a:lnTo>
                    <a:pt x="215" y="34"/>
                  </a:lnTo>
                  <a:lnTo>
                    <a:pt x="213" y="44"/>
                  </a:lnTo>
                  <a:lnTo>
                    <a:pt x="207" y="49"/>
                  </a:lnTo>
                  <a:lnTo>
                    <a:pt x="203" y="59"/>
                  </a:lnTo>
                  <a:lnTo>
                    <a:pt x="198" y="65"/>
                  </a:lnTo>
                  <a:lnTo>
                    <a:pt x="194" y="72"/>
                  </a:lnTo>
                  <a:lnTo>
                    <a:pt x="186" y="80"/>
                  </a:lnTo>
                  <a:lnTo>
                    <a:pt x="184" y="84"/>
                  </a:lnTo>
                  <a:lnTo>
                    <a:pt x="184" y="88"/>
                  </a:lnTo>
                  <a:lnTo>
                    <a:pt x="184" y="91"/>
                  </a:lnTo>
                  <a:lnTo>
                    <a:pt x="186" y="99"/>
                  </a:lnTo>
                  <a:lnTo>
                    <a:pt x="188" y="108"/>
                  </a:lnTo>
                  <a:lnTo>
                    <a:pt x="190" y="120"/>
                  </a:lnTo>
                  <a:lnTo>
                    <a:pt x="192" y="131"/>
                  </a:lnTo>
                  <a:lnTo>
                    <a:pt x="194" y="146"/>
                  </a:lnTo>
                  <a:lnTo>
                    <a:pt x="194" y="160"/>
                  </a:lnTo>
                  <a:lnTo>
                    <a:pt x="194" y="177"/>
                  </a:lnTo>
                  <a:lnTo>
                    <a:pt x="194" y="194"/>
                  </a:lnTo>
                  <a:lnTo>
                    <a:pt x="192" y="217"/>
                  </a:lnTo>
                  <a:lnTo>
                    <a:pt x="188" y="236"/>
                  </a:lnTo>
                  <a:lnTo>
                    <a:pt x="184" y="257"/>
                  </a:lnTo>
                  <a:lnTo>
                    <a:pt x="181" y="280"/>
                  </a:lnTo>
                  <a:lnTo>
                    <a:pt x="175" y="304"/>
                  </a:lnTo>
                  <a:lnTo>
                    <a:pt x="165" y="325"/>
                  </a:lnTo>
                  <a:lnTo>
                    <a:pt x="158" y="348"/>
                  </a:lnTo>
                  <a:lnTo>
                    <a:pt x="150" y="365"/>
                  </a:lnTo>
                  <a:lnTo>
                    <a:pt x="143" y="384"/>
                  </a:lnTo>
                  <a:lnTo>
                    <a:pt x="135" y="399"/>
                  </a:lnTo>
                  <a:lnTo>
                    <a:pt x="125" y="413"/>
                  </a:lnTo>
                  <a:lnTo>
                    <a:pt x="120" y="426"/>
                  </a:lnTo>
                  <a:lnTo>
                    <a:pt x="112" y="437"/>
                  </a:lnTo>
                  <a:lnTo>
                    <a:pt x="105" y="447"/>
                  </a:lnTo>
                  <a:lnTo>
                    <a:pt x="99" y="455"/>
                  </a:lnTo>
                  <a:lnTo>
                    <a:pt x="93" y="460"/>
                  </a:lnTo>
                  <a:lnTo>
                    <a:pt x="89" y="468"/>
                  </a:lnTo>
                  <a:lnTo>
                    <a:pt x="82" y="474"/>
                  </a:lnTo>
                  <a:lnTo>
                    <a:pt x="80" y="477"/>
                  </a:lnTo>
                  <a:lnTo>
                    <a:pt x="89" y="553"/>
                  </a:lnTo>
                  <a:lnTo>
                    <a:pt x="87" y="553"/>
                  </a:lnTo>
                  <a:lnTo>
                    <a:pt x="86" y="552"/>
                  </a:lnTo>
                  <a:lnTo>
                    <a:pt x="82" y="548"/>
                  </a:lnTo>
                  <a:lnTo>
                    <a:pt x="76" y="538"/>
                  </a:lnTo>
                  <a:lnTo>
                    <a:pt x="74" y="531"/>
                  </a:lnTo>
                  <a:lnTo>
                    <a:pt x="70" y="523"/>
                  </a:lnTo>
                  <a:lnTo>
                    <a:pt x="68" y="513"/>
                  </a:lnTo>
                  <a:lnTo>
                    <a:pt x="68" y="506"/>
                  </a:lnTo>
                  <a:lnTo>
                    <a:pt x="67" y="498"/>
                  </a:lnTo>
                  <a:lnTo>
                    <a:pt x="67" y="493"/>
                  </a:lnTo>
                  <a:lnTo>
                    <a:pt x="67" y="487"/>
                  </a:lnTo>
                  <a:lnTo>
                    <a:pt x="65" y="487"/>
                  </a:lnTo>
                  <a:lnTo>
                    <a:pt x="59" y="489"/>
                  </a:lnTo>
                  <a:lnTo>
                    <a:pt x="51" y="489"/>
                  </a:lnTo>
                  <a:lnTo>
                    <a:pt x="44" y="493"/>
                  </a:lnTo>
                  <a:lnTo>
                    <a:pt x="32" y="493"/>
                  </a:lnTo>
                  <a:lnTo>
                    <a:pt x="23" y="493"/>
                  </a:lnTo>
                  <a:lnTo>
                    <a:pt x="11" y="493"/>
                  </a:lnTo>
                  <a:lnTo>
                    <a:pt x="2" y="493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0" y="483"/>
                  </a:lnTo>
                  <a:lnTo>
                    <a:pt x="4" y="483"/>
                  </a:lnTo>
                  <a:lnTo>
                    <a:pt x="6" y="483"/>
                  </a:lnTo>
                  <a:lnTo>
                    <a:pt x="13" y="483"/>
                  </a:lnTo>
                  <a:lnTo>
                    <a:pt x="23" y="483"/>
                  </a:lnTo>
                  <a:lnTo>
                    <a:pt x="32" y="483"/>
                  </a:lnTo>
                  <a:lnTo>
                    <a:pt x="44" y="483"/>
                  </a:lnTo>
                  <a:lnTo>
                    <a:pt x="53" y="479"/>
                  </a:lnTo>
                  <a:lnTo>
                    <a:pt x="65" y="474"/>
                  </a:lnTo>
                  <a:lnTo>
                    <a:pt x="76" y="466"/>
                  </a:lnTo>
                  <a:lnTo>
                    <a:pt x="80" y="458"/>
                  </a:lnTo>
                  <a:lnTo>
                    <a:pt x="86" y="453"/>
                  </a:lnTo>
                  <a:lnTo>
                    <a:pt x="91" y="445"/>
                  </a:lnTo>
                  <a:lnTo>
                    <a:pt x="99" y="437"/>
                  </a:lnTo>
                  <a:lnTo>
                    <a:pt x="105" y="428"/>
                  </a:lnTo>
                  <a:lnTo>
                    <a:pt x="110" y="418"/>
                  </a:lnTo>
                  <a:lnTo>
                    <a:pt x="116" y="407"/>
                  </a:lnTo>
                  <a:lnTo>
                    <a:pt x="124" y="397"/>
                  </a:lnTo>
                  <a:lnTo>
                    <a:pt x="129" y="384"/>
                  </a:lnTo>
                  <a:lnTo>
                    <a:pt x="135" y="373"/>
                  </a:lnTo>
                  <a:lnTo>
                    <a:pt x="141" y="358"/>
                  </a:lnTo>
                  <a:lnTo>
                    <a:pt x="146" y="344"/>
                  </a:lnTo>
                  <a:lnTo>
                    <a:pt x="150" y="331"/>
                  </a:lnTo>
                  <a:lnTo>
                    <a:pt x="156" y="318"/>
                  </a:lnTo>
                  <a:lnTo>
                    <a:pt x="160" y="302"/>
                  </a:lnTo>
                  <a:lnTo>
                    <a:pt x="164" y="287"/>
                  </a:lnTo>
                  <a:lnTo>
                    <a:pt x="165" y="272"/>
                  </a:lnTo>
                  <a:lnTo>
                    <a:pt x="169" y="255"/>
                  </a:lnTo>
                  <a:lnTo>
                    <a:pt x="171" y="242"/>
                  </a:lnTo>
                  <a:lnTo>
                    <a:pt x="173" y="226"/>
                  </a:lnTo>
                  <a:lnTo>
                    <a:pt x="175" y="213"/>
                  </a:lnTo>
                  <a:lnTo>
                    <a:pt x="175" y="198"/>
                  </a:lnTo>
                  <a:lnTo>
                    <a:pt x="177" y="184"/>
                  </a:lnTo>
                  <a:lnTo>
                    <a:pt x="179" y="171"/>
                  </a:lnTo>
                  <a:lnTo>
                    <a:pt x="179" y="158"/>
                  </a:lnTo>
                  <a:lnTo>
                    <a:pt x="179" y="145"/>
                  </a:lnTo>
                  <a:lnTo>
                    <a:pt x="179" y="135"/>
                  </a:lnTo>
                  <a:lnTo>
                    <a:pt x="179" y="124"/>
                  </a:lnTo>
                  <a:lnTo>
                    <a:pt x="179" y="114"/>
                  </a:lnTo>
                  <a:lnTo>
                    <a:pt x="177" y="105"/>
                  </a:lnTo>
                  <a:lnTo>
                    <a:pt x="175" y="97"/>
                  </a:lnTo>
                  <a:lnTo>
                    <a:pt x="175" y="89"/>
                  </a:lnTo>
                  <a:lnTo>
                    <a:pt x="169" y="91"/>
                  </a:lnTo>
                  <a:lnTo>
                    <a:pt x="160" y="93"/>
                  </a:lnTo>
                  <a:lnTo>
                    <a:pt x="154" y="88"/>
                  </a:lnTo>
                  <a:lnTo>
                    <a:pt x="156" y="84"/>
                  </a:lnTo>
                  <a:lnTo>
                    <a:pt x="156" y="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939"/>
            <p:cNvSpPr>
              <a:spLocks/>
            </p:cNvSpPr>
            <p:nvPr/>
          </p:nvSpPr>
          <p:spPr bwMode="auto">
            <a:xfrm>
              <a:off x="1644125" y="4502151"/>
              <a:ext cx="107950" cy="1079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50" y="46"/>
                </a:cxn>
                <a:cxn ang="0">
                  <a:pos x="59" y="50"/>
                </a:cxn>
                <a:cxn ang="0">
                  <a:pos x="74" y="50"/>
                </a:cxn>
                <a:cxn ang="0">
                  <a:pos x="91" y="48"/>
                </a:cxn>
                <a:cxn ang="0">
                  <a:pos x="105" y="44"/>
                </a:cxn>
                <a:cxn ang="0">
                  <a:pos x="114" y="36"/>
                </a:cxn>
                <a:cxn ang="0">
                  <a:pos x="114" y="21"/>
                </a:cxn>
                <a:cxn ang="0">
                  <a:pos x="99" y="10"/>
                </a:cxn>
                <a:cxn ang="0">
                  <a:pos x="95" y="6"/>
                </a:cxn>
                <a:cxn ang="0">
                  <a:pos x="101" y="0"/>
                </a:cxn>
                <a:cxn ang="0">
                  <a:pos x="110" y="4"/>
                </a:cxn>
                <a:cxn ang="0">
                  <a:pos x="122" y="15"/>
                </a:cxn>
                <a:cxn ang="0">
                  <a:pos x="135" y="32"/>
                </a:cxn>
                <a:cxn ang="0">
                  <a:pos x="137" y="51"/>
                </a:cxn>
                <a:cxn ang="0">
                  <a:pos x="135" y="65"/>
                </a:cxn>
                <a:cxn ang="0">
                  <a:pos x="129" y="80"/>
                </a:cxn>
                <a:cxn ang="0">
                  <a:pos x="120" y="93"/>
                </a:cxn>
                <a:cxn ang="0">
                  <a:pos x="103" y="110"/>
                </a:cxn>
                <a:cxn ang="0">
                  <a:pos x="86" y="122"/>
                </a:cxn>
                <a:cxn ang="0">
                  <a:pos x="72" y="128"/>
                </a:cxn>
                <a:cxn ang="0">
                  <a:pos x="57" y="133"/>
                </a:cxn>
                <a:cxn ang="0">
                  <a:pos x="40" y="135"/>
                </a:cxn>
                <a:cxn ang="0">
                  <a:pos x="25" y="129"/>
                </a:cxn>
                <a:cxn ang="0">
                  <a:pos x="10" y="124"/>
                </a:cxn>
                <a:cxn ang="0">
                  <a:pos x="0" y="120"/>
                </a:cxn>
                <a:cxn ang="0">
                  <a:pos x="10" y="112"/>
                </a:cxn>
                <a:cxn ang="0">
                  <a:pos x="21" y="120"/>
                </a:cxn>
                <a:cxn ang="0">
                  <a:pos x="34" y="126"/>
                </a:cxn>
                <a:cxn ang="0">
                  <a:pos x="50" y="126"/>
                </a:cxn>
                <a:cxn ang="0">
                  <a:pos x="63" y="118"/>
                </a:cxn>
                <a:cxn ang="0">
                  <a:pos x="80" y="110"/>
                </a:cxn>
                <a:cxn ang="0">
                  <a:pos x="93" y="101"/>
                </a:cxn>
                <a:cxn ang="0">
                  <a:pos x="105" y="93"/>
                </a:cxn>
                <a:cxn ang="0">
                  <a:pos x="120" y="70"/>
                </a:cxn>
                <a:cxn ang="0">
                  <a:pos x="126" y="59"/>
                </a:cxn>
                <a:cxn ang="0">
                  <a:pos x="120" y="46"/>
                </a:cxn>
                <a:cxn ang="0">
                  <a:pos x="114" y="55"/>
                </a:cxn>
                <a:cxn ang="0">
                  <a:pos x="99" y="74"/>
                </a:cxn>
                <a:cxn ang="0">
                  <a:pos x="88" y="80"/>
                </a:cxn>
                <a:cxn ang="0">
                  <a:pos x="82" y="84"/>
                </a:cxn>
                <a:cxn ang="0">
                  <a:pos x="80" y="84"/>
                </a:cxn>
                <a:cxn ang="0">
                  <a:pos x="76" y="74"/>
                </a:cxn>
                <a:cxn ang="0">
                  <a:pos x="88" y="69"/>
                </a:cxn>
                <a:cxn ang="0">
                  <a:pos x="103" y="57"/>
                </a:cxn>
                <a:cxn ang="0">
                  <a:pos x="88" y="59"/>
                </a:cxn>
                <a:cxn ang="0">
                  <a:pos x="74" y="61"/>
                </a:cxn>
                <a:cxn ang="0">
                  <a:pos x="65" y="61"/>
                </a:cxn>
                <a:cxn ang="0">
                  <a:pos x="46" y="55"/>
                </a:cxn>
                <a:cxn ang="0">
                  <a:pos x="36" y="51"/>
                </a:cxn>
                <a:cxn ang="0">
                  <a:pos x="44" y="34"/>
                </a:cxn>
              </a:cxnLst>
              <a:rect l="0" t="0" r="r" b="b"/>
              <a:pathLst>
                <a:path w="137" h="135">
                  <a:moveTo>
                    <a:pt x="44" y="34"/>
                  </a:moveTo>
                  <a:lnTo>
                    <a:pt x="44" y="36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5" y="50"/>
                  </a:lnTo>
                  <a:lnTo>
                    <a:pt x="59" y="50"/>
                  </a:lnTo>
                  <a:lnTo>
                    <a:pt x="67" y="51"/>
                  </a:lnTo>
                  <a:lnTo>
                    <a:pt x="74" y="50"/>
                  </a:lnTo>
                  <a:lnTo>
                    <a:pt x="82" y="50"/>
                  </a:lnTo>
                  <a:lnTo>
                    <a:pt x="91" y="48"/>
                  </a:lnTo>
                  <a:lnTo>
                    <a:pt x="99" y="46"/>
                  </a:lnTo>
                  <a:lnTo>
                    <a:pt x="105" y="44"/>
                  </a:lnTo>
                  <a:lnTo>
                    <a:pt x="112" y="40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14" y="21"/>
                  </a:lnTo>
                  <a:lnTo>
                    <a:pt x="107" y="15"/>
                  </a:lnTo>
                  <a:lnTo>
                    <a:pt x="99" y="10"/>
                  </a:lnTo>
                  <a:lnTo>
                    <a:pt x="95" y="8"/>
                  </a:lnTo>
                  <a:lnTo>
                    <a:pt x="95" y="6"/>
                  </a:lnTo>
                  <a:lnTo>
                    <a:pt x="97" y="4"/>
                  </a:lnTo>
                  <a:lnTo>
                    <a:pt x="101" y="0"/>
                  </a:lnTo>
                  <a:lnTo>
                    <a:pt x="107" y="2"/>
                  </a:lnTo>
                  <a:lnTo>
                    <a:pt x="110" y="4"/>
                  </a:lnTo>
                  <a:lnTo>
                    <a:pt x="116" y="10"/>
                  </a:lnTo>
                  <a:lnTo>
                    <a:pt x="122" y="15"/>
                  </a:lnTo>
                  <a:lnTo>
                    <a:pt x="129" y="23"/>
                  </a:lnTo>
                  <a:lnTo>
                    <a:pt x="135" y="32"/>
                  </a:lnTo>
                  <a:lnTo>
                    <a:pt x="137" y="44"/>
                  </a:lnTo>
                  <a:lnTo>
                    <a:pt x="137" y="51"/>
                  </a:lnTo>
                  <a:lnTo>
                    <a:pt x="137" y="59"/>
                  </a:lnTo>
                  <a:lnTo>
                    <a:pt x="135" y="65"/>
                  </a:lnTo>
                  <a:lnTo>
                    <a:pt x="135" y="74"/>
                  </a:lnTo>
                  <a:lnTo>
                    <a:pt x="129" y="80"/>
                  </a:lnTo>
                  <a:lnTo>
                    <a:pt x="126" y="86"/>
                  </a:lnTo>
                  <a:lnTo>
                    <a:pt x="120" y="93"/>
                  </a:lnTo>
                  <a:lnTo>
                    <a:pt x="116" y="99"/>
                  </a:lnTo>
                  <a:lnTo>
                    <a:pt x="103" y="110"/>
                  </a:lnTo>
                  <a:lnTo>
                    <a:pt x="91" y="120"/>
                  </a:lnTo>
                  <a:lnTo>
                    <a:pt x="86" y="122"/>
                  </a:lnTo>
                  <a:lnTo>
                    <a:pt x="80" y="126"/>
                  </a:lnTo>
                  <a:lnTo>
                    <a:pt x="72" y="128"/>
                  </a:lnTo>
                  <a:lnTo>
                    <a:pt x="67" y="131"/>
                  </a:lnTo>
                  <a:lnTo>
                    <a:pt x="57" y="133"/>
                  </a:lnTo>
                  <a:lnTo>
                    <a:pt x="50" y="135"/>
                  </a:lnTo>
                  <a:lnTo>
                    <a:pt x="40" y="135"/>
                  </a:lnTo>
                  <a:lnTo>
                    <a:pt x="34" y="133"/>
                  </a:lnTo>
                  <a:lnTo>
                    <a:pt x="25" y="129"/>
                  </a:lnTo>
                  <a:lnTo>
                    <a:pt x="17" y="128"/>
                  </a:lnTo>
                  <a:lnTo>
                    <a:pt x="10" y="124"/>
                  </a:lnTo>
                  <a:lnTo>
                    <a:pt x="6" y="122"/>
                  </a:lnTo>
                  <a:lnTo>
                    <a:pt x="0" y="120"/>
                  </a:lnTo>
                  <a:lnTo>
                    <a:pt x="6" y="110"/>
                  </a:lnTo>
                  <a:lnTo>
                    <a:pt x="10" y="112"/>
                  </a:lnTo>
                  <a:lnTo>
                    <a:pt x="13" y="116"/>
                  </a:lnTo>
                  <a:lnTo>
                    <a:pt x="21" y="120"/>
                  </a:lnTo>
                  <a:lnTo>
                    <a:pt x="27" y="122"/>
                  </a:lnTo>
                  <a:lnTo>
                    <a:pt x="34" y="126"/>
                  </a:lnTo>
                  <a:lnTo>
                    <a:pt x="42" y="126"/>
                  </a:lnTo>
                  <a:lnTo>
                    <a:pt x="50" y="126"/>
                  </a:lnTo>
                  <a:lnTo>
                    <a:pt x="55" y="122"/>
                  </a:lnTo>
                  <a:lnTo>
                    <a:pt x="63" y="118"/>
                  </a:lnTo>
                  <a:lnTo>
                    <a:pt x="70" y="114"/>
                  </a:lnTo>
                  <a:lnTo>
                    <a:pt x="80" y="110"/>
                  </a:lnTo>
                  <a:lnTo>
                    <a:pt x="86" y="107"/>
                  </a:lnTo>
                  <a:lnTo>
                    <a:pt x="93" y="101"/>
                  </a:lnTo>
                  <a:lnTo>
                    <a:pt x="99" y="97"/>
                  </a:lnTo>
                  <a:lnTo>
                    <a:pt x="105" y="93"/>
                  </a:lnTo>
                  <a:lnTo>
                    <a:pt x="112" y="80"/>
                  </a:lnTo>
                  <a:lnTo>
                    <a:pt x="120" y="70"/>
                  </a:lnTo>
                  <a:lnTo>
                    <a:pt x="124" y="61"/>
                  </a:lnTo>
                  <a:lnTo>
                    <a:pt x="126" y="59"/>
                  </a:lnTo>
                  <a:lnTo>
                    <a:pt x="126" y="38"/>
                  </a:lnTo>
                  <a:lnTo>
                    <a:pt x="120" y="46"/>
                  </a:lnTo>
                  <a:lnTo>
                    <a:pt x="118" y="48"/>
                  </a:lnTo>
                  <a:lnTo>
                    <a:pt x="114" y="55"/>
                  </a:lnTo>
                  <a:lnTo>
                    <a:pt x="108" y="65"/>
                  </a:lnTo>
                  <a:lnTo>
                    <a:pt x="99" y="74"/>
                  </a:lnTo>
                  <a:lnTo>
                    <a:pt x="91" y="76"/>
                  </a:lnTo>
                  <a:lnTo>
                    <a:pt x="88" y="80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2" y="86"/>
                  </a:lnTo>
                  <a:lnTo>
                    <a:pt x="80" y="84"/>
                  </a:lnTo>
                  <a:lnTo>
                    <a:pt x="78" y="76"/>
                  </a:lnTo>
                  <a:lnTo>
                    <a:pt x="76" y="74"/>
                  </a:lnTo>
                  <a:lnTo>
                    <a:pt x="80" y="70"/>
                  </a:lnTo>
                  <a:lnTo>
                    <a:pt x="88" y="69"/>
                  </a:lnTo>
                  <a:lnTo>
                    <a:pt x="97" y="63"/>
                  </a:lnTo>
                  <a:lnTo>
                    <a:pt x="103" y="57"/>
                  </a:lnTo>
                  <a:lnTo>
                    <a:pt x="97" y="57"/>
                  </a:lnTo>
                  <a:lnTo>
                    <a:pt x="88" y="59"/>
                  </a:lnTo>
                  <a:lnTo>
                    <a:pt x="80" y="61"/>
                  </a:lnTo>
                  <a:lnTo>
                    <a:pt x="74" y="61"/>
                  </a:lnTo>
                  <a:lnTo>
                    <a:pt x="67" y="61"/>
                  </a:lnTo>
                  <a:lnTo>
                    <a:pt x="65" y="61"/>
                  </a:lnTo>
                  <a:lnTo>
                    <a:pt x="53" y="59"/>
                  </a:lnTo>
                  <a:lnTo>
                    <a:pt x="46" y="55"/>
                  </a:lnTo>
                  <a:lnTo>
                    <a:pt x="40" y="51"/>
                  </a:lnTo>
                  <a:lnTo>
                    <a:pt x="36" y="51"/>
                  </a:lnTo>
                  <a:lnTo>
                    <a:pt x="44" y="34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940"/>
            <p:cNvSpPr>
              <a:spLocks/>
            </p:cNvSpPr>
            <p:nvPr/>
          </p:nvSpPr>
          <p:spPr bwMode="auto">
            <a:xfrm>
              <a:off x="1696512" y="4387851"/>
              <a:ext cx="31750" cy="7620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40" y="1"/>
                </a:cxn>
                <a:cxn ang="0">
                  <a:pos x="38" y="5"/>
                </a:cxn>
                <a:cxn ang="0">
                  <a:pos x="38" y="13"/>
                </a:cxn>
                <a:cxn ang="0">
                  <a:pos x="34" y="19"/>
                </a:cxn>
                <a:cxn ang="0">
                  <a:pos x="30" y="30"/>
                </a:cxn>
                <a:cxn ang="0">
                  <a:pos x="26" y="36"/>
                </a:cxn>
                <a:cxn ang="0">
                  <a:pos x="24" y="43"/>
                </a:cxn>
                <a:cxn ang="0">
                  <a:pos x="21" y="51"/>
                </a:cxn>
                <a:cxn ang="0">
                  <a:pos x="19" y="59"/>
                </a:cxn>
                <a:cxn ang="0">
                  <a:pos x="15" y="64"/>
                </a:cxn>
                <a:cxn ang="0">
                  <a:pos x="11" y="72"/>
                </a:cxn>
                <a:cxn ang="0">
                  <a:pos x="9" y="78"/>
                </a:cxn>
                <a:cxn ang="0">
                  <a:pos x="5" y="85"/>
                </a:cxn>
                <a:cxn ang="0">
                  <a:pos x="3" y="93"/>
                </a:cxn>
                <a:cxn ang="0">
                  <a:pos x="3" y="97"/>
                </a:cxn>
                <a:cxn ang="0">
                  <a:pos x="0" y="68"/>
                </a:cxn>
                <a:cxn ang="0">
                  <a:pos x="0" y="68"/>
                </a:cxn>
              </a:cxnLst>
              <a:rect l="0" t="0" r="r" b="b"/>
              <a:pathLst>
                <a:path w="40" h="97">
                  <a:moveTo>
                    <a:pt x="0" y="68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38" y="5"/>
                  </a:lnTo>
                  <a:lnTo>
                    <a:pt x="38" y="13"/>
                  </a:lnTo>
                  <a:lnTo>
                    <a:pt x="34" y="19"/>
                  </a:lnTo>
                  <a:lnTo>
                    <a:pt x="30" y="30"/>
                  </a:lnTo>
                  <a:lnTo>
                    <a:pt x="26" y="36"/>
                  </a:lnTo>
                  <a:lnTo>
                    <a:pt x="24" y="43"/>
                  </a:lnTo>
                  <a:lnTo>
                    <a:pt x="21" y="51"/>
                  </a:lnTo>
                  <a:lnTo>
                    <a:pt x="19" y="59"/>
                  </a:lnTo>
                  <a:lnTo>
                    <a:pt x="15" y="64"/>
                  </a:lnTo>
                  <a:lnTo>
                    <a:pt x="11" y="72"/>
                  </a:lnTo>
                  <a:lnTo>
                    <a:pt x="9" y="78"/>
                  </a:lnTo>
                  <a:lnTo>
                    <a:pt x="5" y="85"/>
                  </a:lnTo>
                  <a:lnTo>
                    <a:pt x="3" y="93"/>
                  </a:lnTo>
                  <a:lnTo>
                    <a:pt x="3" y="97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941"/>
            <p:cNvSpPr>
              <a:spLocks/>
            </p:cNvSpPr>
            <p:nvPr/>
          </p:nvSpPr>
          <p:spPr bwMode="auto">
            <a:xfrm>
              <a:off x="1718737" y="4233863"/>
              <a:ext cx="55562" cy="196850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9" y="13"/>
                </a:cxn>
                <a:cxn ang="0">
                  <a:pos x="29" y="28"/>
                </a:cxn>
                <a:cxn ang="0">
                  <a:pos x="40" y="43"/>
                </a:cxn>
                <a:cxn ang="0">
                  <a:pos x="48" y="62"/>
                </a:cxn>
                <a:cxn ang="0">
                  <a:pos x="53" y="79"/>
                </a:cxn>
                <a:cxn ang="0">
                  <a:pos x="55" y="100"/>
                </a:cxn>
                <a:cxn ang="0">
                  <a:pos x="55" y="119"/>
                </a:cxn>
                <a:cxn ang="0">
                  <a:pos x="50" y="140"/>
                </a:cxn>
                <a:cxn ang="0">
                  <a:pos x="40" y="161"/>
                </a:cxn>
                <a:cxn ang="0">
                  <a:pos x="31" y="182"/>
                </a:cxn>
                <a:cxn ang="0">
                  <a:pos x="21" y="201"/>
                </a:cxn>
                <a:cxn ang="0">
                  <a:pos x="12" y="218"/>
                </a:cxn>
                <a:cxn ang="0">
                  <a:pos x="2" y="235"/>
                </a:cxn>
                <a:cxn ang="0">
                  <a:pos x="0" y="241"/>
                </a:cxn>
                <a:cxn ang="0">
                  <a:pos x="2" y="247"/>
                </a:cxn>
                <a:cxn ang="0">
                  <a:pos x="8" y="247"/>
                </a:cxn>
                <a:cxn ang="0">
                  <a:pos x="13" y="237"/>
                </a:cxn>
                <a:cxn ang="0">
                  <a:pos x="21" y="222"/>
                </a:cxn>
                <a:cxn ang="0">
                  <a:pos x="32" y="203"/>
                </a:cxn>
                <a:cxn ang="0">
                  <a:pos x="42" y="182"/>
                </a:cxn>
                <a:cxn ang="0">
                  <a:pos x="51" y="159"/>
                </a:cxn>
                <a:cxn ang="0">
                  <a:pos x="61" y="137"/>
                </a:cxn>
                <a:cxn ang="0">
                  <a:pos x="67" y="114"/>
                </a:cxn>
                <a:cxn ang="0">
                  <a:pos x="69" y="95"/>
                </a:cxn>
                <a:cxn ang="0">
                  <a:pos x="63" y="78"/>
                </a:cxn>
                <a:cxn ang="0">
                  <a:pos x="57" y="59"/>
                </a:cxn>
                <a:cxn ang="0">
                  <a:pos x="50" y="41"/>
                </a:cxn>
                <a:cxn ang="0">
                  <a:pos x="38" y="26"/>
                </a:cxn>
                <a:cxn ang="0">
                  <a:pos x="29" y="13"/>
                </a:cxn>
                <a:cxn ang="0">
                  <a:pos x="19" y="3"/>
                </a:cxn>
                <a:cxn ang="0">
                  <a:pos x="8" y="0"/>
                </a:cxn>
              </a:cxnLst>
              <a:rect l="0" t="0" r="r" b="b"/>
              <a:pathLst>
                <a:path w="71" h="249">
                  <a:moveTo>
                    <a:pt x="8" y="0"/>
                  </a:moveTo>
                  <a:lnTo>
                    <a:pt x="10" y="3"/>
                  </a:lnTo>
                  <a:lnTo>
                    <a:pt x="15" y="9"/>
                  </a:lnTo>
                  <a:lnTo>
                    <a:pt x="19" y="13"/>
                  </a:lnTo>
                  <a:lnTo>
                    <a:pt x="25" y="21"/>
                  </a:lnTo>
                  <a:lnTo>
                    <a:pt x="29" y="28"/>
                  </a:lnTo>
                  <a:lnTo>
                    <a:pt x="34" y="36"/>
                  </a:lnTo>
                  <a:lnTo>
                    <a:pt x="40" y="43"/>
                  </a:lnTo>
                  <a:lnTo>
                    <a:pt x="44" y="53"/>
                  </a:lnTo>
                  <a:lnTo>
                    <a:pt x="48" y="62"/>
                  </a:lnTo>
                  <a:lnTo>
                    <a:pt x="51" y="72"/>
                  </a:lnTo>
                  <a:lnTo>
                    <a:pt x="53" y="79"/>
                  </a:lnTo>
                  <a:lnTo>
                    <a:pt x="55" y="91"/>
                  </a:lnTo>
                  <a:lnTo>
                    <a:pt x="55" y="100"/>
                  </a:lnTo>
                  <a:lnTo>
                    <a:pt x="57" y="110"/>
                  </a:lnTo>
                  <a:lnTo>
                    <a:pt x="55" y="119"/>
                  </a:lnTo>
                  <a:lnTo>
                    <a:pt x="51" y="129"/>
                  </a:lnTo>
                  <a:lnTo>
                    <a:pt x="50" y="140"/>
                  </a:lnTo>
                  <a:lnTo>
                    <a:pt x="46" y="150"/>
                  </a:lnTo>
                  <a:lnTo>
                    <a:pt x="40" y="161"/>
                  </a:lnTo>
                  <a:lnTo>
                    <a:pt x="36" y="173"/>
                  </a:lnTo>
                  <a:lnTo>
                    <a:pt x="31" y="182"/>
                  </a:lnTo>
                  <a:lnTo>
                    <a:pt x="27" y="194"/>
                  </a:lnTo>
                  <a:lnTo>
                    <a:pt x="21" y="201"/>
                  </a:lnTo>
                  <a:lnTo>
                    <a:pt x="17" y="211"/>
                  </a:lnTo>
                  <a:lnTo>
                    <a:pt x="12" y="218"/>
                  </a:lnTo>
                  <a:lnTo>
                    <a:pt x="8" y="226"/>
                  </a:lnTo>
                  <a:lnTo>
                    <a:pt x="2" y="235"/>
                  </a:lnTo>
                  <a:lnTo>
                    <a:pt x="2" y="239"/>
                  </a:lnTo>
                  <a:lnTo>
                    <a:pt x="0" y="241"/>
                  </a:lnTo>
                  <a:lnTo>
                    <a:pt x="2" y="245"/>
                  </a:lnTo>
                  <a:lnTo>
                    <a:pt x="2" y="247"/>
                  </a:lnTo>
                  <a:lnTo>
                    <a:pt x="8" y="249"/>
                  </a:lnTo>
                  <a:lnTo>
                    <a:pt x="8" y="247"/>
                  </a:lnTo>
                  <a:lnTo>
                    <a:pt x="12" y="243"/>
                  </a:lnTo>
                  <a:lnTo>
                    <a:pt x="13" y="237"/>
                  </a:lnTo>
                  <a:lnTo>
                    <a:pt x="19" y="232"/>
                  </a:lnTo>
                  <a:lnTo>
                    <a:pt x="21" y="222"/>
                  </a:lnTo>
                  <a:lnTo>
                    <a:pt x="27" y="214"/>
                  </a:lnTo>
                  <a:lnTo>
                    <a:pt x="32" y="203"/>
                  </a:lnTo>
                  <a:lnTo>
                    <a:pt x="38" y="194"/>
                  </a:lnTo>
                  <a:lnTo>
                    <a:pt x="42" y="182"/>
                  </a:lnTo>
                  <a:lnTo>
                    <a:pt x="48" y="171"/>
                  </a:lnTo>
                  <a:lnTo>
                    <a:pt x="51" y="159"/>
                  </a:lnTo>
                  <a:lnTo>
                    <a:pt x="57" y="148"/>
                  </a:lnTo>
                  <a:lnTo>
                    <a:pt x="61" y="137"/>
                  </a:lnTo>
                  <a:lnTo>
                    <a:pt x="65" y="125"/>
                  </a:lnTo>
                  <a:lnTo>
                    <a:pt x="67" y="114"/>
                  </a:lnTo>
                  <a:lnTo>
                    <a:pt x="71" y="106"/>
                  </a:lnTo>
                  <a:lnTo>
                    <a:pt x="69" y="95"/>
                  </a:lnTo>
                  <a:lnTo>
                    <a:pt x="67" y="85"/>
                  </a:lnTo>
                  <a:lnTo>
                    <a:pt x="63" y="78"/>
                  </a:lnTo>
                  <a:lnTo>
                    <a:pt x="61" y="68"/>
                  </a:lnTo>
                  <a:lnTo>
                    <a:pt x="57" y="59"/>
                  </a:lnTo>
                  <a:lnTo>
                    <a:pt x="53" y="49"/>
                  </a:lnTo>
                  <a:lnTo>
                    <a:pt x="50" y="41"/>
                  </a:lnTo>
                  <a:lnTo>
                    <a:pt x="44" y="34"/>
                  </a:lnTo>
                  <a:lnTo>
                    <a:pt x="38" y="26"/>
                  </a:lnTo>
                  <a:lnTo>
                    <a:pt x="32" y="21"/>
                  </a:lnTo>
                  <a:lnTo>
                    <a:pt x="29" y="13"/>
                  </a:lnTo>
                  <a:lnTo>
                    <a:pt x="25" y="9"/>
                  </a:lnTo>
                  <a:lnTo>
                    <a:pt x="19" y="3"/>
                  </a:lnTo>
                  <a:lnTo>
                    <a:pt x="1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942"/>
            <p:cNvSpPr>
              <a:spLocks/>
            </p:cNvSpPr>
            <p:nvPr/>
          </p:nvSpPr>
          <p:spPr bwMode="auto">
            <a:xfrm>
              <a:off x="1674287" y="4217988"/>
              <a:ext cx="34925" cy="31750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8" y="7"/>
                </a:cxn>
                <a:cxn ang="0">
                  <a:pos x="15" y="9"/>
                </a:cxn>
                <a:cxn ang="0">
                  <a:pos x="21" y="13"/>
                </a:cxn>
                <a:cxn ang="0">
                  <a:pos x="29" y="19"/>
                </a:cxn>
                <a:cxn ang="0">
                  <a:pos x="32" y="24"/>
                </a:cxn>
                <a:cxn ang="0">
                  <a:pos x="38" y="32"/>
                </a:cxn>
                <a:cxn ang="0">
                  <a:pos x="44" y="38"/>
                </a:cxn>
                <a:cxn ang="0">
                  <a:pos x="46" y="40"/>
                </a:cxn>
                <a:cxn ang="0">
                  <a:pos x="44" y="38"/>
                </a:cxn>
                <a:cxn ang="0">
                  <a:pos x="44" y="34"/>
                </a:cxn>
                <a:cxn ang="0">
                  <a:pos x="42" y="28"/>
                </a:cxn>
                <a:cxn ang="0">
                  <a:pos x="38" y="22"/>
                </a:cxn>
                <a:cxn ang="0">
                  <a:pos x="34" y="13"/>
                </a:cxn>
                <a:cxn ang="0">
                  <a:pos x="27" y="5"/>
                </a:cxn>
                <a:cxn ang="0">
                  <a:pos x="1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46" h="40">
                  <a:moveTo>
                    <a:pt x="8" y="1"/>
                  </a:moveTo>
                  <a:lnTo>
                    <a:pt x="6" y="1"/>
                  </a:lnTo>
                  <a:lnTo>
                    <a:pt x="2" y="1"/>
                  </a:lnTo>
                  <a:lnTo>
                    <a:pt x="0" y="3"/>
                  </a:lnTo>
                  <a:lnTo>
                    <a:pt x="2" y="7"/>
                  </a:lnTo>
                  <a:lnTo>
                    <a:pt x="8" y="7"/>
                  </a:lnTo>
                  <a:lnTo>
                    <a:pt x="15" y="9"/>
                  </a:lnTo>
                  <a:lnTo>
                    <a:pt x="21" y="13"/>
                  </a:lnTo>
                  <a:lnTo>
                    <a:pt x="29" y="19"/>
                  </a:lnTo>
                  <a:lnTo>
                    <a:pt x="32" y="24"/>
                  </a:lnTo>
                  <a:lnTo>
                    <a:pt x="38" y="32"/>
                  </a:lnTo>
                  <a:lnTo>
                    <a:pt x="44" y="38"/>
                  </a:lnTo>
                  <a:lnTo>
                    <a:pt x="46" y="40"/>
                  </a:lnTo>
                  <a:lnTo>
                    <a:pt x="44" y="38"/>
                  </a:lnTo>
                  <a:lnTo>
                    <a:pt x="44" y="34"/>
                  </a:lnTo>
                  <a:lnTo>
                    <a:pt x="42" y="28"/>
                  </a:lnTo>
                  <a:lnTo>
                    <a:pt x="38" y="22"/>
                  </a:lnTo>
                  <a:lnTo>
                    <a:pt x="34" y="13"/>
                  </a:lnTo>
                  <a:lnTo>
                    <a:pt x="27" y="5"/>
                  </a:lnTo>
                  <a:lnTo>
                    <a:pt x="1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943"/>
            <p:cNvSpPr>
              <a:spLocks/>
            </p:cNvSpPr>
            <p:nvPr/>
          </p:nvSpPr>
          <p:spPr bwMode="auto">
            <a:xfrm>
              <a:off x="1523475" y="4273551"/>
              <a:ext cx="173037" cy="179388"/>
            </a:xfrm>
            <a:custGeom>
              <a:avLst/>
              <a:gdLst/>
              <a:ahLst/>
              <a:cxnLst>
                <a:cxn ang="0">
                  <a:pos x="25" y="223"/>
                </a:cxn>
                <a:cxn ang="0">
                  <a:pos x="15" y="211"/>
                </a:cxn>
                <a:cxn ang="0">
                  <a:pos x="9" y="200"/>
                </a:cxn>
                <a:cxn ang="0">
                  <a:pos x="4" y="185"/>
                </a:cxn>
                <a:cxn ang="0">
                  <a:pos x="0" y="167"/>
                </a:cxn>
                <a:cxn ang="0">
                  <a:pos x="0" y="148"/>
                </a:cxn>
                <a:cxn ang="0">
                  <a:pos x="6" y="129"/>
                </a:cxn>
                <a:cxn ang="0">
                  <a:pos x="11" y="118"/>
                </a:cxn>
                <a:cxn ang="0">
                  <a:pos x="25" y="103"/>
                </a:cxn>
                <a:cxn ang="0">
                  <a:pos x="45" y="82"/>
                </a:cxn>
                <a:cxn ang="0">
                  <a:pos x="70" y="61"/>
                </a:cxn>
                <a:cxn ang="0">
                  <a:pos x="85" y="53"/>
                </a:cxn>
                <a:cxn ang="0">
                  <a:pos x="93" y="49"/>
                </a:cxn>
                <a:cxn ang="0">
                  <a:pos x="91" y="55"/>
                </a:cxn>
                <a:cxn ang="0">
                  <a:pos x="80" y="69"/>
                </a:cxn>
                <a:cxn ang="0">
                  <a:pos x="63" y="84"/>
                </a:cxn>
                <a:cxn ang="0">
                  <a:pos x="51" y="95"/>
                </a:cxn>
                <a:cxn ang="0">
                  <a:pos x="51" y="99"/>
                </a:cxn>
                <a:cxn ang="0">
                  <a:pos x="61" y="97"/>
                </a:cxn>
                <a:cxn ang="0">
                  <a:pos x="72" y="93"/>
                </a:cxn>
                <a:cxn ang="0">
                  <a:pos x="89" y="84"/>
                </a:cxn>
                <a:cxn ang="0">
                  <a:pos x="106" y="69"/>
                </a:cxn>
                <a:cxn ang="0">
                  <a:pos x="122" y="55"/>
                </a:cxn>
                <a:cxn ang="0">
                  <a:pos x="135" y="42"/>
                </a:cxn>
                <a:cxn ang="0">
                  <a:pos x="148" y="29"/>
                </a:cxn>
                <a:cxn ang="0">
                  <a:pos x="165" y="13"/>
                </a:cxn>
                <a:cxn ang="0">
                  <a:pos x="173" y="10"/>
                </a:cxn>
                <a:cxn ang="0">
                  <a:pos x="167" y="21"/>
                </a:cxn>
                <a:cxn ang="0">
                  <a:pos x="156" y="36"/>
                </a:cxn>
                <a:cxn ang="0">
                  <a:pos x="137" y="55"/>
                </a:cxn>
                <a:cxn ang="0">
                  <a:pos x="125" y="70"/>
                </a:cxn>
                <a:cxn ang="0">
                  <a:pos x="127" y="74"/>
                </a:cxn>
                <a:cxn ang="0">
                  <a:pos x="142" y="74"/>
                </a:cxn>
                <a:cxn ang="0">
                  <a:pos x="160" y="65"/>
                </a:cxn>
                <a:cxn ang="0">
                  <a:pos x="180" y="44"/>
                </a:cxn>
                <a:cxn ang="0">
                  <a:pos x="196" y="25"/>
                </a:cxn>
                <a:cxn ang="0">
                  <a:pos x="207" y="10"/>
                </a:cxn>
                <a:cxn ang="0">
                  <a:pos x="215" y="0"/>
                </a:cxn>
                <a:cxn ang="0">
                  <a:pos x="217" y="6"/>
                </a:cxn>
                <a:cxn ang="0">
                  <a:pos x="213" y="21"/>
                </a:cxn>
                <a:cxn ang="0">
                  <a:pos x="201" y="36"/>
                </a:cxn>
                <a:cxn ang="0">
                  <a:pos x="180" y="61"/>
                </a:cxn>
                <a:cxn ang="0">
                  <a:pos x="167" y="70"/>
                </a:cxn>
                <a:cxn ang="0">
                  <a:pos x="152" y="78"/>
                </a:cxn>
                <a:cxn ang="0">
                  <a:pos x="135" y="80"/>
                </a:cxn>
                <a:cxn ang="0">
                  <a:pos x="120" y="80"/>
                </a:cxn>
                <a:cxn ang="0">
                  <a:pos x="108" y="86"/>
                </a:cxn>
                <a:cxn ang="0">
                  <a:pos x="87" y="99"/>
                </a:cxn>
                <a:cxn ang="0">
                  <a:pos x="74" y="105"/>
                </a:cxn>
                <a:cxn ang="0">
                  <a:pos x="61" y="108"/>
                </a:cxn>
                <a:cxn ang="0">
                  <a:pos x="42" y="108"/>
                </a:cxn>
                <a:cxn ang="0">
                  <a:pos x="34" y="110"/>
                </a:cxn>
                <a:cxn ang="0">
                  <a:pos x="26" y="122"/>
                </a:cxn>
                <a:cxn ang="0">
                  <a:pos x="23" y="131"/>
                </a:cxn>
                <a:cxn ang="0">
                  <a:pos x="21" y="145"/>
                </a:cxn>
                <a:cxn ang="0">
                  <a:pos x="15" y="167"/>
                </a:cxn>
                <a:cxn ang="0">
                  <a:pos x="17" y="186"/>
                </a:cxn>
                <a:cxn ang="0">
                  <a:pos x="19" y="200"/>
                </a:cxn>
                <a:cxn ang="0">
                  <a:pos x="25" y="209"/>
                </a:cxn>
                <a:cxn ang="0">
                  <a:pos x="34" y="221"/>
                </a:cxn>
                <a:cxn ang="0">
                  <a:pos x="26" y="226"/>
                </a:cxn>
              </a:cxnLst>
              <a:rect l="0" t="0" r="r" b="b"/>
              <a:pathLst>
                <a:path w="217" h="226">
                  <a:moveTo>
                    <a:pt x="26" y="226"/>
                  </a:moveTo>
                  <a:lnTo>
                    <a:pt x="25" y="223"/>
                  </a:lnTo>
                  <a:lnTo>
                    <a:pt x="19" y="217"/>
                  </a:lnTo>
                  <a:lnTo>
                    <a:pt x="15" y="211"/>
                  </a:lnTo>
                  <a:lnTo>
                    <a:pt x="11" y="205"/>
                  </a:lnTo>
                  <a:lnTo>
                    <a:pt x="9" y="200"/>
                  </a:lnTo>
                  <a:lnTo>
                    <a:pt x="6" y="194"/>
                  </a:lnTo>
                  <a:lnTo>
                    <a:pt x="4" y="185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2" y="139"/>
                  </a:lnTo>
                  <a:lnTo>
                    <a:pt x="6" y="129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9" y="112"/>
                  </a:lnTo>
                  <a:lnTo>
                    <a:pt x="25" y="103"/>
                  </a:lnTo>
                  <a:lnTo>
                    <a:pt x="36" y="93"/>
                  </a:lnTo>
                  <a:lnTo>
                    <a:pt x="45" y="82"/>
                  </a:lnTo>
                  <a:lnTo>
                    <a:pt x="59" y="70"/>
                  </a:lnTo>
                  <a:lnTo>
                    <a:pt x="70" y="61"/>
                  </a:lnTo>
                  <a:lnTo>
                    <a:pt x="84" y="53"/>
                  </a:lnTo>
                  <a:lnTo>
                    <a:pt x="85" y="53"/>
                  </a:lnTo>
                  <a:lnTo>
                    <a:pt x="89" y="51"/>
                  </a:lnTo>
                  <a:lnTo>
                    <a:pt x="93" y="49"/>
                  </a:lnTo>
                  <a:lnTo>
                    <a:pt x="95" y="53"/>
                  </a:lnTo>
                  <a:lnTo>
                    <a:pt x="91" y="55"/>
                  </a:lnTo>
                  <a:lnTo>
                    <a:pt x="85" y="61"/>
                  </a:lnTo>
                  <a:lnTo>
                    <a:pt x="80" y="69"/>
                  </a:lnTo>
                  <a:lnTo>
                    <a:pt x="70" y="78"/>
                  </a:lnTo>
                  <a:lnTo>
                    <a:pt x="63" y="84"/>
                  </a:lnTo>
                  <a:lnTo>
                    <a:pt x="55" y="91"/>
                  </a:lnTo>
                  <a:lnTo>
                    <a:pt x="51" y="95"/>
                  </a:lnTo>
                  <a:lnTo>
                    <a:pt x="49" y="99"/>
                  </a:lnTo>
                  <a:lnTo>
                    <a:pt x="51" y="99"/>
                  </a:lnTo>
                  <a:lnTo>
                    <a:pt x="57" y="99"/>
                  </a:lnTo>
                  <a:lnTo>
                    <a:pt x="61" y="97"/>
                  </a:lnTo>
                  <a:lnTo>
                    <a:pt x="66" y="95"/>
                  </a:lnTo>
                  <a:lnTo>
                    <a:pt x="72" y="93"/>
                  </a:lnTo>
                  <a:lnTo>
                    <a:pt x="80" y="91"/>
                  </a:lnTo>
                  <a:lnTo>
                    <a:pt x="89" y="84"/>
                  </a:lnTo>
                  <a:lnTo>
                    <a:pt x="101" y="74"/>
                  </a:lnTo>
                  <a:lnTo>
                    <a:pt x="106" y="69"/>
                  </a:lnTo>
                  <a:lnTo>
                    <a:pt x="114" y="61"/>
                  </a:lnTo>
                  <a:lnTo>
                    <a:pt x="122" y="55"/>
                  </a:lnTo>
                  <a:lnTo>
                    <a:pt x="129" y="49"/>
                  </a:lnTo>
                  <a:lnTo>
                    <a:pt x="135" y="42"/>
                  </a:lnTo>
                  <a:lnTo>
                    <a:pt x="142" y="34"/>
                  </a:lnTo>
                  <a:lnTo>
                    <a:pt x="148" y="29"/>
                  </a:lnTo>
                  <a:lnTo>
                    <a:pt x="156" y="23"/>
                  </a:lnTo>
                  <a:lnTo>
                    <a:pt x="165" y="13"/>
                  </a:lnTo>
                  <a:lnTo>
                    <a:pt x="171" y="8"/>
                  </a:lnTo>
                  <a:lnTo>
                    <a:pt x="173" y="10"/>
                  </a:lnTo>
                  <a:lnTo>
                    <a:pt x="171" y="17"/>
                  </a:lnTo>
                  <a:lnTo>
                    <a:pt x="167" y="21"/>
                  </a:lnTo>
                  <a:lnTo>
                    <a:pt x="161" y="29"/>
                  </a:lnTo>
                  <a:lnTo>
                    <a:pt x="156" y="36"/>
                  </a:lnTo>
                  <a:lnTo>
                    <a:pt x="146" y="46"/>
                  </a:lnTo>
                  <a:lnTo>
                    <a:pt x="137" y="55"/>
                  </a:lnTo>
                  <a:lnTo>
                    <a:pt x="131" y="65"/>
                  </a:lnTo>
                  <a:lnTo>
                    <a:pt x="125" y="70"/>
                  </a:lnTo>
                  <a:lnTo>
                    <a:pt x="125" y="72"/>
                  </a:lnTo>
                  <a:lnTo>
                    <a:pt x="127" y="74"/>
                  </a:lnTo>
                  <a:lnTo>
                    <a:pt x="137" y="74"/>
                  </a:lnTo>
                  <a:lnTo>
                    <a:pt x="142" y="74"/>
                  </a:lnTo>
                  <a:lnTo>
                    <a:pt x="150" y="70"/>
                  </a:lnTo>
                  <a:lnTo>
                    <a:pt x="160" y="65"/>
                  </a:lnTo>
                  <a:lnTo>
                    <a:pt x="171" y="55"/>
                  </a:lnTo>
                  <a:lnTo>
                    <a:pt x="180" y="44"/>
                  </a:lnTo>
                  <a:lnTo>
                    <a:pt x="190" y="34"/>
                  </a:lnTo>
                  <a:lnTo>
                    <a:pt x="196" y="25"/>
                  </a:lnTo>
                  <a:lnTo>
                    <a:pt x="203" y="17"/>
                  </a:lnTo>
                  <a:lnTo>
                    <a:pt x="207" y="10"/>
                  </a:lnTo>
                  <a:lnTo>
                    <a:pt x="213" y="4"/>
                  </a:lnTo>
                  <a:lnTo>
                    <a:pt x="215" y="0"/>
                  </a:lnTo>
                  <a:lnTo>
                    <a:pt x="217" y="0"/>
                  </a:lnTo>
                  <a:lnTo>
                    <a:pt x="217" y="6"/>
                  </a:lnTo>
                  <a:lnTo>
                    <a:pt x="215" y="11"/>
                  </a:lnTo>
                  <a:lnTo>
                    <a:pt x="213" y="21"/>
                  </a:lnTo>
                  <a:lnTo>
                    <a:pt x="207" y="27"/>
                  </a:lnTo>
                  <a:lnTo>
                    <a:pt x="201" y="36"/>
                  </a:lnTo>
                  <a:lnTo>
                    <a:pt x="192" y="48"/>
                  </a:lnTo>
                  <a:lnTo>
                    <a:pt x="180" y="61"/>
                  </a:lnTo>
                  <a:lnTo>
                    <a:pt x="175" y="65"/>
                  </a:lnTo>
                  <a:lnTo>
                    <a:pt x="167" y="70"/>
                  </a:lnTo>
                  <a:lnTo>
                    <a:pt x="160" y="74"/>
                  </a:lnTo>
                  <a:lnTo>
                    <a:pt x="152" y="78"/>
                  </a:lnTo>
                  <a:lnTo>
                    <a:pt x="144" y="80"/>
                  </a:lnTo>
                  <a:lnTo>
                    <a:pt x="135" y="80"/>
                  </a:lnTo>
                  <a:lnTo>
                    <a:pt x="127" y="80"/>
                  </a:lnTo>
                  <a:lnTo>
                    <a:pt x="120" y="80"/>
                  </a:lnTo>
                  <a:lnTo>
                    <a:pt x="116" y="80"/>
                  </a:lnTo>
                  <a:lnTo>
                    <a:pt x="108" y="86"/>
                  </a:lnTo>
                  <a:lnTo>
                    <a:pt x="97" y="91"/>
                  </a:lnTo>
                  <a:lnTo>
                    <a:pt x="87" y="99"/>
                  </a:lnTo>
                  <a:lnTo>
                    <a:pt x="80" y="101"/>
                  </a:lnTo>
                  <a:lnTo>
                    <a:pt x="74" y="105"/>
                  </a:lnTo>
                  <a:lnTo>
                    <a:pt x="66" y="107"/>
                  </a:lnTo>
                  <a:lnTo>
                    <a:pt x="61" y="108"/>
                  </a:lnTo>
                  <a:lnTo>
                    <a:pt x="49" y="110"/>
                  </a:lnTo>
                  <a:lnTo>
                    <a:pt x="42" y="108"/>
                  </a:lnTo>
                  <a:lnTo>
                    <a:pt x="40" y="108"/>
                  </a:lnTo>
                  <a:lnTo>
                    <a:pt x="34" y="110"/>
                  </a:lnTo>
                  <a:lnTo>
                    <a:pt x="30" y="114"/>
                  </a:lnTo>
                  <a:lnTo>
                    <a:pt x="26" y="122"/>
                  </a:lnTo>
                  <a:lnTo>
                    <a:pt x="25" y="126"/>
                  </a:lnTo>
                  <a:lnTo>
                    <a:pt x="23" y="131"/>
                  </a:lnTo>
                  <a:lnTo>
                    <a:pt x="21" y="137"/>
                  </a:lnTo>
                  <a:lnTo>
                    <a:pt x="21" y="145"/>
                  </a:lnTo>
                  <a:lnTo>
                    <a:pt x="17" y="156"/>
                  </a:lnTo>
                  <a:lnTo>
                    <a:pt x="15" y="167"/>
                  </a:lnTo>
                  <a:lnTo>
                    <a:pt x="15" y="177"/>
                  </a:lnTo>
                  <a:lnTo>
                    <a:pt x="17" y="186"/>
                  </a:lnTo>
                  <a:lnTo>
                    <a:pt x="17" y="192"/>
                  </a:lnTo>
                  <a:lnTo>
                    <a:pt x="19" y="200"/>
                  </a:lnTo>
                  <a:lnTo>
                    <a:pt x="21" y="204"/>
                  </a:lnTo>
                  <a:lnTo>
                    <a:pt x="25" y="209"/>
                  </a:lnTo>
                  <a:lnTo>
                    <a:pt x="30" y="215"/>
                  </a:lnTo>
                  <a:lnTo>
                    <a:pt x="34" y="221"/>
                  </a:lnTo>
                  <a:lnTo>
                    <a:pt x="26" y="226"/>
                  </a:lnTo>
                  <a:lnTo>
                    <a:pt x="26" y="2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944"/>
            <p:cNvSpPr>
              <a:spLocks/>
            </p:cNvSpPr>
            <p:nvPr/>
          </p:nvSpPr>
          <p:spPr bwMode="auto">
            <a:xfrm>
              <a:off x="1590150" y="4356101"/>
              <a:ext cx="85725" cy="6032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1" y="60"/>
                </a:cxn>
                <a:cxn ang="0">
                  <a:pos x="7" y="55"/>
                </a:cxn>
                <a:cxn ang="0">
                  <a:pos x="11" y="49"/>
                </a:cxn>
                <a:cxn ang="0">
                  <a:pos x="17" y="45"/>
                </a:cxn>
                <a:cxn ang="0">
                  <a:pos x="24" y="40"/>
                </a:cxn>
                <a:cxn ang="0">
                  <a:pos x="32" y="36"/>
                </a:cxn>
                <a:cxn ang="0">
                  <a:pos x="43" y="24"/>
                </a:cxn>
                <a:cxn ang="0">
                  <a:pos x="57" y="13"/>
                </a:cxn>
                <a:cxn ang="0">
                  <a:pos x="68" y="5"/>
                </a:cxn>
                <a:cxn ang="0">
                  <a:pos x="77" y="3"/>
                </a:cxn>
                <a:cxn ang="0">
                  <a:pos x="83" y="0"/>
                </a:cxn>
                <a:cxn ang="0">
                  <a:pos x="91" y="0"/>
                </a:cxn>
                <a:cxn ang="0">
                  <a:pos x="96" y="0"/>
                </a:cxn>
                <a:cxn ang="0">
                  <a:pos x="102" y="3"/>
                </a:cxn>
                <a:cxn ang="0">
                  <a:pos x="108" y="5"/>
                </a:cxn>
                <a:cxn ang="0">
                  <a:pos x="108" y="11"/>
                </a:cxn>
                <a:cxn ang="0">
                  <a:pos x="102" y="17"/>
                </a:cxn>
                <a:cxn ang="0">
                  <a:pos x="96" y="17"/>
                </a:cxn>
                <a:cxn ang="0">
                  <a:pos x="91" y="15"/>
                </a:cxn>
                <a:cxn ang="0">
                  <a:pos x="87" y="15"/>
                </a:cxn>
                <a:cxn ang="0">
                  <a:pos x="81" y="15"/>
                </a:cxn>
                <a:cxn ang="0">
                  <a:pos x="76" y="19"/>
                </a:cxn>
                <a:cxn ang="0">
                  <a:pos x="68" y="22"/>
                </a:cxn>
                <a:cxn ang="0">
                  <a:pos x="60" y="30"/>
                </a:cxn>
                <a:cxn ang="0">
                  <a:pos x="47" y="40"/>
                </a:cxn>
                <a:cxn ang="0">
                  <a:pos x="38" y="49"/>
                </a:cxn>
                <a:cxn ang="0">
                  <a:pos x="24" y="59"/>
                </a:cxn>
                <a:cxn ang="0">
                  <a:pos x="15" y="68"/>
                </a:cxn>
                <a:cxn ang="0">
                  <a:pos x="7" y="74"/>
                </a:cxn>
                <a:cxn ang="0">
                  <a:pos x="3" y="76"/>
                </a:cxn>
                <a:cxn ang="0">
                  <a:pos x="0" y="68"/>
                </a:cxn>
                <a:cxn ang="0">
                  <a:pos x="0" y="64"/>
                </a:cxn>
                <a:cxn ang="0">
                  <a:pos x="0" y="64"/>
                </a:cxn>
              </a:cxnLst>
              <a:rect l="0" t="0" r="r" b="b"/>
              <a:pathLst>
                <a:path w="108" h="76">
                  <a:moveTo>
                    <a:pt x="0" y="64"/>
                  </a:moveTo>
                  <a:lnTo>
                    <a:pt x="1" y="60"/>
                  </a:lnTo>
                  <a:lnTo>
                    <a:pt x="7" y="55"/>
                  </a:lnTo>
                  <a:lnTo>
                    <a:pt x="11" y="49"/>
                  </a:lnTo>
                  <a:lnTo>
                    <a:pt x="17" y="45"/>
                  </a:lnTo>
                  <a:lnTo>
                    <a:pt x="24" y="40"/>
                  </a:lnTo>
                  <a:lnTo>
                    <a:pt x="32" y="36"/>
                  </a:lnTo>
                  <a:lnTo>
                    <a:pt x="43" y="24"/>
                  </a:lnTo>
                  <a:lnTo>
                    <a:pt x="57" y="13"/>
                  </a:lnTo>
                  <a:lnTo>
                    <a:pt x="68" y="5"/>
                  </a:lnTo>
                  <a:lnTo>
                    <a:pt x="77" y="3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6" y="0"/>
                  </a:lnTo>
                  <a:lnTo>
                    <a:pt x="102" y="3"/>
                  </a:lnTo>
                  <a:lnTo>
                    <a:pt x="108" y="5"/>
                  </a:lnTo>
                  <a:lnTo>
                    <a:pt x="108" y="11"/>
                  </a:lnTo>
                  <a:lnTo>
                    <a:pt x="102" y="17"/>
                  </a:lnTo>
                  <a:lnTo>
                    <a:pt x="96" y="17"/>
                  </a:lnTo>
                  <a:lnTo>
                    <a:pt x="91" y="15"/>
                  </a:lnTo>
                  <a:lnTo>
                    <a:pt x="87" y="15"/>
                  </a:lnTo>
                  <a:lnTo>
                    <a:pt x="81" y="15"/>
                  </a:lnTo>
                  <a:lnTo>
                    <a:pt x="76" y="19"/>
                  </a:lnTo>
                  <a:lnTo>
                    <a:pt x="68" y="22"/>
                  </a:lnTo>
                  <a:lnTo>
                    <a:pt x="60" y="30"/>
                  </a:lnTo>
                  <a:lnTo>
                    <a:pt x="47" y="40"/>
                  </a:lnTo>
                  <a:lnTo>
                    <a:pt x="38" y="49"/>
                  </a:lnTo>
                  <a:lnTo>
                    <a:pt x="24" y="59"/>
                  </a:lnTo>
                  <a:lnTo>
                    <a:pt x="15" y="68"/>
                  </a:lnTo>
                  <a:lnTo>
                    <a:pt x="7" y="74"/>
                  </a:lnTo>
                  <a:lnTo>
                    <a:pt x="3" y="76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945"/>
            <p:cNvSpPr>
              <a:spLocks/>
            </p:cNvSpPr>
            <p:nvPr/>
          </p:nvSpPr>
          <p:spPr bwMode="auto">
            <a:xfrm>
              <a:off x="1598087" y="4405313"/>
              <a:ext cx="77787" cy="50800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" y="37"/>
                </a:cxn>
                <a:cxn ang="0">
                  <a:pos x="13" y="31"/>
                </a:cxn>
                <a:cxn ang="0">
                  <a:pos x="19" y="27"/>
                </a:cxn>
                <a:cxn ang="0">
                  <a:pos x="27" y="23"/>
                </a:cxn>
                <a:cxn ang="0">
                  <a:pos x="32" y="19"/>
                </a:cxn>
                <a:cxn ang="0">
                  <a:pos x="38" y="19"/>
                </a:cxn>
                <a:cxn ang="0">
                  <a:pos x="49" y="18"/>
                </a:cxn>
                <a:cxn ang="0">
                  <a:pos x="61" y="21"/>
                </a:cxn>
                <a:cxn ang="0">
                  <a:pos x="72" y="23"/>
                </a:cxn>
                <a:cxn ang="0">
                  <a:pos x="82" y="21"/>
                </a:cxn>
                <a:cxn ang="0">
                  <a:pos x="86" y="14"/>
                </a:cxn>
                <a:cxn ang="0">
                  <a:pos x="87" y="8"/>
                </a:cxn>
                <a:cxn ang="0">
                  <a:pos x="87" y="2"/>
                </a:cxn>
                <a:cxn ang="0">
                  <a:pos x="87" y="0"/>
                </a:cxn>
                <a:cxn ang="0">
                  <a:pos x="89" y="2"/>
                </a:cxn>
                <a:cxn ang="0">
                  <a:pos x="93" y="6"/>
                </a:cxn>
                <a:cxn ang="0">
                  <a:pos x="97" y="14"/>
                </a:cxn>
                <a:cxn ang="0">
                  <a:pos x="97" y="21"/>
                </a:cxn>
                <a:cxn ang="0">
                  <a:pos x="93" y="25"/>
                </a:cxn>
                <a:cxn ang="0">
                  <a:pos x="87" y="31"/>
                </a:cxn>
                <a:cxn ang="0">
                  <a:pos x="84" y="31"/>
                </a:cxn>
                <a:cxn ang="0">
                  <a:pos x="82" y="33"/>
                </a:cxn>
                <a:cxn ang="0">
                  <a:pos x="80" y="33"/>
                </a:cxn>
                <a:cxn ang="0">
                  <a:pos x="74" y="33"/>
                </a:cxn>
                <a:cxn ang="0">
                  <a:pos x="67" y="33"/>
                </a:cxn>
                <a:cxn ang="0">
                  <a:pos x="59" y="33"/>
                </a:cxn>
                <a:cxn ang="0">
                  <a:pos x="59" y="38"/>
                </a:cxn>
                <a:cxn ang="0">
                  <a:pos x="59" y="44"/>
                </a:cxn>
                <a:cxn ang="0">
                  <a:pos x="59" y="48"/>
                </a:cxn>
                <a:cxn ang="0">
                  <a:pos x="57" y="54"/>
                </a:cxn>
                <a:cxn ang="0">
                  <a:pos x="53" y="57"/>
                </a:cxn>
                <a:cxn ang="0">
                  <a:pos x="48" y="61"/>
                </a:cxn>
                <a:cxn ang="0">
                  <a:pos x="42" y="63"/>
                </a:cxn>
                <a:cxn ang="0">
                  <a:pos x="36" y="63"/>
                </a:cxn>
                <a:cxn ang="0">
                  <a:pos x="29" y="57"/>
                </a:cxn>
                <a:cxn ang="0">
                  <a:pos x="25" y="52"/>
                </a:cxn>
                <a:cxn ang="0">
                  <a:pos x="23" y="46"/>
                </a:cxn>
                <a:cxn ang="0">
                  <a:pos x="23" y="46"/>
                </a:cxn>
                <a:cxn ang="0">
                  <a:pos x="17" y="48"/>
                </a:cxn>
                <a:cxn ang="0">
                  <a:pos x="8" y="52"/>
                </a:cxn>
                <a:cxn ang="0">
                  <a:pos x="2" y="46"/>
                </a:cxn>
                <a:cxn ang="0">
                  <a:pos x="0" y="42"/>
                </a:cxn>
                <a:cxn ang="0">
                  <a:pos x="0" y="42"/>
                </a:cxn>
              </a:cxnLst>
              <a:rect l="0" t="0" r="r" b="b"/>
              <a:pathLst>
                <a:path w="97" h="63">
                  <a:moveTo>
                    <a:pt x="0" y="42"/>
                  </a:moveTo>
                  <a:lnTo>
                    <a:pt x="4" y="37"/>
                  </a:lnTo>
                  <a:lnTo>
                    <a:pt x="13" y="31"/>
                  </a:lnTo>
                  <a:lnTo>
                    <a:pt x="19" y="27"/>
                  </a:lnTo>
                  <a:lnTo>
                    <a:pt x="27" y="23"/>
                  </a:lnTo>
                  <a:lnTo>
                    <a:pt x="32" y="19"/>
                  </a:lnTo>
                  <a:lnTo>
                    <a:pt x="38" y="19"/>
                  </a:lnTo>
                  <a:lnTo>
                    <a:pt x="49" y="18"/>
                  </a:lnTo>
                  <a:lnTo>
                    <a:pt x="61" y="21"/>
                  </a:lnTo>
                  <a:lnTo>
                    <a:pt x="72" y="23"/>
                  </a:lnTo>
                  <a:lnTo>
                    <a:pt x="82" y="21"/>
                  </a:lnTo>
                  <a:lnTo>
                    <a:pt x="86" y="14"/>
                  </a:lnTo>
                  <a:lnTo>
                    <a:pt x="87" y="8"/>
                  </a:lnTo>
                  <a:lnTo>
                    <a:pt x="87" y="2"/>
                  </a:lnTo>
                  <a:lnTo>
                    <a:pt x="87" y="0"/>
                  </a:lnTo>
                  <a:lnTo>
                    <a:pt x="89" y="2"/>
                  </a:lnTo>
                  <a:lnTo>
                    <a:pt x="93" y="6"/>
                  </a:lnTo>
                  <a:lnTo>
                    <a:pt x="97" y="14"/>
                  </a:lnTo>
                  <a:lnTo>
                    <a:pt x="97" y="21"/>
                  </a:lnTo>
                  <a:lnTo>
                    <a:pt x="93" y="25"/>
                  </a:lnTo>
                  <a:lnTo>
                    <a:pt x="87" y="31"/>
                  </a:lnTo>
                  <a:lnTo>
                    <a:pt x="84" y="31"/>
                  </a:lnTo>
                  <a:lnTo>
                    <a:pt x="82" y="33"/>
                  </a:lnTo>
                  <a:lnTo>
                    <a:pt x="80" y="33"/>
                  </a:lnTo>
                  <a:lnTo>
                    <a:pt x="74" y="33"/>
                  </a:lnTo>
                  <a:lnTo>
                    <a:pt x="67" y="33"/>
                  </a:lnTo>
                  <a:lnTo>
                    <a:pt x="59" y="33"/>
                  </a:lnTo>
                  <a:lnTo>
                    <a:pt x="59" y="38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7" y="54"/>
                  </a:lnTo>
                  <a:lnTo>
                    <a:pt x="53" y="57"/>
                  </a:lnTo>
                  <a:lnTo>
                    <a:pt x="48" y="61"/>
                  </a:lnTo>
                  <a:lnTo>
                    <a:pt x="42" y="63"/>
                  </a:lnTo>
                  <a:lnTo>
                    <a:pt x="36" y="63"/>
                  </a:lnTo>
                  <a:lnTo>
                    <a:pt x="29" y="57"/>
                  </a:lnTo>
                  <a:lnTo>
                    <a:pt x="25" y="52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7" y="48"/>
                  </a:lnTo>
                  <a:lnTo>
                    <a:pt x="8" y="52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946"/>
            <p:cNvSpPr>
              <a:spLocks/>
            </p:cNvSpPr>
            <p:nvPr/>
          </p:nvSpPr>
          <p:spPr bwMode="auto">
            <a:xfrm>
              <a:off x="1631425" y="4406901"/>
              <a:ext cx="26987" cy="222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9" y="4"/>
                </a:cxn>
                <a:cxn ang="0">
                  <a:pos x="15" y="6"/>
                </a:cxn>
                <a:cxn ang="0">
                  <a:pos x="21" y="8"/>
                </a:cxn>
                <a:cxn ang="0">
                  <a:pos x="23" y="12"/>
                </a:cxn>
                <a:cxn ang="0">
                  <a:pos x="23" y="17"/>
                </a:cxn>
                <a:cxn ang="0">
                  <a:pos x="23" y="21"/>
                </a:cxn>
                <a:cxn ang="0">
                  <a:pos x="23" y="25"/>
                </a:cxn>
                <a:cxn ang="0">
                  <a:pos x="32" y="29"/>
                </a:cxn>
                <a:cxn ang="0">
                  <a:pos x="32" y="23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2"/>
                </a:cxn>
                <a:cxn ang="0">
                  <a:pos x="23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34" h="29">
                  <a:moveTo>
                    <a:pt x="0" y="4"/>
                  </a:moveTo>
                  <a:lnTo>
                    <a:pt x="2" y="4"/>
                  </a:lnTo>
                  <a:lnTo>
                    <a:pt x="9" y="4"/>
                  </a:lnTo>
                  <a:lnTo>
                    <a:pt x="15" y="6"/>
                  </a:lnTo>
                  <a:lnTo>
                    <a:pt x="21" y="8"/>
                  </a:lnTo>
                  <a:lnTo>
                    <a:pt x="23" y="12"/>
                  </a:lnTo>
                  <a:lnTo>
                    <a:pt x="23" y="17"/>
                  </a:lnTo>
                  <a:lnTo>
                    <a:pt x="23" y="21"/>
                  </a:lnTo>
                  <a:lnTo>
                    <a:pt x="23" y="25"/>
                  </a:lnTo>
                  <a:lnTo>
                    <a:pt x="32" y="29"/>
                  </a:lnTo>
                  <a:lnTo>
                    <a:pt x="32" y="23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2"/>
                  </a:lnTo>
                  <a:lnTo>
                    <a:pt x="23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947"/>
            <p:cNvSpPr>
              <a:spLocks/>
            </p:cNvSpPr>
            <p:nvPr/>
          </p:nvSpPr>
          <p:spPr bwMode="auto">
            <a:xfrm>
              <a:off x="1525062" y="4543426"/>
              <a:ext cx="104775" cy="33338"/>
            </a:xfrm>
            <a:custGeom>
              <a:avLst/>
              <a:gdLst/>
              <a:ahLst/>
              <a:cxnLst>
                <a:cxn ang="0">
                  <a:pos x="9" y="42"/>
                </a:cxn>
                <a:cxn ang="0">
                  <a:pos x="2" y="40"/>
                </a:cxn>
                <a:cxn ang="0">
                  <a:pos x="0" y="35"/>
                </a:cxn>
                <a:cxn ang="0">
                  <a:pos x="4" y="33"/>
                </a:cxn>
                <a:cxn ang="0">
                  <a:pos x="9" y="31"/>
                </a:cxn>
                <a:cxn ang="0">
                  <a:pos x="21" y="29"/>
                </a:cxn>
                <a:cxn ang="0">
                  <a:pos x="32" y="29"/>
                </a:cxn>
                <a:cxn ang="0">
                  <a:pos x="42" y="27"/>
                </a:cxn>
                <a:cxn ang="0">
                  <a:pos x="53" y="25"/>
                </a:cxn>
                <a:cxn ang="0">
                  <a:pos x="59" y="25"/>
                </a:cxn>
                <a:cxn ang="0">
                  <a:pos x="64" y="25"/>
                </a:cxn>
                <a:cxn ang="0">
                  <a:pos x="66" y="23"/>
                </a:cxn>
                <a:cxn ang="0">
                  <a:pos x="72" y="19"/>
                </a:cxn>
                <a:cxn ang="0">
                  <a:pos x="78" y="16"/>
                </a:cxn>
                <a:cxn ang="0">
                  <a:pos x="82" y="16"/>
                </a:cxn>
                <a:cxn ang="0">
                  <a:pos x="87" y="14"/>
                </a:cxn>
                <a:cxn ang="0">
                  <a:pos x="97" y="14"/>
                </a:cxn>
                <a:cxn ang="0">
                  <a:pos x="106" y="14"/>
                </a:cxn>
                <a:cxn ang="0">
                  <a:pos x="114" y="10"/>
                </a:cxn>
                <a:cxn ang="0">
                  <a:pos x="116" y="8"/>
                </a:cxn>
                <a:cxn ang="0">
                  <a:pos x="120" y="4"/>
                </a:cxn>
                <a:cxn ang="0">
                  <a:pos x="123" y="0"/>
                </a:cxn>
                <a:cxn ang="0">
                  <a:pos x="127" y="0"/>
                </a:cxn>
                <a:cxn ang="0">
                  <a:pos x="131" y="4"/>
                </a:cxn>
                <a:cxn ang="0">
                  <a:pos x="127" y="10"/>
                </a:cxn>
                <a:cxn ang="0">
                  <a:pos x="121" y="16"/>
                </a:cxn>
                <a:cxn ang="0">
                  <a:pos x="116" y="19"/>
                </a:cxn>
                <a:cxn ang="0">
                  <a:pos x="110" y="23"/>
                </a:cxn>
                <a:cxn ang="0">
                  <a:pos x="106" y="23"/>
                </a:cxn>
                <a:cxn ang="0">
                  <a:pos x="101" y="23"/>
                </a:cxn>
                <a:cxn ang="0">
                  <a:pos x="95" y="23"/>
                </a:cxn>
                <a:cxn ang="0">
                  <a:pos x="89" y="23"/>
                </a:cxn>
                <a:cxn ang="0">
                  <a:pos x="85" y="23"/>
                </a:cxn>
                <a:cxn ang="0">
                  <a:pos x="80" y="23"/>
                </a:cxn>
                <a:cxn ang="0">
                  <a:pos x="76" y="29"/>
                </a:cxn>
                <a:cxn ang="0">
                  <a:pos x="70" y="33"/>
                </a:cxn>
                <a:cxn ang="0">
                  <a:pos x="64" y="37"/>
                </a:cxn>
                <a:cxn ang="0">
                  <a:pos x="57" y="37"/>
                </a:cxn>
                <a:cxn ang="0">
                  <a:pos x="49" y="38"/>
                </a:cxn>
                <a:cxn ang="0">
                  <a:pos x="40" y="38"/>
                </a:cxn>
                <a:cxn ang="0">
                  <a:pos x="32" y="40"/>
                </a:cxn>
                <a:cxn ang="0">
                  <a:pos x="23" y="40"/>
                </a:cxn>
                <a:cxn ang="0">
                  <a:pos x="15" y="42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9" y="42"/>
                </a:cxn>
              </a:cxnLst>
              <a:rect l="0" t="0" r="r" b="b"/>
              <a:pathLst>
                <a:path w="131" h="42">
                  <a:moveTo>
                    <a:pt x="9" y="42"/>
                  </a:moveTo>
                  <a:lnTo>
                    <a:pt x="2" y="40"/>
                  </a:lnTo>
                  <a:lnTo>
                    <a:pt x="0" y="35"/>
                  </a:lnTo>
                  <a:lnTo>
                    <a:pt x="4" y="33"/>
                  </a:lnTo>
                  <a:lnTo>
                    <a:pt x="9" y="31"/>
                  </a:lnTo>
                  <a:lnTo>
                    <a:pt x="21" y="29"/>
                  </a:lnTo>
                  <a:lnTo>
                    <a:pt x="32" y="29"/>
                  </a:lnTo>
                  <a:lnTo>
                    <a:pt x="42" y="27"/>
                  </a:lnTo>
                  <a:lnTo>
                    <a:pt x="53" y="25"/>
                  </a:lnTo>
                  <a:lnTo>
                    <a:pt x="59" y="25"/>
                  </a:lnTo>
                  <a:lnTo>
                    <a:pt x="64" y="25"/>
                  </a:lnTo>
                  <a:lnTo>
                    <a:pt x="66" y="23"/>
                  </a:lnTo>
                  <a:lnTo>
                    <a:pt x="72" y="19"/>
                  </a:lnTo>
                  <a:lnTo>
                    <a:pt x="78" y="16"/>
                  </a:lnTo>
                  <a:lnTo>
                    <a:pt x="82" y="16"/>
                  </a:lnTo>
                  <a:lnTo>
                    <a:pt x="87" y="14"/>
                  </a:lnTo>
                  <a:lnTo>
                    <a:pt x="97" y="14"/>
                  </a:lnTo>
                  <a:lnTo>
                    <a:pt x="106" y="14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20" y="4"/>
                  </a:lnTo>
                  <a:lnTo>
                    <a:pt x="123" y="0"/>
                  </a:lnTo>
                  <a:lnTo>
                    <a:pt x="127" y="0"/>
                  </a:lnTo>
                  <a:lnTo>
                    <a:pt x="131" y="4"/>
                  </a:lnTo>
                  <a:lnTo>
                    <a:pt x="127" y="10"/>
                  </a:lnTo>
                  <a:lnTo>
                    <a:pt x="121" y="16"/>
                  </a:lnTo>
                  <a:lnTo>
                    <a:pt x="116" y="19"/>
                  </a:lnTo>
                  <a:lnTo>
                    <a:pt x="110" y="23"/>
                  </a:lnTo>
                  <a:lnTo>
                    <a:pt x="106" y="23"/>
                  </a:lnTo>
                  <a:lnTo>
                    <a:pt x="101" y="23"/>
                  </a:lnTo>
                  <a:lnTo>
                    <a:pt x="95" y="23"/>
                  </a:lnTo>
                  <a:lnTo>
                    <a:pt x="89" y="23"/>
                  </a:lnTo>
                  <a:lnTo>
                    <a:pt x="85" y="23"/>
                  </a:lnTo>
                  <a:lnTo>
                    <a:pt x="80" y="23"/>
                  </a:lnTo>
                  <a:lnTo>
                    <a:pt x="76" y="29"/>
                  </a:lnTo>
                  <a:lnTo>
                    <a:pt x="70" y="33"/>
                  </a:lnTo>
                  <a:lnTo>
                    <a:pt x="64" y="37"/>
                  </a:lnTo>
                  <a:lnTo>
                    <a:pt x="57" y="37"/>
                  </a:lnTo>
                  <a:lnTo>
                    <a:pt x="49" y="38"/>
                  </a:lnTo>
                  <a:lnTo>
                    <a:pt x="40" y="38"/>
                  </a:lnTo>
                  <a:lnTo>
                    <a:pt x="32" y="40"/>
                  </a:lnTo>
                  <a:lnTo>
                    <a:pt x="23" y="40"/>
                  </a:lnTo>
                  <a:lnTo>
                    <a:pt x="15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2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948"/>
            <p:cNvSpPr>
              <a:spLocks/>
            </p:cNvSpPr>
            <p:nvPr/>
          </p:nvSpPr>
          <p:spPr bwMode="auto">
            <a:xfrm>
              <a:off x="1533000" y="4560888"/>
              <a:ext cx="79375" cy="57150"/>
            </a:xfrm>
            <a:custGeom>
              <a:avLst/>
              <a:gdLst/>
              <a:ahLst/>
              <a:cxnLst>
                <a:cxn ang="0">
                  <a:pos x="14" y="21"/>
                </a:cxn>
                <a:cxn ang="0">
                  <a:pos x="29" y="31"/>
                </a:cxn>
                <a:cxn ang="0">
                  <a:pos x="42" y="35"/>
                </a:cxn>
                <a:cxn ang="0">
                  <a:pos x="53" y="33"/>
                </a:cxn>
                <a:cxn ang="0">
                  <a:pos x="65" y="29"/>
                </a:cxn>
                <a:cxn ang="0">
                  <a:pos x="80" y="21"/>
                </a:cxn>
                <a:cxn ang="0">
                  <a:pos x="84" y="21"/>
                </a:cxn>
                <a:cxn ang="0">
                  <a:pos x="84" y="36"/>
                </a:cxn>
                <a:cxn ang="0">
                  <a:pos x="82" y="42"/>
                </a:cxn>
                <a:cxn ang="0">
                  <a:pos x="67" y="50"/>
                </a:cxn>
                <a:cxn ang="0">
                  <a:pos x="48" y="57"/>
                </a:cxn>
                <a:cxn ang="0">
                  <a:pos x="33" y="63"/>
                </a:cxn>
                <a:cxn ang="0">
                  <a:pos x="23" y="55"/>
                </a:cxn>
                <a:cxn ang="0">
                  <a:pos x="14" y="33"/>
                </a:cxn>
                <a:cxn ang="0">
                  <a:pos x="2" y="27"/>
                </a:cxn>
                <a:cxn ang="0">
                  <a:pos x="4" y="36"/>
                </a:cxn>
                <a:cxn ang="0">
                  <a:pos x="12" y="52"/>
                </a:cxn>
                <a:cxn ang="0">
                  <a:pos x="19" y="67"/>
                </a:cxn>
                <a:cxn ang="0">
                  <a:pos x="34" y="71"/>
                </a:cxn>
                <a:cxn ang="0">
                  <a:pos x="55" y="67"/>
                </a:cxn>
                <a:cxn ang="0">
                  <a:pos x="76" y="57"/>
                </a:cxn>
                <a:cxn ang="0">
                  <a:pos x="93" y="50"/>
                </a:cxn>
                <a:cxn ang="0">
                  <a:pos x="99" y="42"/>
                </a:cxn>
                <a:cxn ang="0">
                  <a:pos x="97" y="27"/>
                </a:cxn>
                <a:cxn ang="0">
                  <a:pos x="95" y="12"/>
                </a:cxn>
                <a:cxn ang="0">
                  <a:pos x="95" y="0"/>
                </a:cxn>
                <a:cxn ang="0">
                  <a:pos x="84" y="0"/>
                </a:cxn>
                <a:cxn ang="0">
                  <a:pos x="71" y="12"/>
                </a:cxn>
                <a:cxn ang="0">
                  <a:pos x="52" y="29"/>
                </a:cxn>
                <a:cxn ang="0">
                  <a:pos x="31" y="21"/>
                </a:cxn>
                <a:cxn ang="0">
                  <a:pos x="17" y="14"/>
                </a:cxn>
                <a:cxn ang="0">
                  <a:pos x="10" y="19"/>
                </a:cxn>
              </a:cxnLst>
              <a:rect l="0" t="0" r="r" b="b"/>
              <a:pathLst>
                <a:path w="99" h="73">
                  <a:moveTo>
                    <a:pt x="10" y="19"/>
                  </a:moveTo>
                  <a:lnTo>
                    <a:pt x="14" y="21"/>
                  </a:lnTo>
                  <a:lnTo>
                    <a:pt x="25" y="27"/>
                  </a:lnTo>
                  <a:lnTo>
                    <a:pt x="29" y="31"/>
                  </a:lnTo>
                  <a:lnTo>
                    <a:pt x="36" y="33"/>
                  </a:lnTo>
                  <a:lnTo>
                    <a:pt x="42" y="35"/>
                  </a:lnTo>
                  <a:lnTo>
                    <a:pt x="50" y="36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5" y="29"/>
                  </a:lnTo>
                  <a:lnTo>
                    <a:pt x="71" y="27"/>
                  </a:lnTo>
                  <a:lnTo>
                    <a:pt x="80" y="21"/>
                  </a:lnTo>
                  <a:lnTo>
                    <a:pt x="84" y="19"/>
                  </a:lnTo>
                  <a:lnTo>
                    <a:pt x="84" y="21"/>
                  </a:lnTo>
                  <a:lnTo>
                    <a:pt x="84" y="29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76" y="46"/>
                  </a:lnTo>
                  <a:lnTo>
                    <a:pt x="67" y="50"/>
                  </a:lnTo>
                  <a:lnTo>
                    <a:pt x="59" y="55"/>
                  </a:lnTo>
                  <a:lnTo>
                    <a:pt x="48" y="57"/>
                  </a:lnTo>
                  <a:lnTo>
                    <a:pt x="40" y="61"/>
                  </a:lnTo>
                  <a:lnTo>
                    <a:pt x="33" y="63"/>
                  </a:lnTo>
                  <a:lnTo>
                    <a:pt x="29" y="63"/>
                  </a:lnTo>
                  <a:lnTo>
                    <a:pt x="23" y="55"/>
                  </a:lnTo>
                  <a:lnTo>
                    <a:pt x="19" y="42"/>
                  </a:lnTo>
                  <a:lnTo>
                    <a:pt x="14" y="33"/>
                  </a:lnTo>
                  <a:lnTo>
                    <a:pt x="10" y="29"/>
                  </a:lnTo>
                  <a:lnTo>
                    <a:pt x="2" y="27"/>
                  </a:lnTo>
                  <a:lnTo>
                    <a:pt x="0" y="31"/>
                  </a:lnTo>
                  <a:lnTo>
                    <a:pt x="4" y="36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4" y="61"/>
                  </a:lnTo>
                  <a:lnTo>
                    <a:pt x="19" y="67"/>
                  </a:lnTo>
                  <a:lnTo>
                    <a:pt x="29" y="73"/>
                  </a:lnTo>
                  <a:lnTo>
                    <a:pt x="34" y="71"/>
                  </a:lnTo>
                  <a:lnTo>
                    <a:pt x="44" y="71"/>
                  </a:lnTo>
                  <a:lnTo>
                    <a:pt x="55" y="67"/>
                  </a:lnTo>
                  <a:lnTo>
                    <a:pt x="67" y="63"/>
                  </a:lnTo>
                  <a:lnTo>
                    <a:pt x="76" y="57"/>
                  </a:lnTo>
                  <a:lnTo>
                    <a:pt x="86" y="54"/>
                  </a:lnTo>
                  <a:lnTo>
                    <a:pt x="93" y="50"/>
                  </a:lnTo>
                  <a:lnTo>
                    <a:pt x="99" y="46"/>
                  </a:lnTo>
                  <a:lnTo>
                    <a:pt x="99" y="42"/>
                  </a:lnTo>
                  <a:lnTo>
                    <a:pt x="99" y="36"/>
                  </a:lnTo>
                  <a:lnTo>
                    <a:pt x="97" y="27"/>
                  </a:lnTo>
                  <a:lnTo>
                    <a:pt x="97" y="19"/>
                  </a:lnTo>
                  <a:lnTo>
                    <a:pt x="95" y="12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4" y="0"/>
                  </a:lnTo>
                  <a:lnTo>
                    <a:pt x="80" y="2"/>
                  </a:lnTo>
                  <a:lnTo>
                    <a:pt x="71" y="12"/>
                  </a:lnTo>
                  <a:lnTo>
                    <a:pt x="59" y="21"/>
                  </a:lnTo>
                  <a:lnTo>
                    <a:pt x="52" y="29"/>
                  </a:lnTo>
                  <a:lnTo>
                    <a:pt x="44" y="27"/>
                  </a:lnTo>
                  <a:lnTo>
                    <a:pt x="31" y="21"/>
                  </a:lnTo>
                  <a:lnTo>
                    <a:pt x="21" y="15"/>
                  </a:lnTo>
                  <a:lnTo>
                    <a:pt x="17" y="14"/>
                  </a:lnTo>
                  <a:lnTo>
                    <a:pt x="10" y="19"/>
                  </a:lnTo>
                  <a:lnTo>
                    <a:pt x="10" y="19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949"/>
            <p:cNvSpPr>
              <a:spLocks/>
            </p:cNvSpPr>
            <p:nvPr/>
          </p:nvSpPr>
          <p:spPr bwMode="auto">
            <a:xfrm>
              <a:off x="1525062" y="4525963"/>
              <a:ext cx="104775" cy="49213"/>
            </a:xfrm>
            <a:custGeom>
              <a:avLst/>
              <a:gdLst/>
              <a:ahLst/>
              <a:cxnLst>
                <a:cxn ang="0">
                  <a:pos x="15" y="53"/>
                </a:cxn>
                <a:cxn ang="0">
                  <a:pos x="17" y="49"/>
                </a:cxn>
                <a:cxn ang="0">
                  <a:pos x="23" y="41"/>
                </a:cxn>
                <a:cxn ang="0">
                  <a:pos x="30" y="34"/>
                </a:cxn>
                <a:cxn ang="0">
                  <a:pos x="36" y="30"/>
                </a:cxn>
                <a:cxn ang="0">
                  <a:pos x="43" y="30"/>
                </a:cxn>
                <a:cxn ang="0">
                  <a:pos x="55" y="30"/>
                </a:cxn>
                <a:cxn ang="0">
                  <a:pos x="64" y="30"/>
                </a:cxn>
                <a:cxn ang="0">
                  <a:pos x="74" y="30"/>
                </a:cxn>
                <a:cxn ang="0">
                  <a:pos x="78" y="24"/>
                </a:cxn>
                <a:cxn ang="0">
                  <a:pos x="85" y="19"/>
                </a:cxn>
                <a:cxn ang="0">
                  <a:pos x="93" y="13"/>
                </a:cxn>
                <a:cxn ang="0">
                  <a:pos x="102" y="9"/>
                </a:cxn>
                <a:cxn ang="0">
                  <a:pos x="108" y="13"/>
                </a:cxn>
                <a:cxn ang="0">
                  <a:pos x="116" y="19"/>
                </a:cxn>
                <a:cxn ang="0">
                  <a:pos x="120" y="22"/>
                </a:cxn>
                <a:cxn ang="0">
                  <a:pos x="123" y="26"/>
                </a:cxn>
                <a:cxn ang="0">
                  <a:pos x="129" y="26"/>
                </a:cxn>
                <a:cxn ang="0">
                  <a:pos x="131" y="22"/>
                </a:cxn>
                <a:cxn ang="0">
                  <a:pos x="129" y="17"/>
                </a:cxn>
                <a:cxn ang="0">
                  <a:pos x="125" y="11"/>
                </a:cxn>
                <a:cxn ang="0">
                  <a:pos x="120" y="5"/>
                </a:cxn>
                <a:cxn ang="0">
                  <a:pos x="110" y="0"/>
                </a:cxn>
                <a:cxn ang="0">
                  <a:pos x="104" y="0"/>
                </a:cxn>
                <a:cxn ang="0">
                  <a:pos x="99" y="0"/>
                </a:cxn>
                <a:cxn ang="0">
                  <a:pos x="93" y="3"/>
                </a:cxn>
                <a:cxn ang="0">
                  <a:pos x="87" y="5"/>
                </a:cxn>
                <a:cxn ang="0">
                  <a:pos x="82" y="11"/>
                </a:cxn>
                <a:cxn ang="0">
                  <a:pos x="72" y="19"/>
                </a:cxn>
                <a:cxn ang="0">
                  <a:pos x="68" y="22"/>
                </a:cxn>
                <a:cxn ang="0">
                  <a:pos x="62" y="20"/>
                </a:cxn>
                <a:cxn ang="0">
                  <a:pos x="53" y="19"/>
                </a:cxn>
                <a:cxn ang="0">
                  <a:pos x="42" y="19"/>
                </a:cxn>
                <a:cxn ang="0">
                  <a:pos x="34" y="20"/>
                </a:cxn>
                <a:cxn ang="0">
                  <a:pos x="30" y="20"/>
                </a:cxn>
                <a:cxn ang="0">
                  <a:pos x="24" y="28"/>
                </a:cxn>
                <a:cxn ang="0">
                  <a:pos x="19" y="34"/>
                </a:cxn>
                <a:cxn ang="0">
                  <a:pos x="13" y="41"/>
                </a:cxn>
                <a:cxn ang="0">
                  <a:pos x="7" y="47"/>
                </a:cxn>
                <a:cxn ang="0">
                  <a:pos x="4" y="55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5" y="53"/>
                </a:cxn>
                <a:cxn ang="0">
                  <a:pos x="15" y="53"/>
                </a:cxn>
              </a:cxnLst>
              <a:rect l="0" t="0" r="r" b="b"/>
              <a:pathLst>
                <a:path w="131" h="60">
                  <a:moveTo>
                    <a:pt x="15" y="53"/>
                  </a:moveTo>
                  <a:lnTo>
                    <a:pt x="17" y="49"/>
                  </a:lnTo>
                  <a:lnTo>
                    <a:pt x="23" y="41"/>
                  </a:lnTo>
                  <a:lnTo>
                    <a:pt x="30" y="34"/>
                  </a:lnTo>
                  <a:lnTo>
                    <a:pt x="36" y="30"/>
                  </a:lnTo>
                  <a:lnTo>
                    <a:pt x="43" y="30"/>
                  </a:lnTo>
                  <a:lnTo>
                    <a:pt x="55" y="30"/>
                  </a:lnTo>
                  <a:lnTo>
                    <a:pt x="64" y="30"/>
                  </a:lnTo>
                  <a:lnTo>
                    <a:pt x="74" y="30"/>
                  </a:lnTo>
                  <a:lnTo>
                    <a:pt x="78" y="24"/>
                  </a:lnTo>
                  <a:lnTo>
                    <a:pt x="85" y="19"/>
                  </a:lnTo>
                  <a:lnTo>
                    <a:pt x="93" y="13"/>
                  </a:lnTo>
                  <a:lnTo>
                    <a:pt x="102" y="9"/>
                  </a:lnTo>
                  <a:lnTo>
                    <a:pt x="108" y="13"/>
                  </a:lnTo>
                  <a:lnTo>
                    <a:pt x="116" y="19"/>
                  </a:lnTo>
                  <a:lnTo>
                    <a:pt x="120" y="22"/>
                  </a:lnTo>
                  <a:lnTo>
                    <a:pt x="123" y="26"/>
                  </a:lnTo>
                  <a:lnTo>
                    <a:pt x="129" y="26"/>
                  </a:lnTo>
                  <a:lnTo>
                    <a:pt x="131" y="22"/>
                  </a:lnTo>
                  <a:lnTo>
                    <a:pt x="129" y="17"/>
                  </a:lnTo>
                  <a:lnTo>
                    <a:pt x="125" y="11"/>
                  </a:lnTo>
                  <a:lnTo>
                    <a:pt x="120" y="5"/>
                  </a:lnTo>
                  <a:lnTo>
                    <a:pt x="110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3" y="3"/>
                  </a:lnTo>
                  <a:lnTo>
                    <a:pt x="87" y="5"/>
                  </a:lnTo>
                  <a:lnTo>
                    <a:pt x="82" y="11"/>
                  </a:lnTo>
                  <a:lnTo>
                    <a:pt x="72" y="19"/>
                  </a:lnTo>
                  <a:lnTo>
                    <a:pt x="68" y="22"/>
                  </a:lnTo>
                  <a:lnTo>
                    <a:pt x="62" y="20"/>
                  </a:lnTo>
                  <a:lnTo>
                    <a:pt x="53" y="19"/>
                  </a:lnTo>
                  <a:lnTo>
                    <a:pt x="42" y="19"/>
                  </a:lnTo>
                  <a:lnTo>
                    <a:pt x="34" y="20"/>
                  </a:lnTo>
                  <a:lnTo>
                    <a:pt x="30" y="20"/>
                  </a:lnTo>
                  <a:lnTo>
                    <a:pt x="24" y="28"/>
                  </a:lnTo>
                  <a:lnTo>
                    <a:pt x="19" y="34"/>
                  </a:lnTo>
                  <a:lnTo>
                    <a:pt x="13" y="41"/>
                  </a:lnTo>
                  <a:lnTo>
                    <a:pt x="7" y="47"/>
                  </a:lnTo>
                  <a:lnTo>
                    <a:pt x="4" y="55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53"/>
                  </a:lnTo>
                  <a:lnTo>
                    <a:pt x="15" y="53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950"/>
            <p:cNvSpPr>
              <a:spLocks/>
            </p:cNvSpPr>
            <p:nvPr/>
          </p:nvSpPr>
          <p:spPr bwMode="auto">
            <a:xfrm>
              <a:off x="1509187" y="4371976"/>
              <a:ext cx="79375" cy="10636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" y="0"/>
                </a:cxn>
                <a:cxn ang="0">
                  <a:pos x="6" y="3"/>
                </a:cxn>
                <a:cxn ang="0">
                  <a:pos x="4" y="7"/>
                </a:cxn>
                <a:cxn ang="0">
                  <a:pos x="2" y="13"/>
                </a:cxn>
                <a:cxn ang="0">
                  <a:pos x="2" y="17"/>
                </a:cxn>
                <a:cxn ang="0">
                  <a:pos x="2" y="24"/>
                </a:cxn>
                <a:cxn ang="0">
                  <a:pos x="0" y="30"/>
                </a:cxn>
                <a:cxn ang="0">
                  <a:pos x="2" y="43"/>
                </a:cxn>
                <a:cxn ang="0">
                  <a:pos x="2" y="49"/>
                </a:cxn>
                <a:cxn ang="0">
                  <a:pos x="2" y="55"/>
                </a:cxn>
                <a:cxn ang="0">
                  <a:pos x="4" y="62"/>
                </a:cxn>
                <a:cxn ang="0">
                  <a:pos x="6" y="70"/>
                </a:cxn>
                <a:cxn ang="0">
                  <a:pos x="6" y="78"/>
                </a:cxn>
                <a:cxn ang="0">
                  <a:pos x="7" y="83"/>
                </a:cxn>
                <a:cxn ang="0">
                  <a:pos x="11" y="91"/>
                </a:cxn>
                <a:cxn ang="0">
                  <a:pos x="15" y="98"/>
                </a:cxn>
                <a:cxn ang="0">
                  <a:pos x="19" y="104"/>
                </a:cxn>
                <a:cxn ang="0">
                  <a:pos x="23" y="110"/>
                </a:cxn>
                <a:cxn ang="0">
                  <a:pos x="28" y="114"/>
                </a:cxn>
                <a:cxn ang="0">
                  <a:pos x="36" y="119"/>
                </a:cxn>
                <a:cxn ang="0">
                  <a:pos x="47" y="123"/>
                </a:cxn>
                <a:cxn ang="0">
                  <a:pos x="61" y="127"/>
                </a:cxn>
                <a:cxn ang="0">
                  <a:pos x="70" y="129"/>
                </a:cxn>
                <a:cxn ang="0">
                  <a:pos x="82" y="133"/>
                </a:cxn>
                <a:cxn ang="0">
                  <a:pos x="89" y="131"/>
                </a:cxn>
                <a:cxn ang="0">
                  <a:pos x="95" y="131"/>
                </a:cxn>
                <a:cxn ang="0">
                  <a:pos x="99" y="129"/>
                </a:cxn>
                <a:cxn ang="0">
                  <a:pos x="101" y="129"/>
                </a:cxn>
                <a:cxn ang="0">
                  <a:pos x="101" y="123"/>
                </a:cxn>
                <a:cxn ang="0">
                  <a:pos x="99" y="121"/>
                </a:cxn>
                <a:cxn ang="0">
                  <a:pos x="95" y="121"/>
                </a:cxn>
                <a:cxn ang="0">
                  <a:pos x="89" y="123"/>
                </a:cxn>
                <a:cxn ang="0">
                  <a:pos x="83" y="123"/>
                </a:cxn>
                <a:cxn ang="0">
                  <a:pos x="78" y="123"/>
                </a:cxn>
                <a:cxn ang="0">
                  <a:pos x="70" y="121"/>
                </a:cxn>
                <a:cxn ang="0">
                  <a:pos x="63" y="121"/>
                </a:cxn>
                <a:cxn ang="0">
                  <a:pos x="53" y="119"/>
                </a:cxn>
                <a:cxn ang="0">
                  <a:pos x="44" y="116"/>
                </a:cxn>
                <a:cxn ang="0">
                  <a:pos x="36" y="108"/>
                </a:cxn>
                <a:cxn ang="0">
                  <a:pos x="30" y="100"/>
                </a:cxn>
                <a:cxn ang="0">
                  <a:pos x="23" y="89"/>
                </a:cxn>
                <a:cxn ang="0">
                  <a:pos x="19" y="78"/>
                </a:cxn>
                <a:cxn ang="0">
                  <a:pos x="15" y="64"/>
                </a:cxn>
                <a:cxn ang="0">
                  <a:pos x="13" y="53"/>
                </a:cxn>
                <a:cxn ang="0">
                  <a:pos x="9" y="39"/>
                </a:cxn>
                <a:cxn ang="0">
                  <a:pos x="9" y="30"/>
                </a:cxn>
                <a:cxn ang="0">
                  <a:pos x="9" y="22"/>
                </a:cxn>
                <a:cxn ang="0">
                  <a:pos x="9" y="19"/>
                </a:cxn>
                <a:cxn ang="0">
                  <a:pos x="9" y="9"/>
                </a:cxn>
                <a:cxn ang="0">
                  <a:pos x="9" y="3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01" h="133">
                  <a:moveTo>
                    <a:pt x="9" y="0"/>
                  </a:moveTo>
                  <a:lnTo>
                    <a:pt x="7" y="0"/>
                  </a:lnTo>
                  <a:lnTo>
                    <a:pt x="6" y="3"/>
                  </a:lnTo>
                  <a:lnTo>
                    <a:pt x="4" y="7"/>
                  </a:lnTo>
                  <a:lnTo>
                    <a:pt x="2" y="13"/>
                  </a:lnTo>
                  <a:lnTo>
                    <a:pt x="2" y="17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2" y="43"/>
                  </a:lnTo>
                  <a:lnTo>
                    <a:pt x="2" y="49"/>
                  </a:lnTo>
                  <a:lnTo>
                    <a:pt x="2" y="55"/>
                  </a:lnTo>
                  <a:lnTo>
                    <a:pt x="4" y="62"/>
                  </a:lnTo>
                  <a:lnTo>
                    <a:pt x="6" y="70"/>
                  </a:lnTo>
                  <a:lnTo>
                    <a:pt x="6" y="78"/>
                  </a:lnTo>
                  <a:lnTo>
                    <a:pt x="7" y="83"/>
                  </a:lnTo>
                  <a:lnTo>
                    <a:pt x="11" y="91"/>
                  </a:lnTo>
                  <a:lnTo>
                    <a:pt x="15" y="98"/>
                  </a:lnTo>
                  <a:lnTo>
                    <a:pt x="19" y="104"/>
                  </a:lnTo>
                  <a:lnTo>
                    <a:pt x="23" y="110"/>
                  </a:lnTo>
                  <a:lnTo>
                    <a:pt x="28" y="114"/>
                  </a:lnTo>
                  <a:lnTo>
                    <a:pt x="36" y="119"/>
                  </a:lnTo>
                  <a:lnTo>
                    <a:pt x="47" y="123"/>
                  </a:lnTo>
                  <a:lnTo>
                    <a:pt x="61" y="127"/>
                  </a:lnTo>
                  <a:lnTo>
                    <a:pt x="70" y="129"/>
                  </a:lnTo>
                  <a:lnTo>
                    <a:pt x="82" y="133"/>
                  </a:lnTo>
                  <a:lnTo>
                    <a:pt x="89" y="131"/>
                  </a:lnTo>
                  <a:lnTo>
                    <a:pt x="95" y="131"/>
                  </a:lnTo>
                  <a:lnTo>
                    <a:pt x="99" y="129"/>
                  </a:lnTo>
                  <a:lnTo>
                    <a:pt x="101" y="129"/>
                  </a:lnTo>
                  <a:lnTo>
                    <a:pt x="101" y="123"/>
                  </a:lnTo>
                  <a:lnTo>
                    <a:pt x="99" y="121"/>
                  </a:lnTo>
                  <a:lnTo>
                    <a:pt x="95" y="121"/>
                  </a:lnTo>
                  <a:lnTo>
                    <a:pt x="89" y="123"/>
                  </a:lnTo>
                  <a:lnTo>
                    <a:pt x="83" y="123"/>
                  </a:lnTo>
                  <a:lnTo>
                    <a:pt x="78" y="123"/>
                  </a:lnTo>
                  <a:lnTo>
                    <a:pt x="70" y="121"/>
                  </a:lnTo>
                  <a:lnTo>
                    <a:pt x="63" y="121"/>
                  </a:lnTo>
                  <a:lnTo>
                    <a:pt x="53" y="119"/>
                  </a:lnTo>
                  <a:lnTo>
                    <a:pt x="44" y="116"/>
                  </a:lnTo>
                  <a:lnTo>
                    <a:pt x="36" y="108"/>
                  </a:lnTo>
                  <a:lnTo>
                    <a:pt x="30" y="100"/>
                  </a:lnTo>
                  <a:lnTo>
                    <a:pt x="23" y="89"/>
                  </a:lnTo>
                  <a:lnTo>
                    <a:pt x="19" y="78"/>
                  </a:lnTo>
                  <a:lnTo>
                    <a:pt x="15" y="64"/>
                  </a:lnTo>
                  <a:lnTo>
                    <a:pt x="13" y="53"/>
                  </a:lnTo>
                  <a:lnTo>
                    <a:pt x="9" y="39"/>
                  </a:lnTo>
                  <a:lnTo>
                    <a:pt x="9" y="30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9"/>
                  </a:lnTo>
                  <a:lnTo>
                    <a:pt x="9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951"/>
            <p:cNvSpPr>
              <a:spLocks/>
            </p:cNvSpPr>
            <p:nvPr/>
          </p:nvSpPr>
          <p:spPr bwMode="auto">
            <a:xfrm>
              <a:off x="1521887" y="4478338"/>
              <a:ext cx="63500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13" y="9"/>
                </a:cxn>
                <a:cxn ang="0">
                  <a:pos x="19" y="11"/>
                </a:cxn>
                <a:cxn ang="0">
                  <a:pos x="25" y="15"/>
                </a:cxn>
                <a:cxn ang="0">
                  <a:pos x="30" y="19"/>
                </a:cxn>
                <a:cxn ang="0">
                  <a:pos x="38" y="19"/>
                </a:cxn>
                <a:cxn ang="0">
                  <a:pos x="44" y="19"/>
                </a:cxn>
                <a:cxn ang="0">
                  <a:pos x="51" y="17"/>
                </a:cxn>
                <a:cxn ang="0">
                  <a:pos x="55" y="15"/>
                </a:cxn>
                <a:cxn ang="0">
                  <a:pos x="63" y="15"/>
                </a:cxn>
                <a:cxn ang="0">
                  <a:pos x="68" y="11"/>
                </a:cxn>
                <a:cxn ang="0">
                  <a:pos x="74" y="9"/>
                </a:cxn>
                <a:cxn ang="0">
                  <a:pos x="78" y="7"/>
                </a:cxn>
                <a:cxn ang="0">
                  <a:pos x="82" y="11"/>
                </a:cxn>
                <a:cxn ang="0">
                  <a:pos x="80" y="15"/>
                </a:cxn>
                <a:cxn ang="0">
                  <a:pos x="78" y="21"/>
                </a:cxn>
                <a:cxn ang="0">
                  <a:pos x="70" y="21"/>
                </a:cxn>
                <a:cxn ang="0">
                  <a:pos x="67" y="23"/>
                </a:cxn>
                <a:cxn ang="0">
                  <a:pos x="59" y="24"/>
                </a:cxn>
                <a:cxn ang="0">
                  <a:pos x="53" y="26"/>
                </a:cxn>
                <a:cxn ang="0">
                  <a:pos x="46" y="26"/>
                </a:cxn>
                <a:cxn ang="0">
                  <a:pos x="40" y="26"/>
                </a:cxn>
                <a:cxn ang="0">
                  <a:pos x="34" y="26"/>
                </a:cxn>
                <a:cxn ang="0">
                  <a:pos x="30" y="28"/>
                </a:cxn>
                <a:cxn ang="0">
                  <a:pos x="21" y="24"/>
                </a:cxn>
                <a:cxn ang="0">
                  <a:pos x="11" y="19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2" h="28">
                  <a:moveTo>
                    <a:pt x="4" y="0"/>
                  </a:moveTo>
                  <a:lnTo>
                    <a:pt x="6" y="2"/>
                  </a:lnTo>
                  <a:lnTo>
                    <a:pt x="13" y="9"/>
                  </a:lnTo>
                  <a:lnTo>
                    <a:pt x="19" y="11"/>
                  </a:lnTo>
                  <a:lnTo>
                    <a:pt x="25" y="15"/>
                  </a:lnTo>
                  <a:lnTo>
                    <a:pt x="30" y="19"/>
                  </a:lnTo>
                  <a:lnTo>
                    <a:pt x="38" y="19"/>
                  </a:lnTo>
                  <a:lnTo>
                    <a:pt x="44" y="19"/>
                  </a:lnTo>
                  <a:lnTo>
                    <a:pt x="51" y="17"/>
                  </a:lnTo>
                  <a:lnTo>
                    <a:pt x="55" y="15"/>
                  </a:lnTo>
                  <a:lnTo>
                    <a:pt x="63" y="15"/>
                  </a:lnTo>
                  <a:lnTo>
                    <a:pt x="68" y="11"/>
                  </a:lnTo>
                  <a:lnTo>
                    <a:pt x="74" y="9"/>
                  </a:lnTo>
                  <a:lnTo>
                    <a:pt x="78" y="7"/>
                  </a:lnTo>
                  <a:lnTo>
                    <a:pt x="82" y="11"/>
                  </a:lnTo>
                  <a:lnTo>
                    <a:pt x="80" y="15"/>
                  </a:lnTo>
                  <a:lnTo>
                    <a:pt x="78" y="21"/>
                  </a:lnTo>
                  <a:lnTo>
                    <a:pt x="70" y="21"/>
                  </a:lnTo>
                  <a:lnTo>
                    <a:pt x="67" y="23"/>
                  </a:lnTo>
                  <a:lnTo>
                    <a:pt x="59" y="24"/>
                  </a:lnTo>
                  <a:lnTo>
                    <a:pt x="53" y="26"/>
                  </a:lnTo>
                  <a:lnTo>
                    <a:pt x="46" y="26"/>
                  </a:lnTo>
                  <a:lnTo>
                    <a:pt x="40" y="26"/>
                  </a:lnTo>
                  <a:lnTo>
                    <a:pt x="34" y="26"/>
                  </a:lnTo>
                  <a:lnTo>
                    <a:pt x="30" y="28"/>
                  </a:lnTo>
                  <a:lnTo>
                    <a:pt x="21" y="24"/>
                  </a:lnTo>
                  <a:lnTo>
                    <a:pt x="11" y="19"/>
                  </a:lnTo>
                  <a:lnTo>
                    <a:pt x="4" y="13"/>
                  </a:lnTo>
                  <a:lnTo>
                    <a:pt x="0" y="9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952"/>
            <p:cNvSpPr>
              <a:spLocks/>
            </p:cNvSpPr>
            <p:nvPr/>
          </p:nvSpPr>
          <p:spPr bwMode="auto">
            <a:xfrm>
              <a:off x="1479025" y="4489451"/>
              <a:ext cx="120650" cy="60325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4" y="59"/>
                </a:cxn>
                <a:cxn ang="0">
                  <a:pos x="7" y="59"/>
                </a:cxn>
                <a:cxn ang="0">
                  <a:pos x="15" y="59"/>
                </a:cxn>
                <a:cxn ang="0">
                  <a:pos x="23" y="59"/>
                </a:cxn>
                <a:cxn ang="0">
                  <a:pos x="32" y="59"/>
                </a:cxn>
                <a:cxn ang="0">
                  <a:pos x="44" y="55"/>
                </a:cxn>
                <a:cxn ang="0">
                  <a:pos x="57" y="53"/>
                </a:cxn>
                <a:cxn ang="0">
                  <a:pos x="63" y="49"/>
                </a:cxn>
                <a:cxn ang="0">
                  <a:pos x="68" y="47"/>
                </a:cxn>
                <a:cxn ang="0">
                  <a:pos x="76" y="46"/>
                </a:cxn>
                <a:cxn ang="0">
                  <a:pos x="82" y="42"/>
                </a:cxn>
                <a:cxn ang="0">
                  <a:pos x="93" y="38"/>
                </a:cxn>
                <a:cxn ang="0">
                  <a:pos x="106" y="34"/>
                </a:cxn>
                <a:cxn ang="0">
                  <a:pos x="116" y="28"/>
                </a:cxn>
                <a:cxn ang="0">
                  <a:pos x="123" y="25"/>
                </a:cxn>
                <a:cxn ang="0">
                  <a:pos x="129" y="19"/>
                </a:cxn>
                <a:cxn ang="0">
                  <a:pos x="133" y="19"/>
                </a:cxn>
                <a:cxn ang="0">
                  <a:pos x="137" y="11"/>
                </a:cxn>
                <a:cxn ang="0">
                  <a:pos x="141" y="6"/>
                </a:cxn>
                <a:cxn ang="0">
                  <a:pos x="146" y="2"/>
                </a:cxn>
                <a:cxn ang="0">
                  <a:pos x="148" y="0"/>
                </a:cxn>
                <a:cxn ang="0">
                  <a:pos x="152" y="4"/>
                </a:cxn>
                <a:cxn ang="0">
                  <a:pos x="148" y="11"/>
                </a:cxn>
                <a:cxn ang="0">
                  <a:pos x="146" y="13"/>
                </a:cxn>
                <a:cxn ang="0">
                  <a:pos x="139" y="21"/>
                </a:cxn>
                <a:cxn ang="0">
                  <a:pos x="129" y="28"/>
                </a:cxn>
                <a:cxn ang="0">
                  <a:pos x="120" y="36"/>
                </a:cxn>
                <a:cxn ang="0">
                  <a:pos x="112" y="40"/>
                </a:cxn>
                <a:cxn ang="0">
                  <a:pos x="106" y="42"/>
                </a:cxn>
                <a:cxn ang="0">
                  <a:pos x="99" y="46"/>
                </a:cxn>
                <a:cxn ang="0">
                  <a:pos x="93" y="51"/>
                </a:cxn>
                <a:cxn ang="0">
                  <a:pos x="87" y="53"/>
                </a:cxn>
                <a:cxn ang="0">
                  <a:pos x="80" y="57"/>
                </a:cxn>
                <a:cxn ang="0">
                  <a:pos x="74" y="61"/>
                </a:cxn>
                <a:cxn ang="0">
                  <a:pos x="68" y="65"/>
                </a:cxn>
                <a:cxn ang="0">
                  <a:pos x="61" y="65"/>
                </a:cxn>
                <a:cxn ang="0">
                  <a:pos x="53" y="66"/>
                </a:cxn>
                <a:cxn ang="0">
                  <a:pos x="47" y="66"/>
                </a:cxn>
                <a:cxn ang="0">
                  <a:pos x="44" y="68"/>
                </a:cxn>
                <a:cxn ang="0">
                  <a:pos x="32" y="70"/>
                </a:cxn>
                <a:cxn ang="0">
                  <a:pos x="25" y="74"/>
                </a:cxn>
                <a:cxn ang="0">
                  <a:pos x="17" y="74"/>
                </a:cxn>
                <a:cxn ang="0">
                  <a:pos x="11" y="74"/>
                </a:cxn>
                <a:cxn ang="0">
                  <a:pos x="6" y="74"/>
                </a:cxn>
                <a:cxn ang="0">
                  <a:pos x="4" y="76"/>
                </a:cxn>
                <a:cxn ang="0">
                  <a:pos x="0" y="70"/>
                </a:cxn>
                <a:cxn ang="0">
                  <a:pos x="0" y="66"/>
                </a:cxn>
                <a:cxn ang="0">
                  <a:pos x="0" y="61"/>
                </a:cxn>
                <a:cxn ang="0">
                  <a:pos x="0" y="59"/>
                </a:cxn>
                <a:cxn ang="0">
                  <a:pos x="0" y="59"/>
                </a:cxn>
              </a:cxnLst>
              <a:rect l="0" t="0" r="r" b="b"/>
              <a:pathLst>
                <a:path w="152" h="76">
                  <a:moveTo>
                    <a:pt x="0" y="59"/>
                  </a:moveTo>
                  <a:lnTo>
                    <a:pt x="4" y="59"/>
                  </a:lnTo>
                  <a:lnTo>
                    <a:pt x="7" y="59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32" y="59"/>
                  </a:lnTo>
                  <a:lnTo>
                    <a:pt x="44" y="55"/>
                  </a:lnTo>
                  <a:lnTo>
                    <a:pt x="57" y="53"/>
                  </a:lnTo>
                  <a:lnTo>
                    <a:pt x="63" y="49"/>
                  </a:lnTo>
                  <a:lnTo>
                    <a:pt x="68" y="47"/>
                  </a:lnTo>
                  <a:lnTo>
                    <a:pt x="76" y="46"/>
                  </a:lnTo>
                  <a:lnTo>
                    <a:pt x="82" y="42"/>
                  </a:lnTo>
                  <a:lnTo>
                    <a:pt x="93" y="38"/>
                  </a:lnTo>
                  <a:lnTo>
                    <a:pt x="106" y="34"/>
                  </a:lnTo>
                  <a:lnTo>
                    <a:pt x="116" y="28"/>
                  </a:lnTo>
                  <a:lnTo>
                    <a:pt x="123" y="25"/>
                  </a:lnTo>
                  <a:lnTo>
                    <a:pt x="129" y="19"/>
                  </a:lnTo>
                  <a:lnTo>
                    <a:pt x="133" y="19"/>
                  </a:lnTo>
                  <a:lnTo>
                    <a:pt x="137" y="11"/>
                  </a:lnTo>
                  <a:lnTo>
                    <a:pt x="141" y="6"/>
                  </a:lnTo>
                  <a:lnTo>
                    <a:pt x="146" y="2"/>
                  </a:lnTo>
                  <a:lnTo>
                    <a:pt x="148" y="0"/>
                  </a:lnTo>
                  <a:lnTo>
                    <a:pt x="152" y="4"/>
                  </a:lnTo>
                  <a:lnTo>
                    <a:pt x="148" y="11"/>
                  </a:lnTo>
                  <a:lnTo>
                    <a:pt x="146" y="13"/>
                  </a:lnTo>
                  <a:lnTo>
                    <a:pt x="139" y="21"/>
                  </a:lnTo>
                  <a:lnTo>
                    <a:pt x="129" y="28"/>
                  </a:lnTo>
                  <a:lnTo>
                    <a:pt x="120" y="36"/>
                  </a:lnTo>
                  <a:lnTo>
                    <a:pt x="112" y="40"/>
                  </a:lnTo>
                  <a:lnTo>
                    <a:pt x="106" y="42"/>
                  </a:lnTo>
                  <a:lnTo>
                    <a:pt x="99" y="46"/>
                  </a:lnTo>
                  <a:lnTo>
                    <a:pt x="93" y="51"/>
                  </a:lnTo>
                  <a:lnTo>
                    <a:pt x="87" y="53"/>
                  </a:lnTo>
                  <a:lnTo>
                    <a:pt x="80" y="57"/>
                  </a:lnTo>
                  <a:lnTo>
                    <a:pt x="74" y="61"/>
                  </a:lnTo>
                  <a:lnTo>
                    <a:pt x="68" y="65"/>
                  </a:lnTo>
                  <a:lnTo>
                    <a:pt x="61" y="65"/>
                  </a:lnTo>
                  <a:lnTo>
                    <a:pt x="53" y="66"/>
                  </a:lnTo>
                  <a:lnTo>
                    <a:pt x="47" y="66"/>
                  </a:lnTo>
                  <a:lnTo>
                    <a:pt x="44" y="68"/>
                  </a:lnTo>
                  <a:lnTo>
                    <a:pt x="32" y="70"/>
                  </a:lnTo>
                  <a:lnTo>
                    <a:pt x="25" y="74"/>
                  </a:lnTo>
                  <a:lnTo>
                    <a:pt x="17" y="74"/>
                  </a:lnTo>
                  <a:lnTo>
                    <a:pt x="11" y="74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53"/>
            <p:cNvSpPr>
              <a:spLocks/>
            </p:cNvSpPr>
            <p:nvPr/>
          </p:nvSpPr>
          <p:spPr bwMode="auto">
            <a:xfrm>
              <a:off x="1501250" y="4656138"/>
              <a:ext cx="252412" cy="338138"/>
            </a:xfrm>
            <a:custGeom>
              <a:avLst/>
              <a:gdLst/>
              <a:ahLst/>
              <a:cxnLst>
                <a:cxn ang="0">
                  <a:pos x="19" y="74"/>
                </a:cxn>
                <a:cxn ang="0">
                  <a:pos x="40" y="110"/>
                </a:cxn>
                <a:cxn ang="0">
                  <a:pos x="55" y="162"/>
                </a:cxn>
                <a:cxn ang="0">
                  <a:pos x="61" y="205"/>
                </a:cxn>
                <a:cxn ang="0">
                  <a:pos x="67" y="249"/>
                </a:cxn>
                <a:cxn ang="0">
                  <a:pos x="84" y="257"/>
                </a:cxn>
                <a:cxn ang="0">
                  <a:pos x="118" y="255"/>
                </a:cxn>
                <a:cxn ang="0">
                  <a:pos x="154" y="247"/>
                </a:cxn>
                <a:cxn ang="0">
                  <a:pos x="160" y="230"/>
                </a:cxn>
                <a:cxn ang="0">
                  <a:pos x="154" y="196"/>
                </a:cxn>
                <a:cxn ang="0">
                  <a:pos x="141" y="164"/>
                </a:cxn>
                <a:cxn ang="0">
                  <a:pos x="158" y="171"/>
                </a:cxn>
                <a:cxn ang="0">
                  <a:pos x="170" y="226"/>
                </a:cxn>
                <a:cxn ang="0">
                  <a:pos x="200" y="230"/>
                </a:cxn>
                <a:cxn ang="0">
                  <a:pos x="244" y="192"/>
                </a:cxn>
                <a:cxn ang="0">
                  <a:pos x="244" y="137"/>
                </a:cxn>
                <a:cxn ang="0">
                  <a:pos x="227" y="67"/>
                </a:cxn>
                <a:cxn ang="0">
                  <a:pos x="196" y="13"/>
                </a:cxn>
                <a:cxn ang="0">
                  <a:pos x="164" y="0"/>
                </a:cxn>
                <a:cxn ang="0">
                  <a:pos x="209" y="2"/>
                </a:cxn>
                <a:cxn ang="0">
                  <a:pos x="255" y="21"/>
                </a:cxn>
                <a:cxn ang="0">
                  <a:pos x="270" y="55"/>
                </a:cxn>
                <a:cxn ang="0">
                  <a:pos x="278" y="88"/>
                </a:cxn>
                <a:cxn ang="0">
                  <a:pos x="286" y="116"/>
                </a:cxn>
                <a:cxn ang="0">
                  <a:pos x="306" y="156"/>
                </a:cxn>
                <a:cxn ang="0">
                  <a:pos x="318" y="190"/>
                </a:cxn>
                <a:cxn ang="0">
                  <a:pos x="314" y="221"/>
                </a:cxn>
                <a:cxn ang="0">
                  <a:pos x="305" y="259"/>
                </a:cxn>
                <a:cxn ang="0">
                  <a:pos x="286" y="295"/>
                </a:cxn>
                <a:cxn ang="0">
                  <a:pos x="261" y="339"/>
                </a:cxn>
                <a:cxn ang="0">
                  <a:pos x="244" y="388"/>
                </a:cxn>
                <a:cxn ang="0">
                  <a:pos x="230" y="426"/>
                </a:cxn>
                <a:cxn ang="0">
                  <a:pos x="219" y="415"/>
                </a:cxn>
                <a:cxn ang="0">
                  <a:pos x="232" y="377"/>
                </a:cxn>
                <a:cxn ang="0">
                  <a:pos x="244" y="337"/>
                </a:cxn>
                <a:cxn ang="0">
                  <a:pos x="274" y="289"/>
                </a:cxn>
                <a:cxn ang="0">
                  <a:pos x="295" y="251"/>
                </a:cxn>
                <a:cxn ang="0">
                  <a:pos x="306" y="209"/>
                </a:cxn>
                <a:cxn ang="0">
                  <a:pos x="289" y="156"/>
                </a:cxn>
                <a:cxn ang="0">
                  <a:pos x="270" y="114"/>
                </a:cxn>
                <a:cxn ang="0">
                  <a:pos x="263" y="76"/>
                </a:cxn>
                <a:cxn ang="0">
                  <a:pos x="259" y="44"/>
                </a:cxn>
                <a:cxn ang="0">
                  <a:pos x="234" y="21"/>
                </a:cxn>
                <a:cxn ang="0">
                  <a:pos x="217" y="25"/>
                </a:cxn>
                <a:cxn ang="0">
                  <a:pos x="236" y="63"/>
                </a:cxn>
                <a:cxn ang="0">
                  <a:pos x="249" y="95"/>
                </a:cxn>
                <a:cxn ang="0">
                  <a:pos x="255" y="126"/>
                </a:cxn>
                <a:cxn ang="0">
                  <a:pos x="259" y="162"/>
                </a:cxn>
                <a:cxn ang="0">
                  <a:pos x="251" y="205"/>
                </a:cxn>
                <a:cxn ang="0">
                  <a:pos x="209" y="238"/>
                </a:cxn>
                <a:cxn ang="0">
                  <a:pos x="170" y="255"/>
                </a:cxn>
                <a:cxn ang="0">
                  <a:pos x="130" y="264"/>
                </a:cxn>
                <a:cxn ang="0">
                  <a:pos x="92" y="268"/>
                </a:cxn>
                <a:cxn ang="0">
                  <a:pos x="65" y="266"/>
                </a:cxn>
                <a:cxn ang="0">
                  <a:pos x="55" y="234"/>
                </a:cxn>
                <a:cxn ang="0">
                  <a:pos x="50" y="190"/>
                </a:cxn>
                <a:cxn ang="0">
                  <a:pos x="44" y="156"/>
                </a:cxn>
                <a:cxn ang="0">
                  <a:pos x="35" y="128"/>
                </a:cxn>
                <a:cxn ang="0">
                  <a:pos x="8" y="69"/>
                </a:cxn>
              </a:cxnLst>
              <a:rect l="0" t="0" r="r" b="b"/>
              <a:pathLst>
                <a:path w="318" h="426">
                  <a:moveTo>
                    <a:pt x="8" y="57"/>
                  </a:moveTo>
                  <a:lnTo>
                    <a:pt x="10" y="57"/>
                  </a:lnTo>
                  <a:lnTo>
                    <a:pt x="14" y="65"/>
                  </a:lnTo>
                  <a:lnTo>
                    <a:pt x="16" y="69"/>
                  </a:lnTo>
                  <a:lnTo>
                    <a:pt x="19" y="74"/>
                  </a:lnTo>
                  <a:lnTo>
                    <a:pt x="25" y="80"/>
                  </a:lnTo>
                  <a:lnTo>
                    <a:pt x="29" y="89"/>
                  </a:lnTo>
                  <a:lnTo>
                    <a:pt x="33" y="95"/>
                  </a:lnTo>
                  <a:lnTo>
                    <a:pt x="36" y="103"/>
                  </a:lnTo>
                  <a:lnTo>
                    <a:pt x="40" y="110"/>
                  </a:lnTo>
                  <a:lnTo>
                    <a:pt x="44" y="122"/>
                  </a:lnTo>
                  <a:lnTo>
                    <a:pt x="48" y="131"/>
                  </a:lnTo>
                  <a:lnTo>
                    <a:pt x="52" y="141"/>
                  </a:lnTo>
                  <a:lnTo>
                    <a:pt x="54" y="150"/>
                  </a:lnTo>
                  <a:lnTo>
                    <a:pt x="55" y="162"/>
                  </a:lnTo>
                  <a:lnTo>
                    <a:pt x="55" y="171"/>
                  </a:lnTo>
                  <a:lnTo>
                    <a:pt x="57" y="181"/>
                  </a:lnTo>
                  <a:lnTo>
                    <a:pt x="59" y="190"/>
                  </a:lnTo>
                  <a:lnTo>
                    <a:pt x="59" y="200"/>
                  </a:lnTo>
                  <a:lnTo>
                    <a:pt x="61" y="205"/>
                  </a:lnTo>
                  <a:lnTo>
                    <a:pt x="63" y="215"/>
                  </a:lnTo>
                  <a:lnTo>
                    <a:pt x="63" y="221"/>
                  </a:lnTo>
                  <a:lnTo>
                    <a:pt x="65" y="230"/>
                  </a:lnTo>
                  <a:lnTo>
                    <a:pt x="65" y="240"/>
                  </a:lnTo>
                  <a:lnTo>
                    <a:pt x="67" y="249"/>
                  </a:lnTo>
                  <a:lnTo>
                    <a:pt x="69" y="255"/>
                  </a:lnTo>
                  <a:lnTo>
                    <a:pt x="69" y="259"/>
                  </a:lnTo>
                  <a:lnTo>
                    <a:pt x="71" y="257"/>
                  </a:lnTo>
                  <a:lnTo>
                    <a:pt x="80" y="257"/>
                  </a:lnTo>
                  <a:lnTo>
                    <a:pt x="84" y="257"/>
                  </a:lnTo>
                  <a:lnTo>
                    <a:pt x="90" y="257"/>
                  </a:lnTo>
                  <a:lnTo>
                    <a:pt x="97" y="257"/>
                  </a:lnTo>
                  <a:lnTo>
                    <a:pt x="105" y="257"/>
                  </a:lnTo>
                  <a:lnTo>
                    <a:pt x="111" y="255"/>
                  </a:lnTo>
                  <a:lnTo>
                    <a:pt x="118" y="255"/>
                  </a:lnTo>
                  <a:lnTo>
                    <a:pt x="126" y="255"/>
                  </a:lnTo>
                  <a:lnTo>
                    <a:pt x="135" y="253"/>
                  </a:lnTo>
                  <a:lnTo>
                    <a:pt x="141" y="251"/>
                  </a:lnTo>
                  <a:lnTo>
                    <a:pt x="149" y="249"/>
                  </a:lnTo>
                  <a:lnTo>
                    <a:pt x="154" y="247"/>
                  </a:lnTo>
                  <a:lnTo>
                    <a:pt x="160" y="245"/>
                  </a:lnTo>
                  <a:lnTo>
                    <a:pt x="160" y="244"/>
                  </a:lnTo>
                  <a:lnTo>
                    <a:pt x="160" y="242"/>
                  </a:lnTo>
                  <a:lnTo>
                    <a:pt x="160" y="236"/>
                  </a:lnTo>
                  <a:lnTo>
                    <a:pt x="160" y="230"/>
                  </a:lnTo>
                  <a:lnTo>
                    <a:pt x="160" y="223"/>
                  </a:lnTo>
                  <a:lnTo>
                    <a:pt x="160" y="215"/>
                  </a:lnTo>
                  <a:lnTo>
                    <a:pt x="160" y="209"/>
                  </a:lnTo>
                  <a:lnTo>
                    <a:pt x="158" y="204"/>
                  </a:lnTo>
                  <a:lnTo>
                    <a:pt x="154" y="196"/>
                  </a:lnTo>
                  <a:lnTo>
                    <a:pt x="152" y="190"/>
                  </a:lnTo>
                  <a:lnTo>
                    <a:pt x="151" y="181"/>
                  </a:lnTo>
                  <a:lnTo>
                    <a:pt x="149" y="175"/>
                  </a:lnTo>
                  <a:lnTo>
                    <a:pt x="145" y="169"/>
                  </a:lnTo>
                  <a:lnTo>
                    <a:pt x="141" y="164"/>
                  </a:lnTo>
                  <a:lnTo>
                    <a:pt x="141" y="160"/>
                  </a:lnTo>
                  <a:lnTo>
                    <a:pt x="145" y="158"/>
                  </a:lnTo>
                  <a:lnTo>
                    <a:pt x="154" y="162"/>
                  </a:lnTo>
                  <a:lnTo>
                    <a:pt x="154" y="164"/>
                  </a:lnTo>
                  <a:lnTo>
                    <a:pt x="158" y="171"/>
                  </a:lnTo>
                  <a:lnTo>
                    <a:pt x="160" y="181"/>
                  </a:lnTo>
                  <a:lnTo>
                    <a:pt x="164" y="192"/>
                  </a:lnTo>
                  <a:lnTo>
                    <a:pt x="166" y="202"/>
                  </a:lnTo>
                  <a:lnTo>
                    <a:pt x="170" y="215"/>
                  </a:lnTo>
                  <a:lnTo>
                    <a:pt x="170" y="226"/>
                  </a:lnTo>
                  <a:lnTo>
                    <a:pt x="171" y="240"/>
                  </a:lnTo>
                  <a:lnTo>
                    <a:pt x="173" y="238"/>
                  </a:lnTo>
                  <a:lnTo>
                    <a:pt x="179" y="236"/>
                  </a:lnTo>
                  <a:lnTo>
                    <a:pt x="189" y="232"/>
                  </a:lnTo>
                  <a:lnTo>
                    <a:pt x="200" y="230"/>
                  </a:lnTo>
                  <a:lnTo>
                    <a:pt x="211" y="224"/>
                  </a:lnTo>
                  <a:lnTo>
                    <a:pt x="223" y="217"/>
                  </a:lnTo>
                  <a:lnTo>
                    <a:pt x="234" y="209"/>
                  </a:lnTo>
                  <a:lnTo>
                    <a:pt x="244" y="200"/>
                  </a:lnTo>
                  <a:lnTo>
                    <a:pt x="244" y="192"/>
                  </a:lnTo>
                  <a:lnTo>
                    <a:pt x="246" y="185"/>
                  </a:lnTo>
                  <a:lnTo>
                    <a:pt x="246" y="173"/>
                  </a:lnTo>
                  <a:lnTo>
                    <a:pt x="248" y="164"/>
                  </a:lnTo>
                  <a:lnTo>
                    <a:pt x="246" y="150"/>
                  </a:lnTo>
                  <a:lnTo>
                    <a:pt x="244" y="137"/>
                  </a:lnTo>
                  <a:lnTo>
                    <a:pt x="242" y="122"/>
                  </a:lnTo>
                  <a:lnTo>
                    <a:pt x="240" y="110"/>
                  </a:lnTo>
                  <a:lnTo>
                    <a:pt x="236" y="95"/>
                  </a:lnTo>
                  <a:lnTo>
                    <a:pt x="230" y="80"/>
                  </a:lnTo>
                  <a:lnTo>
                    <a:pt x="227" y="67"/>
                  </a:lnTo>
                  <a:lnTo>
                    <a:pt x="221" y="55"/>
                  </a:lnTo>
                  <a:lnTo>
                    <a:pt x="215" y="40"/>
                  </a:lnTo>
                  <a:lnTo>
                    <a:pt x="209" y="31"/>
                  </a:lnTo>
                  <a:lnTo>
                    <a:pt x="202" y="21"/>
                  </a:lnTo>
                  <a:lnTo>
                    <a:pt x="196" y="13"/>
                  </a:lnTo>
                  <a:lnTo>
                    <a:pt x="145" y="15"/>
                  </a:lnTo>
                  <a:lnTo>
                    <a:pt x="145" y="2"/>
                  </a:lnTo>
                  <a:lnTo>
                    <a:pt x="147" y="0"/>
                  </a:lnTo>
                  <a:lnTo>
                    <a:pt x="158" y="0"/>
                  </a:lnTo>
                  <a:lnTo>
                    <a:pt x="164" y="0"/>
                  </a:lnTo>
                  <a:lnTo>
                    <a:pt x="171" y="0"/>
                  </a:lnTo>
                  <a:lnTo>
                    <a:pt x="179" y="0"/>
                  </a:lnTo>
                  <a:lnTo>
                    <a:pt x="190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9" y="2"/>
                  </a:lnTo>
                  <a:lnTo>
                    <a:pt x="229" y="6"/>
                  </a:lnTo>
                  <a:lnTo>
                    <a:pt x="236" y="10"/>
                  </a:lnTo>
                  <a:lnTo>
                    <a:pt x="246" y="15"/>
                  </a:lnTo>
                  <a:lnTo>
                    <a:pt x="255" y="21"/>
                  </a:lnTo>
                  <a:lnTo>
                    <a:pt x="263" y="27"/>
                  </a:lnTo>
                  <a:lnTo>
                    <a:pt x="263" y="29"/>
                  </a:lnTo>
                  <a:lnTo>
                    <a:pt x="265" y="34"/>
                  </a:lnTo>
                  <a:lnTo>
                    <a:pt x="268" y="44"/>
                  </a:lnTo>
                  <a:lnTo>
                    <a:pt x="270" y="55"/>
                  </a:lnTo>
                  <a:lnTo>
                    <a:pt x="272" y="61"/>
                  </a:lnTo>
                  <a:lnTo>
                    <a:pt x="274" y="67"/>
                  </a:lnTo>
                  <a:lnTo>
                    <a:pt x="274" y="74"/>
                  </a:lnTo>
                  <a:lnTo>
                    <a:pt x="276" y="82"/>
                  </a:lnTo>
                  <a:lnTo>
                    <a:pt x="278" y="88"/>
                  </a:lnTo>
                  <a:lnTo>
                    <a:pt x="280" y="95"/>
                  </a:lnTo>
                  <a:lnTo>
                    <a:pt x="280" y="101"/>
                  </a:lnTo>
                  <a:lnTo>
                    <a:pt x="282" y="108"/>
                  </a:lnTo>
                  <a:lnTo>
                    <a:pt x="282" y="110"/>
                  </a:lnTo>
                  <a:lnTo>
                    <a:pt x="286" y="116"/>
                  </a:lnTo>
                  <a:lnTo>
                    <a:pt x="291" y="126"/>
                  </a:lnTo>
                  <a:lnTo>
                    <a:pt x="299" y="137"/>
                  </a:lnTo>
                  <a:lnTo>
                    <a:pt x="301" y="145"/>
                  </a:lnTo>
                  <a:lnTo>
                    <a:pt x="305" y="150"/>
                  </a:lnTo>
                  <a:lnTo>
                    <a:pt x="306" y="156"/>
                  </a:lnTo>
                  <a:lnTo>
                    <a:pt x="310" y="164"/>
                  </a:lnTo>
                  <a:lnTo>
                    <a:pt x="312" y="169"/>
                  </a:lnTo>
                  <a:lnTo>
                    <a:pt x="314" y="177"/>
                  </a:lnTo>
                  <a:lnTo>
                    <a:pt x="316" y="185"/>
                  </a:lnTo>
                  <a:lnTo>
                    <a:pt x="318" y="190"/>
                  </a:lnTo>
                  <a:lnTo>
                    <a:pt x="316" y="196"/>
                  </a:lnTo>
                  <a:lnTo>
                    <a:pt x="316" y="202"/>
                  </a:lnTo>
                  <a:lnTo>
                    <a:pt x="316" y="209"/>
                  </a:lnTo>
                  <a:lnTo>
                    <a:pt x="316" y="215"/>
                  </a:lnTo>
                  <a:lnTo>
                    <a:pt x="314" y="221"/>
                  </a:lnTo>
                  <a:lnTo>
                    <a:pt x="314" y="228"/>
                  </a:lnTo>
                  <a:lnTo>
                    <a:pt x="312" y="236"/>
                  </a:lnTo>
                  <a:lnTo>
                    <a:pt x="310" y="244"/>
                  </a:lnTo>
                  <a:lnTo>
                    <a:pt x="306" y="251"/>
                  </a:lnTo>
                  <a:lnTo>
                    <a:pt x="305" y="259"/>
                  </a:lnTo>
                  <a:lnTo>
                    <a:pt x="301" y="264"/>
                  </a:lnTo>
                  <a:lnTo>
                    <a:pt x="299" y="272"/>
                  </a:lnTo>
                  <a:lnTo>
                    <a:pt x="295" y="280"/>
                  </a:lnTo>
                  <a:lnTo>
                    <a:pt x="291" y="287"/>
                  </a:lnTo>
                  <a:lnTo>
                    <a:pt x="286" y="295"/>
                  </a:lnTo>
                  <a:lnTo>
                    <a:pt x="282" y="304"/>
                  </a:lnTo>
                  <a:lnTo>
                    <a:pt x="276" y="310"/>
                  </a:lnTo>
                  <a:lnTo>
                    <a:pt x="270" y="320"/>
                  </a:lnTo>
                  <a:lnTo>
                    <a:pt x="265" y="329"/>
                  </a:lnTo>
                  <a:lnTo>
                    <a:pt x="261" y="339"/>
                  </a:lnTo>
                  <a:lnTo>
                    <a:pt x="257" y="348"/>
                  </a:lnTo>
                  <a:lnTo>
                    <a:pt x="253" y="360"/>
                  </a:lnTo>
                  <a:lnTo>
                    <a:pt x="249" y="369"/>
                  </a:lnTo>
                  <a:lnTo>
                    <a:pt x="246" y="380"/>
                  </a:lnTo>
                  <a:lnTo>
                    <a:pt x="244" y="388"/>
                  </a:lnTo>
                  <a:lnTo>
                    <a:pt x="240" y="398"/>
                  </a:lnTo>
                  <a:lnTo>
                    <a:pt x="236" y="405"/>
                  </a:lnTo>
                  <a:lnTo>
                    <a:pt x="234" y="413"/>
                  </a:lnTo>
                  <a:lnTo>
                    <a:pt x="230" y="422"/>
                  </a:lnTo>
                  <a:lnTo>
                    <a:pt x="230" y="426"/>
                  </a:lnTo>
                  <a:lnTo>
                    <a:pt x="227" y="424"/>
                  </a:lnTo>
                  <a:lnTo>
                    <a:pt x="223" y="426"/>
                  </a:lnTo>
                  <a:lnTo>
                    <a:pt x="219" y="424"/>
                  </a:lnTo>
                  <a:lnTo>
                    <a:pt x="219" y="420"/>
                  </a:lnTo>
                  <a:lnTo>
                    <a:pt x="219" y="415"/>
                  </a:lnTo>
                  <a:lnTo>
                    <a:pt x="223" y="405"/>
                  </a:lnTo>
                  <a:lnTo>
                    <a:pt x="225" y="398"/>
                  </a:lnTo>
                  <a:lnTo>
                    <a:pt x="227" y="390"/>
                  </a:lnTo>
                  <a:lnTo>
                    <a:pt x="229" y="384"/>
                  </a:lnTo>
                  <a:lnTo>
                    <a:pt x="232" y="377"/>
                  </a:lnTo>
                  <a:lnTo>
                    <a:pt x="234" y="369"/>
                  </a:lnTo>
                  <a:lnTo>
                    <a:pt x="236" y="361"/>
                  </a:lnTo>
                  <a:lnTo>
                    <a:pt x="238" y="356"/>
                  </a:lnTo>
                  <a:lnTo>
                    <a:pt x="240" y="350"/>
                  </a:lnTo>
                  <a:lnTo>
                    <a:pt x="244" y="337"/>
                  </a:lnTo>
                  <a:lnTo>
                    <a:pt x="249" y="331"/>
                  </a:lnTo>
                  <a:lnTo>
                    <a:pt x="251" y="323"/>
                  </a:lnTo>
                  <a:lnTo>
                    <a:pt x="259" y="314"/>
                  </a:lnTo>
                  <a:lnTo>
                    <a:pt x="267" y="301"/>
                  </a:lnTo>
                  <a:lnTo>
                    <a:pt x="274" y="289"/>
                  </a:lnTo>
                  <a:lnTo>
                    <a:pt x="278" y="282"/>
                  </a:lnTo>
                  <a:lnTo>
                    <a:pt x="282" y="276"/>
                  </a:lnTo>
                  <a:lnTo>
                    <a:pt x="286" y="268"/>
                  </a:lnTo>
                  <a:lnTo>
                    <a:pt x="289" y="263"/>
                  </a:lnTo>
                  <a:lnTo>
                    <a:pt x="295" y="251"/>
                  </a:lnTo>
                  <a:lnTo>
                    <a:pt x="301" y="242"/>
                  </a:lnTo>
                  <a:lnTo>
                    <a:pt x="301" y="230"/>
                  </a:lnTo>
                  <a:lnTo>
                    <a:pt x="305" y="224"/>
                  </a:lnTo>
                  <a:lnTo>
                    <a:pt x="305" y="217"/>
                  </a:lnTo>
                  <a:lnTo>
                    <a:pt x="306" y="209"/>
                  </a:lnTo>
                  <a:lnTo>
                    <a:pt x="306" y="198"/>
                  </a:lnTo>
                  <a:lnTo>
                    <a:pt x="305" y="186"/>
                  </a:lnTo>
                  <a:lnTo>
                    <a:pt x="299" y="177"/>
                  </a:lnTo>
                  <a:lnTo>
                    <a:pt x="295" y="167"/>
                  </a:lnTo>
                  <a:lnTo>
                    <a:pt x="289" y="156"/>
                  </a:lnTo>
                  <a:lnTo>
                    <a:pt x="286" y="147"/>
                  </a:lnTo>
                  <a:lnTo>
                    <a:pt x="280" y="135"/>
                  </a:lnTo>
                  <a:lnTo>
                    <a:pt x="276" y="126"/>
                  </a:lnTo>
                  <a:lnTo>
                    <a:pt x="272" y="118"/>
                  </a:lnTo>
                  <a:lnTo>
                    <a:pt x="270" y="114"/>
                  </a:lnTo>
                  <a:lnTo>
                    <a:pt x="268" y="107"/>
                  </a:lnTo>
                  <a:lnTo>
                    <a:pt x="267" y="95"/>
                  </a:lnTo>
                  <a:lnTo>
                    <a:pt x="265" y="89"/>
                  </a:lnTo>
                  <a:lnTo>
                    <a:pt x="265" y="82"/>
                  </a:lnTo>
                  <a:lnTo>
                    <a:pt x="263" y="76"/>
                  </a:lnTo>
                  <a:lnTo>
                    <a:pt x="263" y="70"/>
                  </a:lnTo>
                  <a:lnTo>
                    <a:pt x="261" y="63"/>
                  </a:lnTo>
                  <a:lnTo>
                    <a:pt x="261" y="55"/>
                  </a:lnTo>
                  <a:lnTo>
                    <a:pt x="259" y="50"/>
                  </a:lnTo>
                  <a:lnTo>
                    <a:pt x="259" y="44"/>
                  </a:lnTo>
                  <a:lnTo>
                    <a:pt x="255" y="34"/>
                  </a:lnTo>
                  <a:lnTo>
                    <a:pt x="251" y="31"/>
                  </a:lnTo>
                  <a:lnTo>
                    <a:pt x="246" y="27"/>
                  </a:lnTo>
                  <a:lnTo>
                    <a:pt x="242" y="25"/>
                  </a:lnTo>
                  <a:lnTo>
                    <a:pt x="234" y="21"/>
                  </a:lnTo>
                  <a:lnTo>
                    <a:pt x="229" y="21"/>
                  </a:lnTo>
                  <a:lnTo>
                    <a:pt x="217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7" y="25"/>
                  </a:lnTo>
                  <a:lnTo>
                    <a:pt x="221" y="32"/>
                  </a:lnTo>
                  <a:lnTo>
                    <a:pt x="229" y="46"/>
                  </a:lnTo>
                  <a:lnTo>
                    <a:pt x="230" y="50"/>
                  </a:lnTo>
                  <a:lnTo>
                    <a:pt x="234" y="57"/>
                  </a:lnTo>
                  <a:lnTo>
                    <a:pt x="236" y="63"/>
                  </a:lnTo>
                  <a:lnTo>
                    <a:pt x="240" y="70"/>
                  </a:lnTo>
                  <a:lnTo>
                    <a:pt x="242" y="76"/>
                  </a:lnTo>
                  <a:lnTo>
                    <a:pt x="244" y="82"/>
                  </a:lnTo>
                  <a:lnTo>
                    <a:pt x="246" y="88"/>
                  </a:lnTo>
                  <a:lnTo>
                    <a:pt x="249" y="95"/>
                  </a:lnTo>
                  <a:lnTo>
                    <a:pt x="249" y="99"/>
                  </a:lnTo>
                  <a:lnTo>
                    <a:pt x="251" y="105"/>
                  </a:lnTo>
                  <a:lnTo>
                    <a:pt x="251" y="112"/>
                  </a:lnTo>
                  <a:lnTo>
                    <a:pt x="255" y="120"/>
                  </a:lnTo>
                  <a:lnTo>
                    <a:pt x="255" y="126"/>
                  </a:lnTo>
                  <a:lnTo>
                    <a:pt x="255" y="133"/>
                  </a:lnTo>
                  <a:lnTo>
                    <a:pt x="257" y="141"/>
                  </a:lnTo>
                  <a:lnTo>
                    <a:pt x="259" y="148"/>
                  </a:lnTo>
                  <a:lnTo>
                    <a:pt x="259" y="154"/>
                  </a:lnTo>
                  <a:lnTo>
                    <a:pt x="259" y="162"/>
                  </a:lnTo>
                  <a:lnTo>
                    <a:pt x="259" y="169"/>
                  </a:lnTo>
                  <a:lnTo>
                    <a:pt x="259" y="175"/>
                  </a:lnTo>
                  <a:lnTo>
                    <a:pt x="257" y="186"/>
                  </a:lnTo>
                  <a:lnTo>
                    <a:pt x="255" y="200"/>
                  </a:lnTo>
                  <a:lnTo>
                    <a:pt x="251" y="205"/>
                  </a:lnTo>
                  <a:lnTo>
                    <a:pt x="244" y="215"/>
                  </a:lnTo>
                  <a:lnTo>
                    <a:pt x="234" y="223"/>
                  </a:lnTo>
                  <a:lnTo>
                    <a:pt x="223" y="230"/>
                  </a:lnTo>
                  <a:lnTo>
                    <a:pt x="215" y="234"/>
                  </a:lnTo>
                  <a:lnTo>
                    <a:pt x="209" y="238"/>
                  </a:lnTo>
                  <a:lnTo>
                    <a:pt x="202" y="242"/>
                  </a:lnTo>
                  <a:lnTo>
                    <a:pt x="194" y="245"/>
                  </a:lnTo>
                  <a:lnTo>
                    <a:pt x="187" y="249"/>
                  </a:lnTo>
                  <a:lnTo>
                    <a:pt x="179" y="251"/>
                  </a:lnTo>
                  <a:lnTo>
                    <a:pt x="170" y="255"/>
                  </a:lnTo>
                  <a:lnTo>
                    <a:pt x="164" y="259"/>
                  </a:lnTo>
                  <a:lnTo>
                    <a:pt x="154" y="261"/>
                  </a:lnTo>
                  <a:lnTo>
                    <a:pt x="145" y="261"/>
                  </a:lnTo>
                  <a:lnTo>
                    <a:pt x="135" y="263"/>
                  </a:lnTo>
                  <a:lnTo>
                    <a:pt x="130" y="264"/>
                  </a:lnTo>
                  <a:lnTo>
                    <a:pt x="120" y="266"/>
                  </a:lnTo>
                  <a:lnTo>
                    <a:pt x="113" y="266"/>
                  </a:lnTo>
                  <a:lnTo>
                    <a:pt x="105" y="266"/>
                  </a:lnTo>
                  <a:lnTo>
                    <a:pt x="99" y="268"/>
                  </a:lnTo>
                  <a:lnTo>
                    <a:pt x="92" y="268"/>
                  </a:lnTo>
                  <a:lnTo>
                    <a:pt x="86" y="268"/>
                  </a:lnTo>
                  <a:lnTo>
                    <a:pt x="80" y="268"/>
                  </a:lnTo>
                  <a:lnTo>
                    <a:pt x="76" y="268"/>
                  </a:lnTo>
                  <a:lnTo>
                    <a:pt x="69" y="266"/>
                  </a:lnTo>
                  <a:lnTo>
                    <a:pt x="65" y="266"/>
                  </a:lnTo>
                  <a:lnTo>
                    <a:pt x="59" y="261"/>
                  </a:lnTo>
                  <a:lnTo>
                    <a:pt x="57" y="253"/>
                  </a:lnTo>
                  <a:lnTo>
                    <a:pt x="55" y="245"/>
                  </a:lnTo>
                  <a:lnTo>
                    <a:pt x="55" y="240"/>
                  </a:lnTo>
                  <a:lnTo>
                    <a:pt x="55" y="234"/>
                  </a:lnTo>
                  <a:lnTo>
                    <a:pt x="55" y="226"/>
                  </a:lnTo>
                  <a:lnTo>
                    <a:pt x="54" y="215"/>
                  </a:lnTo>
                  <a:lnTo>
                    <a:pt x="54" y="204"/>
                  </a:lnTo>
                  <a:lnTo>
                    <a:pt x="52" y="196"/>
                  </a:lnTo>
                  <a:lnTo>
                    <a:pt x="50" y="190"/>
                  </a:lnTo>
                  <a:lnTo>
                    <a:pt x="50" y="183"/>
                  </a:lnTo>
                  <a:lnTo>
                    <a:pt x="50" y="177"/>
                  </a:lnTo>
                  <a:lnTo>
                    <a:pt x="48" y="169"/>
                  </a:lnTo>
                  <a:lnTo>
                    <a:pt x="46" y="162"/>
                  </a:lnTo>
                  <a:lnTo>
                    <a:pt x="44" y="156"/>
                  </a:lnTo>
                  <a:lnTo>
                    <a:pt x="44" y="154"/>
                  </a:lnTo>
                  <a:lnTo>
                    <a:pt x="40" y="147"/>
                  </a:lnTo>
                  <a:lnTo>
                    <a:pt x="38" y="141"/>
                  </a:lnTo>
                  <a:lnTo>
                    <a:pt x="36" y="133"/>
                  </a:lnTo>
                  <a:lnTo>
                    <a:pt x="35" y="128"/>
                  </a:lnTo>
                  <a:lnTo>
                    <a:pt x="31" y="114"/>
                  </a:lnTo>
                  <a:lnTo>
                    <a:pt x="25" y="103"/>
                  </a:lnTo>
                  <a:lnTo>
                    <a:pt x="19" y="89"/>
                  </a:lnTo>
                  <a:lnTo>
                    <a:pt x="14" y="80"/>
                  </a:lnTo>
                  <a:lnTo>
                    <a:pt x="8" y="69"/>
                  </a:lnTo>
                  <a:lnTo>
                    <a:pt x="0" y="63"/>
                  </a:lnTo>
                  <a:lnTo>
                    <a:pt x="8" y="57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954"/>
            <p:cNvSpPr>
              <a:spLocks/>
            </p:cNvSpPr>
            <p:nvPr/>
          </p:nvSpPr>
          <p:spPr bwMode="auto">
            <a:xfrm>
              <a:off x="1477437" y="4727576"/>
              <a:ext cx="363537" cy="4048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1" y="6"/>
                </a:cxn>
                <a:cxn ang="0">
                  <a:pos x="30" y="16"/>
                </a:cxn>
                <a:cxn ang="0">
                  <a:pos x="38" y="27"/>
                </a:cxn>
                <a:cxn ang="0">
                  <a:pos x="44" y="42"/>
                </a:cxn>
                <a:cxn ang="0">
                  <a:pos x="49" y="58"/>
                </a:cxn>
                <a:cxn ang="0">
                  <a:pos x="53" y="71"/>
                </a:cxn>
                <a:cxn ang="0">
                  <a:pos x="55" y="82"/>
                </a:cxn>
                <a:cxn ang="0">
                  <a:pos x="59" y="101"/>
                </a:cxn>
                <a:cxn ang="0">
                  <a:pos x="63" y="120"/>
                </a:cxn>
                <a:cxn ang="0">
                  <a:pos x="66" y="134"/>
                </a:cxn>
                <a:cxn ang="0">
                  <a:pos x="72" y="145"/>
                </a:cxn>
                <a:cxn ang="0">
                  <a:pos x="80" y="160"/>
                </a:cxn>
                <a:cxn ang="0">
                  <a:pos x="93" y="181"/>
                </a:cxn>
                <a:cxn ang="0">
                  <a:pos x="108" y="202"/>
                </a:cxn>
                <a:cxn ang="0">
                  <a:pos x="125" y="225"/>
                </a:cxn>
                <a:cxn ang="0">
                  <a:pos x="146" y="248"/>
                </a:cxn>
                <a:cxn ang="0">
                  <a:pos x="169" y="271"/>
                </a:cxn>
                <a:cxn ang="0">
                  <a:pos x="194" y="293"/>
                </a:cxn>
                <a:cxn ang="0">
                  <a:pos x="228" y="322"/>
                </a:cxn>
                <a:cxn ang="0">
                  <a:pos x="272" y="356"/>
                </a:cxn>
                <a:cxn ang="0">
                  <a:pos x="319" y="392"/>
                </a:cxn>
                <a:cxn ang="0">
                  <a:pos x="363" y="426"/>
                </a:cxn>
                <a:cxn ang="0">
                  <a:pos x="405" y="457"/>
                </a:cxn>
                <a:cxn ang="0">
                  <a:pos x="435" y="482"/>
                </a:cxn>
                <a:cxn ang="0">
                  <a:pos x="454" y="497"/>
                </a:cxn>
                <a:cxn ang="0">
                  <a:pos x="458" y="508"/>
                </a:cxn>
                <a:cxn ang="0">
                  <a:pos x="447" y="506"/>
                </a:cxn>
                <a:cxn ang="0">
                  <a:pos x="430" y="487"/>
                </a:cxn>
                <a:cxn ang="0">
                  <a:pos x="411" y="472"/>
                </a:cxn>
                <a:cxn ang="0">
                  <a:pos x="399" y="461"/>
                </a:cxn>
                <a:cxn ang="0">
                  <a:pos x="380" y="447"/>
                </a:cxn>
                <a:cxn ang="0">
                  <a:pos x="363" y="436"/>
                </a:cxn>
                <a:cxn ang="0">
                  <a:pos x="344" y="425"/>
                </a:cxn>
                <a:cxn ang="0">
                  <a:pos x="316" y="404"/>
                </a:cxn>
                <a:cxn ang="0">
                  <a:pos x="285" y="381"/>
                </a:cxn>
                <a:cxn ang="0">
                  <a:pos x="251" y="356"/>
                </a:cxn>
                <a:cxn ang="0">
                  <a:pos x="220" y="331"/>
                </a:cxn>
                <a:cxn ang="0">
                  <a:pos x="196" y="310"/>
                </a:cxn>
                <a:cxn ang="0">
                  <a:pos x="179" y="299"/>
                </a:cxn>
                <a:cxn ang="0">
                  <a:pos x="171" y="291"/>
                </a:cxn>
                <a:cxn ang="0">
                  <a:pos x="158" y="280"/>
                </a:cxn>
                <a:cxn ang="0">
                  <a:pos x="144" y="265"/>
                </a:cxn>
                <a:cxn ang="0">
                  <a:pos x="125" y="246"/>
                </a:cxn>
                <a:cxn ang="0">
                  <a:pos x="108" y="223"/>
                </a:cxn>
                <a:cxn ang="0">
                  <a:pos x="89" y="198"/>
                </a:cxn>
                <a:cxn ang="0">
                  <a:pos x="70" y="172"/>
                </a:cxn>
                <a:cxn ang="0">
                  <a:pos x="57" y="143"/>
                </a:cxn>
                <a:cxn ang="0">
                  <a:pos x="53" y="128"/>
                </a:cxn>
                <a:cxn ang="0">
                  <a:pos x="49" y="116"/>
                </a:cxn>
                <a:cxn ang="0">
                  <a:pos x="46" y="97"/>
                </a:cxn>
                <a:cxn ang="0">
                  <a:pos x="40" y="77"/>
                </a:cxn>
                <a:cxn ang="0">
                  <a:pos x="34" y="58"/>
                </a:cxn>
                <a:cxn ang="0">
                  <a:pos x="28" y="42"/>
                </a:cxn>
                <a:cxn ang="0">
                  <a:pos x="21" y="27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458" h="510">
                  <a:moveTo>
                    <a:pt x="2" y="0"/>
                  </a:moveTo>
                  <a:lnTo>
                    <a:pt x="4" y="0"/>
                  </a:lnTo>
                  <a:lnTo>
                    <a:pt x="15" y="2"/>
                  </a:lnTo>
                  <a:lnTo>
                    <a:pt x="21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4" y="21"/>
                  </a:lnTo>
                  <a:lnTo>
                    <a:pt x="38" y="27"/>
                  </a:lnTo>
                  <a:lnTo>
                    <a:pt x="42" y="37"/>
                  </a:lnTo>
                  <a:lnTo>
                    <a:pt x="44" y="42"/>
                  </a:lnTo>
                  <a:lnTo>
                    <a:pt x="47" y="50"/>
                  </a:lnTo>
                  <a:lnTo>
                    <a:pt x="49" y="58"/>
                  </a:lnTo>
                  <a:lnTo>
                    <a:pt x="53" y="65"/>
                  </a:lnTo>
                  <a:lnTo>
                    <a:pt x="53" y="71"/>
                  </a:lnTo>
                  <a:lnTo>
                    <a:pt x="55" y="77"/>
                  </a:lnTo>
                  <a:lnTo>
                    <a:pt x="55" y="82"/>
                  </a:lnTo>
                  <a:lnTo>
                    <a:pt x="59" y="90"/>
                  </a:lnTo>
                  <a:lnTo>
                    <a:pt x="59" y="101"/>
                  </a:lnTo>
                  <a:lnTo>
                    <a:pt x="63" y="111"/>
                  </a:lnTo>
                  <a:lnTo>
                    <a:pt x="63" y="120"/>
                  </a:lnTo>
                  <a:lnTo>
                    <a:pt x="66" y="130"/>
                  </a:lnTo>
                  <a:lnTo>
                    <a:pt x="66" y="134"/>
                  </a:lnTo>
                  <a:lnTo>
                    <a:pt x="70" y="139"/>
                  </a:lnTo>
                  <a:lnTo>
                    <a:pt x="72" y="145"/>
                  </a:lnTo>
                  <a:lnTo>
                    <a:pt x="78" y="153"/>
                  </a:lnTo>
                  <a:lnTo>
                    <a:pt x="80" y="160"/>
                  </a:lnTo>
                  <a:lnTo>
                    <a:pt x="87" y="172"/>
                  </a:lnTo>
                  <a:lnTo>
                    <a:pt x="93" y="181"/>
                  </a:lnTo>
                  <a:lnTo>
                    <a:pt x="101" y="193"/>
                  </a:lnTo>
                  <a:lnTo>
                    <a:pt x="108" y="202"/>
                  </a:lnTo>
                  <a:lnTo>
                    <a:pt x="118" y="213"/>
                  </a:lnTo>
                  <a:lnTo>
                    <a:pt x="125" y="225"/>
                  </a:lnTo>
                  <a:lnTo>
                    <a:pt x="135" y="236"/>
                  </a:lnTo>
                  <a:lnTo>
                    <a:pt x="146" y="248"/>
                  </a:lnTo>
                  <a:lnTo>
                    <a:pt x="156" y="261"/>
                  </a:lnTo>
                  <a:lnTo>
                    <a:pt x="169" y="271"/>
                  </a:lnTo>
                  <a:lnTo>
                    <a:pt x="181" y="282"/>
                  </a:lnTo>
                  <a:lnTo>
                    <a:pt x="194" y="293"/>
                  </a:lnTo>
                  <a:lnTo>
                    <a:pt x="211" y="307"/>
                  </a:lnTo>
                  <a:lnTo>
                    <a:pt x="228" y="322"/>
                  </a:lnTo>
                  <a:lnTo>
                    <a:pt x="251" y="339"/>
                  </a:lnTo>
                  <a:lnTo>
                    <a:pt x="272" y="356"/>
                  </a:lnTo>
                  <a:lnTo>
                    <a:pt x="295" y="375"/>
                  </a:lnTo>
                  <a:lnTo>
                    <a:pt x="319" y="392"/>
                  </a:lnTo>
                  <a:lnTo>
                    <a:pt x="342" y="411"/>
                  </a:lnTo>
                  <a:lnTo>
                    <a:pt x="363" y="426"/>
                  </a:lnTo>
                  <a:lnTo>
                    <a:pt x="386" y="442"/>
                  </a:lnTo>
                  <a:lnTo>
                    <a:pt x="405" y="457"/>
                  </a:lnTo>
                  <a:lnTo>
                    <a:pt x="422" y="470"/>
                  </a:lnTo>
                  <a:lnTo>
                    <a:pt x="435" y="482"/>
                  </a:lnTo>
                  <a:lnTo>
                    <a:pt x="447" y="491"/>
                  </a:lnTo>
                  <a:lnTo>
                    <a:pt x="454" y="497"/>
                  </a:lnTo>
                  <a:lnTo>
                    <a:pt x="456" y="501"/>
                  </a:lnTo>
                  <a:lnTo>
                    <a:pt x="458" y="508"/>
                  </a:lnTo>
                  <a:lnTo>
                    <a:pt x="452" y="510"/>
                  </a:lnTo>
                  <a:lnTo>
                    <a:pt x="447" y="506"/>
                  </a:lnTo>
                  <a:lnTo>
                    <a:pt x="441" y="499"/>
                  </a:lnTo>
                  <a:lnTo>
                    <a:pt x="430" y="487"/>
                  </a:lnTo>
                  <a:lnTo>
                    <a:pt x="418" y="480"/>
                  </a:lnTo>
                  <a:lnTo>
                    <a:pt x="411" y="472"/>
                  </a:lnTo>
                  <a:lnTo>
                    <a:pt x="405" y="466"/>
                  </a:lnTo>
                  <a:lnTo>
                    <a:pt x="399" y="461"/>
                  </a:lnTo>
                  <a:lnTo>
                    <a:pt x="392" y="457"/>
                  </a:lnTo>
                  <a:lnTo>
                    <a:pt x="380" y="447"/>
                  </a:lnTo>
                  <a:lnTo>
                    <a:pt x="371" y="442"/>
                  </a:lnTo>
                  <a:lnTo>
                    <a:pt x="363" y="436"/>
                  </a:lnTo>
                  <a:lnTo>
                    <a:pt x="354" y="432"/>
                  </a:lnTo>
                  <a:lnTo>
                    <a:pt x="344" y="425"/>
                  </a:lnTo>
                  <a:lnTo>
                    <a:pt x="331" y="415"/>
                  </a:lnTo>
                  <a:lnTo>
                    <a:pt x="316" y="404"/>
                  </a:lnTo>
                  <a:lnTo>
                    <a:pt x="300" y="392"/>
                  </a:lnTo>
                  <a:lnTo>
                    <a:pt x="285" y="381"/>
                  </a:lnTo>
                  <a:lnTo>
                    <a:pt x="270" y="368"/>
                  </a:lnTo>
                  <a:lnTo>
                    <a:pt x="251" y="356"/>
                  </a:lnTo>
                  <a:lnTo>
                    <a:pt x="236" y="345"/>
                  </a:lnTo>
                  <a:lnTo>
                    <a:pt x="220" y="331"/>
                  </a:lnTo>
                  <a:lnTo>
                    <a:pt x="209" y="322"/>
                  </a:lnTo>
                  <a:lnTo>
                    <a:pt x="196" y="310"/>
                  </a:lnTo>
                  <a:lnTo>
                    <a:pt x="186" y="305"/>
                  </a:lnTo>
                  <a:lnTo>
                    <a:pt x="179" y="299"/>
                  </a:lnTo>
                  <a:lnTo>
                    <a:pt x="175" y="297"/>
                  </a:lnTo>
                  <a:lnTo>
                    <a:pt x="171" y="291"/>
                  </a:lnTo>
                  <a:lnTo>
                    <a:pt x="165" y="288"/>
                  </a:lnTo>
                  <a:lnTo>
                    <a:pt x="158" y="280"/>
                  </a:lnTo>
                  <a:lnTo>
                    <a:pt x="152" y="274"/>
                  </a:lnTo>
                  <a:lnTo>
                    <a:pt x="144" y="265"/>
                  </a:lnTo>
                  <a:lnTo>
                    <a:pt x="135" y="257"/>
                  </a:lnTo>
                  <a:lnTo>
                    <a:pt x="125" y="246"/>
                  </a:lnTo>
                  <a:lnTo>
                    <a:pt x="118" y="236"/>
                  </a:lnTo>
                  <a:lnTo>
                    <a:pt x="108" y="223"/>
                  </a:lnTo>
                  <a:lnTo>
                    <a:pt x="99" y="212"/>
                  </a:lnTo>
                  <a:lnTo>
                    <a:pt x="89" y="198"/>
                  </a:lnTo>
                  <a:lnTo>
                    <a:pt x="80" y="185"/>
                  </a:lnTo>
                  <a:lnTo>
                    <a:pt x="70" y="172"/>
                  </a:lnTo>
                  <a:lnTo>
                    <a:pt x="65" y="156"/>
                  </a:lnTo>
                  <a:lnTo>
                    <a:pt x="57" y="143"/>
                  </a:lnTo>
                  <a:lnTo>
                    <a:pt x="53" y="130"/>
                  </a:lnTo>
                  <a:lnTo>
                    <a:pt x="53" y="128"/>
                  </a:lnTo>
                  <a:lnTo>
                    <a:pt x="51" y="124"/>
                  </a:lnTo>
                  <a:lnTo>
                    <a:pt x="49" y="116"/>
                  </a:lnTo>
                  <a:lnTo>
                    <a:pt x="49" y="109"/>
                  </a:lnTo>
                  <a:lnTo>
                    <a:pt x="46" y="97"/>
                  </a:lnTo>
                  <a:lnTo>
                    <a:pt x="44" y="88"/>
                  </a:lnTo>
                  <a:lnTo>
                    <a:pt x="40" y="77"/>
                  </a:lnTo>
                  <a:lnTo>
                    <a:pt x="38" y="65"/>
                  </a:lnTo>
                  <a:lnTo>
                    <a:pt x="34" y="58"/>
                  </a:lnTo>
                  <a:lnTo>
                    <a:pt x="32" y="50"/>
                  </a:lnTo>
                  <a:lnTo>
                    <a:pt x="28" y="42"/>
                  </a:lnTo>
                  <a:lnTo>
                    <a:pt x="27" y="39"/>
                  </a:lnTo>
                  <a:lnTo>
                    <a:pt x="21" y="27"/>
                  </a:lnTo>
                  <a:lnTo>
                    <a:pt x="15" y="19"/>
                  </a:lnTo>
                  <a:lnTo>
                    <a:pt x="8" y="12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955"/>
            <p:cNvSpPr>
              <a:spLocks/>
            </p:cNvSpPr>
            <p:nvPr/>
          </p:nvSpPr>
          <p:spPr bwMode="auto">
            <a:xfrm>
              <a:off x="1440925" y="4727576"/>
              <a:ext cx="385762" cy="430213"/>
            </a:xfrm>
            <a:custGeom>
              <a:avLst/>
              <a:gdLst/>
              <a:ahLst/>
              <a:cxnLst>
                <a:cxn ang="0">
                  <a:pos x="46" y="4"/>
                </a:cxn>
                <a:cxn ang="0">
                  <a:pos x="38" y="19"/>
                </a:cxn>
                <a:cxn ang="0">
                  <a:pos x="29" y="31"/>
                </a:cxn>
                <a:cxn ang="0">
                  <a:pos x="19" y="48"/>
                </a:cxn>
                <a:cxn ang="0">
                  <a:pos x="12" y="69"/>
                </a:cxn>
                <a:cxn ang="0">
                  <a:pos x="12" y="82"/>
                </a:cxn>
                <a:cxn ang="0">
                  <a:pos x="12" y="97"/>
                </a:cxn>
                <a:cxn ang="0">
                  <a:pos x="14" y="113"/>
                </a:cxn>
                <a:cxn ang="0">
                  <a:pos x="17" y="132"/>
                </a:cxn>
                <a:cxn ang="0">
                  <a:pos x="21" y="149"/>
                </a:cxn>
                <a:cxn ang="0">
                  <a:pos x="29" y="168"/>
                </a:cxn>
                <a:cxn ang="0">
                  <a:pos x="36" y="185"/>
                </a:cxn>
                <a:cxn ang="0">
                  <a:pos x="48" y="206"/>
                </a:cxn>
                <a:cxn ang="0">
                  <a:pos x="59" y="225"/>
                </a:cxn>
                <a:cxn ang="0">
                  <a:pos x="74" y="244"/>
                </a:cxn>
                <a:cxn ang="0">
                  <a:pos x="92" y="261"/>
                </a:cxn>
                <a:cxn ang="0">
                  <a:pos x="111" y="280"/>
                </a:cxn>
                <a:cxn ang="0">
                  <a:pos x="130" y="297"/>
                </a:cxn>
                <a:cxn ang="0">
                  <a:pos x="154" y="314"/>
                </a:cxn>
                <a:cxn ang="0">
                  <a:pos x="179" y="331"/>
                </a:cxn>
                <a:cxn ang="0">
                  <a:pos x="206" y="347"/>
                </a:cxn>
                <a:cxn ang="0">
                  <a:pos x="234" y="366"/>
                </a:cxn>
                <a:cxn ang="0">
                  <a:pos x="266" y="383"/>
                </a:cxn>
                <a:cxn ang="0">
                  <a:pos x="297" y="400"/>
                </a:cxn>
                <a:cxn ang="0">
                  <a:pos x="333" y="421"/>
                </a:cxn>
                <a:cxn ang="0">
                  <a:pos x="367" y="442"/>
                </a:cxn>
                <a:cxn ang="0">
                  <a:pos x="400" y="466"/>
                </a:cxn>
                <a:cxn ang="0">
                  <a:pos x="430" y="485"/>
                </a:cxn>
                <a:cxn ang="0">
                  <a:pos x="455" y="506"/>
                </a:cxn>
                <a:cxn ang="0">
                  <a:pos x="472" y="522"/>
                </a:cxn>
                <a:cxn ang="0">
                  <a:pos x="485" y="535"/>
                </a:cxn>
                <a:cxn ang="0">
                  <a:pos x="476" y="539"/>
                </a:cxn>
                <a:cxn ang="0">
                  <a:pos x="459" y="523"/>
                </a:cxn>
                <a:cxn ang="0">
                  <a:pos x="441" y="510"/>
                </a:cxn>
                <a:cxn ang="0">
                  <a:pos x="417" y="491"/>
                </a:cxn>
                <a:cxn ang="0">
                  <a:pos x="388" y="470"/>
                </a:cxn>
                <a:cxn ang="0">
                  <a:pos x="352" y="445"/>
                </a:cxn>
                <a:cxn ang="0">
                  <a:pos x="312" y="423"/>
                </a:cxn>
                <a:cxn ang="0">
                  <a:pos x="266" y="396"/>
                </a:cxn>
                <a:cxn ang="0">
                  <a:pos x="225" y="375"/>
                </a:cxn>
                <a:cxn ang="0">
                  <a:pos x="190" y="352"/>
                </a:cxn>
                <a:cxn ang="0">
                  <a:pos x="160" y="335"/>
                </a:cxn>
                <a:cxn ang="0">
                  <a:pos x="131" y="316"/>
                </a:cxn>
                <a:cxn ang="0">
                  <a:pos x="111" y="297"/>
                </a:cxn>
                <a:cxn ang="0">
                  <a:pos x="90" y="276"/>
                </a:cxn>
                <a:cxn ang="0">
                  <a:pos x="71" y="253"/>
                </a:cxn>
                <a:cxn ang="0">
                  <a:pos x="50" y="227"/>
                </a:cxn>
                <a:cxn ang="0">
                  <a:pos x="31" y="198"/>
                </a:cxn>
                <a:cxn ang="0">
                  <a:pos x="15" y="168"/>
                </a:cxn>
                <a:cxn ang="0">
                  <a:pos x="6" y="137"/>
                </a:cxn>
                <a:cxn ang="0">
                  <a:pos x="0" y="105"/>
                </a:cxn>
                <a:cxn ang="0">
                  <a:pos x="0" y="73"/>
                </a:cxn>
                <a:cxn ang="0">
                  <a:pos x="10" y="42"/>
                </a:cxn>
                <a:cxn ang="0">
                  <a:pos x="29" y="14"/>
                </a:cxn>
                <a:cxn ang="0">
                  <a:pos x="46" y="2"/>
                </a:cxn>
              </a:cxnLst>
              <a:rect l="0" t="0" r="r" b="b"/>
              <a:pathLst>
                <a:path w="485" h="542">
                  <a:moveTo>
                    <a:pt x="46" y="2"/>
                  </a:moveTo>
                  <a:lnTo>
                    <a:pt x="46" y="4"/>
                  </a:lnTo>
                  <a:lnTo>
                    <a:pt x="44" y="8"/>
                  </a:lnTo>
                  <a:lnTo>
                    <a:pt x="38" y="19"/>
                  </a:lnTo>
                  <a:lnTo>
                    <a:pt x="33" y="23"/>
                  </a:lnTo>
                  <a:lnTo>
                    <a:pt x="29" y="31"/>
                  </a:lnTo>
                  <a:lnTo>
                    <a:pt x="23" y="39"/>
                  </a:lnTo>
                  <a:lnTo>
                    <a:pt x="19" y="48"/>
                  </a:lnTo>
                  <a:lnTo>
                    <a:pt x="15" y="58"/>
                  </a:lnTo>
                  <a:lnTo>
                    <a:pt x="12" y="69"/>
                  </a:lnTo>
                  <a:lnTo>
                    <a:pt x="12" y="77"/>
                  </a:lnTo>
                  <a:lnTo>
                    <a:pt x="12" y="82"/>
                  </a:lnTo>
                  <a:lnTo>
                    <a:pt x="12" y="90"/>
                  </a:lnTo>
                  <a:lnTo>
                    <a:pt x="12" y="97"/>
                  </a:lnTo>
                  <a:lnTo>
                    <a:pt x="12" y="105"/>
                  </a:lnTo>
                  <a:lnTo>
                    <a:pt x="14" y="113"/>
                  </a:lnTo>
                  <a:lnTo>
                    <a:pt x="15" y="122"/>
                  </a:lnTo>
                  <a:lnTo>
                    <a:pt x="17" y="132"/>
                  </a:lnTo>
                  <a:lnTo>
                    <a:pt x="19" y="139"/>
                  </a:lnTo>
                  <a:lnTo>
                    <a:pt x="21" y="149"/>
                  </a:lnTo>
                  <a:lnTo>
                    <a:pt x="25" y="156"/>
                  </a:lnTo>
                  <a:lnTo>
                    <a:pt x="29" y="168"/>
                  </a:lnTo>
                  <a:lnTo>
                    <a:pt x="33" y="175"/>
                  </a:lnTo>
                  <a:lnTo>
                    <a:pt x="36" y="185"/>
                  </a:lnTo>
                  <a:lnTo>
                    <a:pt x="40" y="194"/>
                  </a:lnTo>
                  <a:lnTo>
                    <a:pt x="48" y="206"/>
                  </a:lnTo>
                  <a:lnTo>
                    <a:pt x="54" y="215"/>
                  </a:lnTo>
                  <a:lnTo>
                    <a:pt x="59" y="225"/>
                  </a:lnTo>
                  <a:lnTo>
                    <a:pt x="67" y="232"/>
                  </a:lnTo>
                  <a:lnTo>
                    <a:pt x="74" y="244"/>
                  </a:lnTo>
                  <a:lnTo>
                    <a:pt x="82" y="251"/>
                  </a:lnTo>
                  <a:lnTo>
                    <a:pt x="92" y="261"/>
                  </a:lnTo>
                  <a:lnTo>
                    <a:pt x="99" y="271"/>
                  </a:lnTo>
                  <a:lnTo>
                    <a:pt x="111" y="280"/>
                  </a:lnTo>
                  <a:lnTo>
                    <a:pt x="120" y="288"/>
                  </a:lnTo>
                  <a:lnTo>
                    <a:pt x="130" y="297"/>
                  </a:lnTo>
                  <a:lnTo>
                    <a:pt x="141" y="305"/>
                  </a:lnTo>
                  <a:lnTo>
                    <a:pt x="154" y="314"/>
                  </a:lnTo>
                  <a:lnTo>
                    <a:pt x="166" y="322"/>
                  </a:lnTo>
                  <a:lnTo>
                    <a:pt x="179" y="331"/>
                  </a:lnTo>
                  <a:lnTo>
                    <a:pt x="192" y="337"/>
                  </a:lnTo>
                  <a:lnTo>
                    <a:pt x="206" y="347"/>
                  </a:lnTo>
                  <a:lnTo>
                    <a:pt x="221" y="356"/>
                  </a:lnTo>
                  <a:lnTo>
                    <a:pt x="234" y="366"/>
                  </a:lnTo>
                  <a:lnTo>
                    <a:pt x="249" y="373"/>
                  </a:lnTo>
                  <a:lnTo>
                    <a:pt x="266" y="383"/>
                  </a:lnTo>
                  <a:lnTo>
                    <a:pt x="282" y="390"/>
                  </a:lnTo>
                  <a:lnTo>
                    <a:pt x="297" y="400"/>
                  </a:lnTo>
                  <a:lnTo>
                    <a:pt x="316" y="411"/>
                  </a:lnTo>
                  <a:lnTo>
                    <a:pt x="333" y="421"/>
                  </a:lnTo>
                  <a:lnTo>
                    <a:pt x="350" y="432"/>
                  </a:lnTo>
                  <a:lnTo>
                    <a:pt x="367" y="442"/>
                  </a:lnTo>
                  <a:lnTo>
                    <a:pt x="382" y="455"/>
                  </a:lnTo>
                  <a:lnTo>
                    <a:pt x="400" y="466"/>
                  </a:lnTo>
                  <a:lnTo>
                    <a:pt x="413" y="476"/>
                  </a:lnTo>
                  <a:lnTo>
                    <a:pt x="430" y="485"/>
                  </a:lnTo>
                  <a:lnTo>
                    <a:pt x="441" y="495"/>
                  </a:lnTo>
                  <a:lnTo>
                    <a:pt x="455" y="506"/>
                  </a:lnTo>
                  <a:lnTo>
                    <a:pt x="462" y="514"/>
                  </a:lnTo>
                  <a:lnTo>
                    <a:pt x="472" y="522"/>
                  </a:lnTo>
                  <a:lnTo>
                    <a:pt x="478" y="529"/>
                  </a:lnTo>
                  <a:lnTo>
                    <a:pt x="485" y="535"/>
                  </a:lnTo>
                  <a:lnTo>
                    <a:pt x="478" y="542"/>
                  </a:lnTo>
                  <a:lnTo>
                    <a:pt x="476" y="539"/>
                  </a:lnTo>
                  <a:lnTo>
                    <a:pt x="466" y="531"/>
                  </a:lnTo>
                  <a:lnTo>
                    <a:pt x="459" y="523"/>
                  </a:lnTo>
                  <a:lnTo>
                    <a:pt x="451" y="518"/>
                  </a:lnTo>
                  <a:lnTo>
                    <a:pt x="441" y="510"/>
                  </a:lnTo>
                  <a:lnTo>
                    <a:pt x="432" y="501"/>
                  </a:lnTo>
                  <a:lnTo>
                    <a:pt x="417" y="491"/>
                  </a:lnTo>
                  <a:lnTo>
                    <a:pt x="403" y="482"/>
                  </a:lnTo>
                  <a:lnTo>
                    <a:pt x="388" y="470"/>
                  </a:lnTo>
                  <a:lnTo>
                    <a:pt x="371" y="459"/>
                  </a:lnTo>
                  <a:lnTo>
                    <a:pt x="352" y="445"/>
                  </a:lnTo>
                  <a:lnTo>
                    <a:pt x="333" y="434"/>
                  </a:lnTo>
                  <a:lnTo>
                    <a:pt x="312" y="423"/>
                  </a:lnTo>
                  <a:lnTo>
                    <a:pt x="289" y="411"/>
                  </a:lnTo>
                  <a:lnTo>
                    <a:pt x="266" y="396"/>
                  </a:lnTo>
                  <a:lnTo>
                    <a:pt x="246" y="385"/>
                  </a:lnTo>
                  <a:lnTo>
                    <a:pt x="225" y="375"/>
                  </a:lnTo>
                  <a:lnTo>
                    <a:pt x="208" y="364"/>
                  </a:lnTo>
                  <a:lnTo>
                    <a:pt x="190" y="352"/>
                  </a:lnTo>
                  <a:lnTo>
                    <a:pt x="175" y="345"/>
                  </a:lnTo>
                  <a:lnTo>
                    <a:pt x="160" y="335"/>
                  </a:lnTo>
                  <a:lnTo>
                    <a:pt x="147" y="326"/>
                  </a:lnTo>
                  <a:lnTo>
                    <a:pt x="131" y="316"/>
                  </a:lnTo>
                  <a:lnTo>
                    <a:pt x="120" y="307"/>
                  </a:lnTo>
                  <a:lnTo>
                    <a:pt x="111" y="297"/>
                  </a:lnTo>
                  <a:lnTo>
                    <a:pt x="99" y="288"/>
                  </a:lnTo>
                  <a:lnTo>
                    <a:pt x="90" y="276"/>
                  </a:lnTo>
                  <a:lnTo>
                    <a:pt x="80" y="265"/>
                  </a:lnTo>
                  <a:lnTo>
                    <a:pt x="71" y="253"/>
                  </a:lnTo>
                  <a:lnTo>
                    <a:pt x="61" y="242"/>
                  </a:lnTo>
                  <a:lnTo>
                    <a:pt x="50" y="227"/>
                  </a:lnTo>
                  <a:lnTo>
                    <a:pt x="40" y="213"/>
                  </a:lnTo>
                  <a:lnTo>
                    <a:pt x="31" y="198"/>
                  </a:lnTo>
                  <a:lnTo>
                    <a:pt x="25" y="183"/>
                  </a:lnTo>
                  <a:lnTo>
                    <a:pt x="15" y="168"/>
                  </a:lnTo>
                  <a:lnTo>
                    <a:pt x="10" y="153"/>
                  </a:lnTo>
                  <a:lnTo>
                    <a:pt x="6" y="137"/>
                  </a:lnTo>
                  <a:lnTo>
                    <a:pt x="4" y="122"/>
                  </a:lnTo>
                  <a:lnTo>
                    <a:pt x="0" y="105"/>
                  </a:lnTo>
                  <a:lnTo>
                    <a:pt x="0" y="90"/>
                  </a:lnTo>
                  <a:lnTo>
                    <a:pt x="0" y="73"/>
                  </a:lnTo>
                  <a:lnTo>
                    <a:pt x="4" y="58"/>
                  </a:lnTo>
                  <a:lnTo>
                    <a:pt x="10" y="42"/>
                  </a:lnTo>
                  <a:lnTo>
                    <a:pt x="19" y="2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956"/>
            <p:cNvSpPr>
              <a:spLocks/>
            </p:cNvSpPr>
            <p:nvPr/>
          </p:nvSpPr>
          <p:spPr bwMode="auto">
            <a:xfrm>
              <a:off x="1812400" y="5148263"/>
              <a:ext cx="34925" cy="44450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0" y="34"/>
                </a:cxn>
                <a:cxn ang="0">
                  <a:pos x="4" y="44"/>
                </a:cxn>
                <a:cxn ang="0">
                  <a:pos x="8" y="51"/>
                </a:cxn>
                <a:cxn ang="0">
                  <a:pos x="17" y="55"/>
                </a:cxn>
                <a:cxn ang="0">
                  <a:pos x="27" y="51"/>
                </a:cxn>
                <a:cxn ang="0">
                  <a:pos x="36" y="44"/>
                </a:cxn>
                <a:cxn ang="0">
                  <a:pos x="42" y="32"/>
                </a:cxn>
                <a:cxn ang="0">
                  <a:pos x="44" y="27"/>
                </a:cxn>
                <a:cxn ang="0">
                  <a:pos x="40" y="23"/>
                </a:cxn>
                <a:cxn ang="0">
                  <a:pos x="36" y="23"/>
                </a:cxn>
                <a:cxn ang="0">
                  <a:pos x="32" y="23"/>
                </a:cxn>
                <a:cxn ang="0">
                  <a:pos x="30" y="29"/>
                </a:cxn>
                <a:cxn ang="0">
                  <a:pos x="29" y="34"/>
                </a:cxn>
                <a:cxn ang="0">
                  <a:pos x="27" y="40"/>
                </a:cxn>
                <a:cxn ang="0">
                  <a:pos x="23" y="44"/>
                </a:cxn>
                <a:cxn ang="0">
                  <a:pos x="19" y="46"/>
                </a:cxn>
                <a:cxn ang="0">
                  <a:pos x="13" y="44"/>
                </a:cxn>
                <a:cxn ang="0">
                  <a:pos x="10" y="36"/>
                </a:cxn>
                <a:cxn ang="0">
                  <a:pos x="8" y="29"/>
                </a:cxn>
                <a:cxn ang="0">
                  <a:pos x="10" y="23"/>
                </a:cxn>
                <a:cxn ang="0">
                  <a:pos x="11" y="19"/>
                </a:cxn>
                <a:cxn ang="0">
                  <a:pos x="17" y="15"/>
                </a:cxn>
                <a:cxn ang="0">
                  <a:pos x="19" y="15"/>
                </a:cxn>
                <a:cxn ang="0">
                  <a:pos x="23" y="13"/>
                </a:cxn>
                <a:cxn ang="0">
                  <a:pos x="25" y="4"/>
                </a:cxn>
                <a:cxn ang="0">
                  <a:pos x="19" y="0"/>
                </a:cxn>
                <a:cxn ang="0">
                  <a:pos x="10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44" h="55">
                  <a:moveTo>
                    <a:pt x="8" y="4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4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4" y="44"/>
                  </a:lnTo>
                  <a:lnTo>
                    <a:pt x="8" y="51"/>
                  </a:lnTo>
                  <a:lnTo>
                    <a:pt x="17" y="55"/>
                  </a:lnTo>
                  <a:lnTo>
                    <a:pt x="27" y="51"/>
                  </a:lnTo>
                  <a:lnTo>
                    <a:pt x="36" y="44"/>
                  </a:lnTo>
                  <a:lnTo>
                    <a:pt x="42" y="32"/>
                  </a:lnTo>
                  <a:lnTo>
                    <a:pt x="44" y="27"/>
                  </a:lnTo>
                  <a:lnTo>
                    <a:pt x="40" y="23"/>
                  </a:lnTo>
                  <a:lnTo>
                    <a:pt x="36" y="23"/>
                  </a:lnTo>
                  <a:lnTo>
                    <a:pt x="32" y="23"/>
                  </a:lnTo>
                  <a:lnTo>
                    <a:pt x="30" y="29"/>
                  </a:lnTo>
                  <a:lnTo>
                    <a:pt x="29" y="34"/>
                  </a:lnTo>
                  <a:lnTo>
                    <a:pt x="27" y="40"/>
                  </a:lnTo>
                  <a:lnTo>
                    <a:pt x="23" y="44"/>
                  </a:lnTo>
                  <a:lnTo>
                    <a:pt x="19" y="46"/>
                  </a:lnTo>
                  <a:lnTo>
                    <a:pt x="13" y="44"/>
                  </a:lnTo>
                  <a:lnTo>
                    <a:pt x="10" y="36"/>
                  </a:lnTo>
                  <a:lnTo>
                    <a:pt x="8" y="29"/>
                  </a:lnTo>
                  <a:lnTo>
                    <a:pt x="10" y="23"/>
                  </a:lnTo>
                  <a:lnTo>
                    <a:pt x="11" y="19"/>
                  </a:lnTo>
                  <a:lnTo>
                    <a:pt x="17" y="15"/>
                  </a:lnTo>
                  <a:lnTo>
                    <a:pt x="19" y="15"/>
                  </a:lnTo>
                  <a:lnTo>
                    <a:pt x="23" y="13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57"/>
            <p:cNvSpPr>
              <a:spLocks/>
            </p:cNvSpPr>
            <p:nvPr/>
          </p:nvSpPr>
          <p:spPr bwMode="auto">
            <a:xfrm>
              <a:off x="1829862" y="5133976"/>
              <a:ext cx="30162" cy="3810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21" y="4"/>
                </a:cxn>
                <a:cxn ang="0">
                  <a:pos x="19" y="2"/>
                </a:cxn>
                <a:cxn ang="0">
                  <a:pos x="13" y="0"/>
                </a:cxn>
                <a:cxn ang="0">
                  <a:pos x="7" y="4"/>
                </a:cxn>
                <a:cxn ang="0">
                  <a:pos x="2" y="8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0" y="23"/>
                </a:cxn>
                <a:cxn ang="0">
                  <a:pos x="0" y="29"/>
                </a:cxn>
                <a:cxn ang="0">
                  <a:pos x="2" y="36"/>
                </a:cxn>
                <a:cxn ang="0">
                  <a:pos x="7" y="42"/>
                </a:cxn>
                <a:cxn ang="0">
                  <a:pos x="13" y="48"/>
                </a:cxn>
                <a:cxn ang="0">
                  <a:pos x="21" y="49"/>
                </a:cxn>
                <a:cxn ang="0">
                  <a:pos x="30" y="46"/>
                </a:cxn>
                <a:cxn ang="0">
                  <a:pos x="32" y="38"/>
                </a:cxn>
                <a:cxn ang="0">
                  <a:pos x="36" y="30"/>
                </a:cxn>
                <a:cxn ang="0">
                  <a:pos x="38" y="23"/>
                </a:cxn>
                <a:cxn ang="0">
                  <a:pos x="36" y="19"/>
                </a:cxn>
                <a:cxn ang="0">
                  <a:pos x="30" y="19"/>
                </a:cxn>
                <a:cxn ang="0">
                  <a:pos x="28" y="27"/>
                </a:cxn>
                <a:cxn ang="0">
                  <a:pos x="26" y="38"/>
                </a:cxn>
                <a:cxn ang="0">
                  <a:pos x="23" y="42"/>
                </a:cxn>
                <a:cxn ang="0">
                  <a:pos x="17" y="38"/>
                </a:cxn>
                <a:cxn ang="0">
                  <a:pos x="11" y="32"/>
                </a:cxn>
                <a:cxn ang="0">
                  <a:pos x="6" y="25"/>
                </a:cxn>
                <a:cxn ang="0">
                  <a:pos x="6" y="19"/>
                </a:cxn>
                <a:cxn ang="0">
                  <a:pos x="11" y="13"/>
                </a:cxn>
                <a:cxn ang="0">
                  <a:pos x="21" y="13"/>
                </a:cxn>
                <a:cxn ang="0">
                  <a:pos x="28" y="13"/>
                </a:cxn>
                <a:cxn ang="0">
                  <a:pos x="30" y="10"/>
                </a:cxn>
                <a:cxn ang="0">
                  <a:pos x="25" y="4"/>
                </a:cxn>
                <a:cxn ang="0">
                  <a:pos x="23" y="6"/>
                </a:cxn>
                <a:cxn ang="0">
                  <a:pos x="23" y="6"/>
                </a:cxn>
              </a:cxnLst>
              <a:rect l="0" t="0" r="r" b="b"/>
              <a:pathLst>
                <a:path w="38" h="49">
                  <a:moveTo>
                    <a:pt x="23" y="6"/>
                  </a:moveTo>
                  <a:lnTo>
                    <a:pt x="21" y="4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7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2" y="36"/>
                  </a:lnTo>
                  <a:lnTo>
                    <a:pt x="7" y="42"/>
                  </a:lnTo>
                  <a:lnTo>
                    <a:pt x="13" y="48"/>
                  </a:lnTo>
                  <a:lnTo>
                    <a:pt x="21" y="49"/>
                  </a:lnTo>
                  <a:lnTo>
                    <a:pt x="30" y="46"/>
                  </a:lnTo>
                  <a:lnTo>
                    <a:pt x="32" y="38"/>
                  </a:lnTo>
                  <a:lnTo>
                    <a:pt x="36" y="30"/>
                  </a:lnTo>
                  <a:lnTo>
                    <a:pt x="38" y="23"/>
                  </a:lnTo>
                  <a:lnTo>
                    <a:pt x="36" y="19"/>
                  </a:lnTo>
                  <a:lnTo>
                    <a:pt x="30" y="19"/>
                  </a:lnTo>
                  <a:lnTo>
                    <a:pt x="28" y="27"/>
                  </a:lnTo>
                  <a:lnTo>
                    <a:pt x="26" y="38"/>
                  </a:lnTo>
                  <a:lnTo>
                    <a:pt x="23" y="42"/>
                  </a:lnTo>
                  <a:lnTo>
                    <a:pt x="17" y="38"/>
                  </a:lnTo>
                  <a:lnTo>
                    <a:pt x="11" y="32"/>
                  </a:lnTo>
                  <a:lnTo>
                    <a:pt x="6" y="25"/>
                  </a:lnTo>
                  <a:lnTo>
                    <a:pt x="6" y="19"/>
                  </a:lnTo>
                  <a:lnTo>
                    <a:pt x="11" y="13"/>
                  </a:lnTo>
                  <a:lnTo>
                    <a:pt x="21" y="13"/>
                  </a:lnTo>
                  <a:lnTo>
                    <a:pt x="28" y="13"/>
                  </a:lnTo>
                  <a:lnTo>
                    <a:pt x="30" y="10"/>
                  </a:lnTo>
                  <a:lnTo>
                    <a:pt x="25" y="4"/>
                  </a:lnTo>
                  <a:lnTo>
                    <a:pt x="23" y="6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958"/>
            <p:cNvSpPr>
              <a:spLocks/>
            </p:cNvSpPr>
            <p:nvPr/>
          </p:nvSpPr>
          <p:spPr bwMode="auto">
            <a:xfrm>
              <a:off x="1856850" y="5118101"/>
              <a:ext cx="20637" cy="333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14" y="15"/>
                </a:cxn>
                <a:cxn ang="0">
                  <a:pos x="14" y="21"/>
                </a:cxn>
                <a:cxn ang="0">
                  <a:pos x="14" y="29"/>
                </a:cxn>
                <a:cxn ang="0">
                  <a:pos x="14" y="32"/>
                </a:cxn>
                <a:cxn ang="0">
                  <a:pos x="14" y="36"/>
                </a:cxn>
                <a:cxn ang="0">
                  <a:pos x="19" y="42"/>
                </a:cxn>
                <a:cxn ang="0">
                  <a:pos x="21" y="38"/>
                </a:cxn>
                <a:cxn ang="0">
                  <a:pos x="23" y="36"/>
                </a:cxn>
                <a:cxn ang="0">
                  <a:pos x="25" y="29"/>
                </a:cxn>
                <a:cxn ang="0">
                  <a:pos x="27" y="23"/>
                </a:cxn>
                <a:cxn ang="0">
                  <a:pos x="23" y="11"/>
                </a:cxn>
                <a:cxn ang="0">
                  <a:pos x="17" y="4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7" h="42">
                  <a:moveTo>
                    <a:pt x="0" y="4"/>
                  </a:moveTo>
                  <a:lnTo>
                    <a:pt x="2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14" y="15"/>
                  </a:lnTo>
                  <a:lnTo>
                    <a:pt x="14" y="21"/>
                  </a:lnTo>
                  <a:lnTo>
                    <a:pt x="14" y="29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9" y="42"/>
                  </a:lnTo>
                  <a:lnTo>
                    <a:pt x="21" y="38"/>
                  </a:lnTo>
                  <a:lnTo>
                    <a:pt x="23" y="36"/>
                  </a:lnTo>
                  <a:lnTo>
                    <a:pt x="25" y="29"/>
                  </a:lnTo>
                  <a:lnTo>
                    <a:pt x="27" y="23"/>
                  </a:lnTo>
                  <a:lnTo>
                    <a:pt x="23" y="11"/>
                  </a:lnTo>
                  <a:lnTo>
                    <a:pt x="17" y="4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959"/>
            <p:cNvSpPr>
              <a:spLocks/>
            </p:cNvSpPr>
            <p:nvPr/>
          </p:nvSpPr>
          <p:spPr bwMode="auto">
            <a:xfrm>
              <a:off x="1866375" y="5140326"/>
              <a:ext cx="112712" cy="127000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41" y="19"/>
                </a:cxn>
                <a:cxn ang="0">
                  <a:pos x="64" y="28"/>
                </a:cxn>
                <a:cxn ang="0">
                  <a:pos x="70" y="47"/>
                </a:cxn>
                <a:cxn ang="0">
                  <a:pos x="79" y="76"/>
                </a:cxn>
                <a:cxn ang="0">
                  <a:pos x="93" y="91"/>
                </a:cxn>
                <a:cxn ang="0">
                  <a:pos x="114" y="104"/>
                </a:cxn>
                <a:cxn ang="0">
                  <a:pos x="129" y="117"/>
                </a:cxn>
                <a:cxn ang="0">
                  <a:pos x="129" y="129"/>
                </a:cxn>
                <a:cxn ang="0">
                  <a:pos x="110" y="125"/>
                </a:cxn>
                <a:cxn ang="0">
                  <a:pos x="87" y="108"/>
                </a:cxn>
                <a:cxn ang="0">
                  <a:pos x="72" y="85"/>
                </a:cxn>
                <a:cxn ang="0">
                  <a:pos x="58" y="70"/>
                </a:cxn>
                <a:cxn ang="0">
                  <a:pos x="39" y="55"/>
                </a:cxn>
                <a:cxn ang="0">
                  <a:pos x="32" y="64"/>
                </a:cxn>
                <a:cxn ang="0">
                  <a:pos x="30" y="79"/>
                </a:cxn>
                <a:cxn ang="0">
                  <a:pos x="26" y="98"/>
                </a:cxn>
                <a:cxn ang="0">
                  <a:pos x="20" y="112"/>
                </a:cxn>
                <a:cxn ang="0">
                  <a:pos x="28" y="127"/>
                </a:cxn>
                <a:cxn ang="0">
                  <a:pos x="45" y="129"/>
                </a:cxn>
                <a:cxn ang="0">
                  <a:pos x="70" y="131"/>
                </a:cxn>
                <a:cxn ang="0">
                  <a:pos x="72" y="138"/>
                </a:cxn>
                <a:cxn ang="0">
                  <a:pos x="51" y="148"/>
                </a:cxn>
                <a:cxn ang="0">
                  <a:pos x="30" y="150"/>
                </a:cxn>
                <a:cxn ang="0">
                  <a:pos x="15" y="142"/>
                </a:cxn>
                <a:cxn ang="0">
                  <a:pos x="11" y="117"/>
                </a:cxn>
                <a:cxn ang="0">
                  <a:pos x="11" y="98"/>
                </a:cxn>
                <a:cxn ang="0">
                  <a:pos x="11" y="79"/>
                </a:cxn>
                <a:cxn ang="0">
                  <a:pos x="7" y="66"/>
                </a:cxn>
                <a:cxn ang="0">
                  <a:pos x="1" y="78"/>
                </a:cxn>
                <a:cxn ang="0">
                  <a:pos x="0" y="102"/>
                </a:cxn>
                <a:cxn ang="0">
                  <a:pos x="0" y="129"/>
                </a:cxn>
                <a:cxn ang="0">
                  <a:pos x="7" y="150"/>
                </a:cxn>
                <a:cxn ang="0">
                  <a:pos x="26" y="157"/>
                </a:cxn>
                <a:cxn ang="0">
                  <a:pos x="41" y="155"/>
                </a:cxn>
                <a:cxn ang="0">
                  <a:pos x="64" y="150"/>
                </a:cxn>
                <a:cxn ang="0">
                  <a:pos x="81" y="144"/>
                </a:cxn>
                <a:cxn ang="0">
                  <a:pos x="85" y="127"/>
                </a:cxn>
                <a:cxn ang="0">
                  <a:pos x="70" y="123"/>
                </a:cxn>
                <a:cxn ang="0">
                  <a:pos x="45" y="121"/>
                </a:cxn>
                <a:cxn ang="0">
                  <a:pos x="34" y="104"/>
                </a:cxn>
                <a:cxn ang="0">
                  <a:pos x="36" y="89"/>
                </a:cxn>
                <a:cxn ang="0">
                  <a:pos x="41" y="70"/>
                </a:cxn>
                <a:cxn ang="0">
                  <a:pos x="70" y="104"/>
                </a:cxn>
                <a:cxn ang="0">
                  <a:pos x="87" y="125"/>
                </a:cxn>
                <a:cxn ang="0">
                  <a:pos x="110" y="136"/>
                </a:cxn>
                <a:cxn ang="0">
                  <a:pos x="131" y="135"/>
                </a:cxn>
                <a:cxn ang="0">
                  <a:pos x="140" y="114"/>
                </a:cxn>
                <a:cxn ang="0">
                  <a:pos x="121" y="102"/>
                </a:cxn>
                <a:cxn ang="0">
                  <a:pos x="98" y="85"/>
                </a:cxn>
                <a:cxn ang="0">
                  <a:pos x="87" y="70"/>
                </a:cxn>
                <a:cxn ang="0">
                  <a:pos x="85" y="51"/>
                </a:cxn>
                <a:cxn ang="0">
                  <a:pos x="76" y="28"/>
                </a:cxn>
                <a:cxn ang="0">
                  <a:pos x="55" y="15"/>
                </a:cxn>
                <a:cxn ang="0">
                  <a:pos x="26" y="3"/>
                </a:cxn>
                <a:cxn ang="0">
                  <a:pos x="11" y="0"/>
                </a:cxn>
              </a:cxnLst>
              <a:rect l="0" t="0" r="r" b="b"/>
              <a:pathLst>
                <a:path w="140" h="159">
                  <a:moveTo>
                    <a:pt x="5" y="7"/>
                  </a:moveTo>
                  <a:lnTo>
                    <a:pt x="7" y="7"/>
                  </a:lnTo>
                  <a:lnTo>
                    <a:pt x="15" y="9"/>
                  </a:lnTo>
                  <a:lnTo>
                    <a:pt x="22" y="11"/>
                  </a:lnTo>
                  <a:lnTo>
                    <a:pt x="34" y="15"/>
                  </a:lnTo>
                  <a:lnTo>
                    <a:pt x="41" y="19"/>
                  </a:lnTo>
                  <a:lnTo>
                    <a:pt x="51" y="20"/>
                  </a:lnTo>
                  <a:lnTo>
                    <a:pt x="58" y="24"/>
                  </a:lnTo>
                  <a:lnTo>
                    <a:pt x="64" y="28"/>
                  </a:lnTo>
                  <a:lnTo>
                    <a:pt x="66" y="32"/>
                  </a:lnTo>
                  <a:lnTo>
                    <a:pt x="68" y="39"/>
                  </a:lnTo>
                  <a:lnTo>
                    <a:pt x="70" y="47"/>
                  </a:lnTo>
                  <a:lnTo>
                    <a:pt x="72" y="58"/>
                  </a:lnTo>
                  <a:lnTo>
                    <a:pt x="76" y="66"/>
                  </a:lnTo>
                  <a:lnTo>
                    <a:pt x="79" y="76"/>
                  </a:lnTo>
                  <a:lnTo>
                    <a:pt x="81" y="83"/>
                  </a:lnTo>
                  <a:lnTo>
                    <a:pt x="89" y="89"/>
                  </a:lnTo>
                  <a:lnTo>
                    <a:pt x="93" y="91"/>
                  </a:lnTo>
                  <a:lnTo>
                    <a:pt x="100" y="95"/>
                  </a:lnTo>
                  <a:lnTo>
                    <a:pt x="106" y="98"/>
                  </a:lnTo>
                  <a:lnTo>
                    <a:pt x="114" y="104"/>
                  </a:lnTo>
                  <a:lnTo>
                    <a:pt x="119" y="108"/>
                  </a:lnTo>
                  <a:lnTo>
                    <a:pt x="125" y="114"/>
                  </a:lnTo>
                  <a:lnTo>
                    <a:pt x="129" y="117"/>
                  </a:lnTo>
                  <a:lnTo>
                    <a:pt x="131" y="121"/>
                  </a:lnTo>
                  <a:lnTo>
                    <a:pt x="129" y="125"/>
                  </a:lnTo>
                  <a:lnTo>
                    <a:pt x="129" y="129"/>
                  </a:lnTo>
                  <a:lnTo>
                    <a:pt x="125" y="131"/>
                  </a:lnTo>
                  <a:lnTo>
                    <a:pt x="119" y="131"/>
                  </a:lnTo>
                  <a:lnTo>
                    <a:pt x="110" y="125"/>
                  </a:lnTo>
                  <a:lnTo>
                    <a:pt x="98" y="119"/>
                  </a:lnTo>
                  <a:lnTo>
                    <a:pt x="93" y="114"/>
                  </a:lnTo>
                  <a:lnTo>
                    <a:pt x="87" y="108"/>
                  </a:lnTo>
                  <a:lnTo>
                    <a:pt x="81" y="98"/>
                  </a:lnTo>
                  <a:lnTo>
                    <a:pt x="76" y="89"/>
                  </a:lnTo>
                  <a:lnTo>
                    <a:pt x="72" y="85"/>
                  </a:lnTo>
                  <a:lnTo>
                    <a:pt x="70" y="83"/>
                  </a:lnTo>
                  <a:lnTo>
                    <a:pt x="64" y="76"/>
                  </a:lnTo>
                  <a:lnTo>
                    <a:pt x="58" y="70"/>
                  </a:lnTo>
                  <a:lnTo>
                    <a:pt x="51" y="62"/>
                  </a:lnTo>
                  <a:lnTo>
                    <a:pt x="43" y="58"/>
                  </a:lnTo>
                  <a:lnTo>
                    <a:pt x="39" y="55"/>
                  </a:lnTo>
                  <a:lnTo>
                    <a:pt x="36" y="55"/>
                  </a:lnTo>
                  <a:lnTo>
                    <a:pt x="30" y="57"/>
                  </a:lnTo>
                  <a:lnTo>
                    <a:pt x="32" y="64"/>
                  </a:lnTo>
                  <a:lnTo>
                    <a:pt x="30" y="68"/>
                  </a:lnTo>
                  <a:lnTo>
                    <a:pt x="30" y="74"/>
                  </a:lnTo>
                  <a:lnTo>
                    <a:pt x="30" y="79"/>
                  </a:lnTo>
                  <a:lnTo>
                    <a:pt x="30" y="85"/>
                  </a:lnTo>
                  <a:lnTo>
                    <a:pt x="28" y="93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8"/>
                  </a:lnTo>
                  <a:lnTo>
                    <a:pt x="20" y="112"/>
                  </a:lnTo>
                  <a:lnTo>
                    <a:pt x="20" y="119"/>
                  </a:lnTo>
                  <a:lnTo>
                    <a:pt x="24" y="123"/>
                  </a:lnTo>
                  <a:lnTo>
                    <a:pt x="28" y="127"/>
                  </a:lnTo>
                  <a:lnTo>
                    <a:pt x="30" y="127"/>
                  </a:lnTo>
                  <a:lnTo>
                    <a:pt x="38" y="129"/>
                  </a:lnTo>
                  <a:lnTo>
                    <a:pt x="45" y="129"/>
                  </a:lnTo>
                  <a:lnTo>
                    <a:pt x="55" y="129"/>
                  </a:lnTo>
                  <a:lnTo>
                    <a:pt x="62" y="129"/>
                  </a:lnTo>
                  <a:lnTo>
                    <a:pt x="70" y="131"/>
                  </a:lnTo>
                  <a:lnTo>
                    <a:pt x="76" y="133"/>
                  </a:lnTo>
                  <a:lnTo>
                    <a:pt x="77" y="135"/>
                  </a:lnTo>
                  <a:lnTo>
                    <a:pt x="72" y="138"/>
                  </a:lnTo>
                  <a:lnTo>
                    <a:pt x="62" y="144"/>
                  </a:lnTo>
                  <a:lnTo>
                    <a:pt x="57" y="144"/>
                  </a:lnTo>
                  <a:lnTo>
                    <a:pt x="51" y="148"/>
                  </a:lnTo>
                  <a:lnTo>
                    <a:pt x="43" y="148"/>
                  </a:lnTo>
                  <a:lnTo>
                    <a:pt x="39" y="150"/>
                  </a:lnTo>
                  <a:lnTo>
                    <a:pt x="30" y="150"/>
                  </a:lnTo>
                  <a:lnTo>
                    <a:pt x="24" y="150"/>
                  </a:lnTo>
                  <a:lnTo>
                    <a:pt x="20" y="146"/>
                  </a:lnTo>
                  <a:lnTo>
                    <a:pt x="15" y="142"/>
                  </a:lnTo>
                  <a:lnTo>
                    <a:pt x="11" y="135"/>
                  </a:lnTo>
                  <a:lnTo>
                    <a:pt x="11" y="125"/>
                  </a:lnTo>
                  <a:lnTo>
                    <a:pt x="11" y="117"/>
                  </a:lnTo>
                  <a:lnTo>
                    <a:pt x="11" y="112"/>
                  </a:lnTo>
                  <a:lnTo>
                    <a:pt x="11" y="104"/>
                  </a:lnTo>
                  <a:lnTo>
                    <a:pt x="11" y="98"/>
                  </a:lnTo>
                  <a:lnTo>
                    <a:pt x="11" y="93"/>
                  </a:lnTo>
                  <a:lnTo>
                    <a:pt x="11" y="85"/>
                  </a:lnTo>
                  <a:lnTo>
                    <a:pt x="11" y="79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7" y="66"/>
                  </a:lnTo>
                  <a:lnTo>
                    <a:pt x="3" y="68"/>
                  </a:lnTo>
                  <a:lnTo>
                    <a:pt x="3" y="72"/>
                  </a:lnTo>
                  <a:lnTo>
                    <a:pt x="1" y="78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129"/>
                  </a:lnTo>
                  <a:lnTo>
                    <a:pt x="3" y="136"/>
                  </a:lnTo>
                  <a:lnTo>
                    <a:pt x="3" y="144"/>
                  </a:lnTo>
                  <a:lnTo>
                    <a:pt x="7" y="150"/>
                  </a:lnTo>
                  <a:lnTo>
                    <a:pt x="13" y="154"/>
                  </a:lnTo>
                  <a:lnTo>
                    <a:pt x="20" y="157"/>
                  </a:lnTo>
                  <a:lnTo>
                    <a:pt x="26" y="157"/>
                  </a:lnTo>
                  <a:lnTo>
                    <a:pt x="32" y="159"/>
                  </a:lnTo>
                  <a:lnTo>
                    <a:pt x="34" y="157"/>
                  </a:lnTo>
                  <a:lnTo>
                    <a:pt x="41" y="155"/>
                  </a:lnTo>
                  <a:lnTo>
                    <a:pt x="49" y="154"/>
                  </a:lnTo>
                  <a:lnTo>
                    <a:pt x="58" y="152"/>
                  </a:lnTo>
                  <a:lnTo>
                    <a:pt x="64" y="150"/>
                  </a:lnTo>
                  <a:lnTo>
                    <a:pt x="72" y="148"/>
                  </a:lnTo>
                  <a:lnTo>
                    <a:pt x="77" y="144"/>
                  </a:lnTo>
                  <a:lnTo>
                    <a:pt x="81" y="144"/>
                  </a:lnTo>
                  <a:lnTo>
                    <a:pt x="83" y="138"/>
                  </a:lnTo>
                  <a:lnTo>
                    <a:pt x="87" y="133"/>
                  </a:lnTo>
                  <a:lnTo>
                    <a:pt x="85" y="127"/>
                  </a:lnTo>
                  <a:lnTo>
                    <a:pt x="81" y="125"/>
                  </a:lnTo>
                  <a:lnTo>
                    <a:pt x="76" y="123"/>
                  </a:lnTo>
                  <a:lnTo>
                    <a:pt x="70" y="123"/>
                  </a:lnTo>
                  <a:lnTo>
                    <a:pt x="64" y="123"/>
                  </a:lnTo>
                  <a:lnTo>
                    <a:pt x="58" y="123"/>
                  </a:lnTo>
                  <a:lnTo>
                    <a:pt x="45" y="121"/>
                  </a:lnTo>
                  <a:lnTo>
                    <a:pt x="39" y="119"/>
                  </a:lnTo>
                  <a:lnTo>
                    <a:pt x="34" y="114"/>
                  </a:lnTo>
                  <a:lnTo>
                    <a:pt x="34" y="104"/>
                  </a:lnTo>
                  <a:lnTo>
                    <a:pt x="34" y="100"/>
                  </a:lnTo>
                  <a:lnTo>
                    <a:pt x="36" y="95"/>
                  </a:lnTo>
                  <a:lnTo>
                    <a:pt x="36" y="89"/>
                  </a:lnTo>
                  <a:lnTo>
                    <a:pt x="39" y="83"/>
                  </a:lnTo>
                  <a:lnTo>
                    <a:pt x="39" y="74"/>
                  </a:lnTo>
                  <a:lnTo>
                    <a:pt x="41" y="70"/>
                  </a:lnTo>
                  <a:lnTo>
                    <a:pt x="66" y="95"/>
                  </a:lnTo>
                  <a:lnTo>
                    <a:pt x="66" y="97"/>
                  </a:lnTo>
                  <a:lnTo>
                    <a:pt x="70" y="104"/>
                  </a:lnTo>
                  <a:lnTo>
                    <a:pt x="72" y="112"/>
                  </a:lnTo>
                  <a:lnTo>
                    <a:pt x="79" y="119"/>
                  </a:lnTo>
                  <a:lnTo>
                    <a:pt x="87" y="125"/>
                  </a:lnTo>
                  <a:lnTo>
                    <a:pt x="98" y="133"/>
                  </a:lnTo>
                  <a:lnTo>
                    <a:pt x="104" y="135"/>
                  </a:lnTo>
                  <a:lnTo>
                    <a:pt x="110" y="136"/>
                  </a:lnTo>
                  <a:lnTo>
                    <a:pt x="115" y="138"/>
                  </a:lnTo>
                  <a:lnTo>
                    <a:pt x="123" y="138"/>
                  </a:lnTo>
                  <a:lnTo>
                    <a:pt x="131" y="135"/>
                  </a:lnTo>
                  <a:lnTo>
                    <a:pt x="136" y="127"/>
                  </a:lnTo>
                  <a:lnTo>
                    <a:pt x="140" y="119"/>
                  </a:lnTo>
                  <a:lnTo>
                    <a:pt x="140" y="114"/>
                  </a:lnTo>
                  <a:lnTo>
                    <a:pt x="135" y="110"/>
                  </a:lnTo>
                  <a:lnTo>
                    <a:pt x="129" y="106"/>
                  </a:lnTo>
                  <a:lnTo>
                    <a:pt x="121" y="102"/>
                  </a:lnTo>
                  <a:lnTo>
                    <a:pt x="114" y="97"/>
                  </a:lnTo>
                  <a:lnTo>
                    <a:pt x="106" y="89"/>
                  </a:lnTo>
                  <a:lnTo>
                    <a:pt x="98" y="85"/>
                  </a:lnTo>
                  <a:lnTo>
                    <a:pt x="93" y="79"/>
                  </a:lnTo>
                  <a:lnTo>
                    <a:pt x="91" y="76"/>
                  </a:lnTo>
                  <a:lnTo>
                    <a:pt x="87" y="70"/>
                  </a:lnTo>
                  <a:lnTo>
                    <a:pt x="85" y="64"/>
                  </a:lnTo>
                  <a:lnTo>
                    <a:pt x="85" y="58"/>
                  </a:lnTo>
                  <a:lnTo>
                    <a:pt x="85" y="51"/>
                  </a:lnTo>
                  <a:lnTo>
                    <a:pt x="81" y="43"/>
                  </a:lnTo>
                  <a:lnTo>
                    <a:pt x="79" y="36"/>
                  </a:lnTo>
                  <a:lnTo>
                    <a:pt x="76" y="28"/>
                  </a:lnTo>
                  <a:lnTo>
                    <a:pt x="72" y="24"/>
                  </a:lnTo>
                  <a:lnTo>
                    <a:pt x="64" y="19"/>
                  </a:lnTo>
                  <a:lnTo>
                    <a:pt x="55" y="15"/>
                  </a:lnTo>
                  <a:lnTo>
                    <a:pt x="45" y="11"/>
                  </a:lnTo>
                  <a:lnTo>
                    <a:pt x="36" y="7"/>
                  </a:lnTo>
                  <a:lnTo>
                    <a:pt x="26" y="3"/>
                  </a:lnTo>
                  <a:lnTo>
                    <a:pt x="19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5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60"/>
            <p:cNvSpPr>
              <a:spLocks/>
            </p:cNvSpPr>
            <p:nvPr/>
          </p:nvSpPr>
          <p:spPr bwMode="auto">
            <a:xfrm>
              <a:off x="1834625" y="5175251"/>
              <a:ext cx="57150" cy="1603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3" y="23"/>
                </a:cxn>
                <a:cxn ang="0">
                  <a:pos x="5" y="42"/>
                </a:cxn>
                <a:cxn ang="0">
                  <a:pos x="5" y="59"/>
                </a:cxn>
                <a:cxn ang="0">
                  <a:pos x="1" y="78"/>
                </a:cxn>
                <a:cxn ang="0">
                  <a:pos x="0" y="92"/>
                </a:cxn>
                <a:cxn ang="0">
                  <a:pos x="7" y="105"/>
                </a:cxn>
                <a:cxn ang="0">
                  <a:pos x="19" y="116"/>
                </a:cxn>
                <a:cxn ang="0">
                  <a:pos x="28" y="135"/>
                </a:cxn>
                <a:cxn ang="0">
                  <a:pos x="36" y="152"/>
                </a:cxn>
                <a:cxn ang="0">
                  <a:pos x="40" y="168"/>
                </a:cxn>
                <a:cxn ang="0">
                  <a:pos x="43" y="185"/>
                </a:cxn>
                <a:cxn ang="0">
                  <a:pos x="45" y="200"/>
                </a:cxn>
                <a:cxn ang="0">
                  <a:pos x="57" y="198"/>
                </a:cxn>
                <a:cxn ang="0">
                  <a:pos x="70" y="190"/>
                </a:cxn>
                <a:cxn ang="0">
                  <a:pos x="70" y="175"/>
                </a:cxn>
                <a:cxn ang="0">
                  <a:pos x="66" y="160"/>
                </a:cxn>
                <a:cxn ang="0">
                  <a:pos x="62" y="145"/>
                </a:cxn>
                <a:cxn ang="0">
                  <a:pos x="60" y="133"/>
                </a:cxn>
                <a:cxn ang="0">
                  <a:pos x="53" y="132"/>
                </a:cxn>
                <a:cxn ang="0">
                  <a:pos x="55" y="141"/>
                </a:cxn>
                <a:cxn ang="0">
                  <a:pos x="60" y="154"/>
                </a:cxn>
                <a:cxn ang="0">
                  <a:pos x="64" y="170"/>
                </a:cxn>
                <a:cxn ang="0">
                  <a:pos x="62" y="185"/>
                </a:cxn>
                <a:cxn ang="0">
                  <a:pos x="57" y="192"/>
                </a:cxn>
                <a:cxn ang="0">
                  <a:pos x="51" y="187"/>
                </a:cxn>
                <a:cxn ang="0">
                  <a:pos x="49" y="168"/>
                </a:cxn>
                <a:cxn ang="0">
                  <a:pos x="45" y="151"/>
                </a:cxn>
                <a:cxn ang="0">
                  <a:pos x="43" y="135"/>
                </a:cxn>
                <a:cxn ang="0">
                  <a:pos x="30" y="120"/>
                </a:cxn>
                <a:cxn ang="0">
                  <a:pos x="13" y="95"/>
                </a:cxn>
                <a:cxn ang="0">
                  <a:pos x="11" y="78"/>
                </a:cxn>
                <a:cxn ang="0">
                  <a:pos x="15" y="59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1" y="10"/>
                </a:cxn>
                <a:cxn ang="0">
                  <a:pos x="9" y="0"/>
                </a:cxn>
                <a:cxn ang="0">
                  <a:pos x="1" y="12"/>
                </a:cxn>
              </a:cxnLst>
              <a:rect l="0" t="0" r="r" b="b"/>
              <a:pathLst>
                <a:path w="72" h="202">
                  <a:moveTo>
                    <a:pt x="1" y="12"/>
                  </a:moveTo>
                  <a:lnTo>
                    <a:pt x="1" y="12"/>
                  </a:lnTo>
                  <a:lnTo>
                    <a:pt x="1" y="17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5" y="42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5" y="67"/>
                  </a:lnTo>
                  <a:lnTo>
                    <a:pt x="1" y="7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3" y="99"/>
                  </a:lnTo>
                  <a:lnTo>
                    <a:pt x="7" y="105"/>
                  </a:lnTo>
                  <a:lnTo>
                    <a:pt x="13" y="111"/>
                  </a:lnTo>
                  <a:lnTo>
                    <a:pt x="19" y="116"/>
                  </a:lnTo>
                  <a:lnTo>
                    <a:pt x="24" y="126"/>
                  </a:lnTo>
                  <a:lnTo>
                    <a:pt x="28" y="135"/>
                  </a:lnTo>
                  <a:lnTo>
                    <a:pt x="34" y="145"/>
                  </a:lnTo>
                  <a:lnTo>
                    <a:pt x="36" y="152"/>
                  </a:lnTo>
                  <a:lnTo>
                    <a:pt x="40" y="160"/>
                  </a:lnTo>
                  <a:lnTo>
                    <a:pt x="40" y="168"/>
                  </a:lnTo>
                  <a:lnTo>
                    <a:pt x="43" y="175"/>
                  </a:lnTo>
                  <a:lnTo>
                    <a:pt x="43" y="185"/>
                  </a:lnTo>
                  <a:lnTo>
                    <a:pt x="43" y="194"/>
                  </a:lnTo>
                  <a:lnTo>
                    <a:pt x="45" y="200"/>
                  </a:lnTo>
                  <a:lnTo>
                    <a:pt x="51" y="202"/>
                  </a:lnTo>
                  <a:lnTo>
                    <a:pt x="57" y="198"/>
                  </a:lnTo>
                  <a:lnTo>
                    <a:pt x="64" y="196"/>
                  </a:lnTo>
                  <a:lnTo>
                    <a:pt x="70" y="190"/>
                  </a:lnTo>
                  <a:lnTo>
                    <a:pt x="72" y="183"/>
                  </a:lnTo>
                  <a:lnTo>
                    <a:pt x="70" y="175"/>
                  </a:lnTo>
                  <a:lnTo>
                    <a:pt x="70" y="170"/>
                  </a:lnTo>
                  <a:lnTo>
                    <a:pt x="66" y="160"/>
                  </a:lnTo>
                  <a:lnTo>
                    <a:pt x="66" y="152"/>
                  </a:lnTo>
                  <a:lnTo>
                    <a:pt x="62" y="145"/>
                  </a:lnTo>
                  <a:lnTo>
                    <a:pt x="60" y="139"/>
                  </a:lnTo>
                  <a:lnTo>
                    <a:pt x="60" y="133"/>
                  </a:lnTo>
                  <a:lnTo>
                    <a:pt x="60" y="132"/>
                  </a:lnTo>
                  <a:lnTo>
                    <a:pt x="53" y="132"/>
                  </a:lnTo>
                  <a:lnTo>
                    <a:pt x="55" y="137"/>
                  </a:lnTo>
                  <a:lnTo>
                    <a:pt x="55" y="141"/>
                  </a:lnTo>
                  <a:lnTo>
                    <a:pt x="59" y="149"/>
                  </a:lnTo>
                  <a:lnTo>
                    <a:pt x="60" y="154"/>
                  </a:lnTo>
                  <a:lnTo>
                    <a:pt x="62" y="162"/>
                  </a:lnTo>
                  <a:lnTo>
                    <a:pt x="64" y="170"/>
                  </a:lnTo>
                  <a:lnTo>
                    <a:pt x="64" y="175"/>
                  </a:lnTo>
                  <a:lnTo>
                    <a:pt x="62" y="185"/>
                  </a:lnTo>
                  <a:lnTo>
                    <a:pt x="60" y="190"/>
                  </a:lnTo>
                  <a:lnTo>
                    <a:pt x="57" y="192"/>
                  </a:lnTo>
                  <a:lnTo>
                    <a:pt x="55" y="192"/>
                  </a:lnTo>
                  <a:lnTo>
                    <a:pt x="51" y="187"/>
                  </a:lnTo>
                  <a:lnTo>
                    <a:pt x="51" y="177"/>
                  </a:lnTo>
                  <a:lnTo>
                    <a:pt x="49" y="168"/>
                  </a:lnTo>
                  <a:lnTo>
                    <a:pt x="49" y="160"/>
                  </a:lnTo>
                  <a:lnTo>
                    <a:pt x="45" y="151"/>
                  </a:lnTo>
                  <a:lnTo>
                    <a:pt x="45" y="143"/>
                  </a:lnTo>
                  <a:lnTo>
                    <a:pt x="43" y="135"/>
                  </a:lnTo>
                  <a:lnTo>
                    <a:pt x="40" y="130"/>
                  </a:lnTo>
                  <a:lnTo>
                    <a:pt x="30" y="120"/>
                  </a:lnTo>
                  <a:lnTo>
                    <a:pt x="22" y="107"/>
                  </a:lnTo>
                  <a:lnTo>
                    <a:pt x="13" y="95"/>
                  </a:lnTo>
                  <a:lnTo>
                    <a:pt x="11" y="88"/>
                  </a:lnTo>
                  <a:lnTo>
                    <a:pt x="11" y="78"/>
                  </a:lnTo>
                  <a:lnTo>
                    <a:pt x="13" y="69"/>
                  </a:lnTo>
                  <a:lnTo>
                    <a:pt x="15" y="59"/>
                  </a:lnTo>
                  <a:lnTo>
                    <a:pt x="15" y="50"/>
                  </a:lnTo>
                  <a:lnTo>
                    <a:pt x="13" y="42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1" y="10"/>
                  </a:lnTo>
                  <a:lnTo>
                    <a:pt x="9" y="4"/>
                  </a:lnTo>
                  <a:lnTo>
                    <a:pt x="9" y="0"/>
                  </a:ln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61"/>
            <p:cNvSpPr>
              <a:spLocks/>
            </p:cNvSpPr>
            <p:nvPr/>
          </p:nvSpPr>
          <p:spPr bwMode="auto">
            <a:xfrm>
              <a:off x="1850500" y="5211763"/>
              <a:ext cx="76200" cy="69850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1" y="11"/>
                </a:cxn>
                <a:cxn ang="0">
                  <a:pos x="0" y="15"/>
                </a:cxn>
                <a:cxn ang="0">
                  <a:pos x="1" y="25"/>
                </a:cxn>
                <a:cxn ang="0">
                  <a:pos x="3" y="34"/>
                </a:cxn>
                <a:cxn ang="0">
                  <a:pos x="7" y="46"/>
                </a:cxn>
                <a:cxn ang="0">
                  <a:pos x="11" y="55"/>
                </a:cxn>
                <a:cxn ang="0">
                  <a:pos x="15" y="66"/>
                </a:cxn>
                <a:cxn ang="0">
                  <a:pos x="17" y="74"/>
                </a:cxn>
                <a:cxn ang="0">
                  <a:pos x="21" y="80"/>
                </a:cxn>
                <a:cxn ang="0">
                  <a:pos x="26" y="86"/>
                </a:cxn>
                <a:cxn ang="0">
                  <a:pos x="36" y="87"/>
                </a:cxn>
                <a:cxn ang="0">
                  <a:pos x="45" y="86"/>
                </a:cxn>
                <a:cxn ang="0">
                  <a:pos x="57" y="86"/>
                </a:cxn>
                <a:cxn ang="0">
                  <a:pos x="60" y="84"/>
                </a:cxn>
                <a:cxn ang="0">
                  <a:pos x="66" y="82"/>
                </a:cxn>
                <a:cxn ang="0">
                  <a:pos x="72" y="80"/>
                </a:cxn>
                <a:cxn ang="0">
                  <a:pos x="79" y="78"/>
                </a:cxn>
                <a:cxn ang="0">
                  <a:pos x="91" y="74"/>
                </a:cxn>
                <a:cxn ang="0">
                  <a:pos x="97" y="70"/>
                </a:cxn>
                <a:cxn ang="0">
                  <a:pos x="95" y="61"/>
                </a:cxn>
                <a:cxn ang="0">
                  <a:pos x="95" y="57"/>
                </a:cxn>
                <a:cxn ang="0">
                  <a:pos x="83" y="61"/>
                </a:cxn>
                <a:cxn ang="0">
                  <a:pos x="83" y="61"/>
                </a:cxn>
                <a:cxn ang="0">
                  <a:pos x="83" y="65"/>
                </a:cxn>
                <a:cxn ang="0">
                  <a:pos x="81" y="68"/>
                </a:cxn>
                <a:cxn ang="0">
                  <a:pos x="81" y="70"/>
                </a:cxn>
                <a:cxn ang="0">
                  <a:pos x="78" y="70"/>
                </a:cxn>
                <a:cxn ang="0">
                  <a:pos x="72" y="74"/>
                </a:cxn>
                <a:cxn ang="0">
                  <a:pos x="62" y="74"/>
                </a:cxn>
                <a:cxn ang="0">
                  <a:pos x="57" y="76"/>
                </a:cxn>
                <a:cxn ang="0">
                  <a:pos x="47" y="76"/>
                </a:cxn>
                <a:cxn ang="0">
                  <a:pos x="40" y="78"/>
                </a:cxn>
                <a:cxn ang="0">
                  <a:pos x="32" y="78"/>
                </a:cxn>
                <a:cxn ang="0">
                  <a:pos x="30" y="76"/>
                </a:cxn>
                <a:cxn ang="0">
                  <a:pos x="24" y="68"/>
                </a:cxn>
                <a:cxn ang="0">
                  <a:pos x="21" y="57"/>
                </a:cxn>
                <a:cxn ang="0">
                  <a:pos x="17" y="44"/>
                </a:cxn>
                <a:cxn ang="0">
                  <a:pos x="15" y="36"/>
                </a:cxn>
                <a:cxn ang="0">
                  <a:pos x="11" y="27"/>
                </a:cxn>
                <a:cxn ang="0">
                  <a:pos x="7" y="15"/>
                </a:cxn>
                <a:cxn ang="0">
                  <a:pos x="7" y="6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97" h="87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25"/>
                  </a:lnTo>
                  <a:lnTo>
                    <a:pt x="3" y="34"/>
                  </a:lnTo>
                  <a:lnTo>
                    <a:pt x="7" y="46"/>
                  </a:lnTo>
                  <a:lnTo>
                    <a:pt x="11" y="55"/>
                  </a:lnTo>
                  <a:lnTo>
                    <a:pt x="15" y="66"/>
                  </a:lnTo>
                  <a:lnTo>
                    <a:pt x="17" y="74"/>
                  </a:lnTo>
                  <a:lnTo>
                    <a:pt x="21" y="80"/>
                  </a:lnTo>
                  <a:lnTo>
                    <a:pt x="26" y="86"/>
                  </a:lnTo>
                  <a:lnTo>
                    <a:pt x="36" y="87"/>
                  </a:lnTo>
                  <a:lnTo>
                    <a:pt x="45" y="86"/>
                  </a:lnTo>
                  <a:lnTo>
                    <a:pt x="57" y="86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2" y="80"/>
                  </a:lnTo>
                  <a:lnTo>
                    <a:pt x="79" y="78"/>
                  </a:lnTo>
                  <a:lnTo>
                    <a:pt x="91" y="74"/>
                  </a:lnTo>
                  <a:lnTo>
                    <a:pt x="97" y="70"/>
                  </a:lnTo>
                  <a:lnTo>
                    <a:pt x="95" y="61"/>
                  </a:lnTo>
                  <a:lnTo>
                    <a:pt x="95" y="57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3" y="65"/>
                  </a:lnTo>
                  <a:lnTo>
                    <a:pt x="81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2" y="74"/>
                  </a:lnTo>
                  <a:lnTo>
                    <a:pt x="62" y="74"/>
                  </a:lnTo>
                  <a:lnTo>
                    <a:pt x="57" y="76"/>
                  </a:lnTo>
                  <a:lnTo>
                    <a:pt x="47" y="76"/>
                  </a:lnTo>
                  <a:lnTo>
                    <a:pt x="40" y="78"/>
                  </a:lnTo>
                  <a:lnTo>
                    <a:pt x="32" y="78"/>
                  </a:lnTo>
                  <a:lnTo>
                    <a:pt x="30" y="76"/>
                  </a:lnTo>
                  <a:lnTo>
                    <a:pt x="24" y="68"/>
                  </a:lnTo>
                  <a:lnTo>
                    <a:pt x="21" y="57"/>
                  </a:lnTo>
                  <a:lnTo>
                    <a:pt x="17" y="44"/>
                  </a:lnTo>
                  <a:lnTo>
                    <a:pt x="15" y="36"/>
                  </a:lnTo>
                  <a:lnTo>
                    <a:pt x="11" y="27"/>
                  </a:lnTo>
                  <a:lnTo>
                    <a:pt x="7" y="15"/>
                  </a:lnTo>
                  <a:lnTo>
                    <a:pt x="7" y="6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962"/>
            <p:cNvSpPr>
              <a:spLocks/>
            </p:cNvSpPr>
            <p:nvPr/>
          </p:nvSpPr>
          <p:spPr bwMode="auto">
            <a:xfrm>
              <a:off x="1704450" y="4676776"/>
              <a:ext cx="282575" cy="187325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27" y="30"/>
                </a:cxn>
                <a:cxn ang="0">
                  <a:pos x="40" y="43"/>
                </a:cxn>
                <a:cxn ang="0">
                  <a:pos x="48" y="59"/>
                </a:cxn>
                <a:cxn ang="0">
                  <a:pos x="55" y="78"/>
                </a:cxn>
                <a:cxn ang="0">
                  <a:pos x="67" y="104"/>
                </a:cxn>
                <a:cxn ang="0">
                  <a:pos x="80" y="135"/>
                </a:cxn>
                <a:cxn ang="0">
                  <a:pos x="99" y="165"/>
                </a:cxn>
                <a:cxn ang="0">
                  <a:pos x="124" y="194"/>
                </a:cxn>
                <a:cxn ang="0">
                  <a:pos x="152" y="215"/>
                </a:cxn>
                <a:cxn ang="0">
                  <a:pos x="186" y="232"/>
                </a:cxn>
                <a:cxn ang="0">
                  <a:pos x="223" y="236"/>
                </a:cxn>
                <a:cxn ang="0">
                  <a:pos x="255" y="234"/>
                </a:cxn>
                <a:cxn ang="0">
                  <a:pos x="282" y="232"/>
                </a:cxn>
                <a:cxn ang="0">
                  <a:pos x="302" y="228"/>
                </a:cxn>
                <a:cxn ang="0">
                  <a:pos x="320" y="220"/>
                </a:cxn>
                <a:cxn ang="0">
                  <a:pos x="331" y="209"/>
                </a:cxn>
                <a:cxn ang="0">
                  <a:pos x="341" y="199"/>
                </a:cxn>
                <a:cxn ang="0">
                  <a:pos x="348" y="186"/>
                </a:cxn>
                <a:cxn ang="0">
                  <a:pos x="354" y="173"/>
                </a:cxn>
                <a:cxn ang="0">
                  <a:pos x="356" y="159"/>
                </a:cxn>
                <a:cxn ang="0">
                  <a:pos x="356" y="142"/>
                </a:cxn>
                <a:cxn ang="0">
                  <a:pos x="352" y="127"/>
                </a:cxn>
                <a:cxn ang="0">
                  <a:pos x="346" y="118"/>
                </a:cxn>
                <a:cxn ang="0">
                  <a:pos x="337" y="127"/>
                </a:cxn>
                <a:cxn ang="0">
                  <a:pos x="342" y="139"/>
                </a:cxn>
                <a:cxn ang="0">
                  <a:pos x="348" y="152"/>
                </a:cxn>
                <a:cxn ang="0">
                  <a:pos x="346" y="169"/>
                </a:cxn>
                <a:cxn ang="0">
                  <a:pos x="331" y="188"/>
                </a:cxn>
                <a:cxn ang="0">
                  <a:pos x="318" y="199"/>
                </a:cxn>
                <a:cxn ang="0">
                  <a:pos x="302" y="211"/>
                </a:cxn>
                <a:cxn ang="0">
                  <a:pos x="283" y="218"/>
                </a:cxn>
                <a:cxn ang="0">
                  <a:pos x="261" y="222"/>
                </a:cxn>
                <a:cxn ang="0">
                  <a:pos x="236" y="222"/>
                </a:cxn>
                <a:cxn ang="0">
                  <a:pos x="206" y="218"/>
                </a:cxn>
                <a:cxn ang="0">
                  <a:pos x="177" y="207"/>
                </a:cxn>
                <a:cxn ang="0">
                  <a:pos x="152" y="192"/>
                </a:cxn>
                <a:cxn ang="0">
                  <a:pos x="131" y="173"/>
                </a:cxn>
                <a:cxn ang="0">
                  <a:pos x="116" y="154"/>
                </a:cxn>
                <a:cxn ang="0">
                  <a:pos x="101" y="129"/>
                </a:cxn>
                <a:cxn ang="0">
                  <a:pos x="90" y="110"/>
                </a:cxn>
                <a:cxn ang="0">
                  <a:pos x="80" y="89"/>
                </a:cxn>
                <a:cxn ang="0">
                  <a:pos x="74" y="74"/>
                </a:cxn>
                <a:cxn ang="0">
                  <a:pos x="67" y="61"/>
                </a:cxn>
                <a:cxn ang="0">
                  <a:pos x="59" y="47"/>
                </a:cxn>
                <a:cxn ang="0">
                  <a:pos x="42" y="23"/>
                </a:cxn>
                <a:cxn ang="0">
                  <a:pos x="21" y="5"/>
                </a:cxn>
                <a:cxn ang="0">
                  <a:pos x="0" y="0"/>
                </a:cxn>
                <a:cxn ang="0">
                  <a:pos x="6" y="19"/>
                </a:cxn>
              </a:cxnLst>
              <a:rect l="0" t="0" r="r" b="b"/>
              <a:pathLst>
                <a:path w="358" h="236">
                  <a:moveTo>
                    <a:pt x="6" y="19"/>
                  </a:moveTo>
                  <a:lnTo>
                    <a:pt x="10" y="21"/>
                  </a:lnTo>
                  <a:lnTo>
                    <a:pt x="21" y="26"/>
                  </a:lnTo>
                  <a:lnTo>
                    <a:pt x="27" y="30"/>
                  </a:lnTo>
                  <a:lnTo>
                    <a:pt x="34" y="38"/>
                  </a:lnTo>
                  <a:lnTo>
                    <a:pt x="40" y="43"/>
                  </a:lnTo>
                  <a:lnTo>
                    <a:pt x="46" y="55"/>
                  </a:lnTo>
                  <a:lnTo>
                    <a:pt x="48" y="59"/>
                  </a:lnTo>
                  <a:lnTo>
                    <a:pt x="51" y="68"/>
                  </a:lnTo>
                  <a:lnTo>
                    <a:pt x="55" y="78"/>
                  </a:lnTo>
                  <a:lnTo>
                    <a:pt x="61" y="93"/>
                  </a:lnTo>
                  <a:lnTo>
                    <a:pt x="67" y="104"/>
                  </a:lnTo>
                  <a:lnTo>
                    <a:pt x="74" y="120"/>
                  </a:lnTo>
                  <a:lnTo>
                    <a:pt x="80" y="135"/>
                  </a:lnTo>
                  <a:lnTo>
                    <a:pt x="91" y="152"/>
                  </a:lnTo>
                  <a:lnTo>
                    <a:pt x="99" y="165"/>
                  </a:lnTo>
                  <a:lnTo>
                    <a:pt x="110" y="180"/>
                  </a:lnTo>
                  <a:lnTo>
                    <a:pt x="124" y="194"/>
                  </a:lnTo>
                  <a:lnTo>
                    <a:pt x="137" y="207"/>
                  </a:lnTo>
                  <a:lnTo>
                    <a:pt x="152" y="215"/>
                  </a:lnTo>
                  <a:lnTo>
                    <a:pt x="169" y="224"/>
                  </a:lnTo>
                  <a:lnTo>
                    <a:pt x="186" y="232"/>
                  </a:lnTo>
                  <a:lnTo>
                    <a:pt x="206" y="236"/>
                  </a:lnTo>
                  <a:lnTo>
                    <a:pt x="223" y="236"/>
                  </a:lnTo>
                  <a:lnTo>
                    <a:pt x="242" y="236"/>
                  </a:lnTo>
                  <a:lnTo>
                    <a:pt x="255" y="234"/>
                  </a:lnTo>
                  <a:lnTo>
                    <a:pt x="270" y="234"/>
                  </a:lnTo>
                  <a:lnTo>
                    <a:pt x="282" y="232"/>
                  </a:lnTo>
                  <a:lnTo>
                    <a:pt x="293" y="232"/>
                  </a:lnTo>
                  <a:lnTo>
                    <a:pt x="302" y="228"/>
                  </a:lnTo>
                  <a:lnTo>
                    <a:pt x="312" y="224"/>
                  </a:lnTo>
                  <a:lnTo>
                    <a:pt x="320" y="220"/>
                  </a:lnTo>
                  <a:lnTo>
                    <a:pt x="325" y="215"/>
                  </a:lnTo>
                  <a:lnTo>
                    <a:pt x="331" y="209"/>
                  </a:lnTo>
                  <a:lnTo>
                    <a:pt x="337" y="205"/>
                  </a:lnTo>
                  <a:lnTo>
                    <a:pt x="341" y="199"/>
                  </a:lnTo>
                  <a:lnTo>
                    <a:pt x="344" y="194"/>
                  </a:lnTo>
                  <a:lnTo>
                    <a:pt x="348" y="186"/>
                  </a:lnTo>
                  <a:lnTo>
                    <a:pt x="352" y="180"/>
                  </a:lnTo>
                  <a:lnTo>
                    <a:pt x="354" y="173"/>
                  </a:lnTo>
                  <a:lnTo>
                    <a:pt x="356" y="165"/>
                  </a:lnTo>
                  <a:lnTo>
                    <a:pt x="356" y="159"/>
                  </a:lnTo>
                  <a:lnTo>
                    <a:pt x="358" y="154"/>
                  </a:lnTo>
                  <a:lnTo>
                    <a:pt x="356" y="142"/>
                  </a:lnTo>
                  <a:lnTo>
                    <a:pt x="356" y="135"/>
                  </a:lnTo>
                  <a:lnTo>
                    <a:pt x="352" y="127"/>
                  </a:lnTo>
                  <a:lnTo>
                    <a:pt x="348" y="121"/>
                  </a:lnTo>
                  <a:lnTo>
                    <a:pt x="346" y="118"/>
                  </a:lnTo>
                  <a:lnTo>
                    <a:pt x="335" y="123"/>
                  </a:lnTo>
                  <a:lnTo>
                    <a:pt x="337" y="127"/>
                  </a:lnTo>
                  <a:lnTo>
                    <a:pt x="341" y="131"/>
                  </a:lnTo>
                  <a:lnTo>
                    <a:pt x="342" y="139"/>
                  </a:lnTo>
                  <a:lnTo>
                    <a:pt x="346" y="144"/>
                  </a:lnTo>
                  <a:lnTo>
                    <a:pt x="348" y="152"/>
                  </a:lnTo>
                  <a:lnTo>
                    <a:pt x="346" y="159"/>
                  </a:lnTo>
                  <a:lnTo>
                    <a:pt x="346" y="169"/>
                  </a:lnTo>
                  <a:lnTo>
                    <a:pt x="339" y="178"/>
                  </a:lnTo>
                  <a:lnTo>
                    <a:pt x="331" y="188"/>
                  </a:lnTo>
                  <a:lnTo>
                    <a:pt x="323" y="194"/>
                  </a:lnTo>
                  <a:lnTo>
                    <a:pt x="318" y="199"/>
                  </a:lnTo>
                  <a:lnTo>
                    <a:pt x="310" y="205"/>
                  </a:lnTo>
                  <a:lnTo>
                    <a:pt x="302" y="211"/>
                  </a:lnTo>
                  <a:lnTo>
                    <a:pt x="293" y="215"/>
                  </a:lnTo>
                  <a:lnTo>
                    <a:pt x="283" y="218"/>
                  </a:lnTo>
                  <a:lnTo>
                    <a:pt x="272" y="220"/>
                  </a:lnTo>
                  <a:lnTo>
                    <a:pt x="261" y="222"/>
                  </a:lnTo>
                  <a:lnTo>
                    <a:pt x="247" y="222"/>
                  </a:lnTo>
                  <a:lnTo>
                    <a:pt x="236" y="222"/>
                  </a:lnTo>
                  <a:lnTo>
                    <a:pt x="221" y="222"/>
                  </a:lnTo>
                  <a:lnTo>
                    <a:pt x="206" y="218"/>
                  </a:lnTo>
                  <a:lnTo>
                    <a:pt x="190" y="213"/>
                  </a:lnTo>
                  <a:lnTo>
                    <a:pt x="177" y="207"/>
                  </a:lnTo>
                  <a:lnTo>
                    <a:pt x="162" y="199"/>
                  </a:lnTo>
                  <a:lnTo>
                    <a:pt x="152" y="192"/>
                  </a:lnTo>
                  <a:lnTo>
                    <a:pt x="141" y="182"/>
                  </a:lnTo>
                  <a:lnTo>
                    <a:pt x="131" y="173"/>
                  </a:lnTo>
                  <a:lnTo>
                    <a:pt x="124" y="163"/>
                  </a:lnTo>
                  <a:lnTo>
                    <a:pt x="116" y="154"/>
                  </a:lnTo>
                  <a:lnTo>
                    <a:pt x="107" y="142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90" y="110"/>
                  </a:lnTo>
                  <a:lnTo>
                    <a:pt x="84" y="99"/>
                  </a:lnTo>
                  <a:lnTo>
                    <a:pt x="80" y="89"/>
                  </a:lnTo>
                  <a:lnTo>
                    <a:pt x="76" y="81"/>
                  </a:lnTo>
                  <a:lnTo>
                    <a:pt x="74" y="74"/>
                  </a:lnTo>
                  <a:lnTo>
                    <a:pt x="70" y="68"/>
                  </a:lnTo>
                  <a:lnTo>
                    <a:pt x="67" y="61"/>
                  </a:lnTo>
                  <a:lnTo>
                    <a:pt x="63" y="53"/>
                  </a:lnTo>
                  <a:lnTo>
                    <a:pt x="59" y="47"/>
                  </a:lnTo>
                  <a:lnTo>
                    <a:pt x="50" y="34"/>
                  </a:lnTo>
                  <a:lnTo>
                    <a:pt x="42" y="23"/>
                  </a:lnTo>
                  <a:lnTo>
                    <a:pt x="31" y="13"/>
                  </a:lnTo>
                  <a:lnTo>
                    <a:pt x="21" y="5"/>
                  </a:lnTo>
                  <a:lnTo>
                    <a:pt x="10" y="0"/>
                  </a:lnTo>
                  <a:lnTo>
                    <a:pt x="0" y="0"/>
                  </a:lnTo>
                  <a:lnTo>
                    <a:pt x="6" y="19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63"/>
            <p:cNvSpPr>
              <a:spLocks/>
            </p:cNvSpPr>
            <p:nvPr/>
          </p:nvSpPr>
          <p:spPr bwMode="auto">
            <a:xfrm>
              <a:off x="1317100" y="4933951"/>
              <a:ext cx="419100" cy="722313"/>
            </a:xfrm>
            <a:custGeom>
              <a:avLst/>
              <a:gdLst/>
              <a:ahLst/>
              <a:cxnLst>
                <a:cxn ang="0">
                  <a:pos x="248" y="44"/>
                </a:cxn>
                <a:cxn ang="0">
                  <a:pos x="270" y="110"/>
                </a:cxn>
                <a:cxn ang="0">
                  <a:pos x="230" y="145"/>
                </a:cxn>
                <a:cxn ang="0">
                  <a:pos x="114" y="219"/>
                </a:cxn>
                <a:cxn ang="0">
                  <a:pos x="35" y="346"/>
                </a:cxn>
                <a:cxn ang="0">
                  <a:pos x="21" y="462"/>
                </a:cxn>
                <a:cxn ang="0">
                  <a:pos x="46" y="571"/>
                </a:cxn>
                <a:cxn ang="0">
                  <a:pos x="80" y="654"/>
                </a:cxn>
                <a:cxn ang="0">
                  <a:pos x="105" y="721"/>
                </a:cxn>
                <a:cxn ang="0">
                  <a:pos x="99" y="780"/>
                </a:cxn>
                <a:cxn ang="0">
                  <a:pos x="59" y="804"/>
                </a:cxn>
                <a:cxn ang="0">
                  <a:pos x="35" y="787"/>
                </a:cxn>
                <a:cxn ang="0">
                  <a:pos x="46" y="755"/>
                </a:cxn>
                <a:cxn ang="0">
                  <a:pos x="2" y="795"/>
                </a:cxn>
                <a:cxn ang="0">
                  <a:pos x="33" y="848"/>
                </a:cxn>
                <a:cxn ang="0">
                  <a:pos x="76" y="860"/>
                </a:cxn>
                <a:cxn ang="0">
                  <a:pos x="101" y="896"/>
                </a:cxn>
                <a:cxn ang="0">
                  <a:pos x="147" y="873"/>
                </a:cxn>
                <a:cxn ang="0">
                  <a:pos x="190" y="903"/>
                </a:cxn>
                <a:cxn ang="0">
                  <a:pos x="227" y="896"/>
                </a:cxn>
                <a:cxn ang="0">
                  <a:pos x="291" y="903"/>
                </a:cxn>
                <a:cxn ang="0">
                  <a:pos x="322" y="901"/>
                </a:cxn>
                <a:cxn ang="0">
                  <a:pos x="373" y="873"/>
                </a:cxn>
                <a:cxn ang="0">
                  <a:pos x="422" y="879"/>
                </a:cxn>
                <a:cxn ang="0">
                  <a:pos x="440" y="860"/>
                </a:cxn>
                <a:cxn ang="0">
                  <a:pos x="481" y="848"/>
                </a:cxn>
                <a:cxn ang="0">
                  <a:pos x="512" y="829"/>
                </a:cxn>
                <a:cxn ang="0">
                  <a:pos x="527" y="782"/>
                </a:cxn>
                <a:cxn ang="0">
                  <a:pos x="493" y="732"/>
                </a:cxn>
                <a:cxn ang="0">
                  <a:pos x="468" y="740"/>
                </a:cxn>
                <a:cxn ang="0">
                  <a:pos x="514" y="765"/>
                </a:cxn>
                <a:cxn ang="0">
                  <a:pos x="504" y="818"/>
                </a:cxn>
                <a:cxn ang="0">
                  <a:pos x="478" y="825"/>
                </a:cxn>
                <a:cxn ang="0">
                  <a:pos x="438" y="844"/>
                </a:cxn>
                <a:cxn ang="0">
                  <a:pos x="424" y="860"/>
                </a:cxn>
                <a:cxn ang="0">
                  <a:pos x="383" y="865"/>
                </a:cxn>
                <a:cxn ang="0">
                  <a:pos x="360" y="850"/>
                </a:cxn>
                <a:cxn ang="0">
                  <a:pos x="345" y="894"/>
                </a:cxn>
                <a:cxn ang="0">
                  <a:pos x="312" y="873"/>
                </a:cxn>
                <a:cxn ang="0">
                  <a:pos x="272" y="896"/>
                </a:cxn>
                <a:cxn ang="0">
                  <a:pos x="234" y="875"/>
                </a:cxn>
                <a:cxn ang="0">
                  <a:pos x="196" y="882"/>
                </a:cxn>
                <a:cxn ang="0">
                  <a:pos x="164" y="861"/>
                </a:cxn>
                <a:cxn ang="0">
                  <a:pos x="130" y="865"/>
                </a:cxn>
                <a:cxn ang="0">
                  <a:pos x="95" y="871"/>
                </a:cxn>
                <a:cxn ang="0">
                  <a:pos x="86" y="835"/>
                </a:cxn>
                <a:cxn ang="0">
                  <a:pos x="36" y="839"/>
                </a:cxn>
                <a:cxn ang="0">
                  <a:pos x="25" y="785"/>
                </a:cxn>
                <a:cxn ang="0">
                  <a:pos x="38" y="816"/>
                </a:cxn>
                <a:cxn ang="0">
                  <a:pos x="84" y="814"/>
                </a:cxn>
                <a:cxn ang="0">
                  <a:pos x="120" y="766"/>
                </a:cxn>
                <a:cxn ang="0">
                  <a:pos x="111" y="700"/>
                </a:cxn>
                <a:cxn ang="0">
                  <a:pos x="86" y="624"/>
                </a:cxn>
                <a:cxn ang="0">
                  <a:pos x="61" y="555"/>
                </a:cxn>
                <a:cxn ang="0">
                  <a:pos x="55" y="394"/>
                </a:cxn>
                <a:cxn ang="0">
                  <a:pos x="113" y="261"/>
                </a:cxn>
                <a:cxn ang="0">
                  <a:pos x="213" y="179"/>
                </a:cxn>
                <a:cxn ang="0">
                  <a:pos x="272" y="146"/>
                </a:cxn>
                <a:cxn ang="0">
                  <a:pos x="287" y="116"/>
                </a:cxn>
                <a:cxn ang="0">
                  <a:pos x="270" y="55"/>
                </a:cxn>
              </a:cxnLst>
              <a:rect l="0" t="0" r="r" b="b"/>
              <a:pathLst>
                <a:path w="529" h="909">
                  <a:moveTo>
                    <a:pt x="232" y="0"/>
                  </a:moveTo>
                  <a:lnTo>
                    <a:pt x="234" y="4"/>
                  </a:lnTo>
                  <a:lnTo>
                    <a:pt x="236" y="8"/>
                  </a:lnTo>
                  <a:lnTo>
                    <a:pt x="240" y="15"/>
                  </a:lnTo>
                  <a:lnTo>
                    <a:pt x="242" y="23"/>
                  </a:lnTo>
                  <a:lnTo>
                    <a:pt x="246" y="32"/>
                  </a:lnTo>
                  <a:lnTo>
                    <a:pt x="248" y="44"/>
                  </a:lnTo>
                  <a:lnTo>
                    <a:pt x="253" y="53"/>
                  </a:lnTo>
                  <a:lnTo>
                    <a:pt x="257" y="65"/>
                  </a:lnTo>
                  <a:lnTo>
                    <a:pt x="261" y="74"/>
                  </a:lnTo>
                  <a:lnTo>
                    <a:pt x="265" y="84"/>
                  </a:lnTo>
                  <a:lnTo>
                    <a:pt x="267" y="95"/>
                  </a:lnTo>
                  <a:lnTo>
                    <a:pt x="268" y="103"/>
                  </a:lnTo>
                  <a:lnTo>
                    <a:pt x="270" y="110"/>
                  </a:lnTo>
                  <a:lnTo>
                    <a:pt x="272" y="116"/>
                  </a:lnTo>
                  <a:lnTo>
                    <a:pt x="272" y="122"/>
                  </a:lnTo>
                  <a:lnTo>
                    <a:pt x="270" y="126"/>
                  </a:lnTo>
                  <a:lnTo>
                    <a:pt x="265" y="129"/>
                  </a:lnTo>
                  <a:lnTo>
                    <a:pt x="255" y="133"/>
                  </a:lnTo>
                  <a:lnTo>
                    <a:pt x="246" y="139"/>
                  </a:lnTo>
                  <a:lnTo>
                    <a:pt x="230" y="145"/>
                  </a:lnTo>
                  <a:lnTo>
                    <a:pt x="217" y="154"/>
                  </a:lnTo>
                  <a:lnTo>
                    <a:pt x="200" y="160"/>
                  </a:lnTo>
                  <a:lnTo>
                    <a:pt x="185" y="171"/>
                  </a:lnTo>
                  <a:lnTo>
                    <a:pt x="166" y="181"/>
                  </a:lnTo>
                  <a:lnTo>
                    <a:pt x="147" y="192"/>
                  </a:lnTo>
                  <a:lnTo>
                    <a:pt x="130" y="203"/>
                  </a:lnTo>
                  <a:lnTo>
                    <a:pt x="114" y="219"/>
                  </a:lnTo>
                  <a:lnTo>
                    <a:pt x="95" y="234"/>
                  </a:lnTo>
                  <a:lnTo>
                    <a:pt x="82" y="251"/>
                  </a:lnTo>
                  <a:lnTo>
                    <a:pt x="69" y="268"/>
                  </a:lnTo>
                  <a:lnTo>
                    <a:pt x="59" y="289"/>
                  </a:lnTo>
                  <a:lnTo>
                    <a:pt x="50" y="308"/>
                  </a:lnTo>
                  <a:lnTo>
                    <a:pt x="40" y="329"/>
                  </a:lnTo>
                  <a:lnTo>
                    <a:pt x="35" y="346"/>
                  </a:lnTo>
                  <a:lnTo>
                    <a:pt x="31" y="363"/>
                  </a:lnTo>
                  <a:lnTo>
                    <a:pt x="25" y="380"/>
                  </a:lnTo>
                  <a:lnTo>
                    <a:pt x="23" y="397"/>
                  </a:lnTo>
                  <a:lnTo>
                    <a:pt x="21" y="415"/>
                  </a:lnTo>
                  <a:lnTo>
                    <a:pt x="21" y="430"/>
                  </a:lnTo>
                  <a:lnTo>
                    <a:pt x="21" y="445"/>
                  </a:lnTo>
                  <a:lnTo>
                    <a:pt x="21" y="462"/>
                  </a:lnTo>
                  <a:lnTo>
                    <a:pt x="23" y="477"/>
                  </a:lnTo>
                  <a:lnTo>
                    <a:pt x="27" y="494"/>
                  </a:lnTo>
                  <a:lnTo>
                    <a:pt x="29" y="508"/>
                  </a:lnTo>
                  <a:lnTo>
                    <a:pt x="33" y="525"/>
                  </a:lnTo>
                  <a:lnTo>
                    <a:pt x="36" y="540"/>
                  </a:lnTo>
                  <a:lnTo>
                    <a:pt x="44" y="557"/>
                  </a:lnTo>
                  <a:lnTo>
                    <a:pt x="46" y="571"/>
                  </a:lnTo>
                  <a:lnTo>
                    <a:pt x="50" y="586"/>
                  </a:lnTo>
                  <a:lnTo>
                    <a:pt x="55" y="599"/>
                  </a:lnTo>
                  <a:lnTo>
                    <a:pt x="61" y="610"/>
                  </a:lnTo>
                  <a:lnTo>
                    <a:pt x="65" y="622"/>
                  </a:lnTo>
                  <a:lnTo>
                    <a:pt x="71" y="633"/>
                  </a:lnTo>
                  <a:lnTo>
                    <a:pt x="74" y="645"/>
                  </a:lnTo>
                  <a:lnTo>
                    <a:pt x="80" y="654"/>
                  </a:lnTo>
                  <a:lnTo>
                    <a:pt x="84" y="664"/>
                  </a:lnTo>
                  <a:lnTo>
                    <a:pt x="90" y="673"/>
                  </a:lnTo>
                  <a:lnTo>
                    <a:pt x="92" y="683"/>
                  </a:lnTo>
                  <a:lnTo>
                    <a:pt x="97" y="692"/>
                  </a:lnTo>
                  <a:lnTo>
                    <a:pt x="99" y="702"/>
                  </a:lnTo>
                  <a:lnTo>
                    <a:pt x="103" y="711"/>
                  </a:lnTo>
                  <a:lnTo>
                    <a:pt x="105" y="721"/>
                  </a:lnTo>
                  <a:lnTo>
                    <a:pt x="107" y="734"/>
                  </a:lnTo>
                  <a:lnTo>
                    <a:pt x="105" y="744"/>
                  </a:lnTo>
                  <a:lnTo>
                    <a:pt x="105" y="753"/>
                  </a:lnTo>
                  <a:lnTo>
                    <a:pt x="105" y="761"/>
                  </a:lnTo>
                  <a:lnTo>
                    <a:pt x="105" y="768"/>
                  </a:lnTo>
                  <a:lnTo>
                    <a:pt x="101" y="774"/>
                  </a:lnTo>
                  <a:lnTo>
                    <a:pt x="99" y="780"/>
                  </a:lnTo>
                  <a:lnTo>
                    <a:pt x="97" y="785"/>
                  </a:lnTo>
                  <a:lnTo>
                    <a:pt x="95" y="791"/>
                  </a:lnTo>
                  <a:lnTo>
                    <a:pt x="90" y="797"/>
                  </a:lnTo>
                  <a:lnTo>
                    <a:pt x="82" y="803"/>
                  </a:lnTo>
                  <a:lnTo>
                    <a:pt x="74" y="804"/>
                  </a:lnTo>
                  <a:lnTo>
                    <a:pt x="69" y="804"/>
                  </a:lnTo>
                  <a:lnTo>
                    <a:pt x="59" y="804"/>
                  </a:lnTo>
                  <a:lnTo>
                    <a:pt x="54" y="806"/>
                  </a:lnTo>
                  <a:lnTo>
                    <a:pt x="50" y="806"/>
                  </a:lnTo>
                  <a:lnTo>
                    <a:pt x="46" y="808"/>
                  </a:lnTo>
                  <a:lnTo>
                    <a:pt x="40" y="804"/>
                  </a:lnTo>
                  <a:lnTo>
                    <a:pt x="36" y="799"/>
                  </a:lnTo>
                  <a:lnTo>
                    <a:pt x="35" y="793"/>
                  </a:lnTo>
                  <a:lnTo>
                    <a:pt x="35" y="787"/>
                  </a:lnTo>
                  <a:lnTo>
                    <a:pt x="36" y="780"/>
                  </a:lnTo>
                  <a:lnTo>
                    <a:pt x="40" y="776"/>
                  </a:lnTo>
                  <a:lnTo>
                    <a:pt x="44" y="766"/>
                  </a:lnTo>
                  <a:lnTo>
                    <a:pt x="48" y="765"/>
                  </a:lnTo>
                  <a:lnTo>
                    <a:pt x="48" y="763"/>
                  </a:lnTo>
                  <a:lnTo>
                    <a:pt x="50" y="759"/>
                  </a:lnTo>
                  <a:lnTo>
                    <a:pt x="46" y="755"/>
                  </a:lnTo>
                  <a:lnTo>
                    <a:pt x="40" y="755"/>
                  </a:lnTo>
                  <a:lnTo>
                    <a:pt x="31" y="759"/>
                  </a:lnTo>
                  <a:lnTo>
                    <a:pt x="19" y="766"/>
                  </a:lnTo>
                  <a:lnTo>
                    <a:pt x="12" y="770"/>
                  </a:lnTo>
                  <a:lnTo>
                    <a:pt x="6" y="778"/>
                  </a:lnTo>
                  <a:lnTo>
                    <a:pt x="4" y="785"/>
                  </a:lnTo>
                  <a:lnTo>
                    <a:pt x="2" y="795"/>
                  </a:lnTo>
                  <a:lnTo>
                    <a:pt x="0" y="804"/>
                  </a:lnTo>
                  <a:lnTo>
                    <a:pt x="4" y="818"/>
                  </a:lnTo>
                  <a:lnTo>
                    <a:pt x="8" y="827"/>
                  </a:lnTo>
                  <a:lnTo>
                    <a:pt x="16" y="839"/>
                  </a:lnTo>
                  <a:lnTo>
                    <a:pt x="19" y="842"/>
                  </a:lnTo>
                  <a:lnTo>
                    <a:pt x="25" y="846"/>
                  </a:lnTo>
                  <a:lnTo>
                    <a:pt x="33" y="848"/>
                  </a:lnTo>
                  <a:lnTo>
                    <a:pt x="40" y="850"/>
                  </a:lnTo>
                  <a:lnTo>
                    <a:pt x="46" y="850"/>
                  </a:lnTo>
                  <a:lnTo>
                    <a:pt x="55" y="852"/>
                  </a:lnTo>
                  <a:lnTo>
                    <a:pt x="65" y="850"/>
                  </a:lnTo>
                  <a:lnTo>
                    <a:pt x="76" y="848"/>
                  </a:lnTo>
                  <a:lnTo>
                    <a:pt x="76" y="854"/>
                  </a:lnTo>
                  <a:lnTo>
                    <a:pt x="76" y="860"/>
                  </a:lnTo>
                  <a:lnTo>
                    <a:pt x="76" y="867"/>
                  </a:lnTo>
                  <a:lnTo>
                    <a:pt x="76" y="875"/>
                  </a:lnTo>
                  <a:lnTo>
                    <a:pt x="80" y="882"/>
                  </a:lnTo>
                  <a:lnTo>
                    <a:pt x="82" y="888"/>
                  </a:lnTo>
                  <a:lnTo>
                    <a:pt x="86" y="894"/>
                  </a:lnTo>
                  <a:lnTo>
                    <a:pt x="94" y="894"/>
                  </a:lnTo>
                  <a:lnTo>
                    <a:pt x="101" y="896"/>
                  </a:lnTo>
                  <a:lnTo>
                    <a:pt x="111" y="894"/>
                  </a:lnTo>
                  <a:lnTo>
                    <a:pt x="118" y="894"/>
                  </a:lnTo>
                  <a:lnTo>
                    <a:pt x="126" y="886"/>
                  </a:lnTo>
                  <a:lnTo>
                    <a:pt x="135" y="879"/>
                  </a:lnTo>
                  <a:lnTo>
                    <a:pt x="143" y="873"/>
                  </a:lnTo>
                  <a:lnTo>
                    <a:pt x="147" y="871"/>
                  </a:lnTo>
                  <a:lnTo>
                    <a:pt x="147" y="873"/>
                  </a:lnTo>
                  <a:lnTo>
                    <a:pt x="151" y="881"/>
                  </a:lnTo>
                  <a:lnTo>
                    <a:pt x="154" y="888"/>
                  </a:lnTo>
                  <a:lnTo>
                    <a:pt x="160" y="898"/>
                  </a:lnTo>
                  <a:lnTo>
                    <a:pt x="166" y="903"/>
                  </a:lnTo>
                  <a:lnTo>
                    <a:pt x="175" y="905"/>
                  </a:lnTo>
                  <a:lnTo>
                    <a:pt x="181" y="905"/>
                  </a:lnTo>
                  <a:lnTo>
                    <a:pt x="190" y="903"/>
                  </a:lnTo>
                  <a:lnTo>
                    <a:pt x="196" y="898"/>
                  </a:lnTo>
                  <a:lnTo>
                    <a:pt x="210" y="890"/>
                  </a:lnTo>
                  <a:lnTo>
                    <a:pt x="217" y="884"/>
                  </a:lnTo>
                  <a:lnTo>
                    <a:pt x="223" y="882"/>
                  </a:lnTo>
                  <a:lnTo>
                    <a:pt x="221" y="884"/>
                  </a:lnTo>
                  <a:lnTo>
                    <a:pt x="225" y="892"/>
                  </a:lnTo>
                  <a:lnTo>
                    <a:pt x="227" y="896"/>
                  </a:lnTo>
                  <a:lnTo>
                    <a:pt x="232" y="901"/>
                  </a:lnTo>
                  <a:lnTo>
                    <a:pt x="240" y="905"/>
                  </a:lnTo>
                  <a:lnTo>
                    <a:pt x="249" y="909"/>
                  </a:lnTo>
                  <a:lnTo>
                    <a:pt x="261" y="909"/>
                  </a:lnTo>
                  <a:lnTo>
                    <a:pt x="272" y="909"/>
                  </a:lnTo>
                  <a:lnTo>
                    <a:pt x="282" y="905"/>
                  </a:lnTo>
                  <a:lnTo>
                    <a:pt x="291" y="903"/>
                  </a:lnTo>
                  <a:lnTo>
                    <a:pt x="297" y="900"/>
                  </a:lnTo>
                  <a:lnTo>
                    <a:pt x="303" y="896"/>
                  </a:lnTo>
                  <a:lnTo>
                    <a:pt x="306" y="894"/>
                  </a:lnTo>
                  <a:lnTo>
                    <a:pt x="308" y="894"/>
                  </a:lnTo>
                  <a:lnTo>
                    <a:pt x="310" y="896"/>
                  </a:lnTo>
                  <a:lnTo>
                    <a:pt x="320" y="900"/>
                  </a:lnTo>
                  <a:lnTo>
                    <a:pt x="322" y="901"/>
                  </a:lnTo>
                  <a:lnTo>
                    <a:pt x="329" y="903"/>
                  </a:lnTo>
                  <a:lnTo>
                    <a:pt x="337" y="903"/>
                  </a:lnTo>
                  <a:lnTo>
                    <a:pt x="343" y="903"/>
                  </a:lnTo>
                  <a:lnTo>
                    <a:pt x="354" y="896"/>
                  </a:lnTo>
                  <a:lnTo>
                    <a:pt x="365" y="886"/>
                  </a:lnTo>
                  <a:lnTo>
                    <a:pt x="371" y="877"/>
                  </a:lnTo>
                  <a:lnTo>
                    <a:pt x="373" y="873"/>
                  </a:lnTo>
                  <a:lnTo>
                    <a:pt x="377" y="875"/>
                  </a:lnTo>
                  <a:lnTo>
                    <a:pt x="388" y="879"/>
                  </a:lnTo>
                  <a:lnTo>
                    <a:pt x="396" y="881"/>
                  </a:lnTo>
                  <a:lnTo>
                    <a:pt x="402" y="882"/>
                  </a:lnTo>
                  <a:lnTo>
                    <a:pt x="409" y="882"/>
                  </a:lnTo>
                  <a:lnTo>
                    <a:pt x="417" y="882"/>
                  </a:lnTo>
                  <a:lnTo>
                    <a:pt x="422" y="879"/>
                  </a:lnTo>
                  <a:lnTo>
                    <a:pt x="426" y="875"/>
                  </a:lnTo>
                  <a:lnTo>
                    <a:pt x="428" y="873"/>
                  </a:lnTo>
                  <a:lnTo>
                    <a:pt x="432" y="869"/>
                  </a:lnTo>
                  <a:lnTo>
                    <a:pt x="434" y="863"/>
                  </a:lnTo>
                  <a:lnTo>
                    <a:pt x="436" y="860"/>
                  </a:lnTo>
                  <a:lnTo>
                    <a:pt x="436" y="860"/>
                  </a:lnTo>
                  <a:lnTo>
                    <a:pt x="440" y="860"/>
                  </a:lnTo>
                  <a:lnTo>
                    <a:pt x="445" y="860"/>
                  </a:lnTo>
                  <a:lnTo>
                    <a:pt x="453" y="860"/>
                  </a:lnTo>
                  <a:lnTo>
                    <a:pt x="461" y="858"/>
                  </a:lnTo>
                  <a:lnTo>
                    <a:pt x="466" y="858"/>
                  </a:lnTo>
                  <a:lnTo>
                    <a:pt x="472" y="858"/>
                  </a:lnTo>
                  <a:lnTo>
                    <a:pt x="478" y="856"/>
                  </a:lnTo>
                  <a:lnTo>
                    <a:pt x="481" y="848"/>
                  </a:lnTo>
                  <a:lnTo>
                    <a:pt x="485" y="841"/>
                  </a:lnTo>
                  <a:lnTo>
                    <a:pt x="487" y="833"/>
                  </a:lnTo>
                  <a:lnTo>
                    <a:pt x="487" y="831"/>
                  </a:lnTo>
                  <a:lnTo>
                    <a:pt x="489" y="831"/>
                  </a:lnTo>
                  <a:lnTo>
                    <a:pt x="495" y="833"/>
                  </a:lnTo>
                  <a:lnTo>
                    <a:pt x="502" y="833"/>
                  </a:lnTo>
                  <a:lnTo>
                    <a:pt x="512" y="829"/>
                  </a:lnTo>
                  <a:lnTo>
                    <a:pt x="514" y="823"/>
                  </a:lnTo>
                  <a:lnTo>
                    <a:pt x="518" y="818"/>
                  </a:lnTo>
                  <a:lnTo>
                    <a:pt x="521" y="810"/>
                  </a:lnTo>
                  <a:lnTo>
                    <a:pt x="525" y="804"/>
                  </a:lnTo>
                  <a:lnTo>
                    <a:pt x="525" y="795"/>
                  </a:lnTo>
                  <a:lnTo>
                    <a:pt x="527" y="789"/>
                  </a:lnTo>
                  <a:lnTo>
                    <a:pt x="527" y="782"/>
                  </a:lnTo>
                  <a:lnTo>
                    <a:pt x="529" y="776"/>
                  </a:lnTo>
                  <a:lnTo>
                    <a:pt x="527" y="768"/>
                  </a:lnTo>
                  <a:lnTo>
                    <a:pt x="523" y="761"/>
                  </a:lnTo>
                  <a:lnTo>
                    <a:pt x="518" y="753"/>
                  </a:lnTo>
                  <a:lnTo>
                    <a:pt x="512" y="745"/>
                  </a:lnTo>
                  <a:lnTo>
                    <a:pt x="502" y="738"/>
                  </a:lnTo>
                  <a:lnTo>
                    <a:pt x="493" y="732"/>
                  </a:lnTo>
                  <a:lnTo>
                    <a:pt x="483" y="728"/>
                  </a:lnTo>
                  <a:lnTo>
                    <a:pt x="474" y="730"/>
                  </a:lnTo>
                  <a:lnTo>
                    <a:pt x="472" y="730"/>
                  </a:lnTo>
                  <a:lnTo>
                    <a:pt x="468" y="732"/>
                  </a:lnTo>
                  <a:lnTo>
                    <a:pt x="464" y="734"/>
                  </a:lnTo>
                  <a:lnTo>
                    <a:pt x="466" y="738"/>
                  </a:lnTo>
                  <a:lnTo>
                    <a:pt x="468" y="740"/>
                  </a:lnTo>
                  <a:lnTo>
                    <a:pt x="476" y="740"/>
                  </a:lnTo>
                  <a:lnTo>
                    <a:pt x="485" y="742"/>
                  </a:lnTo>
                  <a:lnTo>
                    <a:pt x="495" y="745"/>
                  </a:lnTo>
                  <a:lnTo>
                    <a:pt x="502" y="749"/>
                  </a:lnTo>
                  <a:lnTo>
                    <a:pt x="510" y="755"/>
                  </a:lnTo>
                  <a:lnTo>
                    <a:pt x="512" y="759"/>
                  </a:lnTo>
                  <a:lnTo>
                    <a:pt x="514" y="765"/>
                  </a:lnTo>
                  <a:lnTo>
                    <a:pt x="514" y="770"/>
                  </a:lnTo>
                  <a:lnTo>
                    <a:pt x="516" y="778"/>
                  </a:lnTo>
                  <a:lnTo>
                    <a:pt x="514" y="787"/>
                  </a:lnTo>
                  <a:lnTo>
                    <a:pt x="512" y="799"/>
                  </a:lnTo>
                  <a:lnTo>
                    <a:pt x="510" y="804"/>
                  </a:lnTo>
                  <a:lnTo>
                    <a:pt x="508" y="812"/>
                  </a:lnTo>
                  <a:lnTo>
                    <a:pt x="504" y="818"/>
                  </a:lnTo>
                  <a:lnTo>
                    <a:pt x="500" y="820"/>
                  </a:lnTo>
                  <a:lnTo>
                    <a:pt x="493" y="814"/>
                  </a:lnTo>
                  <a:lnTo>
                    <a:pt x="489" y="808"/>
                  </a:lnTo>
                  <a:lnTo>
                    <a:pt x="483" y="804"/>
                  </a:lnTo>
                  <a:lnTo>
                    <a:pt x="481" y="810"/>
                  </a:lnTo>
                  <a:lnTo>
                    <a:pt x="478" y="818"/>
                  </a:lnTo>
                  <a:lnTo>
                    <a:pt x="478" y="825"/>
                  </a:lnTo>
                  <a:lnTo>
                    <a:pt x="478" y="835"/>
                  </a:lnTo>
                  <a:lnTo>
                    <a:pt x="476" y="844"/>
                  </a:lnTo>
                  <a:lnTo>
                    <a:pt x="468" y="848"/>
                  </a:lnTo>
                  <a:lnTo>
                    <a:pt x="461" y="850"/>
                  </a:lnTo>
                  <a:lnTo>
                    <a:pt x="451" y="852"/>
                  </a:lnTo>
                  <a:lnTo>
                    <a:pt x="445" y="850"/>
                  </a:lnTo>
                  <a:lnTo>
                    <a:pt x="438" y="844"/>
                  </a:lnTo>
                  <a:lnTo>
                    <a:pt x="434" y="841"/>
                  </a:lnTo>
                  <a:lnTo>
                    <a:pt x="430" y="839"/>
                  </a:lnTo>
                  <a:lnTo>
                    <a:pt x="428" y="839"/>
                  </a:lnTo>
                  <a:lnTo>
                    <a:pt x="426" y="842"/>
                  </a:lnTo>
                  <a:lnTo>
                    <a:pt x="426" y="848"/>
                  </a:lnTo>
                  <a:lnTo>
                    <a:pt x="424" y="854"/>
                  </a:lnTo>
                  <a:lnTo>
                    <a:pt x="424" y="860"/>
                  </a:lnTo>
                  <a:lnTo>
                    <a:pt x="421" y="865"/>
                  </a:lnTo>
                  <a:lnTo>
                    <a:pt x="419" y="869"/>
                  </a:lnTo>
                  <a:lnTo>
                    <a:pt x="413" y="871"/>
                  </a:lnTo>
                  <a:lnTo>
                    <a:pt x="405" y="871"/>
                  </a:lnTo>
                  <a:lnTo>
                    <a:pt x="396" y="869"/>
                  </a:lnTo>
                  <a:lnTo>
                    <a:pt x="388" y="867"/>
                  </a:lnTo>
                  <a:lnTo>
                    <a:pt x="383" y="865"/>
                  </a:lnTo>
                  <a:lnTo>
                    <a:pt x="381" y="863"/>
                  </a:lnTo>
                  <a:lnTo>
                    <a:pt x="377" y="858"/>
                  </a:lnTo>
                  <a:lnTo>
                    <a:pt x="373" y="850"/>
                  </a:lnTo>
                  <a:lnTo>
                    <a:pt x="371" y="850"/>
                  </a:lnTo>
                  <a:lnTo>
                    <a:pt x="365" y="848"/>
                  </a:lnTo>
                  <a:lnTo>
                    <a:pt x="362" y="848"/>
                  </a:lnTo>
                  <a:lnTo>
                    <a:pt x="360" y="850"/>
                  </a:lnTo>
                  <a:lnTo>
                    <a:pt x="358" y="854"/>
                  </a:lnTo>
                  <a:lnTo>
                    <a:pt x="358" y="860"/>
                  </a:lnTo>
                  <a:lnTo>
                    <a:pt x="358" y="867"/>
                  </a:lnTo>
                  <a:lnTo>
                    <a:pt x="356" y="877"/>
                  </a:lnTo>
                  <a:lnTo>
                    <a:pt x="352" y="882"/>
                  </a:lnTo>
                  <a:lnTo>
                    <a:pt x="350" y="890"/>
                  </a:lnTo>
                  <a:lnTo>
                    <a:pt x="345" y="894"/>
                  </a:lnTo>
                  <a:lnTo>
                    <a:pt x="341" y="894"/>
                  </a:lnTo>
                  <a:lnTo>
                    <a:pt x="333" y="890"/>
                  </a:lnTo>
                  <a:lnTo>
                    <a:pt x="327" y="888"/>
                  </a:lnTo>
                  <a:lnTo>
                    <a:pt x="324" y="884"/>
                  </a:lnTo>
                  <a:lnTo>
                    <a:pt x="322" y="881"/>
                  </a:lnTo>
                  <a:lnTo>
                    <a:pt x="316" y="873"/>
                  </a:lnTo>
                  <a:lnTo>
                    <a:pt x="312" y="873"/>
                  </a:lnTo>
                  <a:lnTo>
                    <a:pt x="306" y="873"/>
                  </a:lnTo>
                  <a:lnTo>
                    <a:pt x="306" y="877"/>
                  </a:lnTo>
                  <a:lnTo>
                    <a:pt x="303" y="881"/>
                  </a:lnTo>
                  <a:lnTo>
                    <a:pt x="297" y="888"/>
                  </a:lnTo>
                  <a:lnTo>
                    <a:pt x="287" y="892"/>
                  </a:lnTo>
                  <a:lnTo>
                    <a:pt x="280" y="896"/>
                  </a:lnTo>
                  <a:lnTo>
                    <a:pt x="272" y="896"/>
                  </a:lnTo>
                  <a:lnTo>
                    <a:pt x="268" y="898"/>
                  </a:lnTo>
                  <a:lnTo>
                    <a:pt x="261" y="896"/>
                  </a:lnTo>
                  <a:lnTo>
                    <a:pt x="255" y="896"/>
                  </a:lnTo>
                  <a:lnTo>
                    <a:pt x="248" y="892"/>
                  </a:lnTo>
                  <a:lnTo>
                    <a:pt x="242" y="888"/>
                  </a:lnTo>
                  <a:lnTo>
                    <a:pt x="236" y="882"/>
                  </a:lnTo>
                  <a:lnTo>
                    <a:pt x="234" y="875"/>
                  </a:lnTo>
                  <a:lnTo>
                    <a:pt x="230" y="863"/>
                  </a:lnTo>
                  <a:lnTo>
                    <a:pt x="227" y="860"/>
                  </a:lnTo>
                  <a:lnTo>
                    <a:pt x="219" y="863"/>
                  </a:lnTo>
                  <a:lnTo>
                    <a:pt x="211" y="871"/>
                  </a:lnTo>
                  <a:lnTo>
                    <a:pt x="206" y="875"/>
                  </a:lnTo>
                  <a:lnTo>
                    <a:pt x="202" y="879"/>
                  </a:lnTo>
                  <a:lnTo>
                    <a:pt x="196" y="882"/>
                  </a:lnTo>
                  <a:lnTo>
                    <a:pt x="190" y="884"/>
                  </a:lnTo>
                  <a:lnTo>
                    <a:pt x="181" y="884"/>
                  </a:lnTo>
                  <a:lnTo>
                    <a:pt x="175" y="884"/>
                  </a:lnTo>
                  <a:lnTo>
                    <a:pt x="171" y="882"/>
                  </a:lnTo>
                  <a:lnTo>
                    <a:pt x="168" y="879"/>
                  </a:lnTo>
                  <a:lnTo>
                    <a:pt x="164" y="869"/>
                  </a:lnTo>
                  <a:lnTo>
                    <a:pt x="164" y="861"/>
                  </a:lnTo>
                  <a:lnTo>
                    <a:pt x="160" y="854"/>
                  </a:lnTo>
                  <a:lnTo>
                    <a:pt x="154" y="852"/>
                  </a:lnTo>
                  <a:lnTo>
                    <a:pt x="151" y="852"/>
                  </a:lnTo>
                  <a:lnTo>
                    <a:pt x="147" y="854"/>
                  </a:lnTo>
                  <a:lnTo>
                    <a:pt x="141" y="858"/>
                  </a:lnTo>
                  <a:lnTo>
                    <a:pt x="135" y="861"/>
                  </a:lnTo>
                  <a:lnTo>
                    <a:pt x="130" y="865"/>
                  </a:lnTo>
                  <a:lnTo>
                    <a:pt x="124" y="871"/>
                  </a:lnTo>
                  <a:lnTo>
                    <a:pt x="120" y="875"/>
                  </a:lnTo>
                  <a:lnTo>
                    <a:pt x="116" y="881"/>
                  </a:lnTo>
                  <a:lnTo>
                    <a:pt x="111" y="884"/>
                  </a:lnTo>
                  <a:lnTo>
                    <a:pt x="101" y="882"/>
                  </a:lnTo>
                  <a:lnTo>
                    <a:pt x="97" y="877"/>
                  </a:lnTo>
                  <a:lnTo>
                    <a:pt x="95" y="871"/>
                  </a:lnTo>
                  <a:lnTo>
                    <a:pt x="94" y="863"/>
                  </a:lnTo>
                  <a:lnTo>
                    <a:pt x="94" y="858"/>
                  </a:lnTo>
                  <a:lnTo>
                    <a:pt x="94" y="850"/>
                  </a:lnTo>
                  <a:lnTo>
                    <a:pt x="94" y="844"/>
                  </a:lnTo>
                  <a:lnTo>
                    <a:pt x="92" y="839"/>
                  </a:lnTo>
                  <a:lnTo>
                    <a:pt x="92" y="839"/>
                  </a:lnTo>
                  <a:lnTo>
                    <a:pt x="86" y="835"/>
                  </a:lnTo>
                  <a:lnTo>
                    <a:pt x="80" y="837"/>
                  </a:lnTo>
                  <a:lnTo>
                    <a:pt x="74" y="837"/>
                  </a:lnTo>
                  <a:lnTo>
                    <a:pt x="69" y="839"/>
                  </a:lnTo>
                  <a:lnTo>
                    <a:pt x="61" y="839"/>
                  </a:lnTo>
                  <a:lnTo>
                    <a:pt x="55" y="841"/>
                  </a:lnTo>
                  <a:lnTo>
                    <a:pt x="46" y="841"/>
                  </a:lnTo>
                  <a:lnTo>
                    <a:pt x="36" y="839"/>
                  </a:lnTo>
                  <a:lnTo>
                    <a:pt x="29" y="835"/>
                  </a:lnTo>
                  <a:lnTo>
                    <a:pt x="21" y="829"/>
                  </a:lnTo>
                  <a:lnTo>
                    <a:pt x="16" y="820"/>
                  </a:lnTo>
                  <a:lnTo>
                    <a:pt x="14" y="810"/>
                  </a:lnTo>
                  <a:lnTo>
                    <a:pt x="14" y="799"/>
                  </a:lnTo>
                  <a:lnTo>
                    <a:pt x="17" y="789"/>
                  </a:lnTo>
                  <a:lnTo>
                    <a:pt x="25" y="785"/>
                  </a:lnTo>
                  <a:lnTo>
                    <a:pt x="23" y="785"/>
                  </a:lnTo>
                  <a:lnTo>
                    <a:pt x="23" y="789"/>
                  </a:lnTo>
                  <a:lnTo>
                    <a:pt x="23" y="795"/>
                  </a:lnTo>
                  <a:lnTo>
                    <a:pt x="25" y="803"/>
                  </a:lnTo>
                  <a:lnTo>
                    <a:pt x="27" y="808"/>
                  </a:lnTo>
                  <a:lnTo>
                    <a:pt x="35" y="814"/>
                  </a:lnTo>
                  <a:lnTo>
                    <a:pt x="38" y="816"/>
                  </a:lnTo>
                  <a:lnTo>
                    <a:pt x="44" y="818"/>
                  </a:lnTo>
                  <a:lnTo>
                    <a:pt x="50" y="818"/>
                  </a:lnTo>
                  <a:lnTo>
                    <a:pt x="57" y="820"/>
                  </a:lnTo>
                  <a:lnTo>
                    <a:pt x="65" y="818"/>
                  </a:lnTo>
                  <a:lnTo>
                    <a:pt x="71" y="816"/>
                  </a:lnTo>
                  <a:lnTo>
                    <a:pt x="76" y="814"/>
                  </a:lnTo>
                  <a:lnTo>
                    <a:pt x="84" y="814"/>
                  </a:lnTo>
                  <a:lnTo>
                    <a:pt x="94" y="808"/>
                  </a:lnTo>
                  <a:lnTo>
                    <a:pt x="103" y="803"/>
                  </a:lnTo>
                  <a:lnTo>
                    <a:pt x="109" y="795"/>
                  </a:lnTo>
                  <a:lnTo>
                    <a:pt x="114" y="785"/>
                  </a:lnTo>
                  <a:lnTo>
                    <a:pt x="116" y="780"/>
                  </a:lnTo>
                  <a:lnTo>
                    <a:pt x="118" y="774"/>
                  </a:lnTo>
                  <a:lnTo>
                    <a:pt x="120" y="766"/>
                  </a:lnTo>
                  <a:lnTo>
                    <a:pt x="122" y="761"/>
                  </a:lnTo>
                  <a:lnTo>
                    <a:pt x="120" y="753"/>
                  </a:lnTo>
                  <a:lnTo>
                    <a:pt x="120" y="744"/>
                  </a:lnTo>
                  <a:lnTo>
                    <a:pt x="120" y="732"/>
                  </a:lnTo>
                  <a:lnTo>
                    <a:pt x="118" y="723"/>
                  </a:lnTo>
                  <a:lnTo>
                    <a:pt x="114" y="711"/>
                  </a:lnTo>
                  <a:lnTo>
                    <a:pt x="111" y="700"/>
                  </a:lnTo>
                  <a:lnTo>
                    <a:pt x="107" y="688"/>
                  </a:lnTo>
                  <a:lnTo>
                    <a:pt x="105" y="679"/>
                  </a:lnTo>
                  <a:lnTo>
                    <a:pt x="101" y="666"/>
                  </a:lnTo>
                  <a:lnTo>
                    <a:pt x="95" y="654"/>
                  </a:lnTo>
                  <a:lnTo>
                    <a:pt x="92" y="643"/>
                  </a:lnTo>
                  <a:lnTo>
                    <a:pt x="90" y="633"/>
                  </a:lnTo>
                  <a:lnTo>
                    <a:pt x="86" y="624"/>
                  </a:lnTo>
                  <a:lnTo>
                    <a:pt x="82" y="616"/>
                  </a:lnTo>
                  <a:lnTo>
                    <a:pt x="78" y="609"/>
                  </a:lnTo>
                  <a:lnTo>
                    <a:pt x="76" y="605"/>
                  </a:lnTo>
                  <a:lnTo>
                    <a:pt x="73" y="595"/>
                  </a:lnTo>
                  <a:lnTo>
                    <a:pt x="69" y="586"/>
                  </a:lnTo>
                  <a:lnTo>
                    <a:pt x="65" y="571"/>
                  </a:lnTo>
                  <a:lnTo>
                    <a:pt x="61" y="555"/>
                  </a:lnTo>
                  <a:lnTo>
                    <a:pt x="59" y="534"/>
                  </a:lnTo>
                  <a:lnTo>
                    <a:pt x="55" y="515"/>
                  </a:lnTo>
                  <a:lnTo>
                    <a:pt x="54" y="491"/>
                  </a:lnTo>
                  <a:lnTo>
                    <a:pt x="54" y="468"/>
                  </a:lnTo>
                  <a:lnTo>
                    <a:pt x="52" y="443"/>
                  </a:lnTo>
                  <a:lnTo>
                    <a:pt x="54" y="418"/>
                  </a:lnTo>
                  <a:lnTo>
                    <a:pt x="55" y="394"/>
                  </a:lnTo>
                  <a:lnTo>
                    <a:pt x="59" y="369"/>
                  </a:lnTo>
                  <a:lnTo>
                    <a:pt x="63" y="346"/>
                  </a:lnTo>
                  <a:lnTo>
                    <a:pt x="71" y="325"/>
                  </a:lnTo>
                  <a:lnTo>
                    <a:pt x="76" y="306"/>
                  </a:lnTo>
                  <a:lnTo>
                    <a:pt x="90" y="291"/>
                  </a:lnTo>
                  <a:lnTo>
                    <a:pt x="99" y="274"/>
                  </a:lnTo>
                  <a:lnTo>
                    <a:pt x="113" y="261"/>
                  </a:lnTo>
                  <a:lnTo>
                    <a:pt x="126" y="245"/>
                  </a:lnTo>
                  <a:lnTo>
                    <a:pt x="141" y="234"/>
                  </a:lnTo>
                  <a:lnTo>
                    <a:pt x="154" y="221"/>
                  </a:lnTo>
                  <a:lnTo>
                    <a:pt x="170" y="209"/>
                  </a:lnTo>
                  <a:lnTo>
                    <a:pt x="185" y="198"/>
                  </a:lnTo>
                  <a:lnTo>
                    <a:pt x="200" y="190"/>
                  </a:lnTo>
                  <a:lnTo>
                    <a:pt x="213" y="179"/>
                  </a:lnTo>
                  <a:lnTo>
                    <a:pt x="227" y="171"/>
                  </a:lnTo>
                  <a:lnTo>
                    <a:pt x="238" y="164"/>
                  </a:lnTo>
                  <a:lnTo>
                    <a:pt x="249" y="160"/>
                  </a:lnTo>
                  <a:lnTo>
                    <a:pt x="257" y="154"/>
                  </a:lnTo>
                  <a:lnTo>
                    <a:pt x="265" y="150"/>
                  </a:lnTo>
                  <a:lnTo>
                    <a:pt x="270" y="146"/>
                  </a:lnTo>
                  <a:lnTo>
                    <a:pt x="272" y="146"/>
                  </a:lnTo>
                  <a:lnTo>
                    <a:pt x="280" y="141"/>
                  </a:lnTo>
                  <a:lnTo>
                    <a:pt x="286" y="141"/>
                  </a:lnTo>
                  <a:lnTo>
                    <a:pt x="291" y="139"/>
                  </a:lnTo>
                  <a:lnTo>
                    <a:pt x="291" y="133"/>
                  </a:lnTo>
                  <a:lnTo>
                    <a:pt x="291" y="129"/>
                  </a:lnTo>
                  <a:lnTo>
                    <a:pt x="289" y="124"/>
                  </a:lnTo>
                  <a:lnTo>
                    <a:pt x="287" y="116"/>
                  </a:lnTo>
                  <a:lnTo>
                    <a:pt x="286" y="110"/>
                  </a:lnTo>
                  <a:lnTo>
                    <a:pt x="284" y="101"/>
                  </a:lnTo>
                  <a:lnTo>
                    <a:pt x="282" y="93"/>
                  </a:lnTo>
                  <a:lnTo>
                    <a:pt x="280" y="84"/>
                  </a:lnTo>
                  <a:lnTo>
                    <a:pt x="276" y="74"/>
                  </a:lnTo>
                  <a:lnTo>
                    <a:pt x="272" y="65"/>
                  </a:lnTo>
                  <a:lnTo>
                    <a:pt x="270" y="55"/>
                  </a:lnTo>
                  <a:lnTo>
                    <a:pt x="268" y="48"/>
                  </a:lnTo>
                  <a:lnTo>
                    <a:pt x="267" y="40"/>
                  </a:lnTo>
                  <a:lnTo>
                    <a:pt x="263" y="30"/>
                  </a:lnTo>
                  <a:lnTo>
                    <a:pt x="263" y="27"/>
                  </a:lnTo>
                  <a:lnTo>
                    <a:pt x="232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64"/>
            <p:cNvSpPr>
              <a:spLocks/>
            </p:cNvSpPr>
            <p:nvPr/>
          </p:nvSpPr>
          <p:spPr bwMode="auto">
            <a:xfrm>
              <a:off x="1612375" y="5043488"/>
              <a:ext cx="92075" cy="517525"/>
            </a:xfrm>
            <a:custGeom>
              <a:avLst/>
              <a:gdLst/>
              <a:ahLst/>
              <a:cxnLst>
                <a:cxn ang="0">
                  <a:pos x="48" y="13"/>
                </a:cxn>
                <a:cxn ang="0">
                  <a:pos x="32" y="42"/>
                </a:cxn>
                <a:cxn ang="0">
                  <a:pos x="42" y="61"/>
                </a:cxn>
                <a:cxn ang="0">
                  <a:pos x="59" y="97"/>
                </a:cxn>
                <a:cxn ang="0">
                  <a:pos x="82" y="152"/>
                </a:cxn>
                <a:cxn ang="0">
                  <a:pos x="97" y="213"/>
                </a:cxn>
                <a:cxn ang="0">
                  <a:pos x="105" y="276"/>
                </a:cxn>
                <a:cxn ang="0">
                  <a:pos x="93" y="331"/>
                </a:cxn>
                <a:cxn ang="0">
                  <a:pos x="74" y="380"/>
                </a:cxn>
                <a:cxn ang="0">
                  <a:pos x="51" y="422"/>
                </a:cxn>
                <a:cxn ang="0">
                  <a:pos x="31" y="460"/>
                </a:cxn>
                <a:cxn ang="0">
                  <a:pos x="13" y="494"/>
                </a:cxn>
                <a:cxn ang="0">
                  <a:pos x="6" y="523"/>
                </a:cxn>
                <a:cxn ang="0">
                  <a:pos x="2" y="546"/>
                </a:cxn>
                <a:cxn ang="0">
                  <a:pos x="0" y="565"/>
                </a:cxn>
                <a:cxn ang="0">
                  <a:pos x="2" y="587"/>
                </a:cxn>
                <a:cxn ang="0">
                  <a:pos x="12" y="618"/>
                </a:cxn>
                <a:cxn ang="0">
                  <a:pos x="25" y="637"/>
                </a:cxn>
                <a:cxn ang="0">
                  <a:pos x="42" y="646"/>
                </a:cxn>
                <a:cxn ang="0">
                  <a:pos x="65" y="650"/>
                </a:cxn>
                <a:cxn ang="0">
                  <a:pos x="86" y="648"/>
                </a:cxn>
                <a:cxn ang="0">
                  <a:pos x="101" y="641"/>
                </a:cxn>
                <a:cxn ang="0">
                  <a:pos x="109" y="629"/>
                </a:cxn>
                <a:cxn ang="0">
                  <a:pos x="110" y="610"/>
                </a:cxn>
                <a:cxn ang="0">
                  <a:pos x="112" y="599"/>
                </a:cxn>
                <a:cxn ang="0">
                  <a:pos x="97" y="610"/>
                </a:cxn>
                <a:cxn ang="0">
                  <a:pos x="95" y="629"/>
                </a:cxn>
                <a:cxn ang="0">
                  <a:pos x="76" y="639"/>
                </a:cxn>
                <a:cxn ang="0">
                  <a:pos x="55" y="637"/>
                </a:cxn>
                <a:cxn ang="0">
                  <a:pos x="32" y="626"/>
                </a:cxn>
                <a:cxn ang="0">
                  <a:pos x="17" y="606"/>
                </a:cxn>
                <a:cxn ang="0">
                  <a:pos x="12" y="589"/>
                </a:cxn>
                <a:cxn ang="0">
                  <a:pos x="12" y="565"/>
                </a:cxn>
                <a:cxn ang="0">
                  <a:pos x="17" y="534"/>
                </a:cxn>
                <a:cxn ang="0">
                  <a:pos x="25" y="508"/>
                </a:cxn>
                <a:cxn ang="0">
                  <a:pos x="36" y="485"/>
                </a:cxn>
                <a:cxn ang="0">
                  <a:pos x="46" y="466"/>
                </a:cxn>
                <a:cxn ang="0">
                  <a:pos x="61" y="445"/>
                </a:cxn>
                <a:cxn ang="0">
                  <a:pos x="70" y="426"/>
                </a:cxn>
                <a:cxn ang="0">
                  <a:pos x="84" y="405"/>
                </a:cxn>
                <a:cxn ang="0">
                  <a:pos x="97" y="374"/>
                </a:cxn>
                <a:cxn ang="0">
                  <a:pos x="109" y="340"/>
                </a:cxn>
                <a:cxn ang="0">
                  <a:pos x="114" y="300"/>
                </a:cxn>
                <a:cxn ang="0">
                  <a:pos x="112" y="253"/>
                </a:cxn>
                <a:cxn ang="0">
                  <a:pos x="105" y="200"/>
                </a:cxn>
                <a:cxn ang="0">
                  <a:pos x="91" y="148"/>
                </a:cxn>
                <a:cxn ang="0">
                  <a:pos x="74" y="99"/>
                </a:cxn>
                <a:cxn ang="0">
                  <a:pos x="57" y="63"/>
                </a:cxn>
                <a:cxn ang="0">
                  <a:pos x="46" y="40"/>
                </a:cxn>
                <a:cxn ang="0">
                  <a:pos x="65" y="13"/>
                </a:cxn>
                <a:cxn ang="0">
                  <a:pos x="65" y="0"/>
                </a:cxn>
              </a:cxnLst>
              <a:rect l="0" t="0" r="r" b="b"/>
              <a:pathLst>
                <a:path w="116" h="650">
                  <a:moveTo>
                    <a:pt x="65" y="0"/>
                  </a:moveTo>
                  <a:lnTo>
                    <a:pt x="57" y="4"/>
                  </a:lnTo>
                  <a:lnTo>
                    <a:pt x="48" y="13"/>
                  </a:lnTo>
                  <a:lnTo>
                    <a:pt x="36" y="25"/>
                  </a:lnTo>
                  <a:lnTo>
                    <a:pt x="32" y="32"/>
                  </a:lnTo>
                  <a:lnTo>
                    <a:pt x="32" y="42"/>
                  </a:lnTo>
                  <a:lnTo>
                    <a:pt x="38" y="53"/>
                  </a:lnTo>
                  <a:lnTo>
                    <a:pt x="40" y="55"/>
                  </a:lnTo>
                  <a:lnTo>
                    <a:pt x="42" y="61"/>
                  </a:lnTo>
                  <a:lnTo>
                    <a:pt x="46" y="70"/>
                  </a:lnTo>
                  <a:lnTo>
                    <a:pt x="53" y="84"/>
                  </a:lnTo>
                  <a:lnTo>
                    <a:pt x="59" y="97"/>
                  </a:lnTo>
                  <a:lnTo>
                    <a:pt x="67" y="114"/>
                  </a:lnTo>
                  <a:lnTo>
                    <a:pt x="74" y="131"/>
                  </a:lnTo>
                  <a:lnTo>
                    <a:pt x="82" y="152"/>
                  </a:lnTo>
                  <a:lnTo>
                    <a:pt x="88" y="171"/>
                  </a:lnTo>
                  <a:lnTo>
                    <a:pt x="93" y="192"/>
                  </a:lnTo>
                  <a:lnTo>
                    <a:pt x="97" y="213"/>
                  </a:lnTo>
                  <a:lnTo>
                    <a:pt x="103" y="236"/>
                  </a:lnTo>
                  <a:lnTo>
                    <a:pt x="105" y="255"/>
                  </a:lnTo>
                  <a:lnTo>
                    <a:pt x="105" y="276"/>
                  </a:lnTo>
                  <a:lnTo>
                    <a:pt x="105" y="297"/>
                  </a:lnTo>
                  <a:lnTo>
                    <a:pt x="101" y="316"/>
                  </a:lnTo>
                  <a:lnTo>
                    <a:pt x="93" y="331"/>
                  </a:lnTo>
                  <a:lnTo>
                    <a:pt x="86" y="348"/>
                  </a:lnTo>
                  <a:lnTo>
                    <a:pt x="80" y="363"/>
                  </a:lnTo>
                  <a:lnTo>
                    <a:pt x="74" y="380"/>
                  </a:lnTo>
                  <a:lnTo>
                    <a:pt x="67" y="393"/>
                  </a:lnTo>
                  <a:lnTo>
                    <a:pt x="59" y="409"/>
                  </a:lnTo>
                  <a:lnTo>
                    <a:pt x="51" y="422"/>
                  </a:lnTo>
                  <a:lnTo>
                    <a:pt x="46" y="435"/>
                  </a:lnTo>
                  <a:lnTo>
                    <a:pt x="38" y="447"/>
                  </a:lnTo>
                  <a:lnTo>
                    <a:pt x="31" y="460"/>
                  </a:lnTo>
                  <a:lnTo>
                    <a:pt x="25" y="471"/>
                  </a:lnTo>
                  <a:lnTo>
                    <a:pt x="19" y="483"/>
                  </a:lnTo>
                  <a:lnTo>
                    <a:pt x="13" y="494"/>
                  </a:lnTo>
                  <a:lnTo>
                    <a:pt x="10" y="504"/>
                  </a:lnTo>
                  <a:lnTo>
                    <a:pt x="6" y="513"/>
                  </a:lnTo>
                  <a:lnTo>
                    <a:pt x="6" y="523"/>
                  </a:lnTo>
                  <a:lnTo>
                    <a:pt x="4" y="530"/>
                  </a:lnTo>
                  <a:lnTo>
                    <a:pt x="2" y="538"/>
                  </a:lnTo>
                  <a:lnTo>
                    <a:pt x="2" y="546"/>
                  </a:lnTo>
                  <a:lnTo>
                    <a:pt x="2" y="551"/>
                  </a:lnTo>
                  <a:lnTo>
                    <a:pt x="0" y="559"/>
                  </a:lnTo>
                  <a:lnTo>
                    <a:pt x="0" y="565"/>
                  </a:lnTo>
                  <a:lnTo>
                    <a:pt x="0" y="570"/>
                  </a:lnTo>
                  <a:lnTo>
                    <a:pt x="2" y="576"/>
                  </a:lnTo>
                  <a:lnTo>
                    <a:pt x="2" y="587"/>
                  </a:lnTo>
                  <a:lnTo>
                    <a:pt x="4" y="599"/>
                  </a:lnTo>
                  <a:lnTo>
                    <a:pt x="6" y="606"/>
                  </a:lnTo>
                  <a:lnTo>
                    <a:pt x="12" y="618"/>
                  </a:lnTo>
                  <a:lnTo>
                    <a:pt x="15" y="626"/>
                  </a:lnTo>
                  <a:lnTo>
                    <a:pt x="21" y="633"/>
                  </a:lnTo>
                  <a:lnTo>
                    <a:pt x="25" y="637"/>
                  </a:lnTo>
                  <a:lnTo>
                    <a:pt x="31" y="641"/>
                  </a:lnTo>
                  <a:lnTo>
                    <a:pt x="36" y="645"/>
                  </a:lnTo>
                  <a:lnTo>
                    <a:pt x="42" y="646"/>
                  </a:lnTo>
                  <a:lnTo>
                    <a:pt x="50" y="646"/>
                  </a:lnTo>
                  <a:lnTo>
                    <a:pt x="57" y="650"/>
                  </a:lnTo>
                  <a:lnTo>
                    <a:pt x="65" y="650"/>
                  </a:lnTo>
                  <a:lnTo>
                    <a:pt x="72" y="650"/>
                  </a:lnTo>
                  <a:lnTo>
                    <a:pt x="80" y="648"/>
                  </a:lnTo>
                  <a:lnTo>
                    <a:pt x="86" y="648"/>
                  </a:lnTo>
                  <a:lnTo>
                    <a:pt x="91" y="646"/>
                  </a:lnTo>
                  <a:lnTo>
                    <a:pt x="97" y="645"/>
                  </a:lnTo>
                  <a:lnTo>
                    <a:pt x="101" y="641"/>
                  </a:lnTo>
                  <a:lnTo>
                    <a:pt x="107" y="641"/>
                  </a:lnTo>
                  <a:lnTo>
                    <a:pt x="107" y="635"/>
                  </a:lnTo>
                  <a:lnTo>
                    <a:pt x="109" y="629"/>
                  </a:lnTo>
                  <a:lnTo>
                    <a:pt x="110" y="624"/>
                  </a:lnTo>
                  <a:lnTo>
                    <a:pt x="110" y="616"/>
                  </a:lnTo>
                  <a:lnTo>
                    <a:pt x="110" y="610"/>
                  </a:lnTo>
                  <a:lnTo>
                    <a:pt x="110" y="605"/>
                  </a:lnTo>
                  <a:lnTo>
                    <a:pt x="110" y="599"/>
                  </a:lnTo>
                  <a:lnTo>
                    <a:pt x="112" y="599"/>
                  </a:lnTo>
                  <a:lnTo>
                    <a:pt x="99" y="595"/>
                  </a:lnTo>
                  <a:lnTo>
                    <a:pt x="97" y="599"/>
                  </a:lnTo>
                  <a:lnTo>
                    <a:pt x="97" y="610"/>
                  </a:lnTo>
                  <a:lnTo>
                    <a:pt x="97" y="616"/>
                  </a:lnTo>
                  <a:lnTo>
                    <a:pt x="97" y="624"/>
                  </a:lnTo>
                  <a:lnTo>
                    <a:pt x="95" y="629"/>
                  </a:lnTo>
                  <a:lnTo>
                    <a:pt x="95" y="633"/>
                  </a:lnTo>
                  <a:lnTo>
                    <a:pt x="86" y="637"/>
                  </a:lnTo>
                  <a:lnTo>
                    <a:pt x="76" y="639"/>
                  </a:lnTo>
                  <a:lnTo>
                    <a:pt x="69" y="639"/>
                  </a:lnTo>
                  <a:lnTo>
                    <a:pt x="61" y="639"/>
                  </a:lnTo>
                  <a:lnTo>
                    <a:pt x="55" y="637"/>
                  </a:lnTo>
                  <a:lnTo>
                    <a:pt x="48" y="635"/>
                  </a:lnTo>
                  <a:lnTo>
                    <a:pt x="40" y="629"/>
                  </a:lnTo>
                  <a:lnTo>
                    <a:pt x="32" y="626"/>
                  </a:lnTo>
                  <a:lnTo>
                    <a:pt x="25" y="620"/>
                  </a:lnTo>
                  <a:lnTo>
                    <a:pt x="21" y="612"/>
                  </a:lnTo>
                  <a:lnTo>
                    <a:pt x="17" y="606"/>
                  </a:lnTo>
                  <a:lnTo>
                    <a:pt x="15" y="601"/>
                  </a:lnTo>
                  <a:lnTo>
                    <a:pt x="12" y="595"/>
                  </a:lnTo>
                  <a:lnTo>
                    <a:pt x="12" y="589"/>
                  </a:lnTo>
                  <a:lnTo>
                    <a:pt x="12" y="580"/>
                  </a:lnTo>
                  <a:lnTo>
                    <a:pt x="12" y="574"/>
                  </a:lnTo>
                  <a:lnTo>
                    <a:pt x="12" y="565"/>
                  </a:lnTo>
                  <a:lnTo>
                    <a:pt x="15" y="555"/>
                  </a:lnTo>
                  <a:lnTo>
                    <a:pt x="15" y="546"/>
                  </a:lnTo>
                  <a:lnTo>
                    <a:pt x="17" y="534"/>
                  </a:lnTo>
                  <a:lnTo>
                    <a:pt x="19" y="525"/>
                  </a:lnTo>
                  <a:lnTo>
                    <a:pt x="23" y="517"/>
                  </a:lnTo>
                  <a:lnTo>
                    <a:pt x="25" y="508"/>
                  </a:lnTo>
                  <a:lnTo>
                    <a:pt x="29" y="500"/>
                  </a:lnTo>
                  <a:lnTo>
                    <a:pt x="32" y="492"/>
                  </a:lnTo>
                  <a:lnTo>
                    <a:pt x="36" y="485"/>
                  </a:lnTo>
                  <a:lnTo>
                    <a:pt x="40" y="479"/>
                  </a:lnTo>
                  <a:lnTo>
                    <a:pt x="42" y="471"/>
                  </a:lnTo>
                  <a:lnTo>
                    <a:pt x="46" y="466"/>
                  </a:lnTo>
                  <a:lnTo>
                    <a:pt x="50" y="460"/>
                  </a:lnTo>
                  <a:lnTo>
                    <a:pt x="55" y="451"/>
                  </a:lnTo>
                  <a:lnTo>
                    <a:pt x="61" y="445"/>
                  </a:lnTo>
                  <a:lnTo>
                    <a:pt x="63" y="439"/>
                  </a:lnTo>
                  <a:lnTo>
                    <a:pt x="67" y="433"/>
                  </a:lnTo>
                  <a:lnTo>
                    <a:pt x="70" y="426"/>
                  </a:lnTo>
                  <a:lnTo>
                    <a:pt x="74" y="420"/>
                  </a:lnTo>
                  <a:lnTo>
                    <a:pt x="78" y="413"/>
                  </a:lnTo>
                  <a:lnTo>
                    <a:pt x="84" y="405"/>
                  </a:lnTo>
                  <a:lnTo>
                    <a:pt x="88" y="395"/>
                  </a:lnTo>
                  <a:lnTo>
                    <a:pt x="93" y="386"/>
                  </a:lnTo>
                  <a:lnTo>
                    <a:pt x="97" y="374"/>
                  </a:lnTo>
                  <a:lnTo>
                    <a:pt x="101" y="365"/>
                  </a:lnTo>
                  <a:lnTo>
                    <a:pt x="105" y="352"/>
                  </a:lnTo>
                  <a:lnTo>
                    <a:pt x="109" y="340"/>
                  </a:lnTo>
                  <a:lnTo>
                    <a:pt x="110" y="327"/>
                  </a:lnTo>
                  <a:lnTo>
                    <a:pt x="112" y="314"/>
                  </a:lnTo>
                  <a:lnTo>
                    <a:pt x="114" y="300"/>
                  </a:lnTo>
                  <a:lnTo>
                    <a:pt x="116" y="285"/>
                  </a:lnTo>
                  <a:lnTo>
                    <a:pt x="114" y="270"/>
                  </a:lnTo>
                  <a:lnTo>
                    <a:pt x="112" y="253"/>
                  </a:lnTo>
                  <a:lnTo>
                    <a:pt x="110" y="236"/>
                  </a:lnTo>
                  <a:lnTo>
                    <a:pt x="109" y="219"/>
                  </a:lnTo>
                  <a:lnTo>
                    <a:pt x="105" y="200"/>
                  </a:lnTo>
                  <a:lnTo>
                    <a:pt x="101" y="182"/>
                  </a:lnTo>
                  <a:lnTo>
                    <a:pt x="95" y="165"/>
                  </a:lnTo>
                  <a:lnTo>
                    <a:pt x="91" y="148"/>
                  </a:lnTo>
                  <a:lnTo>
                    <a:pt x="86" y="131"/>
                  </a:lnTo>
                  <a:lnTo>
                    <a:pt x="80" y="114"/>
                  </a:lnTo>
                  <a:lnTo>
                    <a:pt x="74" y="99"/>
                  </a:lnTo>
                  <a:lnTo>
                    <a:pt x="69" y="85"/>
                  </a:lnTo>
                  <a:lnTo>
                    <a:pt x="63" y="72"/>
                  </a:lnTo>
                  <a:lnTo>
                    <a:pt x="57" y="63"/>
                  </a:lnTo>
                  <a:lnTo>
                    <a:pt x="51" y="51"/>
                  </a:lnTo>
                  <a:lnTo>
                    <a:pt x="48" y="45"/>
                  </a:lnTo>
                  <a:lnTo>
                    <a:pt x="46" y="40"/>
                  </a:lnTo>
                  <a:lnTo>
                    <a:pt x="51" y="30"/>
                  </a:lnTo>
                  <a:lnTo>
                    <a:pt x="55" y="21"/>
                  </a:lnTo>
                  <a:lnTo>
                    <a:pt x="65" y="13"/>
                  </a:lnTo>
                  <a:lnTo>
                    <a:pt x="70" y="7"/>
                  </a:lnTo>
                  <a:lnTo>
                    <a:pt x="74" y="6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65"/>
            <p:cNvSpPr>
              <a:spLocks/>
            </p:cNvSpPr>
            <p:nvPr/>
          </p:nvSpPr>
          <p:spPr bwMode="auto">
            <a:xfrm>
              <a:off x="1909237" y="4716463"/>
              <a:ext cx="77787" cy="73025"/>
            </a:xfrm>
            <a:custGeom>
              <a:avLst/>
              <a:gdLst/>
              <a:ahLst/>
              <a:cxnLst>
                <a:cxn ang="0">
                  <a:pos x="91" y="2"/>
                </a:cxn>
                <a:cxn ang="0">
                  <a:pos x="82" y="17"/>
                </a:cxn>
                <a:cxn ang="0">
                  <a:pos x="82" y="32"/>
                </a:cxn>
                <a:cxn ang="0">
                  <a:pos x="85" y="46"/>
                </a:cxn>
                <a:cxn ang="0">
                  <a:pos x="83" y="59"/>
                </a:cxn>
                <a:cxn ang="0">
                  <a:pos x="68" y="67"/>
                </a:cxn>
                <a:cxn ang="0">
                  <a:pos x="49" y="74"/>
                </a:cxn>
                <a:cxn ang="0">
                  <a:pos x="28" y="80"/>
                </a:cxn>
                <a:cxn ang="0">
                  <a:pos x="19" y="82"/>
                </a:cxn>
                <a:cxn ang="0">
                  <a:pos x="13" y="76"/>
                </a:cxn>
                <a:cxn ang="0">
                  <a:pos x="21" y="69"/>
                </a:cxn>
                <a:cxn ang="0">
                  <a:pos x="36" y="61"/>
                </a:cxn>
                <a:cxn ang="0">
                  <a:pos x="53" y="53"/>
                </a:cxn>
                <a:cxn ang="0">
                  <a:pos x="68" y="44"/>
                </a:cxn>
                <a:cxn ang="0">
                  <a:pos x="68" y="36"/>
                </a:cxn>
                <a:cxn ang="0">
                  <a:pos x="62" y="17"/>
                </a:cxn>
                <a:cxn ang="0">
                  <a:pos x="38" y="23"/>
                </a:cxn>
                <a:cxn ang="0">
                  <a:pos x="61" y="27"/>
                </a:cxn>
                <a:cxn ang="0">
                  <a:pos x="61" y="40"/>
                </a:cxn>
                <a:cxn ang="0">
                  <a:pos x="49" y="44"/>
                </a:cxn>
                <a:cxn ang="0">
                  <a:pos x="30" y="53"/>
                </a:cxn>
                <a:cxn ang="0">
                  <a:pos x="11" y="63"/>
                </a:cxn>
                <a:cxn ang="0">
                  <a:pos x="2" y="72"/>
                </a:cxn>
                <a:cxn ang="0">
                  <a:pos x="5" y="84"/>
                </a:cxn>
                <a:cxn ang="0">
                  <a:pos x="21" y="91"/>
                </a:cxn>
                <a:cxn ang="0">
                  <a:pos x="36" y="88"/>
                </a:cxn>
                <a:cxn ang="0">
                  <a:pos x="59" y="84"/>
                </a:cxn>
                <a:cxn ang="0">
                  <a:pos x="80" y="78"/>
                </a:cxn>
                <a:cxn ang="0">
                  <a:pos x="93" y="71"/>
                </a:cxn>
                <a:cxn ang="0">
                  <a:pos x="99" y="57"/>
                </a:cxn>
                <a:cxn ang="0">
                  <a:pos x="97" y="46"/>
                </a:cxn>
                <a:cxn ang="0">
                  <a:pos x="91" y="34"/>
                </a:cxn>
                <a:cxn ang="0">
                  <a:pos x="93" y="21"/>
                </a:cxn>
                <a:cxn ang="0">
                  <a:pos x="95" y="6"/>
                </a:cxn>
                <a:cxn ang="0">
                  <a:pos x="93" y="0"/>
                </a:cxn>
              </a:cxnLst>
              <a:rect l="0" t="0" r="r" b="b"/>
              <a:pathLst>
                <a:path w="99" h="91">
                  <a:moveTo>
                    <a:pt x="93" y="0"/>
                  </a:moveTo>
                  <a:lnTo>
                    <a:pt x="91" y="2"/>
                  </a:lnTo>
                  <a:lnTo>
                    <a:pt x="87" y="10"/>
                  </a:lnTo>
                  <a:lnTo>
                    <a:pt x="82" y="17"/>
                  </a:lnTo>
                  <a:lnTo>
                    <a:pt x="82" y="25"/>
                  </a:lnTo>
                  <a:lnTo>
                    <a:pt x="82" y="32"/>
                  </a:lnTo>
                  <a:lnTo>
                    <a:pt x="83" y="40"/>
                  </a:lnTo>
                  <a:lnTo>
                    <a:pt x="85" y="46"/>
                  </a:lnTo>
                  <a:lnTo>
                    <a:pt x="87" y="55"/>
                  </a:lnTo>
                  <a:lnTo>
                    <a:pt x="83" y="59"/>
                  </a:lnTo>
                  <a:lnTo>
                    <a:pt x="78" y="63"/>
                  </a:lnTo>
                  <a:lnTo>
                    <a:pt x="68" y="67"/>
                  </a:lnTo>
                  <a:lnTo>
                    <a:pt x="61" y="71"/>
                  </a:lnTo>
                  <a:lnTo>
                    <a:pt x="49" y="74"/>
                  </a:lnTo>
                  <a:lnTo>
                    <a:pt x="38" y="78"/>
                  </a:lnTo>
                  <a:lnTo>
                    <a:pt x="28" y="80"/>
                  </a:lnTo>
                  <a:lnTo>
                    <a:pt x="21" y="84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3" y="76"/>
                  </a:lnTo>
                  <a:lnTo>
                    <a:pt x="17" y="72"/>
                  </a:lnTo>
                  <a:lnTo>
                    <a:pt x="21" y="69"/>
                  </a:lnTo>
                  <a:lnTo>
                    <a:pt x="28" y="65"/>
                  </a:lnTo>
                  <a:lnTo>
                    <a:pt x="36" y="61"/>
                  </a:lnTo>
                  <a:lnTo>
                    <a:pt x="45" y="57"/>
                  </a:lnTo>
                  <a:lnTo>
                    <a:pt x="53" y="53"/>
                  </a:lnTo>
                  <a:lnTo>
                    <a:pt x="62" y="48"/>
                  </a:lnTo>
                  <a:lnTo>
                    <a:pt x="68" y="44"/>
                  </a:lnTo>
                  <a:lnTo>
                    <a:pt x="70" y="44"/>
                  </a:lnTo>
                  <a:lnTo>
                    <a:pt x="68" y="36"/>
                  </a:lnTo>
                  <a:lnTo>
                    <a:pt x="66" y="27"/>
                  </a:lnTo>
                  <a:lnTo>
                    <a:pt x="62" y="17"/>
                  </a:lnTo>
                  <a:lnTo>
                    <a:pt x="61" y="13"/>
                  </a:lnTo>
                  <a:lnTo>
                    <a:pt x="38" y="23"/>
                  </a:lnTo>
                  <a:lnTo>
                    <a:pt x="42" y="32"/>
                  </a:lnTo>
                  <a:lnTo>
                    <a:pt x="61" y="27"/>
                  </a:lnTo>
                  <a:lnTo>
                    <a:pt x="62" y="31"/>
                  </a:lnTo>
                  <a:lnTo>
                    <a:pt x="61" y="40"/>
                  </a:lnTo>
                  <a:lnTo>
                    <a:pt x="55" y="40"/>
                  </a:lnTo>
                  <a:lnTo>
                    <a:pt x="49" y="44"/>
                  </a:lnTo>
                  <a:lnTo>
                    <a:pt x="40" y="48"/>
                  </a:lnTo>
                  <a:lnTo>
                    <a:pt x="30" y="53"/>
                  </a:lnTo>
                  <a:lnTo>
                    <a:pt x="19" y="59"/>
                  </a:lnTo>
                  <a:lnTo>
                    <a:pt x="11" y="63"/>
                  </a:lnTo>
                  <a:lnTo>
                    <a:pt x="5" y="69"/>
                  </a:lnTo>
                  <a:lnTo>
                    <a:pt x="2" y="72"/>
                  </a:lnTo>
                  <a:lnTo>
                    <a:pt x="0" y="78"/>
                  </a:lnTo>
                  <a:lnTo>
                    <a:pt x="5" y="84"/>
                  </a:lnTo>
                  <a:lnTo>
                    <a:pt x="11" y="90"/>
                  </a:lnTo>
                  <a:lnTo>
                    <a:pt x="21" y="91"/>
                  </a:lnTo>
                  <a:lnTo>
                    <a:pt x="26" y="90"/>
                  </a:lnTo>
                  <a:lnTo>
                    <a:pt x="36" y="88"/>
                  </a:lnTo>
                  <a:lnTo>
                    <a:pt x="45" y="86"/>
                  </a:lnTo>
                  <a:lnTo>
                    <a:pt x="59" y="84"/>
                  </a:lnTo>
                  <a:lnTo>
                    <a:pt x="68" y="80"/>
                  </a:lnTo>
                  <a:lnTo>
                    <a:pt x="80" y="78"/>
                  </a:lnTo>
                  <a:lnTo>
                    <a:pt x="87" y="74"/>
                  </a:lnTo>
                  <a:lnTo>
                    <a:pt x="93" y="71"/>
                  </a:lnTo>
                  <a:lnTo>
                    <a:pt x="97" y="65"/>
                  </a:lnTo>
                  <a:lnTo>
                    <a:pt x="99" y="57"/>
                  </a:lnTo>
                  <a:lnTo>
                    <a:pt x="97" y="50"/>
                  </a:lnTo>
                  <a:lnTo>
                    <a:pt x="97" y="46"/>
                  </a:lnTo>
                  <a:lnTo>
                    <a:pt x="93" y="38"/>
                  </a:lnTo>
                  <a:lnTo>
                    <a:pt x="91" y="34"/>
                  </a:lnTo>
                  <a:lnTo>
                    <a:pt x="91" y="29"/>
                  </a:lnTo>
                  <a:lnTo>
                    <a:pt x="93" y="21"/>
                  </a:lnTo>
                  <a:lnTo>
                    <a:pt x="95" y="13"/>
                  </a:lnTo>
                  <a:lnTo>
                    <a:pt x="95" y="6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966"/>
            <p:cNvSpPr>
              <a:spLocks/>
            </p:cNvSpPr>
            <p:nvPr/>
          </p:nvSpPr>
          <p:spPr bwMode="auto">
            <a:xfrm>
              <a:off x="1920350" y="4708526"/>
              <a:ext cx="23812" cy="793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9" y="7"/>
                </a:cxn>
                <a:cxn ang="0">
                  <a:pos x="30" y="3"/>
                </a:cxn>
                <a:cxn ang="0">
                  <a:pos x="29" y="2"/>
                </a:cxn>
                <a:cxn ang="0">
                  <a:pos x="23" y="0"/>
                </a:cxn>
                <a:cxn ang="0">
                  <a:pos x="13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30" h="9">
                  <a:moveTo>
                    <a:pt x="0" y="9"/>
                  </a:moveTo>
                  <a:lnTo>
                    <a:pt x="29" y="7"/>
                  </a:lnTo>
                  <a:lnTo>
                    <a:pt x="30" y="3"/>
                  </a:lnTo>
                  <a:lnTo>
                    <a:pt x="29" y="2"/>
                  </a:lnTo>
                  <a:lnTo>
                    <a:pt x="23" y="0"/>
                  </a:lnTo>
                  <a:lnTo>
                    <a:pt x="13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967"/>
            <p:cNvSpPr>
              <a:spLocks/>
            </p:cNvSpPr>
            <p:nvPr/>
          </p:nvSpPr>
          <p:spPr bwMode="auto">
            <a:xfrm>
              <a:off x="1765260" y="4652963"/>
              <a:ext cx="293687" cy="280988"/>
            </a:xfrm>
            <a:custGeom>
              <a:avLst/>
              <a:gdLst/>
              <a:ahLst/>
              <a:cxnLst>
                <a:cxn ang="0">
                  <a:pos x="160" y="90"/>
                </a:cxn>
                <a:cxn ang="0">
                  <a:pos x="148" y="84"/>
                </a:cxn>
                <a:cxn ang="0">
                  <a:pos x="165" y="74"/>
                </a:cxn>
                <a:cxn ang="0">
                  <a:pos x="196" y="65"/>
                </a:cxn>
                <a:cxn ang="0">
                  <a:pos x="230" y="54"/>
                </a:cxn>
                <a:cxn ang="0">
                  <a:pos x="257" y="44"/>
                </a:cxn>
                <a:cxn ang="0">
                  <a:pos x="268" y="40"/>
                </a:cxn>
                <a:cxn ang="0">
                  <a:pos x="259" y="31"/>
                </a:cxn>
                <a:cxn ang="0">
                  <a:pos x="241" y="36"/>
                </a:cxn>
                <a:cxn ang="0">
                  <a:pos x="215" y="46"/>
                </a:cxn>
                <a:cxn ang="0">
                  <a:pos x="188" y="54"/>
                </a:cxn>
                <a:cxn ang="0">
                  <a:pos x="167" y="61"/>
                </a:cxn>
                <a:cxn ang="0">
                  <a:pos x="158" y="63"/>
                </a:cxn>
                <a:cxn ang="0">
                  <a:pos x="164" y="54"/>
                </a:cxn>
                <a:cxn ang="0">
                  <a:pos x="188" y="35"/>
                </a:cxn>
                <a:cxn ang="0">
                  <a:pos x="213" y="21"/>
                </a:cxn>
                <a:cxn ang="0">
                  <a:pos x="241" y="15"/>
                </a:cxn>
                <a:cxn ang="0">
                  <a:pos x="260" y="14"/>
                </a:cxn>
                <a:cxn ang="0">
                  <a:pos x="278" y="23"/>
                </a:cxn>
                <a:cxn ang="0">
                  <a:pos x="302" y="54"/>
                </a:cxn>
                <a:cxn ang="0">
                  <a:pos x="319" y="76"/>
                </a:cxn>
                <a:cxn ang="0">
                  <a:pos x="329" y="95"/>
                </a:cxn>
                <a:cxn ang="0">
                  <a:pos x="348" y="141"/>
                </a:cxn>
                <a:cxn ang="0">
                  <a:pos x="359" y="204"/>
                </a:cxn>
                <a:cxn ang="0">
                  <a:pos x="348" y="265"/>
                </a:cxn>
                <a:cxn ang="0">
                  <a:pos x="300" y="314"/>
                </a:cxn>
                <a:cxn ang="0">
                  <a:pos x="221" y="335"/>
                </a:cxn>
                <a:cxn ang="0">
                  <a:pos x="144" y="329"/>
                </a:cxn>
                <a:cxn ang="0">
                  <a:pos x="84" y="308"/>
                </a:cxn>
                <a:cxn ang="0">
                  <a:pos x="38" y="276"/>
                </a:cxn>
                <a:cxn ang="0">
                  <a:pos x="13" y="257"/>
                </a:cxn>
                <a:cxn ang="0">
                  <a:pos x="2" y="267"/>
                </a:cxn>
                <a:cxn ang="0">
                  <a:pos x="25" y="286"/>
                </a:cxn>
                <a:cxn ang="0">
                  <a:pos x="68" y="316"/>
                </a:cxn>
                <a:cxn ang="0">
                  <a:pos x="131" y="344"/>
                </a:cxn>
                <a:cxn ang="0">
                  <a:pos x="203" y="354"/>
                </a:cxn>
                <a:cxn ang="0">
                  <a:pos x="281" y="337"/>
                </a:cxn>
                <a:cxn ang="0">
                  <a:pos x="338" y="291"/>
                </a:cxn>
                <a:cxn ang="0">
                  <a:pos x="365" y="238"/>
                </a:cxn>
                <a:cxn ang="0">
                  <a:pos x="369" y="183"/>
                </a:cxn>
                <a:cxn ang="0">
                  <a:pos x="357" y="130"/>
                </a:cxn>
                <a:cxn ang="0">
                  <a:pos x="340" y="86"/>
                </a:cxn>
                <a:cxn ang="0">
                  <a:pos x="327" y="69"/>
                </a:cxn>
                <a:cxn ang="0">
                  <a:pos x="300" y="36"/>
                </a:cxn>
                <a:cxn ang="0">
                  <a:pos x="283" y="14"/>
                </a:cxn>
                <a:cxn ang="0">
                  <a:pos x="272" y="2"/>
                </a:cxn>
                <a:cxn ang="0">
                  <a:pos x="255" y="2"/>
                </a:cxn>
                <a:cxn ang="0">
                  <a:pos x="236" y="2"/>
                </a:cxn>
                <a:cxn ang="0">
                  <a:pos x="215" y="8"/>
                </a:cxn>
                <a:cxn ang="0">
                  <a:pos x="194" y="17"/>
                </a:cxn>
                <a:cxn ang="0">
                  <a:pos x="175" y="27"/>
                </a:cxn>
                <a:cxn ang="0">
                  <a:pos x="152" y="50"/>
                </a:cxn>
                <a:cxn ang="0">
                  <a:pos x="141" y="71"/>
                </a:cxn>
                <a:cxn ang="0">
                  <a:pos x="150" y="71"/>
                </a:cxn>
                <a:cxn ang="0">
                  <a:pos x="135" y="86"/>
                </a:cxn>
                <a:cxn ang="0">
                  <a:pos x="154" y="97"/>
                </a:cxn>
                <a:cxn ang="0">
                  <a:pos x="173" y="90"/>
                </a:cxn>
              </a:cxnLst>
              <a:rect l="0" t="0" r="r" b="b"/>
              <a:pathLst>
                <a:path w="369" h="354">
                  <a:moveTo>
                    <a:pt x="173" y="90"/>
                  </a:moveTo>
                  <a:lnTo>
                    <a:pt x="169" y="90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48" y="86"/>
                  </a:lnTo>
                  <a:lnTo>
                    <a:pt x="148" y="84"/>
                  </a:lnTo>
                  <a:lnTo>
                    <a:pt x="150" y="80"/>
                  </a:lnTo>
                  <a:lnTo>
                    <a:pt x="158" y="78"/>
                  </a:lnTo>
                  <a:lnTo>
                    <a:pt x="165" y="74"/>
                  </a:lnTo>
                  <a:lnTo>
                    <a:pt x="175" y="71"/>
                  </a:lnTo>
                  <a:lnTo>
                    <a:pt x="184" y="69"/>
                  </a:lnTo>
                  <a:lnTo>
                    <a:pt x="196" y="65"/>
                  </a:lnTo>
                  <a:lnTo>
                    <a:pt x="209" y="61"/>
                  </a:lnTo>
                  <a:lnTo>
                    <a:pt x="219" y="55"/>
                  </a:lnTo>
                  <a:lnTo>
                    <a:pt x="230" y="54"/>
                  </a:lnTo>
                  <a:lnTo>
                    <a:pt x="240" y="50"/>
                  </a:lnTo>
                  <a:lnTo>
                    <a:pt x="249" y="46"/>
                  </a:lnTo>
                  <a:lnTo>
                    <a:pt x="257" y="44"/>
                  </a:lnTo>
                  <a:lnTo>
                    <a:pt x="262" y="40"/>
                  </a:lnTo>
                  <a:lnTo>
                    <a:pt x="266" y="40"/>
                  </a:lnTo>
                  <a:lnTo>
                    <a:pt x="268" y="40"/>
                  </a:lnTo>
                  <a:lnTo>
                    <a:pt x="266" y="35"/>
                  </a:lnTo>
                  <a:lnTo>
                    <a:pt x="260" y="31"/>
                  </a:lnTo>
                  <a:lnTo>
                    <a:pt x="259" y="31"/>
                  </a:lnTo>
                  <a:lnTo>
                    <a:pt x="255" y="33"/>
                  </a:lnTo>
                  <a:lnTo>
                    <a:pt x="247" y="35"/>
                  </a:lnTo>
                  <a:lnTo>
                    <a:pt x="241" y="36"/>
                  </a:lnTo>
                  <a:lnTo>
                    <a:pt x="234" y="40"/>
                  </a:lnTo>
                  <a:lnTo>
                    <a:pt x="224" y="42"/>
                  </a:lnTo>
                  <a:lnTo>
                    <a:pt x="215" y="46"/>
                  </a:lnTo>
                  <a:lnTo>
                    <a:pt x="207" y="50"/>
                  </a:lnTo>
                  <a:lnTo>
                    <a:pt x="198" y="52"/>
                  </a:lnTo>
                  <a:lnTo>
                    <a:pt x="188" y="54"/>
                  </a:lnTo>
                  <a:lnTo>
                    <a:pt x="181" y="55"/>
                  </a:lnTo>
                  <a:lnTo>
                    <a:pt x="173" y="59"/>
                  </a:lnTo>
                  <a:lnTo>
                    <a:pt x="167" y="61"/>
                  </a:lnTo>
                  <a:lnTo>
                    <a:pt x="162" y="61"/>
                  </a:lnTo>
                  <a:lnTo>
                    <a:pt x="158" y="61"/>
                  </a:lnTo>
                  <a:lnTo>
                    <a:pt x="158" y="63"/>
                  </a:lnTo>
                  <a:lnTo>
                    <a:pt x="156" y="59"/>
                  </a:lnTo>
                  <a:lnTo>
                    <a:pt x="160" y="57"/>
                  </a:lnTo>
                  <a:lnTo>
                    <a:pt x="164" y="54"/>
                  </a:lnTo>
                  <a:lnTo>
                    <a:pt x="173" y="48"/>
                  </a:lnTo>
                  <a:lnTo>
                    <a:pt x="179" y="40"/>
                  </a:lnTo>
                  <a:lnTo>
                    <a:pt x="188" y="35"/>
                  </a:lnTo>
                  <a:lnTo>
                    <a:pt x="198" y="31"/>
                  </a:lnTo>
                  <a:lnTo>
                    <a:pt x="205" y="27"/>
                  </a:lnTo>
                  <a:lnTo>
                    <a:pt x="213" y="21"/>
                  </a:lnTo>
                  <a:lnTo>
                    <a:pt x="222" y="19"/>
                  </a:lnTo>
                  <a:lnTo>
                    <a:pt x="232" y="15"/>
                  </a:lnTo>
                  <a:lnTo>
                    <a:pt x="241" y="15"/>
                  </a:lnTo>
                  <a:lnTo>
                    <a:pt x="249" y="14"/>
                  </a:lnTo>
                  <a:lnTo>
                    <a:pt x="255" y="14"/>
                  </a:lnTo>
                  <a:lnTo>
                    <a:pt x="260" y="14"/>
                  </a:lnTo>
                  <a:lnTo>
                    <a:pt x="268" y="14"/>
                  </a:lnTo>
                  <a:lnTo>
                    <a:pt x="270" y="15"/>
                  </a:lnTo>
                  <a:lnTo>
                    <a:pt x="278" y="23"/>
                  </a:lnTo>
                  <a:lnTo>
                    <a:pt x="285" y="33"/>
                  </a:lnTo>
                  <a:lnTo>
                    <a:pt x="295" y="44"/>
                  </a:lnTo>
                  <a:lnTo>
                    <a:pt x="302" y="54"/>
                  </a:lnTo>
                  <a:lnTo>
                    <a:pt x="310" y="65"/>
                  </a:lnTo>
                  <a:lnTo>
                    <a:pt x="316" y="71"/>
                  </a:lnTo>
                  <a:lnTo>
                    <a:pt x="319" y="76"/>
                  </a:lnTo>
                  <a:lnTo>
                    <a:pt x="321" y="78"/>
                  </a:lnTo>
                  <a:lnTo>
                    <a:pt x="325" y="84"/>
                  </a:lnTo>
                  <a:lnTo>
                    <a:pt x="329" y="95"/>
                  </a:lnTo>
                  <a:lnTo>
                    <a:pt x="337" y="109"/>
                  </a:lnTo>
                  <a:lnTo>
                    <a:pt x="342" y="124"/>
                  </a:lnTo>
                  <a:lnTo>
                    <a:pt x="348" y="141"/>
                  </a:lnTo>
                  <a:lnTo>
                    <a:pt x="354" y="162"/>
                  </a:lnTo>
                  <a:lnTo>
                    <a:pt x="357" y="183"/>
                  </a:lnTo>
                  <a:lnTo>
                    <a:pt x="359" y="204"/>
                  </a:lnTo>
                  <a:lnTo>
                    <a:pt x="357" y="225"/>
                  </a:lnTo>
                  <a:lnTo>
                    <a:pt x="354" y="244"/>
                  </a:lnTo>
                  <a:lnTo>
                    <a:pt x="348" y="265"/>
                  </a:lnTo>
                  <a:lnTo>
                    <a:pt x="337" y="284"/>
                  </a:lnTo>
                  <a:lnTo>
                    <a:pt x="321" y="299"/>
                  </a:lnTo>
                  <a:lnTo>
                    <a:pt x="300" y="314"/>
                  </a:lnTo>
                  <a:lnTo>
                    <a:pt x="278" y="325"/>
                  </a:lnTo>
                  <a:lnTo>
                    <a:pt x="247" y="333"/>
                  </a:lnTo>
                  <a:lnTo>
                    <a:pt x="221" y="335"/>
                  </a:lnTo>
                  <a:lnTo>
                    <a:pt x="194" y="335"/>
                  </a:lnTo>
                  <a:lnTo>
                    <a:pt x="169" y="335"/>
                  </a:lnTo>
                  <a:lnTo>
                    <a:pt x="144" y="329"/>
                  </a:lnTo>
                  <a:lnTo>
                    <a:pt x="124" y="324"/>
                  </a:lnTo>
                  <a:lnTo>
                    <a:pt x="103" y="314"/>
                  </a:lnTo>
                  <a:lnTo>
                    <a:pt x="84" y="308"/>
                  </a:lnTo>
                  <a:lnTo>
                    <a:pt x="65" y="297"/>
                  </a:lnTo>
                  <a:lnTo>
                    <a:pt x="51" y="287"/>
                  </a:lnTo>
                  <a:lnTo>
                    <a:pt x="38" y="276"/>
                  </a:lnTo>
                  <a:lnTo>
                    <a:pt x="28" y="270"/>
                  </a:lnTo>
                  <a:lnTo>
                    <a:pt x="19" y="263"/>
                  </a:lnTo>
                  <a:lnTo>
                    <a:pt x="13" y="257"/>
                  </a:lnTo>
                  <a:lnTo>
                    <a:pt x="8" y="253"/>
                  </a:lnTo>
                  <a:lnTo>
                    <a:pt x="0" y="267"/>
                  </a:lnTo>
                  <a:lnTo>
                    <a:pt x="2" y="267"/>
                  </a:lnTo>
                  <a:lnTo>
                    <a:pt x="6" y="270"/>
                  </a:lnTo>
                  <a:lnTo>
                    <a:pt x="13" y="276"/>
                  </a:lnTo>
                  <a:lnTo>
                    <a:pt x="25" y="286"/>
                  </a:lnTo>
                  <a:lnTo>
                    <a:pt x="36" y="295"/>
                  </a:lnTo>
                  <a:lnTo>
                    <a:pt x="51" y="305"/>
                  </a:lnTo>
                  <a:lnTo>
                    <a:pt x="68" y="316"/>
                  </a:lnTo>
                  <a:lnTo>
                    <a:pt x="89" y="325"/>
                  </a:lnTo>
                  <a:lnTo>
                    <a:pt x="108" y="335"/>
                  </a:lnTo>
                  <a:lnTo>
                    <a:pt x="131" y="344"/>
                  </a:lnTo>
                  <a:lnTo>
                    <a:pt x="154" y="350"/>
                  </a:lnTo>
                  <a:lnTo>
                    <a:pt x="179" y="354"/>
                  </a:lnTo>
                  <a:lnTo>
                    <a:pt x="203" y="354"/>
                  </a:lnTo>
                  <a:lnTo>
                    <a:pt x="230" y="352"/>
                  </a:lnTo>
                  <a:lnTo>
                    <a:pt x="255" y="346"/>
                  </a:lnTo>
                  <a:lnTo>
                    <a:pt x="281" y="337"/>
                  </a:lnTo>
                  <a:lnTo>
                    <a:pt x="304" y="322"/>
                  </a:lnTo>
                  <a:lnTo>
                    <a:pt x="323" y="308"/>
                  </a:lnTo>
                  <a:lnTo>
                    <a:pt x="338" y="291"/>
                  </a:lnTo>
                  <a:lnTo>
                    <a:pt x="350" y="274"/>
                  </a:lnTo>
                  <a:lnTo>
                    <a:pt x="357" y="255"/>
                  </a:lnTo>
                  <a:lnTo>
                    <a:pt x="365" y="238"/>
                  </a:lnTo>
                  <a:lnTo>
                    <a:pt x="367" y="219"/>
                  </a:lnTo>
                  <a:lnTo>
                    <a:pt x="369" y="202"/>
                  </a:lnTo>
                  <a:lnTo>
                    <a:pt x="369" y="183"/>
                  </a:lnTo>
                  <a:lnTo>
                    <a:pt x="365" y="164"/>
                  </a:lnTo>
                  <a:lnTo>
                    <a:pt x="361" y="147"/>
                  </a:lnTo>
                  <a:lnTo>
                    <a:pt x="357" y="130"/>
                  </a:lnTo>
                  <a:lnTo>
                    <a:pt x="352" y="114"/>
                  </a:lnTo>
                  <a:lnTo>
                    <a:pt x="346" y="99"/>
                  </a:lnTo>
                  <a:lnTo>
                    <a:pt x="340" y="86"/>
                  </a:lnTo>
                  <a:lnTo>
                    <a:pt x="335" y="78"/>
                  </a:lnTo>
                  <a:lnTo>
                    <a:pt x="333" y="74"/>
                  </a:lnTo>
                  <a:lnTo>
                    <a:pt x="327" y="69"/>
                  </a:lnTo>
                  <a:lnTo>
                    <a:pt x="319" y="57"/>
                  </a:lnTo>
                  <a:lnTo>
                    <a:pt x="310" y="48"/>
                  </a:lnTo>
                  <a:lnTo>
                    <a:pt x="300" y="36"/>
                  </a:lnTo>
                  <a:lnTo>
                    <a:pt x="293" y="25"/>
                  </a:lnTo>
                  <a:lnTo>
                    <a:pt x="285" y="17"/>
                  </a:lnTo>
                  <a:lnTo>
                    <a:pt x="283" y="14"/>
                  </a:lnTo>
                  <a:lnTo>
                    <a:pt x="279" y="6"/>
                  </a:lnTo>
                  <a:lnTo>
                    <a:pt x="276" y="4"/>
                  </a:lnTo>
                  <a:lnTo>
                    <a:pt x="272" y="2"/>
                  </a:lnTo>
                  <a:lnTo>
                    <a:pt x="268" y="2"/>
                  </a:lnTo>
                  <a:lnTo>
                    <a:pt x="260" y="2"/>
                  </a:lnTo>
                  <a:lnTo>
                    <a:pt x="255" y="2"/>
                  </a:lnTo>
                  <a:lnTo>
                    <a:pt x="249" y="0"/>
                  </a:lnTo>
                  <a:lnTo>
                    <a:pt x="243" y="0"/>
                  </a:lnTo>
                  <a:lnTo>
                    <a:pt x="236" y="2"/>
                  </a:lnTo>
                  <a:lnTo>
                    <a:pt x="230" y="4"/>
                  </a:lnTo>
                  <a:lnTo>
                    <a:pt x="222" y="6"/>
                  </a:lnTo>
                  <a:lnTo>
                    <a:pt x="215" y="8"/>
                  </a:lnTo>
                  <a:lnTo>
                    <a:pt x="209" y="12"/>
                  </a:lnTo>
                  <a:lnTo>
                    <a:pt x="202" y="15"/>
                  </a:lnTo>
                  <a:lnTo>
                    <a:pt x="194" y="17"/>
                  </a:lnTo>
                  <a:lnTo>
                    <a:pt x="188" y="21"/>
                  </a:lnTo>
                  <a:lnTo>
                    <a:pt x="181" y="23"/>
                  </a:lnTo>
                  <a:lnTo>
                    <a:pt x="175" y="27"/>
                  </a:lnTo>
                  <a:lnTo>
                    <a:pt x="165" y="33"/>
                  </a:lnTo>
                  <a:lnTo>
                    <a:pt x="160" y="40"/>
                  </a:lnTo>
                  <a:lnTo>
                    <a:pt x="152" y="50"/>
                  </a:lnTo>
                  <a:lnTo>
                    <a:pt x="144" y="59"/>
                  </a:lnTo>
                  <a:lnTo>
                    <a:pt x="139" y="65"/>
                  </a:lnTo>
                  <a:lnTo>
                    <a:pt x="141" y="71"/>
                  </a:lnTo>
                  <a:lnTo>
                    <a:pt x="148" y="71"/>
                  </a:lnTo>
                  <a:lnTo>
                    <a:pt x="154" y="71"/>
                  </a:lnTo>
                  <a:lnTo>
                    <a:pt x="150" y="71"/>
                  </a:lnTo>
                  <a:lnTo>
                    <a:pt x="143" y="76"/>
                  </a:lnTo>
                  <a:lnTo>
                    <a:pt x="137" y="80"/>
                  </a:lnTo>
                  <a:lnTo>
                    <a:pt x="135" y="86"/>
                  </a:lnTo>
                  <a:lnTo>
                    <a:pt x="139" y="90"/>
                  </a:lnTo>
                  <a:lnTo>
                    <a:pt x="146" y="95"/>
                  </a:lnTo>
                  <a:lnTo>
                    <a:pt x="154" y="97"/>
                  </a:lnTo>
                  <a:lnTo>
                    <a:pt x="158" y="99"/>
                  </a:lnTo>
                  <a:lnTo>
                    <a:pt x="173" y="90"/>
                  </a:lnTo>
                  <a:lnTo>
                    <a:pt x="173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968"/>
            <p:cNvSpPr>
              <a:spLocks/>
            </p:cNvSpPr>
            <p:nvPr/>
          </p:nvSpPr>
          <p:spPr bwMode="auto">
            <a:xfrm>
              <a:off x="1910825" y="4713288"/>
              <a:ext cx="39687" cy="269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0" y="17"/>
                </a:cxn>
                <a:cxn ang="0">
                  <a:pos x="17" y="35"/>
                </a:cxn>
                <a:cxn ang="0">
                  <a:pos x="45" y="29"/>
                </a:cxn>
                <a:cxn ang="0">
                  <a:pos x="49" y="10"/>
                </a:cxn>
                <a:cxn ang="0">
                  <a:pos x="36" y="0"/>
                </a:cxn>
                <a:cxn ang="0">
                  <a:pos x="11" y="2"/>
                </a:cxn>
                <a:cxn ang="0">
                  <a:pos x="11" y="2"/>
                </a:cxn>
              </a:cxnLst>
              <a:rect l="0" t="0" r="r" b="b"/>
              <a:pathLst>
                <a:path w="49" h="35">
                  <a:moveTo>
                    <a:pt x="11" y="2"/>
                  </a:moveTo>
                  <a:lnTo>
                    <a:pt x="0" y="17"/>
                  </a:lnTo>
                  <a:lnTo>
                    <a:pt x="17" y="35"/>
                  </a:lnTo>
                  <a:lnTo>
                    <a:pt x="45" y="29"/>
                  </a:lnTo>
                  <a:lnTo>
                    <a:pt x="49" y="10"/>
                  </a:lnTo>
                  <a:lnTo>
                    <a:pt x="36" y="0"/>
                  </a:lnTo>
                  <a:lnTo>
                    <a:pt x="11" y="2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B8B8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969"/>
            <p:cNvSpPr>
              <a:spLocks/>
            </p:cNvSpPr>
            <p:nvPr/>
          </p:nvSpPr>
          <p:spPr bwMode="auto">
            <a:xfrm>
              <a:off x="1925112" y="4721226"/>
              <a:ext cx="11112" cy="1270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15"/>
                </a:cxn>
                <a:cxn ang="0">
                  <a:pos x="2" y="17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lnTo>
                    <a:pt x="13" y="15"/>
                  </a:lnTo>
                  <a:lnTo>
                    <a:pt x="2" y="1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970"/>
            <p:cNvSpPr>
              <a:spLocks/>
            </p:cNvSpPr>
            <p:nvPr/>
          </p:nvSpPr>
          <p:spPr bwMode="auto">
            <a:xfrm>
              <a:off x="1920350" y="4713288"/>
              <a:ext cx="19050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8" y="14"/>
                </a:cxn>
                <a:cxn ang="0">
                  <a:pos x="21" y="14"/>
                </a:cxn>
                <a:cxn ang="0">
                  <a:pos x="25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5" h="14">
                  <a:moveTo>
                    <a:pt x="0" y="4"/>
                  </a:moveTo>
                  <a:lnTo>
                    <a:pt x="8" y="14"/>
                  </a:lnTo>
                  <a:lnTo>
                    <a:pt x="21" y="14"/>
                  </a:lnTo>
                  <a:lnTo>
                    <a:pt x="2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971"/>
            <p:cNvSpPr>
              <a:spLocks/>
            </p:cNvSpPr>
            <p:nvPr/>
          </p:nvSpPr>
          <p:spPr bwMode="auto">
            <a:xfrm>
              <a:off x="1923525" y="4732338"/>
              <a:ext cx="190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2"/>
                </a:cxn>
                <a:cxn ang="0">
                  <a:pos x="15" y="0"/>
                </a:cxn>
                <a:cxn ang="0">
                  <a:pos x="23" y="8"/>
                </a:cxn>
                <a:cxn ang="0">
                  <a:pos x="13" y="17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3" h="17">
                  <a:moveTo>
                    <a:pt x="0" y="12"/>
                  </a:moveTo>
                  <a:lnTo>
                    <a:pt x="4" y="2"/>
                  </a:lnTo>
                  <a:lnTo>
                    <a:pt x="15" y="0"/>
                  </a:lnTo>
                  <a:lnTo>
                    <a:pt x="23" y="8"/>
                  </a:lnTo>
                  <a:lnTo>
                    <a:pt x="13" y="17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972"/>
            <p:cNvSpPr>
              <a:spLocks/>
            </p:cNvSpPr>
            <p:nvPr/>
          </p:nvSpPr>
          <p:spPr bwMode="auto">
            <a:xfrm>
              <a:off x="1909237" y="4710113"/>
              <a:ext cx="41275" cy="36513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9" y="13"/>
                </a:cxn>
                <a:cxn ang="0">
                  <a:pos x="7" y="20"/>
                </a:cxn>
                <a:cxn ang="0">
                  <a:pos x="9" y="24"/>
                </a:cxn>
                <a:cxn ang="0">
                  <a:pos x="13" y="32"/>
                </a:cxn>
                <a:cxn ang="0">
                  <a:pos x="17" y="36"/>
                </a:cxn>
                <a:cxn ang="0">
                  <a:pos x="23" y="38"/>
                </a:cxn>
                <a:cxn ang="0">
                  <a:pos x="26" y="38"/>
                </a:cxn>
                <a:cxn ang="0">
                  <a:pos x="32" y="38"/>
                </a:cxn>
                <a:cxn ang="0">
                  <a:pos x="36" y="36"/>
                </a:cxn>
                <a:cxn ang="0">
                  <a:pos x="38" y="34"/>
                </a:cxn>
                <a:cxn ang="0">
                  <a:pos x="42" y="30"/>
                </a:cxn>
                <a:cxn ang="0">
                  <a:pos x="43" y="26"/>
                </a:cxn>
                <a:cxn ang="0">
                  <a:pos x="45" y="20"/>
                </a:cxn>
                <a:cxn ang="0">
                  <a:pos x="47" y="17"/>
                </a:cxn>
                <a:cxn ang="0">
                  <a:pos x="42" y="7"/>
                </a:cxn>
                <a:cxn ang="0">
                  <a:pos x="38" y="3"/>
                </a:cxn>
                <a:cxn ang="0">
                  <a:pos x="40" y="0"/>
                </a:cxn>
                <a:cxn ang="0">
                  <a:pos x="42" y="1"/>
                </a:cxn>
                <a:cxn ang="0">
                  <a:pos x="43" y="3"/>
                </a:cxn>
                <a:cxn ang="0">
                  <a:pos x="47" y="7"/>
                </a:cxn>
                <a:cxn ang="0">
                  <a:pos x="51" y="13"/>
                </a:cxn>
                <a:cxn ang="0">
                  <a:pos x="53" y="17"/>
                </a:cxn>
                <a:cxn ang="0">
                  <a:pos x="51" y="20"/>
                </a:cxn>
                <a:cxn ang="0">
                  <a:pos x="49" y="28"/>
                </a:cxn>
                <a:cxn ang="0">
                  <a:pos x="45" y="34"/>
                </a:cxn>
                <a:cxn ang="0">
                  <a:pos x="43" y="39"/>
                </a:cxn>
                <a:cxn ang="0">
                  <a:pos x="40" y="41"/>
                </a:cxn>
                <a:cxn ang="0">
                  <a:pos x="36" y="43"/>
                </a:cxn>
                <a:cxn ang="0">
                  <a:pos x="28" y="43"/>
                </a:cxn>
                <a:cxn ang="0">
                  <a:pos x="26" y="45"/>
                </a:cxn>
                <a:cxn ang="0">
                  <a:pos x="21" y="41"/>
                </a:cxn>
                <a:cxn ang="0">
                  <a:pos x="15" y="38"/>
                </a:cxn>
                <a:cxn ang="0">
                  <a:pos x="7" y="32"/>
                </a:cxn>
                <a:cxn ang="0">
                  <a:pos x="5" y="28"/>
                </a:cxn>
                <a:cxn ang="0">
                  <a:pos x="0" y="20"/>
                </a:cxn>
                <a:cxn ang="0">
                  <a:pos x="2" y="11"/>
                </a:cxn>
                <a:cxn ang="0">
                  <a:pos x="7" y="1"/>
                </a:cxn>
                <a:cxn ang="0">
                  <a:pos x="17" y="0"/>
                </a:cxn>
                <a:cxn ang="0">
                  <a:pos x="17" y="1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53" h="45">
                  <a:moveTo>
                    <a:pt x="15" y="5"/>
                  </a:moveTo>
                  <a:lnTo>
                    <a:pt x="9" y="13"/>
                  </a:lnTo>
                  <a:lnTo>
                    <a:pt x="7" y="20"/>
                  </a:lnTo>
                  <a:lnTo>
                    <a:pt x="9" y="24"/>
                  </a:lnTo>
                  <a:lnTo>
                    <a:pt x="13" y="32"/>
                  </a:lnTo>
                  <a:lnTo>
                    <a:pt x="17" y="36"/>
                  </a:lnTo>
                  <a:lnTo>
                    <a:pt x="23" y="38"/>
                  </a:lnTo>
                  <a:lnTo>
                    <a:pt x="26" y="38"/>
                  </a:lnTo>
                  <a:lnTo>
                    <a:pt x="32" y="38"/>
                  </a:lnTo>
                  <a:lnTo>
                    <a:pt x="36" y="36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45" y="20"/>
                  </a:lnTo>
                  <a:lnTo>
                    <a:pt x="47" y="17"/>
                  </a:lnTo>
                  <a:lnTo>
                    <a:pt x="42" y="7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1"/>
                  </a:lnTo>
                  <a:lnTo>
                    <a:pt x="43" y="3"/>
                  </a:lnTo>
                  <a:lnTo>
                    <a:pt x="47" y="7"/>
                  </a:lnTo>
                  <a:lnTo>
                    <a:pt x="51" y="13"/>
                  </a:lnTo>
                  <a:lnTo>
                    <a:pt x="53" y="17"/>
                  </a:lnTo>
                  <a:lnTo>
                    <a:pt x="51" y="20"/>
                  </a:lnTo>
                  <a:lnTo>
                    <a:pt x="49" y="28"/>
                  </a:lnTo>
                  <a:lnTo>
                    <a:pt x="45" y="34"/>
                  </a:lnTo>
                  <a:lnTo>
                    <a:pt x="43" y="39"/>
                  </a:lnTo>
                  <a:lnTo>
                    <a:pt x="40" y="41"/>
                  </a:lnTo>
                  <a:lnTo>
                    <a:pt x="36" y="43"/>
                  </a:lnTo>
                  <a:lnTo>
                    <a:pt x="28" y="43"/>
                  </a:lnTo>
                  <a:lnTo>
                    <a:pt x="26" y="45"/>
                  </a:lnTo>
                  <a:lnTo>
                    <a:pt x="21" y="41"/>
                  </a:lnTo>
                  <a:lnTo>
                    <a:pt x="15" y="38"/>
                  </a:lnTo>
                  <a:lnTo>
                    <a:pt x="7" y="32"/>
                  </a:lnTo>
                  <a:lnTo>
                    <a:pt x="5" y="28"/>
                  </a:lnTo>
                  <a:lnTo>
                    <a:pt x="0" y="20"/>
                  </a:lnTo>
                  <a:lnTo>
                    <a:pt x="2" y="11"/>
                  </a:lnTo>
                  <a:lnTo>
                    <a:pt x="7" y="1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973"/>
            <p:cNvSpPr>
              <a:spLocks/>
            </p:cNvSpPr>
            <p:nvPr/>
          </p:nvSpPr>
          <p:spPr bwMode="auto">
            <a:xfrm>
              <a:off x="1845737" y="4703763"/>
              <a:ext cx="107950" cy="39688"/>
            </a:xfrm>
            <a:custGeom>
              <a:avLst/>
              <a:gdLst/>
              <a:ahLst/>
              <a:cxnLst>
                <a:cxn ang="0">
                  <a:pos x="122" y="13"/>
                </a:cxn>
                <a:cxn ang="0">
                  <a:pos x="123" y="13"/>
                </a:cxn>
                <a:cxn ang="0">
                  <a:pos x="129" y="13"/>
                </a:cxn>
                <a:cxn ang="0">
                  <a:pos x="133" y="11"/>
                </a:cxn>
                <a:cxn ang="0">
                  <a:pos x="137" y="11"/>
                </a:cxn>
                <a:cxn ang="0">
                  <a:pos x="137" y="4"/>
                </a:cxn>
                <a:cxn ang="0">
                  <a:pos x="131" y="0"/>
                </a:cxn>
                <a:cxn ang="0">
                  <a:pos x="127" y="0"/>
                </a:cxn>
                <a:cxn ang="0">
                  <a:pos x="123" y="0"/>
                </a:cxn>
                <a:cxn ang="0">
                  <a:pos x="116" y="2"/>
                </a:cxn>
                <a:cxn ang="0">
                  <a:pos x="108" y="6"/>
                </a:cxn>
                <a:cxn ang="0">
                  <a:pos x="97" y="8"/>
                </a:cxn>
                <a:cxn ang="0">
                  <a:pos x="87" y="10"/>
                </a:cxn>
                <a:cxn ang="0">
                  <a:pos x="76" y="13"/>
                </a:cxn>
                <a:cxn ang="0">
                  <a:pos x="66" y="17"/>
                </a:cxn>
                <a:cxn ang="0">
                  <a:pos x="53" y="19"/>
                </a:cxn>
                <a:cxn ang="0">
                  <a:pos x="42" y="23"/>
                </a:cxn>
                <a:cxn ang="0">
                  <a:pos x="32" y="25"/>
                </a:cxn>
                <a:cxn ang="0">
                  <a:pos x="23" y="29"/>
                </a:cxn>
                <a:cxn ang="0">
                  <a:pos x="13" y="30"/>
                </a:cxn>
                <a:cxn ang="0">
                  <a:pos x="7" y="32"/>
                </a:cxn>
                <a:cxn ang="0">
                  <a:pos x="4" y="34"/>
                </a:cxn>
                <a:cxn ang="0">
                  <a:pos x="4" y="36"/>
                </a:cxn>
                <a:cxn ang="0">
                  <a:pos x="0" y="42"/>
                </a:cxn>
                <a:cxn ang="0">
                  <a:pos x="6" y="48"/>
                </a:cxn>
                <a:cxn ang="0">
                  <a:pos x="7" y="48"/>
                </a:cxn>
                <a:cxn ang="0">
                  <a:pos x="11" y="48"/>
                </a:cxn>
                <a:cxn ang="0">
                  <a:pos x="17" y="48"/>
                </a:cxn>
                <a:cxn ang="0">
                  <a:pos x="23" y="49"/>
                </a:cxn>
                <a:cxn ang="0">
                  <a:pos x="30" y="49"/>
                </a:cxn>
                <a:cxn ang="0">
                  <a:pos x="38" y="49"/>
                </a:cxn>
                <a:cxn ang="0">
                  <a:pos x="47" y="49"/>
                </a:cxn>
                <a:cxn ang="0">
                  <a:pos x="57" y="51"/>
                </a:cxn>
                <a:cxn ang="0">
                  <a:pos x="65" y="51"/>
                </a:cxn>
                <a:cxn ang="0">
                  <a:pos x="72" y="51"/>
                </a:cxn>
                <a:cxn ang="0">
                  <a:pos x="80" y="51"/>
                </a:cxn>
                <a:cxn ang="0">
                  <a:pos x="87" y="51"/>
                </a:cxn>
                <a:cxn ang="0">
                  <a:pos x="97" y="51"/>
                </a:cxn>
                <a:cxn ang="0">
                  <a:pos x="103" y="51"/>
                </a:cxn>
                <a:cxn ang="0">
                  <a:pos x="95" y="44"/>
                </a:cxn>
                <a:cxn ang="0">
                  <a:pos x="91" y="44"/>
                </a:cxn>
                <a:cxn ang="0">
                  <a:pos x="85" y="44"/>
                </a:cxn>
                <a:cxn ang="0">
                  <a:pos x="74" y="44"/>
                </a:cxn>
                <a:cxn ang="0">
                  <a:pos x="63" y="44"/>
                </a:cxn>
                <a:cxn ang="0">
                  <a:pos x="51" y="42"/>
                </a:cxn>
                <a:cxn ang="0">
                  <a:pos x="42" y="42"/>
                </a:cxn>
                <a:cxn ang="0">
                  <a:pos x="32" y="42"/>
                </a:cxn>
                <a:cxn ang="0">
                  <a:pos x="30" y="42"/>
                </a:cxn>
                <a:cxn ang="0">
                  <a:pos x="32" y="38"/>
                </a:cxn>
                <a:cxn ang="0">
                  <a:pos x="38" y="36"/>
                </a:cxn>
                <a:cxn ang="0">
                  <a:pos x="46" y="32"/>
                </a:cxn>
                <a:cxn ang="0">
                  <a:pos x="57" y="30"/>
                </a:cxn>
                <a:cxn ang="0">
                  <a:pos x="66" y="27"/>
                </a:cxn>
                <a:cxn ang="0">
                  <a:pos x="76" y="25"/>
                </a:cxn>
                <a:cxn ang="0">
                  <a:pos x="82" y="23"/>
                </a:cxn>
                <a:cxn ang="0">
                  <a:pos x="85" y="23"/>
                </a:cxn>
                <a:cxn ang="0">
                  <a:pos x="93" y="13"/>
                </a:cxn>
                <a:cxn ang="0">
                  <a:pos x="122" y="13"/>
                </a:cxn>
                <a:cxn ang="0">
                  <a:pos x="122" y="13"/>
                </a:cxn>
              </a:cxnLst>
              <a:rect l="0" t="0" r="r" b="b"/>
              <a:pathLst>
                <a:path w="137" h="51">
                  <a:moveTo>
                    <a:pt x="122" y="13"/>
                  </a:moveTo>
                  <a:lnTo>
                    <a:pt x="123" y="13"/>
                  </a:lnTo>
                  <a:lnTo>
                    <a:pt x="129" y="13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4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16" y="2"/>
                  </a:lnTo>
                  <a:lnTo>
                    <a:pt x="108" y="6"/>
                  </a:lnTo>
                  <a:lnTo>
                    <a:pt x="97" y="8"/>
                  </a:lnTo>
                  <a:lnTo>
                    <a:pt x="87" y="10"/>
                  </a:lnTo>
                  <a:lnTo>
                    <a:pt x="76" y="13"/>
                  </a:lnTo>
                  <a:lnTo>
                    <a:pt x="66" y="17"/>
                  </a:lnTo>
                  <a:lnTo>
                    <a:pt x="53" y="19"/>
                  </a:lnTo>
                  <a:lnTo>
                    <a:pt x="42" y="23"/>
                  </a:lnTo>
                  <a:lnTo>
                    <a:pt x="32" y="25"/>
                  </a:lnTo>
                  <a:lnTo>
                    <a:pt x="23" y="29"/>
                  </a:lnTo>
                  <a:lnTo>
                    <a:pt x="13" y="30"/>
                  </a:lnTo>
                  <a:lnTo>
                    <a:pt x="7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7" y="48"/>
                  </a:lnTo>
                  <a:lnTo>
                    <a:pt x="11" y="48"/>
                  </a:lnTo>
                  <a:lnTo>
                    <a:pt x="17" y="48"/>
                  </a:lnTo>
                  <a:lnTo>
                    <a:pt x="23" y="49"/>
                  </a:lnTo>
                  <a:lnTo>
                    <a:pt x="30" y="49"/>
                  </a:lnTo>
                  <a:lnTo>
                    <a:pt x="38" y="49"/>
                  </a:lnTo>
                  <a:lnTo>
                    <a:pt x="47" y="49"/>
                  </a:lnTo>
                  <a:lnTo>
                    <a:pt x="57" y="51"/>
                  </a:lnTo>
                  <a:lnTo>
                    <a:pt x="65" y="51"/>
                  </a:lnTo>
                  <a:lnTo>
                    <a:pt x="72" y="51"/>
                  </a:lnTo>
                  <a:lnTo>
                    <a:pt x="80" y="51"/>
                  </a:lnTo>
                  <a:lnTo>
                    <a:pt x="87" y="51"/>
                  </a:lnTo>
                  <a:lnTo>
                    <a:pt x="97" y="51"/>
                  </a:lnTo>
                  <a:lnTo>
                    <a:pt x="103" y="51"/>
                  </a:lnTo>
                  <a:lnTo>
                    <a:pt x="95" y="44"/>
                  </a:lnTo>
                  <a:lnTo>
                    <a:pt x="91" y="44"/>
                  </a:lnTo>
                  <a:lnTo>
                    <a:pt x="85" y="44"/>
                  </a:lnTo>
                  <a:lnTo>
                    <a:pt x="74" y="44"/>
                  </a:lnTo>
                  <a:lnTo>
                    <a:pt x="63" y="44"/>
                  </a:lnTo>
                  <a:lnTo>
                    <a:pt x="51" y="42"/>
                  </a:lnTo>
                  <a:lnTo>
                    <a:pt x="42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2" y="38"/>
                  </a:lnTo>
                  <a:lnTo>
                    <a:pt x="38" y="36"/>
                  </a:lnTo>
                  <a:lnTo>
                    <a:pt x="46" y="32"/>
                  </a:lnTo>
                  <a:lnTo>
                    <a:pt x="57" y="30"/>
                  </a:lnTo>
                  <a:lnTo>
                    <a:pt x="66" y="27"/>
                  </a:lnTo>
                  <a:lnTo>
                    <a:pt x="76" y="25"/>
                  </a:lnTo>
                  <a:lnTo>
                    <a:pt x="82" y="23"/>
                  </a:lnTo>
                  <a:lnTo>
                    <a:pt x="85" y="23"/>
                  </a:lnTo>
                  <a:lnTo>
                    <a:pt x="93" y="13"/>
                  </a:lnTo>
                  <a:lnTo>
                    <a:pt x="122" y="13"/>
                  </a:lnTo>
                  <a:lnTo>
                    <a:pt x="12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974"/>
            <p:cNvSpPr>
              <a:spLocks/>
            </p:cNvSpPr>
            <p:nvPr/>
          </p:nvSpPr>
          <p:spPr bwMode="auto">
            <a:xfrm>
              <a:off x="1820337" y="4508501"/>
              <a:ext cx="95250" cy="182563"/>
            </a:xfrm>
            <a:custGeom>
              <a:avLst/>
              <a:gdLst/>
              <a:ahLst/>
              <a:cxnLst>
                <a:cxn ang="0">
                  <a:pos x="41" y="197"/>
                </a:cxn>
                <a:cxn ang="0">
                  <a:pos x="51" y="186"/>
                </a:cxn>
                <a:cxn ang="0">
                  <a:pos x="55" y="171"/>
                </a:cxn>
                <a:cxn ang="0">
                  <a:pos x="55" y="148"/>
                </a:cxn>
                <a:cxn ang="0">
                  <a:pos x="49" y="137"/>
                </a:cxn>
                <a:cxn ang="0">
                  <a:pos x="43" y="127"/>
                </a:cxn>
                <a:cxn ang="0">
                  <a:pos x="30" y="121"/>
                </a:cxn>
                <a:cxn ang="0">
                  <a:pos x="17" y="120"/>
                </a:cxn>
                <a:cxn ang="0">
                  <a:pos x="13" y="121"/>
                </a:cxn>
                <a:cxn ang="0">
                  <a:pos x="13" y="108"/>
                </a:cxn>
                <a:cxn ang="0">
                  <a:pos x="13" y="95"/>
                </a:cxn>
                <a:cxn ang="0">
                  <a:pos x="17" y="81"/>
                </a:cxn>
                <a:cxn ang="0">
                  <a:pos x="20" y="64"/>
                </a:cxn>
                <a:cxn ang="0">
                  <a:pos x="24" y="51"/>
                </a:cxn>
                <a:cxn ang="0">
                  <a:pos x="34" y="34"/>
                </a:cxn>
                <a:cxn ang="0">
                  <a:pos x="49" y="24"/>
                </a:cxn>
                <a:cxn ang="0">
                  <a:pos x="70" y="17"/>
                </a:cxn>
                <a:cxn ang="0">
                  <a:pos x="91" y="11"/>
                </a:cxn>
                <a:cxn ang="0">
                  <a:pos x="104" y="13"/>
                </a:cxn>
                <a:cxn ang="0">
                  <a:pos x="104" y="19"/>
                </a:cxn>
                <a:cxn ang="0">
                  <a:pos x="106" y="34"/>
                </a:cxn>
                <a:cxn ang="0">
                  <a:pos x="106" y="51"/>
                </a:cxn>
                <a:cxn ang="0">
                  <a:pos x="108" y="74"/>
                </a:cxn>
                <a:cxn ang="0">
                  <a:pos x="108" y="93"/>
                </a:cxn>
                <a:cxn ang="0">
                  <a:pos x="108" y="112"/>
                </a:cxn>
                <a:cxn ang="0">
                  <a:pos x="108" y="125"/>
                </a:cxn>
                <a:cxn ang="0">
                  <a:pos x="108" y="131"/>
                </a:cxn>
                <a:cxn ang="0">
                  <a:pos x="119" y="125"/>
                </a:cxn>
                <a:cxn ang="0">
                  <a:pos x="119" y="116"/>
                </a:cxn>
                <a:cxn ang="0">
                  <a:pos x="117" y="101"/>
                </a:cxn>
                <a:cxn ang="0">
                  <a:pos x="117" y="81"/>
                </a:cxn>
                <a:cxn ang="0">
                  <a:pos x="117" y="61"/>
                </a:cxn>
                <a:cxn ang="0">
                  <a:pos x="116" y="40"/>
                </a:cxn>
                <a:cxn ang="0">
                  <a:pos x="114" y="23"/>
                </a:cxn>
                <a:cxn ang="0">
                  <a:pos x="114" y="11"/>
                </a:cxn>
                <a:cxn ang="0">
                  <a:pos x="110" y="4"/>
                </a:cxn>
                <a:cxn ang="0">
                  <a:pos x="104" y="0"/>
                </a:cxn>
                <a:cxn ang="0">
                  <a:pos x="87" y="0"/>
                </a:cxn>
                <a:cxn ang="0">
                  <a:pos x="64" y="4"/>
                </a:cxn>
                <a:cxn ang="0">
                  <a:pos x="39" y="11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5" y="36"/>
                </a:cxn>
                <a:cxn ang="0">
                  <a:pos x="11" y="51"/>
                </a:cxn>
                <a:cxn ang="0">
                  <a:pos x="7" y="68"/>
                </a:cxn>
                <a:cxn ang="0">
                  <a:pos x="5" y="87"/>
                </a:cxn>
                <a:cxn ang="0">
                  <a:pos x="1" y="104"/>
                </a:cxn>
                <a:cxn ang="0">
                  <a:pos x="0" y="118"/>
                </a:cxn>
                <a:cxn ang="0">
                  <a:pos x="0" y="125"/>
                </a:cxn>
                <a:cxn ang="0">
                  <a:pos x="9" y="127"/>
                </a:cxn>
                <a:cxn ang="0">
                  <a:pos x="32" y="133"/>
                </a:cxn>
                <a:cxn ang="0">
                  <a:pos x="41" y="152"/>
                </a:cxn>
                <a:cxn ang="0">
                  <a:pos x="43" y="169"/>
                </a:cxn>
                <a:cxn ang="0">
                  <a:pos x="34" y="182"/>
                </a:cxn>
                <a:cxn ang="0">
                  <a:pos x="24" y="196"/>
                </a:cxn>
                <a:cxn ang="0">
                  <a:pos x="32" y="207"/>
                </a:cxn>
                <a:cxn ang="0">
                  <a:pos x="51" y="226"/>
                </a:cxn>
                <a:cxn ang="0">
                  <a:pos x="62" y="222"/>
                </a:cxn>
              </a:cxnLst>
              <a:rect l="0" t="0" r="r" b="b"/>
              <a:pathLst>
                <a:path w="119" h="230">
                  <a:moveTo>
                    <a:pt x="62" y="222"/>
                  </a:moveTo>
                  <a:lnTo>
                    <a:pt x="41" y="197"/>
                  </a:lnTo>
                  <a:lnTo>
                    <a:pt x="43" y="194"/>
                  </a:lnTo>
                  <a:lnTo>
                    <a:pt x="51" y="186"/>
                  </a:lnTo>
                  <a:lnTo>
                    <a:pt x="53" y="177"/>
                  </a:lnTo>
                  <a:lnTo>
                    <a:pt x="55" y="171"/>
                  </a:lnTo>
                  <a:lnTo>
                    <a:pt x="55" y="158"/>
                  </a:lnTo>
                  <a:lnTo>
                    <a:pt x="55" y="148"/>
                  </a:lnTo>
                  <a:lnTo>
                    <a:pt x="53" y="140"/>
                  </a:lnTo>
                  <a:lnTo>
                    <a:pt x="49" y="137"/>
                  </a:lnTo>
                  <a:lnTo>
                    <a:pt x="45" y="131"/>
                  </a:lnTo>
                  <a:lnTo>
                    <a:pt x="43" y="127"/>
                  </a:lnTo>
                  <a:lnTo>
                    <a:pt x="38" y="123"/>
                  </a:lnTo>
                  <a:lnTo>
                    <a:pt x="30" y="121"/>
                  </a:lnTo>
                  <a:lnTo>
                    <a:pt x="22" y="120"/>
                  </a:lnTo>
                  <a:lnTo>
                    <a:pt x="17" y="120"/>
                  </a:lnTo>
                  <a:lnTo>
                    <a:pt x="13" y="120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08"/>
                  </a:lnTo>
                  <a:lnTo>
                    <a:pt x="13" y="101"/>
                  </a:lnTo>
                  <a:lnTo>
                    <a:pt x="13" y="95"/>
                  </a:lnTo>
                  <a:lnTo>
                    <a:pt x="15" y="87"/>
                  </a:lnTo>
                  <a:lnTo>
                    <a:pt x="17" y="81"/>
                  </a:lnTo>
                  <a:lnTo>
                    <a:pt x="19" y="72"/>
                  </a:lnTo>
                  <a:lnTo>
                    <a:pt x="20" y="64"/>
                  </a:lnTo>
                  <a:lnTo>
                    <a:pt x="22" y="57"/>
                  </a:lnTo>
                  <a:lnTo>
                    <a:pt x="24" y="51"/>
                  </a:lnTo>
                  <a:lnTo>
                    <a:pt x="28" y="40"/>
                  </a:lnTo>
                  <a:lnTo>
                    <a:pt x="34" y="34"/>
                  </a:lnTo>
                  <a:lnTo>
                    <a:pt x="39" y="28"/>
                  </a:lnTo>
                  <a:lnTo>
                    <a:pt x="49" y="24"/>
                  </a:lnTo>
                  <a:lnTo>
                    <a:pt x="59" y="21"/>
                  </a:lnTo>
                  <a:lnTo>
                    <a:pt x="70" y="17"/>
                  </a:lnTo>
                  <a:lnTo>
                    <a:pt x="79" y="13"/>
                  </a:lnTo>
                  <a:lnTo>
                    <a:pt x="91" y="11"/>
                  </a:lnTo>
                  <a:lnTo>
                    <a:pt x="98" y="11"/>
                  </a:lnTo>
                  <a:lnTo>
                    <a:pt x="104" y="13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26"/>
                  </a:lnTo>
                  <a:lnTo>
                    <a:pt x="106" y="34"/>
                  </a:lnTo>
                  <a:lnTo>
                    <a:pt x="106" y="42"/>
                  </a:lnTo>
                  <a:lnTo>
                    <a:pt x="106" y="51"/>
                  </a:lnTo>
                  <a:lnTo>
                    <a:pt x="106" y="62"/>
                  </a:lnTo>
                  <a:lnTo>
                    <a:pt x="108" y="74"/>
                  </a:lnTo>
                  <a:lnTo>
                    <a:pt x="108" y="83"/>
                  </a:lnTo>
                  <a:lnTo>
                    <a:pt x="108" y="93"/>
                  </a:lnTo>
                  <a:lnTo>
                    <a:pt x="108" y="102"/>
                  </a:lnTo>
                  <a:lnTo>
                    <a:pt x="108" y="112"/>
                  </a:lnTo>
                  <a:lnTo>
                    <a:pt x="108" y="120"/>
                  </a:lnTo>
                  <a:lnTo>
                    <a:pt x="108" y="125"/>
                  </a:lnTo>
                  <a:lnTo>
                    <a:pt x="108" y="129"/>
                  </a:lnTo>
                  <a:lnTo>
                    <a:pt x="108" y="131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9" y="121"/>
                  </a:lnTo>
                  <a:lnTo>
                    <a:pt x="119" y="116"/>
                  </a:lnTo>
                  <a:lnTo>
                    <a:pt x="119" y="110"/>
                  </a:lnTo>
                  <a:lnTo>
                    <a:pt x="117" y="101"/>
                  </a:lnTo>
                  <a:lnTo>
                    <a:pt x="117" y="91"/>
                  </a:lnTo>
                  <a:lnTo>
                    <a:pt x="117" y="81"/>
                  </a:lnTo>
                  <a:lnTo>
                    <a:pt x="117" y="72"/>
                  </a:lnTo>
                  <a:lnTo>
                    <a:pt x="117" y="61"/>
                  </a:lnTo>
                  <a:lnTo>
                    <a:pt x="117" y="49"/>
                  </a:lnTo>
                  <a:lnTo>
                    <a:pt x="116" y="40"/>
                  </a:lnTo>
                  <a:lnTo>
                    <a:pt x="116" y="32"/>
                  </a:lnTo>
                  <a:lnTo>
                    <a:pt x="114" y="23"/>
                  </a:lnTo>
                  <a:lnTo>
                    <a:pt x="114" y="17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7" y="0"/>
                  </a:lnTo>
                  <a:lnTo>
                    <a:pt x="76" y="2"/>
                  </a:lnTo>
                  <a:lnTo>
                    <a:pt x="64" y="4"/>
                  </a:lnTo>
                  <a:lnTo>
                    <a:pt x="53" y="7"/>
                  </a:lnTo>
                  <a:lnTo>
                    <a:pt x="39" y="11"/>
                  </a:lnTo>
                  <a:lnTo>
                    <a:pt x="32" y="13"/>
                  </a:lnTo>
                  <a:lnTo>
                    <a:pt x="22" y="19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28"/>
                  </a:lnTo>
                  <a:lnTo>
                    <a:pt x="15" y="36"/>
                  </a:lnTo>
                  <a:lnTo>
                    <a:pt x="13" y="43"/>
                  </a:lnTo>
                  <a:lnTo>
                    <a:pt x="11" y="51"/>
                  </a:lnTo>
                  <a:lnTo>
                    <a:pt x="9" y="59"/>
                  </a:lnTo>
                  <a:lnTo>
                    <a:pt x="7" y="68"/>
                  </a:lnTo>
                  <a:lnTo>
                    <a:pt x="7" y="78"/>
                  </a:lnTo>
                  <a:lnTo>
                    <a:pt x="5" y="87"/>
                  </a:lnTo>
                  <a:lnTo>
                    <a:pt x="3" y="97"/>
                  </a:lnTo>
                  <a:lnTo>
                    <a:pt x="1" y="104"/>
                  </a:lnTo>
                  <a:lnTo>
                    <a:pt x="1" y="112"/>
                  </a:lnTo>
                  <a:lnTo>
                    <a:pt x="0" y="118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3" y="127"/>
                  </a:lnTo>
                  <a:lnTo>
                    <a:pt x="9" y="127"/>
                  </a:lnTo>
                  <a:lnTo>
                    <a:pt x="19" y="129"/>
                  </a:lnTo>
                  <a:lnTo>
                    <a:pt x="32" y="133"/>
                  </a:lnTo>
                  <a:lnTo>
                    <a:pt x="39" y="142"/>
                  </a:lnTo>
                  <a:lnTo>
                    <a:pt x="41" y="152"/>
                  </a:lnTo>
                  <a:lnTo>
                    <a:pt x="43" y="161"/>
                  </a:lnTo>
                  <a:lnTo>
                    <a:pt x="43" y="169"/>
                  </a:lnTo>
                  <a:lnTo>
                    <a:pt x="41" y="177"/>
                  </a:lnTo>
                  <a:lnTo>
                    <a:pt x="34" y="182"/>
                  </a:lnTo>
                  <a:lnTo>
                    <a:pt x="28" y="190"/>
                  </a:lnTo>
                  <a:lnTo>
                    <a:pt x="24" y="196"/>
                  </a:lnTo>
                  <a:lnTo>
                    <a:pt x="24" y="201"/>
                  </a:lnTo>
                  <a:lnTo>
                    <a:pt x="32" y="207"/>
                  </a:lnTo>
                  <a:lnTo>
                    <a:pt x="41" y="217"/>
                  </a:lnTo>
                  <a:lnTo>
                    <a:pt x="51" y="226"/>
                  </a:lnTo>
                  <a:lnTo>
                    <a:pt x="55" y="230"/>
                  </a:lnTo>
                  <a:lnTo>
                    <a:pt x="62" y="222"/>
                  </a:lnTo>
                  <a:lnTo>
                    <a:pt x="62" y="2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975"/>
            <p:cNvSpPr>
              <a:spLocks/>
            </p:cNvSpPr>
            <p:nvPr/>
          </p:nvSpPr>
          <p:spPr bwMode="auto">
            <a:xfrm>
              <a:off x="1796525" y="4602163"/>
              <a:ext cx="47625" cy="71438"/>
            </a:xfrm>
            <a:custGeom>
              <a:avLst/>
              <a:gdLst/>
              <a:ahLst/>
              <a:cxnLst>
                <a:cxn ang="0">
                  <a:pos x="38" y="7"/>
                </a:cxn>
                <a:cxn ang="0">
                  <a:pos x="36" y="7"/>
                </a:cxn>
                <a:cxn ang="0">
                  <a:pos x="32" y="9"/>
                </a:cxn>
                <a:cxn ang="0">
                  <a:pos x="27" y="13"/>
                </a:cxn>
                <a:cxn ang="0">
                  <a:pos x="21" y="19"/>
                </a:cxn>
                <a:cxn ang="0">
                  <a:pos x="15" y="24"/>
                </a:cxn>
                <a:cxn ang="0">
                  <a:pos x="12" y="32"/>
                </a:cxn>
                <a:cxn ang="0">
                  <a:pos x="10" y="41"/>
                </a:cxn>
                <a:cxn ang="0">
                  <a:pos x="12" y="53"/>
                </a:cxn>
                <a:cxn ang="0">
                  <a:pos x="15" y="62"/>
                </a:cxn>
                <a:cxn ang="0">
                  <a:pos x="19" y="68"/>
                </a:cxn>
                <a:cxn ang="0">
                  <a:pos x="23" y="74"/>
                </a:cxn>
                <a:cxn ang="0">
                  <a:pos x="31" y="79"/>
                </a:cxn>
                <a:cxn ang="0">
                  <a:pos x="36" y="79"/>
                </a:cxn>
                <a:cxn ang="0">
                  <a:pos x="44" y="79"/>
                </a:cxn>
                <a:cxn ang="0">
                  <a:pos x="51" y="78"/>
                </a:cxn>
                <a:cxn ang="0">
                  <a:pos x="61" y="76"/>
                </a:cxn>
                <a:cxn ang="0">
                  <a:pos x="61" y="87"/>
                </a:cxn>
                <a:cxn ang="0">
                  <a:pos x="59" y="87"/>
                </a:cxn>
                <a:cxn ang="0">
                  <a:pos x="53" y="89"/>
                </a:cxn>
                <a:cxn ang="0">
                  <a:pos x="44" y="89"/>
                </a:cxn>
                <a:cxn ang="0">
                  <a:pos x="34" y="89"/>
                </a:cxn>
                <a:cxn ang="0">
                  <a:pos x="25" y="85"/>
                </a:cxn>
                <a:cxn ang="0">
                  <a:pos x="15" y="81"/>
                </a:cxn>
                <a:cxn ang="0">
                  <a:pos x="10" y="78"/>
                </a:cxn>
                <a:cxn ang="0">
                  <a:pos x="8" y="72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0" y="49"/>
                </a:cxn>
                <a:cxn ang="0">
                  <a:pos x="0" y="43"/>
                </a:cxn>
                <a:cxn ang="0">
                  <a:pos x="0" y="36"/>
                </a:cxn>
                <a:cxn ang="0">
                  <a:pos x="2" y="30"/>
                </a:cxn>
                <a:cxn ang="0">
                  <a:pos x="8" y="21"/>
                </a:cxn>
                <a:cxn ang="0">
                  <a:pos x="15" y="13"/>
                </a:cxn>
                <a:cxn ang="0">
                  <a:pos x="21" y="5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8" y="7"/>
                </a:cxn>
              </a:cxnLst>
              <a:rect l="0" t="0" r="r" b="b"/>
              <a:pathLst>
                <a:path w="61" h="89">
                  <a:moveTo>
                    <a:pt x="38" y="7"/>
                  </a:moveTo>
                  <a:lnTo>
                    <a:pt x="36" y="7"/>
                  </a:lnTo>
                  <a:lnTo>
                    <a:pt x="32" y="9"/>
                  </a:lnTo>
                  <a:lnTo>
                    <a:pt x="27" y="13"/>
                  </a:lnTo>
                  <a:lnTo>
                    <a:pt x="21" y="19"/>
                  </a:lnTo>
                  <a:lnTo>
                    <a:pt x="15" y="24"/>
                  </a:lnTo>
                  <a:lnTo>
                    <a:pt x="12" y="32"/>
                  </a:lnTo>
                  <a:lnTo>
                    <a:pt x="10" y="41"/>
                  </a:lnTo>
                  <a:lnTo>
                    <a:pt x="12" y="53"/>
                  </a:lnTo>
                  <a:lnTo>
                    <a:pt x="15" y="62"/>
                  </a:lnTo>
                  <a:lnTo>
                    <a:pt x="19" y="68"/>
                  </a:lnTo>
                  <a:lnTo>
                    <a:pt x="23" y="74"/>
                  </a:lnTo>
                  <a:lnTo>
                    <a:pt x="31" y="79"/>
                  </a:lnTo>
                  <a:lnTo>
                    <a:pt x="36" y="79"/>
                  </a:lnTo>
                  <a:lnTo>
                    <a:pt x="44" y="79"/>
                  </a:lnTo>
                  <a:lnTo>
                    <a:pt x="51" y="78"/>
                  </a:lnTo>
                  <a:lnTo>
                    <a:pt x="61" y="76"/>
                  </a:lnTo>
                  <a:lnTo>
                    <a:pt x="61" y="87"/>
                  </a:lnTo>
                  <a:lnTo>
                    <a:pt x="59" y="87"/>
                  </a:lnTo>
                  <a:lnTo>
                    <a:pt x="53" y="89"/>
                  </a:lnTo>
                  <a:lnTo>
                    <a:pt x="44" y="89"/>
                  </a:lnTo>
                  <a:lnTo>
                    <a:pt x="34" y="89"/>
                  </a:lnTo>
                  <a:lnTo>
                    <a:pt x="25" y="85"/>
                  </a:lnTo>
                  <a:lnTo>
                    <a:pt x="15" y="81"/>
                  </a:lnTo>
                  <a:lnTo>
                    <a:pt x="10" y="78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6"/>
                  </a:lnTo>
                  <a:lnTo>
                    <a:pt x="2" y="30"/>
                  </a:lnTo>
                  <a:lnTo>
                    <a:pt x="8" y="21"/>
                  </a:lnTo>
                  <a:lnTo>
                    <a:pt x="15" y="13"/>
                  </a:lnTo>
                  <a:lnTo>
                    <a:pt x="21" y="5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976"/>
            <p:cNvSpPr>
              <a:spLocks/>
            </p:cNvSpPr>
            <p:nvPr/>
          </p:nvSpPr>
          <p:spPr bwMode="auto">
            <a:xfrm>
              <a:off x="1858437" y="4603751"/>
              <a:ext cx="74612" cy="46038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4" y="22"/>
                </a:cxn>
                <a:cxn ang="0">
                  <a:pos x="13" y="20"/>
                </a:cxn>
                <a:cxn ang="0">
                  <a:pos x="17" y="17"/>
                </a:cxn>
                <a:cxn ang="0">
                  <a:pos x="25" y="15"/>
                </a:cxn>
                <a:cxn ang="0">
                  <a:pos x="30" y="13"/>
                </a:cxn>
                <a:cxn ang="0">
                  <a:pos x="38" y="11"/>
                </a:cxn>
                <a:cxn ang="0">
                  <a:pos x="46" y="7"/>
                </a:cxn>
                <a:cxn ang="0">
                  <a:pos x="51" y="7"/>
                </a:cxn>
                <a:cxn ang="0">
                  <a:pos x="59" y="3"/>
                </a:cxn>
                <a:cxn ang="0">
                  <a:pos x="65" y="3"/>
                </a:cxn>
                <a:cxn ang="0">
                  <a:pos x="74" y="0"/>
                </a:cxn>
                <a:cxn ang="0">
                  <a:pos x="82" y="1"/>
                </a:cxn>
                <a:cxn ang="0">
                  <a:pos x="86" y="5"/>
                </a:cxn>
                <a:cxn ang="0">
                  <a:pos x="89" y="17"/>
                </a:cxn>
                <a:cxn ang="0">
                  <a:pos x="91" y="26"/>
                </a:cxn>
                <a:cxn ang="0">
                  <a:pos x="93" y="34"/>
                </a:cxn>
                <a:cxn ang="0">
                  <a:pos x="91" y="34"/>
                </a:cxn>
                <a:cxn ang="0">
                  <a:pos x="87" y="36"/>
                </a:cxn>
                <a:cxn ang="0">
                  <a:pos x="82" y="36"/>
                </a:cxn>
                <a:cxn ang="0">
                  <a:pos x="76" y="38"/>
                </a:cxn>
                <a:cxn ang="0">
                  <a:pos x="68" y="39"/>
                </a:cxn>
                <a:cxn ang="0">
                  <a:pos x="61" y="43"/>
                </a:cxn>
                <a:cxn ang="0">
                  <a:pos x="53" y="43"/>
                </a:cxn>
                <a:cxn ang="0">
                  <a:pos x="46" y="47"/>
                </a:cxn>
                <a:cxn ang="0">
                  <a:pos x="36" y="49"/>
                </a:cxn>
                <a:cxn ang="0">
                  <a:pos x="27" y="51"/>
                </a:cxn>
                <a:cxn ang="0">
                  <a:pos x="19" y="53"/>
                </a:cxn>
                <a:cxn ang="0">
                  <a:pos x="13" y="55"/>
                </a:cxn>
                <a:cxn ang="0">
                  <a:pos x="6" y="57"/>
                </a:cxn>
                <a:cxn ang="0">
                  <a:pos x="0" y="58"/>
                </a:cxn>
                <a:cxn ang="0">
                  <a:pos x="0" y="51"/>
                </a:cxn>
                <a:cxn ang="0">
                  <a:pos x="4" y="49"/>
                </a:cxn>
                <a:cxn ang="0">
                  <a:pos x="13" y="47"/>
                </a:cxn>
                <a:cxn ang="0">
                  <a:pos x="17" y="43"/>
                </a:cxn>
                <a:cxn ang="0">
                  <a:pos x="25" y="43"/>
                </a:cxn>
                <a:cxn ang="0">
                  <a:pos x="30" y="41"/>
                </a:cxn>
                <a:cxn ang="0">
                  <a:pos x="40" y="41"/>
                </a:cxn>
                <a:cxn ang="0">
                  <a:pos x="46" y="38"/>
                </a:cxn>
                <a:cxn ang="0">
                  <a:pos x="53" y="38"/>
                </a:cxn>
                <a:cxn ang="0">
                  <a:pos x="59" y="36"/>
                </a:cxn>
                <a:cxn ang="0">
                  <a:pos x="67" y="34"/>
                </a:cxn>
                <a:cxn ang="0">
                  <a:pos x="76" y="30"/>
                </a:cxn>
                <a:cxn ang="0">
                  <a:pos x="80" y="30"/>
                </a:cxn>
                <a:cxn ang="0">
                  <a:pos x="80" y="24"/>
                </a:cxn>
                <a:cxn ang="0">
                  <a:pos x="80" y="19"/>
                </a:cxn>
                <a:cxn ang="0">
                  <a:pos x="76" y="13"/>
                </a:cxn>
                <a:cxn ang="0">
                  <a:pos x="74" y="11"/>
                </a:cxn>
                <a:cxn ang="0">
                  <a:pos x="68" y="11"/>
                </a:cxn>
                <a:cxn ang="0">
                  <a:pos x="61" y="13"/>
                </a:cxn>
                <a:cxn ang="0">
                  <a:pos x="55" y="15"/>
                </a:cxn>
                <a:cxn ang="0">
                  <a:pos x="49" y="17"/>
                </a:cxn>
                <a:cxn ang="0">
                  <a:pos x="44" y="19"/>
                </a:cxn>
                <a:cxn ang="0">
                  <a:pos x="36" y="22"/>
                </a:cxn>
                <a:cxn ang="0">
                  <a:pos x="30" y="22"/>
                </a:cxn>
                <a:cxn ang="0">
                  <a:pos x="23" y="26"/>
                </a:cxn>
                <a:cxn ang="0">
                  <a:pos x="17" y="26"/>
                </a:cxn>
                <a:cxn ang="0">
                  <a:pos x="13" y="28"/>
                </a:cxn>
                <a:cxn ang="0">
                  <a:pos x="6" y="32"/>
                </a:cxn>
                <a:cxn ang="0">
                  <a:pos x="4" y="3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93" h="58">
                  <a:moveTo>
                    <a:pt x="0" y="24"/>
                  </a:moveTo>
                  <a:lnTo>
                    <a:pt x="4" y="22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25" y="15"/>
                  </a:lnTo>
                  <a:lnTo>
                    <a:pt x="30" y="13"/>
                  </a:lnTo>
                  <a:lnTo>
                    <a:pt x="38" y="11"/>
                  </a:lnTo>
                  <a:lnTo>
                    <a:pt x="46" y="7"/>
                  </a:lnTo>
                  <a:lnTo>
                    <a:pt x="51" y="7"/>
                  </a:lnTo>
                  <a:lnTo>
                    <a:pt x="59" y="3"/>
                  </a:lnTo>
                  <a:lnTo>
                    <a:pt x="65" y="3"/>
                  </a:lnTo>
                  <a:lnTo>
                    <a:pt x="74" y="0"/>
                  </a:lnTo>
                  <a:lnTo>
                    <a:pt x="82" y="1"/>
                  </a:lnTo>
                  <a:lnTo>
                    <a:pt x="86" y="5"/>
                  </a:lnTo>
                  <a:lnTo>
                    <a:pt x="89" y="17"/>
                  </a:lnTo>
                  <a:lnTo>
                    <a:pt x="91" y="26"/>
                  </a:lnTo>
                  <a:lnTo>
                    <a:pt x="93" y="34"/>
                  </a:lnTo>
                  <a:lnTo>
                    <a:pt x="91" y="34"/>
                  </a:lnTo>
                  <a:lnTo>
                    <a:pt x="87" y="36"/>
                  </a:lnTo>
                  <a:lnTo>
                    <a:pt x="82" y="36"/>
                  </a:lnTo>
                  <a:lnTo>
                    <a:pt x="76" y="38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3" y="43"/>
                  </a:lnTo>
                  <a:lnTo>
                    <a:pt x="46" y="47"/>
                  </a:lnTo>
                  <a:lnTo>
                    <a:pt x="36" y="49"/>
                  </a:lnTo>
                  <a:lnTo>
                    <a:pt x="27" y="51"/>
                  </a:lnTo>
                  <a:lnTo>
                    <a:pt x="19" y="53"/>
                  </a:lnTo>
                  <a:lnTo>
                    <a:pt x="13" y="55"/>
                  </a:lnTo>
                  <a:lnTo>
                    <a:pt x="6" y="57"/>
                  </a:lnTo>
                  <a:lnTo>
                    <a:pt x="0" y="58"/>
                  </a:lnTo>
                  <a:lnTo>
                    <a:pt x="0" y="51"/>
                  </a:lnTo>
                  <a:lnTo>
                    <a:pt x="4" y="49"/>
                  </a:lnTo>
                  <a:lnTo>
                    <a:pt x="13" y="47"/>
                  </a:lnTo>
                  <a:lnTo>
                    <a:pt x="17" y="43"/>
                  </a:lnTo>
                  <a:lnTo>
                    <a:pt x="25" y="43"/>
                  </a:lnTo>
                  <a:lnTo>
                    <a:pt x="30" y="41"/>
                  </a:lnTo>
                  <a:lnTo>
                    <a:pt x="40" y="41"/>
                  </a:lnTo>
                  <a:lnTo>
                    <a:pt x="46" y="38"/>
                  </a:lnTo>
                  <a:lnTo>
                    <a:pt x="53" y="38"/>
                  </a:lnTo>
                  <a:lnTo>
                    <a:pt x="59" y="36"/>
                  </a:lnTo>
                  <a:lnTo>
                    <a:pt x="67" y="34"/>
                  </a:lnTo>
                  <a:lnTo>
                    <a:pt x="76" y="30"/>
                  </a:lnTo>
                  <a:lnTo>
                    <a:pt x="80" y="30"/>
                  </a:lnTo>
                  <a:lnTo>
                    <a:pt x="80" y="24"/>
                  </a:lnTo>
                  <a:lnTo>
                    <a:pt x="80" y="19"/>
                  </a:lnTo>
                  <a:lnTo>
                    <a:pt x="76" y="13"/>
                  </a:lnTo>
                  <a:lnTo>
                    <a:pt x="74" y="11"/>
                  </a:lnTo>
                  <a:lnTo>
                    <a:pt x="68" y="11"/>
                  </a:lnTo>
                  <a:lnTo>
                    <a:pt x="61" y="13"/>
                  </a:lnTo>
                  <a:lnTo>
                    <a:pt x="55" y="15"/>
                  </a:lnTo>
                  <a:lnTo>
                    <a:pt x="49" y="17"/>
                  </a:lnTo>
                  <a:lnTo>
                    <a:pt x="44" y="19"/>
                  </a:lnTo>
                  <a:lnTo>
                    <a:pt x="36" y="22"/>
                  </a:lnTo>
                  <a:lnTo>
                    <a:pt x="30" y="22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13" y="28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977"/>
            <p:cNvSpPr>
              <a:spLocks/>
            </p:cNvSpPr>
            <p:nvPr/>
          </p:nvSpPr>
          <p:spPr bwMode="auto">
            <a:xfrm>
              <a:off x="1906062" y="4633913"/>
              <a:ext cx="11112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39"/>
                </a:cxn>
                <a:cxn ang="0">
                  <a:pos x="13" y="38"/>
                </a:cxn>
                <a:cxn ang="0">
                  <a:pos x="11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3" h="39">
                  <a:moveTo>
                    <a:pt x="0" y="5"/>
                  </a:moveTo>
                  <a:lnTo>
                    <a:pt x="2" y="39"/>
                  </a:lnTo>
                  <a:lnTo>
                    <a:pt x="13" y="38"/>
                  </a:lnTo>
                  <a:lnTo>
                    <a:pt x="11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978"/>
            <p:cNvSpPr>
              <a:spLocks/>
            </p:cNvSpPr>
            <p:nvPr/>
          </p:nvSpPr>
          <p:spPr bwMode="auto">
            <a:xfrm>
              <a:off x="1839387" y="4579938"/>
              <a:ext cx="14287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14" y="13"/>
                </a:cxn>
                <a:cxn ang="0">
                  <a:pos x="17" y="8"/>
                </a:cxn>
                <a:cxn ang="0">
                  <a:pos x="15" y="2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3">
                  <a:moveTo>
                    <a:pt x="8" y="0"/>
                  </a:moveTo>
                  <a:lnTo>
                    <a:pt x="0" y="6"/>
                  </a:lnTo>
                  <a:lnTo>
                    <a:pt x="4" y="13"/>
                  </a:lnTo>
                  <a:lnTo>
                    <a:pt x="14" y="13"/>
                  </a:lnTo>
                  <a:lnTo>
                    <a:pt x="17" y="8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979"/>
            <p:cNvSpPr>
              <a:spLocks/>
            </p:cNvSpPr>
            <p:nvPr/>
          </p:nvSpPr>
          <p:spPr bwMode="auto">
            <a:xfrm>
              <a:off x="1844150" y="4560888"/>
              <a:ext cx="12700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9" y="12"/>
                </a:cxn>
                <a:cxn ang="0">
                  <a:pos x="15" y="6"/>
                </a:cxn>
                <a:cxn ang="0">
                  <a:pos x="13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5" h="12">
                  <a:moveTo>
                    <a:pt x="6" y="0"/>
                  </a:moveTo>
                  <a:lnTo>
                    <a:pt x="0" y="6"/>
                  </a:lnTo>
                  <a:lnTo>
                    <a:pt x="2" y="12"/>
                  </a:lnTo>
                  <a:lnTo>
                    <a:pt x="9" y="12"/>
                  </a:lnTo>
                  <a:lnTo>
                    <a:pt x="15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980"/>
            <p:cNvSpPr>
              <a:spLocks/>
            </p:cNvSpPr>
            <p:nvPr/>
          </p:nvSpPr>
          <p:spPr bwMode="auto">
            <a:xfrm>
              <a:off x="1847325" y="4538663"/>
              <a:ext cx="11112" cy="111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2" y="13"/>
                </a:cxn>
                <a:cxn ang="0">
                  <a:pos x="9" y="13"/>
                </a:cxn>
                <a:cxn ang="0">
                  <a:pos x="15" y="9"/>
                </a:cxn>
                <a:cxn ang="0">
                  <a:pos x="11" y="4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5" h="13">
                  <a:moveTo>
                    <a:pt x="5" y="0"/>
                  </a:moveTo>
                  <a:lnTo>
                    <a:pt x="0" y="5"/>
                  </a:lnTo>
                  <a:lnTo>
                    <a:pt x="2" y="13"/>
                  </a:lnTo>
                  <a:lnTo>
                    <a:pt x="9" y="13"/>
                  </a:lnTo>
                  <a:lnTo>
                    <a:pt x="15" y="9"/>
                  </a:lnTo>
                  <a:lnTo>
                    <a:pt x="11" y="4"/>
                  </a:lnTo>
                  <a:lnTo>
                    <a:pt x="9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981"/>
            <p:cNvSpPr>
              <a:spLocks/>
            </p:cNvSpPr>
            <p:nvPr/>
          </p:nvSpPr>
          <p:spPr bwMode="auto">
            <a:xfrm>
              <a:off x="1855262" y="4594226"/>
              <a:ext cx="11112" cy="111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3"/>
                </a:cxn>
                <a:cxn ang="0">
                  <a:pos x="10" y="13"/>
                </a:cxn>
                <a:cxn ang="0">
                  <a:pos x="16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6" h="13">
                  <a:moveTo>
                    <a:pt x="6" y="0"/>
                  </a:moveTo>
                  <a:lnTo>
                    <a:pt x="0" y="6"/>
                  </a:lnTo>
                  <a:lnTo>
                    <a:pt x="2" y="13"/>
                  </a:lnTo>
                  <a:lnTo>
                    <a:pt x="10" y="13"/>
                  </a:lnTo>
                  <a:lnTo>
                    <a:pt x="16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82"/>
            <p:cNvSpPr>
              <a:spLocks/>
            </p:cNvSpPr>
            <p:nvPr/>
          </p:nvSpPr>
          <p:spPr bwMode="auto">
            <a:xfrm>
              <a:off x="1856850" y="4573588"/>
              <a:ext cx="12700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2" y="14"/>
                </a:cxn>
                <a:cxn ang="0">
                  <a:pos x="17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4">
                  <a:moveTo>
                    <a:pt x="8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2" y="14"/>
                  </a:lnTo>
                  <a:lnTo>
                    <a:pt x="17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84"/>
            <p:cNvSpPr>
              <a:spLocks/>
            </p:cNvSpPr>
            <p:nvPr/>
          </p:nvSpPr>
          <p:spPr bwMode="auto">
            <a:xfrm>
              <a:off x="1860025" y="4552950"/>
              <a:ext cx="11112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"/>
                </a:cxn>
                <a:cxn ang="0">
                  <a:pos x="4" y="9"/>
                </a:cxn>
                <a:cxn ang="0">
                  <a:pos x="11" y="11"/>
                </a:cxn>
                <a:cxn ang="0">
                  <a:pos x="13" y="5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3" y="5"/>
                  </a:lnTo>
                  <a:lnTo>
                    <a:pt x="11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985"/>
            <p:cNvSpPr>
              <a:spLocks/>
            </p:cNvSpPr>
            <p:nvPr/>
          </p:nvSpPr>
          <p:spPr bwMode="auto">
            <a:xfrm>
              <a:off x="1863200" y="4530725"/>
              <a:ext cx="12700" cy="111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1" y="14"/>
                </a:cxn>
                <a:cxn ang="0">
                  <a:pos x="15" y="8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1" y="14"/>
                  </a:lnTo>
                  <a:lnTo>
                    <a:pt x="15" y="8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986"/>
            <p:cNvSpPr>
              <a:spLocks/>
            </p:cNvSpPr>
            <p:nvPr/>
          </p:nvSpPr>
          <p:spPr bwMode="auto">
            <a:xfrm>
              <a:off x="1888600" y="4738688"/>
              <a:ext cx="31750" cy="5032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633"/>
                </a:cxn>
                <a:cxn ang="0">
                  <a:pos x="40" y="633"/>
                </a:cxn>
                <a:cxn ang="0">
                  <a:pos x="19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633">
                  <a:moveTo>
                    <a:pt x="0" y="0"/>
                  </a:moveTo>
                  <a:lnTo>
                    <a:pt x="23" y="633"/>
                  </a:lnTo>
                  <a:lnTo>
                    <a:pt x="40" y="633"/>
                  </a:lnTo>
                  <a:lnTo>
                    <a:pt x="19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987"/>
            <p:cNvSpPr>
              <a:spLocks/>
            </p:cNvSpPr>
            <p:nvPr/>
          </p:nvSpPr>
          <p:spPr bwMode="auto">
            <a:xfrm>
              <a:off x="1906063" y="5270500"/>
              <a:ext cx="38100" cy="8858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4" y="1115"/>
                </a:cxn>
                <a:cxn ang="0">
                  <a:pos x="47" y="1116"/>
                </a:cxn>
                <a:cxn ang="0">
                  <a:pos x="19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47" h="1116">
                  <a:moveTo>
                    <a:pt x="0" y="10"/>
                  </a:moveTo>
                  <a:lnTo>
                    <a:pt x="34" y="1115"/>
                  </a:lnTo>
                  <a:lnTo>
                    <a:pt x="47" y="1116"/>
                  </a:lnTo>
                  <a:lnTo>
                    <a:pt x="19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988"/>
            <p:cNvSpPr>
              <a:spLocks/>
            </p:cNvSpPr>
            <p:nvPr/>
          </p:nvSpPr>
          <p:spPr bwMode="auto">
            <a:xfrm>
              <a:off x="1469500" y="5629275"/>
              <a:ext cx="266700" cy="561975"/>
            </a:xfrm>
            <a:custGeom>
              <a:avLst/>
              <a:gdLst/>
              <a:ahLst/>
              <a:cxnLst>
                <a:cxn ang="0">
                  <a:pos x="23" y="28"/>
                </a:cxn>
                <a:cxn ang="0">
                  <a:pos x="54" y="104"/>
                </a:cxn>
                <a:cxn ang="0">
                  <a:pos x="88" y="201"/>
                </a:cxn>
                <a:cxn ang="0">
                  <a:pos x="114" y="289"/>
                </a:cxn>
                <a:cxn ang="0">
                  <a:pos x="130" y="355"/>
                </a:cxn>
                <a:cxn ang="0">
                  <a:pos x="147" y="430"/>
                </a:cxn>
                <a:cxn ang="0">
                  <a:pos x="164" y="496"/>
                </a:cxn>
                <a:cxn ang="0">
                  <a:pos x="173" y="532"/>
                </a:cxn>
                <a:cxn ang="0">
                  <a:pos x="183" y="551"/>
                </a:cxn>
                <a:cxn ang="0">
                  <a:pos x="215" y="587"/>
                </a:cxn>
                <a:cxn ang="0">
                  <a:pos x="253" y="597"/>
                </a:cxn>
                <a:cxn ang="0">
                  <a:pos x="274" y="589"/>
                </a:cxn>
                <a:cxn ang="0">
                  <a:pos x="255" y="561"/>
                </a:cxn>
                <a:cxn ang="0">
                  <a:pos x="229" y="515"/>
                </a:cxn>
                <a:cxn ang="0">
                  <a:pos x="202" y="469"/>
                </a:cxn>
                <a:cxn ang="0">
                  <a:pos x="192" y="447"/>
                </a:cxn>
                <a:cxn ang="0">
                  <a:pos x="185" y="403"/>
                </a:cxn>
                <a:cxn ang="0">
                  <a:pos x="175" y="333"/>
                </a:cxn>
                <a:cxn ang="0">
                  <a:pos x="166" y="262"/>
                </a:cxn>
                <a:cxn ang="0">
                  <a:pos x="164" y="218"/>
                </a:cxn>
                <a:cxn ang="0">
                  <a:pos x="160" y="161"/>
                </a:cxn>
                <a:cxn ang="0">
                  <a:pos x="156" y="93"/>
                </a:cxn>
                <a:cxn ang="0">
                  <a:pos x="153" y="38"/>
                </a:cxn>
                <a:cxn ang="0">
                  <a:pos x="173" y="0"/>
                </a:cxn>
                <a:cxn ang="0">
                  <a:pos x="173" y="53"/>
                </a:cxn>
                <a:cxn ang="0">
                  <a:pos x="177" y="182"/>
                </a:cxn>
                <a:cxn ang="0">
                  <a:pos x="189" y="331"/>
                </a:cxn>
                <a:cxn ang="0">
                  <a:pos x="210" y="445"/>
                </a:cxn>
                <a:cxn ang="0">
                  <a:pos x="225" y="477"/>
                </a:cxn>
                <a:cxn ang="0">
                  <a:pos x="253" y="530"/>
                </a:cxn>
                <a:cxn ang="0">
                  <a:pos x="276" y="576"/>
                </a:cxn>
                <a:cxn ang="0">
                  <a:pos x="289" y="597"/>
                </a:cxn>
                <a:cxn ang="0">
                  <a:pos x="305" y="625"/>
                </a:cxn>
                <a:cxn ang="0">
                  <a:pos x="322" y="665"/>
                </a:cxn>
                <a:cxn ang="0">
                  <a:pos x="335" y="696"/>
                </a:cxn>
                <a:cxn ang="0">
                  <a:pos x="324" y="707"/>
                </a:cxn>
                <a:cxn ang="0">
                  <a:pos x="289" y="705"/>
                </a:cxn>
                <a:cxn ang="0">
                  <a:pos x="263" y="700"/>
                </a:cxn>
                <a:cxn ang="0">
                  <a:pos x="248" y="677"/>
                </a:cxn>
                <a:cxn ang="0">
                  <a:pos x="229" y="642"/>
                </a:cxn>
                <a:cxn ang="0">
                  <a:pos x="208" y="606"/>
                </a:cxn>
                <a:cxn ang="0">
                  <a:pos x="198" y="587"/>
                </a:cxn>
                <a:cxn ang="0">
                  <a:pos x="185" y="582"/>
                </a:cxn>
                <a:cxn ang="0">
                  <a:pos x="185" y="618"/>
                </a:cxn>
                <a:cxn ang="0">
                  <a:pos x="187" y="656"/>
                </a:cxn>
                <a:cxn ang="0">
                  <a:pos x="185" y="679"/>
                </a:cxn>
                <a:cxn ang="0">
                  <a:pos x="164" y="662"/>
                </a:cxn>
                <a:cxn ang="0">
                  <a:pos x="162" y="637"/>
                </a:cxn>
                <a:cxn ang="0">
                  <a:pos x="166" y="606"/>
                </a:cxn>
                <a:cxn ang="0">
                  <a:pos x="168" y="574"/>
                </a:cxn>
                <a:cxn ang="0">
                  <a:pos x="170" y="553"/>
                </a:cxn>
                <a:cxn ang="0">
                  <a:pos x="160" y="523"/>
                </a:cxn>
                <a:cxn ang="0">
                  <a:pos x="151" y="502"/>
                </a:cxn>
                <a:cxn ang="0">
                  <a:pos x="135" y="428"/>
                </a:cxn>
                <a:cxn ang="0">
                  <a:pos x="111" y="323"/>
                </a:cxn>
                <a:cxn ang="0">
                  <a:pos x="84" y="228"/>
                </a:cxn>
                <a:cxn ang="0">
                  <a:pos x="63" y="171"/>
                </a:cxn>
                <a:cxn ang="0">
                  <a:pos x="38" y="112"/>
                </a:cxn>
                <a:cxn ang="0">
                  <a:pos x="16" y="57"/>
                </a:cxn>
                <a:cxn ang="0">
                  <a:pos x="2" y="21"/>
                </a:cxn>
              </a:cxnLst>
              <a:rect l="0" t="0" r="r" b="b"/>
              <a:pathLst>
                <a:path w="337" h="707">
                  <a:moveTo>
                    <a:pt x="18" y="11"/>
                  </a:moveTo>
                  <a:lnTo>
                    <a:pt x="18" y="11"/>
                  </a:lnTo>
                  <a:lnTo>
                    <a:pt x="19" y="19"/>
                  </a:lnTo>
                  <a:lnTo>
                    <a:pt x="23" y="28"/>
                  </a:lnTo>
                  <a:lnTo>
                    <a:pt x="31" y="43"/>
                  </a:lnTo>
                  <a:lnTo>
                    <a:pt x="37" y="61"/>
                  </a:lnTo>
                  <a:lnTo>
                    <a:pt x="44" y="81"/>
                  </a:lnTo>
                  <a:lnTo>
                    <a:pt x="54" y="104"/>
                  </a:lnTo>
                  <a:lnTo>
                    <a:pt x="63" y="129"/>
                  </a:lnTo>
                  <a:lnTo>
                    <a:pt x="73" y="152"/>
                  </a:lnTo>
                  <a:lnTo>
                    <a:pt x="80" y="177"/>
                  </a:lnTo>
                  <a:lnTo>
                    <a:pt x="88" y="201"/>
                  </a:lnTo>
                  <a:lnTo>
                    <a:pt x="97" y="226"/>
                  </a:lnTo>
                  <a:lnTo>
                    <a:pt x="103" y="249"/>
                  </a:lnTo>
                  <a:lnTo>
                    <a:pt x="111" y="270"/>
                  </a:lnTo>
                  <a:lnTo>
                    <a:pt x="114" y="289"/>
                  </a:lnTo>
                  <a:lnTo>
                    <a:pt x="120" y="306"/>
                  </a:lnTo>
                  <a:lnTo>
                    <a:pt x="122" y="321"/>
                  </a:lnTo>
                  <a:lnTo>
                    <a:pt x="126" y="336"/>
                  </a:lnTo>
                  <a:lnTo>
                    <a:pt x="130" y="355"/>
                  </a:lnTo>
                  <a:lnTo>
                    <a:pt x="133" y="372"/>
                  </a:lnTo>
                  <a:lnTo>
                    <a:pt x="137" y="391"/>
                  </a:lnTo>
                  <a:lnTo>
                    <a:pt x="143" y="410"/>
                  </a:lnTo>
                  <a:lnTo>
                    <a:pt x="147" y="430"/>
                  </a:lnTo>
                  <a:lnTo>
                    <a:pt x="153" y="449"/>
                  </a:lnTo>
                  <a:lnTo>
                    <a:pt x="156" y="466"/>
                  </a:lnTo>
                  <a:lnTo>
                    <a:pt x="160" y="481"/>
                  </a:lnTo>
                  <a:lnTo>
                    <a:pt x="164" y="496"/>
                  </a:lnTo>
                  <a:lnTo>
                    <a:pt x="168" y="509"/>
                  </a:lnTo>
                  <a:lnTo>
                    <a:pt x="170" y="519"/>
                  </a:lnTo>
                  <a:lnTo>
                    <a:pt x="173" y="526"/>
                  </a:lnTo>
                  <a:lnTo>
                    <a:pt x="173" y="532"/>
                  </a:lnTo>
                  <a:lnTo>
                    <a:pt x="175" y="536"/>
                  </a:lnTo>
                  <a:lnTo>
                    <a:pt x="175" y="536"/>
                  </a:lnTo>
                  <a:lnTo>
                    <a:pt x="179" y="542"/>
                  </a:lnTo>
                  <a:lnTo>
                    <a:pt x="183" y="551"/>
                  </a:lnTo>
                  <a:lnTo>
                    <a:pt x="191" y="561"/>
                  </a:lnTo>
                  <a:lnTo>
                    <a:pt x="198" y="570"/>
                  </a:lnTo>
                  <a:lnTo>
                    <a:pt x="206" y="582"/>
                  </a:lnTo>
                  <a:lnTo>
                    <a:pt x="215" y="587"/>
                  </a:lnTo>
                  <a:lnTo>
                    <a:pt x="227" y="595"/>
                  </a:lnTo>
                  <a:lnTo>
                    <a:pt x="236" y="595"/>
                  </a:lnTo>
                  <a:lnTo>
                    <a:pt x="246" y="597"/>
                  </a:lnTo>
                  <a:lnTo>
                    <a:pt x="253" y="597"/>
                  </a:lnTo>
                  <a:lnTo>
                    <a:pt x="261" y="597"/>
                  </a:lnTo>
                  <a:lnTo>
                    <a:pt x="270" y="593"/>
                  </a:lnTo>
                  <a:lnTo>
                    <a:pt x="276" y="591"/>
                  </a:lnTo>
                  <a:lnTo>
                    <a:pt x="274" y="589"/>
                  </a:lnTo>
                  <a:lnTo>
                    <a:pt x="270" y="585"/>
                  </a:lnTo>
                  <a:lnTo>
                    <a:pt x="267" y="580"/>
                  </a:lnTo>
                  <a:lnTo>
                    <a:pt x="263" y="572"/>
                  </a:lnTo>
                  <a:lnTo>
                    <a:pt x="255" y="561"/>
                  </a:lnTo>
                  <a:lnTo>
                    <a:pt x="249" y="551"/>
                  </a:lnTo>
                  <a:lnTo>
                    <a:pt x="244" y="540"/>
                  </a:lnTo>
                  <a:lnTo>
                    <a:pt x="236" y="526"/>
                  </a:lnTo>
                  <a:lnTo>
                    <a:pt x="229" y="515"/>
                  </a:lnTo>
                  <a:lnTo>
                    <a:pt x="221" y="502"/>
                  </a:lnTo>
                  <a:lnTo>
                    <a:pt x="213" y="490"/>
                  </a:lnTo>
                  <a:lnTo>
                    <a:pt x="208" y="479"/>
                  </a:lnTo>
                  <a:lnTo>
                    <a:pt x="202" y="469"/>
                  </a:lnTo>
                  <a:lnTo>
                    <a:pt x="198" y="462"/>
                  </a:lnTo>
                  <a:lnTo>
                    <a:pt x="194" y="456"/>
                  </a:lnTo>
                  <a:lnTo>
                    <a:pt x="194" y="452"/>
                  </a:lnTo>
                  <a:lnTo>
                    <a:pt x="192" y="447"/>
                  </a:lnTo>
                  <a:lnTo>
                    <a:pt x="191" y="441"/>
                  </a:lnTo>
                  <a:lnTo>
                    <a:pt x="189" y="430"/>
                  </a:lnTo>
                  <a:lnTo>
                    <a:pt x="189" y="418"/>
                  </a:lnTo>
                  <a:lnTo>
                    <a:pt x="185" y="403"/>
                  </a:lnTo>
                  <a:lnTo>
                    <a:pt x="183" y="386"/>
                  </a:lnTo>
                  <a:lnTo>
                    <a:pt x="181" y="369"/>
                  </a:lnTo>
                  <a:lnTo>
                    <a:pt x="179" y="352"/>
                  </a:lnTo>
                  <a:lnTo>
                    <a:pt x="175" y="333"/>
                  </a:lnTo>
                  <a:lnTo>
                    <a:pt x="173" y="313"/>
                  </a:lnTo>
                  <a:lnTo>
                    <a:pt x="170" y="296"/>
                  </a:lnTo>
                  <a:lnTo>
                    <a:pt x="168" y="279"/>
                  </a:lnTo>
                  <a:lnTo>
                    <a:pt x="166" y="262"/>
                  </a:lnTo>
                  <a:lnTo>
                    <a:pt x="164" y="249"/>
                  </a:lnTo>
                  <a:lnTo>
                    <a:pt x="164" y="237"/>
                  </a:lnTo>
                  <a:lnTo>
                    <a:pt x="164" y="228"/>
                  </a:lnTo>
                  <a:lnTo>
                    <a:pt x="164" y="218"/>
                  </a:lnTo>
                  <a:lnTo>
                    <a:pt x="162" y="207"/>
                  </a:lnTo>
                  <a:lnTo>
                    <a:pt x="160" y="192"/>
                  </a:lnTo>
                  <a:lnTo>
                    <a:pt x="160" y="178"/>
                  </a:lnTo>
                  <a:lnTo>
                    <a:pt x="160" y="161"/>
                  </a:lnTo>
                  <a:lnTo>
                    <a:pt x="158" y="144"/>
                  </a:lnTo>
                  <a:lnTo>
                    <a:pt x="158" y="127"/>
                  </a:lnTo>
                  <a:lnTo>
                    <a:pt x="158" y="112"/>
                  </a:lnTo>
                  <a:lnTo>
                    <a:pt x="156" y="93"/>
                  </a:lnTo>
                  <a:lnTo>
                    <a:pt x="154" y="78"/>
                  </a:lnTo>
                  <a:lnTo>
                    <a:pt x="154" y="62"/>
                  </a:lnTo>
                  <a:lnTo>
                    <a:pt x="154" y="51"/>
                  </a:lnTo>
                  <a:lnTo>
                    <a:pt x="153" y="38"/>
                  </a:lnTo>
                  <a:lnTo>
                    <a:pt x="153" y="32"/>
                  </a:lnTo>
                  <a:lnTo>
                    <a:pt x="153" y="26"/>
                  </a:lnTo>
                  <a:lnTo>
                    <a:pt x="153" y="26"/>
                  </a:lnTo>
                  <a:lnTo>
                    <a:pt x="173" y="0"/>
                  </a:lnTo>
                  <a:lnTo>
                    <a:pt x="173" y="4"/>
                  </a:lnTo>
                  <a:lnTo>
                    <a:pt x="173" y="13"/>
                  </a:lnTo>
                  <a:lnTo>
                    <a:pt x="173" y="30"/>
                  </a:lnTo>
                  <a:lnTo>
                    <a:pt x="173" y="53"/>
                  </a:lnTo>
                  <a:lnTo>
                    <a:pt x="173" y="81"/>
                  </a:lnTo>
                  <a:lnTo>
                    <a:pt x="173" y="112"/>
                  </a:lnTo>
                  <a:lnTo>
                    <a:pt x="175" y="146"/>
                  </a:lnTo>
                  <a:lnTo>
                    <a:pt x="177" y="182"/>
                  </a:lnTo>
                  <a:lnTo>
                    <a:pt x="179" y="220"/>
                  </a:lnTo>
                  <a:lnTo>
                    <a:pt x="181" y="256"/>
                  </a:lnTo>
                  <a:lnTo>
                    <a:pt x="185" y="294"/>
                  </a:lnTo>
                  <a:lnTo>
                    <a:pt x="189" y="331"/>
                  </a:lnTo>
                  <a:lnTo>
                    <a:pt x="191" y="365"/>
                  </a:lnTo>
                  <a:lnTo>
                    <a:pt x="198" y="395"/>
                  </a:lnTo>
                  <a:lnTo>
                    <a:pt x="204" y="422"/>
                  </a:lnTo>
                  <a:lnTo>
                    <a:pt x="210" y="445"/>
                  </a:lnTo>
                  <a:lnTo>
                    <a:pt x="213" y="450"/>
                  </a:lnTo>
                  <a:lnTo>
                    <a:pt x="215" y="456"/>
                  </a:lnTo>
                  <a:lnTo>
                    <a:pt x="221" y="466"/>
                  </a:lnTo>
                  <a:lnTo>
                    <a:pt x="225" y="477"/>
                  </a:lnTo>
                  <a:lnTo>
                    <a:pt x="232" y="490"/>
                  </a:lnTo>
                  <a:lnTo>
                    <a:pt x="240" y="502"/>
                  </a:lnTo>
                  <a:lnTo>
                    <a:pt x="246" y="517"/>
                  </a:lnTo>
                  <a:lnTo>
                    <a:pt x="253" y="530"/>
                  </a:lnTo>
                  <a:lnTo>
                    <a:pt x="259" y="542"/>
                  </a:lnTo>
                  <a:lnTo>
                    <a:pt x="265" y="555"/>
                  </a:lnTo>
                  <a:lnTo>
                    <a:pt x="270" y="566"/>
                  </a:lnTo>
                  <a:lnTo>
                    <a:pt x="276" y="576"/>
                  </a:lnTo>
                  <a:lnTo>
                    <a:pt x="280" y="584"/>
                  </a:lnTo>
                  <a:lnTo>
                    <a:pt x="284" y="587"/>
                  </a:lnTo>
                  <a:lnTo>
                    <a:pt x="286" y="591"/>
                  </a:lnTo>
                  <a:lnTo>
                    <a:pt x="289" y="597"/>
                  </a:lnTo>
                  <a:lnTo>
                    <a:pt x="291" y="601"/>
                  </a:lnTo>
                  <a:lnTo>
                    <a:pt x="295" y="608"/>
                  </a:lnTo>
                  <a:lnTo>
                    <a:pt x="299" y="616"/>
                  </a:lnTo>
                  <a:lnTo>
                    <a:pt x="305" y="625"/>
                  </a:lnTo>
                  <a:lnTo>
                    <a:pt x="308" y="635"/>
                  </a:lnTo>
                  <a:lnTo>
                    <a:pt x="314" y="646"/>
                  </a:lnTo>
                  <a:lnTo>
                    <a:pt x="318" y="656"/>
                  </a:lnTo>
                  <a:lnTo>
                    <a:pt x="322" y="665"/>
                  </a:lnTo>
                  <a:lnTo>
                    <a:pt x="326" y="675"/>
                  </a:lnTo>
                  <a:lnTo>
                    <a:pt x="331" y="682"/>
                  </a:lnTo>
                  <a:lnTo>
                    <a:pt x="333" y="690"/>
                  </a:lnTo>
                  <a:lnTo>
                    <a:pt x="335" y="696"/>
                  </a:lnTo>
                  <a:lnTo>
                    <a:pt x="335" y="701"/>
                  </a:lnTo>
                  <a:lnTo>
                    <a:pt x="337" y="705"/>
                  </a:lnTo>
                  <a:lnTo>
                    <a:pt x="331" y="705"/>
                  </a:lnTo>
                  <a:lnTo>
                    <a:pt x="324" y="707"/>
                  </a:lnTo>
                  <a:lnTo>
                    <a:pt x="312" y="707"/>
                  </a:lnTo>
                  <a:lnTo>
                    <a:pt x="301" y="707"/>
                  </a:lnTo>
                  <a:lnTo>
                    <a:pt x="295" y="705"/>
                  </a:lnTo>
                  <a:lnTo>
                    <a:pt x="289" y="705"/>
                  </a:lnTo>
                  <a:lnTo>
                    <a:pt x="282" y="703"/>
                  </a:lnTo>
                  <a:lnTo>
                    <a:pt x="276" y="703"/>
                  </a:lnTo>
                  <a:lnTo>
                    <a:pt x="269" y="701"/>
                  </a:lnTo>
                  <a:lnTo>
                    <a:pt x="263" y="700"/>
                  </a:lnTo>
                  <a:lnTo>
                    <a:pt x="259" y="696"/>
                  </a:lnTo>
                  <a:lnTo>
                    <a:pt x="255" y="690"/>
                  </a:lnTo>
                  <a:lnTo>
                    <a:pt x="251" y="682"/>
                  </a:lnTo>
                  <a:lnTo>
                    <a:pt x="248" y="677"/>
                  </a:lnTo>
                  <a:lnTo>
                    <a:pt x="242" y="669"/>
                  </a:lnTo>
                  <a:lnTo>
                    <a:pt x="236" y="662"/>
                  </a:lnTo>
                  <a:lnTo>
                    <a:pt x="232" y="652"/>
                  </a:lnTo>
                  <a:lnTo>
                    <a:pt x="229" y="642"/>
                  </a:lnTo>
                  <a:lnTo>
                    <a:pt x="221" y="631"/>
                  </a:lnTo>
                  <a:lnTo>
                    <a:pt x="217" y="622"/>
                  </a:lnTo>
                  <a:lnTo>
                    <a:pt x="211" y="612"/>
                  </a:lnTo>
                  <a:lnTo>
                    <a:pt x="208" y="606"/>
                  </a:lnTo>
                  <a:lnTo>
                    <a:pt x="204" y="599"/>
                  </a:lnTo>
                  <a:lnTo>
                    <a:pt x="200" y="593"/>
                  </a:lnTo>
                  <a:lnTo>
                    <a:pt x="198" y="589"/>
                  </a:lnTo>
                  <a:lnTo>
                    <a:pt x="198" y="587"/>
                  </a:lnTo>
                  <a:lnTo>
                    <a:pt x="189" y="578"/>
                  </a:lnTo>
                  <a:lnTo>
                    <a:pt x="185" y="574"/>
                  </a:lnTo>
                  <a:lnTo>
                    <a:pt x="185" y="578"/>
                  </a:lnTo>
                  <a:lnTo>
                    <a:pt x="185" y="582"/>
                  </a:lnTo>
                  <a:lnTo>
                    <a:pt x="185" y="591"/>
                  </a:lnTo>
                  <a:lnTo>
                    <a:pt x="185" y="597"/>
                  </a:lnTo>
                  <a:lnTo>
                    <a:pt x="185" y="606"/>
                  </a:lnTo>
                  <a:lnTo>
                    <a:pt x="185" y="618"/>
                  </a:lnTo>
                  <a:lnTo>
                    <a:pt x="187" y="627"/>
                  </a:lnTo>
                  <a:lnTo>
                    <a:pt x="187" y="637"/>
                  </a:lnTo>
                  <a:lnTo>
                    <a:pt x="187" y="648"/>
                  </a:lnTo>
                  <a:lnTo>
                    <a:pt x="187" y="656"/>
                  </a:lnTo>
                  <a:lnTo>
                    <a:pt x="187" y="665"/>
                  </a:lnTo>
                  <a:lnTo>
                    <a:pt x="185" y="671"/>
                  </a:lnTo>
                  <a:lnTo>
                    <a:pt x="185" y="677"/>
                  </a:lnTo>
                  <a:lnTo>
                    <a:pt x="185" y="679"/>
                  </a:lnTo>
                  <a:lnTo>
                    <a:pt x="185" y="681"/>
                  </a:lnTo>
                  <a:lnTo>
                    <a:pt x="177" y="675"/>
                  </a:lnTo>
                  <a:lnTo>
                    <a:pt x="170" y="669"/>
                  </a:lnTo>
                  <a:lnTo>
                    <a:pt x="164" y="662"/>
                  </a:lnTo>
                  <a:lnTo>
                    <a:pt x="162" y="652"/>
                  </a:lnTo>
                  <a:lnTo>
                    <a:pt x="162" y="648"/>
                  </a:lnTo>
                  <a:lnTo>
                    <a:pt x="162" y="644"/>
                  </a:lnTo>
                  <a:lnTo>
                    <a:pt x="162" y="637"/>
                  </a:lnTo>
                  <a:lnTo>
                    <a:pt x="164" y="631"/>
                  </a:lnTo>
                  <a:lnTo>
                    <a:pt x="164" y="622"/>
                  </a:lnTo>
                  <a:lnTo>
                    <a:pt x="164" y="614"/>
                  </a:lnTo>
                  <a:lnTo>
                    <a:pt x="166" y="606"/>
                  </a:lnTo>
                  <a:lnTo>
                    <a:pt x="166" y="599"/>
                  </a:lnTo>
                  <a:lnTo>
                    <a:pt x="166" y="589"/>
                  </a:lnTo>
                  <a:lnTo>
                    <a:pt x="168" y="582"/>
                  </a:lnTo>
                  <a:lnTo>
                    <a:pt x="168" y="574"/>
                  </a:lnTo>
                  <a:lnTo>
                    <a:pt x="170" y="568"/>
                  </a:lnTo>
                  <a:lnTo>
                    <a:pt x="170" y="557"/>
                  </a:lnTo>
                  <a:lnTo>
                    <a:pt x="172" y="555"/>
                  </a:lnTo>
                  <a:lnTo>
                    <a:pt x="170" y="553"/>
                  </a:lnTo>
                  <a:lnTo>
                    <a:pt x="164" y="549"/>
                  </a:lnTo>
                  <a:lnTo>
                    <a:pt x="160" y="540"/>
                  </a:lnTo>
                  <a:lnTo>
                    <a:pt x="160" y="532"/>
                  </a:lnTo>
                  <a:lnTo>
                    <a:pt x="160" y="523"/>
                  </a:lnTo>
                  <a:lnTo>
                    <a:pt x="158" y="517"/>
                  </a:lnTo>
                  <a:lnTo>
                    <a:pt x="154" y="513"/>
                  </a:lnTo>
                  <a:lnTo>
                    <a:pt x="154" y="509"/>
                  </a:lnTo>
                  <a:lnTo>
                    <a:pt x="151" y="502"/>
                  </a:lnTo>
                  <a:lnTo>
                    <a:pt x="149" y="488"/>
                  </a:lnTo>
                  <a:lnTo>
                    <a:pt x="145" y="471"/>
                  </a:lnTo>
                  <a:lnTo>
                    <a:pt x="139" y="450"/>
                  </a:lnTo>
                  <a:lnTo>
                    <a:pt x="135" y="428"/>
                  </a:lnTo>
                  <a:lnTo>
                    <a:pt x="130" y="403"/>
                  </a:lnTo>
                  <a:lnTo>
                    <a:pt x="124" y="378"/>
                  </a:lnTo>
                  <a:lnTo>
                    <a:pt x="118" y="350"/>
                  </a:lnTo>
                  <a:lnTo>
                    <a:pt x="111" y="323"/>
                  </a:lnTo>
                  <a:lnTo>
                    <a:pt x="103" y="296"/>
                  </a:lnTo>
                  <a:lnTo>
                    <a:pt x="97" y="272"/>
                  </a:lnTo>
                  <a:lnTo>
                    <a:pt x="90" y="247"/>
                  </a:lnTo>
                  <a:lnTo>
                    <a:pt x="84" y="228"/>
                  </a:lnTo>
                  <a:lnTo>
                    <a:pt x="78" y="211"/>
                  </a:lnTo>
                  <a:lnTo>
                    <a:pt x="75" y="197"/>
                  </a:lnTo>
                  <a:lnTo>
                    <a:pt x="69" y="184"/>
                  </a:lnTo>
                  <a:lnTo>
                    <a:pt x="63" y="171"/>
                  </a:lnTo>
                  <a:lnTo>
                    <a:pt x="56" y="158"/>
                  </a:lnTo>
                  <a:lnTo>
                    <a:pt x="50" y="142"/>
                  </a:lnTo>
                  <a:lnTo>
                    <a:pt x="44" y="127"/>
                  </a:lnTo>
                  <a:lnTo>
                    <a:pt x="38" y="112"/>
                  </a:lnTo>
                  <a:lnTo>
                    <a:pt x="33" y="97"/>
                  </a:lnTo>
                  <a:lnTo>
                    <a:pt x="27" y="83"/>
                  </a:lnTo>
                  <a:lnTo>
                    <a:pt x="19" y="68"/>
                  </a:lnTo>
                  <a:lnTo>
                    <a:pt x="16" y="57"/>
                  </a:lnTo>
                  <a:lnTo>
                    <a:pt x="12" y="43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989"/>
            <p:cNvSpPr>
              <a:spLocks/>
            </p:cNvSpPr>
            <p:nvPr/>
          </p:nvSpPr>
          <p:spPr bwMode="auto">
            <a:xfrm>
              <a:off x="1404413" y="5645150"/>
              <a:ext cx="141287" cy="501650"/>
            </a:xfrm>
            <a:custGeom>
              <a:avLst/>
              <a:gdLst/>
              <a:ahLst/>
              <a:cxnLst>
                <a:cxn ang="0">
                  <a:pos x="146" y="186"/>
                </a:cxn>
                <a:cxn ang="0">
                  <a:pos x="131" y="247"/>
                </a:cxn>
                <a:cxn ang="0">
                  <a:pos x="110" y="319"/>
                </a:cxn>
                <a:cxn ang="0">
                  <a:pos x="99" y="372"/>
                </a:cxn>
                <a:cxn ang="0">
                  <a:pos x="100" y="399"/>
                </a:cxn>
                <a:cxn ang="0">
                  <a:pos x="108" y="439"/>
                </a:cxn>
                <a:cxn ang="0">
                  <a:pos x="118" y="481"/>
                </a:cxn>
                <a:cxn ang="0">
                  <a:pos x="123" y="504"/>
                </a:cxn>
                <a:cxn ang="0">
                  <a:pos x="104" y="496"/>
                </a:cxn>
                <a:cxn ang="0">
                  <a:pos x="62" y="469"/>
                </a:cxn>
                <a:cxn ang="0">
                  <a:pos x="55" y="437"/>
                </a:cxn>
                <a:cxn ang="0">
                  <a:pos x="60" y="409"/>
                </a:cxn>
                <a:cxn ang="0">
                  <a:pos x="66" y="388"/>
                </a:cxn>
                <a:cxn ang="0">
                  <a:pos x="68" y="348"/>
                </a:cxn>
                <a:cxn ang="0">
                  <a:pos x="70" y="296"/>
                </a:cxn>
                <a:cxn ang="0">
                  <a:pos x="74" y="190"/>
                </a:cxn>
                <a:cxn ang="0">
                  <a:pos x="78" y="74"/>
                </a:cxn>
                <a:cxn ang="0">
                  <a:pos x="81" y="7"/>
                </a:cxn>
                <a:cxn ang="0">
                  <a:pos x="66" y="17"/>
                </a:cxn>
                <a:cxn ang="0">
                  <a:pos x="62" y="121"/>
                </a:cxn>
                <a:cxn ang="0">
                  <a:pos x="57" y="262"/>
                </a:cxn>
                <a:cxn ang="0">
                  <a:pos x="51" y="374"/>
                </a:cxn>
                <a:cxn ang="0">
                  <a:pos x="45" y="409"/>
                </a:cxn>
                <a:cxn ang="0">
                  <a:pos x="30" y="437"/>
                </a:cxn>
                <a:cxn ang="0">
                  <a:pos x="21" y="462"/>
                </a:cxn>
                <a:cxn ang="0">
                  <a:pos x="13" y="498"/>
                </a:cxn>
                <a:cxn ang="0">
                  <a:pos x="3" y="538"/>
                </a:cxn>
                <a:cxn ang="0">
                  <a:pos x="0" y="568"/>
                </a:cxn>
                <a:cxn ang="0">
                  <a:pos x="15" y="585"/>
                </a:cxn>
                <a:cxn ang="0">
                  <a:pos x="22" y="568"/>
                </a:cxn>
                <a:cxn ang="0">
                  <a:pos x="24" y="540"/>
                </a:cxn>
                <a:cxn ang="0">
                  <a:pos x="26" y="507"/>
                </a:cxn>
                <a:cxn ang="0">
                  <a:pos x="30" y="481"/>
                </a:cxn>
                <a:cxn ang="0">
                  <a:pos x="38" y="462"/>
                </a:cxn>
                <a:cxn ang="0">
                  <a:pos x="45" y="477"/>
                </a:cxn>
                <a:cxn ang="0">
                  <a:pos x="51" y="511"/>
                </a:cxn>
                <a:cxn ang="0">
                  <a:pos x="60" y="555"/>
                </a:cxn>
                <a:cxn ang="0">
                  <a:pos x="70" y="591"/>
                </a:cxn>
                <a:cxn ang="0">
                  <a:pos x="81" y="606"/>
                </a:cxn>
                <a:cxn ang="0">
                  <a:pos x="110" y="618"/>
                </a:cxn>
                <a:cxn ang="0">
                  <a:pos x="146" y="627"/>
                </a:cxn>
                <a:cxn ang="0">
                  <a:pos x="173" y="631"/>
                </a:cxn>
                <a:cxn ang="0">
                  <a:pos x="175" y="620"/>
                </a:cxn>
                <a:cxn ang="0">
                  <a:pos x="165" y="593"/>
                </a:cxn>
                <a:cxn ang="0">
                  <a:pos x="154" y="561"/>
                </a:cxn>
                <a:cxn ang="0">
                  <a:pos x="144" y="528"/>
                </a:cxn>
                <a:cxn ang="0">
                  <a:pos x="138" y="504"/>
                </a:cxn>
                <a:cxn ang="0">
                  <a:pos x="129" y="464"/>
                </a:cxn>
                <a:cxn ang="0">
                  <a:pos x="119" y="420"/>
                </a:cxn>
                <a:cxn ang="0">
                  <a:pos x="112" y="384"/>
                </a:cxn>
                <a:cxn ang="0">
                  <a:pos x="114" y="363"/>
                </a:cxn>
                <a:cxn ang="0">
                  <a:pos x="127" y="308"/>
                </a:cxn>
                <a:cxn ang="0">
                  <a:pos x="146" y="241"/>
                </a:cxn>
                <a:cxn ang="0">
                  <a:pos x="161" y="192"/>
                </a:cxn>
                <a:cxn ang="0">
                  <a:pos x="154" y="171"/>
                </a:cxn>
              </a:cxnLst>
              <a:rect l="0" t="0" r="r" b="b"/>
              <a:pathLst>
                <a:path w="176" h="631">
                  <a:moveTo>
                    <a:pt x="154" y="171"/>
                  </a:moveTo>
                  <a:lnTo>
                    <a:pt x="154" y="173"/>
                  </a:lnTo>
                  <a:lnTo>
                    <a:pt x="150" y="178"/>
                  </a:lnTo>
                  <a:lnTo>
                    <a:pt x="146" y="186"/>
                  </a:lnTo>
                  <a:lnTo>
                    <a:pt x="144" y="199"/>
                  </a:lnTo>
                  <a:lnTo>
                    <a:pt x="140" y="213"/>
                  </a:lnTo>
                  <a:lnTo>
                    <a:pt x="135" y="230"/>
                  </a:lnTo>
                  <a:lnTo>
                    <a:pt x="131" y="247"/>
                  </a:lnTo>
                  <a:lnTo>
                    <a:pt x="125" y="266"/>
                  </a:lnTo>
                  <a:lnTo>
                    <a:pt x="119" y="283"/>
                  </a:lnTo>
                  <a:lnTo>
                    <a:pt x="116" y="302"/>
                  </a:lnTo>
                  <a:lnTo>
                    <a:pt x="110" y="319"/>
                  </a:lnTo>
                  <a:lnTo>
                    <a:pt x="106" y="336"/>
                  </a:lnTo>
                  <a:lnTo>
                    <a:pt x="102" y="352"/>
                  </a:lnTo>
                  <a:lnTo>
                    <a:pt x="100" y="363"/>
                  </a:lnTo>
                  <a:lnTo>
                    <a:pt x="99" y="372"/>
                  </a:lnTo>
                  <a:lnTo>
                    <a:pt x="99" y="380"/>
                  </a:lnTo>
                  <a:lnTo>
                    <a:pt x="99" y="384"/>
                  </a:lnTo>
                  <a:lnTo>
                    <a:pt x="99" y="391"/>
                  </a:lnTo>
                  <a:lnTo>
                    <a:pt x="100" y="399"/>
                  </a:lnTo>
                  <a:lnTo>
                    <a:pt x="102" y="409"/>
                  </a:lnTo>
                  <a:lnTo>
                    <a:pt x="104" y="418"/>
                  </a:lnTo>
                  <a:lnTo>
                    <a:pt x="106" y="430"/>
                  </a:lnTo>
                  <a:lnTo>
                    <a:pt x="108" y="439"/>
                  </a:lnTo>
                  <a:lnTo>
                    <a:pt x="112" y="452"/>
                  </a:lnTo>
                  <a:lnTo>
                    <a:pt x="114" y="462"/>
                  </a:lnTo>
                  <a:lnTo>
                    <a:pt x="116" y="471"/>
                  </a:lnTo>
                  <a:lnTo>
                    <a:pt x="118" y="481"/>
                  </a:lnTo>
                  <a:lnTo>
                    <a:pt x="119" y="488"/>
                  </a:lnTo>
                  <a:lnTo>
                    <a:pt x="121" y="496"/>
                  </a:lnTo>
                  <a:lnTo>
                    <a:pt x="121" y="502"/>
                  </a:lnTo>
                  <a:lnTo>
                    <a:pt x="123" y="504"/>
                  </a:lnTo>
                  <a:lnTo>
                    <a:pt x="125" y="506"/>
                  </a:lnTo>
                  <a:lnTo>
                    <a:pt x="121" y="504"/>
                  </a:lnTo>
                  <a:lnTo>
                    <a:pt x="114" y="502"/>
                  </a:lnTo>
                  <a:lnTo>
                    <a:pt x="104" y="496"/>
                  </a:lnTo>
                  <a:lnTo>
                    <a:pt x="95" y="490"/>
                  </a:lnTo>
                  <a:lnTo>
                    <a:pt x="81" y="483"/>
                  </a:lnTo>
                  <a:lnTo>
                    <a:pt x="72" y="477"/>
                  </a:lnTo>
                  <a:lnTo>
                    <a:pt x="62" y="469"/>
                  </a:lnTo>
                  <a:lnTo>
                    <a:pt x="57" y="464"/>
                  </a:lnTo>
                  <a:lnTo>
                    <a:pt x="55" y="456"/>
                  </a:lnTo>
                  <a:lnTo>
                    <a:pt x="55" y="447"/>
                  </a:lnTo>
                  <a:lnTo>
                    <a:pt x="55" y="437"/>
                  </a:lnTo>
                  <a:lnTo>
                    <a:pt x="55" y="430"/>
                  </a:lnTo>
                  <a:lnTo>
                    <a:pt x="57" y="422"/>
                  </a:lnTo>
                  <a:lnTo>
                    <a:pt x="59" y="414"/>
                  </a:lnTo>
                  <a:lnTo>
                    <a:pt x="60" y="409"/>
                  </a:lnTo>
                  <a:lnTo>
                    <a:pt x="64" y="407"/>
                  </a:lnTo>
                  <a:lnTo>
                    <a:pt x="64" y="401"/>
                  </a:lnTo>
                  <a:lnTo>
                    <a:pt x="64" y="395"/>
                  </a:lnTo>
                  <a:lnTo>
                    <a:pt x="66" y="388"/>
                  </a:lnTo>
                  <a:lnTo>
                    <a:pt x="66" y="380"/>
                  </a:lnTo>
                  <a:lnTo>
                    <a:pt x="66" y="369"/>
                  </a:lnTo>
                  <a:lnTo>
                    <a:pt x="68" y="359"/>
                  </a:lnTo>
                  <a:lnTo>
                    <a:pt x="68" y="348"/>
                  </a:lnTo>
                  <a:lnTo>
                    <a:pt x="70" y="338"/>
                  </a:lnTo>
                  <a:lnTo>
                    <a:pt x="70" y="329"/>
                  </a:lnTo>
                  <a:lnTo>
                    <a:pt x="70" y="314"/>
                  </a:lnTo>
                  <a:lnTo>
                    <a:pt x="70" y="296"/>
                  </a:lnTo>
                  <a:lnTo>
                    <a:pt x="70" y="274"/>
                  </a:lnTo>
                  <a:lnTo>
                    <a:pt x="70" y="247"/>
                  </a:lnTo>
                  <a:lnTo>
                    <a:pt x="72" y="218"/>
                  </a:lnTo>
                  <a:lnTo>
                    <a:pt x="74" y="190"/>
                  </a:lnTo>
                  <a:lnTo>
                    <a:pt x="76" y="161"/>
                  </a:lnTo>
                  <a:lnTo>
                    <a:pt x="76" y="129"/>
                  </a:lnTo>
                  <a:lnTo>
                    <a:pt x="78" y="102"/>
                  </a:lnTo>
                  <a:lnTo>
                    <a:pt x="78" y="74"/>
                  </a:lnTo>
                  <a:lnTo>
                    <a:pt x="79" y="53"/>
                  </a:lnTo>
                  <a:lnTo>
                    <a:pt x="79" y="32"/>
                  </a:lnTo>
                  <a:lnTo>
                    <a:pt x="81" y="17"/>
                  </a:lnTo>
                  <a:lnTo>
                    <a:pt x="81" y="7"/>
                  </a:lnTo>
                  <a:lnTo>
                    <a:pt x="81" y="4"/>
                  </a:lnTo>
                  <a:lnTo>
                    <a:pt x="66" y="0"/>
                  </a:lnTo>
                  <a:lnTo>
                    <a:pt x="66" y="4"/>
                  </a:lnTo>
                  <a:lnTo>
                    <a:pt x="66" y="17"/>
                  </a:lnTo>
                  <a:lnTo>
                    <a:pt x="64" y="34"/>
                  </a:lnTo>
                  <a:lnTo>
                    <a:pt x="64" y="59"/>
                  </a:lnTo>
                  <a:lnTo>
                    <a:pt x="62" y="87"/>
                  </a:lnTo>
                  <a:lnTo>
                    <a:pt x="62" y="121"/>
                  </a:lnTo>
                  <a:lnTo>
                    <a:pt x="60" y="154"/>
                  </a:lnTo>
                  <a:lnTo>
                    <a:pt x="60" y="192"/>
                  </a:lnTo>
                  <a:lnTo>
                    <a:pt x="57" y="228"/>
                  </a:lnTo>
                  <a:lnTo>
                    <a:pt x="57" y="262"/>
                  </a:lnTo>
                  <a:lnTo>
                    <a:pt x="55" y="296"/>
                  </a:lnTo>
                  <a:lnTo>
                    <a:pt x="55" y="327"/>
                  </a:lnTo>
                  <a:lnTo>
                    <a:pt x="51" y="352"/>
                  </a:lnTo>
                  <a:lnTo>
                    <a:pt x="51" y="374"/>
                  </a:lnTo>
                  <a:lnTo>
                    <a:pt x="51" y="388"/>
                  </a:lnTo>
                  <a:lnTo>
                    <a:pt x="51" y="397"/>
                  </a:lnTo>
                  <a:lnTo>
                    <a:pt x="47" y="403"/>
                  </a:lnTo>
                  <a:lnTo>
                    <a:pt x="45" y="409"/>
                  </a:lnTo>
                  <a:lnTo>
                    <a:pt x="41" y="416"/>
                  </a:lnTo>
                  <a:lnTo>
                    <a:pt x="38" y="424"/>
                  </a:lnTo>
                  <a:lnTo>
                    <a:pt x="34" y="430"/>
                  </a:lnTo>
                  <a:lnTo>
                    <a:pt x="30" y="437"/>
                  </a:lnTo>
                  <a:lnTo>
                    <a:pt x="26" y="443"/>
                  </a:lnTo>
                  <a:lnTo>
                    <a:pt x="24" y="452"/>
                  </a:lnTo>
                  <a:lnTo>
                    <a:pt x="22" y="456"/>
                  </a:lnTo>
                  <a:lnTo>
                    <a:pt x="21" y="462"/>
                  </a:lnTo>
                  <a:lnTo>
                    <a:pt x="19" y="469"/>
                  </a:lnTo>
                  <a:lnTo>
                    <a:pt x="17" y="479"/>
                  </a:lnTo>
                  <a:lnTo>
                    <a:pt x="13" y="487"/>
                  </a:lnTo>
                  <a:lnTo>
                    <a:pt x="13" y="498"/>
                  </a:lnTo>
                  <a:lnTo>
                    <a:pt x="9" y="507"/>
                  </a:lnTo>
                  <a:lnTo>
                    <a:pt x="9" y="519"/>
                  </a:lnTo>
                  <a:lnTo>
                    <a:pt x="5" y="528"/>
                  </a:lnTo>
                  <a:lnTo>
                    <a:pt x="3" y="538"/>
                  </a:lnTo>
                  <a:lnTo>
                    <a:pt x="2" y="546"/>
                  </a:lnTo>
                  <a:lnTo>
                    <a:pt x="2" y="555"/>
                  </a:lnTo>
                  <a:lnTo>
                    <a:pt x="0" y="561"/>
                  </a:lnTo>
                  <a:lnTo>
                    <a:pt x="0" y="568"/>
                  </a:lnTo>
                  <a:lnTo>
                    <a:pt x="0" y="572"/>
                  </a:lnTo>
                  <a:lnTo>
                    <a:pt x="3" y="576"/>
                  </a:lnTo>
                  <a:lnTo>
                    <a:pt x="9" y="582"/>
                  </a:lnTo>
                  <a:lnTo>
                    <a:pt x="15" y="585"/>
                  </a:lnTo>
                  <a:lnTo>
                    <a:pt x="21" y="585"/>
                  </a:lnTo>
                  <a:lnTo>
                    <a:pt x="24" y="578"/>
                  </a:lnTo>
                  <a:lnTo>
                    <a:pt x="22" y="574"/>
                  </a:lnTo>
                  <a:lnTo>
                    <a:pt x="22" y="568"/>
                  </a:lnTo>
                  <a:lnTo>
                    <a:pt x="22" y="563"/>
                  </a:lnTo>
                  <a:lnTo>
                    <a:pt x="22" y="557"/>
                  </a:lnTo>
                  <a:lnTo>
                    <a:pt x="22" y="547"/>
                  </a:lnTo>
                  <a:lnTo>
                    <a:pt x="24" y="540"/>
                  </a:lnTo>
                  <a:lnTo>
                    <a:pt x="24" y="532"/>
                  </a:lnTo>
                  <a:lnTo>
                    <a:pt x="24" y="525"/>
                  </a:lnTo>
                  <a:lnTo>
                    <a:pt x="24" y="515"/>
                  </a:lnTo>
                  <a:lnTo>
                    <a:pt x="26" y="507"/>
                  </a:lnTo>
                  <a:lnTo>
                    <a:pt x="26" y="498"/>
                  </a:lnTo>
                  <a:lnTo>
                    <a:pt x="28" y="492"/>
                  </a:lnTo>
                  <a:lnTo>
                    <a:pt x="28" y="485"/>
                  </a:lnTo>
                  <a:lnTo>
                    <a:pt x="30" y="481"/>
                  </a:lnTo>
                  <a:lnTo>
                    <a:pt x="30" y="475"/>
                  </a:lnTo>
                  <a:lnTo>
                    <a:pt x="32" y="473"/>
                  </a:lnTo>
                  <a:lnTo>
                    <a:pt x="34" y="468"/>
                  </a:lnTo>
                  <a:lnTo>
                    <a:pt x="38" y="462"/>
                  </a:lnTo>
                  <a:lnTo>
                    <a:pt x="40" y="462"/>
                  </a:lnTo>
                  <a:lnTo>
                    <a:pt x="43" y="471"/>
                  </a:lnTo>
                  <a:lnTo>
                    <a:pt x="43" y="473"/>
                  </a:lnTo>
                  <a:lnTo>
                    <a:pt x="45" y="477"/>
                  </a:lnTo>
                  <a:lnTo>
                    <a:pt x="45" y="485"/>
                  </a:lnTo>
                  <a:lnTo>
                    <a:pt x="49" y="492"/>
                  </a:lnTo>
                  <a:lnTo>
                    <a:pt x="49" y="502"/>
                  </a:lnTo>
                  <a:lnTo>
                    <a:pt x="51" y="511"/>
                  </a:lnTo>
                  <a:lnTo>
                    <a:pt x="53" y="523"/>
                  </a:lnTo>
                  <a:lnTo>
                    <a:pt x="57" y="534"/>
                  </a:lnTo>
                  <a:lnTo>
                    <a:pt x="57" y="544"/>
                  </a:lnTo>
                  <a:lnTo>
                    <a:pt x="60" y="555"/>
                  </a:lnTo>
                  <a:lnTo>
                    <a:pt x="62" y="565"/>
                  </a:lnTo>
                  <a:lnTo>
                    <a:pt x="64" y="576"/>
                  </a:lnTo>
                  <a:lnTo>
                    <a:pt x="66" y="582"/>
                  </a:lnTo>
                  <a:lnTo>
                    <a:pt x="70" y="591"/>
                  </a:lnTo>
                  <a:lnTo>
                    <a:pt x="72" y="597"/>
                  </a:lnTo>
                  <a:lnTo>
                    <a:pt x="74" y="601"/>
                  </a:lnTo>
                  <a:lnTo>
                    <a:pt x="76" y="603"/>
                  </a:lnTo>
                  <a:lnTo>
                    <a:pt x="81" y="606"/>
                  </a:lnTo>
                  <a:lnTo>
                    <a:pt x="87" y="608"/>
                  </a:lnTo>
                  <a:lnTo>
                    <a:pt x="95" y="612"/>
                  </a:lnTo>
                  <a:lnTo>
                    <a:pt x="100" y="614"/>
                  </a:lnTo>
                  <a:lnTo>
                    <a:pt x="110" y="618"/>
                  </a:lnTo>
                  <a:lnTo>
                    <a:pt x="119" y="620"/>
                  </a:lnTo>
                  <a:lnTo>
                    <a:pt x="129" y="623"/>
                  </a:lnTo>
                  <a:lnTo>
                    <a:pt x="137" y="625"/>
                  </a:lnTo>
                  <a:lnTo>
                    <a:pt x="146" y="627"/>
                  </a:lnTo>
                  <a:lnTo>
                    <a:pt x="154" y="627"/>
                  </a:lnTo>
                  <a:lnTo>
                    <a:pt x="161" y="631"/>
                  </a:lnTo>
                  <a:lnTo>
                    <a:pt x="169" y="631"/>
                  </a:lnTo>
                  <a:lnTo>
                    <a:pt x="173" y="631"/>
                  </a:lnTo>
                  <a:lnTo>
                    <a:pt x="175" y="629"/>
                  </a:lnTo>
                  <a:lnTo>
                    <a:pt x="176" y="627"/>
                  </a:lnTo>
                  <a:lnTo>
                    <a:pt x="176" y="623"/>
                  </a:lnTo>
                  <a:lnTo>
                    <a:pt x="175" y="620"/>
                  </a:lnTo>
                  <a:lnTo>
                    <a:pt x="173" y="614"/>
                  </a:lnTo>
                  <a:lnTo>
                    <a:pt x="171" y="608"/>
                  </a:lnTo>
                  <a:lnTo>
                    <a:pt x="169" y="601"/>
                  </a:lnTo>
                  <a:lnTo>
                    <a:pt x="165" y="593"/>
                  </a:lnTo>
                  <a:lnTo>
                    <a:pt x="163" y="585"/>
                  </a:lnTo>
                  <a:lnTo>
                    <a:pt x="161" y="578"/>
                  </a:lnTo>
                  <a:lnTo>
                    <a:pt x="157" y="568"/>
                  </a:lnTo>
                  <a:lnTo>
                    <a:pt x="154" y="561"/>
                  </a:lnTo>
                  <a:lnTo>
                    <a:pt x="150" y="551"/>
                  </a:lnTo>
                  <a:lnTo>
                    <a:pt x="148" y="544"/>
                  </a:lnTo>
                  <a:lnTo>
                    <a:pt x="144" y="536"/>
                  </a:lnTo>
                  <a:lnTo>
                    <a:pt x="144" y="528"/>
                  </a:lnTo>
                  <a:lnTo>
                    <a:pt x="142" y="521"/>
                  </a:lnTo>
                  <a:lnTo>
                    <a:pt x="142" y="517"/>
                  </a:lnTo>
                  <a:lnTo>
                    <a:pt x="140" y="511"/>
                  </a:lnTo>
                  <a:lnTo>
                    <a:pt x="138" y="504"/>
                  </a:lnTo>
                  <a:lnTo>
                    <a:pt x="137" y="496"/>
                  </a:lnTo>
                  <a:lnTo>
                    <a:pt x="135" y="487"/>
                  </a:lnTo>
                  <a:lnTo>
                    <a:pt x="131" y="475"/>
                  </a:lnTo>
                  <a:lnTo>
                    <a:pt x="129" y="464"/>
                  </a:lnTo>
                  <a:lnTo>
                    <a:pt x="127" y="454"/>
                  </a:lnTo>
                  <a:lnTo>
                    <a:pt x="125" y="443"/>
                  </a:lnTo>
                  <a:lnTo>
                    <a:pt x="121" y="431"/>
                  </a:lnTo>
                  <a:lnTo>
                    <a:pt x="119" y="420"/>
                  </a:lnTo>
                  <a:lnTo>
                    <a:pt x="116" y="409"/>
                  </a:lnTo>
                  <a:lnTo>
                    <a:pt x="116" y="401"/>
                  </a:lnTo>
                  <a:lnTo>
                    <a:pt x="114" y="391"/>
                  </a:lnTo>
                  <a:lnTo>
                    <a:pt x="112" y="384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1"/>
                  </a:lnTo>
                  <a:lnTo>
                    <a:pt x="114" y="363"/>
                  </a:lnTo>
                  <a:lnTo>
                    <a:pt x="116" y="353"/>
                  </a:lnTo>
                  <a:lnTo>
                    <a:pt x="119" y="340"/>
                  </a:lnTo>
                  <a:lnTo>
                    <a:pt x="121" y="325"/>
                  </a:lnTo>
                  <a:lnTo>
                    <a:pt x="127" y="308"/>
                  </a:lnTo>
                  <a:lnTo>
                    <a:pt x="131" y="291"/>
                  </a:lnTo>
                  <a:lnTo>
                    <a:pt x="137" y="274"/>
                  </a:lnTo>
                  <a:lnTo>
                    <a:pt x="140" y="256"/>
                  </a:lnTo>
                  <a:lnTo>
                    <a:pt x="146" y="241"/>
                  </a:lnTo>
                  <a:lnTo>
                    <a:pt x="150" y="224"/>
                  </a:lnTo>
                  <a:lnTo>
                    <a:pt x="156" y="211"/>
                  </a:lnTo>
                  <a:lnTo>
                    <a:pt x="157" y="199"/>
                  </a:lnTo>
                  <a:lnTo>
                    <a:pt x="161" y="192"/>
                  </a:lnTo>
                  <a:lnTo>
                    <a:pt x="163" y="184"/>
                  </a:lnTo>
                  <a:lnTo>
                    <a:pt x="165" y="184"/>
                  </a:lnTo>
                  <a:lnTo>
                    <a:pt x="154" y="171"/>
                  </a:lnTo>
                  <a:lnTo>
                    <a:pt x="154" y="1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90"/>
            <p:cNvSpPr>
              <a:spLocks/>
            </p:cNvSpPr>
            <p:nvPr/>
          </p:nvSpPr>
          <p:spPr bwMode="auto">
            <a:xfrm>
              <a:off x="1803978" y="6103938"/>
              <a:ext cx="266700" cy="98425"/>
            </a:xfrm>
            <a:custGeom>
              <a:avLst/>
              <a:gdLst/>
              <a:ahLst/>
              <a:cxnLst>
                <a:cxn ang="0">
                  <a:pos x="165" y="17"/>
                </a:cxn>
                <a:cxn ang="0">
                  <a:pos x="148" y="21"/>
                </a:cxn>
                <a:cxn ang="0">
                  <a:pos x="123" y="28"/>
                </a:cxn>
                <a:cxn ang="0">
                  <a:pos x="95" y="38"/>
                </a:cxn>
                <a:cxn ang="0">
                  <a:pos x="64" y="49"/>
                </a:cxn>
                <a:cxn ang="0">
                  <a:pos x="40" y="63"/>
                </a:cxn>
                <a:cxn ang="0">
                  <a:pos x="25" y="78"/>
                </a:cxn>
                <a:cxn ang="0">
                  <a:pos x="23" y="91"/>
                </a:cxn>
                <a:cxn ang="0">
                  <a:pos x="40" y="104"/>
                </a:cxn>
                <a:cxn ang="0">
                  <a:pos x="70" y="110"/>
                </a:cxn>
                <a:cxn ang="0">
                  <a:pos x="108" y="110"/>
                </a:cxn>
                <a:cxn ang="0">
                  <a:pos x="150" y="108"/>
                </a:cxn>
                <a:cxn ang="0">
                  <a:pos x="196" y="99"/>
                </a:cxn>
                <a:cxn ang="0">
                  <a:pos x="236" y="89"/>
                </a:cxn>
                <a:cxn ang="0">
                  <a:pos x="274" y="78"/>
                </a:cxn>
                <a:cxn ang="0">
                  <a:pos x="300" y="66"/>
                </a:cxn>
                <a:cxn ang="0">
                  <a:pos x="315" y="57"/>
                </a:cxn>
                <a:cxn ang="0">
                  <a:pos x="314" y="47"/>
                </a:cxn>
                <a:cxn ang="0">
                  <a:pos x="298" y="40"/>
                </a:cxn>
                <a:cxn ang="0">
                  <a:pos x="274" y="32"/>
                </a:cxn>
                <a:cxn ang="0">
                  <a:pos x="245" y="26"/>
                </a:cxn>
                <a:cxn ang="0">
                  <a:pos x="217" y="21"/>
                </a:cxn>
                <a:cxn ang="0">
                  <a:pos x="194" y="19"/>
                </a:cxn>
                <a:cxn ang="0">
                  <a:pos x="180" y="17"/>
                </a:cxn>
                <a:cxn ang="0">
                  <a:pos x="179" y="0"/>
                </a:cxn>
                <a:cxn ang="0">
                  <a:pos x="184" y="0"/>
                </a:cxn>
                <a:cxn ang="0">
                  <a:pos x="203" y="2"/>
                </a:cxn>
                <a:cxn ang="0">
                  <a:pos x="230" y="6"/>
                </a:cxn>
                <a:cxn ang="0">
                  <a:pos x="260" y="11"/>
                </a:cxn>
                <a:cxn ang="0">
                  <a:pos x="289" y="17"/>
                </a:cxn>
                <a:cxn ang="0">
                  <a:pos x="315" y="28"/>
                </a:cxn>
                <a:cxn ang="0">
                  <a:pos x="331" y="38"/>
                </a:cxn>
                <a:cxn ang="0">
                  <a:pos x="335" y="53"/>
                </a:cxn>
                <a:cxn ang="0">
                  <a:pos x="325" y="66"/>
                </a:cxn>
                <a:cxn ang="0">
                  <a:pos x="310" y="78"/>
                </a:cxn>
                <a:cxn ang="0">
                  <a:pos x="287" y="89"/>
                </a:cxn>
                <a:cxn ang="0">
                  <a:pos x="262" y="97"/>
                </a:cxn>
                <a:cxn ang="0">
                  <a:pos x="234" y="103"/>
                </a:cxn>
                <a:cxn ang="0">
                  <a:pos x="203" y="108"/>
                </a:cxn>
                <a:cxn ang="0">
                  <a:pos x="173" y="114"/>
                </a:cxn>
                <a:cxn ang="0">
                  <a:pos x="146" y="118"/>
                </a:cxn>
                <a:cxn ang="0">
                  <a:pos x="118" y="120"/>
                </a:cxn>
                <a:cxn ang="0">
                  <a:pos x="93" y="123"/>
                </a:cxn>
                <a:cxn ang="0">
                  <a:pos x="68" y="122"/>
                </a:cxn>
                <a:cxn ang="0">
                  <a:pos x="47" y="122"/>
                </a:cxn>
                <a:cxn ang="0">
                  <a:pos x="26" y="118"/>
                </a:cxn>
                <a:cxn ang="0">
                  <a:pos x="13" y="112"/>
                </a:cxn>
                <a:cxn ang="0">
                  <a:pos x="2" y="103"/>
                </a:cxn>
                <a:cxn ang="0">
                  <a:pos x="0" y="91"/>
                </a:cxn>
                <a:cxn ang="0">
                  <a:pos x="6" y="74"/>
                </a:cxn>
                <a:cxn ang="0">
                  <a:pos x="25" y="59"/>
                </a:cxn>
                <a:cxn ang="0">
                  <a:pos x="49" y="45"/>
                </a:cxn>
                <a:cxn ang="0">
                  <a:pos x="82" y="32"/>
                </a:cxn>
                <a:cxn ang="0">
                  <a:pos x="110" y="19"/>
                </a:cxn>
                <a:cxn ang="0">
                  <a:pos x="139" y="9"/>
                </a:cxn>
                <a:cxn ang="0">
                  <a:pos x="156" y="4"/>
                </a:cxn>
                <a:cxn ang="0">
                  <a:pos x="165" y="4"/>
                </a:cxn>
                <a:cxn ang="0">
                  <a:pos x="167" y="17"/>
                </a:cxn>
              </a:cxnLst>
              <a:rect l="0" t="0" r="r" b="b"/>
              <a:pathLst>
                <a:path w="335" h="123">
                  <a:moveTo>
                    <a:pt x="167" y="17"/>
                  </a:moveTo>
                  <a:lnTo>
                    <a:pt x="165" y="17"/>
                  </a:lnTo>
                  <a:lnTo>
                    <a:pt x="160" y="19"/>
                  </a:lnTo>
                  <a:lnTo>
                    <a:pt x="148" y="21"/>
                  </a:lnTo>
                  <a:lnTo>
                    <a:pt x="139" y="25"/>
                  </a:lnTo>
                  <a:lnTo>
                    <a:pt x="123" y="28"/>
                  </a:lnTo>
                  <a:lnTo>
                    <a:pt x="110" y="32"/>
                  </a:lnTo>
                  <a:lnTo>
                    <a:pt x="95" y="38"/>
                  </a:lnTo>
                  <a:lnTo>
                    <a:pt x="80" y="44"/>
                  </a:lnTo>
                  <a:lnTo>
                    <a:pt x="64" y="49"/>
                  </a:lnTo>
                  <a:lnTo>
                    <a:pt x="53" y="55"/>
                  </a:lnTo>
                  <a:lnTo>
                    <a:pt x="40" y="63"/>
                  </a:lnTo>
                  <a:lnTo>
                    <a:pt x="32" y="70"/>
                  </a:lnTo>
                  <a:lnTo>
                    <a:pt x="25" y="78"/>
                  </a:lnTo>
                  <a:lnTo>
                    <a:pt x="23" y="84"/>
                  </a:lnTo>
                  <a:lnTo>
                    <a:pt x="23" y="91"/>
                  </a:lnTo>
                  <a:lnTo>
                    <a:pt x="32" y="99"/>
                  </a:lnTo>
                  <a:lnTo>
                    <a:pt x="40" y="104"/>
                  </a:lnTo>
                  <a:lnTo>
                    <a:pt x="55" y="108"/>
                  </a:lnTo>
                  <a:lnTo>
                    <a:pt x="70" y="110"/>
                  </a:lnTo>
                  <a:lnTo>
                    <a:pt x="89" y="112"/>
                  </a:lnTo>
                  <a:lnTo>
                    <a:pt x="108" y="110"/>
                  </a:lnTo>
                  <a:lnTo>
                    <a:pt x="129" y="110"/>
                  </a:lnTo>
                  <a:lnTo>
                    <a:pt x="150" y="108"/>
                  </a:lnTo>
                  <a:lnTo>
                    <a:pt x="175" y="104"/>
                  </a:lnTo>
                  <a:lnTo>
                    <a:pt x="196" y="99"/>
                  </a:lnTo>
                  <a:lnTo>
                    <a:pt x="217" y="95"/>
                  </a:lnTo>
                  <a:lnTo>
                    <a:pt x="236" y="89"/>
                  </a:lnTo>
                  <a:lnTo>
                    <a:pt x="257" y="84"/>
                  </a:lnTo>
                  <a:lnTo>
                    <a:pt x="274" y="78"/>
                  </a:lnTo>
                  <a:lnTo>
                    <a:pt x="289" y="72"/>
                  </a:lnTo>
                  <a:lnTo>
                    <a:pt x="300" y="66"/>
                  </a:lnTo>
                  <a:lnTo>
                    <a:pt x="312" y="63"/>
                  </a:lnTo>
                  <a:lnTo>
                    <a:pt x="315" y="57"/>
                  </a:lnTo>
                  <a:lnTo>
                    <a:pt x="317" y="53"/>
                  </a:lnTo>
                  <a:lnTo>
                    <a:pt x="314" y="47"/>
                  </a:lnTo>
                  <a:lnTo>
                    <a:pt x="308" y="44"/>
                  </a:lnTo>
                  <a:lnTo>
                    <a:pt x="298" y="40"/>
                  </a:lnTo>
                  <a:lnTo>
                    <a:pt x="287" y="36"/>
                  </a:lnTo>
                  <a:lnTo>
                    <a:pt x="274" y="32"/>
                  </a:lnTo>
                  <a:lnTo>
                    <a:pt x="260" y="30"/>
                  </a:lnTo>
                  <a:lnTo>
                    <a:pt x="245" y="26"/>
                  </a:lnTo>
                  <a:lnTo>
                    <a:pt x="230" y="23"/>
                  </a:lnTo>
                  <a:lnTo>
                    <a:pt x="217" y="21"/>
                  </a:lnTo>
                  <a:lnTo>
                    <a:pt x="205" y="19"/>
                  </a:lnTo>
                  <a:lnTo>
                    <a:pt x="194" y="19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9" y="17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3" y="2"/>
                  </a:lnTo>
                  <a:lnTo>
                    <a:pt x="215" y="4"/>
                  </a:lnTo>
                  <a:lnTo>
                    <a:pt x="230" y="6"/>
                  </a:lnTo>
                  <a:lnTo>
                    <a:pt x="245" y="7"/>
                  </a:lnTo>
                  <a:lnTo>
                    <a:pt x="260" y="11"/>
                  </a:lnTo>
                  <a:lnTo>
                    <a:pt x="276" y="13"/>
                  </a:lnTo>
                  <a:lnTo>
                    <a:pt x="289" y="17"/>
                  </a:lnTo>
                  <a:lnTo>
                    <a:pt x="302" y="23"/>
                  </a:lnTo>
                  <a:lnTo>
                    <a:pt x="315" y="28"/>
                  </a:lnTo>
                  <a:lnTo>
                    <a:pt x="323" y="32"/>
                  </a:lnTo>
                  <a:lnTo>
                    <a:pt x="331" y="38"/>
                  </a:lnTo>
                  <a:lnTo>
                    <a:pt x="335" y="45"/>
                  </a:lnTo>
                  <a:lnTo>
                    <a:pt x="335" y="53"/>
                  </a:lnTo>
                  <a:lnTo>
                    <a:pt x="331" y="59"/>
                  </a:lnTo>
                  <a:lnTo>
                    <a:pt x="325" y="66"/>
                  </a:lnTo>
                  <a:lnTo>
                    <a:pt x="317" y="72"/>
                  </a:lnTo>
                  <a:lnTo>
                    <a:pt x="310" y="78"/>
                  </a:lnTo>
                  <a:lnTo>
                    <a:pt x="298" y="84"/>
                  </a:lnTo>
                  <a:lnTo>
                    <a:pt x="287" y="89"/>
                  </a:lnTo>
                  <a:lnTo>
                    <a:pt x="274" y="93"/>
                  </a:lnTo>
                  <a:lnTo>
                    <a:pt x="262" y="97"/>
                  </a:lnTo>
                  <a:lnTo>
                    <a:pt x="247" y="99"/>
                  </a:lnTo>
                  <a:lnTo>
                    <a:pt x="234" y="103"/>
                  </a:lnTo>
                  <a:lnTo>
                    <a:pt x="219" y="104"/>
                  </a:lnTo>
                  <a:lnTo>
                    <a:pt x="203" y="108"/>
                  </a:lnTo>
                  <a:lnTo>
                    <a:pt x="188" y="110"/>
                  </a:lnTo>
                  <a:lnTo>
                    <a:pt x="173" y="114"/>
                  </a:lnTo>
                  <a:lnTo>
                    <a:pt x="160" y="114"/>
                  </a:lnTo>
                  <a:lnTo>
                    <a:pt x="146" y="118"/>
                  </a:lnTo>
                  <a:lnTo>
                    <a:pt x="133" y="120"/>
                  </a:lnTo>
                  <a:lnTo>
                    <a:pt x="118" y="120"/>
                  </a:lnTo>
                  <a:lnTo>
                    <a:pt x="104" y="12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68" y="122"/>
                  </a:lnTo>
                  <a:lnTo>
                    <a:pt x="57" y="122"/>
                  </a:lnTo>
                  <a:lnTo>
                    <a:pt x="47" y="122"/>
                  </a:lnTo>
                  <a:lnTo>
                    <a:pt x="36" y="120"/>
                  </a:lnTo>
                  <a:lnTo>
                    <a:pt x="26" y="118"/>
                  </a:lnTo>
                  <a:lnTo>
                    <a:pt x="19" y="114"/>
                  </a:lnTo>
                  <a:lnTo>
                    <a:pt x="13" y="112"/>
                  </a:lnTo>
                  <a:lnTo>
                    <a:pt x="6" y="108"/>
                  </a:lnTo>
                  <a:lnTo>
                    <a:pt x="2" y="103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6" y="74"/>
                  </a:lnTo>
                  <a:lnTo>
                    <a:pt x="13" y="66"/>
                  </a:lnTo>
                  <a:lnTo>
                    <a:pt x="25" y="59"/>
                  </a:lnTo>
                  <a:lnTo>
                    <a:pt x="36" y="53"/>
                  </a:lnTo>
                  <a:lnTo>
                    <a:pt x="49" y="45"/>
                  </a:lnTo>
                  <a:lnTo>
                    <a:pt x="64" y="38"/>
                  </a:lnTo>
                  <a:lnTo>
                    <a:pt x="82" y="32"/>
                  </a:lnTo>
                  <a:lnTo>
                    <a:pt x="95" y="25"/>
                  </a:lnTo>
                  <a:lnTo>
                    <a:pt x="110" y="19"/>
                  </a:lnTo>
                  <a:lnTo>
                    <a:pt x="123" y="13"/>
                  </a:lnTo>
                  <a:lnTo>
                    <a:pt x="139" y="9"/>
                  </a:lnTo>
                  <a:lnTo>
                    <a:pt x="148" y="7"/>
                  </a:lnTo>
                  <a:lnTo>
                    <a:pt x="156" y="4"/>
                  </a:lnTo>
                  <a:lnTo>
                    <a:pt x="163" y="4"/>
                  </a:lnTo>
                  <a:lnTo>
                    <a:pt x="165" y="4"/>
                  </a:lnTo>
                  <a:lnTo>
                    <a:pt x="167" y="17"/>
                  </a:lnTo>
                  <a:lnTo>
                    <a:pt x="167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91"/>
            <p:cNvSpPr>
              <a:spLocks/>
            </p:cNvSpPr>
            <p:nvPr/>
          </p:nvSpPr>
          <p:spPr bwMode="auto">
            <a:xfrm>
              <a:off x="1842563" y="5114925"/>
              <a:ext cx="28575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2" y="29"/>
                </a:cxn>
                <a:cxn ang="0">
                  <a:pos x="4" y="34"/>
                </a:cxn>
                <a:cxn ang="0">
                  <a:pos x="6" y="40"/>
                </a:cxn>
                <a:cxn ang="0">
                  <a:pos x="10" y="46"/>
                </a:cxn>
                <a:cxn ang="0">
                  <a:pos x="15" y="48"/>
                </a:cxn>
                <a:cxn ang="0">
                  <a:pos x="21" y="48"/>
                </a:cxn>
                <a:cxn ang="0">
                  <a:pos x="27" y="48"/>
                </a:cxn>
                <a:cxn ang="0">
                  <a:pos x="32" y="44"/>
                </a:cxn>
                <a:cxn ang="0">
                  <a:pos x="36" y="40"/>
                </a:cxn>
                <a:cxn ang="0">
                  <a:pos x="36" y="36"/>
                </a:cxn>
                <a:cxn ang="0">
                  <a:pos x="31" y="36"/>
                </a:cxn>
                <a:cxn ang="0">
                  <a:pos x="21" y="33"/>
                </a:cxn>
                <a:cxn ang="0">
                  <a:pos x="15" y="29"/>
                </a:cxn>
                <a:cxn ang="0">
                  <a:pos x="10" y="23"/>
                </a:cxn>
                <a:cxn ang="0">
                  <a:pos x="10" y="19"/>
                </a:cxn>
                <a:cxn ang="0">
                  <a:pos x="11" y="14"/>
                </a:cxn>
                <a:cxn ang="0">
                  <a:pos x="17" y="10"/>
                </a:cxn>
                <a:cxn ang="0">
                  <a:pos x="25" y="6"/>
                </a:cxn>
                <a:cxn ang="0">
                  <a:pos x="27" y="4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36" h="48">
                  <a:moveTo>
                    <a:pt x="8" y="0"/>
                  </a:moveTo>
                  <a:lnTo>
                    <a:pt x="4" y="4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2" y="29"/>
                  </a:lnTo>
                  <a:lnTo>
                    <a:pt x="4" y="34"/>
                  </a:lnTo>
                  <a:lnTo>
                    <a:pt x="6" y="40"/>
                  </a:lnTo>
                  <a:lnTo>
                    <a:pt x="10" y="46"/>
                  </a:lnTo>
                  <a:lnTo>
                    <a:pt x="15" y="48"/>
                  </a:lnTo>
                  <a:lnTo>
                    <a:pt x="21" y="48"/>
                  </a:lnTo>
                  <a:lnTo>
                    <a:pt x="27" y="48"/>
                  </a:lnTo>
                  <a:lnTo>
                    <a:pt x="32" y="44"/>
                  </a:lnTo>
                  <a:lnTo>
                    <a:pt x="36" y="40"/>
                  </a:lnTo>
                  <a:lnTo>
                    <a:pt x="36" y="36"/>
                  </a:lnTo>
                  <a:lnTo>
                    <a:pt x="31" y="36"/>
                  </a:lnTo>
                  <a:lnTo>
                    <a:pt x="21" y="33"/>
                  </a:lnTo>
                  <a:lnTo>
                    <a:pt x="15" y="29"/>
                  </a:lnTo>
                  <a:lnTo>
                    <a:pt x="10" y="23"/>
                  </a:lnTo>
                  <a:lnTo>
                    <a:pt x="10" y="19"/>
                  </a:lnTo>
                  <a:lnTo>
                    <a:pt x="11" y="14"/>
                  </a:lnTo>
                  <a:lnTo>
                    <a:pt x="17" y="10"/>
                  </a:lnTo>
                  <a:lnTo>
                    <a:pt x="25" y="6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92"/>
            <p:cNvSpPr>
              <a:spLocks/>
            </p:cNvSpPr>
            <p:nvPr/>
          </p:nvSpPr>
          <p:spPr bwMode="auto">
            <a:xfrm>
              <a:off x="1861613" y="4419600"/>
              <a:ext cx="96837" cy="155575"/>
            </a:xfrm>
            <a:custGeom>
              <a:avLst/>
              <a:gdLst/>
              <a:ahLst/>
              <a:cxnLst>
                <a:cxn ang="0">
                  <a:pos x="40" y="85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11" y="3"/>
                </a:cxn>
                <a:cxn ang="0">
                  <a:pos x="17" y="11"/>
                </a:cxn>
                <a:cxn ang="0">
                  <a:pos x="21" y="15"/>
                </a:cxn>
                <a:cxn ang="0">
                  <a:pos x="25" y="24"/>
                </a:cxn>
                <a:cxn ang="0">
                  <a:pos x="26" y="30"/>
                </a:cxn>
                <a:cxn ang="0">
                  <a:pos x="30" y="36"/>
                </a:cxn>
                <a:cxn ang="0">
                  <a:pos x="32" y="43"/>
                </a:cxn>
                <a:cxn ang="0">
                  <a:pos x="36" y="49"/>
                </a:cxn>
                <a:cxn ang="0">
                  <a:pos x="42" y="60"/>
                </a:cxn>
                <a:cxn ang="0">
                  <a:pos x="47" y="72"/>
                </a:cxn>
                <a:cxn ang="0">
                  <a:pos x="49" y="79"/>
                </a:cxn>
                <a:cxn ang="0">
                  <a:pos x="51" y="83"/>
                </a:cxn>
                <a:cxn ang="0">
                  <a:pos x="102" y="28"/>
                </a:cxn>
                <a:cxn ang="0">
                  <a:pos x="64" y="89"/>
                </a:cxn>
                <a:cxn ang="0">
                  <a:pos x="121" y="123"/>
                </a:cxn>
                <a:cxn ang="0">
                  <a:pos x="57" y="102"/>
                </a:cxn>
                <a:cxn ang="0">
                  <a:pos x="102" y="195"/>
                </a:cxn>
                <a:cxn ang="0">
                  <a:pos x="101" y="193"/>
                </a:cxn>
                <a:cxn ang="0">
                  <a:pos x="97" y="193"/>
                </a:cxn>
                <a:cxn ang="0">
                  <a:pos x="91" y="190"/>
                </a:cxn>
                <a:cxn ang="0">
                  <a:pos x="87" y="184"/>
                </a:cxn>
                <a:cxn ang="0">
                  <a:pos x="82" y="178"/>
                </a:cxn>
                <a:cxn ang="0">
                  <a:pos x="78" y="169"/>
                </a:cxn>
                <a:cxn ang="0">
                  <a:pos x="70" y="155"/>
                </a:cxn>
                <a:cxn ang="0">
                  <a:pos x="64" y="144"/>
                </a:cxn>
                <a:cxn ang="0">
                  <a:pos x="61" y="138"/>
                </a:cxn>
                <a:cxn ang="0">
                  <a:pos x="57" y="131"/>
                </a:cxn>
                <a:cxn ang="0">
                  <a:pos x="55" y="125"/>
                </a:cxn>
                <a:cxn ang="0">
                  <a:pos x="53" y="121"/>
                </a:cxn>
                <a:cxn ang="0">
                  <a:pos x="47" y="114"/>
                </a:cxn>
                <a:cxn ang="0">
                  <a:pos x="47" y="112"/>
                </a:cxn>
                <a:cxn ang="0">
                  <a:pos x="19" y="165"/>
                </a:cxn>
                <a:cxn ang="0">
                  <a:pos x="38" y="100"/>
                </a:cxn>
                <a:cxn ang="0">
                  <a:pos x="0" y="100"/>
                </a:cxn>
                <a:cxn ang="0">
                  <a:pos x="40" y="85"/>
                </a:cxn>
                <a:cxn ang="0">
                  <a:pos x="40" y="85"/>
                </a:cxn>
              </a:cxnLst>
              <a:rect l="0" t="0" r="r" b="b"/>
              <a:pathLst>
                <a:path w="121" h="195">
                  <a:moveTo>
                    <a:pt x="40" y="85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7" y="11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6" y="30"/>
                  </a:lnTo>
                  <a:lnTo>
                    <a:pt x="30" y="36"/>
                  </a:lnTo>
                  <a:lnTo>
                    <a:pt x="32" y="43"/>
                  </a:lnTo>
                  <a:lnTo>
                    <a:pt x="36" y="49"/>
                  </a:lnTo>
                  <a:lnTo>
                    <a:pt x="42" y="60"/>
                  </a:lnTo>
                  <a:lnTo>
                    <a:pt x="47" y="72"/>
                  </a:lnTo>
                  <a:lnTo>
                    <a:pt x="49" y="79"/>
                  </a:lnTo>
                  <a:lnTo>
                    <a:pt x="51" y="83"/>
                  </a:lnTo>
                  <a:lnTo>
                    <a:pt x="102" y="28"/>
                  </a:lnTo>
                  <a:lnTo>
                    <a:pt x="64" y="89"/>
                  </a:lnTo>
                  <a:lnTo>
                    <a:pt x="121" y="123"/>
                  </a:lnTo>
                  <a:lnTo>
                    <a:pt x="57" y="102"/>
                  </a:lnTo>
                  <a:lnTo>
                    <a:pt x="102" y="195"/>
                  </a:lnTo>
                  <a:lnTo>
                    <a:pt x="101" y="193"/>
                  </a:lnTo>
                  <a:lnTo>
                    <a:pt x="97" y="193"/>
                  </a:lnTo>
                  <a:lnTo>
                    <a:pt x="91" y="190"/>
                  </a:lnTo>
                  <a:lnTo>
                    <a:pt x="87" y="184"/>
                  </a:lnTo>
                  <a:lnTo>
                    <a:pt x="82" y="178"/>
                  </a:lnTo>
                  <a:lnTo>
                    <a:pt x="78" y="169"/>
                  </a:lnTo>
                  <a:lnTo>
                    <a:pt x="70" y="155"/>
                  </a:lnTo>
                  <a:lnTo>
                    <a:pt x="64" y="144"/>
                  </a:lnTo>
                  <a:lnTo>
                    <a:pt x="61" y="138"/>
                  </a:lnTo>
                  <a:lnTo>
                    <a:pt x="57" y="131"/>
                  </a:lnTo>
                  <a:lnTo>
                    <a:pt x="55" y="125"/>
                  </a:lnTo>
                  <a:lnTo>
                    <a:pt x="53" y="121"/>
                  </a:lnTo>
                  <a:lnTo>
                    <a:pt x="47" y="114"/>
                  </a:lnTo>
                  <a:lnTo>
                    <a:pt x="47" y="112"/>
                  </a:lnTo>
                  <a:lnTo>
                    <a:pt x="19" y="165"/>
                  </a:lnTo>
                  <a:lnTo>
                    <a:pt x="38" y="100"/>
                  </a:lnTo>
                  <a:lnTo>
                    <a:pt x="0" y="100"/>
                  </a:lnTo>
                  <a:lnTo>
                    <a:pt x="40" y="85"/>
                  </a:lnTo>
                  <a:lnTo>
                    <a:pt x="40" y="8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93"/>
            <p:cNvSpPr>
              <a:spLocks/>
            </p:cNvSpPr>
            <p:nvPr/>
          </p:nvSpPr>
          <p:spPr bwMode="auto">
            <a:xfrm>
              <a:off x="1914000" y="4662488"/>
              <a:ext cx="49212" cy="76200"/>
            </a:xfrm>
            <a:custGeom>
              <a:avLst/>
              <a:gdLst/>
              <a:ahLst/>
              <a:cxnLst>
                <a:cxn ang="0">
                  <a:pos x="23" y="4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2" y="5"/>
                </a:cxn>
                <a:cxn ang="0">
                  <a:pos x="12" y="7"/>
                </a:cxn>
                <a:cxn ang="0">
                  <a:pos x="16" y="13"/>
                </a:cxn>
                <a:cxn ang="0">
                  <a:pos x="18" y="19"/>
                </a:cxn>
                <a:cxn ang="0">
                  <a:pos x="21" y="24"/>
                </a:cxn>
                <a:cxn ang="0">
                  <a:pos x="27" y="34"/>
                </a:cxn>
                <a:cxn ang="0">
                  <a:pos x="29" y="42"/>
                </a:cxn>
                <a:cxn ang="0">
                  <a:pos x="56" y="15"/>
                </a:cxn>
                <a:cxn ang="0">
                  <a:pos x="33" y="45"/>
                </a:cxn>
                <a:cxn ang="0">
                  <a:pos x="63" y="61"/>
                </a:cxn>
                <a:cxn ang="0">
                  <a:pos x="31" y="51"/>
                </a:cxn>
                <a:cxn ang="0">
                  <a:pos x="56" y="97"/>
                </a:cxn>
                <a:cxn ang="0">
                  <a:pos x="52" y="97"/>
                </a:cxn>
                <a:cxn ang="0">
                  <a:pos x="46" y="93"/>
                </a:cxn>
                <a:cxn ang="0">
                  <a:pos x="42" y="89"/>
                </a:cxn>
                <a:cxn ang="0">
                  <a:pos x="40" y="83"/>
                </a:cxn>
                <a:cxn ang="0">
                  <a:pos x="37" y="78"/>
                </a:cxn>
                <a:cxn ang="0">
                  <a:pos x="35" y="72"/>
                </a:cxn>
                <a:cxn ang="0">
                  <a:pos x="29" y="61"/>
                </a:cxn>
                <a:cxn ang="0">
                  <a:pos x="27" y="57"/>
                </a:cxn>
                <a:cxn ang="0">
                  <a:pos x="12" y="81"/>
                </a:cxn>
                <a:cxn ang="0">
                  <a:pos x="21" y="51"/>
                </a:cxn>
                <a:cxn ang="0">
                  <a:pos x="0" y="51"/>
                </a:cxn>
                <a:cxn ang="0">
                  <a:pos x="23" y="42"/>
                </a:cxn>
                <a:cxn ang="0">
                  <a:pos x="23" y="42"/>
                </a:cxn>
              </a:cxnLst>
              <a:rect l="0" t="0" r="r" b="b"/>
              <a:pathLst>
                <a:path w="63" h="97">
                  <a:moveTo>
                    <a:pt x="23" y="42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6" y="13"/>
                  </a:lnTo>
                  <a:lnTo>
                    <a:pt x="18" y="19"/>
                  </a:lnTo>
                  <a:lnTo>
                    <a:pt x="21" y="24"/>
                  </a:lnTo>
                  <a:lnTo>
                    <a:pt x="27" y="34"/>
                  </a:lnTo>
                  <a:lnTo>
                    <a:pt x="29" y="42"/>
                  </a:lnTo>
                  <a:lnTo>
                    <a:pt x="56" y="15"/>
                  </a:lnTo>
                  <a:lnTo>
                    <a:pt x="33" y="45"/>
                  </a:lnTo>
                  <a:lnTo>
                    <a:pt x="63" y="61"/>
                  </a:lnTo>
                  <a:lnTo>
                    <a:pt x="31" y="51"/>
                  </a:lnTo>
                  <a:lnTo>
                    <a:pt x="56" y="97"/>
                  </a:lnTo>
                  <a:lnTo>
                    <a:pt x="52" y="97"/>
                  </a:lnTo>
                  <a:lnTo>
                    <a:pt x="46" y="93"/>
                  </a:lnTo>
                  <a:lnTo>
                    <a:pt x="42" y="89"/>
                  </a:lnTo>
                  <a:lnTo>
                    <a:pt x="40" y="83"/>
                  </a:lnTo>
                  <a:lnTo>
                    <a:pt x="37" y="78"/>
                  </a:lnTo>
                  <a:lnTo>
                    <a:pt x="35" y="72"/>
                  </a:lnTo>
                  <a:lnTo>
                    <a:pt x="29" y="61"/>
                  </a:lnTo>
                  <a:lnTo>
                    <a:pt x="27" y="57"/>
                  </a:lnTo>
                  <a:lnTo>
                    <a:pt x="12" y="81"/>
                  </a:lnTo>
                  <a:lnTo>
                    <a:pt x="21" y="51"/>
                  </a:lnTo>
                  <a:lnTo>
                    <a:pt x="0" y="51"/>
                  </a:lnTo>
                  <a:lnTo>
                    <a:pt x="23" y="42"/>
                  </a:lnTo>
                  <a:lnTo>
                    <a:pt x="23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94"/>
            <p:cNvSpPr>
              <a:spLocks/>
            </p:cNvSpPr>
            <p:nvPr/>
          </p:nvSpPr>
          <p:spPr bwMode="auto">
            <a:xfrm>
              <a:off x="1693338" y="4799013"/>
              <a:ext cx="46037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1" y="5"/>
                </a:cxn>
                <a:cxn ang="0">
                  <a:pos x="21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6" y="40"/>
                </a:cxn>
                <a:cxn ang="0">
                  <a:pos x="26" y="43"/>
                </a:cxn>
                <a:cxn ang="0">
                  <a:pos x="26" y="45"/>
                </a:cxn>
                <a:cxn ang="0">
                  <a:pos x="59" y="28"/>
                </a:cxn>
                <a:cxn ang="0">
                  <a:pos x="30" y="53"/>
                </a:cxn>
                <a:cxn ang="0">
                  <a:pos x="55" y="78"/>
                </a:cxn>
                <a:cxn ang="0">
                  <a:pos x="26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1"/>
                </a:cxn>
                <a:cxn ang="0">
                  <a:pos x="26" y="95"/>
                </a:cxn>
                <a:cxn ang="0">
                  <a:pos x="26" y="91"/>
                </a:cxn>
                <a:cxn ang="0">
                  <a:pos x="25" y="83"/>
                </a:cxn>
                <a:cxn ang="0">
                  <a:pos x="23" y="78"/>
                </a:cxn>
                <a:cxn ang="0">
                  <a:pos x="23" y="70"/>
                </a:cxn>
                <a:cxn ang="0">
                  <a:pos x="21" y="64"/>
                </a:cxn>
                <a:cxn ang="0">
                  <a:pos x="21" y="61"/>
                </a:cxn>
                <a:cxn ang="0">
                  <a:pos x="0" y="80"/>
                </a:cxn>
                <a:cxn ang="0">
                  <a:pos x="17" y="53"/>
                </a:cxn>
                <a:cxn ang="0">
                  <a:pos x="0" y="47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59" h="108">
                  <a:moveTo>
                    <a:pt x="21" y="45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21" y="5"/>
                  </a:lnTo>
                  <a:lnTo>
                    <a:pt x="21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6" y="40"/>
                  </a:lnTo>
                  <a:lnTo>
                    <a:pt x="26" y="43"/>
                  </a:lnTo>
                  <a:lnTo>
                    <a:pt x="26" y="45"/>
                  </a:lnTo>
                  <a:lnTo>
                    <a:pt x="59" y="28"/>
                  </a:lnTo>
                  <a:lnTo>
                    <a:pt x="30" y="53"/>
                  </a:lnTo>
                  <a:lnTo>
                    <a:pt x="55" y="78"/>
                  </a:lnTo>
                  <a:lnTo>
                    <a:pt x="26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1"/>
                  </a:lnTo>
                  <a:lnTo>
                    <a:pt x="26" y="95"/>
                  </a:lnTo>
                  <a:lnTo>
                    <a:pt x="26" y="91"/>
                  </a:lnTo>
                  <a:lnTo>
                    <a:pt x="25" y="83"/>
                  </a:lnTo>
                  <a:lnTo>
                    <a:pt x="23" y="78"/>
                  </a:lnTo>
                  <a:lnTo>
                    <a:pt x="23" y="70"/>
                  </a:lnTo>
                  <a:lnTo>
                    <a:pt x="21" y="64"/>
                  </a:lnTo>
                  <a:lnTo>
                    <a:pt x="21" y="61"/>
                  </a:lnTo>
                  <a:lnTo>
                    <a:pt x="0" y="80"/>
                  </a:lnTo>
                  <a:lnTo>
                    <a:pt x="17" y="53"/>
                  </a:lnTo>
                  <a:lnTo>
                    <a:pt x="0" y="47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95"/>
            <p:cNvSpPr>
              <a:spLocks/>
            </p:cNvSpPr>
            <p:nvPr/>
          </p:nvSpPr>
          <p:spPr bwMode="auto">
            <a:xfrm>
              <a:off x="1559988" y="5046663"/>
              <a:ext cx="49212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1" y="3"/>
                </a:cxn>
                <a:cxn ang="0">
                  <a:pos x="21" y="7"/>
                </a:cxn>
                <a:cxn ang="0">
                  <a:pos x="23" y="13"/>
                </a:cxn>
                <a:cxn ang="0">
                  <a:pos x="25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9" y="45"/>
                </a:cxn>
                <a:cxn ang="0">
                  <a:pos x="61" y="28"/>
                </a:cxn>
                <a:cxn ang="0">
                  <a:pos x="31" y="51"/>
                </a:cxn>
                <a:cxn ang="0">
                  <a:pos x="56" y="76"/>
                </a:cxn>
                <a:cxn ang="0">
                  <a:pos x="29" y="57"/>
                </a:cxn>
                <a:cxn ang="0">
                  <a:pos x="35" y="108"/>
                </a:cxn>
                <a:cxn ang="0">
                  <a:pos x="33" y="106"/>
                </a:cxn>
                <a:cxn ang="0">
                  <a:pos x="31" y="100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1" y="62"/>
                </a:cxn>
                <a:cxn ang="0">
                  <a:pos x="21" y="59"/>
                </a:cxn>
                <a:cxn ang="0">
                  <a:pos x="0" y="80"/>
                </a:cxn>
                <a:cxn ang="0">
                  <a:pos x="19" y="51"/>
                </a:cxn>
                <a:cxn ang="0">
                  <a:pos x="0" y="45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61" h="108">
                  <a:moveTo>
                    <a:pt x="21" y="4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1" y="3"/>
                  </a:lnTo>
                  <a:lnTo>
                    <a:pt x="21" y="7"/>
                  </a:lnTo>
                  <a:lnTo>
                    <a:pt x="23" y="13"/>
                  </a:lnTo>
                  <a:lnTo>
                    <a:pt x="25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9" y="45"/>
                  </a:lnTo>
                  <a:lnTo>
                    <a:pt x="61" y="28"/>
                  </a:lnTo>
                  <a:lnTo>
                    <a:pt x="31" y="51"/>
                  </a:lnTo>
                  <a:lnTo>
                    <a:pt x="56" y="76"/>
                  </a:lnTo>
                  <a:lnTo>
                    <a:pt x="29" y="57"/>
                  </a:lnTo>
                  <a:lnTo>
                    <a:pt x="35" y="108"/>
                  </a:lnTo>
                  <a:lnTo>
                    <a:pt x="33" y="106"/>
                  </a:lnTo>
                  <a:lnTo>
                    <a:pt x="31" y="100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1" y="62"/>
                  </a:lnTo>
                  <a:lnTo>
                    <a:pt x="21" y="59"/>
                  </a:lnTo>
                  <a:lnTo>
                    <a:pt x="0" y="80"/>
                  </a:lnTo>
                  <a:lnTo>
                    <a:pt x="19" y="51"/>
                  </a:lnTo>
                  <a:lnTo>
                    <a:pt x="0" y="45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96"/>
            <p:cNvSpPr>
              <a:spLocks/>
            </p:cNvSpPr>
            <p:nvPr/>
          </p:nvSpPr>
          <p:spPr bwMode="auto">
            <a:xfrm>
              <a:off x="1644125" y="5216525"/>
              <a:ext cx="49212" cy="85725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19" y="0"/>
                </a:cxn>
                <a:cxn ang="0">
                  <a:pos x="23" y="7"/>
                </a:cxn>
                <a:cxn ang="0">
                  <a:pos x="23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8" y="45"/>
                </a:cxn>
                <a:cxn ang="0">
                  <a:pos x="61" y="28"/>
                </a:cxn>
                <a:cxn ang="0">
                  <a:pos x="32" y="51"/>
                </a:cxn>
                <a:cxn ang="0">
                  <a:pos x="55" y="74"/>
                </a:cxn>
                <a:cxn ang="0">
                  <a:pos x="28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0"/>
                </a:cxn>
                <a:cxn ang="0">
                  <a:pos x="28" y="95"/>
                </a:cxn>
                <a:cxn ang="0">
                  <a:pos x="27" y="89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3" y="62"/>
                </a:cxn>
                <a:cxn ang="0">
                  <a:pos x="23" y="59"/>
                </a:cxn>
                <a:cxn ang="0">
                  <a:pos x="0" y="80"/>
                </a:cxn>
                <a:cxn ang="0">
                  <a:pos x="19" y="53"/>
                </a:cxn>
                <a:cxn ang="0">
                  <a:pos x="0" y="45"/>
                </a:cxn>
                <a:cxn ang="0">
                  <a:pos x="23" y="45"/>
                </a:cxn>
                <a:cxn ang="0">
                  <a:pos x="23" y="45"/>
                </a:cxn>
              </a:cxnLst>
              <a:rect l="0" t="0" r="r" b="b"/>
              <a:pathLst>
                <a:path w="61" h="108">
                  <a:moveTo>
                    <a:pt x="23" y="45"/>
                  </a:moveTo>
                  <a:lnTo>
                    <a:pt x="19" y="0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8" y="45"/>
                  </a:lnTo>
                  <a:lnTo>
                    <a:pt x="61" y="28"/>
                  </a:lnTo>
                  <a:lnTo>
                    <a:pt x="32" y="51"/>
                  </a:lnTo>
                  <a:lnTo>
                    <a:pt x="55" y="74"/>
                  </a:lnTo>
                  <a:lnTo>
                    <a:pt x="28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0"/>
                  </a:lnTo>
                  <a:lnTo>
                    <a:pt x="28" y="95"/>
                  </a:lnTo>
                  <a:lnTo>
                    <a:pt x="27" y="89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3" y="62"/>
                  </a:lnTo>
                  <a:lnTo>
                    <a:pt x="23" y="59"/>
                  </a:lnTo>
                  <a:lnTo>
                    <a:pt x="0" y="80"/>
                  </a:lnTo>
                  <a:lnTo>
                    <a:pt x="19" y="53"/>
                  </a:lnTo>
                  <a:lnTo>
                    <a:pt x="0" y="45"/>
                  </a:lnTo>
                  <a:lnTo>
                    <a:pt x="23" y="45"/>
                  </a:lnTo>
                  <a:lnTo>
                    <a:pt x="2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97"/>
            <p:cNvSpPr>
              <a:spLocks/>
            </p:cNvSpPr>
            <p:nvPr/>
          </p:nvSpPr>
          <p:spPr bwMode="auto">
            <a:xfrm>
              <a:off x="1518713" y="5378450"/>
              <a:ext cx="47625" cy="85725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5" y="6"/>
                </a:cxn>
                <a:cxn ang="0">
                  <a:pos x="25" y="8"/>
                </a:cxn>
                <a:cxn ang="0">
                  <a:pos x="25" y="13"/>
                </a:cxn>
                <a:cxn ang="0">
                  <a:pos x="27" y="21"/>
                </a:cxn>
                <a:cxn ang="0">
                  <a:pos x="27" y="27"/>
                </a:cxn>
                <a:cxn ang="0">
                  <a:pos x="27" y="34"/>
                </a:cxn>
                <a:cxn ang="0">
                  <a:pos x="29" y="40"/>
                </a:cxn>
                <a:cxn ang="0">
                  <a:pos x="29" y="44"/>
                </a:cxn>
                <a:cxn ang="0">
                  <a:pos x="29" y="46"/>
                </a:cxn>
                <a:cxn ang="0">
                  <a:pos x="61" y="29"/>
                </a:cxn>
                <a:cxn ang="0">
                  <a:pos x="33" y="51"/>
                </a:cxn>
                <a:cxn ang="0">
                  <a:pos x="57" y="74"/>
                </a:cxn>
                <a:cxn ang="0">
                  <a:pos x="29" y="57"/>
                </a:cxn>
                <a:cxn ang="0">
                  <a:pos x="36" y="109"/>
                </a:cxn>
                <a:cxn ang="0">
                  <a:pos x="33" y="105"/>
                </a:cxn>
                <a:cxn ang="0">
                  <a:pos x="29" y="101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7" y="84"/>
                </a:cxn>
                <a:cxn ang="0">
                  <a:pos x="27" y="76"/>
                </a:cxn>
                <a:cxn ang="0">
                  <a:pos x="23" y="70"/>
                </a:cxn>
                <a:cxn ang="0">
                  <a:pos x="23" y="65"/>
                </a:cxn>
                <a:cxn ang="0">
                  <a:pos x="23" y="59"/>
                </a:cxn>
                <a:cxn ang="0">
                  <a:pos x="23" y="59"/>
                </a:cxn>
                <a:cxn ang="0">
                  <a:pos x="2" y="80"/>
                </a:cxn>
                <a:cxn ang="0">
                  <a:pos x="19" y="51"/>
                </a:cxn>
                <a:cxn ang="0">
                  <a:pos x="0" y="46"/>
                </a:cxn>
                <a:cxn ang="0">
                  <a:pos x="23" y="46"/>
                </a:cxn>
                <a:cxn ang="0">
                  <a:pos x="23" y="46"/>
                </a:cxn>
              </a:cxnLst>
              <a:rect l="0" t="0" r="r" b="b"/>
              <a:pathLst>
                <a:path w="61" h="109">
                  <a:moveTo>
                    <a:pt x="23" y="46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13"/>
                  </a:lnTo>
                  <a:lnTo>
                    <a:pt x="27" y="21"/>
                  </a:lnTo>
                  <a:lnTo>
                    <a:pt x="27" y="27"/>
                  </a:lnTo>
                  <a:lnTo>
                    <a:pt x="27" y="34"/>
                  </a:lnTo>
                  <a:lnTo>
                    <a:pt x="29" y="40"/>
                  </a:lnTo>
                  <a:lnTo>
                    <a:pt x="29" y="44"/>
                  </a:lnTo>
                  <a:lnTo>
                    <a:pt x="29" y="46"/>
                  </a:lnTo>
                  <a:lnTo>
                    <a:pt x="61" y="29"/>
                  </a:lnTo>
                  <a:lnTo>
                    <a:pt x="33" y="51"/>
                  </a:lnTo>
                  <a:lnTo>
                    <a:pt x="57" y="74"/>
                  </a:lnTo>
                  <a:lnTo>
                    <a:pt x="29" y="57"/>
                  </a:lnTo>
                  <a:lnTo>
                    <a:pt x="36" y="109"/>
                  </a:lnTo>
                  <a:lnTo>
                    <a:pt x="33" y="105"/>
                  </a:lnTo>
                  <a:lnTo>
                    <a:pt x="29" y="101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7" y="84"/>
                  </a:lnTo>
                  <a:lnTo>
                    <a:pt x="27" y="76"/>
                  </a:lnTo>
                  <a:lnTo>
                    <a:pt x="23" y="70"/>
                  </a:lnTo>
                  <a:lnTo>
                    <a:pt x="23" y="65"/>
                  </a:lnTo>
                  <a:lnTo>
                    <a:pt x="23" y="59"/>
                  </a:lnTo>
                  <a:lnTo>
                    <a:pt x="23" y="59"/>
                  </a:lnTo>
                  <a:lnTo>
                    <a:pt x="2" y="80"/>
                  </a:lnTo>
                  <a:lnTo>
                    <a:pt x="19" y="51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98"/>
            <p:cNvSpPr>
              <a:spLocks/>
            </p:cNvSpPr>
            <p:nvPr/>
          </p:nvSpPr>
          <p:spPr bwMode="auto">
            <a:xfrm>
              <a:off x="1672700" y="487521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8" y="15"/>
                </a:cxn>
                <a:cxn ang="0">
                  <a:pos x="15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8" y="15"/>
                  </a:lnTo>
                  <a:lnTo>
                    <a:pt x="15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9"/>
            <p:cNvSpPr>
              <a:spLocks/>
            </p:cNvSpPr>
            <p:nvPr/>
          </p:nvSpPr>
          <p:spPr bwMode="auto">
            <a:xfrm>
              <a:off x="1683813" y="4889500"/>
              <a:ext cx="11112" cy="15875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9"/>
                </a:cxn>
                <a:cxn ang="0">
                  <a:pos x="14" y="9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4" h="19">
                  <a:moveTo>
                    <a:pt x="0" y="9"/>
                  </a:moveTo>
                  <a:lnTo>
                    <a:pt x="8" y="19"/>
                  </a:lnTo>
                  <a:lnTo>
                    <a:pt x="14" y="9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0"/>
            <p:cNvSpPr>
              <a:spLocks/>
            </p:cNvSpPr>
            <p:nvPr/>
          </p:nvSpPr>
          <p:spPr bwMode="auto">
            <a:xfrm>
              <a:off x="1664763" y="49053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7" y="19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9">
                  <a:moveTo>
                    <a:pt x="0" y="11"/>
                  </a:moveTo>
                  <a:lnTo>
                    <a:pt x="7" y="19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1"/>
            <p:cNvSpPr>
              <a:spLocks/>
            </p:cNvSpPr>
            <p:nvPr/>
          </p:nvSpPr>
          <p:spPr bwMode="auto">
            <a:xfrm>
              <a:off x="1650475" y="4922838"/>
              <a:ext cx="20637" cy="30163"/>
            </a:xfrm>
            <a:custGeom>
              <a:avLst/>
              <a:gdLst/>
              <a:ahLst/>
              <a:cxnLst>
                <a:cxn ang="0">
                  <a:pos x="7" y="17"/>
                </a:cxn>
                <a:cxn ang="0">
                  <a:pos x="7" y="0"/>
                </a:cxn>
                <a:cxn ang="0">
                  <a:pos x="11" y="17"/>
                </a:cxn>
                <a:cxn ang="0">
                  <a:pos x="24" y="13"/>
                </a:cxn>
                <a:cxn ang="0">
                  <a:pos x="15" y="23"/>
                </a:cxn>
                <a:cxn ang="0">
                  <a:pos x="24" y="28"/>
                </a:cxn>
                <a:cxn ang="0">
                  <a:pos x="15" y="24"/>
                </a:cxn>
                <a:cxn ang="0">
                  <a:pos x="15" y="38"/>
                </a:cxn>
                <a:cxn ang="0">
                  <a:pos x="11" y="26"/>
                </a:cxn>
                <a:cxn ang="0">
                  <a:pos x="1" y="30"/>
                </a:cxn>
                <a:cxn ang="0">
                  <a:pos x="7" y="23"/>
                </a:cxn>
                <a:cxn ang="0">
                  <a:pos x="0" y="23"/>
                </a:cxn>
                <a:cxn ang="0">
                  <a:pos x="7" y="17"/>
                </a:cxn>
                <a:cxn ang="0">
                  <a:pos x="7" y="17"/>
                </a:cxn>
              </a:cxnLst>
              <a:rect l="0" t="0" r="r" b="b"/>
              <a:pathLst>
                <a:path w="24" h="38">
                  <a:moveTo>
                    <a:pt x="7" y="17"/>
                  </a:moveTo>
                  <a:lnTo>
                    <a:pt x="7" y="0"/>
                  </a:lnTo>
                  <a:lnTo>
                    <a:pt x="11" y="17"/>
                  </a:lnTo>
                  <a:lnTo>
                    <a:pt x="24" y="13"/>
                  </a:lnTo>
                  <a:lnTo>
                    <a:pt x="15" y="23"/>
                  </a:lnTo>
                  <a:lnTo>
                    <a:pt x="24" y="28"/>
                  </a:lnTo>
                  <a:lnTo>
                    <a:pt x="15" y="24"/>
                  </a:lnTo>
                  <a:lnTo>
                    <a:pt x="15" y="38"/>
                  </a:lnTo>
                  <a:lnTo>
                    <a:pt x="11" y="26"/>
                  </a:lnTo>
                  <a:lnTo>
                    <a:pt x="1" y="3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7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2"/>
            <p:cNvSpPr>
              <a:spLocks/>
            </p:cNvSpPr>
            <p:nvPr/>
          </p:nvSpPr>
          <p:spPr bwMode="auto">
            <a:xfrm>
              <a:off x="1613963" y="5086350"/>
              <a:ext cx="12700" cy="1428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10"/>
                </a:cxn>
                <a:cxn ang="0">
                  <a:pos x="10" y="17"/>
                </a:cxn>
                <a:cxn ang="0">
                  <a:pos x="17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7" h="17">
                  <a:moveTo>
                    <a:pt x="4" y="4"/>
                  </a:moveTo>
                  <a:lnTo>
                    <a:pt x="0" y="10"/>
                  </a:lnTo>
                  <a:lnTo>
                    <a:pt x="10" y="17"/>
                  </a:lnTo>
                  <a:lnTo>
                    <a:pt x="17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03"/>
            <p:cNvSpPr>
              <a:spLocks/>
            </p:cNvSpPr>
            <p:nvPr/>
          </p:nvSpPr>
          <p:spPr bwMode="auto">
            <a:xfrm>
              <a:off x="1626663" y="5102225"/>
              <a:ext cx="11112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3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8" y="19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04"/>
            <p:cNvSpPr>
              <a:spLocks/>
            </p:cNvSpPr>
            <p:nvPr/>
          </p:nvSpPr>
          <p:spPr bwMode="auto">
            <a:xfrm>
              <a:off x="1609200" y="5118100"/>
              <a:ext cx="6350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0" y="13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0" h="17">
                  <a:moveTo>
                    <a:pt x="0" y="11"/>
                  </a:moveTo>
                  <a:lnTo>
                    <a:pt x="6" y="17"/>
                  </a:lnTo>
                  <a:lnTo>
                    <a:pt x="10" y="13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05"/>
            <p:cNvSpPr>
              <a:spLocks/>
            </p:cNvSpPr>
            <p:nvPr/>
          </p:nvSpPr>
          <p:spPr bwMode="auto">
            <a:xfrm>
              <a:off x="1606025" y="5035550"/>
              <a:ext cx="20637" cy="30163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9" y="0"/>
                </a:cxn>
                <a:cxn ang="0">
                  <a:pos x="13" y="18"/>
                </a:cxn>
                <a:cxn ang="0">
                  <a:pos x="22" y="16"/>
                </a:cxn>
                <a:cxn ang="0">
                  <a:pos x="17" y="19"/>
                </a:cxn>
                <a:cxn ang="0">
                  <a:pos x="26" y="29"/>
                </a:cxn>
                <a:cxn ang="0">
                  <a:pos x="17" y="27"/>
                </a:cxn>
                <a:cxn ang="0">
                  <a:pos x="17" y="38"/>
                </a:cxn>
                <a:cxn ang="0">
                  <a:pos x="13" y="27"/>
                </a:cxn>
                <a:cxn ang="0">
                  <a:pos x="3" y="33"/>
                </a:cxn>
                <a:cxn ang="0">
                  <a:pos x="9" y="23"/>
                </a:cxn>
                <a:cxn ang="0">
                  <a:pos x="0" y="19"/>
                </a:cxn>
                <a:cxn ang="0">
                  <a:pos x="9" y="19"/>
                </a:cxn>
                <a:cxn ang="0">
                  <a:pos x="9" y="19"/>
                </a:cxn>
              </a:cxnLst>
              <a:rect l="0" t="0" r="r" b="b"/>
              <a:pathLst>
                <a:path w="26" h="38">
                  <a:moveTo>
                    <a:pt x="9" y="19"/>
                  </a:moveTo>
                  <a:lnTo>
                    <a:pt x="9" y="0"/>
                  </a:lnTo>
                  <a:lnTo>
                    <a:pt x="13" y="18"/>
                  </a:lnTo>
                  <a:lnTo>
                    <a:pt x="22" y="16"/>
                  </a:lnTo>
                  <a:lnTo>
                    <a:pt x="17" y="19"/>
                  </a:lnTo>
                  <a:lnTo>
                    <a:pt x="26" y="29"/>
                  </a:lnTo>
                  <a:lnTo>
                    <a:pt x="17" y="27"/>
                  </a:lnTo>
                  <a:lnTo>
                    <a:pt x="17" y="38"/>
                  </a:lnTo>
                  <a:lnTo>
                    <a:pt x="13" y="27"/>
                  </a:lnTo>
                  <a:lnTo>
                    <a:pt x="3" y="33"/>
                  </a:lnTo>
                  <a:lnTo>
                    <a:pt x="9" y="23"/>
                  </a:lnTo>
                  <a:lnTo>
                    <a:pt x="0" y="19"/>
                  </a:lnTo>
                  <a:lnTo>
                    <a:pt x="9" y="19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06"/>
            <p:cNvSpPr>
              <a:spLocks/>
            </p:cNvSpPr>
            <p:nvPr/>
          </p:nvSpPr>
          <p:spPr bwMode="auto">
            <a:xfrm>
              <a:off x="1626663" y="5129213"/>
              <a:ext cx="11112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10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13" h="16">
                  <a:moveTo>
                    <a:pt x="2" y="4"/>
                  </a:moveTo>
                  <a:lnTo>
                    <a:pt x="0" y="10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07"/>
            <p:cNvSpPr>
              <a:spLocks/>
            </p:cNvSpPr>
            <p:nvPr/>
          </p:nvSpPr>
          <p:spPr bwMode="auto">
            <a:xfrm>
              <a:off x="1639363" y="5143500"/>
              <a:ext cx="9525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4" h="19">
                  <a:moveTo>
                    <a:pt x="0" y="12"/>
                  </a:moveTo>
                  <a:lnTo>
                    <a:pt x="8" y="19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08"/>
            <p:cNvSpPr>
              <a:spLocks/>
            </p:cNvSpPr>
            <p:nvPr/>
          </p:nvSpPr>
          <p:spPr bwMode="auto">
            <a:xfrm>
              <a:off x="1618725" y="5160963"/>
              <a:ext cx="9525" cy="12700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5" y="17"/>
                </a:cxn>
                <a:cxn ang="0">
                  <a:pos x="11" y="14"/>
                </a:cxn>
                <a:cxn ang="0">
                  <a:pos x="11" y="4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1" h="17">
                  <a:moveTo>
                    <a:pt x="2" y="12"/>
                  </a:moveTo>
                  <a:lnTo>
                    <a:pt x="5" y="17"/>
                  </a:lnTo>
                  <a:lnTo>
                    <a:pt x="11" y="14"/>
                  </a:lnTo>
                  <a:lnTo>
                    <a:pt x="11" y="4"/>
                  </a:lnTo>
                  <a:lnTo>
                    <a:pt x="5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009"/>
            <p:cNvSpPr>
              <a:spLocks/>
            </p:cNvSpPr>
            <p:nvPr/>
          </p:nvSpPr>
          <p:spPr bwMode="auto">
            <a:xfrm>
              <a:off x="1607613" y="5180013"/>
              <a:ext cx="11112" cy="111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  <a:cxn ang="0">
                  <a:pos x="8" y="13"/>
                </a:cxn>
                <a:cxn ang="0">
                  <a:pos x="16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6" h="13">
                  <a:moveTo>
                    <a:pt x="4" y="0"/>
                  </a:moveTo>
                  <a:lnTo>
                    <a:pt x="0" y="6"/>
                  </a:lnTo>
                  <a:lnTo>
                    <a:pt x="8" y="13"/>
                  </a:lnTo>
                  <a:lnTo>
                    <a:pt x="16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010"/>
            <p:cNvSpPr>
              <a:spLocks/>
            </p:cNvSpPr>
            <p:nvPr/>
          </p:nvSpPr>
          <p:spPr bwMode="auto">
            <a:xfrm>
              <a:off x="1620313" y="5194300"/>
              <a:ext cx="7937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" y="19"/>
                </a:cxn>
                <a:cxn ang="0">
                  <a:pos x="9" y="12"/>
                </a:cxn>
                <a:cxn ang="0">
                  <a:pos x="7" y="0"/>
                </a:cxn>
                <a:cxn ang="0">
                  <a:pos x="3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9" h="19">
                  <a:moveTo>
                    <a:pt x="0" y="12"/>
                  </a:moveTo>
                  <a:lnTo>
                    <a:pt x="3" y="19"/>
                  </a:lnTo>
                  <a:lnTo>
                    <a:pt x="9" y="12"/>
                  </a:lnTo>
                  <a:lnTo>
                    <a:pt x="7" y="0"/>
                  </a:lnTo>
                  <a:lnTo>
                    <a:pt x="3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011"/>
            <p:cNvSpPr>
              <a:spLocks/>
            </p:cNvSpPr>
            <p:nvPr/>
          </p:nvSpPr>
          <p:spPr bwMode="auto">
            <a:xfrm>
              <a:off x="1599675" y="52101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012"/>
            <p:cNvSpPr>
              <a:spLocks/>
            </p:cNvSpPr>
            <p:nvPr/>
          </p:nvSpPr>
          <p:spPr bwMode="auto">
            <a:xfrm>
              <a:off x="1636188" y="5187950"/>
              <a:ext cx="11112" cy="11113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10"/>
                </a:cxn>
                <a:cxn ang="0">
                  <a:pos x="9" y="16"/>
                </a:cxn>
                <a:cxn ang="0">
                  <a:pos x="15" y="8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lnTo>
                    <a:pt x="0" y="10"/>
                  </a:lnTo>
                  <a:lnTo>
                    <a:pt x="9" y="16"/>
                  </a:lnTo>
                  <a:lnTo>
                    <a:pt x="15" y="8"/>
                  </a:lnTo>
                  <a:lnTo>
                    <a:pt x="9" y="0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013"/>
            <p:cNvSpPr>
              <a:spLocks/>
            </p:cNvSpPr>
            <p:nvPr/>
          </p:nvSpPr>
          <p:spPr bwMode="auto">
            <a:xfrm>
              <a:off x="1648888" y="5203825"/>
              <a:ext cx="11112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5" y="19"/>
                </a:cxn>
                <a:cxn ang="0">
                  <a:pos x="13" y="1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5" y="19"/>
                  </a:lnTo>
                  <a:lnTo>
                    <a:pt x="13" y="1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14"/>
            <p:cNvSpPr>
              <a:spLocks/>
            </p:cNvSpPr>
            <p:nvPr/>
          </p:nvSpPr>
          <p:spPr bwMode="auto">
            <a:xfrm>
              <a:off x="1628250" y="5219700"/>
              <a:ext cx="11112" cy="14288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6" y="19"/>
                </a:cxn>
                <a:cxn ang="0">
                  <a:pos x="13" y="16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13" h="19">
                  <a:moveTo>
                    <a:pt x="4" y="12"/>
                  </a:moveTo>
                  <a:lnTo>
                    <a:pt x="6" y="19"/>
                  </a:lnTo>
                  <a:lnTo>
                    <a:pt x="13" y="16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15"/>
            <p:cNvSpPr>
              <a:spLocks/>
            </p:cNvSpPr>
            <p:nvPr/>
          </p:nvSpPr>
          <p:spPr bwMode="auto">
            <a:xfrm>
              <a:off x="1620313" y="5241925"/>
              <a:ext cx="12700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8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5">
                  <a:moveTo>
                    <a:pt x="3" y="2"/>
                  </a:moveTo>
                  <a:lnTo>
                    <a:pt x="0" y="8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016"/>
            <p:cNvSpPr>
              <a:spLocks/>
            </p:cNvSpPr>
            <p:nvPr/>
          </p:nvSpPr>
          <p:spPr bwMode="auto">
            <a:xfrm>
              <a:off x="1634600" y="5256213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8"/>
                </a:cxn>
                <a:cxn ang="0">
                  <a:pos x="9" y="0"/>
                </a:cxn>
                <a:cxn ang="0">
                  <a:pos x="3" y="2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8"/>
                  </a:lnTo>
                  <a:lnTo>
                    <a:pt x="9" y="0"/>
                  </a:lnTo>
                  <a:lnTo>
                    <a:pt x="3" y="2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17"/>
            <p:cNvSpPr>
              <a:spLocks/>
            </p:cNvSpPr>
            <p:nvPr/>
          </p:nvSpPr>
          <p:spPr bwMode="auto">
            <a:xfrm>
              <a:off x="1613963" y="5272088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8" y="17"/>
                </a:cxn>
                <a:cxn ang="0">
                  <a:pos x="13" y="15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3" h="17">
                  <a:moveTo>
                    <a:pt x="0" y="11"/>
                  </a:moveTo>
                  <a:lnTo>
                    <a:pt x="8" y="17"/>
                  </a:lnTo>
                  <a:lnTo>
                    <a:pt x="13" y="15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018"/>
            <p:cNvSpPr>
              <a:spLocks/>
            </p:cNvSpPr>
            <p:nvPr/>
          </p:nvSpPr>
          <p:spPr bwMode="auto">
            <a:xfrm>
              <a:off x="1633013" y="528796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019"/>
            <p:cNvSpPr>
              <a:spLocks/>
            </p:cNvSpPr>
            <p:nvPr/>
          </p:nvSpPr>
          <p:spPr bwMode="auto">
            <a:xfrm>
              <a:off x="1644125" y="5303838"/>
              <a:ext cx="11112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7"/>
                </a:cxn>
                <a:cxn ang="0">
                  <a:pos x="13" y="9"/>
                </a:cxn>
                <a:cxn ang="0">
                  <a:pos x="11" y="0"/>
                </a:cxn>
                <a:cxn ang="0">
                  <a:pos x="6" y="4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3" h="17">
                  <a:moveTo>
                    <a:pt x="0" y="9"/>
                  </a:moveTo>
                  <a:lnTo>
                    <a:pt x="8" y="17"/>
                  </a:lnTo>
                  <a:lnTo>
                    <a:pt x="13" y="9"/>
                  </a:lnTo>
                  <a:lnTo>
                    <a:pt x="11" y="0"/>
                  </a:lnTo>
                  <a:lnTo>
                    <a:pt x="6" y="4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020"/>
            <p:cNvSpPr>
              <a:spLocks/>
            </p:cNvSpPr>
            <p:nvPr/>
          </p:nvSpPr>
          <p:spPr bwMode="auto">
            <a:xfrm>
              <a:off x="1626663" y="5318125"/>
              <a:ext cx="7937" cy="1587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6" y="19"/>
                </a:cxn>
                <a:cxn ang="0">
                  <a:pos x="10" y="15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10" h="19">
                  <a:moveTo>
                    <a:pt x="0" y="13"/>
                  </a:moveTo>
                  <a:lnTo>
                    <a:pt x="6" y="19"/>
                  </a:lnTo>
                  <a:lnTo>
                    <a:pt x="10" y="15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021"/>
            <p:cNvSpPr>
              <a:spLocks/>
            </p:cNvSpPr>
            <p:nvPr/>
          </p:nvSpPr>
          <p:spPr bwMode="auto">
            <a:xfrm>
              <a:off x="1594913" y="5338763"/>
              <a:ext cx="12700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5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5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022"/>
            <p:cNvSpPr>
              <a:spLocks/>
            </p:cNvSpPr>
            <p:nvPr/>
          </p:nvSpPr>
          <p:spPr bwMode="auto">
            <a:xfrm>
              <a:off x="1609200" y="5353050"/>
              <a:ext cx="6350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6" y="17"/>
                </a:cxn>
                <a:cxn ang="0">
                  <a:pos x="10" y="7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0" h="17">
                  <a:moveTo>
                    <a:pt x="0" y="9"/>
                  </a:moveTo>
                  <a:lnTo>
                    <a:pt x="6" y="17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023"/>
            <p:cNvSpPr>
              <a:spLocks/>
            </p:cNvSpPr>
            <p:nvPr/>
          </p:nvSpPr>
          <p:spPr bwMode="auto">
            <a:xfrm>
              <a:off x="1586975" y="5368925"/>
              <a:ext cx="9525" cy="127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13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13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024"/>
            <p:cNvSpPr>
              <a:spLocks/>
            </p:cNvSpPr>
            <p:nvPr/>
          </p:nvSpPr>
          <p:spPr bwMode="auto">
            <a:xfrm>
              <a:off x="1583800" y="5405438"/>
              <a:ext cx="11112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3" h="16">
                  <a:moveTo>
                    <a:pt x="4" y="2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025"/>
            <p:cNvSpPr>
              <a:spLocks/>
            </p:cNvSpPr>
            <p:nvPr/>
          </p:nvSpPr>
          <p:spPr bwMode="auto">
            <a:xfrm>
              <a:off x="1596500" y="5419725"/>
              <a:ext cx="9525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17"/>
                </a:cxn>
                <a:cxn ang="0">
                  <a:pos x="12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2" h="17">
                  <a:moveTo>
                    <a:pt x="0" y="12"/>
                  </a:moveTo>
                  <a:lnTo>
                    <a:pt x="6" y="17"/>
                  </a:lnTo>
                  <a:lnTo>
                    <a:pt x="12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026"/>
            <p:cNvSpPr>
              <a:spLocks/>
            </p:cNvSpPr>
            <p:nvPr/>
          </p:nvSpPr>
          <p:spPr bwMode="auto">
            <a:xfrm>
              <a:off x="1577450" y="5437188"/>
              <a:ext cx="6350" cy="1111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15"/>
                </a:cxn>
                <a:cxn ang="0">
                  <a:pos x="10" y="14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0" h="15">
                  <a:moveTo>
                    <a:pt x="0" y="10"/>
                  </a:moveTo>
                  <a:lnTo>
                    <a:pt x="4" y="15"/>
                  </a:lnTo>
                  <a:lnTo>
                    <a:pt x="10" y="14"/>
                  </a:lnTo>
                  <a:lnTo>
                    <a:pt x="10" y="2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027"/>
            <p:cNvSpPr>
              <a:spLocks/>
            </p:cNvSpPr>
            <p:nvPr/>
          </p:nvSpPr>
          <p:spPr bwMode="auto">
            <a:xfrm>
              <a:off x="1556813" y="5465763"/>
              <a:ext cx="12700" cy="11113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6"/>
                </a:cxn>
                <a:cxn ang="0">
                  <a:pos x="7" y="16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6">
                  <a:moveTo>
                    <a:pt x="3" y="2"/>
                  </a:moveTo>
                  <a:lnTo>
                    <a:pt x="0" y="6"/>
                  </a:lnTo>
                  <a:lnTo>
                    <a:pt x="7" y="16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028"/>
            <p:cNvSpPr>
              <a:spLocks/>
            </p:cNvSpPr>
            <p:nvPr/>
          </p:nvSpPr>
          <p:spPr bwMode="auto">
            <a:xfrm>
              <a:off x="1571100" y="5480050"/>
              <a:ext cx="9525" cy="142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5" y="18"/>
                </a:cxn>
                <a:cxn ang="0">
                  <a:pos x="11" y="10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1" h="18">
                  <a:moveTo>
                    <a:pt x="0" y="10"/>
                  </a:moveTo>
                  <a:lnTo>
                    <a:pt x="5" y="18"/>
                  </a:lnTo>
                  <a:lnTo>
                    <a:pt x="11" y="1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029"/>
            <p:cNvSpPr>
              <a:spLocks/>
            </p:cNvSpPr>
            <p:nvPr/>
          </p:nvSpPr>
          <p:spPr bwMode="auto">
            <a:xfrm>
              <a:off x="1552050" y="5495925"/>
              <a:ext cx="63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18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0" h="18">
                  <a:moveTo>
                    <a:pt x="0" y="12"/>
                  </a:moveTo>
                  <a:lnTo>
                    <a:pt x="4" y="18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030"/>
            <p:cNvSpPr>
              <a:spLocks/>
            </p:cNvSpPr>
            <p:nvPr/>
          </p:nvSpPr>
          <p:spPr bwMode="auto">
            <a:xfrm>
              <a:off x="1574275" y="5503863"/>
              <a:ext cx="9525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3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3" h="15">
                  <a:moveTo>
                    <a:pt x="3" y="2"/>
                  </a:moveTo>
                  <a:lnTo>
                    <a:pt x="0" y="7"/>
                  </a:lnTo>
                  <a:lnTo>
                    <a:pt x="7" y="15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031"/>
            <p:cNvSpPr>
              <a:spLocks/>
            </p:cNvSpPr>
            <p:nvPr/>
          </p:nvSpPr>
          <p:spPr bwMode="auto">
            <a:xfrm>
              <a:off x="1586975" y="5519738"/>
              <a:ext cx="7937" cy="1270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17"/>
                </a:cxn>
                <a:cxn ang="0">
                  <a:pos x="9" y="7"/>
                </a:cxn>
                <a:cxn ang="0">
                  <a:pos x="7" y="0"/>
                </a:cxn>
                <a:cxn ang="0">
                  <a:pos x="2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9" h="17">
                  <a:moveTo>
                    <a:pt x="0" y="9"/>
                  </a:moveTo>
                  <a:lnTo>
                    <a:pt x="4" y="17"/>
                  </a:lnTo>
                  <a:lnTo>
                    <a:pt x="9" y="7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032"/>
            <p:cNvSpPr>
              <a:spLocks/>
            </p:cNvSpPr>
            <p:nvPr/>
          </p:nvSpPr>
          <p:spPr bwMode="auto">
            <a:xfrm>
              <a:off x="1566338" y="553402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6" name="Group 265"/>
          <p:cNvGrpSpPr>
            <a:grpSpLocks noChangeAspect="1"/>
          </p:cNvGrpSpPr>
          <p:nvPr/>
        </p:nvGrpSpPr>
        <p:grpSpPr>
          <a:xfrm>
            <a:off x="1156454" y="4228981"/>
            <a:ext cx="1739146" cy="1638419"/>
            <a:chOff x="3265488" y="3889375"/>
            <a:chExt cx="2576512" cy="2427288"/>
          </a:xfrm>
        </p:grpSpPr>
        <p:sp>
          <p:nvSpPr>
            <p:cNvPr id="267" name="AutoShape 781"/>
            <p:cNvSpPr>
              <a:spLocks noChangeAspect="1" noChangeArrowheads="1" noTextEdit="1"/>
            </p:cNvSpPr>
            <p:nvPr/>
          </p:nvSpPr>
          <p:spPr bwMode="auto">
            <a:xfrm>
              <a:off x="3265488" y="3889375"/>
              <a:ext cx="2576512" cy="2427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783"/>
            <p:cNvSpPr>
              <a:spLocks/>
            </p:cNvSpPr>
            <p:nvPr/>
          </p:nvSpPr>
          <p:spPr bwMode="auto">
            <a:xfrm>
              <a:off x="3295650" y="4256088"/>
              <a:ext cx="2516187" cy="1128713"/>
            </a:xfrm>
            <a:custGeom>
              <a:avLst/>
              <a:gdLst/>
              <a:ahLst/>
              <a:cxnLst>
                <a:cxn ang="0">
                  <a:pos x="1557" y="99"/>
                </a:cxn>
                <a:cxn ang="0">
                  <a:pos x="1504" y="97"/>
                </a:cxn>
                <a:cxn ang="0">
                  <a:pos x="1422" y="95"/>
                </a:cxn>
                <a:cxn ang="0">
                  <a:pos x="1320" y="93"/>
                </a:cxn>
                <a:cxn ang="0">
                  <a:pos x="1202" y="88"/>
                </a:cxn>
                <a:cxn ang="0">
                  <a:pos x="1082" y="78"/>
                </a:cxn>
                <a:cxn ang="0">
                  <a:pos x="966" y="61"/>
                </a:cxn>
                <a:cxn ang="0">
                  <a:pos x="861" y="36"/>
                </a:cxn>
                <a:cxn ang="0">
                  <a:pos x="776" y="6"/>
                </a:cxn>
                <a:cxn ang="0">
                  <a:pos x="685" y="2"/>
                </a:cxn>
                <a:cxn ang="0">
                  <a:pos x="584" y="25"/>
                </a:cxn>
                <a:cxn ang="0">
                  <a:pos x="483" y="74"/>
                </a:cxn>
                <a:cxn ang="0">
                  <a:pos x="384" y="141"/>
                </a:cxn>
                <a:cxn ang="0">
                  <a:pos x="293" y="226"/>
                </a:cxn>
                <a:cxn ang="0">
                  <a:pos x="213" y="325"/>
                </a:cxn>
                <a:cxn ang="0">
                  <a:pos x="146" y="436"/>
                </a:cxn>
                <a:cxn ang="0">
                  <a:pos x="99" y="550"/>
                </a:cxn>
                <a:cxn ang="0">
                  <a:pos x="57" y="658"/>
                </a:cxn>
                <a:cxn ang="0">
                  <a:pos x="27" y="763"/>
                </a:cxn>
                <a:cxn ang="0">
                  <a:pos x="6" y="862"/>
                </a:cxn>
                <a:cxn ang="0">
                  <a:pos x="0" y="953"/>
                </a:cxn>
                <a:cxn ang="0">
                  <a:pos x="13" y="1035"/>
                </a:cxn>
                <a:cxn ang="0">
                  <a:pos x="48" y="1107"/>
                </a:cxn>
                <a:cxn ang="0">
                  <a:pos x="108" y="1172"/>
                </a:cxn>
                <a:cxn ang="0">
                  <a:pos x="204" y="1221"/>
                </a:cxn>
                <a:cxn ang="0">
                  <a:pos x="369" y="1248"/>
                </a:cxn>
                <a:cxn ang="0">
                  <a:pos x="593" y="1253"/>
                </a:cxn>
                <a:cxn ang="0">
                  <a:pos x="850" y="1250"/>
                </a:cxn>
                <a:cxn ang="0">
                  <a:pos x="1120" y="1244"/>
                </a:cxn>
                <a:cxn ang="0">
                  <a:pos x="1377" y="1246"/>
                </a:cxn>
                <a:cxn ang="0">
                  <a:pos x="1601" y="1261"/>
                </a:cxn>
                <a:cxn ang="0">
                  <a:pos x="1769" y="1299"/>
                </a:cxn>
                <a:cxn ang="0">
                  <a:pos x="1869" y="1360"/>
                </a:cxn>
                <a:cxn ang="0">
                  <a:pos x="1972" y="1402"/>
                </a:cxn>
                <a:cxn ang="0">
                  <a:pos x="2088" y="1421"/>
                </a:cxn>
                <a:cxn ang="0">
                  <a:pos x="2210" y="1417"/>
                </a:cxn>
                <a:cxn ang="0">
                  <a:pos x="2335" y="1394"/>
                </a:cxn>
                <a:cxn ang="0">
                  <a:pos x="2457" y="1352"/>
                </a:cxn>
                <a:cxn ang="0">
                  <a:pos x="2571" y="1293"/>
                </a:cxn>
                <a:cxn ang="0">
                  <a:pos x="2676" y="1221"/>
                </a:cxn>
                <a:cxn ang="0">
                  <a:pos x="2765" y="1139"/>
                </a:cxn>
                <a:cxn ang="0">
                  <a:pos x="2864" y="1069"/>
                </a:cxn>
                <a:cxn ang="0">
                  <a:pos x="2968" y="1008"/>
                </a:cxn>
                <a:cxn ang="0">
                  <a:pos x="3062" y="945"/>
                </a:cxn>
                <a:cxn ang="0">
                  <a:pos x="3134" y="877"/>
                </a:cxn>
                <a:cxn ang="0">
                  <a:pos x="3170" y="793"/>
                </a:cxn>
                <a:cxn ang="0">
                  <a:pos x="3155" y="689"/>
                </a:cxn>
                <a:cxn ang="0">
                  <a:pos x="3079" y="554"/>
                </a:cxn>
                <a:cxn ang="0">
                  <a:pos x="2932" y="396"/>
                </a:cxn>
                <a:cxn ang="0">
                  <a:pos x="2733" y="270"/>
                </a:cxn>
                <a:cxn ang="0">
                  <a:pos x="2503" y="186"/>
                </a:cxn>
                <a:cxn ang="0">
                  <a:pos x="2259" y="133"/>
                </a:cxn>
                <a:cxn ang="0">
                  <a:pos x="2027" y="105"/>
                </a:cxn>
                <a:cxn ang="0">
                  <a:pos x="1824" y="95"/>
                </a:cxn>
                <a:cxn ang="0">
                  <a:pos x="1668" y="95"/>
                </a:cxn>
                <a:cxn ang="0">
                  <a:pos x="1580" y="99"/>
                </a:cxn>
                <a:cxn ang="0">
                  <a:pos x="1569" y="101"/>
                </a:cxn>
              </a:cxnLst>
              <a:rect l="0" t="0" r="r" b="b"/>
              <a:pathLst>
                <a:path w="3170" h="1423">
                  <a:moveTo>
                    <a:pt x="1569" y="101"/>
                  </a:moveTo>
                  <a:lnTo>
                    <a:pt x="1557" y="99"/>
                  </a:lnTo>
                  <a:lnTo>
                    <a:pt x="1537" y="97"/>
                  </a:lnTo>
                  <a:lnTo>
                    <a:pt x="1504" y="97"/>
                  </a:lnTo>
                  <a:lnTo>
                    <a:pt x="1468" y="97"/>
                  </a:lnTo>
                  <a:lnTo>
                    <a:pt x="1422" y="95"/>
                  </a:lnTo>
                  <a:lnTo>
                    <a:pt x="1373" y="95"/>
                  </a:lnTo>
                  <a:lnTo>
                    <a:pt x="1320" y="93"/>
                  </a:lnTo>
                  <a:lnTo>
                    <a:pt x="1263" y="91"/>
                  </a:lnTo>
                  <a:lnTo>
                    <a:pt x="1202" y="88"/>
                  </a:lnTo>
                  <a:lnTo>
                    <a:pt x="1143" y="84"/>
                  </a:lnTo>
                  <a:lnTo>
                    <a:pt x="1082" y="78"/>
                  </a:lnTo>
                  <a:lnTo>
                    <a:pt x="1025" y="72"/>
                  </a:lnTo>
                  <a:lnTo>
                    <a:pt x="966" y="61"/>
                  </a:lnTo>
                  <a:lnTo>
                    <a:pt x="913" y="51"/>
                  </a:lnTo>
                  <a:lnTo>
                    <a:pt x="861" y="36"/>
                  </a:lnTo>
                  <a:lnTo>
                    <a:pt x="820" y="21"/>
                  </a:lnTo>
                  <a:lnTo>
                    <a:pt x="776" y="6"/>
                  </a:lnTo>
                  <a:lnTo>
                    <a:pt x="730" y="0"/>
                  </a:lnTo>
                  <a:lnTo>
                    <a:pt x="685" y="2"/>
                  </a:lnTo>
                  <a:lnTo>
                    <a:pt x="635" y="12"/>
                  </a:lnTo>
                  <a:lnTo>
                    <a:pt x="584" y="25"/>
                  </a:lnTo>
                  <a:lnTo>
                    <a:pt x="534" y="46"/>
                  </a:lnTo>
                  <a:lnTo>
                    <a:pt x="483" y="74"/>
                  </a:lnTo>
                  <a:lnTo>
                    <a:pt x="434" y="107"/>
                  </a:lnTo>
                  <a:lnTo>
                    <a:pt x="384" y="141"/>
                  </a:lnTo>
                  <a:lnTo>
                    <a:pt x="339" y="183"/>
                  </a:lnTo>
                  <a:lnTo>
                    <a:pt x="293" y="226"/>
                  </a:lnTo>
                  <a:lnTo>
                    <a:pt x="251" y="276"/>
                  </a:lnTo>
                  <a:lnTo>
                    <a:pt x="213" y="325"/>
                  </a:lnTo>
                  <a:lnTo>
                    <a:pt x="177" y="380"/>
                  </a:lnTo>
                  <a:lnTo>
                    <a:pt x="146" y="436"/>
                  </a:lnTo>
                  <a:lnTo>
                    <a:pt x="124" y="495"/>
                  </a:lnTo>
                  <a:lnTo>
                    <a:pt x="99" y="550"/>
                  </a:lnTo>
                  <a:lnTo>
                    <a:pt x="78" y="605"/>
                  </a:lnTo>
                  <a:lnTo>
                    <a:pt x="57" y="658"/>
                  </a:lnTo>
                  <a:lnTo>
                    <a:pt x="42" y="713"/>
                  </a:lnTo>
                  <a:lnTo>
                    <a:pt x="27" y="763"/>
                  </a:lnTo>
                  <a:lnTo>
                    <a:pt x="13" y="814"/>
                  </a:lnTo>
                  <a:lnTo>
                    <a:pt x="6" y="862"/>
                  </a:lnTo>
                  <a:lnTo>
                    <a:pt x="2" y="909"/>
                  </a:lnTo>
                  <a:lnTo>
                    <a:pt x="0" y="953"/>
                  </a:lnTo>
                  <a:lnTo>
                    <a:pt x="4" y="995"/>
                  </a:lnTo>
                  <a:lnTo>
                    <a:pt x="13" y="1035"/>
                  </a:lnTo>
                  <a:lnTo>
                    <a:pt x="29" y="1073"/>
                  </a:lnTo>
                  <a:lnTo>
                    <a:pt x="48" y="1107"/>
                  </a:lnTo>
                  <a:lnTo>
                    <a:pt x="74" y="1141"/>
                  </a:lnTo>
                  <a:lnTo>
                    <a:pt x="108" y="1172"/>
                  </a:lnTo>
                  <a:lnTo>
                    <a:pt x="148" y="1200"/>
                  </a:lnTo>
                  <a:lnTo>
                    <a:pt x="204" y="1221"/>
                  </a:lnTo>
                  <a:lnTo>
                    <a:pt x="278" y="1236"/>
                  </a:lnTo>
                  <a:lnTo>
                    <a:pt x="369" y="1248"/>
                  </a:lnTo>
                  <a:lnTo>
                    <a:pt x="475" y="1253"/>
                  </a:lnTo>
                  <a:lnTo>
                    <a:pt x="593" y="1253"/>
                  </a:lnTo>
                  <a:lnTo>
                    <a:pt x="719" y="1253"/>
                  </a:lnTo>
                  <a:lnTo>
                    <a:pt x="850" y="1250"/>
                  </a:lnTo>
                  <a:lnTo>
                    <a:pt x="987" y="1248"/>
                  </a:lnTo>
                  <a:lnTo>
                    <a:pt x="1120" y="1244"/>
                  </a:lnTo>
                  <a:lnTo>
                    <a:pt x="1251" y="1244"/>
                  </a:lnTo>
                  <a:lnTo>
                    <a:pt x="1377" y="1246"/>
                  </a:lnTo>
                  <a:lnTo>
                    <a:pt x="1495" y="1251"/>
                  </a:lnTo>
                  <a:lnTo>
                    <a:pt x="1601" y="1261"/>
                  </a:lnTo>
                  <a:lnTo>
                    <a:pt x="1692" y="1278"/>
                  </a:lnTo>
                  <a:lnTo>
                    <a:pt x="1769" y="1299"/>
                  </a:lnTo>
                  <a:lnTo>
                    <a:pt x="1824" y="1329"/>
                  </a:lnTo>
                  <a:lnTo>
                    <a:pt x="1869" y="1360"/>
                  </a:lnTo>
                  <a:lnTo>
                    <a:pt x="1919" y="1385"/>
                  </a:lnTo>
                  <a:lnTo>
                    <a:pt x="1972" y="1402"/>
                  </a:lnTo>
                  <a:lnTo>
                    <a:pt x="2029" y="1415"/>
                  </a:lnTo>
                  <a:lnTo>
                    <a:pt x="2088" y="1421"/>
                  </a:lnTo>
                  <a:lnTo>
                    <a:pt x="2149" y="1423"/>
                  </a:lnTo>
                  <a:lnTo>
                    <a:pt x="2210" y="1417"/>
                  </a:lnTo>
                  <a:lnTo>
                    <a:pt x="2274" y="1409"/>
                  </a:lnTo>
                  <a:lnTo>
                    <a:pt x="2335" y="1394"/>
                  </a:lnTo>
                  <a:lnTo>
                    <a:pt x="2396" y="1375"/>
                  </a:lnTo>
                  <a:lnTo>
                    <a:pt x="2457" y="1352"/>
                  </a:lnTo>
                  <a:lnTo>
                    <a:pt x="2516" y="1326"/>
                  </a:lnTo>
                  <a:lnTo>
                    <a:pt x="2571" y="1293"/>
                  </a:lnTo>
                  <a:lnTo>
                    <a:pt x="2626" y="1259"/>
                  </a:lnTo>
                  <a:lnTo>
                    <a:pt x="2676" y="1221"/>
                  </a:lnTo>
                  <a:lnTo>
                    <a:pt x="2721" y="1181"/>
                  </a:lnTo>
                  <a:lnTo>
                    <a:pt x="2765" y="1139"/>
                  </a:lnTo>
                  <a:lnTo>
                    <a:pt x="2812" y="1103"/>
                  </a:lnTo>
                  <a:lnTo>
                    <a:pt x="2864" y="1069"/>
                  </a:lnTo>
                  <a:lnTo>
                    <a:pt x="2917" y="1038"/>
                  </a:lnTo>
                  <a:lnTo>
                    <a:pt x="2968" y="1008"/>
                  </a:lnTo>
                  <a:lnTo>
                    <a:pt x="3018" y="978"/>
                  </a:lnTo>
                  <a:lnTo>
                    <a:pt x="3062" y="945"/>
                  </a:lnTo>
                  <a:lnTo>
                    <a:pt x="3103" y="913"/>
                  </a:lnTo>
                  <a:lnTo>
                    <a:pt x="3134" y="877"/>
                  </a:lnTo>
                  <a:lnTo>
                    <a:pt x="3157" y="837"/>
                  </a:lnTo>
                  <a:lnTo>
                    <a:pt x="3170" y="793"/>
                  </a:lnTo>
                  <a:lnTo>
                    <a:pt x="3170" y="744"/>
                  </a:lnTo>
                  <a:lnTo>
                    <a:pt x="3155" y="689"/>
                  </a:lnTo>
                  <a:lnTo>
                    <a:pt x="3126" y="626"/>
                  </a:lnTo>
                  <a:lnTo>
                    <a:pt x="3079" y="554"/>
                  </a:lnTo>
                  <a:lnTo>
                    <a:pt x="3016" y="476"/>
                  </a:lnTo>
                  <a:lnTo>
                    <a:pt x="2932" y="396"/>
                  </a:lnTo>
                  <a:lnTo>
                    <a:pt x="2837" y="329"/>
                  </a:lnTo>
                  <a:lnTo>
                    <a:pt x="2733" y="270"/>
                  </a:lnTo>
                  <a:lnTo>
                    <a:pt x="2620" y="225"/>
                  </a:lnTo>
                  <a:lnTo>
                    <a:pt x="2503" y="186"/>
                  </a:lnTo>
                  <a:lnTo>
                    <a:pt x="2381" y="156"/>
                  </a:lnTo>
                  <a:lnTo>
                    <a:pt x="2259" y="133"/>
                  </a:lnTo>
                  <a:lnTo>
                    <a:pt x="2141" y="116"/>
                  </a:lnTo>
                  <a:lnTo>
                    <a:pt x="2027" y="105"/>
                  </a:lnTo>
                  <a:lnTo>
                    <a:pt x="1921" y="99"/>
                  </a:lnTo>
                  <a:lnTo>
                    <a:pt x="1824" y="95"/>
                  </a:lnTo>
                  <a:lnTo>
                    <a:pt x="1738" y="95"/>
                  </a:lnTo>
                  <a:lnTo>
                    <a:pt x="1668" y="95"/>
                  </a:lnTo>
                  <a:lnTo>
                    <a:pt x="1614" y="97"/>
                  </a:lnTo>
                  <a:lnTo>
                    <a:pt x="1580" y="99"/>
                  </a:lnTo>
                  <a:lnTo>
                    <a:pt x="1569" y="101"/>
                  </a:lnTo>
                  <a:lnTo>
                    <a:pt x="1569" y="101"/>
                  </a:lnTo>
                  <a:close/>
                </a:path>
              </a:pathLst>
            </a:custGeom>
            <a:solidFill>
              <a:srgbClr val="D9D6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785"/>
            <p:cNvSpPr>
              <a:spLocks/>
            </p:cNvSpPr>
            <p:nvPr/>
          </p:nvSpPr>
          <p:spPr bwMode="auto">
            <a:xfrm>
              <a:off x="5449887" y="5207001"/>
              <a:ext cx="90487" cy="1619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6"/>
                </a:cxn>
                <a:cxn ang="0">
                  <a:pos x="49" y="12"/>
                </a:cxn>
                <a:cxn ang="0">
                  <a:pos x="51" y="21"/>
                </a:cxn>
                <a:cxn ang="0">
                  <a:pos x="53" y="31"/>
                </a:cxn>
                <a:cxn ang="0">
                  <a:pos x="57" y="40"/>
                </a:cxn>
                <a:cxn ang="0">
                  <a:pos x="59" y="52"/>
                </a:cxn>
                <a:cxn ang="0">
                  <a:pos x="62" y="65"/>
                </a:cxn>
                <a:cxn ang="0">
                  <a:pos x="64" y="74"/>
                </a:cxn>
                <a:cxn ang="0">
                  <a:pos x="68" y="86"/>
                </a:cxn>
                <a:cxn ang="0">
                  <a:pos x="70" y="95"/>
                </a:cxn>
                <a:cxn ang="0">
                  <a:pos x="72" y="107"/>
                </a:cxn>
                <a:cxn ang="0">
                  <a:pos x="74" y="114"/>
                </a:cxn>
                <a:cxn ang="0">
                  <a:pos x="76" y="120"/>
                </a:cxn>
                <a:cxn ang="0">
                  <a:pos x="78" y="124"/>
                </a:cxn>
                <a:cxn ang="0">
                  <a:pos x="78" y="126"/>
                </a:cxn>
                <a:cxn ang="0">
                  <a:pos x="114" y="190"/>
                </a:cxn>
                <a:cxn ang="0">
                  <a:pos x="74" y="204"/>
                </a:cxn>
                <a:cxn ang="0">
                  <a:pos x="0" y="204"/>
                </a:cxn>
                <a:cxn ang="0">
                  <a:pos x="19" y="120"/>
                </a:cxn>
                <a:cxn ang="0">
                  <a:pos x="47" y="0"/>
                </a:cxn>
                <a:cxn ang="0">
                  <a:pos x="47" y="0"/>
                </a:cxn>
              </a:cxnLst>
              <a:rect l="0" t="0" r="r" b="b"/>
              <a:pathLst>
                <a:path w="114" h="204">
                  <a:moveTo>
                    <a:pt x="47" y="0"/>
                  </a:moveTo>
                  <a:lnTo>
                    <a:pt x="47" y="6"/>
                  </a:lnTo>
                  <a:lnTo>
                    <a:pt x="49" y="12"/>
                  </a:lnTo>
                  <a:lnTo>
                    <a:pt x="51" y="21"/>
                  </a:lnTo>
                  <a:lnTo>
                    <a:pt x="53" y="31"/>
                  </a:lnTo>
                  <a:lnTo>
                    <a:pt x="57" y="40"/>
                  </a:lnTo>
                  <a:lnTo>
                    <a:pt x="59" y="52"/>
                  </a:lnTo>
                  <a:lnTo>
                    <a:pt x="62" y="65"/>
                  </a:lnTo>
                  <a:lnTo>
                    <a:pt x="64" y="74"/>
                  </a:lnTo>
                  <a:lnTo>
                    <a:pt x="68" y="86"/>
                  </a:lnTo>
                  <a:lnTo>
                    <a:pt x="70" y="95"/>
                  </a:lnTo>
                  <a:lnTo>
                    <a:pt x="72" y="107"/>
                  </a:lnTo>
                  <a:lnTo>
                    <a:pt x="74" y="114"/>
                  </a:lnTo>
                  <a:lnTo>
                    <a:pt x="76" y="120"/>
                  </a:lnTo>
                  <a:lnTo>
                    <a:pt x="78" y="124"/>
                  </a:lnTo>
                  <a:lnTo>
                    <a:pt x="78" y="126"/>
                  </a:lnTo>
                  <a:lnTo>
                    <a:pt x="114" y="190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19" y="120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786"/>
            <p:cNvSpPr>
              <a:spLocks/>
            </p:cNvSpPr>
            <p:nvPr/>
          </p:nvSpPr>
          <p:spPr bwMode="auto">
            <a:xfrm>
              <a:off x="4899025" y="4084638"/>
              <a:ext cx="301625" cy="266700"/>
            </a:xfrm>
            <a:custGeom>
              <a:avLst/>
              <a:gdLst/>
              <a:ahLst/>
              <a:cxnLst>
                <a:cxn ang="0">
                  <a:pos x="349" y="248"/>
                </a:cxn>
                <a:cxn ang="0">
                  <a:pos x="357" y="236"/>
                </a:cxn>
                <a:cxn ang="0">
                  <a:pos x="367" y="219"/>
                </a:cxn>
                <a:cxn ang="0">
                  <a:pos x="376" y="204"/>
                </a:cxn>
                <a:cxn ang="0">
                  <a:pos x="380" y="189"/>
                </a:cxn>
                <a:cxn ang="0">
                  <a:pos x="376" y="173"/>
                </a:cxn>
                <a:cxn ang="0">
                  <a:pos x="370" y="151"/>
                </a:cxn>
                <a:cxn ang="0">
                  <a:pos x="363" y="126"/>
                </a:cxn>
                <a:cxn ang="0">
                  <a:pos x="357" y="99"/>
                </a:cxn>
                <a:cxn ang="0">
                  <a:pos x="349" y="74"/>
                </a:cxn>
                <a:cxn ang="0">
                  <a:pos x="342" y="54"/>
                </a:cxn>
                <a:cxn ang="0">
                  <a:pos x="336" y="42"/>
                </a:cxn>
                <a:cxn ang="0">
                  <a:pos x="330" y="33"/>
                </a:cxn>
                <a:cxn ang="0">
                  <a:pos x="313" y="23"/>
                </a:cxn>
                <a:cxn ang="0">
                  <a:pos x="294" y="14"/>
                </a:cxn>
                <a:cxn ang="0">
                  <a:pos x="277" y="10"/>
                </a:cxn>
                <a:cxn ang="0">
                  <a:pos x="195" y="0"/>
                </a:cxn>
                <a:cxn ang="0">
                  <a:pos x="64" y="19"/>
                </a:cxn>
                <a:cxn ang="0">
                  <a:pos x="49" y="36"/>
                </a:cxn>
                <a:cxn ang="0">
                  <a:pos x="49" y="50"/>
                </a:cxn>
                <a:cxn ang="0">
                  <a:pos x="49" y="57"/>
                </a:cxn>
                <a:cxn ang="0">
                  <a:pos x="43" y="59"/>
                </a:cxn>
                <a:cxn ang="0">
                  <a:pos x="30" y="73"/>
                </a:cxn>
                <a:cxn ang="0">
                  <a:pos x="22" y="82"/>
                </a:cxn>
                <a:cxn ang="0">
                  <a:pos x="17" y="97"/>
                </a:cxn>
                <a:cxn ang="0">
                  <a:pos x="9" y="114"/>
                </a:cxn>
                <a:cxn ang="0">
                  <a:pos x="5" y="135"/>
                </a:cxn>
                <a:cxn ang="0">
                  <a:pos x="1" y="156"/>
                </a:cxn>
                <a:cxn ang="0">
                  <a:pos x="0" y="177"/>
                </a:cxn>
                <a:cxn ang="0">
                  <a:pos x="0" y="194"/>
                </a:cxn>
                <a:cxn ang="0">
                  <a:pos x="1" y="213"/>
                </a:cxn>
                <a:cxn ang="0">
                  <a:pos x="3" y="230"/>
                </a:cxn>
                <a:cxn ang="0">
                  <a:pos x="7" y="248"/>
                </a:cxn>
                <a:cxn ang="0">
                  <a:pos x="11" y="263"/>
                </a:cxn>
                <a:cxn ang="0">
                  <a:pos x="19" y="278"/>
                </a:cxn>
                <a:cxn ang="0">
                  <a:pos x="26" y="291"/>
                </a:cxn>
                <a:cxn ang="0">
                  <a:pos x="38" y="303"/>
                </a:cxn>
                <a:cxn ang="0">
                  <a:pos x="51" y="314"/>
                </a:cxn>
                <a:cxn ang="0">
                  <a:pos x="64" y="322"/>
                </a:cxn>
                <a:cxn ang="0">
                  <a:pos x="87" y="333"/>
                </a:cxn>
                <a:cxn ang="0">
                  <a:pos x="98" y="337"/>
                </a:cxn>
                <a:cxn ang="0">
                  <a:pos x="349" y="249"/>
                </a:cxn>
              </a:cxnLst>
              <a:rect l="0" t="0" r="r" b="b"/>
              <a:pathLst>
                <a:path w="380" h="337">
                  <a:moveTo>
                    <a:pt x="349" y="249"/>
                  </a:moveTo>
                  <a:lnTo>
                    <a:pt x="349" y="248"/>
                  </a:lnTo>
                  <a:lnTo>
                    <a:pt x="351" y="244"/>
                  </a:lnTo>
                  <a:lnTo>
                    <a:pt x="357" y="236"/>
                  </a:lnTo>
                  <a:lnTo>
                    <a:pt x="363" y="229"/>
                  </a:lnTo>
                  <a:lnTo>
                    <a:pt x="367" y="219"/>
                  </a:lnTo>
                  <a:lnTo>
                    <a:pt x="372" y="211"/>
                  </a:lnTo>
                  <a:lnTo>
                    <a:pt x="376" y="204"/>
                  </a:lnTo>
                  <a:lnTo>
                    <a:pt x="380" y="196"/>
                  </a:lnTo>
                  <a:lnTo>
                    <a:pt x="380" y="189"/>
                  </a:lnTo>
                  <a:lnTo>
                    <a:pt x="378" y="183"/>
                  </a:lnTo>
                  <a:lnTo>
                    <a:pt x="376" y="173"/>
                  </a:lnTo>
                  <a:lnTo>
                    <a:pt x="374" y="164"/>
                  </a:lnTo>
                  <a:lnTo>
                    <a:pt x="370" y="151"/>
                  </a:lnTo>
                  <a:lnTo>
                    <a:pt x="367" y="139"/>
                  </a:lnTo>
                  <a:lnTo>
                    <a:pt x="363" y="126"/>
                  </a:lnTo>
                  <a:lnTo>
                    <a:pt x="361" y="113"/>
                  </a:lnTo>
                  <a:lnTo>
                    <a:pt x="357" y="99"/>
                  </a:lnTo>
                  <a:lnTo>
                    <a:pt x="351" y="86"/>
                  </a:lnTo>
                  <a:lnTo>
                    <a:pt x="349" y="74"/>
                  </a:lnTo>
                  <a:lnTo>
                    <a:pt x="346" y="63"/>
                  </a:lnTo>
                  <a:lnTo>
                    <a:pt x="342" y="54"/>
                  </a:lnTo>
                  <a:lnTo>
                    <a:pt x="338" y="48"/>
                  </a:lnTo>
                  <a:lnTo>
                    <a:pt x="336" y="42"/>
                  </a:lnTo>
                  <a:lnTo>
                    <a:pt x="336" y="38"/>
                  </a:lnTo>
                  <a:lnTo>
                    <a:pt x="330" y="33"/>
                  </a:lnTo>
                  <a:lnTo>
                    <a:pt x="325" y="29"/>
                  </a:lnTo>
                  <a:lnTo>
                    <a:pt x="313" y="23"/>
                  </a:lnTo>
                  <a:lnTo>
                    <a:pt x="304" y="19"/>
                  </a:lnTo>
                  <a:lnTo>
                    <a:pt x="294" y="14"/>
                  </a:lnTo>
                  <a:lnTo>
                    <a:pt x="285" y="12"/>
                  </a:lnTo>
                  <a:lnTo>
                    <a:pt x="277" y="10"/>
                  </a:lnTo>
                  <a:lnTo>
                    <a:pt x="277" y="10"/>
                  </a:lnTo>
                  <a:lnTo>
                    <a:pt x="195" y="0"/>
                  </a:lnTo>
                  <a:lnTo>
                    <a:pt x="74" y="33"/>
                  </a:lnTo>
                  <a:lnTo>
                    <a:pt x="64" y="19"/>
                  </a:lnTo>
                  <a:lnTo>
                    <a:pt x="43" y="33"/>
                  </a:lnTo>
                  <a:lnTo>
                    <a:pt x="49" y="36"/>
                  </a:lnTo>
                  <a:lnTo>
                    <a:pt x="49" y="42"/>
                  </a:lnTo>
                  <a:lnTo>
                    <a:pt x="49" y="50"/>
                  </a:lnTo>
                  <a:lnTo>
                    <a:pt x="49" y="54"/>
                  </a:lnTo>
                  <a:lnTo>
                    <a:pt x="49" y="57"/>
                  </a:lnTo>
                  <a:lnTo>
                    <a:pt x="45" y="57"/>
                  </a:lnTo>
                  <a:lnTo>
                    <a:pt x="43" y="59"/>
                  </a:lnTo>
                  <a:lnTo>
                    <a:pt x="36" y="65"/>
                  </a:lnTo>
                  <a:lnTo>
                    <a:pt x="30" y="73"/>
                  </a:lnTo>
                  <a:lnTo>
                    <a:pt x="26" y="76"/>
                  </a:lnTo>
                  <a:lnTo>
                    <a:pt x="22" y="82"/>
                  </a:lnTo>
                  <a:lnTo>
                    <a:pt x="19" y="88"/>
                  </a:lnTo>
                  <a:lnTo>
                    <a:pt x="17" y="97"/>
                  </a:lnTo>
                  <a:lnTo>
                    <a:pt x="13" y="103"/>
                  </a:lnTo>
                  <a:lnTo>
                    <a:pt x="9" y="114"/>
                  </a:lnTo>
                  <a:lnTo>
                    <a:pt x="7" y="124"/>
                  </a:lnTo>
                  <a:lnTo>
                    <a:pt x="5" y="135"/>
                  </a:lnTo>
                  <a:lnTo>
                    <a:pt x="3" y="147"/>
                  </a:lnTo>
                  <a:lnTo>
                    <a:pt x="1" y="156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7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1" y="213"/>
                  </a:lnTo>
                  <a:lnTo>
                    <a:pt x="1" y="223"/>
                  </a:lnTo>
                  <a:lnTo>
                    <a:pt x="3" y="230"/>
                  </a:lnTo>
                  <a:lnTo>
                    <a:pt x="3" y="238"/>
                  </a:lnTo>
                  <a:lnTo>
                    <a:pt x="7" y="248"/>
                  </a:lnTo>
                  <a:lnTo>
                    <a:pt x="9" y="253"/>
                  </a:lnTo>
                  <a:lnTo>
                    <a:pt x="11" y="263"/>
                  </a:lnTo>
                  <a:lnTo>
                    <a:pt x="15" y="270"/>
                  </a:lnTo>
                  <a:lnTo>
                    <a:pt x="19" y="278"/>
                  </a:lnTo>
                  <a:lnTo>
                    <a:pt x="22" y="284"/>
                  </a:lnTo>
                  <a:lnTo>
                    <a:pt x="26" y="291"/>
                  </a:lnTo>
                  <a:lnTo>
                    <a:pt x="32" y="297"/>
                  </a:lnTo>
                  <a:lnTo>
                    <a:pt x="38" y="303"/>
                  </a:lnTo>
                  <a:lnTo>
                    <a:pt x="43" y="308"/>
                  </a:lnTo>
                  <a:lnTo>
                    <a:pt x="51" y="314"/>
                  </a:lnTo>
                  <a:lnTo>
                    <a:pt x="58" y="318"/>
                  </a:lnTo>
                  <a:lnTo>
                    <a:pt x="64" y="322"/>
                  </a:lnTo>
                  <a:lnTo>
                    <a:pt x="76" y="327"/>
                  </a:lnTo>
                  <a:lnTo>
                    <a:pt x="87" y="333"/>
                  </a:lnTo>
                  <a:lnTo>
                    <a:pt x="95" y="335"/>
                  </a:lnTo>
                  <a:lnTo>
                    <a:pt x="98" y="337"/>
                  </a:lnTo>
                  <a:lnTo>
                    <a:pt x="136" y="331"/>
                  </a:lnTo>
                  <a:lnTo>
                    <a:pt x="349" y="249"/>
                  </a:lnTo>
                  <a:lnTo>
                    <a:pt x="349" y="249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787"/>
            <p:cNvSpPr>
              <a:spLocks/>
            </p:cNvSpPr>
            <p:nvPr/>
          </p:nvSpPr>
          <p:spPr bwMode="auto">
            <a:xfrm>
              <a:off x="5070475" y="5394326"/>
              <a:ext cx="715962" cy="155575"/>
            </a:xfrm>
            <a:custGeom>
              <a:avLst/>
              <a:gdLst/>
              <a:ahLst/>
              <a:cxnLst>
                <a:cxn ang="0">
                  <a:pos x="497" y="194"/>
                </a:cxn>
                <a:cxn ang="0">
                  <a:pos x="582" y="190"/>
                </a:cxn>
                <a:cxn ang="0">
                  <a:pos x="664" y="183"/>
                </a:cxn>
                <a:cxn ang="0">
                  <a:pos x="736" y="171"/>
                </a:cxn>
                <a:cxn ang="0">
                  <a:pos x="797" y="158"/>
                </a:cxn>
                <a:cxn ang="0">
                  <a:pos x="845" y="143"/>
                </a:cxn>
                <a:cxn ang="0">
                  <a:pos x="879" y="126"/>
                </a:cxn>
                <a:cxn ang="0">
                  <a:pos x="898" y="107"/>
                </a:cxn>
                <a:cxn ang="0">
                  <a:pos x="898" y="88"/>
                </a:cxn>
                <a:cxn ang="0">
                  <a:pos x="879" y="68"/>
                </a:cxn>
                <a:cxn ang="0">
                  <a:pos x="845" y="49"/>
                </a:cxn>
                <a:cxn ang="0">
                  <a:pos x="797" y="34"/>
                </a:cxn>
                <a:cxn ang="0">
                  <a:pos x="736" y="23"/>
                </a:cxn>
                <a:cxn ang="0">
                  <a:pos x="664" y="11"/>
                </a:cxn>
                <a:cxn ang="0">
                  <a:pos x="582" y="4"/>
                </a:cxn>
                <a:cxn ang="0">
                  <a:pos x="497" y="0"/>
                </a:cxn>
                <a:cxn ang="0">
                  <a:pos x="405" y="0"/>
                </a:cxn>
                <a:cxn ang="0">
                  <a:pos x="316" y="4"/>
                </a:cxn>
                <a:cxn ang="0">
                  <a:pos x="236" y="11"/>
                </a:cxn>
                <a:cxn ang="0">
                  <a:pos x="164" y="23"/>
                </a:cxn>
                <a:cxn ang="0">
                  <a:pos x="103" y="34"/>
                </a:cxn>
                <a:cxn ang="0">
                  <a:pos x="54" y="49"/>
                </a:cxn>
                <a:cxn ang="0">
                  <a:pos x="19" y="68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4" y="143"/>
                </a:cxn>
                <a:cxn ang="0">
                  <a:pos x="103" y="158"/>
                </a:cxn>
                <a:cxn ang="0">
                  <a:pos x="164" y="171"/>
                </a:cxn>
                <a:cxn ang="0">
                  <a:pos x="236" y="183"/>
                </a:cxn>
                <a:cxn ang="0">
                  <a:pos x="316" y="190"/>
                </a:cxn>
                <a:cxn ang="0">
                  <a:pos x="405" y="194"/>
                </a:cxn>
                <a:cxn ang="0">
                  <a:pos x="451" y="196"/>
                </a:cxn>
              </a:cxnLst>
              <a:rect l="0" t="0" r="r" b="b"/>
              <a:pathLst>
                <a:path w="902" h="196">
                  <a:moveTo>
                    <a:pt x="451" y="196"/>
                  </a:moveTo>
                  <a:lnTo>
                    <a:pt x="497" y="194"/>
                  </a:lnTo>
                  <a:lnTo>
                    <a:pt x="540" y="194"/>
                  </a:lnTo>
                  <a:lnTo>
                    <a:pt x="582" y="190"/>
                  </a:lnTo>
                  <a:lnTo>
                    <a:pt x="626" y="188"/>
                  </a:lnTo>
                  <a:lnTo>
                    <a:pt x="664" y="183"/>
                  </a:lnTo>
                  <a:lnTo>
                    <a:pt x="702" y="177"/>
                  </a:lnTo>
                  <a:lnTo>
                    <a:pt x="736" y="171"/>
                  </a:lnTo>
                  <a:lnTo>
                    <a:pt x="769" y="165"/>
                  </a:lnTo>
                  <a:lnTo>
                    <a:pt x="797" y="158"/>
                  </a:lnTo>
                  <a:lnTo>
                    <a:pt x="824" y="150"/>
                  </a:lnTo>
                  <a:lnTo>
                    <a:pt x="845" y="143"/>
                  </a:lnTo>
                  <a:lnTo>
                    <a:pt x="864" y="135"/>
                  </a:lnTo>
                  <a:lnTo>
                    <a:pt x="879" y="126"/>
                  </a:lnTo>
                  <a:lnTo>
                    <a:pt x="892" y="116"/>
                  </a:lnTo>
                  <a:lnTo>
                    <a:pt x="898" y="107"/>
                  </a:lnTo>
                  <a:lnTo>
                    <a:pt x="902" y="99"/>
                  </a:lnTo>
                  <a:lnTo>
                    <a:pt x="898" y="88"/>
                  </a:lnTo>
                  <a:lnTo>
                    <a:pt x="892" y="78"/>
                  </a:lnTo>
                  <a:lnTo>
                    <a:pt x="879" y="68"/>
                  </a:lnTo>
                  <a:lnTo>
                    <a:pt x="864" y="59"/>
                  </a:lnTo>
                  <a:lnTo>
                    <a:pt x="845" y="49"/>
                  </a:lnTo>
                  <a:lnTo>
                    <a:pt x="824" y="42"/>
                  </a:lnTo>
                  <a:lnTo>
                    <a:pt x="797" y="34"/>
                  </a:lnTo>
                  <a:lnTo>
                    <a:pt x="769" y="29"/>
                  </a:lnTo>
                  <a:lnTo>
                    <a:pt x="736" y="23"/>
                  </a:lnTo>
                  <a:lnTo>
                    <a:pt x="702" y="15"/>
                  </a:lnTo>
                  <a:lnTo>
                    <a:pt x="664" y="11"/>
                  </a:lnTo>
                  <a:lnTo>
                    <a:pt x="626" y="8"/>
                  </a:lnTo>
                  <a:lnTo>
                    <a:pt x="582" y="4"/>
                  </a:lnTo>
                  <a:lnTo>
                    <a:pt x="540" y="2"/>
                  </a:lnTo>
                  <a:lnTo>
                    <a:pt x="497" y="0"/>
                  </a:lnTo>
                  <a:lnTo>
                    <a:pt x="451" y="0"/>
                  </a:lnTo>
                  <a:lnTo>
                    <a:pt x="405" y="0"/>
                  </a:lnTo>
                  <a:lnTo>
                    <a:pt x="360" y="2"/>
                  </a:lnTo>
                  <a:lnTo>
                    <a:pt x="316" y="4"/>
                  </a:lnTo>
                  <a:lnTo>
                    <a:pt x="276" y="8"/>
                  </a:lnTo>
                  <a:lnTo>
                    <a:pt x="236" y="11"/>
                  </a:lnTo>
                  <a:lnTo>
                    <a:pt x="198" y="15"/>
                  </a:lnTo>
                  <a:lnTo>
                    <a:pt x="164" y="23"/>
                  </a:lnTo>
                  <a:lnTo>
                    <a:pt x="133" y="2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54" y="49"/>
                  </a:lnTo>
                  <a:lnTo>
                    <a:pt x="36" y="59"/>
                  </a:lnTo>
                  <a:lnTo>
                    <a:pt x="19" y="68"/>
                  </a:lnTo>
                  <a:lnTo>
                    <a:pt x="10" y="78"/>
                  </a:lnTo>
                  <a:lnTo>
                    <a:pt x="2" y="88"/>
                  </a:lnTo>
                  <a:lnTo>
                    <a:pt x="0" y="99"/>
                  </a:lnTo>
                  <a:lnTo>
                    <a:pt x="2" y="107"/>
                  </a:lnTo>
                  <a:lnTo>
                    <a:pt x="10" y="116"/>
                  </a:lnTo>
                  <a:lnTo>
                    <a:pt x="19" y="126"/>
                  </a:lnTo>
                  <a:lnTo>
                    <a:pt x="36" y="135"/>
                  </a:lnTo>
                  <a:lnTo>
                    <a:pt x="54" y="143"/>
                  </a:lnTo>
                  <a:lnTo>
                    <a:pt x="78" y="150"/>
                  </a:lnTo>
                  <a:lnTo>
                    <a:pt x="103" y="158"/>
                  </a:lnTo>
                  <a:lnTo>
                    <a:pt x="133" y="165"/>
                  </a:lnTo>
                  <a:lnTo>
                    <a:pt x="164" y="171"/>
                  </a:lnTo>
                  <a:lnTo>
                    <a:pt x="198" y="177"/>
                  </a:lnTo>
                  <a:lnTo>
                    <a:pt x="236" y="183"/>
                  </a:lnTo>
                  <a:lnTo>
                    <a:pt x="276" y="188"/>
                  </a:lnTo>
                  <a:lnTo>
                    <a:pt x="316" y="190"/>
                  </a:lnTo>
                  <a:lnTo>
                    <a:pt x="360" y="194"/>
                  </a:lnTo>
                  <a:lnTo>
                    <a:pt x="405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788"/>
            <p:cNvSpPr>
              <a:spLocks/>
            </p:cNvSpPr>
            <p:nvPr/>
          </p:nvSpPr>
          <p:spPr bwMode="auto">
            <a:xfrm>
              <a:off x="5451475" y="5362576"/>
              <a:ext cx="165100" cy="809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31"/>
                </a:cxn>
                <a:cxn ang="0">
                  <a:pos x="0" y="51"/>
                </a:cxn>
                <a:cxn ang="0">
                  <a:pos x="6" y="80"/>
                </a:cxn>
                <a:cxn ang="0">
                  <a:pos x="48" y="86"/>
                </a:cxn>
                <a:cxn ang="0">
                  <a:pos x="50" y="59"/>
                </a:cxn>
                <a:cxn ang="0">
                  <a:pos x="82" y="63"/>
                </a:cxn>
                <a:cxn ang="0">
                  <a:pos x="84" y="78"/>
                </a:cxn>
                <a:cxn ang="0">
                  <a:pos x="210" y="103"/>
                </a:cxn>
                <a:cxn ang="0">
                  <a:pos x="202" y="51"/>
                </a:cxn>
                <a:cxn ang="0">
                  <a:pos x="198" y="48"/>
                </a:cxn>
                <a:cxn ang="0">
                  <a:pos x="196" y="42"/>
                </a:cxn>
                <a:cxn ang="0">
                  <a:pos x="193" y="36"/>
                </a:cxn>
                <a:cxn ang="0">
                  <a:pos x="191" y="34"/>
                </a:cxn>
                <a:cxn ang="0">
                  <a:pos x="187" y="32"/>
                </a:cxn>
                <a:cxn ang="0">
                  <a:pos x="177" y="31"/>
                </a:cxn>
                <a:cxn ang="0">
                  <a:pos x="170" y="29"/>
                </a:cxn>
                <a:cxn ang="0">
                  <a:pos x="164" y="29"/>
                </a:cxn>
                <a:cxn ang="0">
                  <a:pos x="156" y="27"/>
                </a:cxn>
                <a:cxn ang="0">
                  <a:pos x="151" y="27"/>
                </a:cxn>
                <a:cxn ang="0">
                  <a:pos x="143" y="25"/>
                </a:cxn>
                <a:cxn ang="0">
                  <a:pos x="137" y="23"/>
                </a:cxn>
                <a:cxn ang="0">
                  <a:pos x="130" y="21"/>
                </a:cxn>
                <a:cxn ang="0">
                  <a:pos x="124" y="21"/>
                </a:cxn>
                <a:cxn ang="0">
                  <a:pos x="116" y="21"/>
                </a:cxn>
                <a:cxn ang="0">
                  <a:pos x="113" y="21"/>
                </a:cxn>
                <a:cxn ang="0">
                  <a:pos x="107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210" h="103">
                  <a:moveTo>
                    <a:pt x="0" y="10"/>
                  </a:moveTo>
                  <a:lnTo>
                    <a:pt x="4" y="31"/>
                  </a:lnTo>
                  <a:lnTo>
                    <a:pt x="0" y="51"/>
                  </a:lnTo>
                  <a:lnTo>
                    <a:pt x="6" y="80"/>
                  </a:lnTo>
                  <a:lnTo>
                    <a:pt x="48" y="86"/>
                  </a:lnTo>
                  <a:lnTo>
                    <a:pt x="50" y="59"/>
                  </a:lnTo>
                  <a:lnTo>
                    <a:pt x="82" y="63"/>
                  </a:lnTo>
                  <a:lnTo>
                    <a:pt x="84" y="78"/>
                  </a:lnTo>
                  <a:lnTo>
                    <a:pt x="210" y="103"/>
                  </a:lnTo>
                  <a:lnTo>
                    <a:pt x="202" y="51"/>
                  </a:lnTo>
                  <a:lnTo>
                    <a:pt x="198" y="48"/>
                  </a:lnTo>
                  <a:lnTo>
                    <a:pt x="196" y="42"/>
                  </a:lnTo>
                  <a:lnTo>
                    <a:pt x="193" y="36"/>
                  </a:lnTo>
                  <a:lnTo>
                    <a:pt x="191" y="34"/>
                  </a:lnTo>
                  <a:lnTo>
                    <a:pt x="187" y="32"/>
                  </a:lnTo>
                  <a:lnTo>
                    <a:pt x="177" y="31"/>
                  </a:lnTo>
                  <a:lnTo>
                    <a:pt x="170" y="29"/>
                  </a:lnTo>
                  <a:lnTo>
                    <a:pt x="164" y="29"/>
                  </a:lnTo>
                  <a:lnTo>
                    <a:pt x="156" y="27"/>
                  </a:lnTo>
                  <a:lnTo>
                    <a:pt x="151" y="27"/>
                  </a:lnTo>
                  <a:lnTo>
                    <a:pt x="143" y="25"/>
                  </a:lnTo>
                  <a:lnTo>
                    <a:pt x="137" y="23"/>
                  </a:lnTo>
                  <a:lnTo>
                    <a:pt x="130" y="21"/>
                  </a:lnTo>
                  <a:lnTo>
                    <a:pt x="124" y="21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07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789"/>
            <p:cNvSpPr>
              <a:spLocks/>
            </p:cNvSpPr>
            <p:nvPr/>
          </p:nvSpPr>
          <p:spPr bwMode="auto">
            <a:xfrm>
              <a:off x="3465512" y="5511801"/>
              <a:ext cx="714375" cy="155575"/>
            </a:xfrm>
            <a:custGeom>
              <a:avLst/>
              <a:gdLst/>
              <a:ahLst/>
              <a:cxnLst>
                <a:cxn ang="0">
                  <a:pos x="496" y="194"/>
                </a:cxn>
                <a:cxn ang="0">
                  <a:pos x="584" y="191"/>
                </a:cxn>
                <a:cxn ang="0">
                  <a:pos x="664" y="181"/>
                </a:cxn>
                <a:cxn ang="0">
                  <a:pos x="736" y="172"/>
                </a:cxn>
                <a:cxn ang="0">
                  <a:pos x="797" y="158"/>
                </a:cxn>
                <a:cxn ang="0">
                  <a:pos x="842" y="143"/>
                </a:cxn>
                <a:cxn ang="0">
                  <a:pos x="878" y="126"/>
                </a:cxn>
                <a:cxn ang="0">
                  <a:pos x="896" y="107"/>
                </a:cxn>
                <a:cxn ang="0">
                  <a:pos x="896" y="88"/>
                </a:cxn>
                <a:cxn ang="0">
                  <a:pos x="878" y="67"/>
                </a:cxn>
                <a:cxn ang="0">
                  <a:pos x="842" y="50"/>
                </a:cxn>
                <a:cxn ang="0">
                  <a:pos x="797" y="35"/>
                </a:cxn>
                <a:cxn ang="0">
                  <a:pos x="736" y="21"/>
                </a:cxn>
                <a:cxn ang="0">
                  <a:pos x="664" y="10"/>
                </a:cxn>
                <a:cxn ang="0">
                  <a:pos x="584" y="2"/>
                </a:cxn>
                <a:cxn ang="0">
                  <a:pos x="496" y="0"/>
                </a:cxn>
                <a:cxn ang="0">
                  <a:pos x="403" y="0"/>
                </a:cxn>
                <a:cxn ang="0">
                  <a:pos x="316" y="2"/>
                </a:cxn>
                <a:cxn ang="0">
                  <a:pos x="234" y="10"/>
                </a:cxn>
                <a:cxn ang="0">
                  <a:pos x="162" y="21"/>
                </a:cxn>
                <a:cxn ang="0">
                  <a:pos x="101" y="35"/>
                </a:cxn>
                <a:cxn ang="0">
                  <a:pos x="53" y="50"/>
                </a:cxn>
                <a:cxn ang="0">
                  <a:pos x="19" y="67"/>
                </a:cxn>
                <a:cxn ang="0">
                  <a:pos x="2" y="88"/>
                </a:cxn>
                <a:cxn ang="0">
                  <a:pos x="2" y="107"/>
                </a:cxn>
                <a:cxn ang="0">
                  <a:pos x="19" y="126"/>
                </a:cxn>
                <a:cxn ang="0">
                  <a:pos x="53" y="143"/>
                </a:cxn>
                <a:cxn ang="0">
                  <a:pos x="101" y="158"/>
                </a:cxn>
                <a:cxn ang="0">
                  <a:pos x="162" y="172"/>
                </a:cxn>
                <a:cxn ang="0">
                  <a:pos x="234" y="181"/>
                </a:cxn>
                <a:cxn ang="0">
                  <a:pos x="316" y="191"/>
                </a:cxn>
                <a:cxn ang="0">
                  <a:pos x="403" y="194"/>
                </a:cxn>
                <a:cxn ang="0">
                  <a:pos x="451" y="196"/>
                </a:cxn>
              </a:cxnLst>
              <a:rect l="0" t="0" r="r" b="b"/>
              <a:pathLst>
                <a:path w="899" h="196">
                  <a:moveTo>
                    <a:pt x="451" y="196"/>
                  </a:moveTo>
                  <a:lnTo>
                    <a:pt x="496" y="194"/>
                  </a:lnTo>
                  <a:lnTo>
                    <a:pt x="540" y="192"/>
                  </a:lnTo>
                  <a:lnTo>
                    <a:pt x="584" y="191"/>
                  </a:lnTo>
                  <a:lnTo>
                    <a:pt x="626" y="187"/>
                  </a:lnTo>
                  <a:lnTo>
                    <a:pt x="664" y="181"/>
                  </a:lnTo>
                  <a:lnTo>
                    <a:pt x="702" y="177"/>
                  </a:lnTo>
                  <a:lnTo>
                    <a:pt x="736" y="172"/>
                  </a:lnTo>
                  <a:lnTo>
                    <a:pt x="768" y="166"/>
                  </a:lnTo>
                  <a:lnTo>
                    <a:pt x="797" y="158"/>
                  </a:lnTo>
                  <a:lnTo>
                    <a:pt x="821" y="151"/>
                  </a:lnTo>
                  <a:lnTo>
                    <a:pt x="842" y="143"/>
                  </a:lnTo>
                  <a:lnTo>
                    <a:pt x="863" y="135"/>
                  </a:lnTo>
                  <a:lnTo>
                    <a:pt x="878" y="126"/>
                  </a:lnTo>
                  <a:lnTo>
                    <a:pt x="890" y="116"/>
                  </a:lnTo>
                  <a:lnTo>
                    <a:pt x="896" y="107"/>
                  </a:lnTo>
                  <a:lnTo>
                    <a:pt x="899" y="97"/>
                  </a:lnTo>
                  <a:lnTo>
                    <a:pt x="896" y="88"/>
                  </a:lnTo>
                  <a:lnTo>
                    <a:pt x="890" y="76"/>
                  </a:lnTo>
                  <a:lnTo>
                    <a:pt x="878" y="67"/>
                  </a:lnTo>
                  <a:lnTo>
                    <a:pt x="863" y="59"/>
                  </a:lnTo>
                  <a:lnTo>
                    <a:pt x="842" y="50"/>
                  </a:lnTo>
                  <a:lnTo>
                    <a:pt x="821" y="42"/>
                  </a:lnTo>
                  <a:lnTo>
                    <a:pt x="797" y="35"/>
                  </a:lnTo>
                  <a:lnTo>
                    <a:pt x="768" y="27"/>
                  </a:lnTo>
                  <a:lnTo>
                    <a:pt x="736" y="21"/>
                  </a:lnTo>
                  <a:lnTo>
                    <a:pt x="702" y="16"/>
                  </a:lnTo>
                  <a:lnTo>
                    <a:pt x="664" y="10"/>
                  </a:lnTo>
                  <a:lnTo>
                    <a:pt x="626" y="6"/>
                  </a:lnTo>
                  <a:lnTo>
                    <a:pt x="584" y="2"/>
                  </a:lnTo>
                  <a:lnTo>
                    <a:pt x="540" y="0"/>
                  </a:lnTo>
                  <a:lnTo>
                    <a:pt x="496" y="0"/>
                  </a:lnTo>
                  <a:lnTo>
                    <a:pt x="451" y="0"/>
                  </a:lnTo>
                  <a:lnTo>
                    <a:pt x="403" y="0"/>
                  </a:lnTo>
                  <a:lnTo>
                    <a:pt x="359" y="0"/>
                  </a:lnTo>
                  <a:lnTo>
                    <a:pt x="316" y="2"/>
                  </a:lnTo>
                  <a:lnTo>
                    <a:pt x="274" y="6"/>
                  </a:lnTo>
                  <a:lnTo>
                    <a:pt x="234" y="10"/>
                  </a:lnTo>
                  <a:lnTo>
                    <a:pt x="198" y="16"/>
                  </a:lnTo>
                  <a:lnTo>
                    <a:pt x="162" y="21"/>
                  </a:lnTo>
                  <a:lnTo>
                    <a:pt x="131" y="27"/>
                  </a:lnTo>
                  <a:lnTo>
                    <a:pt x="101" y="35"/>
                  </a:lnTo>
                  <a:lnTo>
                    <a:pt x="76" y="42"/>
                  </a:lnTo>
                  <a:lnTo>
                    <a:pt x="53" y="50"/>
                  </a:lnTo>
                  <a:lnTo>
                    <a:pt x="34" y="59"/>
                  </a:lnTo>
                  <a:lnTo>
                    <a:pt x="19" y="67"/>
                  </a:lnTo>
                  <a:lnTo>
                    <a:pt x="8" y="76"/>
                  </a:lnTo>
                  <a:lnTo>
                    <a:pt x="2" y="88"/>
                  </a:lnTo>
                  <a:lnTo>
                    <a:pt x="0" y="97"/>
                  </a:lnTo>
                  <a:lnTo>
                    <a:pt x="2" y="107"/>
                  </a:lnTo>
                  <a:lnTo>
                    <a:pt x="8" y="116"/>
                  </a:lnTo>
                  <a:lnTo>
                    <a:pt x="19" y="126"/>
                  </a:lnTo>
                  <a:lnTo>
                    <a:pt x="34" y="135"/>
                  </a:lnTo>
                  <a:lnTo>
                    <a:pt x="53" y="143"/>
                  </a:lnTo>
                  <a:lnTo>
                    <a:pt x="76" y="151"/>
                  </a:lnTo>
                  <a:lnTo>
                    <a:pt x="101" y="158"/>
                  </a:lnTo>
                  <a:lnTo>
                    <a:pt x="131" y="166"/>
                  </a:lnTo>
                  <a:lnTo>
                    <a:pt x="162" y="172"/>
                  </a:lnTo>
                  <a:lnTo>
                    <a:pt x="198" y="177"/>
                  </a:lnTo>
                  <a:lnTo>
                    <a:pt x="234" y="181"/>
                  </a:lnTo>
                  <a:lnTo>
                    <a:pt x="274" y="187"/>
                  </a:lnTo>
                  <a:lnTo>
                    <a:pt x="316" y="191"/>
                  </a:lnTo>
                  <a:lnTo>
                    <a:pt x="359" y="192"/>
                  </a:lnTo>
                  <a:lnTo>
                    <a:pt x="403" y="194"/>
                  </a:lnTo>
                  <a:lnTo>
                    <a:pt x="451" y="196"/>
                  </a:lnTo>
                  <a:lnTo>
                    <a:pt x="451" y="196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792"/>
            <p:cNvSpPr>
              <a:spLocks/>
            </p:cNvSpPr>
            <p:nvPr/>
          </p:nvSpPr>
          <p:spPr bwMode="auto">
            <a:xfrm>
              <a:off x="5364162" y="4213226"/>
              <a:ext cx="31750" cy="42863"/>
            </a:xfrm>
            <a:custGeom>
              <a:avLst/>
              <a:gdLst/>
              <a:ahLst/>
              <a:cxnLst>
                <a:cxn ang="0">
                  <a:pos x="27" y="53"/>
                </a:cxn>
                <a:cxn ang="0">
                  <a:pos x="25" y="49"/>
                </a:cxn>
                <a:cxn ang="0">
                  <a:pos x="21" y="47"/>
                </a:cxn>
                <a:cxn ang="0">
                  <a:pos x="17" y="40"/>
                </a:cxn>
                <a:cxn ang="0">
                  <a:pos x="12" y="34"/>
                </a:cxn>
                <a:cxn ang="0">
                  <a:pos x="6" y="25"/>
                </a:cxn>
                <a:cxn ang="0">
                  <a:pos x="2" y="19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6" y="2"/>
                </a:cxn>
                <a:cxn ang="0">
                  <a:pos x="12" y="0"/>
                </a:cxn>
                <a:cxn ang="0">
                  <a:pos x="40" y="9"/>
                </a:cxn>
                <a:cxn ang="0">
                  <a:pos x="27" y="53"/>
                </a:cxn>
                <a:cxn ang="0">
                  <a:pos x="27" y="53"/>
                </a:cxn>
              </a:cxnLst>
              <a:rect l="0" t="0" r="r" b="b"/>
              <a:pathLst>
                <a:path w="40" h="53">
                  <a:moveTo>
                    <a:pt x="27" y="53"/>
                  </a:moveTo>
                  <a:lnTo>
                    <a:pt x="25" y="49"/>
                  </a:lnTo>
                  <a:lnTo>
                    <a:pt x="21" y="47"/>
                  </a:lnTo>
                  <a:lnTo>
                    <a:pt x="17" y="40"/>
                  </a:lnTo>
                  <a:lnTo>
                    <a:pt x="12" y="34"/>
                  </a:lnTo>
                  <a:lnTo>
                    <a:pt x="6" y="25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6" y="2"/>
                  </a:lnTo>
                  <a:lnTo>
                    <a:pt x="12" y="0"/>
                  </a:lnTo>
                  <a:lnTo>
                    <a:pt x="40" y="9"/>
                  </a:lnTo>
                  <a:lnTo>
                    <a:pt x="27" y="53"/>
                  </a:lnTo>
                  <a:lnTo>
                    <a:pt x="27" y="53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793"/>
            <p:cNvSpPr>
              <a:spLocks/>
            </p:cNvSpPr>
            <p:nvPr/>
          </p:nvSpPr>
          <p:spPr bwMode="auto">
            <a:xfrm>
              <a:off x="3711575" y="5440363"/>
              <a:ext cx="288925" cy="147638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89" y="68"/>
                </a:cxn>
                <a:cxn ang="0">
                  <a:pos x="0" y="164"/>
                </a:cxn>
                <a:cxn ang="0">
                  <a:pos x="9" y="179"/>
                </a:cxn>
                <a:cxn ang="0">
                  <a:pos x="133" y="105"/>
                </a:cxn>
                <a:cxn ang="0">
                  <a:pos x="144" y="116"/>
                </a:cxn>
                <a:cxn ang="0">
                  <a:pos x="165" y="108"/>
                </a:cxn>
                <a:cxn ang="0">
                  <a:pos x="163" y="32"/>
                </a:cxn>
                <a:cxn ang="0">
                  <a:pos x="184" y="40"/>
                </a:cxn>
                <a:cxn ang="0">
                  <a:pos x="184" y="106"/>
                </a:cxn>
                <a:cxn ang="0">
                  <a:pos x="201" y="110"/>
                </a:cxn>
                <a:cxn ang="0">
                  <a:pos x="213" y="99"/>
                </a:cxn>
                <a:cxn ang="0">
                  <a:pos x="340" y="184"/>
                </a:cxn>
                <a:cxn ang="0">
                  <a:pos x="363" y="165"/>
                </a:cxn>
                <a:cxn ang="0">
                  <a:pos x="276" y="87"/>
                </a:cxn>
                <a:cxn ang="0">
                  <a:pos x="270" y="46"/>
                </a:cxn>
                <a:cxn ang="0">
                  <a:pos x="181" y="0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363" h="184">
                  <a:moveTo>
                    <a:pt x="91" y="44"/>
                  </a:moveTo>
                  <a:lnTo>
                    <a:pt x="89" y="68"/>
                  </a:lnTo>
                  <a:lnTo>
                    <a:pt x="0" y="164"/>
                  </a:lnTo>
                  <a:lnTo>
                    <a:pt x="9" y="179"/>
                  </a:lnTo>
                  <a:lnTo>
                    <a:pt x="133" y="105"/>
                  </a:lnTo>
                  <a:lnTo>
                    <a:pt x="144" y="116"/>
                  </a:lnTo>
                  <a:lnTo>
                    <a:pt x="165" y="108"/>
                  </a:lnTo>
                  <a:lnTo>
                    <a:pt x="163" y="32"/>
                  </a:lnTo>
                  <a:lnTo>
                    <a:pt x="184" y="40"/>
                  </a:lnTo>
                  <a:lnTo>
                    <a:pt x="184" y="106"/>
                  </a:lnTo>
                  <a:lnTo>
                    <a:pt x="201" y="110"/>
                  </a:lnTo>
                  <a:lnTo>
                    <a:pt x="213" y="99"/>
                  </a:lnTo>
                  <a:lnTo>
                    <a:pt x="340" y="184"/>
                  </a:lnTo>
                  <a:lnTo>
                    <a:pt x="363" y="165"/>
                  </a:lnTo>
                  <a:lnTo>
                    <a:pt x="276" y="87"/>
                  </a:lnTo>
                  <a:lnTo>
                    <a:pt x="270" y="46"/>
                  </a:lnTo>
                  <a:lnTo>
                    <a:pt x="181" y="0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78695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796"/>
            <p:cNvSpPr>
              <a:spLocks/>
            </p:cNvSpPr>
            <p:nvPr/>
          </p:nvSpPr>
          <p:spPr bwMode="auto">
            <a:xfrm>
              <a:off x="5418137" y="4291013"/>
              <a:ext cx="150812" cy="277813"/>
            </a:xfrm>
            <a:custGeom>
              <a:avLst/>
              <a:gdLst/>
              <a:ahLst/>
              <a:cxnLst>
                <a:cxn ang="0">
                  <a:pos x="43" y="103"/>
                </a:cxn>
                <a:cxn ang="0">
                  <a:pos x="45" y="101"/>
                </a:cxn>
                <a:cxn ang="0">
                  <a:pos x="55" y="104"/>
                </a:cxn>
                <a:cxn ang="0">
                  <a:pos x="59" y="106"/>
                </a:cxn>
                <a:cxn ang="0">
                  <a:pos x="62" y="114"/>
                </a:cxn>
                <a:cxn ang="0">
                  <a:pos x="64" y="118"/>
                </a:cxn>
                <a:cxn ang="0">
                  <a:pos x="66" y="125"/>
                </a:cxn>
                <a:cxn ang="0">
                  <a:pos x="68" y="131"/>
                </a:cxn>
                <a:cxn ang="0">
                  <a:pos x="70" y="139"/>
                </a:cxn>
                <a:cxn ang="0">
                  <a:pos x="70" y="146"/>
                </a:cxn>
                <a:cxn ang="0">
                  <a:pos x="70" y="152"/>
                </a:cxn>
                <a:cxn ang="0">
                  <a:pos x="68" y="160"/>
                </a:cxn>
                <a:cxn ang="0">
                  <a:pos x="68" y="167"/>
                </a:cxn>
                <a:cxn ang="0">
                  <a:pos x="68" y="173"/>
                </a:cxn>
                <a:cxn ang="0">
                  <a:pos x="66" y="179"/>
                </a:cxn>
                <a:cxn ang="0">
                  <a:pos x="64" y="184"/>
                </a:cxn>
                <a:cxn ang="0">
                  <a:pos x="64" y="190"/>
                </a:cxn>
                <a:cxn ang="0">
                  <a:pos x="61" y="198"/>
                </a:cxn>
                <a:cxn ang="0">
                  <a:pos x="59" y="205"/>
                </a:cxn>
                <a:cxn ang="0">
                  <a:pos x="55" y="207"/>
                </a:cxn>
                <a:cxn ang="0">
                  <a:pos x="55" y="211"/>
                </a:cxn>
                <a:cxn ang="0">
                  <a:pos x="0" y="232"/>
                </a:cxn>
                <a:cxn ang="0">
                  <a:pos x="21" y="295"/>
                </a:cxn>
                <a:cxn ang="0">
                  <a:pos x="59" y="350"/>
                </a:cxn>
                <a:cxn ang="0">
                  <a:pos x="99" y="335"/>
                </a:cxn>
                <a:cxn ang="0">
                  <a:pos x="157" y="264"/>
                </a:cxn>
                <a:cxn ang="0">
                  <a:pos x="180" y="215"/>
                </a:cxn>
                <a:cxn ang="0">
                  <a:pos x="180" y="213"/>
                </a:cxn>
                <a:cxn ang="0">
                  <a:pos x="182" y="207"/>
                </a:cxn>
                <a:cxn ang="0">
                  <a:pos x="182" y="201"/>
                </a:cxn>
                <a:cxn ang="0">
                  <a:pos x="184" y="196"/>
                </a:cxn>
                <a:cxn ang="0">
                  <a:pos x="186" y="186"/>
                </a:cxn>
                <a:cxn ang="0">
                  <a:pos x="188" y="177"/>
                </a:cxn>
                <a:cxn ang="0">
                  <a:pos x="188" y="169"/>
                </a:cxn>
                <a:cxn ang="0">
                  <a:pos x="190" y="163"/>
                </a:cxn>
                <a:cxn ang="0">
                  <a:pos x="188" y="152"/>
                </a:cxn>
                <a:cxn ang="0">
                  <a:pos x="184" y="141"/>
                </a:cxn>
                <a:cxn ang="0">
                  <a:pos x="182" y="133"/>
                </a:cxn>
                <a:cxn ang="0">
                  <a:pos x="178" y="125"/>
                </a:cxn>
                <a:cxn ang="0">
                  <a:pos x="177" y="118"/>
                </a:cxn>
                <a:cxn ang="0">
                  <a:pos x="175" y="112"/>
                </a:cxn>
                <a:cxn ang="0">
                  <a:pos x="173" y="103"/>
                </a:cxn>
                <a:cxn ang="0">
                  <a:pos x="169" y="97"/>
                </a:cxn>
                <a:cxn ang="0">
                  <a:pos x="167" y="89"/>
                </a:cxn>
                <a:cxn ang="0">
                  <a:pos x="165" y="85"/>
                </a:cxn>
                <a:cxn ang="0">
                  <a:pos x="163" y="74"/>
                </a:cxn>
                <a:cxn ang="0">
                  <a:pos x="159" y="70"/>
                </a:cxn>
                <a:cxn ang="0">
                  <a:pos x="156" y="65"/>
                </a:cxn>
                <a:cxn ang="0">
                  <a:pos x="152" y="61"/>
                </a:cxn>
                <a:cxn ang="0">
                  <a:pos x="144" y="57"/>
                </a:cxn>
                <a:cxn ang="0">
                  <a:pos x="138" y="53"/>
                </a:cxn>
                <a:cxn ang="0">
                  <a:pos x="127" y="46"/>
                </a:cxn>
                <a:cxn ang="0">
                  <a:pos x="121" y="44"/>
                </a:cxn>
                <a:cxn ang="0">
                  <a:pos x="119" y="38"/>
                </a:cxn>
                <a:cxn ang="0">
                  <a:pos x="119" y="32"/>
                </a:cxn>
                <a:cxn ang="0">
                  <a:pos x="118" y="23"/>
                </a:cxn>
                <a:cxn ang="0">
                  <a:pos x="118" y="17"/>
                </a:cxn>
                <a:cxn ang="0">
                  <a:pos x="108" y="11"/>
                </a:cxn>
                <a:cxn ang="0">
                  <a:pos x="100" y="7"/>
                </a:cxn>
                <a:cxn ang="0">
                  <a:pos x="91" y="2"/>
                </a:cxn>
                <a:cxn ang="0">
                  <a:pos x="89" y="0"/>
                </a:cxn>
                <a:cxn ang="0">
                  <a:pos x="43" y="103"/>
                </a:cxn>
                <a:cxn ang="0">
                  <a:pos x="43" y="103"/>
                </a:cxn>
              </a:cxnLst>
              <a:rect l="0" t="0" r="r" b="b"/>
              <a:pathLst>
                <a:path w="190" h="350">
                  <a:moveTo>
                    <a:pt x="43" y="103"/>
                  </a:moveTo>
                  <a:lnTo>
                    <a:pt x="45" y="101"/>
                  </a:lnTo>
                  <a:lnTo>
                    <a:pt x="55" y="104"/>
                  </a:lnTo>
                  <a:lnTo>
                    <a:pt x="59" y="106"/>
                  </a:lnTo>
                  <a:lnTo>
                    <a:pt x="62" y="114"/>
                  </a:lnTo>
                  <a:lnTo>
                    <a:pt x="64" y="118"/>
                  </a:lnTo>
                  <a:lnTo>
                    <a:pt x="66" y="125"/>
                  </a:lnTo>
                  <a:lnTo>
                    <a:pt x="68" y="131"/>
                  </a:lnTo>
                  <a:lnTo>
                    <a:pt x="70" y="139"/>
                  </a:lnTo>
                  <a:lnTo>
                    <a:pt x="70" y="146"/>
                  </a:lnTo>
                  <a:lnTo>
                    <a:pt x="70" y="152"/>
                  </a:lnTo>
                  <a:lnTo>
                    <a:pt x="68" y="160"/>
                  </a:lnTo>
                  <a:lnTo>
                    <a:pt x="68" y="167"/>
                  </a:lnTo>
                  <a:lnTo>
                    <a:pt x="68" y="173"/>
                  </a:lnTo>
                  <a:lnTo>
                    <a:pt x="66" y="179"/>
                  </a:lnTo>
                  <a:lnTo>
                    <a:pt x="64" y="184"/>
                  </a:lnTo>
                  <a:lnTo>
                    <a:pt x="64" y="190"/>
                  </a:lnTo>
                  <a:lnTo>
                    <a:pt x="61" y="198"/>
                  </a:lnTo>
                  <a:lnTo>
                    <a:pt x="59" y="205"/>
                  </a:lnTo>
                  <a:lnTo>
                    <a:pt x="55" y="207"/>
                  </a:lnTo>
                  <a:lnTo>
                    <a:pt x="55" y="211"/>
                  </a:lnTo>
                  <a:lnTo>
                    <a:pt x="0" y="232"/>
                  </a:lnTo>
                  <a:lnTo>
                    <a:pt x="21" y="295"/>
                  </a:lnTo>
                  <a:lnTo>
                    <a:pt x="59" y="350"/>
                  </a:lnTo>
                  <a:lnTo>
                    <a:pt x="99" y="335"/>
                  </a:lnTo>
                  <a:lnTo>
                    <a:pt x="157" y="264"/>
                  </a:lnTo>
                  <a:lnTo>
                    <a:pt x="180" y="215"/>
                  </a:lnTo>
                  <a:lnTo>
                    <a:pt x="180" y="213"/>
                  </a:lnTo>
                  <a:lnTo>
                    <a:pt x="182" y="207"/>
                  </a:lnTo>
                  <a:lnTo>
                    <a:pt x="182" y="201"/>
                  </a:lnTo>
                  <a:lnTo>
                    <a:pt x="184" y="196"/>
                  </a:lnTo>
                  <a:lnTo>
                    <a:pt x="186" y="186"/>
                  </a:lnTo>
                  <a:lnTo>
                    <a:pt x="188" y="177"/>
                  </a:lnTo>
                  <a:lnTo>
                    <a:pt x="188" y="169"/>
                  </a:lnTo>
                  <a:lnTo>
                    <a:pt x="190" y="163"/>
                  </a:lnTo>
                  <a:lnTo>
                    <a:pt x="188" y="152"/>
                  </a:lnTo>
                  <a:lnTo>
                    <a:pt x="184" y="141"/>
                  </a:lnTo>
                  <a:lnTo>
                    <a:pt x="182" y="133"/>
                  </a:lnTo>
                  <a:lnTo>
                    <a:pt x="178" y="125"/>
                  </a:lnTo>
                  <a:lnTo>
                    <a:pt x="177" y="118"/>
                  </a:lnTo>
                  <a:lnTo>
                    <a:pt x="175" y="112"/>
                  </a:lnTo>
                  <a:lnTo>
                    <a:pt x="173" y="103"/>
                  </a:lnTo>
                  <a:lnTo>
                    <a:pt x="169" y="97"/>
                  </a:lnTo>
                  <a:lnTo>
                    <a:pt x="167" y="89"/>
                  </a:lnTo>
                  <a:lnTo>
                    <a:pt x="165" y="85"/>
                  </a:lnTo>
                  <a:lnTo>
                    <a:pt x="163" y="74"/>
                  </a:lnTo>
                  <a:lnTo>
                    <a:pt x="159" y="70"/>
                  </a:lnTo>
                  <a:lnTo>
                    <a:pt x="156" y="65"/>
                  </a:lnTo>
                  <a:lnTo>
                    <a:pt x="152" y="61"/>
                  </a:lnTo>
                  <a:lnTo>
                    <a:pt x="144" y="57"/>
                  </a:lnTo>
                  <a:lnTo>
                    <a:pt x="138" y="53"/>
                  </a:lnTo>
                  <a:lnTo>
                    <a:pt x="127" y="46"/>
                  </a:lnTo>
                  <a:lnTo>
                    <a:pt x="121" y="44"/>
                  </a:lnTo>
                  <a:lnTo>
                    <a:pt x="119" y="38"/>
                  </a:lnTo>
                  <a:lnTo>
                    <a:pt x="119" y="32"/>
                  </a:lnTo>
                  <a:lnTo>
                    <a:pt x="118" y="23"/>
                  </a:lnTo>
                  <a:lnTo>
                    <a:pt x="118" y="17"/>
                  </a:lnTo>
                  <a:lnTo>
                    <a:pt x="108" y="11"/>
                  </a:lnTo>
                  <a:lnTo>
                    <a:pt x="100" y="7"/>
                  </a:lnTo>
                  <a:lnTo>
                    <a:pt x="91" y="2"/>
                  </a:lnTo>
                  <a:lnTo>
                    <a:pt x="89" y="0"/>
                  </a:lnTo>
                  <a:lnTo>
                    <a:pt x="43" y="103"/>
                  </a:lnTo>
                  <a:lnTo>
                    <a:pt x="43" y="10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797"/>
            <p:cNvSpPr>
              <a:spLocks/>
            </p:cNvSpPr>
            <p:nvPr/>
          </p:nvSpPr>
          <p:spPr bwMode="auto">
            <a:xfrm>
              <a:off x="4895850" y="3968751"/>
              <a:ext cx="631825" cy="1592263"/>
            </a:xfrm>
            <a:custGeom>
              <a:avLst/>
              <a:gdLst/>
              <a:ahLst/>
              <a:cxnLst>
                <a:cxn ang="0">
                  <a:pos x="777" y="2"/>
                </a:cxn>
                <a:cxn ang="0">
                  <a:pos x="762" y="0"/>
                </a:cxn>
                <a:cxn ang="0">
                  <a:pos x="743" y="2"/>
                </a:cxn>
                <a:cxn ang="0">
                  <a:pos x="734" y="9"/>
                </a:cxn>
                <a:cxn ang="0">
                  <a:pos x="726" y="19"/>
                </a:cxn>
                <a:cxn ang="0">
                  <a:pos x="713" y="32"/>
                </a:cxn>
                <a:cxn ang="0">
                  <a:pos x="698" y="45"/>
                </a:cxn>
                <a:cxn ang="0">
                  <a:pos x="680" y="59"/>
                </a:cxn>
                <a:cxn ang="0">
                  <a:pos x="667" y="70"/>
                </a:cxn>
                <a:cxn ang="0">
                  <a:pos x="656" y="85"/>
                </a:cxn>
                <a:cxn ang="0">
                  <a:pos x="652" y="102"/>
                </a:cxn>
                <a:cxn ang="0">
                  <a:pos x="656" y="118"/>
                </a:cxn>
                <a:cxn ang="0">
                  <a:pos x="661" y="131"/>
                </a:cxn>
                <a:cxn ang="0">
                  <a:pos x="667" y="144"/>
                </a:cxn>
                <a:cxn ang="0">
                  <a:pos x="675" y="152"/>
                </a:cxn>
                <a:cxn ang="0">
                  <a:pos x="593" y="454"/>
                </a:cxn>
                <a:cxn ang="0">
                  <a:pos x="456" y="650"/>
                </a:cxn>
                <a:cxn ang="0">
                  <a:pos x="332" y="736"/>
                </a:cxn>
                <a:cxn ang="0">
                  <a:pos x="251" y="896"/>
                </a:cxn>
                <a:cxn ang="0">
                  <a:pos x="306" y="1082"/>
                </a:cxn>
                <a:cxn ang="0">
                  <a:pos x="281" y="1183"/>
                </a:cxn>
                <a:cxn ang="0">
                  <a:pos x="180" y="1198"/>
                </a:cxn>
                <a:cxn ang="0">
                  <a:pos x="171" y="1205"/>
                </a:cxn>
                <a:cxn ang="0">
                  <a:pos x="148" y="1234"/>
                </a:cxn>
                <a:cxn ang="0">
                  <a:pos x="118" y="1274"/>
                </a:cxn>
                <a:cxn ang="0">
                  <a:pos x="83" y="1331"/>
                </a:cxn>
                <a:cxn ang="0">
                  <a:pos x="47" y="1396"/>
                </a:cxn>
                <a:cxn ang="0">
                  <a:pos x="21" y="1470"/>
                </a:cxn>
                <a:cxn ang="0">
                  <a:pos x="4" y="1550"/>
                </a:cxn>
                <a:cxn ang="0">
                  <a:pos x="4" y="1635"/>
                </a:cxn>
                <a:cxn ang="0">
                  <a:pos x="15" y="1713"/>
                </a:cxn>
                <a:cxn ang="0">
                  <a:pos x="30" y="1780"/>
                </a:cxn>
                <a:cxn ang="0">
                  <a:pos x="53" y="1835"/>
                </a:cxn>
                <a:cxn ang="0">
                  <a:pos x="81" y="1884"/>
                </a:cxn>
                <a:cxn ang="0">
                  <a:pos x="120" y="1922"/>
                </a:cxn>
                <a:cxn ang="0">
                  <a:pos x="167" y="1955"/>
                </a:cxn>
                <a:cxn ang="0">
                  <a:pos x="226" y="1981"/>
                </a:cxn>
                <a:cxn ang="0">
                  <a:pos x="300" y="2004"/>
                </a:cxn>
                <a:cxn ang="0">
                  <a:pos x="547" y="1949"/>
                </a:cxn>
                <a:cxn ang="0">
                  <a:pos x="667" y="1835"/>
                </a:cxn>
                <a:cxn ang="0">
                  <a:pos x="745" y="1548"/>
                </a:cxn>
                <a:cxn ang="0">
                  <a:pos x="682" y="1280"/>
                </a:cxn>
                <a:cxn ang="0">
                  <a:pos x="625" y="1166"/>
                </a:cxn>
                <a:cxn ang="0">
                  <a:pos x="669" y="1095"/>
                </a:cxn>
                <a:cxn ang="0">
                  <a:pos x="732" y="1097"/>
                </a:cxn>
                <a:cxn ang="0">
                  <a:pos x="770" y="890"/>
                </a:cxn>
                <a:cxn ang="0">
                  <a:pos x="707" y="740"/>
                </a:cxn>
                <a:cxn ang="0">
                  <a:pos x="648" y="572"/>
                </a:cxn>
                <a:cxn ang="0">
                  <a:pos x="696" y="336"/>
                </a:cxn>
                <a:cxn ang="0">
                  <a:pos x="757" y="171"/>
                </a:cxn>
                <a:cxn ang="0">
                  <a:pos x="768" y="165"/>
                </a:cxn>
                <a:cxn ang="0">
                  <a:pos x="781" y="158"/>
                </a:cxn>
                <a:cxn ang="0">
                  <a:pos x="793" y="148"/>
                </a:cxn>
                <a:cxn ang="0">
                  <a:pos x="795" y="137"/>
                </a:cxn>
                <a:cxn ang="0">
                  <a:pos x="793" y="120"/>
                </a:cxn>
                <a:cxn ang="0">
                  <a:pos x="787" y="102"/>
                </a:cxn>
                <a:cxn ang="0">
                  <a:pos x="783" y="93"/>
                </a:cxn>
                <a:cxn ang="0">
                  <a:pos x="781" y="4"/>
                </a:cxn>
              </a:cxnLst>
              <a:rect l="0" t="0" r="r" b="b"/>
              <a:pathLst>
                <a:path w="796" h="2004">
                  <a:moveTo>
                    <a:pt x="781" y="4"/>
                  </a:moveTo>
                  <a:lnTo>
                    <a:pt x="777" y="2"/>
                  </a:lnTo>
                  <a:lnTo>
                    <a:pt x="772" y="2"/>
                  </a:lnTo>
                  <a:lnTo>
                    <a:pt x="762" y="0"/>
                  </a:lnTo>
                  <a:lnTo>
                    <a:pt x="753" y="2"/>
                  </a:lnTo>
                  <a:lnTo>
                    <a:pt x="743" y="2"/>
                  </a:lnTo>
                  <a:lnTo>
                    <a:pt x="738" y="7"/>
                  </a:lnTo>
                  <a:lnTo>
                    <a:pt x="734" y="9"/>
                  </a:lnTo>
                  <a:lnTo>
                    <a:pt x="730" y="13"/>
                  </a:lnTo>
                  <a:lnTo>
                    <a:pt x="726" y="19"/>
                  </a:lnTo>
                  <a:lnTo>
                    <a:pt x="720" y="26"/>
                  </a:lnTo>
                  <a:lnTo>
                    <a:pt x="713" y="32"/>
                  </a:lnTo>
                  <a:lnTo>
                    <a:pt x="705" y="40"/>
                  </a:lnTo>
                  <a:lnTo>
                    <a:pt x="698" y="45"/>
                  </a:lnTo>
                  <a:lnTo>
                    <a:pt x="690" y="53"/>
                  </a:lnTo>
                  <a:lnTo>
                    <a:pt x="680" y="59"/>
                  </a:lnTo>
                  <a:lnTo>
                    <a:pt x="675" y="64"/>
                  </a:lnTo>
                  <a:lnTo>
                    <a:pt x="667" y="70"/>
                  </a:lnTo>
                  <a:lnTo>
                    <a:pt x="661" y="76"/>
                  </a:lnTo>
                  <a:lnTo>
                    <a:pt x="656" y="85"/>
                  </a:lnTo>
                  <a:lnTo>
                    <a:pt x="652" y="95"/>
                  </a:lnTo>
                  <a:lnTo>
                    <a:pt x="652" y="102"/>
                  </a:lnTo>
                  <a:lnTo>
                    <a:pt x="656" y="112"/>
                  </a:lnTo>
                  <a:lnTo>
                    <a:pt x="656" y="118"/>
                  </a:lnTo>
                  <a:lnTo>
                    <a:pt x="660" y="123"/>
                  </a:lnTo>
                  <a:lnTo>
                    <a:pt x="661" y="131"/>
                  </a:lnTo>
                  <a:lnTo>
                    <a:pt x="665" y="139"/>
                  </a:lnTo>
                  <a:lnTo>
                    <a:pt x="667" y="144"/>
                  </a:lnTo>
                  <a:lnTo>
                    <a:pt x="671" y="150"/>
                  </a:lnTo>
                  <a:lnTo>
                    <a:pt x="675" y="152"/>
                  </a:lnTo>
                  <a:lnTo>
                    <a:pt x="675" y="156"/>
                  </a:lnTo>
                  <a:lnTo>
                    <a:pt x="593" y="454"/>
                  </a:lnTo>
                  <a:lnTo>
                    <a:pt x="542" y="549"/>
                  </a:lnTo>
                  <a:lnTo>
                    <a:pt x="456" y="650"/>
                  </a:lnTo>
                  <a:lnTo>
                    <a:pt x="391" y="696"/>
                  </a:lnTo>
                  <a:lnTo>
                    <a:pt x="332" y="736"/>
                  </a:lnTo>
                  <a:lnTo>
                    <a:pt x="279" y="808"/>
                  </a:lnTo>
                  <a:lnTo>
                    <a:pt x="251" y="896"/>
                  </a:lnTo>
                  <a:lnTo>
                    <a:pt x="245" y="966"/>
                  </a:lnTo>
                  <a:lnTo>
                    <a:pt x="306" y="1082"/>
                  </a:lnTo>
                  <a:lnTo>
                    <a:pt x="310" y="1148"/>
                  </a:lnTo>
                  <a:lnTo>
                    <a:pt x="281" y="1183"/>
                  </a:lnTo>
                  <a:lnTo>
                    <a:pt x="222" y="1202"/>
                  </a:lnTo>
                  <a:lnTo>
                    <a:pt x="180" y="1198"/>
                  </a:lnTo>
                  <a:lnTo>
                    <a:pt x="177" y="1200"/>
                  </a:lnTo>
                  <a:lnTo>
                    <a:pt x="171" y="1205"/>
                  </a:lnTo>
                  <a:lnTo>
                    <a:pt x="159" y="1219"/>
                  </a:lnTo>
                  <a:lnTo>
                    <a:pt x="148" y="1234"/>
                  </a:lnTo>
                  <a:lnTo>
                    <a:pt x="133" y="1251"/>
                  </a:lnTo>
                  <a:lnTo>
                    <a:pt x="118" y="1274"/>
                  </a:lnTo>
                  <a:lnTo>
                    <a:pt x="99" y="1301"/>
                  </a:lnTo>
                  <a:lnTo>
                    <a:pt x="83" y="1331"/>
                  </a:lnTo>
                  <a:lnTo>
                    <a:pt x="64" y="1361"/>
                  </a:lnTo>
                  <a:lnTo>
                    <a:pt x="47" y="1396"/>
                  </a:lnTo>
                  <a:lnTo>
                    <a:pt x="32" y="1432"/>
                  </a:lnTo>
                  <a:lnTo>
                    <a:pt x="21" y="1470"/>
                  </a:lnTo>
                  <a:lnTo>
                    <a:pt x="9" y="1510"/>
                  </a:lnTo>
                  <a:lnTo>
                    <a:pt x="4" y="1550"/>
                  </a:lnTo>
                  <a:lnTo>
                    <a:pt x="0" y="1592"/>
                  </a:lnTo>
                  <a:lnTo>
                    <a:pt x="4" y="1635"/>
                  </a:lnTo>
                  <a:lnTo>
                    <a:pt x="7" y="1673"/>
                  </a:lnTo>
                  <a:lnTo>
                    <a:pt x="15" y="1713"/>
                  </a:lnTo>
                  <a:lnTo>
                    <a:pt x="21" y="1746"/>
                  </a:lnTo>
                  <a:lnTo>
                    <a:pt x="30" y="1780"/>
                  </a:lnTo>
                  <a:lnTo>
                    <a:pt x="40" y="1808"/>
                  </a:lnTo>
                  <a:lnTo>
                    <a:pt x="53" y="1835"/>
                  </a:lnTo>
                  <a:lnTo>
                    <a:pt x="64" y="1860"/>
                  </a:lnTo>
                  <a:lnTo>
                    <a:pt x="81" y="1884"/>
                  </a:lnTo>
                  <a:lnTo>
                    <a:pt x="99" y="1903"/>
                  </a:lnTo>
                  <a:lnTo>
                    <a:pt x="120" y="1922"/>
                  </a:lnTo>
                  <a:lnTo>
                    <a:pt x="140" y="1940"/>
                  </a:lnTo>
                  <a:lnTo>
                    <a:pt x="167" y="1955"/>
                  </a:lnTo>
                  <a:lnTo>
                    <a:pt x="196" y="1968"/>
                  </a:lnTo>
                  <a:lnTo>
                    <a:pt x="226" y="1981"/>
                  </a:lnTo>
                  <a:lnTo>
                    <a:pt x="262" y="1993"/>
                  </a:lnTo>
                  <a:lnTo>
                    <a:pt x="300" y="2004"/>
                  </a:lnTo>
                  <a:lnTo>
                    <a:pt x="456" y="1995"/>
                  </a:lnTo>
                  <a:lnTo>
                    <a:pt x="547" y="1949"/>
                  </a:lnTo>
                  <a:lnTo>
                    <a:pt x="601" y="1917"/>
                  </a:lnTo>
                  <a:lnTo>
                    <a:pt x="667" y="1835"/>
                  </a:lnTo>
                  <a:lnTo>
                    <a:pt x="705" y="1749"/>
                  </a:lnTo>
                  <a:lnTo>
                    <a:pt x="745" y="1548"/>
                  </a:lnTo>
                  <a:lnTo>
                    <a:pt x="743" y="1316"/>
                  </a:lnTo>
                  <a:lnTo>
                    <a:pt x="682" y="1280"/>
                  </a:lnTo>
                  <a:lnTo>
                    <a:pt x="635" y="1232"/>
                  </a:lnTo>
                  <a:lnTo>
                    <a:pt x="625" y="1166"/>
                  </a:lnTo>
                  <a:lnTo>
                    <a:pt x="648" y="1120"/>
                  </a:lnTo>
                  <a:lnTo>
                    <a:pt x="669" y="1095"/>
                  </a:lnTo>
                  <a:lnTo>
                    <a:pt x="717" y="1107"/>
                  </a:lnTo>
                  <a:lnTo>
                    <a:pt x="732" y="1097"/>
                  </a:lnTo>
                  <a:lnTo>
                    <a:pt x="766" y="993"/>
                  </a:lnTo>
                  <a:lnTo>
                    <a:pt x="770" y="890"/>
                  </a:lnTo>
                  <a:lnTo>
                    <a:pt x="757" y="818"/>
                  </a:lnTo>
                  <a:lnTo>
                    <a:pt x="707" y="740"/>
                  </a:lnTo>
                  <a:lnTo>
                    <a:pt x="652" y="631"/>
                  </a:lnTo>
                  <a:lnTo>
                    <a:pt x="648" y="572"/>
                  </a:lnTo>
                  <a:lnTo>
                    <a:pt x="660" y="508"/>
                  </a:lnTo>
                  <a:lnTo>
                    <a:pt x="696" y="336"/>
                  </a:lnTo>
                  <a:lnTo>
                    <a:pt x="757" y="171"/>
                  </a:lnTo>
                  <a:lnTo>
                    <a:pt x="757" y="171"/>
                  </a:lnTo>
                  <a:lnTo>
                    <a:pt x="762" y="169"/>
                  </a:lnTo>
                  <a:lnTo>
                    <a:pt x="768" y="165"/>
                  </a:lnTo>
                  <a:lnTo>
                    <a:pt x="776" y="163"/>
                  </a:lnTo>
                  <a:lnTo>
                    <a:pt x="781" y="158"/>
                  </a:lnTo>
                  <a:lnTo>
                    <a:pt x="787" y="154"/>
                  </a:lnTo>
                  <a:lnTo>
                    <a:pt x="793" y="148"/>
                  </a:lnTo>
                  <a:lnTo>
                    <a:pt x="796" y="144"/>
                  </a:lnTo>
                  <a:lnTo>
                    <a:pt x="795" y="137"/>
                  </a:lnTo>
                  <a:lnTo>
                    <a:pt x="795" y="129"/>
                  </a:lnTo>
                  <a:lnTo>
                    <a:pt x="793" y="120"/>
                  </a:lnTo>
                  <a:lnTo>
                    <a:pt x="791" y="112"/>
                  </a:lnTo>
                  <a:lnTo>
                    <a:pt x="787" y="102"/>
                  </a:lnTo>
                  <a:lnTo>
                    <a:pt x="785" y="97"/>
                  </a:lnTo>
                  <a:lnTo>
                    <a:pt x="783" y="93"/>
                  </a:lnTo>
                  <a:lnTo>
                    <a:pt x="789" y="15"/>
                  </a:lnTo>
                  <a:lnTo>
                    <a:pt x="781" y="4"/>
                  </a:lnTo>
                  <a:lnTo>
                    <a:pt x="781" y="4"/>
                  </a:lnTo>
                  <a:close/>
                </a:path>
              </a:pathLst>
            </a:custGeom>
            <a:solidFill>
              <a:srgbClr val="CC80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798"/>
            <p:cNvSpPr>
              <a:spLocks/>
            </p:cNvSpPr>
            <p:nvPr/>
          </p:nvSpPr>
          <p:spPr bwMode="auto">
            <a:xfrm>
              <a:off x="3527425" y="4524376"/>
              <a:ext cx="566737" cy="641350"/>
            </a:xfrm>
            <a:custGeom>
              <a:avLst/>
              <a:gdLst/>
              <a:ahLst/>
              <a:cxnLst>
                <a:cxn ang="0">
                  <a:pos x="257" y="26"/>
                </a:cxn>
                <a:cxn ang="0">
                  <a:pos x="251" y="30"/>
                </a:cxn>
                <a:cxn ang="0">
                  <a:pos x="236" y="41"/>
                </a:cxn>
                <a:cxn ang="0">
                  <a:pos x="215" y="59"/>
                </a:cxn>
                <a:cxn ang="0">
                  <a:pos x="192" y="80"/>
                </a:cxn>
                <a:cxn ang="0">
                  <a:pos x="165" y="100"/>
                </a:cxn>
                <a:cxn ang="0">
                  <a:pos x="144" y="119"/>
                </a:cxn>
                <a:cxn ang="0">
                  <a:pos x="125" y="135"/>
                </a:cxn>
                <a:cxn ang="0">
                  <a:pos x="116" y="146"/>
                </a:cxn>
                <a:cxn ang="0">
                  <a:pos x="106" y="157"/>
                </a:cxn>
                <a:cxn ang="0">
                  <a:pos x="95" y="182"/>
                </a:cxn>
                <a:cxn ang="0">
                  <a:pos x="80" y="216"/>
                </a:cxn>
                <a:cxn ang="0">
                  <a:pos x="65" y="254"/>
                </a:cxn>
                <a:cxn ang="0">
                  <a:pos x="47" y="293"/>
                </a:cxn>
                <a:cxn ang="0">
                  <a:pos x="34" y="327"/>
                </a:cxn>
                <a:cxn ang="0">
                  <a:pos x="23" y="355"/>
                </a:cxn>
                <a:cxn ang="0">
                  <a:pos x="17" y="370"/>
                </a:cxn>
                <a:cxn ang="0">
                  <a:pos x="9" y="389"/>
                </a:cxn>
                <a:cxn ang="0">
                  <a:pos x="6" y="401"/>
                </a:cxn>
                <a:cxn ang="0">
                  <a:pos x="4" y="416"/>
                </a:cxn>
                <a:cxn ang="0">
                  <a:pos x="0" y="429"/>
                </a:cxn>
                <a:cxn ang="0">
                  <a:pos x="0" y="441"/>
                </a:cxn>
                <a:cxn ang="0">
                  <a:pos x="6" y="466"/>
                </a:cxn>
                <a:cxn ang="0">
                  <a:pos x="15" y="485"/>
                </a:cxn>
                <a:cxn ang="0">
                  <a:pos x="30" y="496"/>
                </a:cxn>
                <a:cxn ang="0">
                  <a:pos x="44" y="504"/>
                </a:cxn>
                <a:cxn ang="0">
                  <a:pos x="51" y="507"/>
                </a:cxn>
                <a:cxn ang="0">
                  <a:pos x="163" y="466"/>
                </a:cxn>
                <a:cxn ang="0">
                  <a:pos x="205" y="766"/>
                </a:cxn>
                <a:cxn ang="0">
                  <a:pos x="312" y="711"/>
                </a:cxn>
                <a:cxn ang="0">
                  <a:pos x="338" y="720"/>
                </a:cxn>
                <a:cxn ang="0">
                  <a:pos x="477" y="808"/>
                </a:cxn>
                <a:cxn ang="0">
                  <a:pos x="544" y="597"/>
                </a:cxn>
                <a:cxn ang="0">
                  <a:pos x="603" y="454"/>
                </a:cxn>
                <a:cxn ang="0">
                  <a:pos x="606" y="441"/>
                </a:cxn>
                <a:cxn ang="0">
                  <a:pos x="620" y="414"/>
                </a:cxn>
                <a:cxn ang="0">
                  <a:pos x="637" y="372"/>
                </a:cxn>
                <a:cxn ang="0">
                  <a:pos x="658" y="327"/>
                </a:cxn>
                <a:cxn ang="0">
                  <a:pos x="677" y="277"/>
                </a:cxn>
                <a:cxn ang="0">
                  <a:pos x="694" y="235"/>
                </a:cxn>
                <a:cxn ang="0">
                  <a:pos x="707" y="205"/>
                </a:cxn>
                <a:cxn ang="0">
                  <a:pos x="713" y="192"/>
                </a:cxn>
                <a:cxn ang="0">
                  <a:pos x="709" y="173"/>
                </a:cxn>
                <a:cxn ang="0">
                  <a:pos x="703" y="161"/>
                </a:cxn>
                <a:cxn ang="0">
                  <a:pos x="506" y="3"/>
                </a:cxn>
                <a:cxn ang="0">
                  <a:pos x="340" y="0"/>
                </a:cxn>
              </a:cxnLst>
              <a:rect l="0" t="0" r="r" b="b"/>
              <a:pathLst>
                <a:path w="713" h="808">
                  <a:moveTo>
                    <a:pt x="340" y="0"/>
                  </a:moveTo>
                  <a:lnTo>
                    <a:pt x="257" y="26"/>
                  </a:lnTo>
                  <a:lnTo>
                    <a:pt x="255" y="26"/>
                  </a:lnTo>
                  <a:lnTo>
                    <a:pt x="251" y="30"/>
                  </a:lnTo>
                  <a:lnTo>
                    <a:pt x="243" y="34"/>
                  </a:lnTo>
                  <a:lnTo>
                    <a:pt x="236" y="41"/>
                  </a:lnTo>
                  <a:lnTo>
                    <a:pt x="226" y="49"/>
                  </a:lnTo>
                  <a:lnTo>
                    <a:pt x="215" y="59"/>
                  </a:lnTo>
                  <a:lnTo>
                    <a:pt x="203" y="70"/>
                  </a:lnTo>
                  <a:lnTo>
                    <a:pt x="192" y="80"/>
                  </a:lnTo>
                  <a:lnTo>
                    <a:pt x="177" y="89"/>
                  </a:lnTo>
                  <a:lnTo>
                    <a:pt x="165" y="100"/>
                  </a:lnTo>
                  <a:lnTo>
                    <a:pt x="154" y="110"/>
                  </a:lnTo>
                  <a:lnTo>
                    <a:pt x="144" y="119"/>
                  </a:lnTo>
                  <a:lnTo>
                    <a:pt x="133" y="127"/>
                  </a:lnTo>
                  <a:lnTo>
                    <a:pt x="125" y="135"/>
                  </a:lnTo>
                  <a:lnTo>
                    <a:pt x="120" y="140"/>
                  </a:lnTo>
                  <a:lnTo>
                    <a:pt x="116" y="146"/>
                  </a:lnTo>
                  <a:lnTo>
                    <a:pt x="112" y="150"/>
                  </a:lnTo>
                  <a:lnTo>
                    <a:pt x="106" y="157"/>
                  </a:lnTo>
                  <a:lnTo>
                    <a:pt x="101" y="167"/>
                  </a:lnTo>
                  <a:lnTo>
                    <a:pt x="95" y="182"/>
                  </a:lnTo>
                  <a:lnTo>
                    <a:pt x="87" y="197"/>
                  </a:lnTo>
                  <a:lnTo>
                    <a:pt x="80" y="216"/>
                  </a:lnTo>
                  <a:lnTo>
                    <a:pt x="70" y="235"/>
                  </a:lnTo>
                  <a:lnTo>
                    <a:pt x="65" y="254"/>
                  </a:lnTo>
                  <a:lnTo>
                    <a:pt x="55" y="273"/>
                  </a:lnTo>
                  <a:lnTo>
                    <a:pt x="47" y="293"/>
                  </a:lnTo>
                  <a:lnTo>
                    <a:pt x="40" y="310"/>
                  </a:lnTo>
                  <a:lnTo>
                    <a:pt x="34" y="327"/>
                  </a:lnTo>
                  <a:lnTo>
                    <a:pt x="26" y="342"/>
                  </a:lnTo>
                  <a:lnTo>
                    <a:pt x="23" y="355"/>
                  </a:lnTo>
                  <a:lnTo>
                    <a:pt x="17" y="365"/>
                  </a:lnTo>
                  <a:lnTo>
                    <a:pt x="17" y="370"/>
                  </a:lnTo>
                  <a:lnTo>
                    <a:pt x="13" y="380"/>
                  </a:lnTo>
                  <a:lnTo>
                    <a:pt x="9" y="389"/>
                  </a:lnTo>
                  <a:lnTo>
                    <a:pt x="7" y="395"/>
                  </a:lnTo>
                  <a:lnTo>
                    <a:pt x="6" y="401"/>
                  </a:lnTo>
                  <a:lnTo>
                    <a:pt x="4" y="409"/>
                  </a:lnTo>
                  <a:lnTo>
                    <a:pt x="4" y="416"/>
                  </a:lnTo>
                  <a:lnTo>
                    <a:pt x="2" y="422"/>
                  </a:lnTo>
                  <a:lnTo>
                    <a:pt x="0" y="429"/>
                  </a:lnTo>
                  <a:lnTo>
                    <a:pt x="0" y="435"/>
                  </a:lnTo>
                  <a:lnTo>
                    <a:pt x="0" y="441"/>
                  </a:lnTo>
                  <a:lnTo>
                    <a:pt x="2" y="454"/>
                  </a:lnTo>
                  <a:lnTo>
                    <a:pt x="6" y="466"/>
                  </a:lnTo>
                  <a:lnTo>
                    <a:pt x="7" y="475"/>
                  </a:lnTo>
                  <a:lnTo>
                    <a:pt x="15" y="485"/>
                  </a:lnTo>
                  <a:lnTo>
                    <a:pt x="21" y="490"/>
                  </a:lnTo>
                  <a:lnTo>
                    <a:pt x="30" y="496"/>
                  </a:lnTo>
                  <a:lnTo>
                    <a:pt x="36" y="500"/>
                  </a:lnTo>
                  <a:lnTo>
                    <a:pt x="44" y="504"/>
                  </a:lnTo>
                  <a:lnTo>
                    <a:pt x="49" y="505"/>
                  </a:lnTo>
                  <a:lnTo>
                    <a:pt x="51" y="507"/>
                  </a:lnTo>
                  <a:lnTo>
                    <a:pt x="95" y="502"/>
                  </a:lnTo>
                  <a:lnTo>
                    <a:pt x="163" y="466"/>
                  </a:lnTo>
                  <a:lnTo>
                    <a:pt x="173" y="644"/>
                  </a:lnTo>
                  <a:lnTo>
                    <a:pt x="205" y="766"/>
                  </a:lnTo>
                  <a:lnTo>
                    <a:pt x="222" y="772"/>
                  </a:lnTo>
                  <a:lnTo>
                    <a:pt x="312" y="711"/>
                  </a:lnTo>
                  <a:lnTo>
                    <a:pt x="319" y="694"/>
                  </a:lnTo>
                  <a:lnTo>
                    <a:pt x="338" y="720"/>
                  </a:lnTo>
                  <a:lnTo>
                    <a:pt x="420" y="789"/>
                  </a:lnTo>
                  <a:lnTo>
                    <a:pt x="477" y="808"/>
                  </a:lnTo>
                  <a:lnTo>
                    <a:pt x="534" y="806"/>
                  </a:lnTo>
                  <a:lnTo>
                    <a:pt x="544" y="597"/>
                  </a:lnTo>
                  <a:lnTo>
                    <a:pt x="572" y="570"/>
                  </a:lnTo>
                  <a:lnTo>
                    <a:pt x="603" y="454"/>
                  </a:lnTo>
                  <a:lnTo>
                    <a:pt x="603" y="450"/>
                  </a:lnTo>
                  <a:lnTo>
                    <a:pt x="606" y="441"/>
                  </a:lnTo>
                  <a:lnTo>
                    <a:pt x="612" y="429"/>
                  </a:lnTo>
                  <a:lnTo>
                    <a:pt x="620" y="414"/>
                  </a:lnTo>
                  <a:lnTo>
                    <a:pt x="627" y="393"/>
                  </a:lnTo>
                  <a:lnTo>
                    <a:pt x="637" y="372"/>
                  </a:lnTo>
                  <a:lnTo>
                    <a:pt x="646" y="350"/>
                  </a:lnTo>
                  <a:lnTo>
                    <a:pt x="658" y="327"/>
                  </a:lnTo>
                  <a:lnTo>
                    <a:pt x="667" y="302"/>
                  </a:lnTo>
                  <a:lnTo>
                    <a:pt x="677" y="277"/>
                  </a:lnTo>
                  <a:lnTo>
                    <a:pt x="686" y="256"/>
                  </a:lnTo>
                  <a:lnTo>
                    <a:pt x="694" y="235"/>
                  </a:lnTo>
                  <a:lnTo>
                    <a:pt x="702" y="218"/>
                  </a:lnTo>
                  <a:lnTo>
                    <a:pt x="707" y="205"/>
                  </a:lnTo>
                  <a:lnTo>
                    <a:pt x="709" y="196"/>
                  </a:lnTo>
                  <a:lnTo>
                    <a:pt x="713" y="192"/>
                  </a:lnTo>
                  <a:lnTo>
                    <a:pt x="713" y="182"/>
                  </a:lnTo>
                  <a:lnTo>
                    <a:pt x="709" y="173"/>
                  </a:lnTo>
                  <a:lnTo>
                    <a:pt x="703" y="165"/>
                  </a:lnTo>
                  <a:lnTo>
                    <a:pt x="703" y="161"/>
                  </a:lnTo>
                  <a:lnTo>
                    <a:pt x="540" y="13"/>
                  </a:lnTo>
                  <a:lnTo>
                    <a:pt x="506" y="3"/>
                  </a:lnTo>
                  <a:lnTo>
                    <a:pt x="340" y="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799"/>
            <p:cNvSpPr>
              <a:spLocks/>
            </p:cNvSpPr>
            <p:nvPr/>
          </p:nvSpPr>
          <p:spPr bwMode="auto">
            <a:xfrm>
              <a:off x="3706812" y="5073651"/>
              <a:ext cx="231775" cy="406400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78" y="498"/>
                </a:cxn>
                <a:cxn ang="0">
                  <a:pos x="111" y="502"/>
                </a:cxn>
                <a:cxn ang="0">
                  <a:pos x="156" y="487"/>
                </a:cxn>
                <a:cxn ang="0">
                  <a:pos x="232" y="511"/>
                </a:cxn>
                <a:cxn ang="0">
                  <a:pos x="293" y="511"/>
                </a:cxn>
                <a:cxn ang="0">
                  <a:pos x="249" y="106"/>
                </a:cxn>
                <a:cxn ang="0">
                  <a:pos x="95" y="0"/>
                </a:cxn>
                <a:cxn ang="0">
                  <a:pos x="0" y="63"/>
                </a:cxn>
                <a:cxn ang="0">
                  <a:pos x="0" y="63"/>
                </a:cxn>
              </a:cxnLst>
              <a:rect l="0" t="0" r="r" b="b"/>
              <a:pathLst>
                <a:path w="293" h="511">
                  <a:moveTo>
                    <a:pt x="0" y="63"/>
                  </a:moveTo>
                  <a:lnTo>
                    <a:pt x="78" y="498"/>
                  </a:lnTo>
                  <a:lnTo>
                    <a:pt x="111" y="502"/>
                  </a:lnTo>
                  <a:lnTo>
                    <a:pt x="156" y="487"/>
                  </a:lnTo>
                  <a:lnTo>
                    <a:pt x="232" y="511"/>
                  </a:lnTo>
                  <a:lnTo>
                    <a:pt x="293" y="511"/>
                  </a:lnTo>
                  <a:lnTo>
                    <a:pt x="249" y="106"/>
                  </a:lnTo>
                  <a:lnTo>
                    <a:pt x="95" y="0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6363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801"/>
            <p:cNvSpPr>
              <a:spLocks/>
            </p:cNvSpPr>
            <p:nvPr/>
          </p:nvSpPr>
          <p:spPr bwMode="auto">
            <a:xfrm>
              <a:off x="4994275" y="4624388"/>
              <a:ext cx="153987" cy="295275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149" y="0"/>
                </a:cxn>
                <a:cxn ang="0">
                  <a:pos x="126" y="93"/>
                </a:cxn>
                <a:cxn ang="0">
                  <a:pos x="120" y="135"/>
                </a:cxn>
                <a:cxn ang="0">
                  <a:pos x="145" y="126"/>
                </a:cxn>
                <a:cxn ang="0">
                  <a:pos x="149" y="129"/>
                </a:cxn>
                <a:cxn ang="0">
                  <a:pos x="158" y="110"/>
                </a:cxn>
                <a:cxn ang="0">
                  <a:pos x="183" y="107"/>
                </a:cxn>
                <a:cxn ang="0">
                  <a:pos x="194" y="120"/>
                </a:cxn>
                <a:cxn ang="0">
                  <a:pos x="194" y="244"/>
                </a:cxn>
                <a:cxn ang="0">
                  <a:pos x="177" y="251"/>
                </a:cxn>
                <a:cxn ang="0">
                  <a:pos x="187" y="327"/>
                </a:cxn>
                <a:cxn ang="0">
                  <a:pos x="158" y="365"/>
                </a:cxn>
                <a:cxn ang="0">
                  <a:pos x="128" y="373"/>
                </a:cxn>
                <a:cxn ang="0">
                  <a:pos x="0" y="53"/>
                </a:cxn>
                <a:cxn ang="0">
                  <a:pos x="0" y="53"/>
                </a:cxn>
              </a:cxnLst>
              <a:rect l="0" t="0" r="r" b="b"/>
              <a:pathLst>
                <a:path w="194" h="373">
                  <a:moveTo>
                    <a:pt x="0" y="53"/>
                  </a:moveTo>
                  <a:lnTo>
                    <a:pt x="149" y="0"/>
                  </a:lnTo>
                  <a:lnTo>
                    <a:pt x="126" y="93"/>
                  </a:lnTo>
                  <a:lnTo>
                    <a:pt x="120" y="135"/>
                  </a:lnTo>
                  <a:lnTo>
                    <a:pt x="145" y="126"/>
                  </a:lnTo>
                  <a:lnTo>
                    <a:pt x="149" y="129"/>
                  </a:lnTo>
                  <a:lnTo>
                    <a:pt x="158" y="110"/>
                  </a:lnTo>
                  <a:lnTo>
                    <a:pt x="183" y="107"/>
                  </a:lnTo>
                  <a:lnTo>
                    <a:pt x="194" y="120"/>
                  </a:lnTo>
                  <a:lnTo>
                    <a:pt x="194" y="244"/>
                  </a:lnTo>
                  <a:lnTo>
                    <a:pt x="177" y="251"/>
                  </a:lnTo>
                  <a:lnTo>
                    <a:pt x="187" y="327"/>
                  </a:lnTo>
                  <a:lnTo>
                    <a:pt x="158" y="365"/>
                  </a:lnTo>
                  <a:lnTo>
                    <a:pt x="128" y="373"/>
                  </a:lnTo>
                  <a:lnTo>
                    <a:pt x="0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802"/>
            <p:cNvSpPr>
              <a:spLocks/>
            </p:cNvSpPr>
            <p:nvPr/>
          </p:nvSpPr>
          <p:spPr bwMode="auto">
            <a:xfrm>
              <a:off x="5395912" y="4854576"/>
              <a:ext cx="53975" cy="1397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6" y="6"/>
                </a:cxn>
                <a:cxn ang="0">
                  <a:pos x="38" y="10"/>
                </a:cxn>
                <a:cxn ang="0">
                  <a:pos x="42" y="17"/>
                </a:cxn>
                <a:cxn ang="0">
                  <a:pos x="46" y="27"/>
                </a:cxn>
                <a:cxn ang="0">
                  <a:pos x="50" y="38"/>
                </a:cxn>
                <a:cxn ang="0">
                  <a:pos x="51" y="44"/>
                </a:cxn>
                <a:cxn ang="0">
                  <a:pos x="53" y="50"/>
                </a:cxn>
                <a:cxn ang="0">
                  <a:pos x="55" y="57"/>
                </a:cxn>
                <a:cxn ang="0">
                  <a:pos x="57" y="65"/>
                </a:cxn>
                <a:cxn ang="0">
                  <a:pos x="57" y="71"/>
                </a:cxn>
                <a:cxn ang="0">
                  <a:pos x="59" y="76"/>
                </a:cxn>
                <a:cxn ang="0">
                  <a:pos x="61" y="86"/>
                </a:cxn>
                <a:cxn ang="0">
                  <a:pos x="61" y="95"/>
                </a:cxn>
                <a:cxn ang="0">
                  <a:pos x="61" y="105"/>
                </a:cxn>
                <a:cxn ang="0">
                  <a:pos x="63" y="112"/>
                </a:cxn>
                <a:cxn ang="0">
                  <a:pos x="63" y="122"/>
                </a:cxn>
                <a:cxn ang="0">
                  <a:pos x="65" y="131"/>
                </a:cxn>
                <a:cxn ang="0">
                  <a:pos x="65" y="141"/>
                </a:cxn>
                <a:cxn ang="0">
                  <a:pos x="67" y="149"/>
                </a:cxn>
                <a:cxn ang="0">
                  <a:pos x="67" y="156"/>
                </a:cxn>
                <a:cxn ang="0">
                  <a:pos x="67" y="162"/>
                </a:cxn>
                <a:cxn ang="0">
                  <a:pos x="67" y="171"/>
                </a:cxn>
                <a:cxn ang="0">
                  <a:pos x="69" y="177"/>
                </a:cxn>
                <a:cxn ang="0">
                  <a:pos x="19" y="139"/>
                </a:cxn>
                <a:cxn ang="0">
                  <a:pos x="0" y="93"/>
                </a:cxn>
                <a:cxn ang="0">
                  <a:pos x="2" y="36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69" h="177">
                  <a:moveTo>
                    <a:pt x="32" y="0"/>
                  </a:moveTo>
                  <a:lnTo>
                    <a:pt x="36" y="6"/>
                  </a:lnTo>
                  <a:lnTo>
                    <a:pt x="38" y="10"/>
                  </a:lnTo>
                  <a:lnTo>
                    <a:pt x="42" y="17"/>
                  </a:lnTo>
                  <a:lnTo>
                    <a:pt x="46" y="27"/>
                  </a:lnTo>
                  <a:lnTo>
                    <a:pt x="50" y="38"/>
                  </a:lnTo>
                  <a:lnTo>
                    <a:pt x="51" y="44"/>
                  </a:lnTo>
                  <a:lnTo>
                    <a:pt x="53" y="50"/>
                  </a:lnTo>
                  <a:lnTo>
                    <a:pt x="55" y="57"/>
                  </a:lnTo>
                  <a:lnTo>
                    <a:pt x="57" y="65"/>
                  </a:lnTo>
                  <a:lnTo>
                    <a:pt x="57" y="71"/>
                  </a:lnTo>
                  <a:lnTo>
                    <a:pt x="59" y="76"/>
                  </a:lnTo>
                  <a:lnTo>
                    <a:pt x="61" y="86"/>
                  </a:lnTo>
                  <a:lnTo>
                    <a:pt x="61" y="95"/>
                  </a:lnTo>
                  <a:lnTo>
                    <a:pt x="61" y="105"/>
                  </a:lnTo>
                  <a:lnTo>
                    <a:pt x="63" y="112"/>
                  </a:lnTo>
                  <a:lnTo>
                    <a:pt x="63" y="122"/>
                  </a:lnTo>
                  <a:lnTo>
                    <a:pt x="65" y="131"/>
                  </a:lnTo>
                  <a:lnTo>
                    <a:pt x="65" y="141"/>
                  </a:lnTo>
                  <a:lnTo>
                    <a:pt x="67" y="149"/>
                  </a:lnTo>
                  <a:lnTo>
                    <a:pt x="67" y="156"/>
                  </a:lnTo>
                  <a:lnTo>
                    <a:pt x="67" y="162"/>
                  </a:lnTo>
                  <a:lnTo>
                    <a:pt x="67" y="171"/>
                  </a:lnTo>
                  <a:lnTo>
                    <a:pt x="69" y="177"/>
                  </a:lnTo>
                  <a:lnTo>
                    <a:pt x="19" y="139"/>
                  </a:lnTo>
                  <a:lnTo>
                    <a:pt x="0" y="93"/>
                  </a:lnTo>
                  <a:lnTo>
                    <a:pt x="2" y="3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803"/>
            <p:cNvSpPr>
              <a:spLocks/>
            </p:cNvSpPr>
            <p:nvPr/>
          </p:nvSpPr>
          <p:spPr bwMode="auto">
            <a:xfrm>
              <a:off x="3789362" y="4151313"/>
              <a:ext cx="290512" cy="233363"/>
            </a:xfrm>
            <a:custGeom>
              <a:avLst/>
              <a:gdLst/>
              <a:ahLst/>
              <a:cxnLst>
                <a:cxn ang="0">
                  <a:pos x="32" y="127"/>
                </a:cxn>
                <a:cxn ang="0">
                  <a:pos x="28" y="124"/>
                </a:cxn>
                <a:cxn ang="0">
                  <a:pos x="19" y="118"/>
                </a:cxn>
                <a:cxn ang="0">
                  <a:pos x="13" y="112"/>
                </a:cxn>
                <a:cxn ang="0">
                  <a:pos x="7" y="106"/>
                </a:cxn>
                <a:cxn ang="0">
                  <a:pos x="4" y="97"/>
                </a:cxn>
                <a:cxn ang="0">
                  <a:pos x="2" y="91"/>
                </a:cxn>
                <a:cxn ang="0">
                  <a:pos x="0" y="80"/>
                </a:cxn>
                <a:cxn ang="0">
                  <a:pos x="2" y="70"/>
                </a:cxn>
                <a:cxn ang="0">
                  <a:pos x="2" y="61"/>
                </a:cxn>
                <a:cxn ang="0">
                  <a:pos x="4" y="51"/>
                </a:cxn>
                <a:cxn ang="0">
                  <a:pos x="7" y="40"/>
                </a:cxn>
                <a:cxn ang="0">
                  <a:pos x="11" y="32"/>
                </a:cxn>
                <a:cxn ang="0">
                  <a:pos x="17" y="25"/>
                </a:cxn>
                <a:cxn ang="0">
                  <a:pos x="23" y="19"/>
                </a:cxn>
                <a:cxn ang="0">
                  <a:pos x="30" y="11"/>
                </a:cxn>
                <a:cxn ang="0">
                  <a:pos x="42" y="8"/>
                </a:cxn>
                <a:cxn ang="0">
                  <a:pos x="47" y="6"/>
                </a:cxn>
                <a:cxn ang="0">
                  <a:pos x="55" y="4"/>
                </a:cxn>
                <a:cxn ang="0">
                  <a:pos x="63" y="2"/>
                </a:cxn>
                <a:cxn ang="0">
                  <a:pos x="68" y="2"/>
                </a:cxn>
                <a:cxn ang="0">
                  <a:pos x="74" y="2"/>
                </a:cxn>
                <a:cxn ang="0">
                  <a:pos x="82" y="0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101" y="0"/>
                </a:cxn>
                <a:cxn ang="0">
                  <a:pos x="104" y="0"/>
                </a:cxn>
                <a:cxn ang="0">
                  <a:pos x="268" y="84"/>
                </a:cxn>
                <a:cxn ang="0">
                  <a:pos x="268" y="80"/>
                </a:cxn>
                <a:cxn ang="0">
                  <a:pos x="274" y="76"/>
                </a:cxn>
                <a:cxn ang="0">
                  <a:pos x="279" y="70"/>
                </a:cxn>
                <a:cxn ang="0">
                  <a:pos x="285" y="66"/>
                </a:cxn>
                <a:cxn ang="0">
                  <a:pos x="293" y="68"/>
                </a:cxn>
                <a:cxn ang="0">
                  <a:pos x="298" y="72"/>
                </a:cxn>
                <a:cxn ang="0">
                  <a:pos x="304" y="78"/>
                </a:cxn>
                <a:cxn ang="0">
                  <a:pos x="310" y="87"/>
                </a:cxn>
                <a:cxn ang="0">
                  <a:pos x="310" y="95"/>
                </a:cxn>
                <a:cxn ang="0">
                  <a:pos x="310" y="104"/>
                </a:cxn>
                <a:cxn ang="0">
                  <a:pos x="310" y="112"/>
                </a:cxn>
                <a:cxn ang="0">
                  <a:pos x="310" y="116"/>
                </a:cxn>
                <a:cxn ang="0">
                  <a:pos x="348" y="167"/>
                </a:cxn>
                <a:cxn ang="0">
                  <a:pos x="367" y="260"/>
                </a:cxn>
                <a:cxn ang="0">
                  <a:pos x="338" y="293"/>
                </a:cxn>
                <a:cxn ang="0">
                  <a:pos x="295" y="293"/>
                </a:cxn>
                <a:cxn ang="0">
                  <a:pos x="32" y="127"/>
                </a:cxn>
                <a:cxn ang="0">
                  <a:pos x="32" y="127"/>
                </a:cxn>
              </a:cxnLst>
              <a:rect l="0" t="0" r="r" b="b"/>
              <a:pathLst>
                <a:path w="367" h="293">
                  <a:moveTo>
                    <a:pt x="32" y="127"/>
                  </a:moveTo>
                  <a:lnTo>
                    <a:pt x="28" y="124"/>
                  </a:lnTo>
                  <a:lnTo>
                    <a:pt x="19" y="118"/>
                  </a:lnTo>
                  <a:lnTo>
                    <a:pt x="13" y="112"/>
                  </a:lnTo>
                  <a:lnTo>
                    <a:pt x="7" y="106"/>
                  </a:lnTo>
                  <a:lnTo>
                    <a:pt x="4" y="97"/>
                  </a:lnTo>
                  <a:lnTo>
                    <a:pt x="2" y="91"/>
                  </a:lnTo>
                  <a:lnTo>
                    <a:pt x="0" y="80"/>
                  </a:lnTo>
                  <a:lnTo>
                    <a:pt x="2" y="70"/>
                  </a:lnTo>
                  <a:lnTo>
                    <a:pt x="2" y="61"/>
                  </a:lnTo>
                  <a:lnTo>
                    <a:pt x="4" y="51"/>
                  </a:lnTo>
                  <a:lnTo>
                    <a:pt x="7" y="40"/>
                  </a:lnTo>
                  <a:lnTo>
                    <a:pt x="11" y="32"/>
                  </a:lnTo>
                  <a:lnTo>
                    <a:pt x="17" y="25"/>
                  </a:lnTo>
                  <a:lnTo>
                    <a:pt x="23" y="19"/>
                  </a:lnTo>
                  <a:lnTo>
                    <a:pt x="30" y="11"/>
                  </a:lnTo>
                  <a:lnTo>
                    <a:pt x="42" y="8"/>
                  </a:lnTo>
                  <a:lnTo>
                    <a:pt x="47" y="6"/>
                  </a:lnTo>
                  <a:lnTo>
                    <a:pt x="55" y="4"/>
                  </a:lnTo>
                  <a:lnTo>
                    <a:pt x="63" y="2"/>
                  </a:lnTo>
                  <a:lnTo>
                    <a:pt x="68" y="2"/>
                  </a:lnTo>
                  <a:lnTo>
                    <a:pt x="74" y="2"/>
                  </a:lnTo>
                  <a:lnTo>
                    <a:pt x="82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4" y="0"/>
                  </a:lnTo>
                  <a:lnTo>
                    <a:pt x="268" y="84"/>
                  </a:lnTo>
                  <a:lnTo>
                    <a:pt x="268" y="80"/>
                  </a:lnTo>
                  <a:lnTo>
                    <a:pt x="274" y="76"/>
                  </a:lnTo>
                  <a:lnTo>
                    <a:pt x="279" y="70"/>
                  </a:lnTo>
                  <a:lnTo>
                    <a:pt x="285" y="66"/>
                  </a:lnTo>
                  <a:lnTo>
                    <a:pt x="293" y="68"/>
                  </a:lnTo>
                  <a:lnTo>
                    <a:pt x="298" y="72"/>
                  </a:lnTo>
                  <a:lnTo>
                    <a:pt x="304" y="78"/>
                  </a:lnTo>
                  <a:lnTo>
                    <a:pt x="310" y="87"/>
                  </a:lnTo>
                  <a:lnTo>
                    <a:pt x="310" y="95"/>
                  </a:lnTo>
                  <a:lnTo>
                    <a:pt x="310" y="104"/>
                  </a:lnTo>
                  <a:lnTo>
                    <a:pt x="310" y="112"/>
                  </a:lnTo>
                  <a:lnTo>
                    <a:pt x="310" y="116"/>
                  </a:lnTo>
                  <a:lnTo>
                    <a:pt x="348" y="167"/>
                  </a:lnTo>
                  <a:lnTo>
                    <a:pt x="367" y="260"/>
                  </a:lnTo>
                  <a:lnTo>
                    <a:pt x="338" y="293"/>
                  </a:lnTo>
                  <a:lnTo>
                    <a:pt x="295" y="293"/>
                  </a:lnTo>
                  <a:lnTo>
                    <a:pt x="32" y="127"/>
                  </a:lnTo>
                  <a:lnTo>
                    <a:pt x="32" y="127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804"/>
            <p:cNvSpPr>
              <a:spLocks/>
            </p:cNvSpPr>
            <p:nvPr/>
          </p:nvSpPr>
          <p:spPr bwMode="auto">
            <a:xfrm>
              <a:off x="5137150" y="5053013"/>
              <a:ext cx="169862" cy="101600"/>
            </a:xfrm>
            <a:custGeom>
              <a:avLst/>
              <a:gdLst/>
              <a:ahLst/>
              <a:cxnLst>
                <a:cxn ang="0">
                  <a:pos x="70" y="52"/>
                </a:cxn>
                <a:cxn ang="0">
                  <a:pos x="36" y="0"/>
                </a:cxn>
                <a:cxn ang="0">
                  <a:pos x="30" y="4"/>
                </a:cxn>
                <a:cxn ang="0">
                  <a:pos x="19" y="15"/>
                </a:cxn>
                <a:cxn ang="0">
                  <a:pos x="13" y="21"/>
                </a:cxn>
                <a:cxn ang="0">
                  <a:pos x="8" y="27"/>
                </a:cxn>
                <a:cxn ang="0">
                  <a:pos x="4" y="31"/>
                </a:cxn>
                <a:cxn ang="0">
                  <a:pos x="2" y="36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2" y="52"/>
                </a:cxn>
                <a:cxn ang="0">
                  <a:pos x="4" y="59"/>
                </a:cxn>
                <a:cxn ang="0">
                  <a:pos x="6" y="67"/>
                </a:cxn>
                <a:cxn ang="0">
                  <a:pos x="8" y="74"/>
                </a:cxn>
                <a:cxn ang="0">
                  <a:pos x="9" y="80"/>
                </a:cxn>
                <a:cxn ang="0">
                  <a:pos x="13" y="86"/>
                </a:cxn>
                <a:cxn ang="0">
                  <a:pos x="15" y="86"/>
                </a:cxn>
                <a:cxn ang="0">
                  <a:pos x="21" y="88"/>
                </a:cxn>
                <a:cxn ang="0">
                  <a:pos x="30" y="92"/>
                </a:cxn>
                <a:cxn ang="0">
                  <a:pos x="42" y="95"/>
                </a:cxn>
                <a:cxn ang="0">
                  <a:pos x="53" y="97"/>
                </a:cxn>
                <a:cxn ang="0">
                  <a:pos x="67" y="101"/>
                </a:cxn>
                <a:cxn ang="0">
                  <a:pos x="82" y="105"/>
                </a:cxn>
                <a:cxn ang="0">
                  <a:pos x="99" y="109"/>
                </a:cxn>
                <a:cxn ang="0">
                  <a:pos x="112" y="111"/>
                </a:cxn>
                <a:cxn ang="0">
                  <a:pos x="127" y="114"/>
                </a:cxn>
                <a:cxn ang="0">
                  <a:pos x="141" y="118"/>
                </a:cxn>
                <a:cxn ang="0">
                  <a:pos x="156" y="122"/>
                </a:cxn>
                <a:cxn ang="0">
                  <a:pos x="165" y="124"/>
                </a:cxn>
                <a:cxn ang="0">
                  <a:pos x="173" y="126"/>
                </a:cxn>
                <a:cxn ang="0">
                  <a:pos x="179" y="126"/>
                </a:cxn>
                <a:cxn ang="0">
                  <a:pos x="181" y="128"/>
                </a:cxn>
                <a:cxn ang="0">
                  <a:pos x="211" y="95"/>
                </a:cxn>
                <a:cxn ang="0">
                  <a:pos x="215" y="59"/>
                </a:cxn>
                <a:cxn ang="0">
                  <a:pos x="150" y="74"/>
                </a:cxn>
                <a:cxn ang="0">
                  <a:pos x="70" y="52"/>
                </a:cxn>
                <a:cxn ang="0">
                  <a:pos x="70" y="52"/>
                </a:cxn>
              </a:cxnLst>
              <a:rect l="0" t="0" r="r" b="b"/>
              <a:pathLst>
                <a:path w="215" h="128">
                  <a:moveTo>
                    <a:pt x="70" y="52"/>
                  </a:moveTo>
                  <a:lnTo>
                    <a:pt x="36" y="0"/>
                  </a:lnTo>
                  <a:lnTo>
                    <a:pt x="30" y="4"/>
                  </a:lnTo>
                  <a:lnTo>
                    <a:pt x="19" y="15"/>
                  </a:lnTo>
                  <a:lnTo>
                    <a:pt x="13" y="21"/>
                  </a:lnTo>
                  <a:lnTo>
                    <a:pt x="8" y="27"/>
                  </a:lnTo>
                  <a:lnTo>
                    <a:pt x="4" y="31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2" y="52"/>
                  </a:lnTo>
                  <a:lnTo>
                    <a:pt x="4" y="59"/>
                  </a:lnTo>
                  <a:lnTo>
                    <a:pt x="6" y="67"/>
                  </a:lnTo>
                  <a:lnTo>
                    <a:pt x="8" y="74"/>
                  </a:lnTo>
                  <a:lnTo>
                    <a:pt x="9" y="80"/>
                  </a:lnTo>
                  <a:lnTo>
                    <a:pt x="13" y="86"/>
                  </a:lnTo>
                  <a:lnTo>
                    <a:pt x="15" y="86"/>
                  </a:lnTo>
                  <a:lnTo>
                    <a:pt x="21" y="88"/>
                  </a:lnTo>
                  <a:lnTo>
                    <a:pt x="30" y="92"/>
                  </a:lnTo>
                  <a:lnTo>
                    <a:pt x="42" y="95"/>
                  </a:lnTo>
                  <a:lnTo>
                    <a:pt x="53" y="97"/>
                  </a:lnTo>
                  <a:lnTo>
                    <a:pt x="67" y="101"/>
                  </a:lnTo>
                  <a:lnTo>
                    <a:pt x="82" y="105"/>
                  </a:lnTo>
                  <a:lnTo>
                    <a:pt x="99" y="109"/>
                  </a:lnTo>
                  <a:lnTo>
                    <a:pt x="112" y="111"/>
                  </a:lnTo>
                  <a:lnTo>
                    <a:pt x="127" y="114"/>
                  </a:lnTo>
                  <a:lnTo>
                    <a:pt x="141" y="118"/>
                  </a:lnTo>
                  <a:lnTo>
                    <a:pt x="156" y="122"/>
                  </a:lnTo>
                  <a:lnTo>
                    <a:pt x="165" y="124"/>
                  </a:lnTo>
                  <a:lnTo>
                    <a:pt x="173" y="126"/>
                  </a:lnTo>
                  <a:lnTo>
                    <a:pt x="179" y="126"/>
                  </a:lnTo>
                  <a:lnTo>
                    <a:pt x="181" y="128"/>
                  </a:lnTo>
                  <a:lnTo>
                    <a:pt x="211" y="95"/>
                  </a:lnTo>
                  <a:lnTo>
                    <a:pt x="215" y="59"/>
                  </a:lnTo>
                  <a:lnTo>
                    <a:pt x="150" y="74"/>
                  </a:lnTo>
                  <a:lnTo>
                    <a:pt x="70" y="52"/>
                  </a:lnTo>
                  <a:lnTo>
                    <a:pt x="70" y="52"/>
                  </a:lnTo>
                  <a:close/>
                </a:path>
              </a:pathLst>
            </a:custGeom>
            <a:solidFill>
              <a:srgbClr val="E6BFA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805"/>
            <p:cNvSpPr>
              <a:spLocks/>
            </p:cNvSpPr>
            <p:nvPr/>
          </p:nvSpPr>
          <p:spPr bwMode="auto">
            <a:xfrm>
              <a:off x="3754437" y="4510088"/>
              <a:ext cx="193675" cy="344488"/>
            </a:xfrm>
            <a:custGeom>
              <a:avLst/>
              <a:gdLst/>
              <a:ahLst/>
              <a:cxnLst>
                <a:cxn ang="0">
                  <a:pos x="40" y="156"/>
                </a:cxn>
                <a:cxn ang="0">
                  <a:pos x="42" y="123"/>
                </a:cxn>
                <a:cxn ang="0">
                  <a:pos x="67" y="55"/>
                </a:cxn>
                <a:cxn ang="0">
                  <a:pos x="238" y="0"/>
                </a:cxn>
                <a:cxn ang="0">
                  <a:pos x="244" y="26"/>
                </a:cxn>
                <a:cxn ang="0">
                  <a:pos x="211" y="51"/>
                </a:cxn>
                <a:cxn ang="0">
                  <a:pos x="145" y="146"/>
                </a:cxn>
                <a:cxn ang="0">
                  <a:pos x="103" y="237"/>
                </a:cxn>
                <a:cxn ang="0">
                  <a:pos x="112" y="253"/>
                </a:cxn>
                <a:cxn ang="0">
                  <a:pos x="131" y="283"/>
                </a:cxn>
                <a:cxn ang="0">
                  <a:pos x="69" y="359"/>
                </a:cxn>
                <a:cxn ang="0">
                  <a:pos x="40" y="433"/>
                </a:cxn>
                <a:cxn ang="0">
                  <a:pos x="0" y="216"/>
                </a:cxn>
                <a:cxn ang="0">
                  <a:pos x="40" y="156"/>
                </a:cxn>
                <a:cxn ang="0">
                  <a:pos x="40" y="156"/>
                </a:cxn>
              </a:cxnLst>
              <a:rect l="0" t="0" r="r" b="b"/>
              <a:pathLst>
                <a:path w="244" h="433">
                  <a:moveTo>
                    <a:pt x="40" y="156"/>
                  </a:moveTo>
                  <a:lnTo>
                    <a:pt x="42" y="123"/>
                  </a:lnTo>
                  <a:lnTo>
                    <a:pt x="67" y="55"/>
                  </a:lnTo>
                  <a:lnTo>
                    <a:pt x="238" y="0"/>
                  </a:lnTo>
                  <a:lnTo>
                    <a:pt x="244" y="26"/>
                  </a:lnTo>
                  <a:lnTo>
                    <a:pt x="211" y="51"/>
                  </a:lnTo>
                  <a:lnTo>
                    <a:pt x="145" y="146"/>
                  </a:lnTo>
                  <a:lnTo>
                    <a:pt x="103" y="237"/>
                  </a:lnTo>
                  <a:lnTo>
                    <a:pt x="112" y="253"/>
                  </a:lnTo>
                  <a:lnTo>
                    <a:pt x="131" y="283"/>
                  </a:lnTo>
                  <a:lnTo>
                    <a:pt x="69" y="359"/>
                  </a:lnTo>
                  <a:lnTo>
                    <a:pt x="40" y="433"/>
                  </a:lnTo>
                  <a:lnTo>
                    <a:pt x="0" y="216"/>
                  </a:lnTo>
                  <a:lnTo>
                    <a:pt x="40" y="156"/>
                  </a:lnTo>
                  <a:lnTo>
                    <a:pt x="40" y="156"/>
                  </a:lnTo>
                  <a:close/>
                </a:path>
              </a:pathLst>
            </a:custGeom>
            <a:solidFill>
              <a:srgbClr val="B366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806"/>
            <p:cNvSpPr>
              <a:spLocks/>
            </p:cNvSpPr>
            <p:nvPr/>
          </p:nvSpPr>
          <p:spPr bwMode="auto">
            <a:xfrm>
              <a:off x="5124450" y="4679951"/>
              <a:ext cx="146050" cy="131763"/>
            </a:xfrm>
            <a:custGeom>
              <a:avLst/>
              <a:gdLst/>
              <a:ahLst/>
              <a:cxnLst>
                <a:cxn ang="0">
                  <a:pos x="26" y="36"/>
                </a:cxn>
                <a:cxn ang="0">
                  <a:pos x="61" y="24"/>
                </a:cxn>
                <a:cxn ang="0">
                  <a:pos x="66" y="0"/>
                </a:cxn>
                <a:cxn ang="0">
                  <a:pos x="78" y="0"/>
                </a:cxn>
                <a:cxn ang="0">
                  <a:pos x="101" y="13"/>
                </a:cxn>
                <a:cxn ang="0">
                  <a:pos x="137" y="26"/>
                </a:cxn>
                <a:cxn ang="0">
                  <a:pos x="140" y="43"/>
                </a:cxn>
                <a:cxn ang="0">
                  <a:pos x="131" y="51"/>
                </a:cxn>
                <a:cxn ang="0">
                  <a:pos x="89" y="32"/>
                </a:cxn>
                <a:cxn ang="0">
                  <a:pos x="85" y="49"/>
                </a:cxn>
                <a:cxn ang="0">
                  <a:pos x="120" y="58"/>
                </a:cxn>
                <a:cxn ang="0">
                  <a:pos x="175" y="64"/>
                </a:cxn>
                <a:cxn ang="0">
                  <a:pos x="182" y="79"/>
                </a:cxn>
                <a:cxn ang="0">
                  <a:pos x="137" y="89"/>
                </a:cxn>
                <a:cxn ang="0">
                  <a:pos x="158" y="98"/>
                </a:cxn>
                <a:cxn ang="0">
                  <a:pos x="156" y="110"/>
                </a:cxn>
                <a:cxn ang="0">
                  <a:pos x="104" y="114"/>
                </a:cxn>
                <a:cxn ang="0">
                  <a:pos x="112" y="129"/>
                </a:cxn>
                <a:cxn ang="0">
                  <a:pos x="110" y="136"/>
                </a:cxn>
                <a:cxn ang="0">
                  <a:pos x="66" y="123"/>
                </a:cxn>
                <a:cxn ang="0">
                  <a:pos x="64" y="138"/>
                </a:cxn>
                <a:cxn ang="0">
                  <a:pos x="30" y="165"/>
                </a:cxn>
                <a:cxn ang="0">
                  <a:pos x="21" y="155"/>
                </a:cxn>
                <a:cxn ang="0">
                  <a:pos x="0" y="110"/>
                </a:cxn>
                <a:cxn ang="0">
                  <a:pos x="5" y="83"/>
                </a:cxn>
                <a:cxn ang="0">
                  <a:pos x="26" y="36"/>
                </a:cxn>
                <a:cxn ang="0">
                  <a:pos x="26" y="36"/>
                </a:cxn>
              </a:cxnLst>
              <a:rect l="0" t="0" r="r" b="b"/>
              <a:pathLst>
                <a:path w="182" h="165">
                  <a:moveTo>
                    <a:pt x="26" y="36"/>
                  </a:moveTo>
                  <a:lnTo>
                    <a:pt x="61" y="24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101" y="13"/>
                  </a:lnTo>
                  <a:lnTo>
                    <a:pt x="137" y="26"/>
                  </a:lnTo>
                  <a:lnTo>
                    <a:pt x="140" y="43"/>
                  </a:lnTo>
                  <a:lnTo>
                    <a:pt x="131" y="51"/>
                  </a:lnTo>
                  <a:lnTo>
                    <a:pt x="89" y="32"/>
                  </a:lnTo>
                  <a:lnTo>
                    <a:pt x="85" y="49"/>
                  </a:lnTo>
                  <a:lnTo>
                    <a:pt x="120" y="58"/>
                  </a:lnTo>
                  <a:lnTo>
                    <a:pt x="175" y="64"/>
                  </a:lnTo>
                  <a:lnTo>
                    <a:pt x="182" y="79"/>
                  </a:lnTo>
                  <a:lnTo>
                    <a:pt x="137" y="89"/>
                  </a:lnTo>
                  <a:lnTo>
                    <a:pt x="158" y="98"/>
                  </a:lnTo>
                  <a:lnTo>
                    <a:pt x="156" y="110"/>
                  </a:lnTo>
                  <a:lnTo>
                    <a:pt x="104" y="114"/>
                  </a:lnTo>
                  <a:lnTo>
                    <a:pt x="112" y="129"/>
                  </a:lnTo>
                  <a:lnTo>
                    <a:pt x="110" y="136"/>
                  </a:lnTo>
                  <a:lnTo>
                    <a:pt x="66" y="123"/>
                  </a:lnTo>
                  <a:lnTo>
                    <a:pt x="64" y="138"/>
                  </a:lnTo>
                  <a:lnTo>
                    <a:pt x="30" y="165"/>
                  </a:lnTo>
                  <a:lnTo>
                    <a:pt x="21" y="155"/>
                  </a:lnTo>
                  <a:lnTo>
                    <a:pt x="0" y="110"/>
                  </a:lnTo>
                  <a:lnTo>
                    <a:pt x="5" y="83"/>
                  </a:lnTo>
                  <a:lnTo>
                    <a:pt x="26" y="36"/>
                  </a:lnTo>
                  <a:lnTo>
                    <a:pt x="26" y="36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808"/>
            <p:cNvSpPr>
              <a:spLocks/>
            </p:cNvSpPr>
            <p:nvPr/>
          </p:nvSpPr>
          <p:spPr bwMode="auto">
            <a:xfrm>
              <a:off x="3789362" y="4252913"/>
              <a:ext cx="239712" cy="319088"/>
            </a:xfrm>
            <a:custGeom>
              <a:avLst/>
              <a:gdLst/>
              <a:ahLst/>
              <a:cxnLst>
                <a:cxn ang="0">
                  <a:pos x="42" y="10"/>
                </a:cxn>
                <a:cxn ang="0">
                  <a:pos x="42" y="40"/>
                </a:cxn>
                <a:cxn ang="0">
                  <a:pos x="0" y="143"/>
                </a:cxn>
                <a:cxn ang="0">
                  <a:pos x="7" y="307"/>
                </a:cxn>
                <a:cxn ang="0">
                  <a:pos x="38" y="379"/>
                </a:cxn>
                <a:cxn ang="0">
                  <a:pos x="68" y="402"/>
                </a:cxn>
                <a:cxn ang="0">
                  <a:pos x="141" y="352"/>
                </a:cxn>
                <a:cxn ang="0">
                  <a:pos x="192" y="329"/>
                </a:cxn>
                <a:cxn ang="0">
                  <a:pos x="234" y="270"/>
                </a:cxn>
                <a:cxn ang="0">
                  <a:pos x="270" y="274"/>
                </a:cxn>
                <a:cxn ang="0">
                  <a:pos x="302" y="234"/>
                </a:cxn>
                <a:cxn ang="0">
                  <a:pos x="302" y="215"/>
                </a:cxn>
                <a:cxn ang="0">
                  <a:pos x="283" y="190"/>
                </a:cxn>
                <a:cxn ang="0">
                  <a:pos x="289" y="137"/>
                </a:cxn>
                <a:cxn ang="0">
                  <a:pos x="224" y="46"/>
                </a:cxn>
                <a:cxn ang="0">
                  <a:pos x="65" y="0"/>
                </a:cxn>
                <a:cxn ang="0">
                  <a:pos x="42" y="10"/>
                </a:cxn>
                <a:cxn ang="0">
                  <a:pos x="42" y="10"/>
                </a:cxn>
              </a:cxnLst>
              <a:rect l="0" t="0" r="r" b="b"/>
              <a:pathLst>
                <a:path w="302" h="402">
                  <a:moveTo>
                    <a:pt x="42" y="10"/>
                  </a:moveTo>
                  <a:lnTo>
                    <a:pt x="42" y="40"/>
                  </a:lnTo>
                  <a:lnTo>
                    <a:pt x="0" y="143"/>
                  </a:lnTo>
                  <a:lnTo>
                    <a:pt x="7" y="307"/>
                  </a:lnTo>
                  <a:lnTo>
                    <a:pt x="38" y="379"/>
                  </a:lnTo>
                  <a:lnTo>
                    <a:pt x="68" y="402"/>
                  </a:lnTo>
                  <a:lnTo>
                    <a:pt x="141" y="352"/>
                  </a:lnTo>
                  <a:lnTo>
                    <a:pt x="192" y="329"/>
                  </a:lnTo>
                  <a:lnTo>
                    <a:pt x="234" y="270"/>
                  </a:lnTo>
                  <a:lnTo>
                    <a:pt x="270" y="274"/>
                  </a:lnTo>
                  <a:lnTo>
                    <a:pt x="302" y="234"/>
                  </a:lnTo>
                  <a:lnTo>
                    <a:pt x="302" y="215"/>
                  </a:lnTo>
                  <a:lnTo>
                    <a:pt x="283" y="190"/>
                  </a:lnTo>
                  <a:lnTo>
                    <a:pt x="289" y="137"/>
                  </a:lnTo>
                  <a:lnTo>
                    <a:pt x="224" y="46"/>
                  </a:lnTo>
                  <a:lnTo>
                    <a:pt x="65" y="0"/>
                  </a:lnTo>
                  <a:lnTo>
                    <a:pt x="42" y="10"/>
                  </a:lnTo>
                  <a:lnTo>
                    <a:pt x="42" y="1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809"/>
            <p:cNvSpPr>
              <a:spLocks/>
            </p:cNvSpPr>
            <p:nvPr/>
          </p:nvSpPr>
          <p:spPr bwMode="auto">
            <a:xfrm>
              <a:off x="4878387" y="4319588"/>
              <a:ext cx="428625" cy="536575"/>
            </a:xfrm>
            <a:custGeom>
              <a:avLst/>
              <a:gdLst/>
              <a:ahLst/>
              <a:cxnLst>
                <a:cxn ang="0">
                  <a:pos x="158" y="36"/>
                </a:cxn>
                <a:cxn ang="0">
                  <a:pos x="142" y="48"/>
                </a:cxn>
                <a:cxn ang="0">
                  <a:pos x="137" y="67"/>
                </a:cxn>
                <a:cxn ang="0">
                  <a:pos x="142" y="82"/>
                </a:cxn>
                <a:cxn ang="0">
                  <a:pos x="154" y="93"/>
                </a:cxn>
                <a:cxn ang="0">
                  <a:pos x="154" y="101"/>
                </a:cxn>
                <a:cxn ang="0">
                  <a:pos x="154" y="114"/>
                </a:cxn>
                <a:cxn ang="0">
                  <a:pos x="160" y="126"/>
                </a:cxn>
                <a:cxn ang="0">
                  <a:pos x="160" y="127"/>
                </a:cxn>
                <a:cxn ang="0">
                  <a:pos x="154" y="131"/>
                </a:cxn>
                <a:cxn ang="0">
                  <a:pos x="139" y="141"/>
                </a:cxn>
                <a:cxn ang="0">
                  <a:pos x="121" y="154"/>
                </a:cxn>
                <a:cxn ang="0">
                  <a:pos x="101" y="171"/>
                </a:cxn>
                <a:cxn ang="0">
                  <a:pos x="80" y="194"/>
                </a:cxn>
                <a:cxn ang="0">
                  <a:pos x="57" y="223"/>
                </a:cxn>
                <a:cxn ang="0">
                  <a:pos x="36" y="253"/>
                </a:cxn>
                <a:cxn ang="0">
                  <a:pos x="21" y="287"/>
                </a:cxn>
                <a:cxn ang="0">
                  <a:pos x="9" y="321"/>
                </a:cxn>
                <a:cxn ang="0">
                  <a:pos x="2" y="356"/>
                </a:cxn>
                <a:cxn ang="0">
                  <a:pos x="0" y="390"/>
                </a:cxn>
                <a:cxn ang="0">
                  <a:pos x="2" y="424"/>
                </a:cxn>
                <a:cxn ang="0">
                  <a:pos x="4" y="460"/>
                </a:cxn>
                <a:cxn ang="0">
                  <a:pos x="9" y="494"/>
                </a:cxn>
                <a:cxn ang="0">
                  <a:pos x="13" y="531"/>
                </a:cxn>
                <a:cxn ang="0">
                  <a:pos x="19" y="565"/>
                </a:cxn>
                <a:cxn ang="0">
                  <a:pos x="28" y="593"/>
                </a:cxn>
                <a:cxn ang="0">
                  <a:pos x="44" y="616"/>
                </a:cxn>
                <a:cxn ang="0">
                  <a:pos x="61" y="635"/>
                </a:cxn>
                <a:cxn ang="0">
                  <a:pos x="78" y="650"/>
                </a:cxn>
                <a:cxn ang="0">
                  <a:pos x="93" y="660"/>
                </a:cxn>
                <a:cxn ang="0">
                  <a:pos x="106" y="666"/>
                </a:cxn>
                <a:cxn ang="0">
                  <a:pos x="114" y="669"/>
                </a:cxn>
                <a:cxn ang="0">
                  <a:pos x="161" y="675"/>
                </a:cxn>
                <a:cxn ang="0">
                  <a:pos x="207" y="552"/>
                </a:cxn>
                <a:cxn ang="0">
                  <a:pos x="120" y="504"/>
                </a:cxn>
                <a:cxn ang="0">
                  <a:pos x="101" y="337"/>
                </a:cxn>
                <a:cxn ang="0">
                  <a:pos x="540" y="139"/>
                </a:cxn>
                <a:cxn ang="0">
                  <a:pos x="450" y="82"/>
                </a:cxn>
                <a:cxn ang="0">
                  <a:pos x="388" y="78"/>
                </a:cxn>
                <a:cxn ang="0">
                  <a:pos x="386" y="65"/>
                </a:cxn>
                <a:cxn ang="0">
                  <a:pos x="376" y="51"/>
                </a:cxn>
                <a:cxn ang="0">
                  <a:pos x="373" y="0"/>
                </a:cxn>
                <a:cxn ang="0">
                  <a:pos x="161" y="36"/>
                </a:cxn>
              </a:cxnLst>
              <a:rect l="0" t="0" r="r" b="b"/>
              <a:pathLst>
                <a:path w="540" h="675">
                  <a:moveTo>
                    <a:pt x="161" y="36"/>
                  </a:moveTo>
                  <a:lnTo>
                    <a:pt x="158" y="36"/>
                  </a:lnTo>
                  <a:lnTo>
                    <a:pt x="150" y="42"/>
                  </a:lnTo>
                  <a:lnTo>
                    <a:pt x="142" y="48"/>
                  </a:lnTo>
                  <a:lnTo>
                    <a:pt x="139" y="57"/>
                  </a:lnTo>
                  <a:lnTo>
                    <a:pt x="137" y="67"/>
                  </a:lnTo>
                  <a:lnTo>
                    <a:pt x="139" y="76"/>
                  </a:lnTo>
                  <a:lnTo>
                    <a:pt x="142" y="82"/>
                  </a:lnTo>
                  <a:lnTo>
                    <a:pt x="146" y="86"/>
                  </a:lnTo>
                  <a:lnTo>
                    <a:pt x="154" y="93"/>
                  </a:lnTo>
                  <a:lnTo>
                    <a:pt x="160" y="97"/>
                  </a:lnTo>
                  <a:lnTo>
                    <a:pt x="154" y="101"/>
                  </a:lnTo>
                  <a:lnTo>
                    <a:pt x="152" y="108"/>
                  </a:lnTo>
                  <a:lnTo>
                    <a:pt x="154" y="114"/>
                  </a:lnTo>
                  <a:lnTo>
                    <a:pt x="156" y="120"/>
                  </a:lnTo>
                  <a:lnTo>
                    <a:pt x="160" y="126"/>
                  </a:lnTo>
                  <a:lnTo>
                    <a:pt x="161" y="127"/>
                  </a:lnTo>
                  <a:lnTo>
                    <a:pt x="160" y="127"/>
                  </a:lnTo>
                  <a:lnTo>
                    <a:pt x="158" y="129"/>
                  </a:lnTo>
                  <a:lnTo>
                    <a:pt x="154" y="131"/>
                  </a:lnTo>
                  <a:lnTo>
                    <a:pt x="146" y="137"/>
                  </a:lnTo>
                  <a:lnTo>
                    <a:pt x="139" y="141"/>
                  </a:lnTo>
                  <a:lnTo>
                    <a:pt x="131" y="146"/>
                  </a:lnTo>
                  <a:lnTo>
                    <a:pt x="121" y="154"/>
                  </a:lnTo>
                  <a:lnTo>
                    <a:pt x="112" y="164"/>
                  </a:lnTo>
                  <a:lnTo>
                    <a:pt x="101" y="171"/>
                  </a:lnTo>
                  <a:lnTo>
                    <a:pt x="89" y="184"/>
                  </a:lnTo>
                  <a:lnTo>
                    <a:pt x="80" y="194"/>
                  </a:lnTo>
                  <a:lnTo>
                    <a:pt x="68" y="209"/>
                  </a:lnTo>
                  <a:lnTo>
                    <a:pt x="57" y="223"/>
                  </a:lnTo>
                  <a:lnTo>
                    <a:pt x="45" y="238"/>
                  </a:lnTo>
                  <a:lnTo>
                    <a:pt x="36" y="253"/>
                  </a:lnTo>
                  <a:lnTo>
                    <a:pt x="28" y="270"/>
                  </a:lnTo>
                  <a:lnTo>
                    <a:pt x="21" y="287"/>
                  </a:lnTo>
                  <a:lnTo>
                    <a:pt x="13" y="304"/>
                  </a:lnTo>
                  <a:lnTo>
                    <a:pt x="9" y="321"/>
                  </a:lnTo>
                  <a:lnTo>
                    <a:pt x="5" y="339"/>
                  </a:lnTo>
                  <a:lnTo>
                    <a:pt x="2" y="356"/>
                  </a:lnTo>
                  <a:lnTo>
                    <a:pt x="2" y="373"/>
                  </a:lnTo>
                  <a:lnTo>
                    <a:pt x="0" y="390"/>
                  </a:lnTo>
                  <a:lnTo>
                    <a:pt x="2" y="409"/>
                  </a:lnTo>
                  <a:lnTo>
                    <a:pt x="2" y="424"/>
                  </a:lnTo>
                  <a:lnTo>
                    <a:pt x="4" y="441"/>
                  </a:lnTo>
                  <a:lnTo>
                    <a:pt x="4" y="460"/>
                  </a:lnTo>
                  <a:lnTo>
                    <a:pt x="5" y="477"/>
                  </a:lnTo>
                  <a:lnTo>
                    <a:pt x="9" y="494"/>
                  </a:lnTo>
                  <a:lnTo>
                    <a:pt x="11" y="513"/>
                  </a:lnTo>
                  <a:lnTo>
                    <a:pt x="13" y="531"/>
                  </a:lnTo>
                  <a:lnTo>
                    <a:pt x="15" y="550"/>
                  </a:lnTo>
                  <a:lnTo>
                    <a:pt x="19" y="565"/>
                  </a:lnTo>
                  <a:lnTo>
                    <a:pt x="23" y="580"/>
                  </a:lnTo>
                  <a:lnTo>
                    <a:pt x="28" y="593"/>
                  </a:lnTo>
                  <a:lnTo>
                    <a:pt x="36" y="607"/>
                  </a:lnTo>
                  <a:lnTo>
                    <a:pt x="44" y="616"/>
                  </a:lnTo>
                  <a:lnTo>
                    <a:pt x="51" y="628"/>
                  </a:lnTo>
                  <a:lnTo>
                    <a:pt x="61" y="635"/>
                  </a:lnTo>
                  <a:lnTo>
                    <a:pt x="70" y="645"/>
                  </a:lnTo>
                  <a:lnTo>
                    <a:pt x="78" y="650"/>
                  </a:lnTo>
                  <a:lnTo>
                    <a:pt x="85" y="656"/>
                  </a:lnTo>
                  <a:lnTo>
                    <a:pt x="93" y="660"/>
                  </a:lnTo>
                  <a:lnTo>
                    <a:pt x="101" y="664"/>
                  </a:lnTo>
                  <a:lnTo>
                    <a:pt x="106" y="666"/>
                  </a:lnTo>
                  <a:lnTo>
                    <a:pt x="112" y="668"/>
                  </a:lnTo>
                  <a:lnTo>
                    <a:pt x="114" y="669"/>
                  </a:lnTo>
                  <a:lnTo>
                    <a:pt x="116" y="669"/>
                  </a:lnTo>
                  <a:lnTo>
                    <a:pt x="161" y="675"/>
                  </a:lnTo>
                  <a:lnTo>
                    <a:pt x="230" y="654"/>
                  </a:lnTo>
                  <a:lnTo>
                    <a:pt x="207" y="552"/>
                  </a:lnTo>
                  <a:lnTo>
                    <a:pt x="160" y="550"/>
                  </a:lnTo>
                  <a:lnTo>
                    <a:pt x="120" y="504"/>
                  </a:lnTo>
                  <a:lnTo>
                    <a:pt x="97" y="426"/>
                  </a:lnTo>
                  <a:lnTo>
                    <a:pt x="101" y="337"/>
                  </a:lnTo>
                  <a:lnTo>
                    <a:pt x="477" y="211"/>
                  </a:lnTo>
                  <a:lnTo>
                    <a:pt x="540" y="139"/>
                  </a:lnTo>
                  <a:lnTo>
                    <a:pt x="487" y="97"/>
                  </a:lnTo>
                  <a:lnTo>
                    <a:pt x="450" y="82"/>
                  </a:lnTo>
                  <a:lnTo>
                    <a:pt x="403" y="76"/>
                  </a:lnTo>
                  <a:lnTo>
                    <a:pt x="388" y="78"/>
                  </a:lnTo>
                  <a:lnTo>
                    <a:pt x="388" y="74"/>
                  </a:lnTo>
                  <a:lnTo>
                    <a:pt x="386" y="65"/>
                  </a:lnTo>
                  <a:lnTo>
                    <a:pt x="382" y="55"/>
                  </a:lnTo>
                  <a:lnTo>
                    <a:pt x="376" y="51"/>
                  </a:lnTo>
                  <a:lnTo>
                    <a:pt x="386" y="23"/>
                  </a:lnTo>
                  <a:lnTo>
                    <a:pt x="373" y="0"/>
                  </a:lnTo>
                  <a:lnTo>
                    <a:pt x="161" y="36"/>
                  </a:lnTo>
                  <a:lnTo>
                    <a:pt x="161" y="36"/>
                  </a:lnTo>
                  <a:close/>
                </a:path>
              </a:pathLst>
            </a:custGeom>
            <a:solidFill>
              <a:srgbClr val="7096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810"/>
            <p:cNvSpPr>
              <a:spLocks/>
            </p:cNvSpPr>
            <p:nvPr/>
          </p:nvSpPr>
          <p:spPr bwMode="auto">
            <a:xfrm>
              <a:off x="3563937" y="4402138"/>
              <a:ext cx="263525" cy="514350"/>
            </a:xfrm>
            <a:custGeom>
              <a:avLst/>
              <a:gdLst/>
              <a:ahLst/>
              <a:cxnLst>
                <a:cxn ang="0">
                  <a:pos x="233" y="51"/>
                </a:cxn>
                <a:cxn ang="0">
                  <a:pos x="218" y="277"/>
                </a:cxn>
                <a:cxn ang="0">
                  <a:pos x="273" y="585"/>
                </a:cxn>
                <a:cxn ang="0">
                  <a:pos x="211" y="646"/>
                </a:cxn>
                <a:cxn ang="0">
                  <a:pos x="199" y="642"/>
                </a:cxn>
                <a:cxn ang="0">
                  <a:pos x="176" y="635"/>
                </a:cxn>
                <a:cxn ang="0">
                  <a:pos x="163" y="629"/>
                </a:cxn>
                <a:cxn ang="0">
                  <a:pos x="152" y="625"/>
                </a:cxn>
                <a:cxn ang="0">
                  <a:pos x="133" y="614"/>
                </a:cxn>
                <a:cxn ang="0">
                  <a:pos x="121" y="602"/>
                </a:cxn>
                <a:cxn ang="0">
                  <a:pos x="106" y="583"/>
                </a:cxn>
                <a:cxn ang="0">
                  <a:pos x="85" y="559"/>
                </a:cxn>
                <a:cxn ang="0">
                  <a:pos x="62" y="534"/>
                </a:cxn>
                <a:cxn ang="0">
                  <a:pos x="39" y="507"/>
                </a:cxn>
                <a:cxn ang="0">
                  <a:pos x="22" y="486"/>
                </a:cxn>
                <a:cxn ang="0">
                  <a:pos x="9" y="471"/>
                </a:cxn>
                <a:cxn ang="0">
                  <a:pos x="0" y="443"/>
                </a:cxn>
                <a:cxn ang="0">
                  <a:pos x="133" y="334"/>
                </a:cxn>
                <a:cxn ang="0">
                  <a:pos x="114" y="300"/>
                </a:cxn>
                <a:cxn ang="0">
                  <a:pos x="146" y="133"/>
                </a:cxn>
                <a:cxn ang="0">
                  <a:pos x="136" y="100"/>
                </a:cxn>
                <a:cxn ang="0">
                  <a:pos x="133" y="95"/>
                </a:cxn>
                <a:cxn ang="0">
                  <a:pos x="133" y="81"/>
                </a:cxn>
                <a:cxn ang="0">
                  <a:pos x="140" y="70"/>
                </a:cxn>
                <a:cxn ang="0">
                  <a:pos x="146" y="62"/>
                </a:cxn>
                <a:cxn ang="0">
                  <a:pos x="159" y="60"/>
                </a:cxn>
                <a:cxn ang="0">
                  <a:pos x="165" y="40"/>
                </a:cxn>
                <a:cxn ang="0">
                  <a:pos x="155" y="28"/>
                </a:cxn>
                <a:cxn ang="0">
                  <a:pos x="155" y="13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5" y="5"/>
                </a:cxn>
                <a:cxn ang="0">
                  <a:pos x="226" y="1"/>
                </a:cxn>
                <a:cxn ang="0">
                  <a:pos x="330" y="22"/>
                </a:cxn>
              </a:cxnLst>
              <a:rect l="0" t="0" r="r" b="b"/>
              <a:pathLst>
                <a:path w="330" h="646">
                  <a:moveTo>
                    <a:pt x="330" y="22"/>
                  </a:moveTo>
                  <a:lnTo>
                    <a:pt x="233" y="51"/>
                  </a:lnTo>
                  <a:lnTo>
                    <a:pt x="216" y="232"/>
                  </a:lnTo>
                  <a:lnTo>
                    <a:pt x="218" y="277"/>
                  </a:lnTo>
                  <a:lnTo>
                    <a:pt x="270" y="511"/>
                  </a:lnTo>
                  <a:lnTo>
                    <a:pt x="273" y="585"/>
                  </a:lnTo>
                  <a:lnTo>
                    <a:pt x="243" y="635"/>
                  </a:lnTo>
                  <a:lnTo>
                    <a:pt x="211" y="646"/>
                  </a:lnTo>
                  <a:lnTo>
                    <a:pt x="207" y="644"/>
                  </a:lnTo>
                  <a:lnTo>
                    <a:pt x="199" y="642"/>
                  </a:lnTo>
                  <a:lnTo>
                    <a:pt x="190" y="639"/>
                  </a:lnTo>
                  <a:lnTo>
                    <a:pt x="176" y="635"/>
                  </a:lnTo>
                  <a:lnTo>
                    <a:pt x="171" y="633"/>
                  </a:lnTo>
                  <a:lnTo>
                    <a:pt x="163" y="629"/>
                  </a:lnTo>
                  <a:lnTo>
                    <a:pt x="155" y="627"/>
                  </a:lnTo>
                  <a:lnTo>
                    <a:pt x="152" y="625"/>
                  </a:lnTo>
                  <a:lnTo>
                    <a:pt x="140" y="620"/>
                  </a:lnTo>
                  <a:lnTo>
                    <a:pt x="133" y="614"/>
                  </a:lnTo>
                  <a:lnTo>
                    <a:pt x="129" y="608"/>
                  </a:lnTo>
                  <a:lnTo>
                    <a:pt x="121" y="602"/>
                  </a:lnTo>
                  <a:lnTo>
                    <a:pt x="114" y="593"/>
                  </a:lnTo>
                  <a:lnTo>
                    <a:pt x="106" y="583"/>
                  </a:lnTo>
                  <a:lnTo>
                    <a:pt x="95" y="570"/>
                  </a:lnTo>
                  <a:lnTo>
                    <a:pt x="85" y="559"/>
                  </a:lnTo>
                  <a:lnTo>
                    <a:pt x="74" y="545"/>
                  </a:lnTo>
                  <a:lnTo>
                    <a:pt x="62" y="534"/>
                  </a:lnTo>
                  <a:lnTo>
                    <a:pt x="51" y="519"/>
                  </a:lnTo>
                  <a:lnTo>
                    <a:pt x="39" y="507"/>
                  </a:lnTo>
                  <a:lnTo>
                    <a:pt x="30" y="496"/>
                  </a:lnTo>
                  <a:lnTo>
                    <a:pt x="22" y="486"/>
                  </a:lnTo>
                  <a:lnTo>
                    <a:pt x="15" y="477"/>
                  </a:lnTo>
                  <a:lnTo>
                    <a:pt x="9" y="471"/>
                  </a:lnTo>
                  <a:lnTo>
                    <a:pt x="5" y="466"/>
                  </a:lnTo>
                  <a:lnTo>
                    <a:pt x="0" y="443"/>
                  </a:lnTo>
                  <a:lnTo>
                    <a:pt x="43" y="374"/>
                  </a:lnTo>
                  <a:lnTo>
                    <a:pt x="133" y="334"/>
                  </a:lnTo>
                  <a:lnTo>
                    <a:pt x="136" y="315"/>
                  </a:lnTo>
                  <a:lnTo>
                    <a:pt x="114" y="300"/>
                  </a:lnTo>
                  <a:lnTo>
                    <a:pt x="110" y="270"/>
                  </a:lnTo>
                  <a:lnTo>
                    <a:pt x="146" y="133"/>
                  </a:lnTo>
                  <a:lnTo>
                    <a:pt x="150" y="108"/>
                  </a:lnTo>
                  <a:lnTo>
                    <a:pt x="136" y="100"/>
                  </a:lnTo>
                  <a:lnTo>
                    <a:pt x="135" y="98"/>
                  </a:lnTo>
                  <a:lnTo>
                    <a:pt x="133" y="95"/>
                  </a:lnTo>
                  <a:lnTo>
                    <a:pt x="131" y="87"/>
                  </a:lnTo>
                  <a:lnTo>
                    <a:pt x="133" y="81"/>
                  </a:lnTo>
                  <a:lnTo>
                    <a:pt x="135" y="76"/>
                  </a:lnTo>
                  <a:lnTo>
                    <a:pt x="140" y="70"/>
                  </a:lnTo>
                  <a:lnTo>
                    <a:pt x="144" y="64"/>
                  </a:lnTo>
                  <a:lnTo>
                    <a:pt x="146" y="62"/>
                  </a:lnTo>
                  <a:lnTo>
                    <a:pt x="155" y="60"/>
                  </a:lnTo>
                  <a:lnTo>
                    <a:pt x="159" y="60"/>
                  </a:lnTo>
                  <a:lnTo>
                    <a:pt x="167" y="41"/>
                  </a:lnTo>
                  <a:lnTo>
                    <a:pt x="165" y="40"/>
                  </a:lnTo>
                  <a:lnTo>
                    <a:pt x="161" y="36"/>
                  </a:lnTo>
                  <a:lnTo>
                    <a:pt x="155" y="28"/>
                  </a:lnTo>
                  <a:lnTo>
                    <a:pt x="155" y="22"/>
                  </a:lnTo>
                  <a:lnTo>
                    <a:pt x="155" y="13"/>
                  </a:lnTo>
                  <a:lnTo>
                    <a:pt x="161" y="7"/>
                  </a:lnTo>
                  <a:lnTo>
                    <a:pt x="167" y="1"/>
                  </a:lnTo>
                  <a:lnTo>
                    <a:pt x="173" y="0"/>
                  </a:lnTo>
                  <a:lnTo>
                    <a:pt x="180" y="0"/>
                  </a:lnTo>
                  <a:lnTo>
                    <a:pt x="190" y="1"/>
                  </a:lnTo>
                  <a:lnTo>
                    <a:pt x="195" y="5"/>
                  </a:lnTo>
                  <a:lnTo>
                    <a:pt x="201" y="7"/>
                  </a:lnTo>
                  <a:lnTo>
                    <a:pt x="226" y="1"/>
                  </a:lnTo>
                  <a:lnTo>
                    <a:pt x="330" y="17"/>
                  </a:lnTo>
                  <a:lnTo>
                    <a:pt x="330" y="22"/>
                  </a:lnTo>
                  <a:lnTo>
                    <a:pt x="330" y="22"/>
                  </a:lnTo>
                  <a:close/>
                </a:path>
              </a:pathLst>
            </a:custGeom>
            <a:solidFill>
              <a:srgbClr val="FFDB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811"/>
            <p:cNvSpPr>
              <a:spLocks/>
            </p:cNvSpPr>
            <p:nvPr/>
          </p:nvSpPr>
          <p:spPr bwMode="auto">
            <a:xfrm>
              <a:off x="4964112" y="4486276"/>
              <a:ext cx="293687" cy="185738"/>
            </a:xfrm>
            <a:custGeom>
              <a:avLst/>
              <a:gdLst/>
              <a:ahLst/>
              <a:cxnLst>
                <a:cxn ang="0">
                  <a:pos x="0" y="126"/>
                </a:cxn>
                <a:cxn ang="0">
                  <a:pos x="36" y="97"/>
                </a:cxn>
                <a:cxn ang="0">
                  <a:pos x="74" y="95"/>
                </a:cxn>
                <a:cxn ang="0">
                  <a:pos x="114" y="72"/>
                </a:cxn>
                <a:cxn ang="0">
                  <a:pos x="147" y="72"/>
                </a:cxn>
                <a:cxn ang="0">
                  <a:pos x="187" y="46"/>
                </a:cxn>
                <a:cxn ang="0">
                  <a:pos x="225" y="46"/>
                </a:cxn>
                <a:cxn ang="0">
                  <a:pos x="259" y="23"/>
                </a:cxn>
                <a:cxn ang="0">
                  <a:pos x="297" y="21"/>
                </a:cxn>
                <a:cxn ang="0">
                  <a:pos x="339" y="0"/>
                </a:cxn>
                <a:cxn ang="0">
                  <a:pos x="371" y="0"/>
                </a:cxn>
                <a:cxn ang="0">
                  <a:pos x="308" y="46"/>
                </a:cxn>
                <a:cxn ang="0">
                  <a:pos x="261" y="65"/>
                </a:cxn>
                <a:cxn ang="0">
                  <a:pos x="213" y="128"/>
                </a:cxn>
                <a:cxn ang="0">
                  <a:pos x="183" y="185"/>
                </a:cxn>
                <a:cxn ang="0">
                  <a:pos x="156" y="190"/>
                </a:cxn>
                <a:cxn ang="0">
                  <a:pos x="133" y="211"/>
                </a:cxn>
                <a:cxn ang="0">
                  <a:pos x="95" y="211"/>
                </a:cxn>
                <a:cxn ang="0">
                  <a:pos x="74" y="234"/>
                </a:cxn>
                <a:cxn ang="0">
                  <a:pos x="42" y="234"/>
                </a:cxn>
                <a:cxn ang="0">
                  <a:pos x="0" y="126"/>
                </a:cxn>
                <a:cxn ang="0">
                  <a:pos x="0" y="126"/>
                </a:cxn>
              </a:cxnLst>
              <a:rect l="0" t="0" r="r" b="b"/>
              <a:pathLst>
                <a:path w="371" h="234">
                  <a:moveTo>
                    <a:pt x="0" y="126"/>
                  </a:moveTo>
                  <a:lnTo>
                    <a:pt x="36" y="97"/>
                  </a:lnTo>
                  <a:lnTo>
                    <a:pt x="74" y="95"/>
                  </a:lnTo>
                  <a:lnTo>
                    <a:pt x="114" y="72"/>
                  </a:lnTo>
                  <a:lnTo>
                    <a:pt x="147" y="72"/>
                  </a:lnTo>
                  <a:lnTo>
                    <a:pt x="187" y="46"/>
                  </a:lnTo>
                  <a:lnTo>
                    <a:pt x="225" y="46"/>
                  </a:lnTo>
                  <a:lnTo>
                    <a:pt x="259" y="23"/>
                  </a:lnTo>
                  <a:lnTo>
                    <a:pt x="297" y="21"/>
                  </a:lnTo>
                  <a:lnTo>
                    <a:pt x="339" y="0"/>
                  </a:lnTo>
                  <a:lnTo>
                    <a:pt x="371" y="0"/>
                  </a:lnTo>
                  <a:lnTo>
                    <a:pt x="308" y="46"/>
                  </a:lnTo>
                  <a:lnTo>
                    <a:pt x="261" y="65"/>
                  </a:lnTo>
                  <a:lnTo>
                    <a:pt x="213" y="128"/>
                  </a:lnTo>
                  <a:lnTo>
                    <a:pt x="183" y="185"/>
                  </a:lnTo>
                  <a:lnTo>
                    <a:pt x="156" y="190"/>
                  </a:lnTo>
                  <a:lnTo>
                    <a:pt x="133" y="211"/>
                  </a:lnTo>
                  <a:lnTo>
                    <a:pt x="95" y="211"/>
                  </a:lnTo>
                  <a:lnTo>
                    <a:pt x="74" y="234"/>
                  </a:lnTo>
                  <a:lnTo>
                    <a:pt x="42" y="234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4275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812"/>
            <p:cNvSpPr>
              <a:spLocks/>
            </p:cNvSpPr>
            <p:nvPr/>
          </p:nvSpPr>
          <p:spPr bwMode="auto">
            <a:xfrm>
              <a:off x="4970462" y="4168776"/>
              <a:ext cx="206375" cy="207963"/>
            </a:xfrm>
            <a:custGeom>
              <a:avLst/>
              <a:gdLst/>
              <a:ahLst/>
              <a:cxnLst>
                <a:cxn ang="0">
                  <a:pos x="13" y="80"/>
                </a:cxn>
                <a:cxn ang="0">
                  <a:pos x="4" y="104"/>
                </a:cxn>
                <a:cxn ang="0">
                  <a:pos x="23" y="160"/>
                </a:cxn>
                <a:cxn ang="0">
                  <a:pos x="0" y="150"/>
                </a:cxn>
                <a:cxn ang="0">
                  <a:pos x="17" y="190"/>
                </a:cxn>
                <a:cxn ang="0">
                  <a:pos x="49" y="234"/>
                </a:cxn>
                <a:cxn ang="0">
                  <a:pos x="68" y="245"/>
                </a:cxn>
                <a:cxn ang="0">
                  <a:pos x="133" y="262"/>
                </a:cxn>
                <a:cxn ang="0">
                  <a:pos x="192" y="257"/>
                </a:cxn>
                <a:cxn ang="0">
                  <a:pos x="232" y="226"/>
                </a:cxn>
                <a:cxn ang="0">
                  <a:pos x="251" y="198"/>
                </a:cxn>
                <a:cxn ang="0">
                  <a:pos x="258" y="125"/>
                </a:cxn>
                <a:cxn ang="0">
                  <a:pos x="215" y="0"/>
                </a:cxn>
                <a:cxn ang="0">
                  <a:pos x="179" y="26"/>
                </a:cxn>
                <a:cxn ang="0">
                  <a:pos x="163" y="30"/>
                </a:cxn>
                <a:cxn ang="0">
                  <a:pos x="152" y="21"/>
                </a:cxn>
                <a:cxn ang="0">
                  <a:pos x="127" y="32"/>
                </a:cxn>
                <a:cxn ang="0">
                  <a:pos x="104" y="34"/>
                </a:cxn>
                <a:cxn ang="0">
                  <a:pos x="80" y="57"/>
                </a:cxn>
                <a:cxn ang="0">
                  <a:pos x="42" y="63"/>
                </a:cxn>
                <a:cxn ang="0">
                  <a:pos x="13" y="80"/>
                </a:cxn>
                <a:cxn ang="0">
                  <a:pos x="13" y="80"/>
                </a:cxn>
              </a:cxnLst>
              <a:rect l="0" t="0" r="r" b="b"/>
              <a:pathLst>
                <a:path w="258" h="262">
                  <a:moveTo>
                    <a:pt x="13" y="80"/>
                  </a:moveTo>
                  <a:lnTo>
                    <a:pt x="4" y="104"/>
                  </a:lnTo>
                  <a:lnTo>
                    <a:pt x="23" y="160"/>
                  </a:lnTo>
                  <a:lnTo>
                    <a:pt x="0" y="150"/>
                  </a:lnTo>
                  <a:lnTo>
                    <a:pt x="17" y="190"/>
                  </a:lnTo>
                  <a:lnTo>
                    <a:pt x="49" y="234"/>
                  </a:lnTo>
                  <a:lnTo>
                    <a:pt x="68" y="245"/>
                  </a:lnTo>
                  <a:lnTo>
                    <a:pt x="133" y="262"/>
                  </a:lnTo>
                  <a:lnTo>
                    <a:pt x="192" y="257"/>
                  </a:lnTo>
                  <a:lnTo>
                    <a:pt x="232" y="226"/>
                  </a:lnTo>
                  <a:lnTo>
                    <a:pt x="251" y="198"/>
                  </a:lnTo>
                  <a:lnTo>
                    <a:pt x="258" y="125"/>
                  </a:lnTo>
                  <a:lnTo>
                    <a:pt x="215" y="0"/>
                  </a:lnTo>
                  <a:lnTo>
                    <a:pt x="179" y="26"/>
                  </a:lnTo>
                  <a:lnTo>
                    <a:pt x="163" y="30"/>
                  </a:lnTo>
                  <a:lnTo>
                    <a:pt x="152" y="21"/>
                  </a:lnTo>
                  <a:lnTo>
                    <a:pt x="127" y="32"/>
                  </a:lnTo>
                  <a:lnTo>
                    <a:pt x="104" y="34"/>
                  </a:lnTo>
                  <a:lnTo>
                    <a:pt x="80" y="57"/>
                  </a:lnTo>
                  <a:lnTo>
                    <a:pt x="42" y="63"/>
                  </a:lnTo>
                  <a:lnTo>
                    <a:pt x="13" y="8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814"/>
            <p:cNvSpPr>
              <a:spLocks/>
            </p:cNvSpPr>
            <p:nvPr/>
          </p:nvSpPr>
          <p:spPr bwMode="auto">
            <a:xfrm>
              <a:off x="3679825" y="4584701"/>
              <a:ext cx="57150" cy="23812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10" y="32"/>
                </a:cxn>
                <a:cxn ang="0">
                  <a:pos x="11" y="51"/>
                </a:cxn>
                <a:cxn ang="0">
                  <a:pos x="6" y="61"/>
                </a:cxn>
                <a:cxn ang="0">
                  <a:pos x="0" y="66"/>
                </a:cxn>
                <a:cxn ang="0">
                  <a:pos x="27" y="163"/>
                </a:cxn>
                <a:cxn ang="0">
                  <a:pos x="27" y="165"/>
                </a:cxn>
                <a:cxn ang="0">
                  <a:pos x="30" y="177"/>
                </a:cxn>
                <a:cxn ang="0">
                  <a:pos x="32" y="184"/>
                </a:cxn>
                <a:cxn ang="0">
                  <a:pos x="36" y="192"/>
                </a:cxn>
                <a:cxn ang="0">
                  <a:pos x="38" y="201"/>
                </a:cxn>
                <a:cxn ang="0">
                  <a:pos x="42" y="211"/>
                </a:cxn>
                <a:cxn ang="0">
                  <a:pos x="44" y="220"/>
                </a:cxn>
                <a:cxn ang="0">
                  <a:pos x="46" y="230"/>
                </a:cxn>
                <a:cxn ang="0">
                  <a:pos x="48" y="237"/>
                </a:cxn>
                <a:cxn ang="0">
                  <a:pos x="51" y="247"/>
                </a:cxn>
                <a:cxn ang="0">
                  <a:pos x="51" y="253"/>
                </a:cxn>
                <a:cxn ang="0">
                  <a:pos x="55" y="260"/>
                </a:cxn>
                <a:cxn ang="0">
                  <a:pos x="55" y="264"/>
                </a:cxn>
                <a:cxn ang="0">
                  <a:pos x="57" y="270"/>
                </a:cxn>
                <a:cxn ang="0">
                  <a:pos x="53" y="274"/>
                </a:cxn>
                <a:cxn ang="0">
                  <a:pos x="48" y="274"/>
                </a:cxn>
                <a:cxn ang="0">
                  <a:pos x="46" y="274"/>
                </a:cxn>
                <a:cxn ang="0">
                  <a:pos x="44" y="279"/>
                </a:cxn>
                <a:cxn ang="0">
                  <a:pos x="44" y="289"/>
                </a:cxn>
                <a:cxn ang="0">
                  <a:pos x="48" y="294"/>
                </a:cxn>
                <a:cxn ang="0">
                  <a:pos x="55" y="298"/>
                </a:cxn>
                <a:cxn ang="0">
                  <a:pos x="65" y="296"/>
                </a:cxn>
                <a:cxn ang="0">
                  <a:pos x="67" y="293"/>
                </a:cxn>
                <a:cxn ang="0">
                  <a:pos x="70" y="289"/>
                </a:cxn>
                <a:cxn ang="0">
                  <a:pos x="70" y="281"/>
                </a:cxn>
                <a:cxn ang="0">
                  <a:pos x="72" y="275"/>
                </a:cxn>
                <a:cxn ang="0">
                  <a:pos x="72" y="268"/>
                </a:cxn>
                <a:cxn ang="0">
                  <a:pos x="72" y="260"/>
                </a:cxn>
                <a:cxn ang="0">
                  <a:pos x="70" y="255"/>
                </a:cxn>
                <a:cxn ang="0">
                  <a:pos x="70" y="251"/>
                </a:cxn>
                <a:cxn ang="0">
                  <a:pos x="67" y="245"/>
                </a:cxn>
                <a:cxn ang="0">
                  <a:pos x="65" y="236"/>
                </a:cxn>
                <a:cxn ang="0">
                  <a:pos x="61" y="222"/>
                </a:cxn>
                <a:cxn ang="0">
                  <a:pos x="57" y="205"/>
                </a:cxn>
                <a:cxn ang="0">
                  <a:pos x="51" y="186"/>
                </a:cxn>
                <a:cxn ang="0">
                  <a:pos x="48" y="165"/>
                </a:cxn>
                <a:cxn ang="0">
                  <a:pos x="42" y="142"/>
                </a:cxn>
                <a:cxn ang="0">
                  <a:pos x="38" y="120"/>
                </a:cxn>
                <a:cxn ang="0">
                  <a:pos x="32" y="97"/>
                </a:cxn>
                <a:cxn ang="0">
                  <a:pos x="27" y="74"/>
                </a:cxn>
                <a:cxn ang="0">
                  <a:pos x="23" y="53"/>
                </a:cxn>
                <a:cxn ang="0">
                  <a:pos x="19" y="36"/>
                </a:cxn>
                <a:cxn ang="0">
                  <a:pos x="15" y="21"/>
                </a:cxn>
                <a:cxn ang="0">
                  <a:pos x="13" y="9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72" h="298">
                  <a:moveTo>
                    <a:pt x="6" y="5"/>
                  </a:moveTo>
                  <a:lnTo>
                    <a:pt x="10" y="32"/>
                  </a:lnTo>
                  <a:lnTo>
                    <a:pt x="11" y="51"/>
                  </a:lnTo>
                  <a:lnTo>
                    <a:pt x="6" y="61"/>
                  </a:lnTo>
                  <a:lnTo>
                    <a:pt x="0" y="66"/>
                  </a:lnTo>
                  <a:lnTo>
                    <a:pt x="27" y="163"/>
                  </a:lnTo>
                  <a:lnTo>
                    <a:pt x="27" y="165"/>
                  </a:lnTo>
                  <a:lnTo>
                    <a:pt x="30" y="177"/>
                  </a:lnTo>
                  <a:lnTo>
                    <a:pt x="32" y="184"/>
                  </a:lnTo>
                  <a:lnTo>
                    <a:pt x="36" y="192"/>
                  </a:lnTo>
                  <a:lnTo>
                    <a:pt x="38" y="201"/>
                  </a:lnTo>
                  <a:lnTo>
                    <a:pt x="42" y="211"/>
                  </a:lnTo>
                  <a:lnTo>
                    <a:pt x="44" y="220"/>
                  </a:lnTo>
                  <a:lnTo>
                    <a:pt x="46" y="230"/>
                  </a:lnTo>
                  <a:lnTo>
                    <a:pt x="48" y="237"/>
                  </a:lnTo>
                  <a:lnTo>
                    <a:pt x="51" y="247"/>
                  </a:lnTo>
                  <a:lnTo>
                    <a:pt x="51" y="253"/>
                  </a:lnTo>
                  <a:lnTo>
                    <a:pt x="55" y="260"/>
                  </a:lnTo>
                  <a:lnTo>
                    <a:pt x="55" y="264"/>
                  </a:lnTo>
                  <a:lnTo>
                    <a:pt x="57" y="270"/>
                  </a:lnTo>
                  <a:lnTo>
                    <a:pt x="53" y="274"/>
                  </a:lnTo>
                  <a:lnTo>
                    <a:pt x="48" y="274"/>
                  </a:lnTo>
                  <a:lnTo>
                    <a:pt x="46" y="274"/>
                  </a:lnTo>
                  <a:lnTo>
                    <a:pt x="44" y="279"/>
                  </a:lnTo>
                  <a:lnTo>
                    <a:pt x="44" y="289"/>
                  </a:lnTo>
                  <a:lnTo>
                    <a:pt x="48" y="294"/>
                  </a:lnTo>
                  <a:lnTo>
                    <a:pt x="55" y="298"/>
                  </a:lnTo>
                  <a:lnTo>
                    <a:pt x="65" y="296"/>
                  </a:lnTo>
                  <a:lnTo>
                    <a:pt x="67" y="293"/>
                  </a:lnTo>
                  <a:lnTo>
                    <a:pt x="70" y="289"/>
                  </a:lnTo>
                  <a:lnTo>
                    <a:pt x="70" y="281"/>
                  </a:lnTo>
                  <a:lnTo>
                    <a:pt x="72" y="275"/>
                  </a:lnTo>
                  <a:lnTo>
                    <a:pt x="72" y="268"/>
                  </a:lnTo>
                  <a:lnTo>
                    <a:pt x="72" y="260"/>
                  </a:lnTo>
                  <a:lnTo>
                    <a:pt x="70" y="255"/>
                  </a:lnTo>
                  <a:lnTo>
                    <a:pt x="70" y="251"/>
                  </a:lnTo>
                  <a:lnTo>
                    <a:pt x="67" y="245"/>
                  </a:lnTo>
                  <a:lnTo>
                    <a:pt x="65" y="236"/>
                  </a:lnTo>
                  <a:lnTo>
                    <a:pt x="61" y="222"/>
                  </a:lnTo>
                  <a:lnTo>
                    <a:pt x="57" y="205"/>
                  </a:lnTo>
                  <a:lnTo>
                    <a:pt x="51" y="186"/>
                  </a:lnTo>
                  <a:lnTo>
                    <a:pt x="48" y="165"/>
                  </a:lnTo>
                  <a:lnTo>
                    <a:pt x="42" y="142"/>
                  </a:lnTo>
                  <a:lnTo>
                    <a:pt x="38" y="120"/>
                  </a:lnTo>
                  <a:lnTo>
                    <a:pt x="32" y="97"/>
                  </a:lnTo>
                  <a:lnTo>
                    <a:pt x="27" y="74"/>
                  </a:lnTo>
                  <a:lnTo>
                    <a:pt x="23" y="53"/>
                  </a:lnTo>
                  <a:lnTo>
                    <a:pt x="19" y="36"/>
                  </a:lnTo>
                  <a:lnTo>
                    <a:pt x="15" y="21"/>
                  </a:lnTo>
                  <a:lnTo>
                    <a:pt x="13" y="9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816"/>
            <p:cNvSpPr>
              <a:spLocks/>
            </p:cNvSpPr>
            <p:nvPr/>
          </p:nvSpPr>
          <p:spPr bwMode="auto">
            <a:xfrm>
              <a:off x="3690937" y="4411663"/>
              <a:ext cx="66675" cy="109538"/>
            </a:xfrm>
            <a:custGeom>
              <a:avLst/>
              <a:gdLst/>
              <a:ahLst/>
              <a:cxnLst>
                <a:cxn ang="0">
                  <a:pos x="29" y="25"/>
                </a:cxn>
                <a:cxn ang="0">
                  <a:pos x="25" y="29"/>
                </a:cxn>
                <a:cxn ang="0">
                  <a:pos x="19" y="40"/>
                </a:cxn>
                <a:cxn ang="0">
                  <a:pos x="15" y="46"/>
                </a:cxn>
                <a:cxn ang="0">
                  <a:pos x="14" y="51"/>
                </a:cxn>
                <a:cxn ang="0">
                  <a:pos x="10" y="57"/>
                </a:cxn>
                <a:cxn ang="0">
                  <a:pos x="10" y="63"/>
                </a:cxn>
                <a:cxn ang="0">
                  <a:pos x="6" y="80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12" y="139"/>
                </a:cxn>
                <a:cxn ang="0">
                  <a:pos x="12" y="95"/>
                </a:cxn>
                <a:cxn ang="0">
                  <a:pos x="12" y="93"/>
                </a:cxn>
                <a:cxn ang="0">
                  <a:pos x="14" y="89"/>
                </a:cxn>
                <a:cxn ang="0">
                  <a:pos x="15" y="80"/>
                </a:cxn>
                <a:cxn ang="0">
                  <a:pos x="17" y="74"/>
                </a:cxn>
                <a:cxn ang="0">
                  <a:pos x="17" y="65"/>
                </a:cxn>
                <a:cxn ang="0">
                  <a:pos x="21" y="55"/>
                </a:cxn>
                <a:cxn ang="0">
                  <a:pos x="23" y="49"/>
                </a:cxn>
                <a:cxn ang="0">
                  <a:pos x="25" y="46"/>
                </a:cxn>
                <a:cxn ang="0">
                  <a:pos x="27" y="38"/>
                </a:cxn>
                <a:cxn ang="0">
                  <a:pos x="36" y="27"/>
                </a:cxn>
                <a:cxn ang="0">
                  <a:pos x="46" y="17"/>
                </a:cxn>
                <a:cxn ang="0">
                  <a:pos x="57" y="11"/>
                </a:cxn>
                <a:cxn ang="0">
                  <a:pos x="67" y="6"/>
                </a:cxn>
                <a:cxn ang="0">
                  <a:pos x="76" y="4"/>
                </a:cxn>
                <a:cxn ang="0">
                  <a:pos x="82" y="0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1" y="0"/>
                </a:cxn>
                <a:cxn ang="0">
                  <a:pos x="61" y="2"/>
                </a:cxn>
                <a:cxn ang="0">
                  <a:pos x="52" y="4"/>
                </a:cxn>
                <a:cxn ang="0">
                  <a:pos x="42" y="8"/>
                </a:cxn>
                <a:cxn ang="0">
                  <a:pos x="36" y="15"/>
                </a:cxn>
                <a:cxn ang="0">
                  <a:pos x="31" y="23"/>
                </a:cxn>
                <a:cxn ang="0">
                  <a:pos x="29" y="25"/>
                </a:cxn>
                <a:cxn ang="0">
                  <a:pos x="29" y="25"/>
                </a:cxn>
              </a:cxnLst>
              <a:rect l="0" t="0" r="r" b="b"/>
              <a:pathLst>
                <a:path w="84" h="139">
                  <a:moveTo>
                    <a:pt x="29" y="25"/>
                  </a:moveTo>
                  <a:lnTo>
                    <a:pt x="25" y="29"/>
                  </a:lnTo>
                  <a:lnTo>
                    <a:pt x="19" y="40"/>
                  </a:lnTo>
                  <a:lnTo>
                    <a:pt x="15" y="46"/>
                  </a:lnTo>
                  <a:lnTo>
                    <a:pt x="14" y="51"/>
                  </a:lnTo>
                  <a:lnTo>
                    <a:pt x="10" y="57"/>
                  </a:lnTo>
                  <a:lnTo>
                    <a:pt x="10" y="63"/>
                  </a:lnTo>
                  <a:lnTo>
                    <a:pt x="6" y="80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12" y="139"/>
                  </a:lnTo>
                  <a:lnTo>
                    <a:pt x="12" y="95"/>
                  </a:lnTo>
                  <a:lnTo>
                    <a:pt x="12" y="93"/>
                  </a:lnTo>
                  <a:lnTo>
                    <a:pt x="14" y="89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65"/>
                  </a:lnTo>
                  <a:lnTo>
                    <a:pt x="21" y="55"/>
                  </a:lnTo>
                  <a:lnTo>
                    <a:pt x="23" y="49"/>
                  </a:lnTo>
                  <a:lnTo>
                    <a:pt x="25" y="46"/>
                  </a:lnTo>
                  <a:lnTo>
                    <a:pt x="27" y="38"/>
                  </a:lnTo>
                  <a:lnTo>
                    <a:pt x="36" y="27"/>
                  </a:lnTo>
                  <a:lnTo>
                    <a:pt x="46" y="17"/>
                  </a:lnTo>
                  <a:lnTo>
                    <a:pt x="57" y="11"/>
                  </a:lnTo>
                  <a:lnTo>
                    <a:pt x="67" y="6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1" y="0"/>
                  </a:lnTo>
                  <a:lnTo>
                    <a:pt x="61" y="2"/>
                  </a:lnTo>
                  <a:lnTo>
                    <a:pt x="52" y="4"/>
                  </a:lnTo>
                  <a:lnTo>
                    <a:pt x="42" y="8"/>
                  </a:lnTo>
                  <a:lnTo>
                    <a:pt x="36" y="15"/>
                  </a:lnTo>
                  <a:lnTo>
                    <a:pt x="31" y="23"/>
                  </a:lnTo>
                  <a:lnTo>
                    <a:pt x="29" y="25"/>
                  </a:lnTo>
                  <a:lnTo>
                    <a:pt x="29" y="25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817"/>
            <p:cNvSpPr>
              <a:spLocks/>
            </p:cNvSpPr>
            <p:nvPr/>
          </p:nvSpPr>
          <p:spPr bwMode="auto">
            <a:xfrm>
              <a:off x="3595687" y="4721226"/>
              <a:ext cx="106362" cy="1587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61" y="144"/>
                </a:cxn>
                <a:cxn ang="0">
                  <a:pos x="80" y="135"/>
                </a:cxn>
                <a:cxn ang="0">
                  <a:pos x="103" y="139"/>
                </a:cxn>
                <a:cxn ang="0">
                  <a:pos x="111" y="160"/>
                </a:cxn>
                <a:cxn ang="0">
                  <a:pos x="103" y="173"/>
                </a:cxn>
                <a:cxn ang="0">
                  <a:pos x="115" y="192"/>
                </a:cxn>
                <a:cxn ang="0">
                  <a:pos x="126" y="200"/>
                </a:cxn>
                <a:cxn ang="0">
                  <a:pos x="134" y="192"/>
                </a:cxn>
                <a:cxn ang="0">
                  <a:pos x="116" y="177"/>
                </a:cxn>
                <a:cxn ang="0">
                  <a:pos x="120" y="146"/>
                </a:cxn>
                <a:cxn ang="0">
                  <a:pos x="116" y="141"/>
                </a:cxn>
                <a:cxn ang="0">
                  <a:pos x="113" y="131"/>
                </a:cxn>
                <a:cxn ang="0">
                  <a:pos x="105" y="120"/>
                </a:cxn>
                <a:cxn ang="0">
                  <a:pos x="99" y="114"/>
                </a:cxn>
                <a:cxn ang="0">
                  <a:pos x="90" y="112"/>
                </a:cxn>
                <a:cxn ang="0">
                  <a:pos x="80" y="112"/>
                </a:cxn>
                <a:cxn ang="0">
                  <a:pos x="75" y="112"/>
                </a:cxn>
                <a:cxn ang="0">
                  <a:pos x="71" y="114"/>
                </a:cxn>
                <a:cxn ang="0">
                  <a:pos x="38" y="0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134" h="200">
                  <a:moveTo>
                    <a:pt x="0" y="47"/>
                  </a:moveTo>
                  <a:lnTo>
                    <a:pt x="61" y="144"/>
                  </a:lnTo>
                  <a:lnTo>
                    <a:pt x="80" y="135"/>
                  </a:lnTo>
                  <a:lnTo>
                    <a:pt x="103" y="139"/>
                  </a:lnTo>
                  <a:lnTo>
                    <a:pt x="111" y="160"/>
                  </a:lnTo>
                  <a:lnTo>
                    <a:pt x="103" y="173"/>
                  </a:lnTo>
                  <a:lnTo>
                    <a:pt x="115" y="192"/>
                  </a:lnTo>
                  <a:lnTo>
                    <a:pt x="126" y="200"/>
                  </a:lnTo>
                  <a:lnTo>
                    <a:pt x="134" y="192"/>
                  </a:lnTo>
                  <a:lnTo>
                    <a:pt x="116" y="177"/>
                  </a:lnTo>
                  <a:lnTo>
                    <a:pt x="120" y="146"/>
                  </a:lnTo>
                  <a:lnTo>
                    <a:pt x="116" y="141"/>
                  </a:lnTo>
                  <a:lnTo>
                    <a:pt x="113" y="131"/>
                  </a:lnTo>
                  <a:lnTo>
                    <a:pt x="105" y="120"/>
                  </a:lnTo>
                  <a:lnTo>
                    <a:pt x="99" y="114"/>
                  </a:lnTo>
                  <a:lnTo>
                    <a:pt x="90" y="112"/>
                  </a:lnTo>
                  <a:lnTo>
                    <a:pt x="80" y="112"/>
                  </a:lnTo>
                  <a:lnTo>
                    <a:pt x="75" y="112"/>
                  </a:lnTo>
                  <a:lnTo>
                    <a:pt x="71" y="114"/>
                  </a:lnTo>
                  <a:lnTo>
                    <a:pt x="38" y="0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FC2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818"/>
            <p:cNvSpPr>
              <a:spLocks/>
            </p:cNvSpPr>
            <p:nvPr/>
          </p:nvSpPr>
          <p:spPr bwMode="auto">
            <a:xfrm>
              <a:off x="3468687" y="4173538"/>
              <a:ext cx="142875" cy="161925"/>
            </a:xfrm>
            <a:custGeom>
              <a:avLst/>
              <a:gdLst/>
              <a:ahLst/>
              <a:cxnLst>
                <a:cxn ang="0">
                  <a:pos x="80" y="20"/>
                </a:cxn>
                <a:cxn ang="0">
                  <a:pos x="74" y="19"/>
                </a:cxn>
                <a:cxn ang="0">
                  <a:pos x="70" y="11"/>
                </a:cxn>
                <a:cxn ang="0">
                  <a:pos x="74" y="1"/>
                </a:cxn>
                <a:cxn ang="0">
                  <a:pos x="85" y="1"/>
                </a:cxn>
                <a:cxn ang="0">
                  <a:pos x="93" y="1"/>
                </a:cxn>
                <a:cxn ang="0">
                  <a:pos x="97" y="11"/>
                </a:cxn>
                <a:cxn ang="0">
                  <a:pos x="91" y="19"/>
                </a:cxn>
                <a:cxn ang="0">
                  <a:pos x="85" y="20"/>
                </a:cxn>
                <a:cxn ang="0">
                  <a:pos x="140" y="57"/>
                </a:cxn>
                <a:cxn ang="0">
                  <a:pos x="142" y="51"/>
                </a:cxn>
                <a:cxn ang="0">
                  <a:pos x="148" y="45"/>
                </a:cxn>
                <a:cxn ang="0">
                  <a:pos x="158" y="51"/>
                </a:cxn>
                <a:cxn ang="0">
                  <a:pos x="154" y="58"/>
                </a:cxn>
                <a:cxn ang="0">
                  <a:pos x="148" y="60"/>
                </a:cxn>
                <a:cxn ang="0">
                  <a:pos x="161" y="102"/>
                </a:cxn>
                <a:cxn ang="0">
                  <a:pos x="173" y="98"/>
                </a:cxn>
                <a:cxn ang="0">
                  <a:pos x="178" y="104"/>
                </a:cxn>
                <a:cxn ang="0">
                  <a:pos x="175" y="116"/>
                </a:cxn>
                <a:cxn ang="0">
                  <a:pos x="163" y="112"/>
                </a:cxn>
                <a:cxn ang="0">
                  <a:pos x="95" y="110"/>
                </a:cxn>
                <a:cxn ang="0">
                  <a:pos x="150" y="157"/>
                </a:cxn>
                <a:cxn ang="0">
                  <a:pos x="158" y="159"/>
                </a:cxn>
                <a:cxn ang="0">
                  <a:pos x="165" y="163"/>
                </a:cxn>
                <a:cxn ang="0">
                  <a:pos x="163" y="169"/>
                </a:cxn>
                <a:cxn ang="0">
                  <a:pos x="152" y="176"/>
                </a:cxn>
                <a:cxn ang="0">
                  <a:pos x="146" y="171"/>
                </a:cxn>
                <a:cxn ang="0">
                  <a:pos x="85" y="129"/>
                </a:cxn>
                <a:cxn ang="0">
                  <a:pos x="89" y="188"/>
                </a:cxn>
                <a:cxn ang="0">
                  <a:pos x="93" y="195"/>
                </a:cxn>
                <a:cxn ang="0">
                  <a:pos x="91" y="203"/>
                </a:cxn>
                <a:cxn ang="0">
                  <a:pos x="80" y="199"/>
                </a:cxn>
                <a:cxn ang="0">
                  <a:pos x="74" y="194"/>
                </a:cxn>
                <a:cxn ang="0">
                  <a:pos x="83" y="186"/>
                </a:cxn>
                <a:cxn ang="0">
                  <a:pos x="42" y="165"/>
                </a:cxn>
                <a:cxn ang="0">
                  <a:pos x="43" y="171"/>
                </a:cxn>
                <a:cxn ang="0">
                  <a:pos x="38" y="178"/>
                </a:cxn>
                <a:cxn ang="0">
                  <a:pos x="24" y="174"/>
                </a:cxn>
                <a:cxn ang="0">
                  <a:pos x="21" y="169"/>
                </a:cxn>
                <a:cxn ang="0">
                  <a:pos x="30" y="161"/>
                </a:cxn>
                <a:cxn ang="0">
                  <a:pos x="38" y="161"/>
                </a:cxn>
                <a:cxn ang="0">
                  <a:pos x="15" y="116"/>
                </a:cxn>
                <a:cxn ang="0">
                  <a:pos x="5" y="123"/>
                </a:cxn>
                <a:cxn ang="0">
                  <a:pos x="0" y="117"/>
                </a:cxn>
                <a:cxn ang="0">
                  <a:pos x="0" y="114"/>
                </a:cxn>
                <a:cxn ang="0">
                  <a:pos x="15" y="110"/>
                </a:cxn>
                <a:cxn ang="0">
                  <a:pos x="45" y="70"/>
                </a:cxn>
                <a:cxn ang="0">
                  <a:pos x="38" y="68"/>
                </a:cxn>
                <a:cxn ang="0">
                  <a:pos x="40" y="60"/>
                </a:cxn>
                <a:cxn ang="0">
                  <a:pos x="51" y="60"/>
                </a:cxn>
                <a:cxn ang="0">
                  <a:pos x="51" y="70"/>
                </a:cxn>
                <a:cxn ang="0">
                  <a:pos x="80" y="98"/>
                </a:cxn>
              </a:cxnLst>
              <a:rect l="0" t="0" r="r" b="b"/>
              <a:pathLst>
                <a:path w="178" h="203">
                  <a:moveTo>
                    <a:pt x="80" y="98"/>
                  </a:moveTo>
                  <a:lnTo>
                    <a:pt x="80" y="20"/>
                  </a:lnTo>
                  <a:lnTo>
                    <a:pt x="78" y="19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70" y="11"/>
                  </a:lnTo>
                  <a:lnTo>
                    <a:pt x="70" y="5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85" y="1"/>
                  </a:lnTo>
                  <a:lnTo>
                    <a:pt x="89" y="1"/>
                  </a:lnTo>
                  <a:lnTo>
                    <a:pt x="93" y="1"/>
                  </a:lnTo>
                  <a:lnTo>
                    <a:pt x="95" y="5"/>
                  </a:lnTo>
                  <a:lnTo>
                    <a:pt x="97" y="11"/>
                  </a:lnTo>
                  <a:lnTo>
                    <a:pt x="93" y="15"/>
                  </a:lnTo>
                  <a:lnTo>
                    <a:pt x="91" y="19"/>
                  </a:lnTo>
                  <a:lnTo>
                    <a:pt x="87" y="20"/>
                  </a:lnTo>
                  <a:lnTo>
                    <a:pt x="85" y="20"/>
                  </a:lnTo>
                  <a:lnTo>
                    <a:pt x="87" y="98"/>
                  </a:lnTo>
                  <a:lnTo>
                    <a:pt x="140" y="57"/>
                  </a:lnTo>
                  <a:lnTo>
                    <a:pt x="140" y="55"/>
                  </a:lnTo>
                  <a:lnTo>
                    <a:pt x="142" y="51"/>
                  </a:lnTo>
                  <a:lnTo>
                    <a:pt x="144" y="47"/>
                  </a:lnTo>
                  <a:lnTo>
                    <a:pt x="148" y="45"/>
                  </a:lnTo>
                  <a:lnTo>
                    <a:pt x="154" y="45"/>
                  </a:lnTo>
                  <a:lnTo>
                    <a:pt x="158" y="51"/>
                  </a:lnTo>
                  <a:lnTo>
                    <a:pt x="156" y="57"/>
                  </a:lnTo>
                  <a:lnTo>
                    <a:pt x="154" y="58"/>
                  </a:lnTo>
                  <a:lnTo>
                    <a:pt x="150" y="58"/>
                  </a:lnTo>
                  <a:lnTo>
                    <a:pt x="148" y="60"/>
                  </a:lnTo>
                  <a:lnTo>
                    <a:pt x="97" y="102"/>
                  </a:lnTo>
                  <a:lnTo>
                    <a:pt x="161" y="102"/>
                  </a:lnTo>
                  <a:lnTo>
                    <a:pt x="171" y="98"/>
                  </a:lnTo>
                  <a:lnTo>
                    <a:pt x="173" y="98"/>
                  </a:lnTo>
                  <a:lnTo>
                    <a:pt x="175" y="100"/>
                  </a:lnTo>
                  <a:lnTo>
                    <a:pt x="178" y="104"/>
                  </a:lnTo>
                  <a:lnTo>
                    <a:pt x="178" y="106"/>
                  </a:lnTo>
                  <a:lnTo>
                    <a:pt x="175" y="116"/>
                  </a:lnTo>
                  <a:lnTo>
                    <a:pt x="171" y="116"/>
                  </a:lnTo>
                  <a:lnTo>
                    <a:pt x="163" y="112"/>
                  </a:lnTo>
                  <a:lnTo>
                    <a:pt x="161" y="110"/>
                  </a:lnTo>
                  <a:lnTo>
                    <a:pt x="95" y="110"/>
                  </a:lnTo>
                  <a:lnTo>
                    <a:pt x="148" y="157"/>
                  </a:lnTo>
                  <a:lnTo>
                    <a:pt x="150" y="157"/>
                  </a:lnTo>
                  <a:lnTo>
                    <a:pt x="154" y="157"/>
                  </a:lnTo>
                  <a:lnTo>
                    <a:pt x="158" y="159"/>
                  </a:lnTo>
                  <a:lnTo>
                    <a:pt x="163" y="161"/>
                  </a:lnTo>
                  <a:lnTo>
                    <a:pt x="165" y="163"/>
                  </a:lnTo>
                  <a:lnTo>
                    <a:pt x="165" y="165"/>
                  </a:lnTo>
                  <a:lnTo>
                    <a:pt x="163" y="169"/>
                  </a:lnTo>
                  <a:lnTo>
                    <a:pt x="159" y="174"/>
                  </a:lnTo>
                  <a:lnTo>
                    <a:pt x="152" y="176"/>
                  </a:lnTo>
                  <a:lnTo>
                    <a:pt x="150" y="174"/>
                  </a:lnTo>
                  <a:lnTo>
                    <a:pt x="146" y="171"/>
                  </a:lnTo>
                  <a:lnTo>
                    <a:pt x="144" y="165"/>
                  </a:lnTo>
                  <a:lnTo>
                    <a:pt x="85" y="129"/>
                  </a:lnTo>
                  <a:lnTo>
                    <a:pt x="87" y="186"/>
                  </a:lnTo>
                  <a:lnTo>
                    <a:pt x="89" y="188"/>
                  </a:lnTo>
                  <a:lnTo>
                    <a:pt x="93" y="194"/>
                  </a:lnTo>
                  <a:lnTo>
                    <a:pt x="93" y="195"/>
                  </a:lnTo>
                  <a:lnTo>
                    <a:pt x="93" y="199"/>
                  </a:lnTo>
                  <a:lnTo>
                    <a:pt x="91" y="203"/>
                  </a:lnTo>
                  <a:lnTo>
                    <a:pt x="85" y="203"/>
                  </a:lnTo>
                  <a:lnTo>
                    <a:pt x="80" y="199"/>
                  </a:lnTo>
                  <a:lnTo>
                    <a:pt x="76" y="195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3" y="186"/>
                  </a:lnTo>
                  <a:lnTo>
                    <a:pt x="80" y="129"/>
                  </a:lnTo>
                  <a:lnTo>
                    <a:pt x="42" y="165"/>
                  </a:lnTo>
                  <a:lnTo>
                    <a:pt x="42" y="167"/>
                  </a:lnTo>
                  <a:lnTo>
                    <a:pt x="43" y="171"/>
                  </a:lnTo>
                  <a:lnTo>
                    <a:pt x="42" y="174"/>
                  </a:lnTo>
                  <a:lnTo>
                    <a:pt x="38" y="178"/>
                  </a:lnTo>
                  <a:lnTo>
                    <a:pt x="30" y="176"/>
                  </a:lnTo>
                  <a:lnTo>
                    <a:pt x="24" y="174"/>
                  </a:lnTo>
                  <a:lnTo>
                    <a:pt x="19" y="171"/>
                  </a:lnTo>
                  <a:lnTo>
                    <a:pt x="21" y="169"/>
                  </a:lnTo>
                  <a:lnTo>
                    <a:pt x="24" y="163"/>
                  </a:lnTo>
                  <a:lnTo>
                    <a:pt x="30" y="161"/>
                  </a:lnTo>
                  <a:lnTo>
                    <a:pt x="34" y="161"/>
                  </a:lnTo>
                  <a:lnTo>
                    <a:pt x="38" y="161"/>
                  </a:lnTo>
                  <a:lnTo>
                    <a:pt x="70" y="114"/>
                  </a:lnTo>
                  <a:lnTo>
                    <a:pt x="15" y="116"/>
                  </a:lnTo>
                  <a:lnTo>
                    <a:pt x="13" y="119"/>
                  </a:lnTo>
                  <a:lnTo>
                    <a:pt x="5" y="123"/>
                  </a:lnTo>
                  <a:lnTo>
                    <a:pt x="2" y="119"/>
                  </a:lnTo>
                  <a:lnTo>
                    <a:pt x="0" y="117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5" y="110"/>
                  </a:lnTo>
                  <a:lnTo>
                    <a:pt x="70" y="100"/>
                  </a:lnTo>
                  <a:lnTo>
                    <a:pt x="45" y="70"/>
                  </a:lnTo>
                  <a:lnTo>
                    <a:pt x="38" y="70"/>
                  </a:lnTo>
                  <a:lnTo>
                    <a:pt x="38" y="68"/>
                  </a:lnTo>
                  <a:lnTo>
                    <a:pt x="38" y="64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51" y="60"/>
                  </a:lnTo>
                  <a:lnTo>
                    <a:pt x="55" y="64"/>
                  </a:lnTo>
                  <a:lnTo>
                    <a:pt x="51" y="70"/>
                  </a:lnTo>
                  <a:lnTo>
                    <a:pt x="80" y="98"/>
                  </a:lnTo>
                  <a:lnTo>
                    <a:pt x="80" y="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19"/>
            <p:cNvSpPr>
              <a:spLocks/>
            </p:cNvSpPr>
            <p:nvPr/>
          </p:nvSpPr>
          <p:spPr bwMode="auto">
            <a:xfrm>
              <a:off x="3594100" y="4197351"/>
              <a:ext cx="17462" cy="142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3" y="13"/>
                </a:cxn>
                <a:cxn ang="0">
                  <a:pos x="7" y="17"/>
                </a:cxn>
                <a:cxn ang="0">
                  <a:pos x="13" y="19"/>
                </a:cxn>
                <a:cxn ang="0">
                  <a:pos x="17" y="19"/>
                </a:cxn>
                <a:cxn ang="0">
                  <a:pos x="20" y="15"/>
                </a:cxn>
                <a:cxn ang="0">
                  <a:pos x="17" y="8"/>
                </a:cxn>
                <a:cxn ang="0">
                  <a:pos x="15" y="4"/>
                </a:cxn>
                <a:cxn ang="0">
                  <a:pos x="9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0" h="19">
                  <a:moveTo>
                    <a:pt x="5" y="2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3" y="13"/>
                  </a:lnTo>
                  <a:lnTo>
                    <a:pt x="7" y="17"/>
                  </a:lnTo>
                  <a:lnTo>
                    <a:pt x="13" y="19"/>
                  </a:lnTo>
                  <a:lnTo>
                    <a:pt x="17" y="19"/>
                  </a:lnTo>
                  <a:lnTo>
                    <a:pt x="20" y="15"/>
                  </a:lnTo>
                  <a:lnTo>
                    <a:pt x="17" y="8"/>
                  </a:lnTo>
                  <a:lnTo>
                    <a:pt x="15" y="4"/>
                  </a:lnTo>
                  <a:lnTo>
                    <a:pt x="9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21"/>
            <p:cNvSpPr>
              <a:spLocks/>
            </p:cNvSpPr>
            <p:nvPr/>
          </p:nvSpPr>
          <p:spPr bwMode="auto">
            <a:xfrm>
              <a:off x="4068762" y="3919538"/>
              <a:ext cx="214312" cy="241300"/>
            </a:xfrm>
            <a:custGeom>
              <a:avLst/>
              <a:gdLst/>
              <a:ahLst/>
              <a:cxnLst>
                <a:cxn ang="0">
                  <a:pos x="121" y="32"/>
                </a:cxn>
                <a:cxn ang="0">
                  <a:pos x="112" y="29"/>
                </a:cxn>
                <a:cxn ang="0">
                  <a:pos x="104" y="15"/>
                </a:cxn>
                <a:cxn ang="0">
                  <a:pos x="112" y="4"/>
                </a:cxn>
                <a:cxn ang="0">
                  <a:pos x="127" y="2"/>
                </a:cxn>
                <a:cxn ang="0">
                  <a:pos x="140" y="6"/>
                </a:cxn>
                <a:cxn ang="0">
                  <a:pos x="146" y="19"/>
                </a:cxn>
                <a:cxn ang="0">
                  <a:pos x="137" y="30"/>
                </a:cxn>
                <a:cxn ang="0">
                  <a:pos x="129" y="32"/>
                </a:cxn>
                <a:cxn ang="0">
                  <a:pos x="213" y="86"/>
                </a:cxn>
                <a:cxn ang="0">
                  <a:pos x="215" y="78"/>
                </a:cxn>
                <a:cxn ang="0">
                  <a:pos x="222" y="67"/>
                </a:cxn>
                <a:cxn ang="0">
                  <a:pos x="232" y="67"/>
                </a:cxn>
                <a:cxn ang="0">
                  <a:pos x="237" y="78"/>
                </a:cxn>
                <a:cxn ang="0">
                  <a:pos x="228" y="89"/>
                </a:cxn>
                <a:cxn ang="0">
                  <a:pos x="222" y="91"/>
                </a:cxn>
                <a:cxn ang="0">
                  <a:pos x="241" y="154"/>
                </a:cxn>
                <a:cxn ang="0">
                  <a:pos x="258" y="148"/>
                </a:cxn>
                <a:cxn ang="0">
                  <a:pos x="268" y="156"/>
                </a:cxn>
                <a:cxn ang="0">
                  <a:pos x="266" y="169"/>
                </a:cxn>
                <a:cxn ang="0">
                  <a:pos x="258" y="179"/>
                </a:cxn>
                <a:cxn ang="0">
                  <a:pos x="247" y="173"/>
                </a:cxn>
                <a:cxn ang="0">
                  <a:pos x="243" y="165"/>
                </a:cxn>
                <a:cxn ang="0">
                  <a:pos x="224" y="236"/>
                </a:cxn>
                <a:cxn ang="0">
                  <a:pos x="232" y="238"/>
                </a:cxn>
                <a:cxn ang="0">
                  <a:pos x="245" y="243"/>
                </a:cxn>
                <a:cxn ang="0">
                  <a:pos x="249" y="251"/>
                </a:cxn>
                <a:cxn ang="0">
                  <a:pos x="237" y="262"/>
                </a:cxn>
                <a:cxn ang="0">
                  <a:pos x="224" y="264"/>
                </a:cxn>
                <a:cxn ang="0">
                  <a:pos x="218" y="249"/>
                </a:cxn>
                <a:cxn ang="0">
                  <a:pos x="133" y="280"/>
                </a:cxn>
                <a:cxn ang="0">
                  <a:pos x="138" y="285"/>
                </a:cxn>
                <a:cxn ang="0">
                  <a:pos x="140" y="299"/>
                </a:cxn>
                <a:cxn ang="0">
                  <a:pos x="137" y="304"/>
                </a:cxn>
                <a:cxn ang="0">
                  <a:pos x="121" y="301"/>
                </a:cxn>
                <a:cxn ang="0">
                  <a:pos x="114" y="291"/>
                </a:cxn>
                <a:cxn ang="0">
                  <a:pos x="123" y="280"/>
                </a:cxn>
                <a:cxn ang="0">
                  <a:pos x="62" y="249"/>
                </a:cxn>
                <a:cxn ang="0">
                  <a:pos x="64" y="257"/>
                </a:cxn>
                <a:cxn ang="0">
                  <a:pos x="60" y="266"/>
                </a:cxn>
                <a:cxn ang="0">
                  <a:pos x="38" y="262"/>
                </a:cxn>
                <a:cxn ang="0">
                  <a:pos x="32" y="253"/>
                </a:cxn>
                <a:cxn ang="0">
                  <a:pos x="45" y="245"/>
                </a:cxn>
                <a:cxn ang="0">
                  <a:pos x="55" y="245"/>
                </a:cxn>
                <a:cxn ang="0">
                  <a:pos x="26" y="171"/>
                </a:cxn>
                <a:cxn ang="0">
                  <a:pos x="21" y="179"/>
                </a:cxn>
                <a:cxn ang="0">
                  <a:pos x="9" y="185"/>
                </a:cxn>
                <a:cxn ang="0">
                  <a:pos x="2" y="179"/>
                </a:cxn>
                <a:cxn ang="0">
                  <a:pos x="0" y="171"/>
                </a:cxn>
                <a:cxn ang="0">
                  <a:pos x="26" y="165"/>
                </a:cxn>
                <a:cxn ang="0">
                  <a:pos x="68" y="107"/>
                </a:cxn>
                <a:cxn ang="0">
                  <a:pos x="57" y="103"/>
                </a:cxn>
                <a:cxn ang="0">
                  <a:pos x="60" y="91"/>
                </a:cxn>
                <a:cxn ang="0">
                  <a:pos x="74" y="89"/>
                </a:cxn>
                <a:cxn ang="0">
                  <a:pos x="81" y="95"/>
                </a:cxn>
                <a:cxn ang="0">
                  <a:pos x="78" y="108"/>
                </a:cxn>
                <a:cxn ang="0">
                  <a:pos x="121" y="148"/>
                </a:cxn>
              </a:cxnLst>
              <a:rect l="0" t="0" r="r" b="b"/>
              <a:pathLst>
                <a:path w="270" h="304">
                  <a:moveTo>
                    <a:pt x="121" y="148"/>
                  </a:moveTo>
                  <a:lnTo>
                    <a:pt x="121" y="32"/>
                  </a:lnTo>
                  <a:lnTo>
                    <a:pt x="118" y="30"/>
                  </a:lnTo>
                  <a:lnTo>
                    <a:pt x="112" y="29"/>
                  </a:lnTo>
                  <a:lnTo>
                    <a:pt x="106" y="21"/>
                  </a:lnTo>
                  <a:lnTo>
                    <a:pt x="104" y="15"/>
                  </a:lnTo>
                  <a:lnTo>
                    <a:pt x="106" y="10"/>
                  </a:lnTo>
                  <a:lnTo>
                    <a:pt x="112" y="4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3" y="2"/>
                  </a:lnTo>
                  <a:lnTo>
                    <a:pt x="140" y="6"/>
                  </a:lnTo>
                  <a:lnTo>
                    <a:pt x="144" y="10"/>
                  </a:lnTo>
                  <a:lnTo>
                    <a:pt x="146" y="19"/>
                  </a:lnTo>
                  <a:lnTo>
                    <a:pt x="140" y="25"/>
                  </a:lnTo>
                  <a:lnTo>
                    <a:pt x="137" y="30"/>
                  </a:lnTo>
                  <a:lnTo>
                    <a:pt x="131" y="30"/>
                  </a:lnTo>
                  <a:lnTo>
                    <a:pt x="129" y="32"/>
                  </a:lnTo>
                  <a:lnTo>
                    <a:pt x="133" y="150"/>
                  </a:lnTo>
                  <a:lnTo>
                    <a:pt x="213" y="86"/>
                  </a:lnTo>
                  <a:lnTo>
                    <a:pt x="213" y="84"/>
                  </a:lnTo>
                  <a:lnTo>
                    <a:pt x="215" y="78"/>
                  </a:lnTo>
                  <a:lnTo>
                    <a:pt x="216" y="70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32" y="67"/>
                  </a:lnTo>
                  <a:lnTo>
                    <a:pt x="234" y="70"/>
                  </a:lnTo>
                  <a:lnTo>
                    <a:pt x="237" y="78"/>
                  </a:lnTo>
                  <a:lnTo>
                    <a:pt x="234" y="86"/>
                  </a:lnTo>
                  <a:lnTo>
                    <a:pt x="228" y="89"/>
                  </a:lnTo>
                  <a:lnTo>
                    <a:pt x="222" y="89"/>
                  </a:lnTo>
                  <a:lnTo>
                    <a:pt x="222" y="91"/>
                  </a:lnTo>
                  <a:lnTo>
                    <a:pt x="146" y="154"/>
                  </a:lnTo>
                  <a:lnTo>
                    <a:pt x="241" y="154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64" y="152"/>
                  </a:lnTo>
                  <a:lnTo>
                    <a:pt x="268" y="156"/>
                  </a:lnTo>
                  <a:lnTo>
                    <a:pt x="270" y="164"/>
                  </a:lnTo>
                  <a:lnTo>
                    <a:pt x="266" y="169"/>
                  </a:lnTo>
                  <a:lnTo>
                    <a:pt x="264" y="175"/>
                  </a:lnTo>
                  <a:lnTo>
                    <a:pt x="258" y="179"/>
                  </a:lnTo>
                  <a:lnTo>
                    <a:pt x="254" y="179"/>
                  </a:lnTo>
                  <a:lnTo>
                    <a:pt x="247" y="173"/>
                  </a:lnTo>
                  <a:lnTo>
                    <a:pt x="245" y="169"/>
                  </a:lnTo>
                  <a:lnTo>
                    <a:pt x="243" y="165"/>
                  </a:lnTo>
                  <a:lnTo>
                    <a:pt x="146" y="169"/>
                  </a:lnTo>
                  <a:lnTo>
                    <a:pt x="224" y="236"/>
                  </a:lnTo>
                  <a:lnTo>
                    <a:pt x="226" y="236"/>
                  </a:lnTo>
                  <a:lnTo>
                    <a:pt x="232" y="238"/>
                  </a:lnTo>
                  <a:lnTo>
                    <a:pt x="237" y="240"/>
                  </a:lnTo>
                  <a:lnTo>
                    <a:pt x="245" y="243"/>
                  </a:lnTo>
                  <a:lnTo>
                    <a:pt x="247" y="245"/>
                  </a:lnTo>
                  <a:lnTo>
                    <a:pt x="249" y="251"/>
                  </a:lnTo>
                  <a:lnTo>
                    <a:pt x="245" y="255"/>
                  </a:lnTo>
                  <a:lnTo>
                    <a:pt x="237" y="262"/>
                  </a:lnTo>
                  <a:lnTo>
                    <a:pt x="228" y="266"/>
                  </a:lnTo>
                  <a:lnTo>
                    <a:pt x="224" y="264"/>
                  </a:lnTo>
                  <a:lnTo>
                    <a:pt x="220" y="259"/>
                  </a:lnTo>
                  <a:lnTo>
                    <a:pt x="218" y="249"/>
                  </a:lnTo>
                  <a:lnTo>
                    <a:pt x="129" y="192"/>
                  </a:lnTo>
                  <a:lnTo>
                    <a:pt x="133" y="280"/>
                  </a:lnTo>
                  <a:lnTo>
                    <a:pt x="137" y="281"/>
                  </a:lnTo>
                  <a:lnTo>
                    <a:pt x="138" y="285"/>
                  </a:lnTo>
                  <a:lnTo>
                    <a:pt x="140" y="291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37" y="304"/>
                  </a:lnTo>
                  <a:lnTo>
                    <a:pt x="129" y="304"/>
                  </a:lnTo>
                  <a:lnTo>
                    <a:pt x="121" y="301"/>
                  </a:lnTo>
                  <a:lnTo>
                    <a:pt x="118" y="297"/>
                  </a:lnTo>
                  <a:lnTo>
                    <a:pt x="114" y="291"/>
                  </a:lnTo>
                  <a:lnTo>
                    <a:pt x="114" y="289"/>
                  </a:lnTo>
                  <a:lnTo>
                    <a:pt x="123" y="280"/>
                  </a:lnTo>
                  <a:lnTo>
                    <a:pt x="119" y="194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7"/>
                  </a:lnTo>
                  <a:lnTo>
                    <a:pt x="64" y="261"/>
                  </a:lnTo>
                  <a:lnTo>
                    <a:pt x="60" y="266"/>
                  </a:lnTo>
                  <a:lnTo>
                    <a:pt x="49" y="264"/>
                  </a:lnTo>
                  <a:lnTo>
                    <a:pt x="38" y="262"/>
                  </a:lnTo>
                  <a:lnTo>
                    <a:pt x="32" y="259"/>
                  </a:lnTo>
                  <a:lnTo>
                    <a:pt x="32" y="253"/>
                  </a:lnTo>
                  <a:lnTo>
                    <a:pt x="38" y="247"/>
                  </a:lnTo>
                  <a:lnTo>
                    <a:pt x="45" y="245"/>
                  </a:lnTo>
                  <a:lnTo>
                    <a:pt x="51" y="245"/>
                  </a:lnTo>
                  <a:lnTo>
                    <a:pt x="55" y="245"/>
                  </a:lnTo>
                  <a:lnTo>
                    <a:pt x="110" y="169"/>
                  </a:lnTo>
                  <a:lnTo>
                    <a:pt x="26" y="171"/>
                  </a:lnTo>
                  <a:lnTo>
                    <a:pt x="22" y="173"/>
                  </a:lnTo>
                  <a:lnTo>
                    <a:pt x="21" y="179"/>
                  </a:lnTo>
                  <a:lnTo>
                    <a:pt x="15" y="183"/>
                  </a:lnTo>
                  <a:lnTo>
                    <a:pt x="9" y="185"/>
                  </a:lnTo>
                  <a:lnTo>
                    <a:pt x="5" y="183"/>
                  </a:lnTo>
                  <a:lnTo>
                    <a:pt x="2" y="179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9" y="154"/>
                  </a:lnTo>
                  <a:lnTo>
                    <a:pt x="26" y="165"/>
                  </a:lnTo>
                  <a:lnTo>
                    <a:pt x="108" y="152"/>
                  </a:lnTo>
                  <a:lnTo>
                    <a:pt x="68" y="107"/>
                  </a:lnTo>
                  <a:lnTo>
                    <a:pt x="59" y="107"/>
                  </a:lnTo>
                  <a:lnTo>
                    <a:pt x="57" y="103"/>
                  </a:lnTo>
                  <a:lnTo>
                    <a:pt x="59" y="99"/>
                  </a:lnTo>
                  <a:lnTo>
                    <a:pt x="60" y="91"/>
                  </a:lnTo>
                  <a:lnTo>
                    <a:pt x="68" y="91"/>
                  </a:lnTo>
                  <a:lnTo>
                    <a:pt x="74" y="89"/>
                  </a:lnTo>
                  <a:lnTo>
                    <a:pt x="78" y="93"/>
                  </a:lnTo>
                  <a:lnTo>
                    <a:pt x="81" y="95"/>
                  </a:lnTo>
                  <a:lnTo>
                    <a:pt x="81" y="97"/>
                  </a:lnTo>
                  <a:lnTo>
                    <a:pt x="78" y="108"/>
                  </a:lnTo>
                  <a:lnTo>
                    <a:pt x="121" y="148"/>
                  </a:lnTo>
                  <a:lnTo>
                    <a:pt x="121" y="148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822"/>
            <p:cNvSpPr>
              <a:spLocks/>
            </p:cNvSpPr>
            <p:nvPr/>
          </p:nvSpPr>
          <p:spPr bwMode="auto">
            <a:xfrm>
              <a:off x="4262437" y="3951288"/>
              <a:ext cx="23812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4" y="17"/>
                </a:cxn>
                <a:cxn ang="0">
                  <a:pos x="11" y="25"/>
                </a:cxn>
                <a:cxn ang="0">
                  <a:pos x="19" y="27"/>
                </a:cxn>
                <a:cxn ang="0">
                  <a:pos x="25" y="27"/>
                </a:cxn>
                <a:cxn ang="0">
                  <a:pos x="28" y="21"/>
                </a:cxn>
                <a:cxn ang="0">
                  <a:pos x="25" y="11"/>
                </a:cxn>
                <a:cxn ang="0">
                  <a:pos x="21" y="6"/>
                </a:cxn>
                <a:cxn ang="0">
                  <a:pos x="13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27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4" y="17"/>
                  </a:lnTo>
                  <a:lnTo>
                    <a:pt x="11" y="25"/>
                  </a:lnTo>
                  <a:lnTo>
                    <a:pt x="19" y="27"/>
                  </a:lnTo>
                  <a:lnTo>
                    <a:pt x="25" y="27"/>
                  </a:lnTo>
                  <a:lnTo>
                    <a:pt x="28" y="21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13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823"/>
            <p:cNvSpPr>
              <a:spLocks/>
            </p:cNvSpPr>
            <p:nvPr/>
          </p:nvSpPr>
          <p:spPr bwMode="auto">
            <a:xfrm>
              <a:off x="4845050" y="5619751"/>
              <a:ext cx="214312" cy="241300"/>
            </a:xfrm>
            <a:custGeom>
              <a:avLst/>
              <a:gdLst/>
              <a:ahLst/>
              <a:cxnLst>
                <a:cxn ang="0">
                  <a:pos x="118" y="31"/>
                </a:cxn>
                <a:cxn ang="0">
                  <a:pos x="110" y="27"/>
                </a:cxn>
                <a:cxn ang="0">
                  <a:pos x="103" y="16"/>
                </a:cxn>
                <a:cxn ang="0">
                  <a:pos x="112" y="2"/>
                </a:cxn>
                <a:cxn ang="0">
                  <a:pos x="127" y="0"/>
                </a:cxn>
                <a:cxn ang="0">
                  <a:pos x="141" y="4"/>
                </a:cxn>
                <a:cxn ang="0">
                  <a:pos x="144" y="18"/>
                </a:cxn>
                <a:cxn ang="0">
                  <a:pos x="133" y="27"/>
                </a:cxn>
                <a:cxn ang="0">
                  <a:pos x="127" y="31"/>
                </a:cxn>
                <a:cxn ang="0">
                  <a:pos x="213" y="86"/>
                </a:cxn>
                <a:cxn ang="0">
                  <a:pos x="213" y="76"/>
                </a:cxn>
                <a:cxn ang="0">
                  <a:pos x="222" y="67"/>
                </a:cxn>
                <a:cxn ang="0">
                  <a:pos x="228" y="65"/>
                </a:cxn>
                <a:cxn ang="0">
                  <a:pos x="234" y="76"/>
                </a:cxn>
                <a:cxn ang="0">
                  <a:pos x="228" y="88"/>
                </a:cxn>
                <a:cxn ang="0">
                  <a:pos x="222" y="90"/>
                </a:cxn>
                <a:cxn ang="0">
                  <a:pos x="240" y="153"/>
                </a:cxn>
                <a:cxn ang="0">
                  <a:pos x="257" y="147"/>
                </a:cxn>
                <a:cxn ang="0">
                  <a:pos x="266" y="156"/>
                </a:cxn>
                <a:cxn ang="0">
                  <a:pos x="264" y="166"/>
                </a:cxn>
                <a:cxn ang="0">
                  <a:pos x="259" y="175"/>
                </a:cxn>
                <a:cxn ang="0">
                  <a:pos x="247" y="172"/>
                </a:cxn>
                <a:cxn ang="0">
                  <a:pos x="241" y="164"/>
                </a:cxn>
                <a:cxn ang="0">
                  <a:pos x="222" y="236"/>
                </a:cxn>
                <a:cxn ang="0">
                  <a:pos x="230" y="236"/>
                </a:cxn>
                <a:cxn ang="0">
                  <a:pos x="243" y="240"/>
                </a:cxn>
                <a:cxn ang="0">
                  <a:pos x="247" y="250"/>
                </a:cxn>
                <a:cxn ang="0">
                  <a:pos x="238" y="261"/>
                </a:cxn>
                <a:cxn ang="0">
                  <a:pos x="222" y="261"/>
                </a:cxn>
                <a:cxn ang="0">
                  <a:pos x="217" y="250"/>
                </a:cxn>
                <a:cxn ang="0">
                  <a:pos x="131" y="278"/>
                </a:cxn>
                <a:cxn ang="0">
                  <a:pos x="137" y="284"/>
                </a:cxn>
                <a:cxn ang="0">
                  <a:pos x="139" y="295"/>
                </a:cxn>
                <a:cxn ang="0">
                  <a:pos x="135" y="303"/>
                </a:cxn>
                <a:cxn ang="0">
                  <a:pos x="120" y="299"/>
                </a:cxn>
                <a:cxn ang="0">
                  <a:pos x="112" y="289"/>
                </a:cxn>
                <a:cxn ang="0">
                  <a:pos x="122" y="280"/>
                </a:cxn>
                <a:cxn ang="0">
                  <a:pos x="61" y="250"/>
                </a:cxn>
                <a:cxn ang="0">
                  <a:pos x="63" y="255"/>
                </a:cxn>
                <a:cxn ang="0">
                  <a:pos x="57" y="265"/>
                </a:cxn>
                <a:cxn ang="0">
                  <a:pos x="36" y="261"/>
                </a:cxn>
                <a:cxn ang="0">
                  <a:pos x="30" y="250"/>
                </a:cxn>
                <a:cxn ang="0">
                  <a:pos x="44" y="242"/>
                </a:cxn>
                <a:cxn ang="0">
                  <a:pos x="53" y="246"/>
                </a:cxn>
                <a:cxn ang="0">
                  <a:pos x="23" y="172"/>
                </a:cxn>
                <a:cxn ang="0">
                  <a:pos x="19" y="175"/>
                </a:cxn>
                <a:cxn ang="0">
                  <a:pos x="8" y="181"/>
                </a:cxn>
                <a:cxn ang="0">
                  <a:pos x="0" y="175"/>
                </a:cxn>
                <a:cxn ang="0">
                  <a:pos x="0" y="170"/>
                </a:cxn>
                <a:cxn ang="0">
                  <a:pos x="23" y="162"/>
                </a:cxn>
                <a:cxn ang="0">
                  <a:pos x="67" y="103"/>
                </a:cxn>
                <a:cxn ang="0">
                  <a:pos x="55" y="101"/>
                </a:cxn>
                <a:cxn ang="0">
                  <a:pos x="59" y="90"/>
                </a:cxn>
                <a:cxn ang="0">
                  <a:pos x="72" y="88"/>
                </a:cxn>
                <a:cxn ang="0">
                  <a:pos x="78" y="92"/>
                </a:cxn>
                <a:cxn ang="0">
                  <a:pos x="76" y="105"/>
                </a:cxn>
                <a:cxn ang="0">
                  <a:pos x="118" y="145"/>
                </a:cxn>
              </a:cxnLst>
              <a:rect l="0" t="0" r="r" b="b"/>
              <a:pathLst>
                <a:path w="268" h="305">
                  <a:moveTo>
                    <a:pt x="118" y="145"/>
                  </a:moveTo>
                  <a:lnTo>
                    <a:pt x="118" y="31"/>
                  </a:lnTo>
                  <a:lnTo>
                    <a:pt x="116" y="29"/>
                  </a:lnTo>
                  <a:lnTo>
                    <a:pt x="110" y="27"/>
                  </a:lnTo>
                  <a:lnTo>
                    <a:pt x="105" y="21"/>
                  </a:lnTo>
                  <a:lnTo>
                    <a:pt x="103" y="16"/>
                  </a:lnTo>
                  <a:lnTo>
                    <a:pt x="105" y="8"/>
                  </a:lnTo>
                  <a:lnTo>
                    <a:pt x="112" y="2"/>
                  </a:lnTo>
                  <a:lnTo>
                    <a:pt x="120" y="0"/>
                  </a:lnTo>
                  <a:lnTo>
                    <a:pt x="127" y="0"/>
                  </a:lnTo>
                  <a:lnTo>
                    <a:pt x="133" y="0"/>
                  </a:lnTo>
                  <a:lnTo>
                    <a:pt x="141" y="4"/>
                  </a:lnTo>
                  <a:lnTo>
                    <a:pt x="143" y="10"/>
                  </a:lnTo>
                  <a:lnTo>
                    <a:pt x="144" y="18"/>
                  </a:lnTo>
                  <a:lnTo>
                    <a:pt x="141" y="23"/>
                  </a:lnTo>
                  <a:lnTo>
                    <a:pt x="133" y="27"/>
                  </a:lnTo>
                  <a:lnTo>
                    <a:pt x="129" y="29"/>
                  </a:lnTo>
                  <a:lnTo>
                    <a:pt x="127" y="31"/>
                  </a:lnTo>
                  <a:lnTo>
                    <a:pt x="131" y="147"/>
                  </a:lnTo>
                  <a:lnTo>
                    <a:pt x="213" y="86"/>
                  </a:lnTo>
                  <a:lnTo>
                    <a:pt x="213" y="82"/>
                  </a:lnTo>
                  <a:lnTo>
                    <a:pt x="213" y="76"/>
                  </a:lnTo>
                  <a:lnTo>
                    <a:pt x="217" y="71"/>
                  </a:lnTo>
                  <a:lnTo>
                    <a:pt x="222" y="67"/>
                  </a:lnTo>
                  <a:lnTo>
                    <a:pt x="226" y="63"/>
                  </a:lnTo>
                  <a:lnTo>
                    <a:pt x="228" y="65"/>
                  </a:lnTo>
                  <a:lnTo>
                    <a:pt x="232" y="69"/>
                  </a:lnTo>
                  <a:lnTo>
                    <a:pt x="234" y="76"/>
                  </a:lnTo>
                  <a:lnTo>
                    <a:pt x="232" y="84"/>
                  </a:lnTo>
                  <a:lnTo>
                    <a:pt x="228" y="88"/>
                  </a:lnTo>
                  <a:lnTo>
                    <a:pt x="222" y="88"/>
                  </a:lnTo>
                  <a:lnTo>
                    <a:pt x="222" y="90"/>
                  </a:lnTo>
                  <a:lnTo>
                    <a:pt x="144" y="153"/>
                  </a:lnTo>
                  <a:lnTo>
                    <a:pt x="240" y="153"/>
                  </a:lnTo>
                  <a:lnTo>
                    <a:pt x="257" y="145"/>
                  </a:lnTo>
                  <a:lnTo>
                    <a:pt x="257" y="147"/>
                  </a:lnTo>
                  <a:lnTo>
                    <a:pt x="262" y="151"/>
                  </a:lnTo>
                  <a:lnTo>
                    <a:pt x="266" y="156"/>
                  </a:lnTo>
                  <a:lnTo>
                    <a:pt x="268" y="162"/>
                  </a:lnTo>
                  <a:lnTo>
                    <a:pt x="264" y="166"/>
                  </a:lnTo>
                  <a:lnTo>
                    <a:pt x="262" y="172"/>
                  </a:lnTo>
                  <a:lnTo>
                    <a:pt x="259" y="175"/>
                  </a:lnTo>
                  <a:lnTo>
                    <a:pt x="255" y="175"/>
                  </a:lnTo>
                  <a:lnTo>
                    <a:pt x="247" y="172"/>
                  </a:lnTo>
                  <a:lnTo>
                    <a:pt x="243" y="168"/>
                  </a:lnTo>
                  <a:lnTo>
                    <a:pt x="241" y="164"/>
                  </a:lnTo>
                  <a:lnTo>
                    <a:pt x="143" y="166"/>
                  </a:lnTo>
                  <a:lnTo>
                    <a:pt x="222" y="236"/>
                  </a:lnTo>
                  <a:lnTo>
                    <a:pt x="224" y="236"/>
                  </a:lnTo>
                  <a:lnTo>
                    <a:pt x="230" y="236"/>
                  </a:lnTo>
                  <a:lnTo>
                    <a:pt x="238" y="236"/>
                  </a:lnTo>
                  <a:lnTo>
                    <a:pt x="243" y="240"/>
                  </a:lnTo>
                  <a:lnTo>
                    <a:pt x="245" y="244"/>
                  </a:lnTo>
                  <a:lnTo>
                    <a:pt x="247" y="250"/>
                  </a:lnTo>
                  <a:lnTo>
                    <a:pt x="243" y="255"/>
                  </a:lnTo>
                  <a:lnTo>
                    <a:pt x="238" y="261"/>
                  </a:lnTo>
                  <a:lnTo>
                    <a:pt x="228" y="265"/>
                  </a:lnTo>
                  <a:lnTo>
                    <a:pt x="222" y="261"/>
                  </a:lnTo>
                  <a:lnTo>
                    <a:pt x="221" y="255"/>
                  </a:lnTo>
                  <a:lnTo>
                    <a:pt x="217" y="250"/>
                  </a:lnTo>
                  <a:lnTo>
                    <a:pt x="127" y="191"/>
                  </a:lnTo>
                  <a:lnTo>
                    <a:pt x="131" y="278"/>
                  </a:lnTo>
                  <a:lnTo>
                    <a:pt x="133" y="280"/>
                  </a:lnTo>
                  <a:lnTo>
                    <a:pt x="137" y="284"/>
                  </a:lnTo>
                  <a:lnTo>
                    <a:pt x="139" y="291"/>
                  </a:lnTo>
                  <a:lnTo>
                    <a:pt x="139" y="295"/>
                  </a:lnTo>
                  <a:lnTo>
                    <a:pt x="139" y="301"/>
                  </a:lnTo>
                  <a:lnTo>
                    <a:pt x="135" y="303"/>
                  </a:lnTo>
                  <a:lnTo>
                    <a:pt x="127" y="305"/>
                  </a:lnTo>
                  <a:lnTo>
                    <a:pt x="120" y="299"/>
                  </a:lnTo>
                  <a:lnTo>
                    <a:pt x="116" y="295"/>
                  </a:lnTo>
                  <a:lnTo>
                    <a:pt x="112" y="289"/>
                  </a:lnTo>
                  <a:lnTo>
                    <a:pt x="112" y="289"/>
                  </a:lnTo>
                  <a:lnTo>
                    <a:pt x="122" y="280"/>
                  </a:lnTo>
                  <a:lnTo>
                    <a:pt x="118" y="191"/>
                  </a:lnTo>
                  <a:lnTo>
                    <a:pt x="61" y="250"/>
                  </a:lnTo>
                  <a:lnTo>
                    <a:pt x="61" y="250"/>
                  </a:lnTo>
                  <a:lnTo>
                    <a:pt x="63" y="255"/>
                  </a:lnTo>
                  <a:lnTo>
                    <a:pt x="63" y="261"/>
                  </a:lnTo>
                  <a:lnTo>
                    <a:pt x="57" y="265"/>
                  </a:lnTo>
                  <a:lnTo>
                    <a:pt x="47" y="265"/>
                  </a:lnTo>
                  <a:lnTo>
                    <a:pt x="36" y="261"/>
                  </a:lnTo>
                  <a:lnTo>
                    <a:pt x="30" y="257"/>
                  </a:lnTo>
                  <a:lnTo>
                    <a:pt x="30" y="250"/>
                  </a:lnTo>
                  <a:lnTo>
                    <a:pt x="36" y="244"/>
                  </a:lnTo>
                  <a:lnTo>
                    <a:pt x="44" y="242"/>
                  </a:lnTo>
                  <a:lnTo>
                    <a:pt x="49" y="244"/>
                  </a:lnTo>
                  <a:lnTo>
                    <a:pt x="53" y="246"/>
                  </a:lnTo>
                  <a:lnTo>
                    <a:pt x="108" y="168"/>
                  </a:lnTo>
                  <a:lnTo>
                    <a:pt x="23" y="172"/>
                  </a:lnTo>
                  <a:lnTo>
                    <a:pt x="21" y="172"/>
                  </a:lnTo>
                  <a:lnTo>
                    <a:pt x="19" y="175"/>
                  </a:lnTo>
                  <a:lnTo>
                    <a:pt x="13" y="179"/>
                  </a:lnTo>
                  <a:lnTo>
                    <a:pt x="8" y="181"/>
                  </a:lnTo>
                  <a:lnTo>
                    <a:pt x="4" y="179"/>
                  </a:lnTo>
                  <a:lnTo>
                    <a:pt x="0" y="175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17" y="153"/>
                  </a:lnTo>
                  <a:lnTo>
                    <a:pt x="23" y="162"/>
                  </a:lnTo>
                  <a:lnTo>
                    <a:pt x="106" y="151"/>
                  </a:lnTo>
                  <a:lnTo>
                    <a:pt x="67" y="103"/>
                  </a:lnTo>
                  <a:lnTo>
                    <a:pt x="57" y="103"/>
                  </a:lnTo>
                  <a:lnTo>
                    <a:pt x="55" y="101"/>
                  </a:lnTo>
                  <a:lnTo>
                    <a:pt x="57" y="95"/>
                  </a:lnTo>
                  <a:lnTo>
                    <a:pt x="59" y="90"/>
                  </a:lnTo>
                  <a:lnTo>
                    <a:pt x="67" y="90"/>
                  </a:lnTo>
                  <a:lnTo>
                    <a:pt x="72" y="88"/>
                  </a:lnTo>
                  <a:lnTo>
                    <a:pt x="76" y="90"/>
                  </a:lnTo>
                  <a:lnTo>
                    <a:pt x="78" y="92"/>
                  </a:lnTo>
                  <a:lnTo>
                    <a:pt x="80" y="94"/>
                  </a:lnTo>
                  <a:lnTo>
                    <a:pt x="76" y="105"/>
                  </a:lnTo>
                  <a:lnTo>
                    <a:pt x="118" y="145"/>
                  </a:lnTo>
                  <a:lnTo>
                    <a:pt x="118" y="145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24"/>
            <p:cNvSpPr>
              <a:spLocks/>
            </p:cNvSpPr>
            <p:nvPr/>
          </p:nvSpPr>
          <p:spPr bwMode="auto">
            <a:xfrm>
              <a:off x="5033962" y="5656263"/>
              <a:ext cx="23812" cy="22225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3" y="17"/>
                </a:cxn>
                <a:cxn ang="0">
                  <a:pos x="9" y="25"/>
                </a:cxn>
                <a:cxn ang="0">
                  <a:pos x="17" y="29"/>
                </a:cxn>
                <a:cxn ang="0">
                  <a:pos x="24" y="29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21" y="6"/>
                </a:cxn>
                <a:cxn ang="0">
                  <a:pos x="13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8" h="29">
                  <a:moveTo>
                    <a:pt x="5" y="2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9" y="25"/>
                  </a:lnTo>
                  <a:lnTo>
                    <a:pt x="17" y="29"/>
                  </a:lnTo>
                  <a:lnTo>
                    <a:pt x="24" y="29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21" y="6"/>
                  </a:lnTo>
                  <a:lnTo>
                    <a:pt x="13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25"/>
            <p:cNvSpPr>
              <a:spLocks/>
            </p:cNvSpPr>
            <p:nvPr/>
          </p:nvSpPr>
          <p:spPr bwMode="auto">
            <a:xfrm>
              <a:off x="5538787" y="4799013"/>
              <a:ext cx="139700" cy="161925"/>
            </a:xfrm>
            <a:custGeom>
              <a:avLst/>
              <a:gdLst/>
              <a:ahLst/>
              <a:cxnLst>
                <a:cxn ang="0">
                  <a:pos x="80" y="23"/>
                </a:cxn>
                <a:cxn ang="0">
                  <a:pos x="74" y="19"/>
                </a:cxn>
                <a:cxn ang="0">
                  <a:pos x="68" y="9"/>
                </a:cxn>
                <a:cxn ang="0">
                  <a:pos x="72" y="4"/>
                </a:cxn>
                <a:cxn ang="0">
                  <a:pos x="83" y="2"/>
                </a:cxn>
                <a:cxn ang="0">
                  <a:pos x="93" y="11"/>
                </a:cxn>
                <a:cxn ang="0">
                  <a:pos x="85" y="21"/>
                </a:cxn>
                <a:cxn ang="0">
                  <a:pos x="140" y="59"/>
                </a:cxn>
                <a:cxn ang="0">
                  <a:pos x="140" y="53"/>
                </a:cxn>
                <a:cxn ang="0">
                  <a:pos x="146" y="45"/>
                </a:cxn>
                <a:cxn ang="0">
                  <a:pos x="156" y="53"/>
                </a:cxn>
                <a:cxn ang="0">
                  <a:pos x="150" y="59"/>
                </a:cxn>
                <a:cxn ang="0">
                  <a:pos x="146" y="61"/>
                </a:cxn>
                <a:cxn ang="0">
                  <a:pos x="158" y="102"/>
                </a:cxn>
                <a:cxn ang="0">
                  <a:pos x="173" y="101"/>
                </a:cxn>
                <a:cxn ang="0">
                  <a:pos x="173" y="116"/>
                </a:cxn>
                <a:cxn ang="0">
                  <a:pos x="161" y="114"/>
                </a:cxn>
                <a:cxn ang="0">
                  <a:pos x="93" y="110"/>
                </a:cxn>
                <a:cxn ang="0">
                  <a:pos x="148" y="156"/>
                </a:cxn>
                <a:cxn ang="0">
                  <a:pos x="156" y="159"/>
                </a:cxn>
                <a:cxn ang="0">
                  <a:pos x="163" y="167"/>
                </a:cxn>
                <a:cxn ang="0">
                  <a:pos x="150" y="177"/>
                </a:cxn>
                <a:cxn ang="0">
                  <a:pos x="144" y="171"/>
                </a:cxn>
                <a:cxn ang="0">
                  <a:pos x="85" y="127"/>
                </a:cxn>
                <a:cxn ang="0">
                  <a:pos x="87" y="188"/>
                </a:cxn>
                <a:cxn ang="0">
                  <a:pos x="91" y="201"/>
                </a:cxn>
                <a:cxn ang="0">
                  <a:pos x="78" y="199"/>
                </a:cxn>
                <a:cxn ang="0">
                  <a:pos x="74" y="194"/>
                </a:cxn>
                <a:cxn ang="0">
                  <a:pos x="78" y="129"/>
                </a:cxn>
                <a:cxn ang="0">
                  <a:pos x="40" y="167"/>
                </a:cxn>
                <a:cxn ang="0">
                  <a:pos x="40" y="175"/>
                </a:cxn>
                <a:cxn ang="0">
                  <a:pos x="30" y="177"/>
                </a:cxn>
                <a:cxn ang="0">
                  <a:pos x="19" y="173"/>
                </a:cxn>
                <a:cxn ang="0">
                  <a:pos x="23" y="163"/>
                </a:cxn>
                <a:cxn ang="0">
                  <a:pos x="32" y="163"/>
                </a:cxn>
                <a:cxn ang="0">
                  <a:pos x="70" y="114"/>
                </a:cxn>
                <a:cxn ang="0">
                  <a:pos x="11" y="118"/>
                </a:cxn>
                <a:cxn ang="0">
                  <a:pos x="0" y="120"/>
                </a:cxn>
                <a:cxn ang="0">
                  <a:pos x="0" y="114"/>
                </a:cxn>
                <a:cxn ang="0">
                  <a:pos x="11" y="102"/>
                </a:cxn>
                <a:cxn ang="0">
                  <a:pos x="70" y="102"/>
                </a:cxn>
                <a:cxn ang="0">
                  <a:pos x="38" y="70"/>
                </a:cxn>
                <a:cxn ang="0">
                  <a:pos x="36" y="64"/>
                </a:cxn>
                <a:cxn ang="0">
                  <a:pos x="44" y="61"/>
                </a:cxn>
                <a:cxn ang="0">
                  <a:pos x="53" y="64"/>
                </a:cxn>
                <a:cxn ang="0">
                  <a:pos x="80" y="99"/>
                </a:cxn>
              </a:cxnLst>
              <a:rect l="0" t="0" r="r" b="b"/>
              <a:pathLst>
                <a:path w="177" h="203">
                  <a:moveTo>
                    <a:pt x="80" y="99"/>
                  </a:moveTo>
                  <a:lnTo>
                    <a:pt x="80" y="23"/>
                  </a:lnTo>
                  <a:lnTo>
                    <a:pt x="78" y="21"/>
                  </a:lnTo>
                  <a:lnTo>
                    <a:pt x="74" y="19"/>
                  </a:lnTo>
                  <a:lnTo>
                    <a:pt x="70" y="15"/>
                  </a:lnTo>
                  <a:lnTo>
                    <a:pt x="68" y="9"/>
                  </a:lnTo>
                  <a:lnTo>
                    <a:pt x="68" y="5"/>
                  </a:lnTo>
                  <a:lnTo>
                    <a:pt x="72" y="4"/>
                  </a:lnTo>
                  <a:lnTo>
                    <a:pt x="78" y="0"/>
                  </a:lnTo>
                  <a:lnTo>
                    <a:pt x="83" y="2"/>
                  </a:lnTo>
                  <a:lnTo>
                    <a:pt x="91" y="4"/>
                  </a:lnTo>
                  <a:lnTo>
                    <a:pt x="93" y="11"/>
                  </a:lnTo>
                  <a:lnTo>
                    <a:pt x="89" y="19"/>
                  </a:lnTo>
                  <a:lnTo>
                    <a:pt x="85" y="21"/>
                  </a:lnTo>
                  <a:lnTo>
                    <a:pt x="87" y="101"/>
                  </a:lnTo>
                  <a:lnTo>
                    <a:pt x="140" y="59"/>
                  </a:lnTo>
                  <a:lnTo>
                    <a:pt x="140" y="55"/>
                  </a:lnTo>
                  <a:lnTo>
                    <a:pt x="140" y="53"/>
                  </a:lnTo>
                  <a:lnTo>
                    <a:pt x="142" y="47"/>
                  </a:lnTo>
                  <a:lnTo>
                    <a:pt x="146" y="45"/>
                  </a:lnTo>
                  <a:lnTo>
                    <a:pt x="152" y="45"/>
                  </a:lnTo>
                  <a:lnTo>
                    <a:pt x="156" y="53"/>
                  </a:lnTo>
                  <a:lnTo>
                    <a:pt x="154" y="57"/>
                  </a:lnTo>
                  <a:lnTo>
                    <a:pt x="150" y="59"/>
                  </a:lnTo>
                  <a:lnTo>
                    <a:pt x="146" y="59"/>
                  </a:lnTo>
                  <a:lnTo>
                    <a:pt x="146" y="61"/>
                  </a:lnTo>
                  <a:lnTo>
                    <a:pt x="97" y="102"/>
                  </a:lnTo>
                  <a:lnTo>
                    <a:pt x="158" y="102"/>
                  </a:lnTo>
                  <a:lnTo>
                    <a:pt x="171" y="99"/>
                  </a:lnTo>
                  <a:lnTo>
                    <a:pt x="173" y="101"/>
                  </a:lnTo>
                  <a:lnTo>
                    <a:pt x="177" y="110"/>
                  </a:lnTo>
                  <a:lnTo>
                    <a:pt x="173" y="116"/>
                  </a:lnTo>
                  <a:lnTo>
                    <a:pt x="167" y="120"/>
                  </a:lnTo>
                  <a:lnTo>
                    <a:pt x="161" y="114"/>
                  </a:lnTo>
                  <a:lnTo>
                    <a:pt x="161" y="110"/>
                  </a:lnTo>
                  <a:lnTo>
                    <a:pt x="93" y="110"/>
                  </a:lnTo>
                  <a:lnTo>
                    <a:pt x="148" y="156"/>
                  </a:lnTo>
                  <a:lnTo>
                    <a:pt x="148" y="156"/>
                  </a:lnTo>
                  <a:lnTo>
                    <a:pt x="152" y="158"/>
                  </a:lnTo>
                  <a:lnTo>
                    <a:pt x="156" y="159"/>
                  </a:lnTo>
                  <a:lnTo>
                    <a:pt x="161" y="163"/>
                  </a:lnTo>
                  <a:lnTo>
                    <a:pt x="163" y="167"/>
                  </a:lnTo>
                  <a:lnTo>
                    <a:pt x="158" y="175"/>
                  </a:lnTo>
                  <a:lnTo>
                    <a:pt x="150" y="177"/>
                  </a:lnTo>
                  <a:lnTo>
                    <a:pt x="146" y="175"/>
                  </a:lnTo>
                  <a:lnTo>
                    <a:pt x="144" y="171"/>
                  </a:lnTo>
                  <a:lnTo>
                    <a:pt x="144" y="165"/>
                  </a:lnTo>
                  <a:lnTo>
                    <a:pt x="85" y="127"/>
                  </a:lnTo>
                  <a:lnTo>
                    <a:pt x="87" y="186"/>
                  </a:lnTo>
                  <a:lnTo>
                    <a:pt x="87" y="188"/>
                  </a:lnTo>
                  <a:lnTo>
                    <a:pt x="93" y="194"/>
                  </a:lnTo>
                  <a:lnTo>
                    <a:pt x="91" y="201"/>
                  </a:lnTo>
                  <a:lnTo>
                    <a:pt x="85" y="203"/>
                  </a:lnTo>
                  <a:lnTo>
                    <a:pt x="78" y="199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82" y="186"/>
                  </a:lnTo>
                  <a:lnTo>
                    <a:pt x="78" y="129"/>
                  </a:lnTo>
                  <a:lnTo>
                    <a:pt x="40" y="165"/>
                  </a:lnTo>
                  <a:lnTo>
                    <a:pt x="40" y="167"/>
                  </a:lnTo>
                  <a:lnTo>
                    <a:pt x="42" y="171"/>
                  </a:lnTo>
                  <a:lnTo>
                    <a:pt x="40" y="175"/>
                  </a:lnTo>
                  <a:lnTo>
                    <a:pt x="38" y="179"/>
                  </a:lnTo>
                  <a:lnTo>
                    <a:pt x="30" y="177"/>
                  </a:lnTo>
                  <a:lnTo>
                    <a:pt x="23" y="175"/>
                  </a:lnTo>
                  <a:lnTo>
                    <a:pt x="19" y="173"/>
                  </a:lnTo>
                  <a:lnTo>
                    <a:pt x="19" y="169"/>
                  </a:lnTo>
                  <a:lnTo>
                    <a:pt x="23" y="163"/>
                  </a:lnTo>
                  <a:lnTo>
                    <a:pt x="28" y="163"/>
                  </a:lnTo>
                  <a:lnTo>
                    <a:pt x="32" y="163"/>
                  </a:lnTo>
                  <a:lnTo>
                    <a:pt x="34" y="165"/>
                  </a:lnTo>
                  <a:lnTo>
                    <a:pt x="70" y="114"/>
                  </a:lnTo>
                  <a:lnTo>
                    <a:pt x="13" y="114"/>
                  </a:lnTo>
                  <a:lnTo>
                    <a:pt x="11" y="118"/>
                  </a:lnTo>
                  <a:lnTo>
                    <a:pt x="5" y="123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1" y="102"/>
                  </a:lnTo>
                  <a:lnTo>
                    <a:pt x="13" y="110"/>
                  </a:lnTo>
                  <a:lnTo>
                    <a:pt x="70" y="102"/>
                  </a:lnTo>
                  <a:lnTo>
                    <a:pt x="44" y="70"/>
                  </a:lnTo>
                  <a:lnTo>
                    <a:pt x="38" y="70"/>
                  </a:lnTo>
                  <a:lnTo>
                    <a:pt x="36" y="68"/>
                  </a:lnTo>
                  <a:lnTo>
                    <a:pt x="36" y="64"/>
                  </a:lnTo>
                  <a:lnTo>
                    <a:pt x="38" y="61"/>
                  </a:lnTo>
                  <a:lnTo>
                    <a:pt x="44" y="61"/>
                  </a:lnTo>
                  <a:lnTo>
                    <a:pt x="51" y="63"/>
                  </a:lnTo>
                  <a:lnTo>
                    <a:pt x="53" y="64"/>
                  </a:lnTo>
                  <a:lnTo>
                    <a:pt x="51" y="70"/>
                  </a:lnTo>
                  <a:lnTo>
                    <a:pt x="80" y="99"/>
                  </a:lnTo>
                  <a:lnTo>
                    <a:pt x="80" y="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826"/>
            <p:cNvSpPr>
              <a:spLocks/>
            </p:cNvSpPr>
            <p:nvPr/>
          </p:nvSpPr>
          <p:spPr bwMode="auto">
            <a:xfrm>
              <a:off x="5664200" y="4826001"/>
              <a:ext cx="14287" cy="142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3" y="11"/>
                </a:cxn>
                <a:cxn ang="0">
                  <a:pos x="5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6"/>
                </a:cxn>
                <a:cxn ang="0">
                  <a:pos x="15" y="4"/>
                </a:cxn>
                <a:cxn ang="0">
                  <a:pos x="9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9" h="19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3" y="11"/>
                  </a:lnTo>
                  <a:lnTo>
                    <a:pt x="5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9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827"/>
            <p:cNvSpPr>
              <a:spLocks/>
            </p:cNvSpPr>
            <p:nvPr/>
          </p:nvSpPr>
          <p:spPr bwMode="auto">
            <a:xfrm>
              <a:off x="4075112" y="4884738"/>
              <a:ext cx="141287" cy="158750"/>
            </a:xfrm>
            <a:custGeom>
              <a:avLst/>
              <a:gdLst/>
              <a:ahLst/>
              <a:cxnLst>
                <a:cxn ang="0">
                  <a:pos x="80" y="21"/>
                </a:cxn>
                <a:cxn ang="0">
                  <a:pos x="74" y="17"/>
                </a:cxn>
                <a:cxn ang="0">
                  <a:pos x="71" y="10"/>
                </a:cxn>
                <a:cxn ang="0">
                  <a:pos x="74" y="2"/>
                </a:cxn>
                <a:cxn ang="0">
                  <a:pos x="86" y="0"/>
                </a:cxn>
                <a:cxn ang="0">
                  <a:pos x="97" y="10"/>
                </a:cxn>
                <a:cxn ang="0">
                  <a:pos x="92" y="17"/>
                </a:cxn>
                <a:cxn ang="0">
                  <a:pos x="86" y="19"/>
                </a:cxn>
                <a:cxn ang="0">
                  <a:pos x="141" y="57"/>
                </a:cxn>
                <a:cxn ang="0">
                  <a:pos x="143" y="50"/>
                </a:cxn>
                <a:cxn ang="0">
                  <a:pos x="149" y="44"/>
                </a:cxn>
                <a:cxn ang="0">
                  <a:pos x="158" y="50"/>
                </a:cxn>
                <a:cxn ang="0">
                  <a:pos x="154" y="57"/>
                </a:cxn>
                <a:cxn ang="0">
                  <a:pos x="149" y="59"/>
                </a:cxn>
                <a:cxn ang="0">
                  <a:pos x="162" y="101"/>
                </a:cxn>
                <a:cxn ang="0">
                  <a:pos x="173" y="97"/>
                </a:cxn>
                <a:cxn ang="0">
                  <a:pos x="177" y="103"/>
                </a:cxn>
                <a:cxn ang="0">
                  <a:pos x="175" y="114"/>
                </a:cxn>
                <a:cxn ang="0">
                  <a:pos x="164" y="112"/>
                </a:cxn>
                <a:cxn ang="0">
                  <a:pos x="95" y="109"/>
                </a:cxn>
                <a:cxn ang="0">
                  <a:pos x="150" y="158"/>
                </a:cxn>
                <a:cxn ang="0">
                  <a:pos x="158" y="158"/>
                </a:cxn>
                <a:cxn ang="0">
                  <a:pos x="166" y="162"/>
                </a:cxn>
                <a:cxn ang="0">
                  <a:pos x="164" y="170"/>
                </a:cxn>
                <a:cxn ang="0">
                  <a:pos x="152" y="175"/>
                </a:cxn>
                <a:cxn ang="0">
                  <a:pos x="147" y="170"/>
                </a:cxn>
                <a:cxn ang="0">
                  <a:pos x="86" y="126"/>
                </a:cxn>
                <a:cxn ang="0">
                  <a:pos x="90" y="185"/>
                </a:cxn>
                <a:cxn ang="0">
                  <a:pos x="93" y="196"/>
                </a:cxn>
                <a:cxn ang="0">
                  <a:pos x="92" y="202"/>
                </a:cxn>
                <a:cxn ang="0">
                  <a:pos x="80" y="200"/>
                </a:cxn>
                <a:cxn ang="0">
                  <a:pos x="74" y="194"/>
                </a:cxn>
                <a:cxn ang="0">
                  <a:pos x="84" y="185"/>
                </a:cxn>
                <a:cxn ang="0">
                  <a:pos x="42" y="164"/>
                </a:cxn>
                <a:cxn ang="0">
                  <a:pos x="44" y="170"/>
                </a:cxn>
                <a:cxn ang="0">
                  <a:pos x="38" y="177"/>
                </a:cxn>
                <a:cxn ang="0">
                  <a:pos x="25" y="173"/>
                </a:cxn>
                <a:cxn ang="0">
                  <a:pos x="21" y="168"/>
                </a:cxn>
                <a:cxn ang="0">
                  <a:pos x="31" y="162"/>
                </a:cxn>
                <a:cxn ang="0">
                  <a:pos x="36" y="164"/>
                </a:cxn>
                <a:cxn ang="0">
                  <a:pos x="15" y="114"/>
                </a:cxn>
                <a:cxn ang="0">
                  <a:pos x="6" y="122"/>
                </a:cxn>
                <a:cxn ang="0">
                  <a:pos x="0" y="116"/>
                </a:cxn>
                <a:cxn ang="0">
                  <a:pos x="0" y="112"/>
                </a:cxn>
                <a:cxn ang="0">
                  <a:pos x="15" y="109"/>
                </a:cxn>
                <a:cxn ang="0">
                  <a:pos x="46" y="69"/>
                </a:cxn>
                <a:cxn ang="0">
                  <a:pos x="36" y="67"/>
                </a:cxn>
                <a:cxn ang="0">
                  <a:pos x="40" y="59"/>
                </a:cxn>
                <a:cxn ang="0">
                  <a:pos x="52" y="61"/>
                </a:cxn>
                <a:cxn ang="0">
                  <a:pos x="52" y="69"/>
                </a:cxn>
                <a:cxn ang="0">
                  <a:pos x="80" y="97"/>
                </a:cxn>
              </a:cxnLst>
              <a:rect l="0" t="0" r="r" b="b"/>
              <a:pathLst>
                <a:path w="179" h="202">
                  <a:moveTo>
                    <a:pt x="80" y="97"/>
                  </a:moveTo>
                  <a:lnTo>
                    <a:pt x="80" y="21"/>
                  </a:lnTo>
                  <a:lnTo>
                    <a:pt x="78" y="19"/>
                  </a:lnTo>
                  <a:lnTo>
                    <a:pt x="74" y="17"/>
                  </a:lnTo>
                  <a:lnTo>
                    <a:pt x="71" y="14"/>
                  </a:lnTo>
                  <a:lnTo>
                    <a:pt x="71" y="10"/>
                  </a:lnTo>
                  <a:lnTo>
                    <a:pt x="71" y="4"/>
                  </a:lnTo>
                  <a:lnTo>
                    <a:pt x="74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3" y="2"/>
                  </a:lnTo>
                  <a:lnTo>
                    <a:pt x="97" y="10"/>
                  </a:lnTo>
                  <a:lnTo>
                    <a:pt x="93" y="14"/>
                  </a:lnTo>
                  <a:lnTo>
                    <a:pt x="92" y="17"/>
                  </a:lnTo>
                  <a:lnTo>
                    <a:pt x="88" y="19"/>
                  </a:lnTo>
                  <a:lnTo>
                    <a:pt x="86" y="19"/>
                  </a:lnTo>
                  <a:lnTo>
                    <a:pt x="88" y="99"/>
                  </a:lnTo>
                  <a:lnTo>
                    <a:pt x="141" y="57"/>
                  </a:lnTo>
                  <a:lnTo>
                    <a:pt x="141" y="53"/>
                  </a:lnTo>
                  <a:lnTo>
                    <a:pt x="143" y="50"/>
                  </a:lnTo>
                  <a:lnTo>
                    <a:pt x="145" y="46"/>
                  </a:lnTo>
                  <a:lnTo>
                    <a:pt x="149" y="44"/>
                  </a:lnTo>
                  <a:lnTo>
                    <a:pt x="154" y="44"/>
                  </a:lnTo>
                  <a:lnTo>
                    <a:pt x="158" y="50"/>
                  </a:lnTo>
                  <a:lnTo>
                    <a:pt x="156" y="55"/>
                  </a:lnTo>
                  <a:lnTo>
                    <a:pt x="154" y="57"/>
                  </a:lnTo>
                  <a:lnTo>
                    <a:pt x="150" y="57"/>
                  </a:lnTo>
                  <a:lnTo>
                    <a:pt x="149" y="59"/>
                  </a:lnTo>
                  <a:lnTo>
                    <a:pt x="97" y="101"/>
                  </a:lnTo>
                  <a:lnTo>
                    <a:pt x="162" y="101"/>
                  </a:lnTo>
                  <a:lnTo>
                    <a:pt x="171" y="97"/>
                  </a:lnTo>
                  <a:lnTo>
                    <a:pt x="173" y="97"/>
                  </a:lnTo>
                  <a:lnTo>
                    <a:pt x="175" y="99"/>
                  </a:lnTo>
                  <a:lnTo>
                    <a:pt x="177" y="103"/>
                  </a:lnTo>
                  <a:lnTo>
                    <a:pt x="179" y="109"/>
                  </a:lnTo>
                  <a:lnTo>
                    <a:pt x="175" y="114"/>
                  </a:lnTo>
                  <a:lnTo>
                    <a:pt x="171" y="118"/>
                  </a:lnTo>
                  <a:lnTo>
                    <a:pt x="164" y="112"/>
                  </a:lnTo>
                  <a:lnTo>
                    <a:pt x="162" y="109"/>
                  </a:lnTo>
                  <a:lnTo>
                    <a:pt x="95" y="109"/>
                  </a:lnTo>
                  <a:lnTo>
                    <a:pt x="149" y="158"/>
                  </a:lnTo>
                  <a:lnTo>
                    <a:pt x="150" y="158"/>
                  </a:lnTo>
                  <a:lnTo>
                    <a:pt x="154" y="158"/>
                  </a:lnTo>
                  <a:lnTo>
                    <a:pt x="158" y="158"/>
                  </a:lnTo>
                  <a:lnTo>
                    <a:pt x="164" y="162"/>
                  </a:lnTo>
                  <a:lnTo>
                    <a:pt x="166" y="162"/>
                  </a:lnTo>
                  <a:lnTo>
                    <a:pt x="166" y="166"/>
                  </a:lnTo>
                  <a:lnTo>
                    <a:pt x="164" y="170"/>
                  </a:lnTo>
                  <a:lnTo>
                    <a:pt x="160" y="173"/>
                  </a:lnTo>
                  <a:lnTo>
                    <a:pt x="152" y="175"/>
                  </a:lnTo>
                  <a:lnTo>
                    <a:pt x="150" y="173"/>
                  </a:lnTo>
                  <a:lnTo>
                    <a:pt x="147" y="170"/>
                  </a:lnTo>
                  <a:lnTo>
                    <a:pt x="145" y="164"/>
                  </a:lnTo>
                  <a:lnTo>
                    <a:pt x="86" y="126"/>
                  </a:lnTo>
                  <a:lnTo>
                    <a:pt x="88" y="185"/>
                  </a:lnTo>
                  <a:lnTo>
                    <a:pt x="90" y="185"/>
                  </a:lnTo>
                  <a:lnTo>
                    <a:pt x="93" y="192"/>
                  </a:lnTo>
                  <a:lnTo>
                    <a:pt x="93" y="196"/>
                  </a:lnTo>
                  <a:lnTo>
                    <a:pt x="93" y="200"/>
                  </a:lnTo>
                  <a:lnTo>
                    <a:pt x="92" y="202"/>
                  </a:lnTo>
                  <a:lnTo>
                    <a:pt x="86" y="202"/>
                  </a:lnTo>
                  <a:lnTo>
                    <a:pt x="80" y="200"/>
                  </a:lnTo>
                  <a:lnTo>
                    <a:pt x="76" y="198"/>
                  </a:lnTo>
                  <a:lnTo>
                    <a:pt x="74" y="194"/>
                  </a:lnTo>
                  <a:lnTo>
                    <a:pt x="74" y="192"/>
                  </a:lnTo>
                  <a:lnTo>
                    <a:pt x="84" y="185"/>
                  </a:lnTo>
                  <a:lnTo>
                    <a:pt x="80" y="128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4" y="170"/>
                  </a:lnTo>
                  <a:lnTo>
                    <a:pt x="42" y="173"/>
                  </a:lnTo>
                  <a:lnTo>
                    <a:pt x="38" y="177"/>
                  </a:lnTo>
                  <a:lnTo>
                    <a:pt x="31" y="175"/>
                  </a:lnTo>
                  <a:lnTo>
                    <a:pt x="25" y="173"/>
                  </a:lnTo>
                  <a:lnTo>
                    <a:pt x="19" y="170"/>
                  </a:lnTo>
                  <a:lnTo>
                    <a:pt x="21" y="168"/>
                  </a:lnTo>
                  <a:lnTo>
                    <a:pt x="25" y="162"/>
                  </a:lnTo>
                  <a:lnTo>
                    <a:pt x="31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74" y="112"/>
                  </a:lnTo>
                  <a:lnTo>
                    <a:pt x="15" y="114"/>
                  </a:lnTo>
                  <a:lnTo>
                    <a:pt x="14" y="118"/>
                  </a:lnTo>
                  <a:lnTo>
                    <a:pt x="6" y="122"/>
                  </a:lnTo>
                  <a:lnTo>
                    <a:pt x="2" y="118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2" y="101"/>
                  </a:lnTo>
                  <a:lnTo>
                    <a:pt x="15" y="109"/>
                  </a:lnTo>
                  <a:lnTo>
                    <a:pt x="71" y="101"/>
                  </a:lnTo>
                  <a:lnTo>
                    <a:pt x="46" y="69"/>
                  </a:lnTo>
                  <a:lnTo>
                    <a:pt x="38" y="69"/>
                  </a:lnTo>
                  <a:lnTo>
                    <a:pt x="36" y="67"/>
                  </a:lnTo>
                  <a:lnTo>
                    <a:pt x="38" y="63"/>
                  </a:lnTo>
                  <a:lnTo>
                    <a:pt x="40" y="59"/>
                  </a:lnTo>
                  <a:lnTo>
                    <a:pt x="44" y="59"/>
                  </a:lnTo>
                  <a:lnTo>
                    <a:pt x="52" y="61"/>
                  </a:lnTo>
                  <a:lnTo>
                    <a:pt x="55" y="63"/>
                  </a:lnTo>
                  <a:lnTo>
                    <a:pt x="52" y="69"/>
                  </a:lnTo>
                  <a:lnTo>
                    <a:pt x="80" y="97"/>
                  </a:lnTo>
                  <a:lnTo>
                    <a:pt x="8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828"/>
            <p:cNvSpPr>
              <a:spLocks/>
            </p:cNvSpPr>
            <p:nvPr/>
          </p:nvSpPr>
          <p:spPr bwMode="auto">
            <a:xfrm>
              <a:off x="4187950" y="4908551"/>
              <a:ext cx="14287" cy="1428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4" y="11"/>
                </a:cxn>
                <a:cxn ang="0">
                  <a:pos x="8" y="15"/>
                </a:cxn>
                <a:cxn ang="0">
                  <a:pos x="13" y="19"/>
                </a:cxn>
                <a:cxn ang="0">
                  <a:pos x="17" y="17"/>
                </a:cxn>
                <a:cxn ang="0">
                  <a:pos x="19" y="13"/>
                </a:cxn>
                <a:cxn ang="0">
                  <a:pos x="17" y="5"/>
                </a:cxn>
                <a:cxn ang="0">
                  <a:pos x="15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9" h="19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4" y="11"/>
                  </a:lnTo>
                  <a:lnTo>
                    <a:pt x="8" y="15"/>
                  </a:lnTo>
                  <a:lnTo>
                    <a:pt x="13" y="19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7" y="5"/>
                  </a:lnTo>
                  <a:lnTo>
                    <a:pt x="15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836"/>
            <p:cNvSpPr>
              <a:spLocks/>
            </p:cNvSpPr>
            <p:nvPr/>
          </p:nvSpPr>
          <p:spPr bwMode="auto">
            <a:xfrm>
              <a:off x="3592512" y="4510088"/>
              <a:ext cx="112712" cy="109538"/>
            </a:xfrm>
            <a:custGeom>
              <a:avLst/>
              <a:gdLst/>
              <a:ahLst/>
              <a:cxnLst>
                <a:cxn ang="0">
                  <a:pos x="108" y="119"/>
                </a:cxn>
                <a:cxn ang="0">
                  <a:pos x="106" y="100"/>
                </a:cxn>
                <a:cxn ang="0">
                  <a:pos x="116" y="97"/>
                </a:cxn>
                <a:cxn ang="0">
                  <a:pos x="119" y="78"/>
                </a:cxn>
                <a:cxn ang="0">
                  <a:pos x="135" y="74"/>
                </a:cxn>
                <a:cxn ang="0">
                  <a:pos x="138" y="60"/>
                </a:cxn>
                <a:cxn ang="0">
                  <a:pos x="123" y="45"/>
                </a:cxn>
                <a:cxn ang="0">
                  <a:pos x="138" y="40"/>
                </a:cxn>
                <a:cxn ang="0">
                  <a:pos x="140" y="15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0" y="0"/>
                </a:cxn>
                <a:cxn ang="0">
                  <a:pos x="74" y="3"/>
                </a:cxn>
                <a:cxn ang="0">
                  <a:pos x="74" y="9"/>
                </a:cxn>
                <a:cxn ang="0">
                  <a:pos x="70" y="11"/>
                </a:cxn>
                <a:cxn ang="0">
                  <a:pos x="70" y="15"/>
                </a:cxn>
                <a:cxn ang="0">
                  <a:pos x="72" y="22"/>
                </a:cxn>
                <a:cxn ang="0">
                  <a:pos x="74" y="30"/>
                </a:cxn>
                <a:cxn ang="0">
                  <a:pos x="74" y="36"/>
                </a:cxn>
                <a:cxn ang="0">
                  <a:pos x="74" y="41"/>
                </a:cxn>
                <a:cxn ang="0">
                  <a:pos x="76" y="45"/>
                </a:cxn>
                <a:cxn ang="0">
                  <a:pos x="78" y="47"/>
                </a:cxn>
                <a:cxn ang="0">
                  <a:pos x="72" y="49"/>
                </a:cxn>
                <a:cxn ang="0">
                  <a:pos x="68" y="57"/>
                </a:cxn>
                <a:cxn ang="0">
                  <a:pos x="68" y="59"/>
                </a:cxn>
                <a:cxn ang="0">
                  <a:pos x="68" y="62"/>
                </a:cxn>
                <a:cxn ang="0">
                  <a:pos x="70" y="66"/>
                </a:cxn>
                <a:cxn ang="0">
                  <a:pos x="70" y="68"/>
                </a:cxn>
                <a:cxn ang="0">
                  <a:pos x="68" y="70"/>
                </a:cxn>
                <a:cxn ang="0">
                  <a:pos x="64" y="76"/>
                </a:cxn>
                <a:cxn ang="0">
                  <a:pos x="62" y="83"/>
                </a:cxn>
                <a:cxn ang="0">
                  <a:pos x="64" y="93"/>
                </a:cxn>
                <a:cxn ang="0">
                  <a:pos x="68" y="102"/>
                </a:cxn>
                <a:cxn ang="0">
                  <a:pos x="70" y="106"/>
                </a:cxn>
                <a:cxn ang="0">
                  <a:pos x="60" y="110"/>
                </a:cxn>
                <a:cxn ang="0">
                  <a:pos x="11" y="97"/>
                </a:cxn>
                <a:cxn ang="0">
                  <a:pos x="0" y="106"/>
                </a:cxn>
                <a:cxn ang="0">
                  <a:pos x="7" y="129"/>
                </a:cxn>
                <a:cxn ang="0">
                  <a:pos x="22" y="138"/>
                </a:cxn>
                <a:cxn ang="0">
                  <a:pos x="78" y="135"/>
                </a:cxn>
                <a:cxn ang="0">
                  <a:pos x="104" y="123"/>
                </a:cxn>
                <a:cxn ang="0">
                  <a:pos x="108" y="119"/>
                </a:cxn>
                <a:cxn ang="0">
                  <a:pos x="108" y="119"/>
                </a:cxn>
              </a:cxnLst>
              <a:rect l="0" t="0" r="r" b="b"/>
              <a:pathLst>
                <a:path w="140" h="138">
                  <a:moveTo>
                    <a:pt x="108" y="119"/>
                  </a:moveTo>
                  <a:lnTo>
                    <a:pt x="106" y="100"/>
                  </a:lnTo>
                  <a:lnTo>
                    <a:pt x="116" y="97"/>
                  </a:lnTo>
                  <a:lnTo>
                    <a:pt x="119" y="78"/>
                  </a:lnTo>
                  <a:lnTo>
                    <a:pt x="135" y="74"/>
                  </a:lnTo>
                  <a:lnTo>
                    <a:pt x="138" y="60"/>
                  </a:lnTo>
                  <a:lnTo>
                    <a:pt x="123" y="45"/>
                  </a:lnTo>
                  <a:lnTo>
                    <a:pt x="138" y="40"/>
                  </a:lnTo>
                  <a:lnTo>
                    <a:pt x="140" y="1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4" y="3"/>
                  </a:lnTo>
                  <a:lnTo>
                    <a:pt x="74" y="9"/>
                  </a:lnTo>
                  <a:lnTo>
                    <a:pt x="70" y="11"/>
                  </a:lnTo>
                  <a:lnTo>
                    <a:pt x="70" y="15"/>
                  </a:lnTo>
                  <a:lnTo>
                    <a:pt x="72" y="22"/>
                  </a:lnTo>
                  <a:lnTo>
                    <a:pt x="74" y="30"/>
                  </a:lnTo>
                  <a:lnTo>
                    <a:pt x="74" y="36"/>
                  </a:lnTo>
                  <a:lnTo>
                    <a:pt x="74" y="41"/>
                  </a:lnTo>
                  <a:lnTo>
                    <a:pt x="76" y="45"/>
                  </a:lnTo>
                  <a:lnTo>
                    <a:pt x="78" y="47"/>
                  </a:lnTo>
                  <a:lnTo>
                    <a:pt x="72" y="49"/>
                  </a:lnTo>
                  <a:lnTo>
                    <a:pt x="68" y="57"/>
                  </a:lnTo>
                  <a:lnTo>
                    <a:pt x="68" y="59"/>
                  </a:lnTo>
                  <a:lnTo>
                    <a:pt x="68" y="62"/>
                  </a:lnTo>
                  <a:lnTo>
                    <a:pt x="70" y="66"/>
                  </a:lnTo>
                  <a:lnTo>
                    <a:pt x="70" y="68"/>
                  </a:lnTo>
                  <a:lnTo>
                    <a:pt x="68" y="70"/>
                  </a:lnTo>
                  <a:lnTo>
                    <a:pt x="64" y="76"/>
                  </a:lnTo>
                  <a:lnTo>
                    <a:pt x="62" y="83"/>
                  </a:lnTo>
                  <a:lnTo>
                    <a:pt x="64" y="93"/>
                  </a:lnTo>
                  <a:lnTo>
                    <a:pt x="68" y="102"/>
                  </a:lnTo>
                  <a:lnTo>
                    <a:pt x="70" y="106"/>
                  </a:lnTo>
                  <a:lnTo>
                    <a:pt x="60" y="110"/>
                  </a:lnTo>
                  <a:lnTo>
                    <a:pt x="11" y="97"/>
                  </a:lnTo>
                  <a:lnTo>
                    <a:pt x="0" y="106"/>
                  </a:lnTo>
                  <a:lnTo>
                    <a:pt x="7" y="129"/>
                  </a:lnTo>
                  <a:lnTo>
                    <a:pt x="22" y="138"/>
                  </a:lnTo>
                  <a:lnTo>
                    <a:pt x="78" y="135"/>
                  </a:lnTo>
                  <a:lnTo>
                    <a:pt x="104" y="123"/>
                  </a:lnTo>
                  <a:lnTo>
                    <a:pt x="108" y="119"/>
                  </a:lnTo>
                  <a:lnTo>
                    <a:pt x="108" y="119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37"/>
            <p:cNvSpPr>
              <a:spLocks/>
            </p:cNvSpPr>
            <p:nvPr/>
          </p:nvSpPr>
          <p:spPr bwMode="auto">
            <a:xfrm>
              <a:off x="3692525" y="4584701"/>
              <a:ext cx="139700" cy="17145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76" y="2"/>
                </a:cxn>
                <a:cxn ang="0">
                  <a:pos x="86" y="21"/>
                </a:cxn>
                <a:cxn ang="0">
                  <a:pos x="95" y="47"/>
                </a:cxn>
                <a:cxn ang="0">
                  <a:pos x="122" y="70"/>
                </a:cxn>
                <a:cxn ang="0">
                  <a:pos x="135" y="121"/>
                </a:cxn>
                <a:cxn ang="0">
                  <a:pos x="175" y="163"/>
                </a:cxn>
                <a:cxn ang="0">
                  <a:pos x="141" y="215"/>
                </a:cxn>
                <a:cxn ang="0">
                  <a:pos x="109" y="186"/>
                </a:cxn>
                <a:cxn ang="0">
                  <a:pos x="84" y="186"/>
                </a:cxn>
                <a:cxn ang="0">
                  <a:pos x="72" y="175"/>
                </a:cxn>
                <a:cxn ang="0">
                  <a:pos x="38" y="188"/>
                </a:cxn>
                <a:cxn ang="0">
                  <a:pos x="23" y="178"/>
                </a:cxn>
                <a:cxn ang="0">
                  <a:pos x="15" y="163"/>
                </a:cxn>
                <a:cxn ang="0">
                  <a:pos x="40" y="158"/>
                </a:cxn>
                <a:cxn ang="0">
                  <a:pos x="31" y="140"/>
                </a:cxn>
                <a:cxn ang="0">
                  <a:pos x="44" y="116"/>
                </a:cxn>
                <a:cxn ang="0">
                  <a:pos x="38" y="97"/>
                </a:cxn>
                <a:cxn ang="0">
                  <a:pos x="50" y="83"/>
                </a:cxn>
                <a:cxn ang="0">
                  <a:pos x="44" y="70"/>
                </a:cxn>
                <a:cxn ang="0">
                  <a:pos x="13" y="83"/>
                </a:cxn>
                <a:cxn ang="0">
                  <a:pos x="0" y="76"/>
                </a:cxn>
                <a:cxn ang="0">
                  <a:pos x="4" y="66"/>
                </a:cxn>
                <a:cxn ang="0">
                  <a:pos x="25" y="51"/>
                </a:cxn>
                <a:cxn ang="0">
                  <a:pos x="55" y="38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175" h="215">
                  <a:moveTo>
                    <a:pt x="53" y="0"/>
                  </a:moveTo>
                  <a:lnTo>
                    <a:pt x="76" y="2"/>
                  </a:lnTo>
                  <a:lnTo>
                    <a:pt x="86" y="21"/>
                  </a:lnTo>
                  <a:lnTo>
                    <a:pt x="95" y="47"/>
                  </a:lnTo>
                  <a:lnTo>
                    <a:pt x="122" y="70"/>
                  </a:lnTo>
                  <a:lnTo>
                    <a:pt x="135" y="121"/>
                  </a:lnTo>
                  <a:lnTo>
                    <a:pt x="175" y="163"/>
                  </a:lnTo>
                  <a:lnTo>
                    <a:pt x="141" y="215"/>
                  </a:lnTo>
                  <a:lnTo>
                    <a:pt x="109" y="186"/>
                  </a:lnTo>
                  <a:lnTo>
                    <a:pt x="84" y="186"/>
                  </a:lnTo>
                  <a:lnTo>
                    <a:pt x="72" y="175"/>
                  </a:lnTo>
                  <a:lnTo>
                    <a:pt x="38" y="188"/>
                  </a:lnTo>
                  <a:lnTo>
                    <a:pt x="23" y="178"/>
                  </a:lnTo>
                  <a:lnTo>
                    <a:pt x="15" y="163"/>
                  </a:lnTo>
                  <a:lnTo>
                    <a:pt x="40" y="158"/>
                  </a:lnTo>
                  <a:lnTo>
                    <a:pt x="31" y="140"/>
                  </a:lnTo>
                  <a:lnTo>
                    <a:pt x="44" y="116"/>
                  </a:lnTo>
                  <a:lnTo>
                    <a:pt x="38" y="97"/>
                  </a:lnTo>
                  <a:lnTo>
                    <a:pt x="50" y="83"/>
                  </a:lnTo>
                  <a:lnTo>
                    <a:pt x="44" y="70"/>
                  </a:lnTo>
                  <a:lnTo>
                    <a:pt x="13" y="83"/>
                  </a:lnTo>
                  <a:lnTo>
                    <a:pt x="0" y="76"/>
                  </a:lnTo>
                  <a:lnTo>
                    <a:pt x="4" y="66"/>
                  </a:lnTo>
                  <a:lnTo>
                    <a:pt x="25" y="51"/>
                  </a:lnTo>
                  <a:lnTo>
                    <a:pt x="55" y="38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38"/>
            <p:cNvSpPr>
              <a:spLocks/>
            </p:cNvSpPr>
            <p:nvPr/>
          </p:nvSpPr>
          <p:spPr bwMode="auto">
            <a:xfrm>
              <a:off x="5141912" y="4594226"/>
              <a:ext cx="163512" cy="765175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3" y="964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4">
                  <a:moveTo>
                    <a:pt x="0" y="947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3" y="964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39"/>
            <p:cNvSpPr>
              <a:spLocks/>
            </p:cNvSpPr>
            <p:nvPr/>
          </p:nvSpPr>
          <p:spPr bwMode="auto">
            <a:xfrm>
              <a:off x="5154612" y="4600576"/>
              <a:ext cx="161925" cy="765175"/>
            </a:xfrm>
            <a:custGeom>
              <a:avLst/>
              <a:gdLst/>
              <a:ahLst/>
              <a:cxnLst>
                <a:cxn ang="0">
                  <a:pos x="0" y="945"/>
                </a:cxn>
                <a:cxn ang="0">
                  <a:pos x="196" y="0"/>
                </a:cxn>
                <a:cxn ang="0">
                  <a:pos x="203" y="9"/>
                </a:cxn>
                <a:cxn ang="0">
                  <a:pos x="4" y="964"/>
                </a:cxn>
                <a:cxn ang="0">
                  <a:pos x="0" y="945"/>
                </a:cxn>
                <a:cxn ang="0">
                  <a:pos x="0" y="945"/>
                </a:cxn>
              </a:cxnLst>
              <a:rect l="0" t="0" r="r" b="b"/>
              <a:pathLst>
                <a:path w="203" h="964">
                  <a:moveTo>
                    <a:pt x="0" y="945"/>
                  </a:moveTo>
                  <a:lnTo>
                    <a:pt x="196" y="0"/>
                  </a:lnTo>
                  <a:lnTo>
                    <a:pt x="203" y="9"/>
                  </a:lnTo>
                  <a:lnTo>
                    <a:pt x="4" y="964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840"/>
            <p:cNvSpPr>
              <a:spLocks/>
            </p:cNvSpPr>
            <p:nvPr/>
          </p:nvSpPr>
          <p:spPr bwMode="auto">
            <a:xfrm>
              <a:off x="5170487" y="4605338"/>
              <a:ext cx="163512" cy="765175"/>
            </a:xfrm>
            <a:custGeom>
              <a:avLst/>
              <a:gdLst/>
              <a:ahLst/>
              <a:cxnLst>
                <a:cxn ang="0">
                  <a:pos x="0" y="946"/>
                </a:cxn>
                <a:cxn ang="0">
                  <a:pos x="196" y="0"/>
                </a:cxn>
                <a:cxn ang="0">
                  <a:pos x="205" y="10"/>
                </a:cxn>
                <a:cxn ang="0">
                  <a:pos x="6" y="965"/>
                </a:cxn>
                <a:cxn ang="0">
                  <a:pos x="0" y="946"/>
                </a:cxn>
                <a:cxn ang="0">
                  <a:pos x="0" y="946"/>
                </a:cxn>
              </a:cxnLst>
              <a:rect l="0" t="0" r="r" b="b"/>
              <a:pathLst>
                <a:path w="205" h="965">
                  <a:moveTo>
                    <a:pt x="0" y="946"/>
                  </a:moveTo>
                  <a:lnTo>
                    <a:pt x="196" y="0"/>
                  </a:lnTo>
                  <a:lnTo>
                    <a:pt x="205" y="10"/>
                  </a:lnTo>
                  <a:lnTo>
                    <a:pt x="6" y="965"/>
                  </a:lnTo>
                  <a:lnTo>
                    <a:pt x="0" y="946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841"/>
            <p:cNvSpPr>
              <a:spLocks/>
            </p:cNvSpPr>
            <p:nvPr/>
          </p:nvSpPr>
          <p:spPr bwMode="auto">
            <a:xfrm>
              <a:off x="5184775" y="4605338"/>
              <a:ext cx="163512" cy="768350"/>
            </a:xfrm>
            <a:custGeom>
              <a:avLst/>
              <a:gdLst/>
              <a:ahLst/>
              <a:cxnLst>
                <a:cxn ang="0">
                  <a:pos x="0" y="947"/>
                </a:cxn>
                <a:cxn ang="0">
                  <a:pos x="196" y="0"/>
                </a:cxn>
                <a:cxn ang="0">
                  <a:pos x="205" y="12"/>
                </a:cxn>
                <a:cxn ang="0">
                  <a:pos x="4" y="968"/>
                </a:cxn>
                <a:cxn ang="0">
                  <a:pos x="0" y="947"/>
                </a:cxn>
                <a:cxn ang="0">
                  <a:pos x="0" y="947"/>
                </a:cxn>
              </a:cxnLst>
              <a:rect l="0" t="0" r="r" b="b"/>
              <a:pathLst>
                <a:path w="205" h="968">
                  <a:moveTo>
                    <a:pt x="0" y="947"/>
                  </a:moveTo>
                  <a:lnTo>
                    <a:pt x="196" y="0"/>
                  </a:lnTo>
                  <a:lnTo>
                    <a:pt x="205" y="12"/>
                  </a:lnTo>
                  <a:lnTo>
                    <a:pt x="4" y="968"/>
                  </a:lnTo>
                  <a:lnTo>
                    <a:pt x="0" y="947"/>
                  </a:lnTo>
                  <a:lnTo>
                    <a:pt x="0" y="9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842"/>
            <p:cNvSpPr>
              <a:spLocks/>
            </p:cNvSpPr>
            <p:nvPr/>
          </p:nvSpPr>
          <p:spPr bwMode="auto">
            <a:xfrm>
              <a:off x="5375275" y="4238626"/>
              <a:ext cx="117475" cy="131763"/>
            </a:xfrm>
            <a:custGeom>
              <a:avLst/>
              <a:gdLst/>
              <a:ahLst/>
              <a:cxnLst>
                <a:cxn ang="0">
                  <a:pos x="78" y="25"/>
                </a:cxn>
                <a:cxn ang="0">
                  <a:pos x="90" y="0"/>
                </a:cxn>
                <a:cxn ang="0">
                  <a:pos x="107" y="12"/>
                </a:cxn>
                <a:cxn ang="0">
                  <a:pos x="126" y="6"/>
                </a:cxn>
                <a:cxn ang="0">
                  <a:pos x="128" y="6"/>
                </a:cxn>
                <a:cxn ang="0">
                  <a:pos x="134" y="10"/>
                </a:cxn>
                <a:cxn ang="0">
                  <a:pos x="137" y="14"/>
                </a:cxn>
                <a:cxn ang="0">
                  <a:pos x="139" y="19"/>
                </a:cxn>
                <a:cxn ang="0">
                  <a:pos x="134" y="25"/>
                </a:cxn>
                <a:cxn ang="0">
                  <a:pos x="126" y="36"/>
                </a:cxn>
                <a:cxn ang="0">
                  <a:pos x="118" y="48"/>
                </a:cxn>
                <a:cxn ang="0">
                  <a:pos x="116" y="52"/>
                </a:cxn>
                <a:cxn ang="0">
                  <a:pos x="143" y="78"/>
                </a:cxn>
                <a:cxn ang="0">
                  <a:pos x="145" y="118"/>
                </a:cxn>
                <a:cxn ang="0">
                  <a:pos x="141" y="139"/>
                </a:cxn>
                <a:cxn ang="0">
                  <a:pos x="149" y="156"/>
                </a:cxn>
                <a:cxn ang="0">
                  <a:pos x="141" y="162"/>
                </a:cxn>
                <a:cxn ang="0">
                  <a:pos x="46" y="168"/>
                </a:cxn>
                <a:cxn ang="0">
                  <a:pos x="40" y="152"/>
                </a:cxn>
                <a:cxn ang="0">
                  <a:pos x="76" y="145"/>
                </a:cxn>
                <a:cxn ang="0">
                  <a:pos x="75" y="135"/>
                </a:cxn>
                <a:cxn ang="0">
                  <a:pos x="8" y="135"/>
                </a:cxn>
                <a:cxn ang="0">
                  <a:pos x="12" y="111"/>
                </a:cxn>
                <a:cxn ang="0">
                  <a:pos x="0" y="97"/>
                </a:cxn>
                <a:cxn ang="0">
                  <a:pos x="6" y="84"/>
                </a:cxn>
                <a:cxn ang="0">
                  <a:pos x="0" y="73"/>
                </a:cxn>
                <a:cxn ang="0">
                  <a:pos x="12" y="55"/>
                </a:cxn>
                <a:cxn ang="0">
                  <a:pos x="78" y="25"/>
                </a:cxn>
                <a:cxn ang="0">
                  <a:pos x="78" y="25"/>
                </a:cxn>
              </a:cxnLst>
              <a:rect l="0" t="0" r="r" b="b"/>
              <a:pathLst>
                <a:path w="149" h="168">
                  <a:moveTo>
                    <a:pt x="78" y="25"/>
                  </a:moveTo>
                  <a:lnTo>
                    <a:pt x="90" y="0"/>
                  </a:lnTo>
                  <a:lnTo>
                    <a:pt x="107" y="12"/>
                  </a:lnTo>
                  <a:lnTo>
                    <a:pt x="126" y="6"/>
                  </a:lnTo>
                  <a:lnTo>
                    <a:pt x="128" y="6"/>
                  </a:lnTo>
                  <a:lnTo>
                    <a:pt x="134" y="10"/>
                  </a:lnTo>
                  <a:lnTo>
                    <a:pt x="137" y="14"/>
                  </a:lnTo>
                  <a:lnTo>
                    <a:pt x="139" y="19"/>
                  </a:lnTo>
                  <a:lnTo>
                    <a:pt x="134" y="25"/>
                  </a:lnTo>
                  <a:lnTo>
                    <a:pt x="126" y="36"/>
                  </a:lnTo>
                  <a:lnTo>
                    <a:pt x="118" y="48"/>
                  </a:lnTo>
                  <a:lnTo>
                    <a:pt x="116" y="52"/>
                  </a:lnTo>
                  <a:lnTo>
                    <a:pt x="143" y="78"/>
                  </a:lnTo>
                  <a:lnTo>
                    <a:pt x="145" y="118"/>
                  </a:lnTo>
                  <a:lnTo>
                    <a:pt x="141" y="139"/>
                  </a:lnTo>
                  <a:lnTo>
                    <a:pt x="149" y="156"/>
                  </a:lnTo>
                  <a:lnTo>
                    <a:pt x="141" y="162"/>
                  </a:lnTo>
                  <a:lnTo>
                    <a:pt x="46" y="168"/>
                  </a:lnTo>
                  <a:lnTo>
                    <a:pt x="40" y="152"/>
                  </a:lnTo>
                  <a:lnTo>
                    <a:pt x="76" y="145"/>
                  </a:lnTo>
                  <a:lnTo>
                    <a:pt x="75" y="135"/>
                  </a:lnTo>
                  <a:lnTo>
                    <a:pt x="8" y="135"/>
                  </a:lnTo>
                  <a:lnTo>
                    <a:pt x="12" y="111"/>
                  </a:lnTo>
                  <a:lnTo>
                    <a:pt x="0" y="97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12" y="55"/>
                  </a:lnTo>
                  <a:lnTo>
                    <a:pt x="78" y="25"/>
                  </a:lnTo>
                  <a:lnTo>
                    <a:pt x="78" y="25"/>
                  </a:lnTo>
                  <a:close/>
                </a:path>
              </a:pathLst>
            </a:custGeom>
            <a:solidFill>
              <a:srgbClr val="FFE0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843"/>
            <p:cNvSpPr>
              <a:spLocks/>
            </p:cNvSpPr>
            <p:nvPr/>
          </p:nvSpPr>
          <p:spPr bwMode="auto">
            <a:xfrm>
              <a:off x="4886325" y="4416426"/>
              <a:ext cx="219075" cy="441325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141" y="7"/>
                </a:cxn>
                <a:cxn ang="0">
                  <a:pos x="116" y="24"/>
                </a:cxn>
                <a:cxn ang="0">
                  <a:pos x="86" y="53"/>
                </a:cxn>
                <a:cxn ang="0">
                  <a:pos x="55" y="95"/>
                </a:cxn>
                <a:cxn ang="0">
                  <a:pos x="27" y="146"/>
                </a:cxn>
                <a:cxn ang="0">
                  <a:pos x="10" y="213"/>
                </a:cxn>
                <a:cxn ang="0">
                  <a:pos x="0" y="293"/>
                </a:cxn>
                <a:cxn ang="0">
                  <a:pos x="6" y="380"/>
                </a:cxn>
                <a:cxn ang="0">
                  <a:pos x="25" y="450"/>
                </a:cxn>
                <a:cxn ang="0">
                  <a:pos x="50" y="500"/>
                </a:cxn>
                <a:cxn ang="0">
                  <a:pos x="80" y="532"/>
                </a:cxn>
                <a:cxn ang="0">
                  <a:pos x="111" y="551"/>
                </a:cxn>
                <a:cxn ang="0">
                  <a:pos x="139" y="557"/>
                </a:cxn>
                <a:cxn ang="0">
                  <a:pos x="166" y="557"/>
                </a:cxn>
                <a:cxn ang="0">
                  <a:pos x="185" y="553"/>
                </a:cxn>
                <a:cxn ang="0">
                  <a:pos x="196" y="547"/>
                </a:cxn>
                <a:cxn ang="0">
                  <a:pos x="208" y="542"/>
                </a:cxn>
                <a:cxn ang="0">
                  <a:pos x="221" y="536"/>
                </a:cxn>
                <a:cxn ang="0">
                  <a:pos x="236" y="528"/>
                </a:cxn>
                <a:cxn ang="0">
                  <a:pos x="255" y="519"/>
                </a:cxn>
                <a:cxn ang="0">
                  <a:pos x="272" y="509"/>
                </a:cxn>
                <a:cxn ang="0">
                  <a:pos x="270" y="498"/>
                </a:cxn>
                <a:cxn ang="0">
                  <a:pos x="257" y="504"/>
                </a:cxn>
                <a:cxn ang="0">
                  <a:pos x="242" y="511"/>
                </a:cxn>
                <a:cxn ang="0">
                  <a:pos x="227" y="519"/>
                </a:cxn>
                <a:cxn ang="0">
                  <a:pos x="206" y="525"/>
                </a:cxn>
                <a:cxn ang="0">
                  <a:pos x="187" y="532"/>
                </a:cxn>
                <a:cxn ang="0">
                  <a:pos x="166" y="534"/>
                </a:cxn>
                <a:cxn ang="0">
                  <a:pos x="149" y="534"/>
                </a:cxn>
                <a:cxn ang="0">
                  <a:pos x="128" y="528"/>
                </a:cxn>
                <a:cxn ang="0">
                  <a:pos x="107" y="519"/>
                </a:cxn>
                <a:cxn ang="0">
                  <a:pos x="88" y="507"/>
                </a:cxn>
                <a:cxn ang="0">
                  <a:pos x="67" y="488"/>
                </a:cxn>
                <a:cxn ang="0">
                  <a:pos x="50" y="464"/>
                </a:cxn>
                <a:cxn ang="0">
                  <a:pos x="35" y="431"/>
                </a:cxn>
                <a:cxn ang="0">
                  <a:pos x="21" y="388"/>
                </a:cxn>
                <a:cxn ang="0">
                  <a:pos x="16" y="333"/>
                </a:cxn>
                <a:cxn ang="0">
                  <a:pos x="16" y="274"/>
                </a:cxn>
                <a:cxn ang="0">
                  <a:pos x="21" y="222"/>
                </a:cxn>
                <a:cxn ang="0">
                  <a:pos x="35" y="173"/>
                </a:cxn>
                <a:cxn ang="0">
                  <a:pos x="52" y="129"/>
                </a:cxn>
                <a:cxn ang="0">
                  <a:pos x="74" y="89"/>
                </a:cxn>
                <a:cxn ang="0">
                  <a:pos x="103" y="57"/>
                </a:cxn>
                <a:cxn ang="0">
                  <a:pos x="135" y="28"/>
                </a:cxn>
                <a:cxn ang="0">
                  <a:pos x="171" y="5"/>
                </a:cxn>
                <a:cxn ang="0">
                  <a:pos x="158" y="0"/>
                </a:cxn>
              </a:cxnLst>
              <a:rect l="0" t="0" r="r" b="b"/>
              <a:pathLst>
                <a:path w="276" h="557">
                  <a:moveTo>
                    <a:pt x="158" y="0"/>
                  </a:moveTo>
                  <a:lnTo>
                    <a:pt x="156" y="0"/>
                  </a:lnTo>
                  <a:lnTo>
                    <a:pt x="151" y="4"/>
                  </a:lnTo>
                  <a:lnTo>
                    <a:pt x="141" y="7"/>
                  </a:lnTo>
                  <a:lnTo>
                    <a:pt x="130" y="17"/>
                  </a:lnTo>
                  <a:lnTo>
                    <a:pt x="116" y="24"/>
                  </a:lnTo>
                  <a:lnTo>
                    <a:pt x="101" y="38"/>
                  </a:lnTo>
                  <a:lnTo>
                    <a:pt x="86" y="53"/>
                  </a:lnTo>
                  <a:lnTo>
                    <a:pt x="73" y="74"/>
                  </a:lnTo>
                  <a:lnTo>
                    <a:pt x="55" y="95"/>
                  </a:lnTo>
                  <a:lnTo>
                    <a:pt x="42" y="120"/>
                  </a:lnTo>
                  <a:lnTo>
                    <a:pt x="27" y="146"/>
                  </a:lnTo>
                  <a:lnTo>
                    <a:pt x="19" y="178"/>
                  </a:lnTo>
                  <a:lnTo>
                    <a:pt x="10" y="213"/>
                  </a:lnTo>
                  <a:lnTo>
                    <a:pt x="4" y="249"/>
                  </a:lnTo>
                  <a:lnTo>
                    <a:pt x="0" y="293"/>
                  </a:lnTo>
                  <a:lnTo>
                    <a:pt x="4" y="338"/>
                  </a:lnTo>
                  <a:lnTo>
                    <a:pt x="6" y="380"/>
                  </a:lnTo>
                  <a:lnTo>
                    <a:pt x="16" y="418"/>
                  </a:lnTo>
                  <a:lnTo>
                    <a:pt x="25" y="450"/>
                  </a:lnTo>
                  <a:lnTo>
                    <a:pt x="36" y="479"/>
                  </a:lnTo>
                  <a:lnTo>
                    <a:pt x="50" y="500"/>
                  </a:lnTo>
                  <a:lnTo>
                    <a:pt x="65" y="519"/>
                  </a:lnTo>
                  <a:lnTo>
                    <a:pt x="80" y="532"/>
                  </a:lnTo>
                  <a:lnTo>
                    <a:pt x="95" y="544"/>
                  </a:lnTo>
                  <a:lnTo>
                    <a:pt x="111" y="551"/>
                  </a:lnTo>
                  <a:lnTo>
                    <a:pt x="126" y="555"/>
                  </a:lnTo>
                  <a:lnTo>
                    <a:pt x="139" y="557"/>
                  </a:lnTo>
                  <a:lnTo>
                    <a:pt x="154" y="557"/>
                  </a:lnTo>
                  <a:lnTo>
                    <a:pt x="166" y="557"/>
                  </a:lnTo>
                  <a:lnTo>
                    <a:pt x="177" y="555"/>
                  </a:lnTo>
                  <a:lnTo>
                    <a:pt x="185" y="553"/>
                  </a:lnTo>
                  <a:lnTo>
                    <a:pt x="192" y="551"/>
                  </a:lnTo>
                  <a:lnTo>
                    <a:pt x="196" y="547"/>
                  </a:lnTo>
                  <a:lnTo>
                    <a:pt x="202" y="546"/>
                  </a:lnTo>
                  <a:lnTo>
                    <a:pt x="208" y="542"/>
                  </a:lnTo>
                  <a:lnTo>
                    <a:pt x="215" y="540"/>
                  </a:lnTo>
                  <a:lnTo>
                    <a:pt x="221" y="536"/>
                  </a:lnTo>
                  <a:lnTo>
                    <a:pt x="228" y="532"/>
                  </a:lnTo>
                  <a:lnTo>
                    <a:pt x="236" y="528"/>
                  </a:lnTo>
                  <a:lnTo>
                    <a:pt x="242" y="526"/>
                  </a:lnTo>
                  <a:lnTo>
                    <a:pt x="255" y="519"/>
                  </a:lnTo>
                  <a:lnTo>
                    <a:pt x="265" y="513"/>
                  </a:lnTo>
                  <a:lnTo>
                    <a:pt x="272" y="509"/>
                  </a:lnTo>
                  <a:lnTo>
                    <a:pt x="276" y="509"/>
                  </a:lnTo>
                  <a:lnTo>
                    <a:pt x="270" y="498"/>
                  </a:lnTo>
                  <a:lnTo>
                    <a:pt x="267" y="498"/>
                  </a:lnTo>
                  <a:lnTo>
                    <a:pt x="257" y="504"/>
                  </a:lnTo>
                  <a:lnTo>
                    <a:pt x="249" y="507"/>
                  </a:lnTo>
                  <a:lnTo>
                    <a:pt x="242" y="511"/>
                  </a:lnTo>
                  <a:lnTo>
                    <a:pt x="234" y="513"/>
                  </a:lnTo>
                  <a:lnTo>
                    <a:pt x="227" y="519"/>
                  </a:lnTo>
                  <a:lnTo>
                    <a:pt x="215" y="521"/>
                  </a:lnTo>
                  <a:lnTo>
                    <a:pt x="206" y="525"/>
                  </a:lnTo>
                  <a:lnTo>
                    <a:pt x="196" y="528"/>
                  </a:lnTo>
                  <a:lnTo>
                    <a:pt x="187" y="532"/>
                  </a:lnTo>
                  <a:lnTo>
                    <a:pt x="175" y="532"/>
                  </a:lnTo>
                  <a:lnTo>
                    <a:pt x="166" y="534"/>
                  </a:lnTo>
                  <a:lnTo>
                    <a:pt x="156" y="534"/>
                  </a:lnTo>
                  <a:lnTo>
                    <a:pt x="149" y="534"/>
                  </a:lnTo>
                  <a:lnTo>
                    <a:pt x="137" y="530"/>
                  </a:lnTo>
                  <a:lnTo>
                    <a:pt x="128" y="528"/>
                  </a:lnTo>
                  <a:lnTo>
                    <a:pt x="116" y="523"/>
                  </a:lnTo>
                  <a:lnTo>
                    <a:pt x="107" y="519"/>
                  </a:lnTo>
                  <a:lnTo>
                    <a:pt x="97" y="513"/>
                  </a:lnTo>
                  <a:lnTo>
                    <a:pt x="88" y="507"/>
                  </a:lnTo>
                  <a:lnTo>
                    <a:pt x="76" y="498"/>
                  </a:lnTo>
                  <a:lnTo>
                    <a:pt x="67" y="488"/>
                  </a:lnTo>
                  <a:lnTo>
                    <a:pt x="57" y="477"/>
                  </a:lnTo>
                  <a:lnTo>
                    <a:pt x="50" y="464"/>
                  </a:lnTo>
                  <a:lnTo>
                    <a:pt x="40" y="449"/>
                  </a:lnTo>
                  <a:lnTo>
                    <a:pt x="35" y="431"/>
                  </a:lnTo>
                  <a:lnTo>
                    <a:pt x="27" y="409"/>
                  </a:lnTo>
                  <a:lnTo>
                    <a:pt x="21" y="388"/>
                  </a:lnTo>
                  <a:lnTo>
                    <a:pt x="17" y="361"/>
                  </a:lnTo>
                  <a:lnTo>
                    <a:pt x="16" y="333"/>
                  </a:lnTo>
                  <a:lnTo>
                    <a:pt x="16" y="302"/>
                  </a:lnTo>
                  <a:lnTo>
                    <a:pt x="16" y="274"/>
                  </a:lnTo>
                  <a:lnTo>
                    <a:pt x="17" y="247"/>
                  </a:lnTo>
                  <a:lnTo>
                    <a:pt x="21" y="222"/>
                  </a:lnTo>
                  <a:lnTo>
                    <a:pt x="27" y="196"/>
                  </a:lnTo>
                  <a:lnTo>
                    <a:pt x="35" y="173"/>
                  </a:lnTo>
                  <a:lnTo>
                    <a:pt x="42" y="150"/>
                  </a:lnTo>
                  <a:lnTo>
                    <a:pt x="52" y="129"/>
                  </a:lnTo>
                  <a:lnTo>
                    <a:pt x="63" y="108"/>
                  </a:lnTo>
                  <a:lnTo>
                    <a:pt x="74" y="89"/>
                  </a:lnTo>
                  <a:lnTo>
                    <a:pt x="88" y="72"/>
                  </a:lnTo>
                  <a:lnTo>
                    <a:pt x="103" y="57"/>
                  </a:lnTo>
                  <a:lnTo>
                    <a:pt x="116" y="42"/>
                  </a:lnTo>
                  <a:lnTo>
                    <a:pt x="135" y="28"/>
                  </a:lnTo>
                  <a:lnTo>
                    <a:pt x="152" y="15"/>
                  </a:lnTo>
                  <a:lnTo>
                    <a:pt x="171" y="5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844"/>
            <p:cNvSpPr>
              <a:spLocks/>
            </p:cNvSpPr>
            <p:nvPr/>
          </p:nvSpPr>
          <p:spPr bwMode="auto">
            <a:xfrm>
              <a:off x="4954587" y="4210051"/>
              <a:ext cx="74612" cy="123825"/>
            </a:xfrm>
            <a:custGeom>
              <a:avLst/>
              <a:gdLst/>
              <a:ahLst/>
              <a:cxnLst>
                <a:cxn ang="0">
                  <a:pos x="91" y="61"/>
                </a:cxn>
                <a:cxn ang="0">
                  <a:pos x="38" y="78"/>
                </a:cxn>
                <a:cxn ang="0">
                  <a:pos x="40" y="84"/>
                </a:cxn>
                <a:cxn ang="0">
                  <a:pos x="46" y="97"/>
                </a:cxn>
                <a:cxn ang="0">
                  <a:pos x="49" y="110"/>
                </a:cxn>
                <a:cxn ang="0">
                  <a:pos x="49" y="116"/>
                </a:cxn>
                <a:cxn ang="0">
                  <a:pos x="38" y="110"/>
                </a:cxn>
                <a:cxn ang="0">
                  <a:pos x="30" y="105"/>
                </a:cxn>
                <a:cxn ang="0">
                  <a:pos x="34" y="114"/>
                </a:cxn>
                <a:cxn ang="0">
                  <a:pos x="44" y="129"/>
                </a:cxn>
                <a:cxn ang="0">
                  <a:pos x="46" y="141"/>
                </a:cxn>
                <a:cxn ang="0">
                  <a:pos x="49" y="147"/>
                </a:cxn>
                <a:cxn ang="0">
                  <a:pos x="53" y="150"/>
                </a:cxn>
                <a:cxn ang="0">
                  <a:pos x="51" y="156"/>
                </a:cxn>
                <a:cxn ang="0">
                  <a:pos x="42" y="150"/>
                </a:cxn>
                <a:cxn ang="0">
                  <a:pos x="28" y="141"/>
                </a:cxn>
                <a:cxn ang="0">
                  <a:pos x="13" y="129"/>
                </a:cxn>
                <a:cxn ang="0">
                  <a:pos x="6" y="120"/>
                </a:cxn>
                <a:cxn ang="0">
                  <a:pos x="0" y="107"/>
                </a:cxn>
                <a:cxn ang="0">
                  <a:pos x="4" y="107"/>
                </a:cxn>
                <a:cxn ang="0">
                  <a:pos x="21" y="124"/>
                </a:cxn>
                <a:cxn ang="0">
                  <a:pos x="36" y="137"/>
                </a:cxn>
                <a:cxn ang="0">
                  <a:pos x="32" y="129"/>
                </a:cxn>
                <a:cxn ang="0">
                  <a:pos x="23" y="112"/>
                </a:cxn>
                <a:cxn ang="0">
                  <a:pos x="13" y="95"/>
                </a:cxn>
                <a:cxn ang="0">
                  <a:pos x="11" y="84"/>
                </a:cxn>
                <a:cxn ang="0">
                  <a:pos x="15" y="80"/>
                </a:cxn>
                <a:cxn ang="0">
                  <a:pos x="21" y="84"/>
                </a:cxn>
                <a:cxn ang="0">
                  <a:pos x="30" y="93"/>
                </a:cxn>
                <a:cxn ang="0">
                  <a:pos x="36" y="103"/>
                </a:cxn>
                <a:cxn ang="0">
                  <a:pos x="32" y="93"/>
                </a:cxn>
                <a:cxn ang="0">
                  <a:pos x="25" y="74"/>
                </a:cxn>
                <a:cxn ang="0">
                  <a:pos x="17" y="52"/>
                </a:cxn>
                <a:cxn ang="0">
                  <a:pos x="15" y="38"/>
                </a:cxn>
                <a:cxn ang="0">
                  <a:pos x="11" y="25"/>
                </a:cxn>
                <a:cxn ang="0">
                  <a:pos x="11" y="12"/>
                </a:cxn>
                <a:cxn ang="0">
                  <a:pos x="19" y="0"/>
                </a:cxn>
                <a:cxn ang="0">
                  <a:pos x="21" y="6"/>
                </a:cxn>
                <a:cxn ang="0">
                  <a:pos x="21" y="19"/>
                </a:cxn>
                <a:cxn ang="0">
                  <a:pos x="21" y="36"/>
                </a:cxn>
                <a:cxn ang="0">
                  <a:pos x="34" y="74"/>
                </a:cxn>
              </a:cxnLst>
              <a:rect l="0" t="0" r="r" b="b"/>
              <a:pathLst>
                <a:path w="93" h="156">
                  <a:moveTo>
                    <a:pt x="34" y="74"/>
                  </a:moveTo>
                  <a:lnTo>
                    <a:pt x="91" y="61"/>
                  </a:lnTo>
                  <a:lnTo>
                    <a:pt x="93" y="69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2" y="90"/>
                  </a:lnTo>
                  <a:lnTo>
                    <a:pt x="46" y="97"/>
                  </a:lnTo>
                  <a:lnTo>
                    <a:pt x="46" y="103"/>
                  </a:lnTo>
                  <a:lnTo>
                    <a:pt x="49" y="110"/>
                  </a:lnTo>
                  <a:lnTo>
                    <a:pt x="49" y="114"/>
                  </a:lnTo>
                  <a:lnTo>
                    <a:pt x="49" y="116"/>
                  </a:lnTo>
                  <a:lnTo>
                    <a:pt x="44" y="114"/>
                  </a:lnTo>
                  <a:lnTo>
                    <a:pt x="38" y="110"/>
                  </a:lnTo>
                  <a:lnTo>
                    <a:pt x="32" y="105"/>
                  </a:lnTo>
                  <a:lnTo>
                    <a:pt x="30" y="105"/>
                  </a:lnTo>
                  <a:lnTo>
                    <a:pt x="30" y="107"/>
                  </a:lnTo>
                  <a:lnTo>
                    <a:pt x="34" y="114"/>
                  </a:lnTo>
                  <a:lnTo>
                    <a:pt x="38" y="124"/>
                  </a:lnTo>
                  <a:lnTo>
                    <a:pt x="44" y="129"/>
                  </a:lnTo>
                  <a:lnTo>
                    <a:pt x="44" y="135"/>
                  </a:lnTo>
                  <a:lnTo>
                    <a:pt x="46" y="141"/>
                  </a:lnTo>
                  <a:lnTo>
                    <a:pt x="47" y="145"/>
                  </a:lnTo>
                  <a:lnTo>
                    <a:pt x="49" y="147"/>
                  </a:lnTo>
                  <a:lnTo>
                    <a:pt x="51" y="149"/>
                  </a:lnTo>
                  <a:lnTo>
                    <a:pt x="53" y="150"/>
                  </a:lnTo>
                  <a:lnTo>
                    <a:pt x="53" y="154"/>
                  </a:lnTo>
                  <a:lnTo>
                    <a:pt x="51" y="156"/>
                  </a:lnTo>
                  <a:lnTo>
                    <a:pt x="47" y="152"/>
                  </a:lnTo>
                  <a:lnTo>
                    <a:pt x="42" y="150"/>
                  </a:lnTo>
                  <a:lnTo>
                    <a:pt x="34" y="145"/>
                  </a:lnTo>
                  <a:lnTo>
                    <a:pt x="28" y="141"/>
                  </a:lnTo>
                  <a:lnTo>
                    <a:pt x="19" y="135"/>
                  </a:lnTo>
                  <a:lnTo>
                    <a:pt x="13" y="129"/>
                  </a:lnTo>
                  <a:lnTo>
                    <a:pt x="7" y="124"/>
                  </a:lnTo>
                  <a:lnTo>
                    <a:pt x="6" y="120"/>
                  </a:lnTo>
                  <a:lnTo>
                    <a:pt x="0" y="112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4" y="107"/>
                  </a:lnTo>
                  <a:lnTo>
                    <a:pt x="11" y="114"/>
                  </a:lnTo>
                  <a:lnTo>
                    <a:pt x="21" y="124"/>
                  </a:lnTo>
                  <a:lnTo>
                    <a:pt x="32" y="133"/>
                  </a:lnTo>
                  <a:lnTo>
                    <a:pt x="36" y="137"/>
                  </a:lnTo>
                  <a:lnTo>
                    <a:pt x="34" y="135"/>
                  </a:lnTo>
                  <a:lnTo>
                    <a:pt x="32" y="129"/>
                  </a:lnTo>
                  <a:lnTo>
                    <a:pt x="28" y="120"/>
                  </a:lnTo>
                  <a:lnTo>
                    <a:pt x="23" y="112"/>
                  </a:lnTo>
                  <a:lnTo>
                    <a:pt x="17" y="103"/>
                  </a:lnTo>
                  <a:lnTo>
                    <a:pt x="13" y="95"/>
                  </a:lnTo>
                  <a:lnTo>
                    <a:pt x="9" y="88"/>
                  </a:lnTo>
                  <a:lnTo>
                    <a:pt x="11" y="84"/>
                  </a:lnTo>
                  <a:lnTo>
                    <a:pt x="11" y="80"/>
                  </a:lnTo>
                  <a:lnTo>
                    <a:pt x="15" y="80"/>
                  </a:lnTo>
                  <a:lnTo>
                    <a:pt x="19" y="80"/>
                  </a:lnTo>
                  <a:lnTo>
                    <a:pt x="21" y="84"/>
                  </a:lnTo>
                  <a:lnTo>
                    <a:pt x="25" y="86"/>
                  </a:lnTo>
                  <a:lnTo>
                    <a:pt x="30" y="93"/>
                  </a:lnTo>
                  <a:lnTo>
                    <a:pt x="34" y="99"/>
                  </a:lnTo>
                  <a:lnTo>
                    <a:pt x="36" y="103"/>
                  </a:lnTo>
                  <a:lnTo>
                    <a:pt x="34" y="99"/>
                  </a:lnTo>
                  <a:lnTo>
                    <a:pt x="32" y="93"/>
                  </a:lnTo>
                  <a:lnTo>
                    <a:pt x="28" y="84"/>
                  </a:lnTo>
                  <a:lnTo>
                    <a:pt x="25" y="74"/>
                  </a:lnTo>
                  <a:lnTo>
                    <a:pt x="21" y="61"/>
                  </a:lnTo>
                  <a:lnTo>
                    <a:pt x="17" y="52"/>
                  </a:lnTo>
                  <a:lnTo>
                    <a:pt x="15" y="44"/>
                  </a:lnTo>
                  <a:lnTo>
                    <a:pt x="15" y="38"/>
                  </a:lnTo>
                  <a:lnTo>
                    <a:pt x="13" y="31"/>
                  </a:lnTo>
                  <a:lnTo>
                    <a:pt x="11" y="25"/>
                  </a:lnTo>
                  <a:lnTo>
                    <a:pt x="11" y="19"/>
                  </a:lnTo>
                  <a:lnTo>
                    <a:pt x="11" y="1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21" y="6"/>
                  </a:lnTo>
                  <a:lnTo>
                    <a:pt x="21" y="13"/>
                  </a:lnTo>
                  <a:lnTo>
                    <a:pt x="21" y="19"/>
                  </a:lnTo>
                  <a:lnTo>
                    <a:pt x="21" y="31"/>
                  </a:lnTo>
                  <a:lnTo>
                    <a:pt x="21" y="36"/>
                  </a:lnTo>
                  <a:lnTo>
                    <a:pt x="34" y="74"/>
                  </a:lnTo>
                  <a:lnTo>
                    <a:pt x="34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845"/>
            <p:cNvSpPr>
              <a:spLocks/>
            </p:cNvSpPr>
            <p:nvPr/>
          </p:nvSpPr>
          <p:spPr bwMode="auto">
            <a:xfrm>
              <a:off x="5032375" y="4214813"/>
              <a:ext cx="128587" cy="58738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49" y="30"/>
                </a:cxn>
                <a:cxn ang="0">
                  <a:pos x="45" y="26"/>
                </a:cxn>
                <a:cxn ang="0">
                  <a:pos x="38" y="21"/>
                </a:cxn>
                <a:cxn ang="0">
                  <a:pos x="32" y="21"/>
                </a:cxn>
                <a:cxn ang="0">
                  <a:pos x="23" y="21"/>
                </a:cxn>
                <a:cxn ang="0">
                  <a:pos x="13" y="26"/>
                </a:cxn>
                <a:cxn ang="0">
                  <a:pos x="5" y="32"/>
                </a:cxn>
                <a:cxn ang="0">
                  <a:pos x="2" y="44"/>
                </a:cxn>
                <a:cxn ang="0">
                  <a:pos x="0" y="51"/>
                </a:cxn>
                <a:cxn ang="0">
                  <a:pos x="4" y="61"/>
                </a:cxn>
                <a:cxn ang="0">
                  <a:pos x="7" y="66"/>
                </a:cxn>
                <a:cxn ang="0">
                  <a:pos x="17" y="72"/>
                </a:cxn>
                <a:cxn ang="0">
                  <a:pos x="23" y="72"/>
                </a:cxn>
                <a:cxn ang="0">
                  <a:pos x="32" y="72"/>
                </a:cxn>
                <a:cxn ang="0">
                  <a:pos x="40" y="70"/>
                </a:cxn>
                <a:cxn ang="0">
                  <a:pos x="45" y="66"/>
                </a:cxn>
                <a:cxn ang="0">
                  <a:pos x="49" y="63"/>
                </a:cxn>
                <a:cxn ang="0">
                  <a:pos x="53" y="55"/>
                </a:cxn>
                <a:cxn ang="0">
                  <a:pos x="55" y="47"/>
                </a:cxn>
                <a:cxn ang="0">
                  <a:pos x="57" y="45"/>
                </a:cxn>
                <a:cxn ang="0">
                  <a:pos x="57" y="42"/>
                </a:cxn>
                <a:cxn ang="0">
                  <a:pos x="63" y="34"/>
                </a:cxn>
                <a:cxn ang="0">
                  <a:pos x="70" y="26"/>
                </a:cxn>
                <a:cxn ang="0">
                  <a:pos x="78" y="23"/>
                </a:cxn>
                <a:cxn ang="0">
                  <a:pos x="83" y="23"/>
                </a:cxn>
                <a:cxn ang="0">
                  <a:pos x="91" y="26"/>
                </a:cxn>
                <a:cxn ang="0">
                  <a:pos x="97" y="32"/>
                </a:cxn>
                <a:cxn ang="0">
                  <a:pos x="99" y="34"/>
                </a:cxn>
                <a:cxn ang="0">
                  <a:pos x="101" y="36"/>
                </a:cxn>
                <a:cxn ang="0">
                  <a:pos x="108" y="42"/>
                </a:cxn>
                <a:cxn ang="0">
                  <a:pos x="116" y="47"/>
                </a:cxn>
                <a:cxn ang="0">
                  <a:pos x="127" y="51"/>
                </a:cxn>
                <a:cxn ang="0">
                  <a:pos x="137" y="51"/>
                </a:cxn>
                <a:cxn ang="0">
                  <a:pos x="146" y="47"/>
                </a:cxn>
                <a:cxn ang="0">
                  <a:pos x="152" y="42"/>
                </a:cxn>
                <a:cxn ang="0">
                  <a:pos x="159" y="36"/>
                </a:cxn>
                <a:cxn ang="0">
                  <a:pos x="161" y="26"/>
                </a:cxn>
                <a:cxn ang="0">
                  <a:pos x="159" y="17"/>
                </a:cxn>
                <a:cxn ang="0">
                  <a:pos x="154" y="7"/>
                </a:cxn>
                <a:cxn ang="0">
                  <a:pos x="150" y="4"/>
                </a:cxn>
                <a:cxn ang="0">
                  <a:pos x="140" y="0"/>
                </a:cxn>
                <a:cxn ang="0">
                  <a:pos x="133" y="0"/>
                </a:cxn>
                <a:cxn ang="0">
                  <a:pos x="127" y="2"/>
                </a:cxn>
                <a:cxn ang="0">
                  <a:pos x="123" y="4"/>
                </a:cxn>
                <a:cxn ang="0">
                  <a:pos x="118" y="4"/>
                </a:cxn>
                <a:cxn ang="0">
                  <a:pos x="112" y="7"/>
                </a:cxn>
                <a:cxn ang="0">
                  <a:pos x="108" y="11"/>
                </a:cxn>
                <a:cxn ang="0">
                  <a:pos x="108" y="15"/>
                </a:cxn>
                <a:cxn ang="0">
                  <a:pos x="106" y="23"/>
                </a:cxn>
                <a:cxn ang="0">
                  <a:pos x="106" y="30"/>
                </a:cxn>
                <a:cxn ang="0">
                  <a:pos x="102" y="23"/>
                </a:cxn>
                <a:cxn ang="0">
                  <a:pos x="97" y="19"/>
                </a:cxn>
                <a:cxn ang="0">
                  <a:pos x="91" y="15"/>
                </a:cxn>
                <a:cxn ang="0">
                  <a:pos x="85" y="15"/>
                </a:cxn>
                <a:cxn ang="0">
                  <a:pos x="74" y="15"/>
                </a:cxn>
                <a:cxn ang="0">
                  <a:pos x="63" y="23"/>
                </a:cxn>
                <a:cxn ang="0">
                  <a:pos x="53" y="28"/>
                </a:cxn>
                <a:cxn ang="0">
                  <a:pos x="51" y="32"/>
                </a:cxn>
                <a:cxn ang="0">
                  <a:pos x="51" y="32"/>
                </a:cxn>
              </a:cxnLst>
              <a:rect l="0" t="0" r="r" b="b"/>
              <a:pathLst>
                <a:path w="161" h="72">
                  <a:moveTo>
                    <a:pt x="51" y="32"/>
                  </a:moveTo>
                  <a:lnTo>
                    <a:pt x="49" y="30"/>
                  </a:lnTo>
                  <a:lnTo>
                    <a:pt x="45" y="26"/>
                  </a:lnTo>
                  <a:lnTo>
                    <a:pt x="38" y="21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3" y="26"/>
                  </a:lnTo>
                  <a:lnTo>
                    <a:pt x="5" y="32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61"/>
                  </a:lnTo>
                  <a:lnTo>
                    <a:pt x="7" y="66"/>
                  </a:lnTo>
                  <a:lnTo>
                    <a:pt x="17" y="72"/>
                  </a:lnTo>
                  <a:lnTo>
                    <a:pt x="23" y="72"/>
                  </a:lnTo>
                  <a:lnTo>
                    <a:pt x="32" y="72"/>
                  </a:lnTo>
                  <a:lnTo>
                    <a:pt x="40" y="70"/>
                  </a:lnTo>
                  <a:lnTo>
                    <a:pt x="45" y="66"/>
                  </a:lnTo>
                  <a:lnTo>
                    <a:pt x="49" y="63"/>
                  </a:lnTo>
                  <a:lnTo>
                    <a:pt x="53" y="55"/>
                  </a:lnTo>
                  <a:lnTo>
                    <a:pt x="55" y="47"/>
                  </a:lnTo>
                  <a:lnTo>
                    <a:pt x="57" y="45"/>
                  </a:lnTo>
                  <a:lnTo>
                    <a:pt x="57" y="42"/>
                  </a:lnTo>
                  <a:lnTo>
                    <a:pt x="63" y="34"/>
                  </a:lnTo>
                  <a:lnTo>
                    <a:pt x="70" y="26"/>
                  </a:lnTo>
                  <a:lnTo>
                    <a:pt x="78" y="23"/>
                  </a:lnTo>
                  <a:lnTo>
                    <a:pt x="83" y="23"/>
                  </a:lnTo>
                  <a:lnTo>
                    <a:pt x="91" y="26"/>
                  </a:lnTo>
                  <a:lnTo>
                    <a:pt x="97" y="32"/>
                  </a:lnTo>
                  <a:lnTo>
                    <a:pt x="99" y="34"/>
                  </a:lnTo>
                  <a:lnTo>
                    <a:pt x="101" y="36"/>
                  </a:lnTo>
                  <a:lnTo>
                    <a:pt x="108" y="42"/>
                  </a:lnTo>
                  <a:lnTo>
                    <a:pt x="116" y="47"/>
                  </a:lnTo>
                  <a:lnTo>
                    <a:pt x="127" y="51"/>
                  </a:lnTo>
                  <a:lnTo>
                    <a:pt x="137" y="51"/>
                  </a:lnTo>
                  <a:lnTo>
                    <a:pt x="146" y="47"/>
                  </a:lnTo>
                  <a:lnTo>
                    <a:pt x="152" y="42"/>
                  </a:lnTo>
                  <a:lnTo>
                    <a:pt x="159" y="36"/>
                  </a:lnTo>
                  <a:lnTo>
                    <a:pt x="161" y="26"/>
                  </a:lnTo>
                  <a:lnTo>
                    <a:pt x="159" y="17"/>
                  </a:lnTo>
                  <a:lnTo>
                    <a:pt x="154" y="7"/>
                  </a:lnTo>
                  <a:lnTo>
                    <a:pt x="150" y="4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27" y="2"/>
                  </a:lnTo>
                  <a:lnTo>
                    <a:pt x="123" y="4"/>
                  </a:lnTo>
                  <a:lnTo>
                    <a:pt x="118" y="4"/>
                  </a:lnTo>
                  <a:lnTo>
                    <a:pt x="112" y="7"/>
                  </a:lnTo>
                  <a:lnTo>
                    <a:pt x="108" y="11"/>
                  </a:lnTo>
                  <a:lnTo>
                    <a:pt x="108" y="15"/>
                  </a:lnTo>
                  <a:lnTo>
                    <a:pt x="106" y="23"/>
                  </a:lnTo>
                  <a:lnTo>
                    <a:pt x="106" y="30"/>
                  </a:lnTo>
                  <a:lnTo>
                    <a:pt x="102" y="23"/>
                  </a:lnTo>
                  <a:lnTo>
                    <a:pt x="97" y="19"/>
                  </a:lnTo>
                  <a:lnTo>
                    <a:pt x="91" y="15"/>
                  </a:lnTo>
                  <a:lnTo>
                    <a:pt x="85" y="15"/>
                  </a:lnTo>
                  <a:lnTo>
                    <a:pt x="74" y="15"/>
                  </a:lnTo>
                  <a:lnTo>
                    <a:pt x="6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1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846"/>
            <p:cNvSpPr>
              <a:spLocks/>
            </p:cNvSpPr>
            <p:nvPr/>
          </p:nvSpPr>
          <p:spPr bwMode="auto">
            <a:xfrm>
              <a:off x="5033962" y="4213226"/>
              <a:ext cx="30162" cy="206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0" y="21"/>
                </a:cxn>
                <a:cxn ang="0">
                  <a:pos x="2" y="23"/>
                </a:cxn>
                <a:cxn ang="0">
                  <a:pos x="3" y="25"/>
                </a:cxn>
                <a:cxn ang="0">
                  <a:pos x="7" y="23"/>
                </a:cxn>
                <a:cxn ang="0">
                  <a:pos x="15" y="17"/>
                </a:cxn>
                <a:cxn ang="0">
                  <a:pos x="24" y="13"/>
                </a:cxn>
                <a:cxn ang="0">
                  <a:pos x="30" y="13"/>
                </a:cxn>
                <a:cxn ang="0">
                  <a:pos x="34" y="13"/>
                </a:cxn>
                <a:cxn ang="0">
                  <a:pos x="38" y="9"/>
                </a:cxn>
                <a:cxn ang="0">
                  <a:pos x="38" y="7"/>
                </a:cxn>
                <a:cxn ang="0">
                  <a:pos x="38" y="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2"/>
                </a:cxn>
                <a:cxn ang="0">
                  <a:pos x="13" y="7"/>
                </a:cxn>
                <a:cxn ang="0">
                  <a:pos x="3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8" h="25">
                  <a:moveTo>
                    <a:pt x="0" y="17"/>
                  </a:moveTo>
                  <a:lnTo>
                    <a:pt x="0" y="17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3" y="25"/>
                  </a:lnTo>
                  <a:lnTo>
                    <a:pt x="7" y="23"/>
                  </a:lnTo>
                  <a:lnTo>
                    <a:pt x="15" y="17"/>
                  </a:lnTo>
                  <a:lnTo>
                    <a:pt x="24" y="13"/>
                  </a:lnTo>
                  <a:lnTo>
                    <a:pt x="30" y="13"/>
                  </a:lnTo>
                  <a:lnTo>
                    <a:pt x="34" y="13"/>
                  </a:lnTo>
                  <a:lnTo>
                    <a:pt x="38" y="9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2"/>
                  </a:lnTo>
                  <a:lnTo>
                    <a:pt x="13" y="7"/>
                  </a:lnTo>
                  <a:lnTo>
                    <a:pt x="3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847"/>
            <p:cNvSpPr>
              <a:spLocks/>
            </p:cNvSpPr>
            <p:nvPr/>
          </p:nvSpPr>
          <p:spPr bwMode="auto">
            <a:xfrm>
              <a:off x="5126037" y="4200526"/>
              <a:ext cx="23812" cy="111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9"/>
                </a:cxn>
                <a:cxn ang="0">
                  <a:pos x="3" y="15"/>
                </a:cxn>
                <a:cxn ang="0">
                  <a:pos x="7" y="11"/>
                </a:cxn>
                <a:cxn ang="0">
                  <a:pos x="13" y="11"/>
                </a:cxn>
                <a:cxn ang="0">
                  <a:pos x="21" y="9"/>
                </a:cxn>
                <a:cxn ang="0">
                  <a:pos x="24" y="11"/>
                </a:cxn>
                <a:cxn ang="0">
                  <a:pos x="28" y="9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19" y="0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8" h="15">
                  <a:moveTo>
                    <a:pt x="0" y="5"/>
                  </a:moveTo>
                  <a:lnTo>
                    <a:pt x="0" y="9"/>
                  </a:lnTo>
                  <a:lnTo>
                    <a:pt x="3" y="15"/>
                  </a:lnTo>
                  <a:lnTo>
                    <a:pt x="7" y="11"/>
                  </a:lnTo>
                  <a:lnTo>
                    <a:pt x="13" y="11"/>
                  </a:lnTo>
                  <a:lnTo>
                    <a:pt x="21" y="9"/>
                  </a:lnTo>
                  <a:lnTo>
                    <a:pt x="24" y="11"/>
                  </a:lnTo>
                  <a:lnTo>
                    <a:pt x="28" y="9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9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848"/>
            <p:cNvSpPr>
              <a:spLocks/>
            </p:cNvSpPr>
            <p:nvPr/>
          </p:nvSpPr>
          <p:spPr bwMode="auto">
            <a:xfrm>
              <a:off x="5094287" y="4249738"/>
              <a:ext cx="39687" cy="33338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9" y="7"/>
                </a:cxn>
                <a:cxn ang="0">
                  <a:pos x="26" y="13"/>
                </a:cxn>
                <a:cxn ang="0">
                  <a:pos x="32" y="19"/>
                </a:cxn>
                <a:cxn ang="0">
                  <a:pos x="36" y="26"/>
                </a:cxn>
                <a:cxn ang="0">
                  <a:pos x="34" y="28"/>
                </a:cxn>
                <a:cxn ang="0">
                  <a:pos x="30" y="30"/>
                </a:cxn>
                <a:cxn ang="0">
                  <a:pos x="24" y="32"/>
                </a:cxn>
                <a:cxn ang="0">
                  <a:pos x="19" y="32"/>
                </a:cxn>
                <a:cxn ang="0">
                  <a:pos x="7" y="32"/>
                </a:cxn>
                <a:cxn ang="0">
                  <a:pos x="0" y="36"/>
                </a:cxn>
                <a:cxn ang="0">
                  <a:pos x="0" y="38"/>
                </a:cxn>
                <a:cxn ang="0">
                  <a:pos x="2" y="41"/>
                </a:cxn>
                <a:cxn ang="0">
                  <a:pos x="7" y="41"/>
                </a:cxn>
                <a:cxn ang="0">
                  <a:pos x="13" y="41"/>
                </a:cxn>
                <a:cxn ang="0">
                  <a:pos x="17" y="41"/>
                </a:cxn>
                <a:cxn ang="0">
                  <a:pos x="23" y="41"/>
                </a:cxn>
                <a:cxn ang="0">
                  <a:pos x="28" y="39"/>
                </a:cxn>
                <a:cxn ang="0">
                  <a:pos x="34" y="39"/>
                </a:cxn>
                <a:cxn ang="0">
                  <a:pos x="45" y="34"/>
                </a:cxn>
                <a:cxn ang="0">
                  <a:pos x="49" y="26"/>
                </a:cxn>
                <a:cxn ang="0">
                  <a:pos x="43" y="17"/>
                </a:cxn>
                <a:cxn ang="0">
                  <a:pos x="38" y="7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9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49" h="41">
                  <a:moveTo>
                    <a:pt x="17" y="5"/>
                  </a:moveTo>
                  <a:lnTo>
                    <a:pt x="19" y="7"/>
                  </a:lnTo>
                  <a:lnTo>
                    <a:pt x="26" y="13"/>
                  </a:lnTo>
                  <a:lnTo>
                    <a:pt x="32" y="19"/>
                  </a:lnTo>
                  <a:lnTo>
                    <a:pt x="36" y="26"/>
                  </a:lnTo>
                  <a:lnTo>
                    <a:pt x="34" y="28"/>
                  </a:lnTo>
                  <a:lnTo>
                    <a:pt x="30" y="30"/>
                  </a:lnTo>
                  <a:lnTo>
                    <a:pt x="24" y="32"/>
                  </a:lnTo>
                  <a:lnTo>
                    <a:pt x="19" y="32"/>
                  </a:lnTo>
                  <a:lnTo>
                    <a:pt x="7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41"/>
                  </a:lnTo>
                  <a:lnTo>
                    <a:pt x="7" y="41"/>
                  </a:lnTo>
                  <a:lnTo>
                    <a:pt x="13" y="41"/>
                  </a:lnTo>
                  <a:lnTo>
                    <a:pt x="17" y="41"/>
                  </a:lnTo>
                  <a:lnTo>
                    <a:pt x="23" y="41"/>
                  </a:lnTo>
                  <a:lnTo>
                    <a:pt x="28" y="39"/>
                  </a:lnTo>
                  <a:lnTo>
                    <a:pt x="34" y="39"/>
                  </a:lnTo>
                  <a:lnTo>
                    <a:pt x="45" y="34"/>
                  </a:lnTo>
                  <a:lnTo>
                    <a:pt x="49" y="26"/>
                  </a:lnTo>
                  <a:lnTo>
                    <a:pt x="43" y="17"/>
                  </a:lnTo>
                  <a:lnTo>
                    <a:pt x="38" y="7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849"/>
            <p:cNvSpPr>
              <a:spLocks/>
            </p:cNvSpPr>
            <p:nvPr/>
          </p:nvSpPr>
          <p:spPr bwMode="auto">
            <a:xfrm>
              <a:off x="5105400" y="4298951"/>
              <a:ext cx="23812" cy="7938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3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4" y="12"/>
                </a:cxn>
                <a:cxn ang="0">
                  <a:pos x="15" y="12"/>
                </a:cxn>
                <a:cxn ang="0">
                  <a:pos x="19" y="8"/>
                </a:cxn>
                <a:cxn ang="0">
                  <a:pos x="25" y="8"/>
                </a:cxn>
                <a:cxn ang="0">
                  <a:pos x="29" y="4"/>
                </a:cxn>
                <a:cxn ang="0">
                  <a:pos x="30" y="4"/>
                </a:cxn>
                <a:cxn ang="0">
                  <a:pos x="27" y="2"/>
                </a:cxn>
                <a:cxn ang="0">
                  <a:pos x="25" y="0"/>
                </a:cxn>
                <a:cxn ang="0">
                  <a:pos x="21" y="0"/>
                </a:cxn>
                <a:cxn ang="0">
                  <a:pos x="19" y="2"/>
                </a:cxn>
                <a:cxn ang="0">
                  <a:pos x="19" y="2"/>
                </a:cxn>
              </a:cxnLst>
              <a:rect l="0" t="0" r="r" b="b"/>
              <a:pathLst>
                <a:path w="30" h="12">
                  <a:moveTo>
                    <a:pt x="19" y="2"/>
                  </a:moveTo>
                  <a:lnTo>
                    <a:pt x="13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5" y="12"/>
                  </a:lnTo>
                  <a:lnTo>
                    <a:pt x="19" y="8"/>
                  </a:lnTo>
                  <a:lnTo>
                    <a:pt x="25" y="8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9" y="2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850"/>
            <p:cNvSpPr>
              <a:spLocks/>
            </p:cNvSpPr>
            <p:nvPr/>
          </p:nvSpPr>
          <p:spPr bwMode="auto">
            <a:xfrm>
              <a:off x="4970462" y="4151313"/>
              <a:ext cx="207962" cy="225425"/>
            </a:xfrm>
            <a:custGeom>
              <a:avLst/>
              <a:gdLst/>
              <a:ahLst/>
              <a:cxnLst>
                <a:cxn ang="0">
                  <a:pos x="25" y="86"/>
                </a:cxn>
                <a:cxn ang="0">
                  <a:pos x="44" y="74"/>
                </a:cxn>
                <a:cxn ang="0">
                  <a:pos x="64" y="49"/>
                </a:cxn>
                <a:cxn ang="0">
                  <a:pos x="59" y="78"/>
                </a:cxn>
                <a:cxn ang="0">
                  <a:pos x="82" y="68"/>
                </a:cxn>
                <a:cxn ang="0">
                  <a:pos x="110" y="40"/>
                </a:cxn>
                <a:cxn ang="0">
                  <a:pos x="131" y="34"/>
                </a:cxn>
                <a:cxn ang="0">
                  <a:pos x="116" y="49"/>
                </a:cxn>
                <a:cxn ang="0">
                  <a:pos x="133" y="48"/>
                </a:cxn>
                <a:cxn ang="0">
                  <a:pos x="160" y="25"/>
                </a:cxn>
                <a:cxn ang="0">
                  <a:pos x="175" y="17"/>
                </a:cxn>
                <a:cxn ang="0">
                  <a:pos x="161" y="44"/>
                </a:cxn>
                <a:cxn ang="0">
                  <a:pos x="175" y="44"/>
                </a:cxn>
                <a:cxn ang="0">
                  <a:pos x="203" y="23"/>
                </a:cxn>
                <a:cxn ang="0">
                  <a:pos x="228" y="0"/>
                </a:cxn>
                <a:cxn ang="0">
                  <a:pos x="224" y="11"/>
                </a:cxn>
                <a:cxn ang="0">
                  <a:pos x="220" y="23"/>
                </a:cxn>
                <a:cxn ang="0">
                  <a:pos x="234" y="49"/>
                </a:cxn>
                <a:cxn ang="0">
                  <a:pos x="247" y="86"/>
                </a:cxn>
                <a:cxn ang="0">
                  <a:pos x="255" y="122"/>
                </a:cxn>
                <a:cxn ang="0">
                  <a:pos x="258" y="158"/>
                </a:cxn>
                <a:cxn ang="0">
                  <a:pos x="258" y="200"/>
                </a:cxn>
                <a:cxn ang="0">
                  <a:pos x="245" y="242"/>
                </a:cxn>
                <a:cxn ang="0">
                  <a:pos x="211" y="274"/>
                </a:cxn>
                <a:cxn ang="0">
                  <a:pos x="156" y="283"/>
                </a:cxn>
                <a:cxn ang="0">
                  <a:pos x="110" y="281"/>
                </a:cxn>
                <a:cxn ang="0">
                  <a:pos x="76" y="272"/>
                </a:cxn>
                <a:cxn ang="0">
                  <a:pos x="51" y="259"/>
                </a:cxn>
                <a:cxn ang="0">
                  <a:pos x="28" y="232"/>
                </a:cxn>
                <a:cxn ang="0">
                  <a:pos x="17" y="205"/>
                </a:cxn>
                <a:cxn ang="0">
                  <a:pos x="45" y="238"/>
                </a:cxn>
                <a:cxn ang="0">
                  <a:pos x="68" y="262"/>
                </a:cxn>
                <a:cxn ang="0">
                  <a:pos x="93" y="268"/>
                </a:cxn>
                <a:cxn ang="0">
                  <a:pos x="129" y="278"/>
                </a:cxn>
                <a:cxn ang="0">
                  <a:pos x="173" y="276"/>
                </a:cxn>
                <a:cxn ang="0">
                  <a:pos x="209" y="261"/>
                </a:cxn>
                <a:cxn ang="0">
                  <a:pos x="234" y="236"/>
                </a:cxn>
                <a:cxn ang="0">
                  <a:pos x="245" y="209"/>
                </a:cxn>
                <a:cxn ang="0">
                  <a:pos x="249" y="179"/>
                </a:cxn>
                <a:cxn ang="0">
                  <a:pos x="249" y="148"/>
                </a:cxn>
                <a:cxn ang="0">
                  <a:pos x="241" y="110"/>
                </a:cxn>
                <a:cxn ang="0">
                  <a:pos x="230" y="74"/>
                </a:cxn>
                <a:cxn ang="0">
                  <a:pos x="218" y="42"/>
                </a:cxn>
                <a:cxn ang="0">
                  <a:pos x="207" y="30"/>
                </a:cxn>
                <a:cxn ang="0">
                  <a:pos x="179" y="53"/>
                </a:cxn>
                <a:cxn ang="0">
                  <a:pos x="150" y="49"/>
                </a:cxn>
                <a:cxn ang="0">
                  <a:pos x="129" y="61"/>
                </a:cxn>
                <a:cxn ang="0">
                  <a:pos x="102" y="65"/>
                </a:cxn>
                <a:cxn ang="0">
                  <a:pos x="63" y="87"/>
                </a:cxn>
                <a:cxn ang="0">
                  <a:pos x="45" y="89"/>
                </a:cxn>
                <a:cxn ang="0">
                  <a:pos x="21" y="99"/>
                </a:cxn>
                <a:cxn ang="0">
                  <a:pos x="0" y="116"/>
                </a:cxn>
              </a:cxnLst>
              <a:rect l="0" t="0" r="r" b="b"/>
              <a:pathLst>
                <a:path w="260" h="285">
                  <a:moveTo>
                    <a:pt x="0" y="116"/>
                  </a:moveTo>
                  <a:lnTo>
                    <a:pt x="13" y="87"/>
                  </a:lnTo>
                  <a:lnTo>
                    <a:pt x="15" y="86"/>
                  </a:lnTo>
                  <a:lnTo>
                    <a:pt x="25" y="86"/>
                  </a:lnTo>
                  <a:lnTo>
                    <a:pt x="34" y="84"/>
                  </a:lnTo>
                  <a:lnTo>
                    <a:pt x="40" y="84"/>
                  </a:lnTo>
                  <a:lnTo>
                    <a:pt x="40" y="78"/>
                  </a:lnTo>
                  <a:lnTo>
                    <a:pt x="44" y="74"/>
                  </a:lnTo>
                  <a:lnTo>
                    <a:pt x="47" y="68"/>
                  </a:lnTo>
                  <a:lnTo>
                    <a:pt x="51" y="63"/>
                  </a:lnTo>
                  <a:lnTo>
                    <a:pt x="57" y="53"/>
                  </a:lnTo>
                  <a:lnTo>
                    <a:pt x="64" y="49"/>
                  </a:lnTo>
                  <a:lnTo>
                    <a:pt x="68" y="55"/>
                  </a:lnTo>
                  <a:lnTo>
                    <a:pt x="68" y="61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64" y="78"/>
                  </a:lnTo>
                  <a:lnTo>
                    <a:pt x="70" y="76"/>
                  </a:lnTo>
                  <a:lnTo>
                    <a:pt x="78" y="72"/>
                  </a:lnTo>
                  <a:lnTo>
                    <a:pt x="82" y="68"/>
                  </a:lnTo>
                  <a:lnTo>
                    <a:pt x="89" y="63"/>
                  </a:lnTo>
                  <a:lnTo>
                    <a:pt x="95" y="55"/>
                  </a:lnTo>
                  <a:lnTo>
                    <a:pt x="104" y="49"/>
                  </a:lnTo>
                  <a:lnTo>
                    <a:pt x="110" y="40"/>
                  </a:lnTo>
                  <a:lnTo>
                    <a:pt x="118" y="34"/>
                  </a:lnTo>
                  <a:lnTo>
                    <a:pt x="123" y="30"/>
                  </a:lnTo>
                  <a:lnTo>
                    <a:pt x="125" y="30"/>
                  </a:lnTo>
                  <a:lnTo>
                    <a:pt x="131" y="34"/>
                  </a:lnTo>
                  <a:lnTo>
                    <a:pt x="129" y="40"/>
                  </a:lnTo>
                  <a:lnTo>
                    <a:pt x="123" y="44"/>
                  </a:lnTo>
                  <a:lnTo>
                    <a:pt x="120" y="48"/>
                  </a:lnTo>
                  <a:lnTo>
                    <a:pt x="116" y="49"/>
                  </a:lnTo>
                  <a:lnTo>
                    <a:pt x="114" y="51"/>
                  </a:lnTo>
                  <a:lnTo>
                    <a:pt x="118" y="53"/>
                  </a:lnTo>
                  <a:lnTo>
                    <a:pt x="127" y="51"/>
                  </a:lnTo>
                  <a:lnTo>
                    <a:pt x="133" y="48"/>
                  </a:lnTo>
                  <a:lnTo>
                    <a:pt x="142" y="44"/>
                  </a:lnTo>
                  <a:lnTo>
                    <a:pt x="150" y="36"/>
                  </a:lnTo>
                  <a:lnTo>
                    <a:pt x="156" y="30"/>
                  </a:lnTo>
                  <a:lnTo>
                    <a:pt x="160" y="25"/>
                  </a:lnTo>
                  <a:lnTo>
                    <a:pt x="165" y="21"/>
                  </a:lnTo>
                  <a:lnTo>
                    <a:pt x="169" y="17"/>
                  </a:lnTo>
                  <a:lnTo>
                    <a:pt x="173" y="17"/>
                  </a:lnTo>
                  <a:lnTo>
                    <a:pt x="175" y="17"/>
                  </a:lnTo>
                  <a:lnTo>
                    <a:pt x="177" y="25"/>
                  </a:lnTo>
                  <a:lnTo>
                    <a:pt x="173" y="29"/>
                  </a:lnTo>
                  <a:lnTo>
                    <a:pt x="167" y="38"/>
                  </a:lnTo>
                  <a:lnTo>
                    <a:pt x="161" y="44"/>
                  </a:lnTo>
                  <a:lnTo>
                    <a:pt x="160" y="48"/>
                  </a:lnTo>
                  <a:lnTo>
                    <a:pt x="161" y="48"/>
                  </a:lnTo>
                  <a:lnTo>
                    <a:pt x="169" y="48"/>
                  </a:lnTo>
                  <a:lnTo>
                    <a:pt x="175" y="44"/>
                  </a:lnTo>
                  <a:lnTo>
                    <a:pt x="184" y="40"/>
                  </a:lnTo>
                  <a:lnTo>
                    <a:pt x="192" y="34"/>
                  </a:lnTo>
                  <a:lnTo>
                    <a:pt x="198" y="30"/>
                  </a:lnTo>
                  <a:lnTo>
                    <a:pt x="203" y="23"/>
                  </a:lnTo>
                  <a:lnTo>
                    <a:pt x="215" y="13"/>
                  </a:lnTo>
                  <a:lnTo>
                    <a:pt x="222" y="4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30" y="2"/>
                  </a:lnTo>
                  <a:lnTo>
                    <a:pt x="232" y="4"/>
                  </a:lnTo>
                  <a:lnTo>
                    <a:pt x="230" y="8"/>
                  </a:lnTo>
                  <a:lnTo>
                    <a:pt x="224" y="11"/>
                  </a:lnTo>
                  <a:lnTo>
                    <a:pt x="220" y="17"/>
                  </a:lnTo>
                  <a:lnTo>
                    <a:pt x="218" y="19"/>
                  </a:lnTo>
                  <a:lnTo>
                    <a:pt x="218" y="21"/>
                  </a:lnTo>
                  <a:lnTo>
                    <a:pt x="220" y="23"/>
                  </a:lnTo>
                  <a:lnTo>
                    <a:pt x="224" y="30"/>
                  </a:lnTo>
                  <a:lnTo>
                    <a:pt x="228" y="36"/>
                  </a:lnTo>
                  <a:lnTo>
                    <a:pt x="230" y="44"/>
                  </a:lnTo>
                  <a:lnTo>
                    <a:pt x="234" y="49"/>
                  </a:lnTo>
                  <a:lnTo>
                    <a:pt x="237" y="59"/>
                  </a:lnTo>
                  <a:lnTo>
                    <a:pt x="239" y="67"/>
                  </a:lnTo>
                  <a:lnTo>
                    <a:pt x="243" y="76"/>
                  </a:lnTo>
                  <a:lnTo>
                    <a:pt x="247" y="86"/>
                  </a:lnTo>
                  <a:lnTo>
                    <a:pt x="251" y="95"/>
                  </a:lnTo>
                  <a:lnTo>
                    <a:pt x="251" y="105"/>
                  </a:lnTo>
                  <a:lnTo>
                    <a:pt x="255" y="114"/>
                  </a:lnTo>
                  <a:lnTo>
                    <a:pt x="255" y="122"/>
                  </a:lnTo>
                  <a:lnTo>
                    <a:pt x="258" y="131"/>
                  </a:lnTo>
                  <a:lnTo>
                    <a:pt x="258" y="139"/>
                  </a:lnTo>
                  <a:lnTo>
                    <a:pt x="258" y="148"/>
                  </a:lnTo>
                  <a:lnTo>
                    <a:pt x="258" y="158"/>
                  </a:lnTo>
                  <a:lnTo>
                    <a:pt x="260" y="167"/>
                  </a:lnTo>
                  <a:lnTo>
                    <a:pt x="258" y="179"/>
                  </a:lnTo>
                  <a:lnTo>
                    <a:pt x="258" y="188"/>
                  </a:lnTo>
                  <a:lnTo>
                    <a:pt x="258" y="200"/>
                  </a:lnTo>
                  <a:lnTo>
                    <a:pt x="258" y="213"/>
                  </a:lnTo>
                  <a:lnTo>
                    <a:pt x="255" y="223"/>
                  </a:lnTo>
                  <a:lnTo>
                    <a:pt x="251" y="232"/>
                  </a:lnTo>
                  <a:lnTo>
                    <a:pt x="245" y="242"/>
                  </a:lnTo>
                  <a:lnTo>
                    <a:pt x="239" y="253"/>
                  </a:lnTo>
                  <a:lnTo>
                    <a:pt x="232" y="259"/>
                  </a:lnTo>
                  <a:lnTo>
                    <a:pt x="222" y="268"/>
                  </a:lnTo>
                  <a:lnTo>
                    <a:pt x="211" y="274"/>
                  </a:lnTo>
                  <a:lnTo>
                    <a:pt x="199" y="280"/>
                  </a:lnTo>
                  <a:lnTo>
                    <a:pt x="184" y="281"/>
                  </a:lnTo>
                  <a:lnTo>
                    <a:pt x="171" y="283"/>
                  </a:lnTo>
                  <a:lnTo>
                    <a:pt x="156" y="283"/>
                  </a:lnTo>
                  <a:lnTo>
                    <a:pt x="144" y="285"/>
                  </a:lnTo>
                  <a:lnTo>
                    <a:pt x="133" y="283"/>
                  </a:lnTo>
                  <a:lnTo>
                    <a:pt x="121" y="283"/>
                  </a:lnTo>
                  <a:lnTo>
                    <a:pt x="110" y="281"/>
                  </a:lnTo>
                  <a:lnTo>
                    <a:pt x="102" y="280"/>
                  </a:lnTo>
                  <a:lnTo>
                    <a:pt x="93" y="278"/>
                  </a:lnTo>
                  <a:lnTo>
                    <a:pt x="85" y="274"/>
                  </a:lnTo>
                  <a:lnTo>
                    <a:pt x="76" y="272"/>
                  </a:lnTo>
                  <a:lnTo>
                    <a:pt x="70" y="270"/>
                  </a:lnTo>
                  <a:lnTo>
                    <a:pt x="61" y="264"/>
                  </a:lnTo>
                  <a:lnTo>
                    <a:pt x="55" y="262"/>
                  </a:lnTo>
                  <a:lnTo>
                    <a:pt x="51" y="259"/>
                  </a:lnTo>
                  <a:lnTo>
                    <a:pt x="45" y="253"/>
                  </a:lnTo>
                  <a:lnTo>
                    <a:pt x="40" y="245"/>
                  </a:lnTo>
                  <a:lnTo>
                    <a:pt x="36" y="238"/>
                  </a:lnTo>
                  <a:lnTo>
                    <a:pt x="28" y="232"/>
                  </a:lnTo>
                  <a:lnTo>
                    <a:pt x="25" y="224"/>
                  </a:lnTo>
                  <a:lnTo>
                    <a:pt x="23" y="221"/>
                  </a:lnTo>
                  <a:lnTo>
                    <a:pt x="15" y="203"/>
                  </a:lnTo>
                  <a:lnTo>
                    <a:pt x="17" y="205"/>
                  </a:lnTo>
                  <a:lnTo>
                    <a:pt x="23" y="211"/>
                  </a:lnTo>
                  <a:lnTo>
                    <a:pt x="28" y="219"/>
                  </a:lnTo>
                  <a:lnTo>
                    <a:pt x="38" y="228"/>
                  </a:lnTo>
                  <a:lnTo>
                    <a:pt x="45" y="238"/>
                  </a:lnTo>
                  <a:lnTo>
                    <a:pt x="53" y="249"/>
                  </a:lnTo>
                  <a:lnTo>
                    <a:pt x="61" y="255"/>
                  </a:lnTo>
                  <a:lnTo>
                    <a:pt x="68" y="262"/>
                  </a:lnTo>
                  <a:lnTo>
                    <a:pt x="68" y="262"/>
                  </a:lnTo>
                  <a:lnTo>
                    <a:pt x="74" y="264"/>
                  </a:lnTo>
                  <a:lnTo>
                    <a:pt x="78" y="264"/>
                  </a:lnTo>
                  <a:lnTo>
                    <a:pt x="85" y="268"/>
                  </a:lnTo>
                  <a:lnTo>
                    <a:pt x="93" y="268"/>
                  </a:lnTo>
                  <a:lnTo>
                    <a:pt x="101" y="272"/>
                  </a:lnTo>
                  <a:lnTo>
                    <a:pt x="110" y="274"/>
                  </a:lnTo>
                  <a:lnTo>
                    <a:pt x="120" y="276"/>
                  </a:lnTo>
                  <a:lnTo>
                    <a:pt x="129" y="278"/>
                  </a:lnTo>
                  <a:lnTo>
                    <a:pt x="141" y="278"/>
                  </a:lnTo>
                  <a:lnTo>
                    <a:pt x="150" y="278"/>
                  </a:lnTo>
                  <a:lnTo>
                    <a:pt x="163" y="278"/>
                  </a:lnTo>
                  <a:lnTo>
                    <a:pt x="173" y="276"/>
                  </a:lnTo>
                  <a:lnTo>
                    <a:pt x="182" y="274"/>
                  </a:lnTo>
                  <a:lnTo>
                    <a:pt x="192" y="270"/>
                  </a:lnTo>
                  <a:lnTo>
                    <a:pt x="203" y="266"/>
                  </a:lnTo>
                  <a:lnTo>
                    <a:pt x="209" y="261"/>
                  </a:lnTo>
                  <a:lnTo>
                    <a:pt x="217" y="255"/>
                  </a:lnTo>
                  <a:lnTo>
                    <a:pt x="224" y="249"/>
                  </a:lnTo>
                  <a:lnTo>
                    <a:pt x="230" y="243"/>
                  </a:lnTo>
                  <a:lnTo>
                    <a:pt x="234" y="236"/>
                  </a:lnTo>
                  <a:lnTo>
                    <a:pt x="237" y="230"/>
                  </a:lnTo>
                  <a:lnTo>
                    <a:pt x="241" y="223"/>
                  </a:lnTo>
                  <a:lnTo>
                    <a:pt x="245" y="217"/>
                  </a:lnTo>
                  <a:lnTo>
                    <a:pt x="245" y="209"/>
                  </a:lnTo>
                  <a:lnTo>
                    <a:pt x="247" y="202"/>
                  </a:lnTo>
                  <a:lnTo>
                    <a:pt x="249" y="194"/>
                  </a:lnTo>
                  <a:lnTo>
                    <a:pt x="249" y="188"/>
                  </a:lnTo>
                  <a:lnTo>
                    <a:pt x="249" y="179"/>
                  </a:lnTo>
                  <a:lnTo>
                    <a:pt x="249" y="173"/>
                  </a:lnTo>
                  <a:lnTo>
                    <a:pt x="249" y="165"/>
                  </a:lnTo>
                  <a:lnTo>
                    <a:pt x="251" y="158"/>
                  </a:lnTo>
                  <a:lnTo>
                    <a:pt x="249" y="148"/>
                  </a:lnTo>
                  <a:lnTo>
                    <a:pt x="247" y="141"/>
                  </a:lnTo>
                  <a:lnTo>
                    <a:pt x="245" y="131"/>
                  </a:lnTo>
                  <a:lnTo>
                    <a:pt x="245" y="122"/>
                  </a:lnTo>
                  <a:lnTo>
                    <a:pt x="241" y="110"/>
                  </a:lnTo>
                  <a:lnTo>
                    <a:pt x="239" y="103"/>
                  </a:lnTo>
                  <a:lnTo>
                    <a:pt x="236" y="93"/>
                  </a:lnTo>
                  <a:lnTo>
                    <a:pt x="234" y="84"/>
                  </a:lnTo>
                  <a:lnTo>
                    <a:pt x="230" y="74"/>
                  </a:lnTo>
                  <a:lnTo>
                    <a:pt x="228" y="65"/>
                  </a:lnTo>
                  <a:lnTo>
                    <a:pt x="224" y="57"/>
                  </a:lnTo>
                  <a:lnTo>
                    <a:pt x="222" y="49"/>
                  </a:lnTo>
                  <a:lnTo>
                    <a:pt x="218" y="42"/>
                  </a:lnTo>
                  <a:lnTo>
                    <a:pt x="215" y="36"/>
                  </a:lnTo>
                  <a:lnTo>
                    <a:pt x="213" y="30"/>
                  </a:lnTo>
                  <a:lnTo>
                    <a:pt x="211" y="29"/>
                  </a:lnTo>
                  <a:lnTo>
                    <a:pt x="207" y="30"/>
                  </a:lnTo>
                  <a:lnTo>
                    <a:pt x="198" y="40"/>
                  </a:lnTo>
                  <a:lnTo>
                    <a:pt x="190" y="44"/>
                  </a:lnTo>
                  <a:lnTo>
                    <a:pt x="184" y="49"/>
                  </a:lnTo>
                  <a:lnTo>
                    <a:pt x="179" y="53"/>
                  </a:lnTo>
                  <a:lnTo>
                    <a:pt x="173" y="55"/>
                  </a:lnTo>
                  <a:lnTo>
                    <a:pt x="163" y="55"/>
                  </a:lnTo>
                  <a:lnTo>
                    <a:pt x="156" y="53"/>
                  </a:lnTo>
                  <a:lnTo>
                    <a:pt x="150" y="49"/>
                  </a:lnTo>
                  <a:lnTo>
                    <a:pt x="150" y="48"/>
                  </a:lnTo>
                  <a:lnTo>
                    <a:pt x="144" y="51"/>
                  </a:lnTo>
                  <a:lnTo>
                    <a:pt x="137" y="59"/>
                  </a:lnTo>
                  <a:lnTo>
                    <a:pt x="129" y="61"/>
                  </a:lnTo>
                  <a:lnTo>
                    <a:pt x="123" y="65"/>
                  </a:lnTo>
                  <a:lnTo>
                    <a:pt x="114" y="65"/>
                  </a:lnTo>
                  <a:lnTo>
                    <a:pt x="108" y="63"/>
                  </a:lnTo>
                  <a:lnTo>
                    <a:pt x="102" y="65"/>
                  </a:lnTo>
                  <a:lnTo>
                    <a:pt x="93" y="74"/>
                  </a:lnTo>
                  <a:lnTo>
                    <a:pt x="82" y="82"/>
                  </a:lnTo>
                  <a:lnTo>
                    <a:pt x="72" y="87"/>
                  </a:lnTo>
                  <a:lnTo>
                    <a:pt x="63" y="87"/>
                  </a:lnTo>
                  <a:lnTo>
                    <a:pt x="55" y="87"/>
                  </a:lnTo>
                  <a:lnTo>
                    <a:pt x="51" y="86"/>
                  </a:lnTo>
                  <a:lnTo>
                    <a:pt x="49" y="87"/>
                  </a:lnTo>
                  <a:lnTo>
                    <a:pt x="45" y="89"/>
                  </a:lnTo>
                  <a:lnTo>
                    <a:pt x="38" y="95"/>
                  </a:lnTo>
                  <a:lnTo>
                    <a:pt x="32" y="99"/>
                  </a:lnTo>
                  <a:lnTo>
                    <a:pt x="25" y="99"/>
                  </a:lnTo>
                  <a:lnTo>
                    <a:pt x="21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5" y="131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851"/>
            <p:cNvSpPr>
              <a:spLocks/>
            </p:cNvSpPr>
            <p:nvPr/>
          </p:nvSpPr>
          <p:spPr bwMode="auto">
            <a:xfrm>
              <a:off x="4903787" y="4122738"/>
              <a:ext cx="103187" cy="227013"/>
            </a:xfrm>
            <a:custGeom>
              <a:avLst/>
              <a:gdLst/>
              <a:ahLst/>
              <a:cxnLst>
                <a:cxn ang="0">
                  <a:pos x="120" y="274"/>
                </a:cxn>
                <a:cxn ang="0">
                  <a:pos x="107" y="274"/>
                </a:cxn>
                <a:cxn ang="0">
                  <a:pos x="90" y="270"/>
                </a:cxn>
                <a:cxn ang="0">
                  <a:pos x="69" y="260"/>
                </a:cxn>
                <a:cxn ang="0">
                  <a:pos x="53" y="247"/>
                </a:cxn>
                <a:cxn ang="0">
                  <a:pos x="44" y="232"/>
                </a:cxn>
                <a:cxn ang="0">
                  <a:pos x="36" y="217"/>
                </a:cxn>
                <a:cxn ang="0">
                  <a:pos x="29" y="196"/>
                </a:cxn>
                <a:cxn ang="0">
                  <a:pos x="21" y="175"/>
                </a:cxn>
                <a:cxn ang="0">
                  <a:pos x="14" y="152"/>
                </a:cxn>
                <a:cxn ang="0">
                  <a:pos x="10" y="127"/>
                </a:cxn>
                <a:cxn ang="0">
                  <a:pos x="10" y="102"/>
                </a:cxn>
                <a:cxn ang="0">
                  <a:pos x="12" y="78"/>
                </a:cxn>
                <a:cxn ang="0">
                  <a:pos x="15" y="57"/>
                </a:cxn>
                <a:cxn ang="0">
                  <a:pos x="21" y="42"/>
                </a:cxn>
                <a:cxn ang="0">
                  <a:pos x="27" y="30"/>
                </a:cxn>
                <a:cxn ang="0">
                  <a:pos x="34" y="19"/>
                </a:cxn>
                <a:cxn ang="0">
                  <a:pos x="44" y="9"/>
                </a:cxn>
                <a:cxn ang="0">
                  <a:pos x="44" y="5"/>
                </a:cxn>
                <a:cxn ang="0">
                  <a:pos x="42" y="0"/>
                </a:cxn>
                <a:cxn ang="0">
                  <a:pos x="33" y="5"/>
                </a:cxn>
                <a:cxn ang="0">
                  <a:pos x="25" y="17"/>
                </a:cxn>
                <a:cxn ang="0">
                  <a:pos x="17" y="26"/>
                </a:cxn>
                <a:cxn ang="0">
                  <a:pos x="12" y="42"/>
                </a:cxn>
                <a:cxn ang="0">
                  <a:pos x="6" y="57"/>
                </a:cxn>
                <a:cxn ang="0">
                  <a:pos x="0" y="78"/>
                </a:cxn>
                <a:cxn ang="0">
                  <a:pos x="0" y="106"/>
                </a:cxn>
                <a:cxn ang="0">
                  <a:pos x="0" y="135"/>
                </a:cxn>
                <a:cxn ang="0">
                  <a:pos x="4" y="161"/>
                </a:cxn>
                <a:cxn ang="0">
                  <a:pos x="10" y="188"/>
                </a:cxn>
                <a:cxn ang="0">
                  <a:pos x="17" y="211"/>
                </a:cxn>
                <a:cxn ang="0">
                  <a:pos x="25" y="230"/>
                </a:cxn>
                <a:cxn ang="0">
                  <a:pos x="34" y="247"/>
                </a:cxn>
                <a:cxn ang="0">
                  <a:pos x="44" y="258"/>
                </a:cxn>
                <a:cxn ang="0">
                  <a:pos x="53" y="268"/>
                </a:cxn>
                <a:cxn ang="0">
                  <a:pos x="69" y="277"/>
                </a:cxn>
                <a:cxn ang="0">
                  <a:pos x="90" y="283"/>
                </a:cxn>
                <a:cxn ang="0">
                  <a:pos x="109" y="285"/>
                </a:cxn>
                <a:cxn ang="0">
                  <a:pos x="124" y="283"/>
                </a:cxn>
                <a:cxn ang="0">
                  <a:pos x="122" y="274"/>
                </a:cxn>
              </a:cxnLst>
              <a:rect l="0" t="0" r="r" b="b"/>
              <a:pathLst>
                <a:path w="131" h="285">
                  <a:moveTo>
                    <a:pt x="122" y="274"/>
                  </a:moveTo>
                  <a:lnTo>
                    <a:pt x="120" y="274"/>
                  </a:lnTo>
                  <a:lnTo>
                    <a:pt x="114" y="274"/>
                  </a:lnTo>
                  <a:lnTo>
                    <a:pt x="107" y="274"/>
                  </a:lnTo>
                  <a:lnTo>
                    <a:pt x="99" y="274"/>
                  </a:lnTo>
                  <a:lnTo>
                    <a:pt x="90" y="270"/>
                  </a:lnTo>
                  <a:lnTo>
                    <a:pt x="78" y="266"/>
                  </a:lnTo>
                  <a:lnTo>
                    <a:pt x="69" y="260"/>
                  </a:lnTo>
                  <a:lnTo>
                    <a:pt x="59" y="253"/>
                  </a:lnTo>
                  <a:lnTo>
                    <a:pt x="53" y="247"/>
                  </a:lnTo>
                  <a:lnTo>
                    <a:pt x="50" y="241"/>
                  </a:lnTo>
                  <a:lnTo>
                    <a:pt x="44" y="232"/>
                  </a:lnTo>
                  <a:lnTo>
                    <a:pt x="40" y="224"/>
                  </a:lnTo>
                  <a:lnTo>
                    <a:pt x="36" y="217"/>
                  </a:lnTo>
                  <a:lnTo>
                    <a:pt x="31" y="207"/>
                  </a:lnTo>
                  <a:lnTo>
                    <a:pt x="29" y="196"/>
                  </a:lnTo>
                  <a:lnTo>
                    <a:pt x="25" y="186"/>
                  </a:lnTo>
                  <a:lnTo>
                    <a:pt x="21" y="175"/>
                  </a:lnTo>
                  <a:lnTo>
                    <a:pt x="17" y="163"/>
                  </a:lnTo>
                  <a:lnTo>
                    <a:pt x="14" y="152"/>
                  </a:lnTo>
                  <a:lnTo>
                    <a:pt x="14" y="139"/>
                  </a:lnTo>
                  <a:lnTo>
                    <a:pt x="10" y="127"/>
                  </a:lnTo>
                  <a:lnTo>
                    <a:pt x="10" y="114"/>
                  </a:lnTo>
                  <a:lnTo>
                    <a:pt x="10" y="102"/>
                  </a:lnTo>
                  <a:lnTo>
                    <a:pt x="12" y="91"/>
                  </a:lnTo>
                  <a:lnTo>
                    <a:pt x="12" y="78"/>
                  </a:lnTo>
                  <a:lnTo>
                    <a:pt x="14" y="68"/>
                  </a:lnTo>
                  <a:lnTo>
                    <a:pt x="15" y="57"/>
                  </a:lnTo>
                  <a:lnTo>
                    <a:pt x="19" y="51"/>
                  </a:lnTo>
                  <a:lnTo>
                    <a:pt x="21" y="42"/>
                  </a:lnTo>
                  <a:lnTo>
                    <a:pt x="25" y="36"/>
                  </a:lnTo>
                  <a:lnTo>
                    <a:pt x="27" y="30"/>
                  </a:lnTo>
                  <a:lnTo>
                    <a:pt x="31" y="26"/>
                  </a:lnTo>
                  <a:lnTo>
                    <a:pt x="34" y="19"/>
                  </a:lnTo>
                  <a:lnTo>
                    <a:pt x="40" y="13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5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3" y="5"/>
                  </a:lnTo>
                  <a:lnTo>
                    <a:pt x="29" y="13"/>
                  </a:lnTo>
                  <a:lnTo>
                    <a:pt x="25" y="17"/>
                  </a:lnTo>
                  <a:lnTo>
                    <a:pt x="21" y="21"/>
                  </a:lnTo>
                  <a:lnTo>
                    <a:pt x="17" y="26"/>
                  </a:lnTo>
                  <a:lnTo>
                    <a:pt x="15" y="34"/>
                  </a:lnTo>
                  <a:lnTo>
                    <a:pt x="12" y="42"/>
                  </a:lnTo>
                  <a:lnTo>
                    <a:pt x="8" y="49"/>
                  </a:lnTo>
                  <a:lnTo>
                    <a:pt x="6" y="57"/>
                  </a:lnTo>
                  <a:lnTo>
                    <a:pt x="4" y="68"/>
                  </a:lnTo>
                  <a:lnTo>
                    <a:pt x="0" y="78"/>
                  </a:lnTo>
                  <a:lnTo>
                    <a:pt x="0" y="91"/>
                  </a:lnTo>
                  <a:lnTo>
                    <a:pt x="0" y="106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2" y="148"/>
                  </a:lnTo>
                  <a:lnTo>
                    <a:pt x="4" y="161"/>
                  </a:lnTo>
                  <a:lnTo>
                    <a:pt x="8" y="177"/>
                  </a:lnTo>
                  <a:lnTo>
                    <a:pt x="10" y="188"/>
                  </a:lnTo>
                  <a:lnTo>
                    <a:pt x="14" y="199"/>
                  </a:lnTo>
                  <a:lnTo>
                    <a:pt x="17" y="211"/>
                  </a:lnTo>
                  <a:lnTo>
                    <a:pt x="21" y="222"/>
                  </a:lnTo>
                  <a:lnTo>
                    <a:pt x="25" y="230"/>
                  </a:lnTo>
                  <a:lnTo>
                    <a:pt x="31" y="239"/>
                  </a:lnTo>
                  <a:lnTo>
                    <a:pt x="34" y="247"/>
                  </a:lnTo>
                  <a:lnTo>
                    <a:pt x="40" y="253"/>
                  </a:lnTo>
                  <a:lnTo>
                    <a:pt x="44" y="258"/>
                  </a:lnTo>
                  <a:lnTo>
                    <a:pt x="50" y="266"/>
                  </a:lnTo>
                  <a:lnTo>
                    <a:pt x="53" y="268"/>
                  </a:lnTo>
                  <a:lnTo>
                    <a:pt x="59" y="274"/>
                  </a:lnTo>
                  <a:lnTo>
                    <a:pt x="69" y="277"/>
                  </a:lnTo>
                  <a:lnTo>
                    <a:pt x="78" y="281"/>
                  </a:lnTo>
                  <a:lnTo>
                    <a:pt x="90" y="283"/>
                  </a:lnTo>
                  <a:lnTo>
                    <a:pt x="99" y="285"/>
                  </a:lnTo>
                  <a:lnTo>
                    <a:pt x="109" y="285"/>
                  </a:lnTo>
                  <a:lnTo>
                    <a:pt x="118" y="285"/>
                  </a:lnTo>
                  <a:lnTo>
                    <a:pt x="124" y="283"/>
                  </a:lnTo>
                  <a:lnTo>
                    <a:pt x="131" y="283"/>
                  </a:lnTo>
                  <a:lnTo>
                    <a:pt x="122" y="274"/>
                  </a:lnTo>
                  <a:lnTo>
                    <a:pt x="122" y="2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852"/>
            <p:cNvSpPr>
              <a:spLocks/>
            </p:cNvSpPr>
            <p:nvPr/>
          </p:nvSpPr>
          <p:spPr bwMode="auto">
            <a:xfrm>
              <a:off x="4926012" y="4081463"/>
              <a:ext cx="269875" cy="196850"/>
            </a:xfrm>
            <a:custGeom>
              <a:avLst/>
              <a:gdLst/>
              <a:ahLst/>
              <a:cxnLst>
                <a:cxn ang="0">
                  <a:pos x="2" y="38"/>
                </a:cxn>
                <a:cxn ang="0">
                  <a:pos x="23" y="30"/>
                </a:cxn>
                <a:cxn ang="0">
                  <a:pos x="28" y="38"/>
                </a:cxn>
                <a:cxn ang="0">
                  <a:pos x="28" y="53"/>
                </a:cxn>
                <a:cxn ang="0">
                  <a:pos x="38" y="51"/>
                </a:cxn>
                <a:cxn ang="0">
                  <a:pos x="62" y="34"/>
                </a:cxn>
                <a:cxn ang="0">
                  <a:pos x="89" y="22"/>
                </a:cxn>
                <a:cxn ang="0">
                  <a:pos x="125" y="15"/>
                </a:cxn>
                <a:cxn ang="0">
                  <a:pos x="171" y="11"/>
                </a:cxn>
                <a:cxn ang="0">
                  <a:pos x="207" y="11"/>
                </a:cxn>
                <a:cxn ang="0">
                  <a:pos x="241" y="17"/>
                </a:cxn>
                <a:cxn ang="0">
                  <a:pos x="266" y="28"/>
                </a:cxn>
                <a:cxn ang="0">
                  <a:pos x="285" y="49"/>
                </a:cxn>
                <a:cxn ang="0">
                  <a:pos x="300" y="81"/>
                </a:cxn>
                <a:cxn ang="0">
                  <a:pos x="312" y="112"/>
                </a:cxn>
                <a:cxn ang="0">
                  <a:pos x="319" y="136"/>
                </a:cxn>
                <a:cxn ang="0">
                  <a:pos x="325" y="157"/>
                </a:cxn>
                <a:cxn ang="0">
                  <a:pos x="327" y="180"/>
                </a:cxn>
                <a:cxn ang="0">
                  <a:pos x="323" y="203"/>
                </a:cxn>
                <a:cxn ang="0">
                  <a:pos x="315" y="222"/>
                </a:cxn>
                <a:cxn ang="0">
                  <a:pos x="315" y="247"/>
                </a:cxn>
                <a:cxn ang="0">
                  <a:pos x="325" y="230"/>
                </a:cxn>
                <a:cxn ang="0">
                  <a:pos x="336" y="203"/>
                </a:cxn>
                <a:cxn ang="0">
                  <a:pos x="340" y="184"/>
                </a:cxn>
                <a:cxn ang="0">
                  <a:pos x="336" y="155"/>
                </a:cxn>
                <a:cxn ang="0">
                  <a:pos x="327" y="123"/>
                </a:cxn>
                <a:cxn ang="0">
                  <a:pos x="315" y="89"/>
                </a:cxn>
                <a:cxn ang="0">
                  <a:pos x="302" y="57"/>
                </a:cxn>
                <a:cxn ang="0">
                  <a:pos x="287" y="34"/>
                </a:cxn>
                <a:cxn ang="0">
                  <a:pos x="274" y="20"/>
                </a:cxn>
                <a:cxn ang="0">
                  <a:pos x="251" y="9"/>
                </a:cxn>
                <a:cxn ang="0">
                  <a:pos x="226" y="3"/>
                </a:cxn>
                <a:cxn ang="0">
                  <a:pos x="196" y="0"/>
                </a:cxn>
                <a:cxn ang="0">
                  <a:pos x="167" y="0"/>
                </a:cxn>
                <a:cxn ang="0">
                  <a:pos x="140" y="3"/>
                </a:cxn>
                <a:cxn ang="0">
                  <a:pos x="112" y="11"/>
                </a:cxn>
                <a:cxn ang="0">
                  <a:pos x="83" y="19"/>
                </a:cxn>
                <a:cxn ang="0">
                  <a:pos x="61" y="26"/>
                </a:cxn>
                <a:cxn ang="0">
                  <a:pos x="42" y="34"/>
                </a:cxn>
                <a:cxn ang="0">
                  <a:pos x="40" y="30"/>
                </a:cxn>
                <a:cxn ang="0">
                  <a:pos x="23" y="19"/>
                </a:cxn>
                <a:cxn ang="0">
                  <a:pos x="5" y="30"/>
                </a:cxn>
                <a:cxn ang="0">
                  <a:pos x="0" y="39"/>
                </a:cxn>
              </a:cxnLst>
              <a:rect l="0" t="0" r="r" b="b"/>
              <a:pathLst>
                <a:path w="340" h="249">
                  <a:moveTo>
                    <a:pt x="0" y="41"/>
                  </a:moveTo>
                  <a:lnTo>
                    <a:pt x="0" y="39"/>
                  </a:lnTo>
                  <a:lnTo>
                    <a:pt x="2" y="38"/>
                  </a:lnTo>
                  <a:lnTo>
                    <a:pt x="7" y="32"/>
                  </a:lnTo>
                  <a:lnTo>
                    <a:pt x="15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2"/>
                  </a:lnTo>
                  <a:lnTo>
                    <a:pt x="28" y="38"/>
                  </a:lnTo>
                  <a:lnTo>
                    <a:pt x="26" y="43"/>
                  </a:lnTo>
                  <a:lnTo>
                    <a:pt x="26" y="49"/>
                  </a:lnTo>
                  <a:lnTo>
                    <a:pt x="28" y="53"/>
                  </a:lnTo>
                  <a:lnTo>
                    <a:pt x="30" y="57"/>
                  </a:lnTo>
                  <a:lnTo>
                    <a:pt x="32" y="55"/>
                  </a:lnTo>
                  <a:lnTo>
                    <a:pt x="38" y="51"/>
                  </a:lnTo>
                  <a:lnTo>
                    <a:pt x="45" y="45"/>
                  </a:lnTo>
                  <a:lnTo>
                    <a:pt x="57" y="38"/>
                  </a:lnTo>
                  <a:lnTo>
                    <a:pt x="62" y="34"/>
                  </a:lnTo>
                  <a:lnTo>
                    <a:pt x="70" y="30"/>
                  </a:lnTo>
                  <a:lnTo>
                    <a:pt x="80" y="26"/>
                  </a:lnTo>
                  <a:lnTo>
                    <a:pt x="89" y="22"/>
                  </a:lnTo>
                  <a:lnTo>
                    <a:pt x="101" y="20"/>
                  </a:lnTo>
                  <a:lnTo>
                    <a:pt x="112" y="17"/>
                  </a:lnTo>
                  <a:lnTo>
                    <a:pt x="125" y="15"/>
                  </a:lnTo>
                  <a:lnTo>
                    <a:pt x="142" y="15"/>
                  </a:lnTo>
                  <a:lnTo>
                    <a:pt x="156" y="13"/>
                  </a:lnTo>
                  <a:lnTo>
                    <a:pt x="171" y="11"/>
                  </a:lnTo>
                  <a:lnTo>
                    <a:pt x="182" y="11"/>
                  </a:lnTo>
                  <a:lnTo>
                    <a:pt x="198" y="11"/>
                  </a:lnTo>
                  <a:lnTo>
                    <a:pt x="207" y="11"/>
                  </a:lnTo>
                  <a:lnTo>
                    <a:pt x="220" y="13"/>
                  </a:lnTo>
                  <a:lnTo>
                    <a:pt x="230" y="15"/>
                  </a:lnTo>
                  <a:lnTo>
                    <a:pt x="241" y="17"/>
                  </a:lnTo>
                  <a:lnTo>
                    <a:pt x="249" y="20"/>
                  </a:lnTo>
                  <a:lnTo>
                    <a:pt x="258" y="22"/>
                  </a:lnTo>
                  <a:lnTo>
                    <a:pt x="266" y="28"/>
                  </a:lnTo>
                  <a:lnTo>
                    <a:pt x="274" y="36"/>
                  </a:lnTo>
                  <a:lnTo>
                    <a:pt x="279" y="41"/>
                  </a:lnTo>
                  <a:lnTo>
                    <a:pt x="285" y="49"/>
                  </a:lnTo>
                  <a:lnTo>
                    <a:pt x="291" y="60"/>
                  </a:lnTo>
                  <a:lnTo>
                    <a:pt x="296" y="72"/>
                  </a:lnTo>
                  <a:lnTo>
                    <a:pt x="300" y="81"/>
                  </a:lnTo>
                  <a:lnTo>
                    <a:pt x="304" y="91"/>
                  </a:lnTo>
                  <a:lnTo>
                    <a:pt x="308" y="100"/>
                  </a:lnTo>
                  <a:lnTo>
                    <a:pt x="312" y="112"/>
                  </a:lnTo>
                  <a:lnTo>
                    <a:pt x="314" y="119"/>
                  </a:lnTo>
                  <a:lnTo>
                    <a:pt x="317" y="127"/>
                  </a:lnTo>
                  <a:lnTo>
                    <a:pt x="319" y="136"/>
                  </a:lnTo>
                  <a:lnTo>
                    <a:pt x="323" y="144"/>
                  </a:lnTo>
                  <a:lnTo>
                    <a:pt x="323" y="150"/>
                  </a:lnTo>
                  <a:lnTo>
                    <a:pt x="325" y="157"/>
                  </a:lnTo>
                  <a:lnTo>
                    <a:pt x="325" y="163"/>
                  </a:lnTo>
                  <a:lnTo>
                    <a:pt x="327" y="169"/>
                  </a:lnTo>
                  <a:lnTo>
                    <a:pt x="327" y="180"/>
                  </a:lnTo>
                  <a:lnTo>
                    <a:pt x="327" y="190"/>
                  </a:lnTo>
                  <a:lnTo>
                    <a:pt x="325" y="195"/>
                  </a:lnTo>
                  <a:lnTo>
                    <a:pt x="323" y="203"/>
                  </a:lnTo>
                  <a:lnTo>
                    <a:pt x="321" y="209"/>
                  </a:lnTo>
                  <a:lnTo>
                    <a:pt x="317" y="214"/>
                  </a:lnTo>
                  <a:lnTo>
                    <a:pt x="315" y="222"/>
                  </a:lnTo>
                  <a:lnTo>
                    <a:pt x="314" y="226"/>
                  </a:lnTo>
                  <a:lnTo>
                    <a:pt x="315" y="249"/>
                  </a:lnTo>
                  <a:lnTo>
                    <a:pt x="315" y="247"/>
                  </a:lnTo>
                  <a:lnTo>
                    <a:pt x="317" y="243"/>
                  </a:lnTo>
                  <a:lnTo>
                    <a:pt x="321" y="237"/>
                  </a:lnTo>
                  <a:lnTo>
                    <a:pt x="325" y="230"/>
                  </a:lnTo>
                  <a:lnTo>
                    <a:pt x="329" y="220"/>
                  </a:lnTo>
                  <a:lnTo>
                    <a:pt x="334" y="211"/>
                  </a:lnTo>
                  <a:lnTo>
                    <a:pt x="336" y="203"/>
                  </a:lnTo>
                  <a:lnTo>
                    <a:pt x="336" y="195"/>
                  </a:lnTo>
                  <a:lnTo>
                    <a:pt x="338" y="190"/>
                  </a:lnTo>
                  <a:lnTo>
                    <a:pt x="340" y="184"/>
                  </a:lnTo>
                  <a:lnTo>
                    <a:pt x="338" y="174"/>
                  </a:lnTo>
                  <a:lnTo>
                    <a:pt x="338" y="165"/>
                  </a:lnTo>
                  <a:lnTo>
                    <a:pt x="336" y="155"/>
                  </a:lnTo>
                  <a:lnTo>
                    <a:pt x="334" y="146"/>
                  </a:lnTo>
                  <a:lnTo>
                    <a:pt x="331" y="135"/>
                  </a:lnTo>
                  <a:lnTo>
                    <a:pt x="327" y="123"/>
                  </a:lnTo>
                  <a:lnTo>
                    <a:pt x="323" y="112"/>
                  </a:lnTo>
                  <a:lnTo>
                    <a:pt x="321" y="100"/>
                  </a:lnTo>
                  <a:lnTo>
                    <a:pt x="315" y="89"/>
                  </a:lnTo>
                  <a:lnTo>
                    <a:pt x="312" y="77"/>
                  </a:lnTo>
                  <a:lnTo>
                    <a:pt x="306" y="66"/>
                  </a:lnTo>
                  <a:lnTo>
                    <a:pt x="302" y="57"/>
                  </a:lnTo>
                  <a:lnTo>
                    <a:pt x="296" y="47"/>
                  </a:lnTo>
                  <a:lnTo>
                    <a:pt x="291" y="41"/>
                  </a:lnTo>
                  <a:lnTo>
                    <a:pt x="287" y="34"/>
                  </a:lnTo>
                  <a:lnTo>
                    <a:pt x="285" y="30"/>
                  </a:lnTo>
                  <a:lnTo>
                    <a:pt x="277" y="22"/>
                  </a:lnTo>
                  <a:lnTo>
                    <a:pt x="274" y="20"/>
                  </a:lnTo>
                  <a:lnTo>
                    <a:pt x="266" y="17"/>
                  </a:lnTo>
                  <a:lnTo>
                    <a:pt x="260" y="13"/>
                  </a:lnTo>
                  <a:lnTo>
                    <a:pt x="251" y="9"/>
                  </a:lnTo>
                  <a:lnTo>
                    <a:pt x="243" y="7"/>
                  </a:lnTo>
                  <a:lnTo>
                    <a:pt x="234" y="5"/>
                  </a:lnTo>
                  <a:lnTo>
                    <a:pt x="226" y="3"/>
                  </a:lnTo>
                  <a:lnTo>
                    <a:pt x="215" y="1"/>
                  </a:lnTo>
                  <a:lnTo>
                    <a:pt x="205" y="0"/>
                  </a:lnTo>
                  <a:lnTo>
                    <a:pt x="196" y="0"/>
                  </a:lnTo>
                  <a:lnTo>
                    <a:pt x="186" y="0"/>
                  </a:lnTo>
                  <a:lnTo>
                    <a:pt x="177" y="0"/>
                  </a:lnTo>
                  <a:lnTo>
                    <a:pt x="167" y="0"/>
                  </a:lnTo>
                  <a:lnTo>
                    <a:pt x="158" y="1"/>
                  </a:lnTo>
                  <a:lnTo>
                    <a:pt x="150" y="3"/>
                  </a:lnTo>
                  <a:lnTo>
                    <a:pt x="140" y="3"/>
                  </a:lnTo>
                  <a:lnTo>
                    <a:pt x="131" y="5"/>
                  </a:lnTo>
                  <a:lnTo>
                    <a:pt x="121" y="7"/>
                  </a:lnTo>
                  <a:lnTo>
                    <a:pt x="112" y="11"/>
                  </a:lnTo>
                  <a:lnTo>
                    <a:pt x="102" y="13"/>
                  </a:lnTo>
                  <a:lnTo>
                    <a:pt x="93" y="17"/>
                  </a:lnTo>
                  <a:lnTo>
                    <a:pt x="83" y="19"/>
                  </a:lnTo>
                  <a:lnTo>
                    <a:pt x="76" y="22"/>
                  </a:lnTo>
                  <a:lnTo>
                    <a:pt x="68" y="24"/>
                  </a:lnTo>
                  <a:lnTo>
                    <a:pt x="61" y="26"/>
                  </a:lnTo>
                  <a:lnTo>
                    <a:pt x="55" y="30"/>
                  </a:lnTo>
                  <a:lnTo>
                    <a:pt x="49" y="32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38" y="24"/>
                  </a:lnTo>
                  <a:lnTo>
                    <a:pt x="32" y="20"/>
                  </a:lnTo>
                  <a:lnTo>
                    <a:pt x="23" y="19"/>
                  </a:lnTo>
                  <a:lnTo>
                    <a:pt x="15" y="20"/>
                  </a:lnTo>
                  <a:lnTo>
                    <a:pt x="9" y="24"/>
                  </a:lnTo>
                  <a:lnTo>
                    <a:pt x="5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853"/>
            <p:cNvSpPr>
              <a:spLocks/>
            </p:cNvSpPr>
            <p:nvPr/>
          </p:nvSpPr>
          <p:spPr bwMode="auto">
            <a:xfrm>
              <a:off x="4995862" y="4316413"/>
              <a:ext cx="188912" cy="142875"/>
            </a:xfrm>
            <a:custGeom>
              <a:avLst/>
              <a:gdLst/>
              <a:ahLst/>
              <a:cxnLst>
                <a:cxn ang="0">
                  <a:pos x="17" y="55"/>
                </a:cxn>
                <a:cxn ang="0">
                  <a:pos x="12" y="76"/>
                </a:cxn>
                <a:cxn ang="0">
                  <a:pos x="31" y="90"/>
                </a:cxn>
                <a:cxn ang="0">
                  <a:pos x="50" y="99"/>
                </a:cxn>
                <a:cxn ang="0">
                  <a:pos x="48" y="107"/>
                </a:cxn>
                <a:cxn ang="0">
                  <a:pos x="34" y="105"/>
                </a:cxn>
                <a:cxn ang="0">
                  <a:pos x="25" y="116"/>
                </a:cxn>
                <a:cxn ang="0">
                  <a:pos x="40" y="126"/>
                </a:cxn>
                <a:cxn ang="0">
                  <a:pos x="40" y="139"/>
                </a:cxn>
                <a:cxn ang="0">
                  <a:pos x="34" y="147"/>
                </a:cxn>
                <a:cxn ang="0">
                  <a:pos x="52" y="162"/>
                </a:cxn>
                <a:cxn ang="0">
                  <a:pos x="63" y="166"/>
                </a:cxn>
                <a:cxn ang="0">
                  <a:pos x="84" y="169"/>
                </a:cxn>
                <a:cxn ang="0">
                  <a:pos x="111" y="171"/>
                </a:cxn>
                <a:cxn ang="0">
                  <a:pos x="139" y="171"/>
                </a:cxn>
                <a:cxn ang="0">
                  <a:pos x="166" y="164"/>
                </a:cxn>
                <a:cxn ang="0">
                  <a:pos x="188" y="154"/>
                </a:cxn>
                <a:cxn ang="0">
                  <a:pos x="209" y="143"/>
                </a:cxn>
                <a:cxn ang="0">
                  <a:pos x="227" y="128"/>
                </a:cxn>
                <a:cxn ang="0">
                  <a:pos x="225" y="110"/>
                </a:cxn>
                <a:cxn ang="0">
                  <a:pos x="215" y="105"/>
                </a:cxn>
                <a:cxn ang="0">
                  <a:pos x="211" y="97"/>
                </a:cxn>
                <a:cxn ang="0">
                  <a:pos x="228" y="76"/>
                </a:cxn>
                <a:cxn ang="0">
                  <a:pos x="219" y="69"/>
                </a:cxn>
                <a:cxn ang="0">
                  <a:pos x="211" y="76"/>
                </a:cxn>
                <a:cxn ang="0">
                  <a:pos x="200" y="74"/>
                </a:cxn>
                <a:cxn ang="0">
                  <a:pos x="217" y="55"/>
                </a:cxn>
                <a:cxn ang="0">
                  <a:pos x="228" y="25"/>
                </a:cxn>
                <a:cxn ang="0">
                  <a:pos x="221" y="17"/>
                </a:cxn>
                <a:cxn ang="0">
                  <a:pos x="234" y="8"/>
                </a:cxn>
                <a:cxn ang="0">
                  <a:pos x="238" y="23"/>
                </a:cxn>
                <a:cxn ang="0">
                  <a:pos x="236" y="44"/>
                </a:cxn>
                <a:cxn ang="0">
                  <a:pos x="228" y="59"/>
                </a:cxn>
                <a:cxn ang="0">
                  <a:pos x="230" y="63"/>
                </a:cxn>
                <a:cxn ang="0">
                  <a:pos x="234" y="82"/>
                </a:cxn>
                <a:cxn ang="0">
                  <a:pos x="225" y="99"/>
                </a:cxn>
                <a:cxn ang="0">
                  <a:pos x="234" y="109"/>
                </a:cxn>
                <a:cxn ang="0">
                  <a:pos x="232" y="135"/>
                </a:cxn>
                <a:cxn ang="0">
                  <a:pos x="213" y="154"/>
                </a:cxn>
                <a:cxn ang="0">
                  <a:pos x="194" y="164"/>
                </a:cxn>
                <a:cxn ang="0">
                  <a:pos x="173" y="171"/>
                </a:cxn>
                <a:cxn ang="0">
                  <a:pos x="147" y="179"/>
                </a:cxn>
                <a:cxn ang="0">
                  <a:pos x="114" y="179"/>
                </a:cxn>
                <a:cxn ang="0">
                  <a:pos x="80" y="177"/>
                </a:cxn>
                <a:cxn ang="0">
                  <a:pos x="55" y="173"/>
                </a:cxn>
                <a:cxn ang="0">
                  <a:pos x="40" y="168"/>
                </a:cxn>
                <a:cxn ang="0">
                  <a:pos x="29" y="150"/>
                </a:cxn>
                <a:cxn ang="0">
                  <a:pos x="29" y="137"/>
                </a:cxn>
                <a:cxn ang="0">
                  <a:pos x="31" y="130"/>
                </a:cxn>
                <a:cxn ang="0">
                  <a:pos x="15" y="118"/>
                </a:cxn>
                <a:cxn ang="0">
                  <a:pos x="23" y="99"/>
                </a:cxn>
                <a:cxn ang="0">
                  <a:pos x="15" y="95"/>
                </a:cxn>
                <a:cxn ang="0">
                  <a:pos x="0" y="74"/>
                </a:cxn>
                <a:cxn ang="0">
                  <a:pos x="4" y="57"/>
                </a:cxn>
                <a:cxn ang="0">
                  <a:pos x="25" y="53"/>
                </a:cxn>
              </a:cxnLst>
              <a:rect l="0" t="0" r="r" b="b"/>
              <a:pathLst>
                <a:path w="240" h="181">
                  <a:moveTo>
                    <a:pt x="25" y="53"/>
                  </a:moveTo>
                  <a:lnTo>
                    <a:pt x="23" y="53"/>
                  </a:lnTo>
                  <a:lnTo>
                    <a:pt x="17" y="55"/>
                  </a:lnTo>
                  <a:lnTo>
                    <a:pt x="14" y="63"/>
                  </a:lnTo>
                  <a:lnTo>
                    <a:pt x="12" y="72"/>
                  </a:lnTo>
                  <a:lnTo>
                    <a:pt x="12" y="76"/>
                  </a:lnTo>
                  <a:lnTo>
                    <a:pt x="15" y="80"/>
                  </a:lnTo>
                  <a:lnTo>
                    <a:pt x="23" y="84"/>
                  </a:lnTo>
                  <a:lnTo>
                    <a:pt x="31" y="90"/>
                  </a:lnTo>
                  <a:lnTo>
                    <a:pt x="38" y="93"/>
                  </a:lnTo>
                  <a:lnTo>
                    <a:pt x="46" y="95"/>
                  </a:lnTo>
                  <a:lnTo>
                    <a:pt x="50" y="99"/>
                  </a:lnTo>
                  <a:lnTo>
                    <a:pt x="53" y="101"/>
                  </a:lnTo>
                  <a:lnTo>
                    <a:pt x="53" y="107"/>
                  </a:lnTo>
                  <a:lnTo>
                    <a:pt x="48" y="107"/>
                  </a:lnTo>
                  <a:lnTo>
                    <a:pt x="44" y="105"/>
                  </a:lnTo>
                  <a:lnTo>
                    <a:pt x="40" y="105"/>
                  </a:lnTo>
                  <a:lnTo>
                    <a:pt x="34" y="105"/>
                  </a:lnTo>
                  <a:lnTo>
                    <a:pt x="33" y="105"/>
                  </a:lnTo>
                  <a:lnTo>
                    <a:pt x="27" y="109"/>
                  </a:lnTo>
                  <a:lnTo>
                    <a:pt x="25" y="116"/>
                  </a:lnTo>
                  <a:lnTo>
                    <a:pt x="29" y="120"/>
                  </a:lnTo>
                  <a:lnTo>
                    <a:pt x="34" y="124"/>
                  </a:lnTo>
                  <a:lnTo>
                    <a:pt x="40" y="126"/>
                  </a:lnTo>
                  <a:lnTo>
                    <a:pt x="42" y="131"/>
                  </a:lnTo>
                  <a:lnTo>
                    <a:pt x="40" y="135"/>
                  </a:lnTo>
                  <a:lnTo>
                    <a:pt x="40" y="139"/>
                  </a:lnTo>
                  <a:lnTo>
                    <a:pt x="38" y="139"/>
                  </a:lnTo>
                  <a:lnTo>
                    <a:pt x="38" y="145"/>
                  </a:lnTo>
                  <a:lnTo>
                    <a:pt x="34" y="147"/>
                  </a:lnTo>
                  <a:lnTo>
                    <a:pt x="38" y="150"/>
                  </a:lnTo>
                  <a:lnTo>
                    <a:pt x="40" y="156"/>
                  </a:lnTo>
                  <a:lnTo>
                    <a:pt x="52" y="162"/>
                  </a:lnTo>
                  <a:lnTo>
                    <a:pt x="53" y="162"/>
                  </a:lnTo>
                  <a:lnTo>
                    <a:pt x="59" y="164"/>
                  </a:lnTo>
                  <a:lnTo>
                    <a:pt x="63" y="166"/>
                  </a:lnTo>
                  <a:lnTo>
                    <a:pt x="71" y="168"/>
                  </a:lnTo>
                  <a:lnTo>
                    <a:pt x="76" y="169"/>
                  </a:lnTo>
                  <a:lnTo>
                    <a:pt x="84" y="169"/>
                  </a:lnTo>
                  <a:lnTo>
                    <a:pt x="93" y="171"/>
                  </a:lnTo>
                  <a:lnTo>
                    <a:pt x="101" y="173"/>
                  </a:lnTo>
                  <a:lnTo>
                    <a:pt x="111" y="171"/>
                  </a:lnTo>
                  <a:lnTo>
                    <a:pt x="120" y="171"/>
                  </a:lnTo>
                  <a:lnTo>
                    <a:pt x="128" y="171"/>
                  </a:lnTo>
                  <a:lnTo>
                    <a:pt x="139" y="171"/>
                  </a:lnTo>
                  <a:lnTo>
                    <a:pt x="147" y="169"/>
                  </a:lnTo>
                  <a:lnTo>
                    <a:pt x="156" y="168"/>
                  </a:lnTo>
                  <a:lnTo>
                    <a:pt x="166" y="164"/>
                  </a:lnTo>
                  <a:lnTo>
                    <a:pt x="175" y="162"/>
                  </a:lnTo>
                  <a:lnTo>
                    <a:pt x="181" y="158"/>
                  </a:lnTo>
                  <a:lnTo>
                    <a:pt x="188" y="154"/>
                  </a:lnTo>
                  <a:lnTo>
                    <a:pt x="194" y="150"/>
                  </a:lnTo>
                  <a:lnTo>
                    <a:pt x="200" y="149"/>
                  </a:lnTo>
                  <a:lnTo>
                    <a:pt x="209" y="143"/>
                  </a:lnTo>
                  <a:lnTo>
                    <a:pt x="215" y="139"/>
                  </a:lnTo>
                  <a:lnTo>
                    <a:pt x="223" y="133"/>
                  </a:lnTo>
                  <a:lnTo>
                    <a:pt x="227" y="128"/>
                  </a:lnTo>
                  <a:lnTo>
                    <a:pt x="227" y="120"/>
                  </a:lnTo>
                  <a:lnTo>
                    <a:pt x="227" y="116"/>
                  </a:lnTo>
                  <a:lnTo>
                    <a:pt x="225" y="110"/>
                  </a:lnTo>
                  <a:lnTo>
                    <a:pt x="225" y="109"/>
                  </a:lnTo>
                  <a:lnTo>
                    <a:pt x="219" y="107"/>
                  </a:lnTo>
                  <a:lnTo>
                    <a:pt x="215" y="105"/>
                  </a:lnTo>
                  <a:lnTo>
                    <a:pt x="209" y="103"/>
                  </a:lnTo>
                  <a:lnTo>
                    <a:pt x="207" y="101"/>
                  </a:lnTo>
                  <a:lnTo>
                    <a:pt x="211" y="97"/>
                  </a:lnTo>
                  <a:lnTo>
                    <a:pt x="219" y="91"/>
                  </a:lnTo>
                  <a:lnTo>
                    <a:pt x="225" y="84"/>
                  </a:lnTo>
                  <a:lnTo>
                    <a:pt x="228" y="76"/>
                  </a:lnTo>
                  <a:lnTo>
                    <a:pt x="225" y="71"/>
                  </a:lnTo>
                  <a:lnTo>
                    <a:pt x="221" y="69"/>
                  </a:lnTo>
                  <a:lnTo>
                    <a:pt x="219" y="69"/>
                  </a:lnTo>
                  <a:lnTo>
                    <a:pt x="219" y="69"/>
                  </a:lnTo>
                  <a:lnTo>
                    <a:pt x="215" y="71"/>
                  </a:lnTo>
                  <a:lnTo>
                    <a:pt x="211" y="76"/>
                  </a:lnTo>
                  <a:lnTo>
                    <a:pt x="206" y="80"/>
                  </a:lnTo>
                  <a:lnTo>
                    <a:pt x="202" y="82"/>
                  </a:lnTo>
                  <a:lnTo>
                    <a:pt x="200" y="74"/>
                  </a:lnTo>
                  <a:lnTo>
                    <a:pt x="204" y="69"/>
                  </a:lnTo>
                  <a:lnTo>
                    <a:pt x="209" y="63"/>
                  </a:lnTo>
                  <a:lnTo>
                    <a:pt x="217" y="55"/>
                  </a:lnTo>
                  <a:lnTo>
                    <a:pt x="225" y="46"/>
                  </a:lnTo>
                  <a:lnTo>
                    <a:pt x="230" y="36"/>
                  </a:lnTo>
                  <a:lnTo>
                    <a:pt x="228" y="25"/>
                  </a:lnTo>
                  <a:lnTo>
                    <a:pt x="225" y="21"/>
                  </a:lnTo>
                  <a:lnTo>
                    <a:pt x="221" y="17"/>
                  </a:lnTo>
                  <a:lnTo>
                    <a:pt x="221" y="17"/>
                  </a:lnTo>
                  <a:lnTo>
                    <a:pt x="228" y="0"/>
                  </a:lnTo>
                  <a:lnTo>
                    <a:pt x="228" y="2"/>
                  </a:lnTo>
                  <a:lnTo>
                    <a:pt x="234" y="8"/>
                  </a:lnTo>
                  <a:lnTo>
                    <a:pt x="234" y="12"/>
                  </a:lnTo>
                  <a:lnTo>
                    <a:pt x="236" y="15"/>
                  </a:lnTo>
                  <a:lnTo>
                    <a:pt x="238" y="23"/>
                  </a:lnTo>
                  <a:lnTo>
                    <a:pt x="240" y="31"/>
                  </a:lnTo>
                  <a:lnTo>
                    <a:pt x="238" y="36"/>
                  </a:lnTo>
                  <a:lnTo>
                    <a:pt x="236" y="44"/>
                  </a:lnTo>
                  <a:lnTo>
                    <a:pt x="234" y="48"/>
                  </a:lnTo>
                  <a:lnTo>
                    <a:pt x="232" y="53"/>
                  </a:lnTo>
                  <a:lnTo>
                    <a:pt x="228" y="59"/>
                  </a:lnTo>
                  <a:lnTo>
                    <a:pt x="227" y="61"/>
                  </a:lnTo>
                  <a:lnTo>
                    <a:pt x="228" y="61"/>
                  </a:lnTo>
                  <a:lnTo>
                    <a:pt x="230" y="63"/>
                  </a:lnTo>
                  <a:lnTo>
                    <a:pt x="234" y="65"/>
                  </a:lnTo>
                  <a:lnTo>
                    <a:pt x="236" y="74"/>
                  </a:lnTo>
                  <a:lnTo>
                    <a:pt x="234" y="82"/>
                  </a:lnTo>
                  <a:lnTo>
                    <a:pt x="230" y="90"/>
                  </a:lnTo>
                  <a:lnTo>
                    <a:pt x="225" y="95"/>
                  </a:lnTo>
                  <a:lnTo>
                    <a:pt x="225" y="99"/>
                  </a:lnTo>
                  <a:lnTo>
                    <a:pt x="225" y="99"/>
                  </a:lnTo>
                  <a:lnTo>
                    <a:pt x="230" y="101"/>
                  </a:lnTo>
                  <a:lnTo>
                    <a:pt x="234" y="109"/>
                  </a:lnTo>
                  <a:lnTo>
                    <a:pt x="236" y="118"/>
                  </a:lnTo>
                  <a:lnTo>
                    <a:pt x="234" y="128"/>
                  </a:lnTo>
                  <a:lnTo>
                    <a:pt x="232" y="135"/>
                  </a:lnTo>
                  <a:lnTo>
                    <a:pt x="227" y="143"/>
                  </a:lnTo>
                  <a:lnTo>
                    <a:pt x="221" y="150"/>
                  </a:lnTo>
                  <a:lnTo>
                    <a:pt x="213" y="154"/>
                  </a:lnTo>
                  <a:lnTo>
                    <a:pt x="206" y="160"/>
                  </a:lnTo>
                  <a:lnTo>
                    <a:pt x="200" y="162"/>
                  </a:lnTo>
                  <a:lnTo>
                    <a:pt x="194" y="164"/>
                  </a:lnTo>
                  <a:lnTo>
                    <a:pt x="187" y="168"/>
                  </a:lnTo>
                  <a:lnTo>
                    <a:pt x="181" y="169"/>
                  </a:lnTo>
                  <a:lnTo>
                    <a:pt x="173" y="171"/>
                  </a:lnTo>
                  <a:lnTo>
                    <a:pt x="164" y="173"/>
                  </a:lnTo>
                  <a:lnTo>
                    <a:pt x="154" y="175"/>
                  </a:lnTo>
                  <a:lnTo>
                    <a:pt x="147" y="179"/>
                  </a:lnTo>
                  <a:lnTo>
                    <a:pt x="135" y="179"/>
                  </a:lnTo>
                  <a:lnTo>
                    <a:pt x="126" y="179"/>
                  </a:lnTo>
                  <a:lnTo>
                    <a:pt x="114" y="179"/>
                  </a:lnTo>
                  <a:lnTo>
                    <a:pt x="103" y="181"/>
                  </a:lnTo>
                  <a:lnTo>
                    <a:pt x="90" y="179"/>
                  </a:lnTo>
                  <a:lnTo>
                    <a:pt x="80" y="177"/>
                  </a:lnTo>
                  <a:lnTo>
                    <a:pt x="71" y="175"/>
                  </a:lnTo>
                  <a:lnTo>
                    <a:pt x="63" y="175"/>
                  </a:lnTo>
                  <a:lnTo>
                    <a:pt x="55" y="173"/>
                  </a:lnTo>
                  <a:lnTo>
                    <a:pt x="50" y="169"/>
                  </a:lnTo>
                  <a:lnTo>
                    <a:pt x="44" y="168"/>
                  </a:lnTo>
                  <a:lnTo>
                    <a:pt x="40" y="168"/>
                  </a:lnTo>
                  <a:lnTo>
                    <a:pt x="34" y="160"/>
                  </a:lnTo>
                  <a:lnTo>
                    <a:pt x="31" y="156"/>
                  </a:lnTo>
                  <a:lnTo>
                    <a:pt x="29" y="150"/>
                  </a:lnTo>
                  <a:lnTo>
                    <a:pt x="29" y="149"/>
                  </a:lnTo>
                  <a:lnTo>
                    <a:pt x="27" y="143"/>
                  </a:lnTo>
                  <a:lnTo>
                    <a:pt x="29" y="137"/>
                  </a:lnTo>
                  <a:lnTo>
                    <a:pt x="33" y="133"/>
                  </a:lnTo>
                  <a:lnTo>
                    <a:pt x="34" y="131"/>
                  </a:lnTo>
                  <a:lnTo>
                    <a:pt x="31" y="130"/>
                  </a:lnTo>
                  <a:lnTo>
                    <a:pt x="25" y="128"/>
                  </a:lnTo>
                  <a:lnTo>
                    <a:pt x="19" y="124"/>
                  </a:lnTo>
                  <a:lnTo>
                    <a:pt x="15" y="118"/>
                  </a:lnTo>
                  <a:lnTo>
                    <a:pt x="15" y="110"/>
                  </a:lnTo>
                  <a:lnTo>
                    <a:pt x="19" y="105"/>
                  </a:lnTo>
                  <a:lnTo>
                    <a:pt x="23" y="99"/>
                  </a:lnTo>
                  <a:lnTo>
                    <a:pt x="25" y="99"/>
                  </a:lnTo>
                  <a:lnTo>
                    <a:pt x="21" y="97"/>
                  </a:lnTo>
                  <a:lnTo>
                    <a:pt x="15" y="95"/>
                  </a:lnTo>
                  <a:lnTo>
                    <a:pt x="8" y="90"/>
                  </a:lnTo>
                  <a:lnTo>
                    <a:pt x="2" y="82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4" y="57"/>
                  </a:lnTo>
                  <a:lnTo>
                    <a:pt x="10" y="46"/>
                  </a:lnTo>
                  <a:lnTo>
                    <a:pt x="15" y="40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854"/>
            <p:cNvSpPr>
              <a:spLocks/>
            </p:cNvSpPr>
            <p:nvPr/>
          </p:nvSpPr>
          <p:spPr bwMode="auto">
            <a:xfrm>
              <a:off x="5175250" y="4376738"/>
              <a:ext cx="134937" cy="6191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" y="14"/>
                </a:cxn>
                <a:cxn ang="0">
                  <a:pos x="5" y="12"/>
                </a:cxn>
                <a:cxn ang="0">
                  <a:pos x="13" y="10"/>
                </a:cxn>
                <a:cxn ang="0">
                  <a:pos x="24" y="10"/>
                </a:cxn>
                <a:cxn ang="0">
                  <a:pos x="28" y="8"/>
                </a:cxn>
                <a:cxn ang="0">
                  <a:pos x="36" y="8"/>
                </a:cxn>
                <a:cxn ang="0">
                  <a:pos x="43" y="8"/>
                </a:cxn>
                <a:cxn ang="0">
                  <a:pos x="51" y="10"/>
                </a:cxn>
                <a:cxn ang="0">
                  <a:pos x="58" y="10"/>
                </a:cxn>
                <a:cxn ang="0">
                  <a:pos x="68" y="14"/>
                </a:cxn>
                <a:cxn ang="0">
                  <a:pos x="77" y="15"/>
                </a:cxn>
                <a:cxn ang="0">
                  <a:pos x="87" y="19"/>
                </a:cxn>
                <a:cxn ang="0">
                  <a:pos x="95" y="23"/>
                </a:cxn>
                <a:cxn ang="0">
                  <a:pos x="104" y="27"/>
                </a:cxn>
                <a:cxn ang="0">
                  <a:pos x="112" y="33"/>
                </a:cxn>
                <a:cxn ang="0">
                  <a:pos x="119" y="36"/>
                </a:cxn>
                <a:cxn ang="0">
                  <a:pos x="131" y="46"/>
                </a:cxn>
                <a:cxn ang="0">
                  <a:pos x="142" y="55"/>
                </a:cxn>
                <a:cxn ang="0">
                  <a:pos x="148" y="63"/>
                </a:cxn>
                <a:cxn ang="0">
                  <a:pos x="154" y="71"/>
                </a:cxn>
                <a:cxn ang="0">
                  <a:pos x="157" y="74"/>
                </a:cxn>
                <a:cxn ang="0">
                  <a:pos x="159" y="78"/>
                </a:cxn>
                <a:cxn ang="0">
                  <a:pos x="171" y="65"/>
                </a:cxn>
                <a:cxn ang="0">
                  <a:pos x="169" y="63"/>
                </a:cxn>
                <a:cxn ang="0">
                  <a:pos x="163" y="57"/>
                </a:cxn>
                <a:cxn ang="0">
                  <a:pos x="155" y="50"/>
                </a:cxn>
                <a:cxn ang="0">
                  <a:pos x="144" y="42"/>
                </a:cxn>
                <a:cxn ang="0">
                  <a:pos x="138" y="36"/>
                </a:cxn>
                <a:cxn ang="0">
                  <a:pos x="131" y="33"/>
                </a:cxn>
                <a:cxn ang="0">
                  <a:pos x="123" y="27"/>
                </a:cxn>
                <a:cxn ang="0">
                  <a:pos x="114" y="23"/>
                </a:cxn>
                <a:cxn ang="0">
                  <a:pos x="104" y="19"/>
                </a:cxn>
                <a:cxn ang="0">
                  <a:pos x="96" y="15"/>
                </a:cxn>
                <a:cxn ang="0">
                  <a:pos x="87" y="12"/>
                </a:cxn>
                <a:cxn ang="0">
                  <a:pos x="77" y="10"/>
                </a:cxn>
                <a:cxn ang="0">
                  <a:pos x="66" y="6"/>
                </a:cxn>
                <a:cxn ang="0">
                  <a:pos x="57" y="4"/>
                </a:cxn>
                <a:cxn ang="0">
                  <a:pos x="47" y="2"/>
                </a:cxn>
                <a:cxn ang="0">
                  <a:pos x="39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2" y="0"/>
                </a:cxn>
                <a:cxn ang="0">
                  <a:pos x="19" y="2"/>
                </a:cxn>
                <a:cxn ang="0">
                  <a:pos x="9" y="2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171" h="78">
                  <a:moveTo>
                    <a:pt x="0" y="14"/>
                  </a:moveTo>
                  <a:lnTo>
                    <a:pt x="1" y="14"/>
                  </a:lnTo>
                  <a:lnTo>
                    <a:pt x="5" y="12"/>
                  </a:lnTo>
                  <a:lnTo>
                    <a:pt x="13" y="10"/>
                  </a:lnTo>
                  <a:lnTo>
                    <a:pt x="24" y="10"/>
                  </a:lnTo>
                  <a:lnTo>
                    <a:pt x="28" y="8"/>
                  </a:lnTo>
                  <a:lnTo>
                    <a:pt x="36" y="8"/>
                  </a:lnTo>
                  <a:lnTo>
                    <a:pt x="43" y="8"/>
                  </a:lnTo>
                  <a:lnTo>
                    <a:pt x="51" y="10"/>
                  </a:lnTo>
                  <a:lnTo>
                    <a:pt x="58" y="10"/>
                  </a:lnTo>
                  <a:lnTo>
                    <a:pt x="68" y="14"/>
                  </a:lnTo>
                  <a:lnTo>
                    <a:pt x="77" y="15"/>
                  </a:lnTo>
                  <a:lnTo>
                    <a:pt x="87" y="19"/>
                  </a:lnTo>
                  <a:lnTo>
                    <a:pt x="95" y="23"/>
                  </a:lnTo>
                  <a:lnTo>
                    <a:pt x="104" y="27"/>
                  </a:lnTo>
                  <a:lnTo>
                    <a:pt x="112" y="33"/>
                  </a:lnTo>
                  <a:lnTo>
                    <a:pt x="119" y="36"/>
                  </a:lnTo>
                  <a:lnTo>
                    <a:pt x="131" y="46"/>
                  </a:lnTo>
                  <a:lnTo>
                    <a:pt x="142" y="55"/>
                  </a:lnTo>
                  <a:lnTo>
                    <a:pt x="148" y="63"/>
                  </a:lnTo>
                  <a:lnTo>
                    <a:pt x="154" y="71"/>
                  </a:lnTo>
                  <a:lnTo>
                    <a:pt x="157" y="74"/>
                  </a:lnTo>
                  <a:lnTo>
                    <a:pt x="159" y="78"/>
                  </a:lnTo>
                  <a:lnTo>
                    <a:pt x="171" y="65"/>
                  </a:lnTo>
                  <a:lnTo>
                    <a:pt x="169" y="63"/>
                  </a:lnTo>
                  <a:lnTo>
                    <a:pt x="163" y="57"/>
                  </a:lnTo>
                  <a:lnTo>
                    <a:pt x="155" y="50"/>
                  </a:lnTo>
                  <a:lnTo>
                    <a:pt x="144" y="42"/>
                  </a:lnTo>
                  <a:lnTo>
                    <a:pt x="138" y="36"/>
                  </a:lnTo>
                  <a:lnTo>
                    <a:pt x="131" y="33"/>
                  </a:lnTo>
                  <a:lnTo>
                    <a:pt x="123" y="27"/>
                  </a:lnTo>
                  <a:lnTo>
                    <a:pt x="114" y="23"/>
                  </a:lnTo>
                  <a:lnTo>
                    <a:pt x="104" y="19"/>
                  </a:lnTo>
                  <a:lnTo>
                    <a:pt x="96" y="15"/>
                  </a:lnTo>
                  <a:lnTo>
                    <a:pt x="87" y="12"/>
                  </a:lnTo>
                  <a:lnTo>
                    <a:pt x="77" y="10"/>
                  </a:lnTo>
                  <a:lnTo>
                    <a:pt x="66" y="6"/>
                  </a:lnTo>
                  <a:lnTo>
                    <a:pt x="57" y="4"/>
                  </a:lnTo>
                  <a:lnTo>
                    <a:pt x="47" y="2"/>
                  </a:lnTo>
                  <a:lnTo>
                    <a:pt x="39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855"/>
            <p:cNvSpPr>
              <a:spLocks/>
            </p:cNvSpPr>
            <p:nvPr/>
          </p:nvSpPr>
          <p:spPr bwMode="auto">
            <a:xfrm>
              <a:off x="5237162" y="4445001"/>
              <a:ext cx="26987" cy="44450"/>
            </a:xfrm>
            <a:custGeom>
              <a:avLst/>
              <a:gdLst/>
              <a:ahLst/>
              <a:cxnLst>
                <a:cxn ang="0">
                  <a:pos x="25" y="57"/>
                </a:cxn>
                <a:cxn ang="0">
                  <a:pos x="21" y="55"/>
                </a:cxn>
                <a:cxn ang="0">
                  <a:pos x="19" y="51"/>
                </a:cxn>
                <a:cxn ang="0">
                  <a:pos x="16" y="44"/>
                </a:cxn>
                <a:cxn ang="0">
                  <a:pos x="12" y="38"/>
                </a:cxn>
                <a:cxn ang="0">
                  <a:pos x="8" y="28"/>
                </a:cxn>
                <a:cxn ang="0">
                  <a:pos x="4" y="23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10" y="4"/>
                </a:cxn>
                <a:cxn ang="0">
                  <a:pos x="10" y="6"/>
                </a:cxn>
                <a:cxn ang="0">
                  <a:pos x="14" y="11"/>
                </a:cxn>
                <a:cxn ang="0">
                  <a:pos x="18" y="17"/>
                </a:cxn>
                <a:cxn ang="0">
                  <a:pos x="21" y="26"/>
                </a:cxn>
                <a:cxn ang="0">
                  <a:pos x="25" y="32"/>
                </a:cxn>
                <a:cxn ang="0">
                  <a:pos x="29" y="38"/>
                </a:cxn>
                <a:cxn ang="0">
                  <a:pos x="31" y="44"/>
                </a:cxn>
                <a:cxn ang="0">
                  <a:pos x="35" y="45"/>
                </a:cxn>
                <a:cxn ang="0">
                  <a:pos x="25" y="57"/>
                </a:cxn>
                <a:cxn ang="0">
                  <a:pos x="25" y="57"/>
                </a:cxn>
              </a:cxnLst>
              <a:rect l="0" t="0" r="r" b="b"/>
              <a:pathLst>
                <a:path w="35" h="57">
                  <a:moveTo>
                    <a:pt x="25" y="57"/>
                  </a:moveTo>
                  <a:lnTo>
                    <a:pt x="21" y="55"/>
                  </a:lnTo>
                  <a:lnTo>
                    <a:pt x="19" y="51"/>
                  </a:lnTo>
                  <a:lnTo>
                    <a:pt x="16" y="44"/>
                  </a:lnTo>
                  <a:lnTo>
                    <a:pt x="12" y="38"/>
                  </a:lnTo>
                  <a:lnTo>
                    <a:pt x="8" y="28"/>
                  </a:lnTo>
                  <a:lnTo>
                    <a:pt x="4" y="23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7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4" y="11"/>
                  </a:lnTo>
                  <a:lnTo>
                    <a:pt x="18" y="17"/>
                  </a:lnTo>
                  <a:lnTo>
                    <a:pt x="21" y="26"/>
                  </a:lnTo>
                  <a:lnTo>
                    <a:pt x="25" y="32"/>
                  </a:lnTo>
                  <a:lnTo>
                    <a:pt x="29" y="38"/>
                  </a:lnTo>
                  <a:lnTo>
                    <a:pt x="31" y="44"/>
                  </a:lnTo>
                  <a:lnTo>
                    <a:pt x="35" y="45"/>
                  </a:lnTo>
                  <a:lnTo>
                    <a:pt x="25" y="57"/>
                  </a:lnTo>
                  <a:lnTo>
                    <a:pt x="25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856"/>
            <p:cNvSpPr>
              <a:spLocks/>
            </p:cNvSpPr>
            <p:nvPr/>
          </p:nvSpPr>
          <p:spPr bwMode="auto">
            <a:xfrm>
              <a:off x="4948237" y="4537076"/>
              <a:ext cx="136525" cy="227013"/>
            </a:xfrm>
            <a:custGeom>
              <a:avLst/>
              <a:gdLst/>
              <a:ahLst/>
              <a:cxnLst>
                <a:cxn ang="0">
                  <a:pos x="164" y="272"/>
                </a:cxn>
                <a:cxn ang="0">
                  <a:pos x="152" y="276"/>
                </a:cxn>
                <a:cxn ang="0">
                  <a:pos x="131" y="281"/>
                </a:cxn>
                <a:cxn ang="0">
                  <a:pos x="107" y="283"/>
                </a:cxn>
                <a:cxn ang="0">
                  <a:pos x="80" y="281"/>
                </a:cxn>
                <a:cxn ang="0">
                  <a:pos x="52" y="272"/>
                </a:cxn>
                <a:cxn ang="0">
                  <a:pos x="29" y="251"/>
                </a:cxn>
                <a:cxn ang="0">
                  <a:pos x="12" y="217"/>
                </a:cxn>
                <a:cxn ang="0">
                  <a:pos x="4" y="165"/>
                </a:cxn>
                <a:cxn ang="0">
                  <a:pos x="0" y="122"/>
                </a:cxn>
                <a:cxn ang="0">
                  <a:pos x="2" y="85"/>
                </a:cxn>
                <a:cxn ang="0">
                  <a:pos x="8" y="57"/>
                </a:cxn>
                <a:cxn ang="0">
                  <a:pos x="14" y="36"/>
                </a:cxn>
                <a:cxn ang="0">
                  <a:pos x="21" y="21"/>
                </a:cxn>
                <a:cxn ang="0">
                  <a:pos x="29" y="11"/>
                </a:cxn>
                <a:cxn ang="0">
                  <a:pos x="33" y="7"/>
                </a:cxn>
                <a:cxn ang="0">
                  <a:pos x="42" y="0"/>
                </a:cxn>
                <a:cxn ang="0">
                  <a:pos x="44" y="6"/>
                </a:cxn>
                <a:cxn ang="0">
                  <a:pos x="36" y="21"/>
                </a:cxn>
                <a:cxn ang="0">
                  <a:pos x="29" y="36"/>
                </a:cxn>
                <a:cxn ang="0">
                  <a:pos x="19" y="59"/>
                </a:cxn>
                <a:cxn ang="0">
                  <a:pos x="14" y="87"/>
                </a:cxn>
                <a:cxn ang="0">
                  <a:pos x="14" y="122"/>
                </a:cxn>
                <a:cxn ang="0">
                  <a:pos x="17" y="161"/>
                </a:cxn>
                <a:cxn ang="0">
                  <a:pos x="27" y="207"/>
                </a:cxn>
                <a:cxn ang="0">
                  <a:pos x="42" y="239"/>
                </a:cxn>
                <a:cxn ang="0">
                  <a:pos x="65" y="258"/>
                </a:cxn>
                <a:cxn ang="0">
                  <a:pos x="92" y="268"/>
                </a:cxn>
                <a:cxn ang="0">
                  <a:pos x="116" y="270"/>
                </a:cxn>
                <a:cxn ang="0">
                  <a:pos x="139" y="266"/>
                </a:cxn>
                <a:cxn ang="0">
                  <a:pos x="158" y="260"/>
                </a:cxn>
                <a:cxn ang="0">
                  <a:pos x="170" y="258"/>
                </a:cxn>
                <a:cxn ang="0">
                  <a:pos x="166" y="272"/>
                </a:cxn>
              </a:cxnLst>
              <a:rect l="0" t="0" r="r" b="b"/>
              <a:pathLst>
                <a:path w="171" h="285">
                  <a:moveTo>
                    <a:pt x="166" y="272"/>
                  </a:moveTo>
                  <a:lnTo>
                    <a:pt x="164" y="272"/>
                  </a:lnTo>
                  <a:lnTo>
                    <a:pt x="158" y="272"/>
                  </a:lnTo>
                  <a:lnTo>
                    <a:pt x="152" y="276"/>
                  </a:lnTo>
                  <a:lnTo>
                    <a:pt x="143" y="279"/>
                  </a:lnTo>
                  <a:lnTo>
                    <a:pt x="131" y="281"/>
                  </a:lnTo>
                  <a:lnTo>
                    <a:pt x="120" y="283"/>
                  </a:lnTo>
                  <a:lnTo>
                    <a:pt x="107" y="283"/>
                  </a:lnTo>
                  <a:lnTo>
                    <a:pt x="93" y="285"/>
                  </a:lnTo>
                  <a:lnTo>
                    <a:pt x="80" y="281"/>
                  </a:lnTo>
                  <a:lnTo>
                    <a:pt x="67" y="279"/>
                  </a:lnTo>
                  <a:lnTo>
                    <a:pt x="52" y="272"/>
                  </a:lnTo>
                  <a:lnTo>
                    <a:pt x="42" y="262"/>
                  </a:lnTo>
                  <a:lnTo>
                    <a:pt x="29" y="251"/>
                  </a:lnTo>
                  <a:lnTo>
                    <a:pt x="19" y="236"/>
                  </a:lnTo>
                  <a:lnTo>
                    <a:pt x="12" y="217"/>
                  </a:lnTo>
                  <a:lnTo>
                    <a:pt x="8" y="192"/>
                  </a:lnTo>
                  <a:lnTo>
                    <a:pt x="4" y="165"/>
                  </a:lnTo>
                  <a:lnTo>
                    <a:pt x="2" y="142"/>
                  </a:lnTo>
                  <a:lnTo>
                    <a:pt x="0" y="122"/>
                  </a:lnTo>
                  <a:lnTo>
                    <a:pt x="2" y="104"/>
                  </a:lnTo>
                  <a:lnTo>
                    <a:pt x="2" y="85"/>
                  </a:lnTo>
                  <a:lnTo>
                    <a:pt x="4" y="70"/>
                  </a:lnTo>
                  <a:lnTo>
                    <a:pt x="8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7" y="28"/>
                  </a:lnTo>
                  <a:lnTo>
                    <a:pt x="21" y="21"/>
                  </a:lnTo>
                  <a:lnTo>
                    <a:pt x="25" y="17"/>
                  </a:lnTo>
                  <a:lnTo>
                    <a:pt x="29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4" y="6"/>
                  </a:lnTo>
                  <a:lnTo>
                    <a:pt x="38" y="15"/>
                  </a:lnTo>
                  <a:lnTo>
                    <a:pt x="36" y="21"/>
                  </a:lnTo>
                  <a:lnTo>
                    <a:pt x="33" y="28"/>
                  </a:lnTo>
                  <a:lnTo>
                    <a:pt x="29" y="36"/>
                  </a:lnTo>
                  <a:lnTo>
                    <a:pt x="25" y="49"/>
                  </a:lnTo>
                  <a:lnTo>
                    <a:pt x="19" y="59"/>
                  </a:lnTo>
                  <a:lnTo>
                    <a:pt x="17" y="72"/>
                  </a:lnTo>
                  <a:lnTo>
                    <a:pt x="14" y="87"/>
                  </a:lnTo>
                  <a:lnTo>
                    <a:pt x="14" y="104"/>
                  </a:lnTo>
                  <a:lnTo>
                    <a:pt x="14" y="122"/>
                  </a:lnTo>
                  <a:lnTo>
                    <a:pt x="14" y="142"/>
                  </a:lnTo>
                  <a:lnTo>
                    <a:pt x="17" y="161"/>
                  </a:lnTo>
                  <a:lnTo>
                    <a:pt x="21" y="186"/>
                  </a:lnTo>
                  <a:lnTo>
                    <a:pt x="27" y="207"/>
                  </a:lnTo>
                  <a:lnTo>
                    <a:pt x="34" y="226"/>
                  </a:lnTo>
                  <a:lnTo>
                    <a:pt x="42" y="239"/>
                  </a:lnTo>
                  <a:lnTo>
                    <a:pt x="54" y="251"/>
                  </a:lnTo>
                  <a:lnTo>
                    <a:pt x="65" y="258"/>
                  </a:lnTo>
                  <a:lnTo>
                    <a:pt x="78" y="264"/>
                  </a:lnTo>
                  <a:lnTo>
                    <a:pt x="92" y="268"/>
                  </a:lnTo>
                  <a:lnTo>
                    <a:pt x="105" y="270"/>
                  </a:lnTo>
                  <a:lnTo>
                    <a:pt x="116" y="270"/>
                  </a:lnTo>
                  <a:lnTo>
                    <a:pt x="130" y="268"/>
                  </a:lnTo>
                  <a:lnTo>
                    <a:pt x="139" y="266"/>
                  </a:lnTo>
                  <a:lnTo>
                    <a:pt x="150" y="264"/>
                  </a:lnTo>
                  <a:lnTo>
                    <a:pt x="158" y="260"/>
                  </a:lnTo>
                  <a:lnTo>
                    <a:pt x="166" y="260"/>
                  </a:lnTo>
                  <a:lnTo>
                    <a:pt x="170" y="258"/>
                  </a:lnTo>
                  <a:lnTo>
                    <a:pt x="171" y="258"/>
                  </a:lnTo>
                  <a:lnTo>
                    <a:pt x="166" y="272"/>
                  </a:lnTo>
                  <a:lnTo>
                    <a:pt x="166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857"/>
            <p:cNvSpPr>
              <a:spLocks/>
            </p:cNvSpPr>
            <p:nvPr/>
          </p:nvSpPr>
          <p:spPr bwMode="auto">
            <a:xfrm>
              <a:off x="4962525" y="4578351"/>
              <a:ext cx="69850" cy="179388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75" y="221"/>
                </a:cxn>
                <a:cxn ang="0">
                  <a:pos x="90" y="227"/>
                </a:cxn>
                <a:cxn ang="0">
                  <a:pos x="4" y="0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90" h="227">
                  <a:moveTo>
                    <a:pt x="0" y="25"/>
                  </a:moveTo>
                  <a:lnTo>
                    <a:pt x="75" y="221"/>
                  </a:lnTo>
                  <a:lnTo>
                    <a:pt x="90" y="227"/>
                  </a:lnTo>
                  <a:lnTo>
                    <a:pt x="4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858"/>
            <p:cNvSpPr>
              <a:spLocks/>
            </p:cNvSpPr>
            <p:nvPr/>
          </p:nvSpPr>
          <p:spPr bwMode="auto">
            <a:xfrm>
              <a:off x="5059362" y="4837113"/>
              <a:ext cx="38100" cy="857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38" y="109"/>
                </a:cxn>
                <a:cxn ang="0">
                  <a:pos x="50" y="101"/>
                </a:cxn>
                <a:cxn ang="0">
                  <a:pos x="13" y="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50" h="109">
                  <a:moveTo>
                    <a:pt x="0" y="8"/>
                  </a:moveTo>
                  <a:lnTo>
                    <a:pt x="38" y="109"/>
                  </a:lnTo>
                  <a:lnTo>
                    <a:pt x="50" y="101"/>
                  </a:lnTo>
                  <a:lnTo>
                    <a:pt x="13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859"/>
            <p:cNvSpPr>
              <a:spLocks/>
            </p:cNvSpPr>
            <p:nvPr/>
          </p:nvSpPr>
          <p:spPr bwMode="auto">
            <a:xfrm>
              <a:off x="5121275" y="4675188"/>
              <a:ext cx="117475" cy="138113"/>
            </a:xfrm>
            <a:custGeom>
              <a:avLst/>
              <a:gdLst/>
              <a:ahLst/>
              <a:cxnLst>
                <a:cxn ang="0">
                  <a:pos x="38" y="171"/>
                </a:cxn>
                <a:cxn ang="0">
                  <a:pos x="23" y="165"/>
                </a:cxn>
                <a:cxn ang="0">
                  <a:pos x="11" y="146"/>
                </a:cxn>
                <a:cxn ang="0">
                  <a:pos x="0" y="123"/>
                </a:cxn>
                <a:cxn ang="0">
                  <a:pos x="4" y="97"/>
                </a:cxn>
                <a:cxn ang="0">
                  <a:pos x="15" y="66"/>
                </a:cxn>
                <a:cxn ang="0">
                  <a:pos x="28" y="49"/>
                </a:cxn>
                <a:cxn ang="0">
                  <a:pos x="40" y="42"/>
                </a:cxn>
                <a:cxn ang="0">
                  <a:pos x="65" y="34"/>
                </a:cxn>
                <a:cxn ang="0">
                  <a:pos x="65" y="7"/>
                </a:cxn>
                <a:cxn ang="0">
                  <a:pos x="82" y="2"/>
                </a:cxn>
                <a:cxn ang="0">
                  <a:pos x="114" y="17"/>
                </a:cxn>
                <a:cxn ang="0">
                  <a:pos x="139" y="28"/>
                </a:cxn>
                <a:cxn ang="0">
                  <a:pos x="146" y="45"/>
                </a:cxn>
                <a:cxn ang="0">
                  <a:pos x="139" y="59"/>
                </a:cxn>
                <a:cxn ang="0">
                  <a:pos x="118" y="55"/>
                </a:cxn>
                <a:cxn ang="0">
                  <a:pos x="97" y="44"/>
                </a:cxn>
                <a:cxn ang="0">
                  <a:pos x="93" y="55"/>
                </a:cxn>
                <a:cxn ang="0">
                  <a:pos x="84" y="51"/>
                </a:cxn>
                <a:cxn ang="0">
                  <a:pos x="91" y="34"/>
                </a:cxn>
                <a:cxn ang="0">
                  <a:pos x="106" y="42"/>
                </a:cxn>
                <a:cxn ang="0">
                  <a:pos x="125" y="55"/>
                </a:cxn>
                <a:cxn ang="0">
                  <a:pos x="137" y="49"/>
                </a:cxn>
                <a:cxn ang="0">
                  <a:pos x="139" y="38"/>
                </a:cxn>
                <a:cxn ang="0">
                  <a:pos x="106" y="25"/>
                </a:cxn>
                <a:cxn ang="0">
                  <a:pos x="86" y="11"/>
                </a:cxn>
                <a:cxn ang="0">
                  <a:pos x="72" y="13"/>
                </a:cxn>
                <a:cxn ang="0">
                  <a:pos x="70" y="36"/>
                </a:cxn>
                <a:cxn ang="0">
                  <a:pos x="67" y="57"/>
                </a:cxn>
                <a:cxn ang="0">
                  <a:pos x="61" y="45"/>
                </a:cxn>
                <a:cxn ang="0">
                  <a:pos x="44" y="51"/>
                </a:cxn>
                <a:cxn ang="0">
                  <a:pos x="28" y="66"/>
                </a:cxn>
                <a:cxn ang="0">
                  <a:pos x="15" y="87"/>
                </a:cxn>
                <a:cxn ang="0">
                  <a:pos x="11" y="112"/>
                </a:cxn>
                <a:cxn ang="0">
                  <a:pos x="15" y="137"/>
                </a:cxn>
                <a:cxn ang="0">
                  <a:pos x="23" y="156"/>
                </a:cxn>
                <a:cxn ang="0">
                  <a:pos x="34" y="160"/>
                </a:cxn>
                <a:cxn ang="0">
                  <a:pos x="61" y="144"/>
                </a:cxn>
                <a:cxn ang="0">
                  <a:pos x="63" y="123"/>
                </a:cxn>
                <a:cxn ang="0">
                  <a:pos x="87" y="129"/>
                </a:cxn>
                <a:cxn ang="0">
                  <a:pos x="108" y="135"/>
                </a:cxn>
                <a:cxn ang="0">
                  <a:pos x="99" y="120"/>
                </a:cxn>
                <a:cxn ang="0">
                  <a:pos x="74" y="104"/>
                </a:cxn>
                <a:cxn ang="0">
                  <a:pos x="59" y="104"/>
                </a:cxn>
                <a:cxn ang="0">
                  <a:pos x="51" y="116"/>
                </a:cxn>
                <a:cxn ang="0">
                  <a:pos x="44" y="125"/>
                </a:cxn>
                <a:cxn ang="0">
                  <a:pos x="44" y="122"/>
                </a:cxn>
                <a:cxn ang="0">
                  <a:pos x="49" y="106"/>
                </a:cxn>
                <a:cxn ang="0">
                  <a:pos x="57" y="95"/>
                </a:cxn>
                <a:cxn ang="0">
                  <a:pos x="76" y="97"/>
                </a:cxn>
                <a:cxn ang="0">
                  <a:pos x="99" y="108"/>
                </a:cxn>
                <a:cxn ang="0">
                  <a:pos x="112" y="120"/>
                </a:cxn>
                <a:cxn ang="0">
                  <a:pos x="120" y="137"/>
                </a:cxn>
                <a:cxn ang="0">
                  <a:pos x="114" y="144"/>
                </a:cxn>
                <a:cxn ang="0">
                  <a:pos x="99" y="141"/>
                </a:cxn>
                <a:cxn ang="0">
                  <a:pos x="76" y="135"/>
                </a:cxn>
                <a:cxn ang="0">
                  <a:pos x="70" y="146"/>
                </a:cxn>
                <a:cxn ang="0">
                  <a:pos x="46" y="165"/>
                </a:cxn>
              </a:cxnLst>
              <a:rect l="0" t="0" r="r" b="b"/>
              <a:pathLst>
                <a:path w="146" h="173">
                  <a:moveTo>
                    <a:pt x="42" y="167"/>
                  </a:moveTo>
                  <a:lnTo>
                    <a:pt x="40" y="169"/>
                  </a:lnTo>
                  <a:lnTo>
                    <a:pt x="38" y="171"/>
                  </a:lnTo>
                  <a:lnTo>
                    <a:pt x="34" y="173"/>
                  </a:lnTo>
                  <a:lnTo>
                    <a:pt x="27" y="171"/>
                  </a:lnTo>
                  <a:lnTo>
                    <a:pt x="23" y="165"/>
                  </a:lnTo>
                  <a:lnTo>
                    <a:pt x="19" y="160"/>
                  </a:lnTo>
                  <a:lnTo>
                    <a:pt x="15" y="154"/>
                  </a:lnTo>
                  <a:lnTo>
                    <a:pt x="11" y="146"/>
                  </a:lnTo>
                  <a:lnTo>
                    <a:pt x="6" y="139"/>
                  </a:lnTo>
                  <a:lnTo>
                    <a:pt x="4" y="131"/>
                  </a:lnTo>
                  <a:lnTo>
                    <a:pt x="0" y="123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4" y="97"/>
                  </a:lnTo>
                  <a:lnTo>
                    <a:pt x="6" y="87"/>
                  </a:lnTo>
                  <a:lnTo>
                    <a:pt x="13" y="76"/>
                  </a:lnTo>
                  <a:lnTo>
                    <a:pt x="15" y="66"/>
                  </a:lnTo>
                  <a:lnTo>
                    <a:pt x="21" y="57"/>
                  </a:lnTo>
                  <a:lnTo>
                    <a:pt x="25" y="51"/>
                  </a:lnTo>
                  <a:lnTo>
                    <a:pt x="28" y="49"/>
                  </a:lnTo>
                  <a:lnTo>
                    <a:pt x="30" y="45"/>
                  </a:lnTo>
                  <a:lnTo>
                    <a:pt x="34" y="44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9" y="36"/>
                  </a:lnTo>
                  <a:lnTo>
                    <a:pt x="65" y="34"/>
                  </a:lnTo>
                  <a:lnTo>
                    <a:pt x="63" y="30"/>
                  </a:lnTo>
                  <a:lnTo>
                    <a:pt x="63" y="19"/>
                  </a:lnTo>
                  <a:lnTo>
                    <a:pt x="65" y="7"/>
                  </a:lnTo>
                  <a:lnTo>
                    <a:pt x="70" y="2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91" y="6"/>
                  </a:lnTo>
                  <a:lnTo>
                    <a:pt x="105" y="11"/>
                  </a:lnTo>
                  <a:lnTo>
                    <a:pt x="114" y="17"/>
                  </a:lnTo>
                  <a:lnTo>
                    <a:pt x="124" y="23"/>
                  </a:lnTo>
                  <a:lnTo>
                    <a:pt x="131" y="25"/>
                  </a:lnTo>
                  <a:lnTo>
                    <a:pt x="139" y="28"/>
                  </a:lnTo>
                  <a:lnTo>
                    <a:pt x="144" y="32"/>
                  </a:lnTo>
                  <a:lnTo>
                    <a:pt x="146" y="40"/>
                  </a:lnTo>
                  <a:lnTo>
                    <a:pt x="146" y="45"/>
                  </a:lnTo>
                  <a:lnTo>
                    <a:pt x="144" y="53"/>
                  </a:lnTo>
                  <a:lnTo>
                    <a:pt x="141" y="55"/>
                  </a:lnTo>
                  <a:lnTo>
                    <a:pt x="139" y="59"/>
                  </a:lnTo>
                  <a:lnTo>
                    <a:pt x="133" y="61"/>
                  </a:lnTo>
                  <a:lnTo>
                    <a:pt x="129" y="61"/>
                  </a:lnTo>
                  <a:lnTo>
                    <a:pt x="118" y="55"/>
                  </a:lnTo>
                  <a:lnTo>
                    <a:pt x="108" y="51"/>
                  </a:lnTo>
                  <a:lnTo>
                    <a:pt x="101" y="45"/>
                  </a:lnTo>
                  <a:lnTo>
                    <a:pt x="97" y="44"/>
                  </a:lnTo>
                  <a:lnTo>
                    <a:pt x="93" y="45"/>
                  </a:lnTo>
                  <a:lnTo>
                    <a:pt x="93" y="49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84" y="57"/>
                  </a:lnTo>
                  <a:lnTo>
                    <a:pt x="84" y="51"/>
                  </a:lnTo>
                  <a:lnTo>
                    <a:pt x="86" y="45"/>
                  </a:lnTo>
                  <a:lnTo>
                    <a:pt x="87" y="36"/>
                  </a:lnTo>
                  <a:lnTo>
                    <a:pt x="91" y="34"/>
                  </a:lnTo>
                  <a:lnTo>
                    <a:pt x="95" y="32"/>
                  </a:lnTo>
                  <a:lnTo>
                    <a:pt x="101" y="36"/>
                  </a:lnTo>
                  <a:lnTo>
                    <a:pt x="106" y="42"/>
                  </a:lnTo>
                  <a:lnTo>
                    <a:pt x="116" y="47"/>
                  </a:lnTo>
                  <a:lnTo>
                    <a:pt x="122" y="51"/>
                  </a:lnTo>
                  <a:lnTo>
                    <a:pt x="125" y="55"/>
                  </a:lnTo>
                  <a:lnTo>
                    <a:pt x="129" y="55"/>
                  </a:lnTo>
                  <a:lnTo>
                    <a:pt x="133" y="55"/>
                  </a:lnTo>
                  <a:lnTo>
                    <a:pt x="137" y="49"/>
                  </a:lnTo>
                  <a:lnTo>
                    <a:pt x="141" y="45"/>
                  </a:lnTo>
                  <a:lnTo>
                    <a:pt x="141" y="40"/>
                  </a:lnTo>
                  <a:lnTo>
                    <a:pt x="139" y="38"/>
                  </a:lnTo>
                  <a:lnTo>
                    <a:pt x="131" y="32"/>
                  </a:lnTo>
                  <a:lnTo>
                    <a:pt x="120" y="30"/>
                  </a:lnTo>
                  <a:lnTo>
                    <a:pt x="106" y="25"/>
                  </a:lnTo>
                  <a:lnTo>
                    <a:pt x="99" y="21"/>
                  </a:lnTo>
                  <a:lnTo>
                    <a:pt x="89" y="15"/>
                  </a:lnTo>
                  <a:lnTo>
                    <a:pt x="86" y="11"/>
                  </a:lnTo>
                  <a:lnTo>
                    <a:pt x="80" y="7"/>
                  </a:lnTo>
                  <a:lnTo>
                    <a:pt x="76" y="11"/>
                  </a:lnTo>
                  <a:lnTo>
                    <a:pt x="72" y="13"/>
                  </a:lnTo>
                  <a:lnTo>
                    <a:pt x="70" y="21"/>
                  </a:lnTo>
                  <a:lnTo>
                    <a:pt x="70" y="28"/>
                  </a:lnTo>
                  <a:lnTo>
                    <a:pt x="70" y="36"/>
                  </a:lnTo>
                  <a:lnTo>
                    <a:pt x="68" y="44"/>
                  </a:lnTo>
                  <a:lnTo>
                    <a:pt x="68" y="51"/>
                  </a:lnTo>
                  <a:lnTo>
                    <a:pt x="67" y="57"/>
                  </a:lnTo>
                  <a:lnTo>
                    <a:pt x="65" y="57"/>
                  </a:lnTo>
                  <a:lnTo>
                    <a:pt x="61" y="49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1" y="47"/>
                  </a:lnTo>
                  <a:lnTo>
                    <a:pt x="44" y="51"/>
                  </a:lnTo>
                  <a:lnTo>
                    <a:pt x="38" y="57"/>
                  </a:lnTo>
                  <a:lnTo>
                    <a:pt x="32" y="61"/>
                  </a:lnTo>
                  <a:lnTo>
                    <a:pt x="28" y="66"/>
                  </a:lnTo>
                  <a:lnTo>
                    <a:pt x="25" y="74"/>
                  </a:lnTo>
                  <a:lnTo>
                    <a:pt x="21" y="82"/>
                  </a:lnTo>
                  <a:lnTo>
                    <a:pt x="15" y="87"/>
                  </a:lnTo>
                  <a:lnTo>
                    <a:pt x="13" y="95"/>
                  </a:lnTo>
                  <a:lnTo>
                    <a:pt x="11" y="104"/>
                  </a:lnTo>
                  <a:lnTo>
                    <a:pt x="11" y="112"/>
                  </a:lnTo>
                  <a:lnTo>
                    <a:pt x="11" y="122"/>
                  </a:lnTo>
                  <a:lnTo>
                    <a:pt x="13" y="129"/>
                  </a:lnTo>
                  <a:lnTo>
                    <a:pt x="15" y="137"/>
                  </a:lnTo>
                  <a:lnTo>
                    <a:pt x="19" y="144"/>
                  </a:lnTo>
                  <a:lnTo>
                    <a:pt x="21" y="150"/>
                  </a:lnTo>
                  <a:lnTo>
                    <a:pt x="23" y="156"/>
                  </a:lnTo>
                  <a:lnTo>
                    <a:pt x="25" y="160"/>
                  </a:lnTo>
                  <a:lnTo>
                    <a:pt x="28" y="161"/>
                  </a:lnTo>
                  <a:lnTo>
                    <a:pt x="34" y="160"/>
                  </a:lnTo>
                  <a:lnTo>
                    <a:pt x="46" y="156"/>
                  </a:lnTo>
                  <a:lnTo>
                    <a:pt x="55" y="148"/>
                  </a:lnTo>
                  <a:lnTo>
                    <a:pt x="61" y="144"/>
                  </a:lnTo>
                  <a:lnTo>
                    <a:pt x="61" y="137"/>
                  </a:lnTo>
                  <a:lnTo>
                    <a:pt x="63" y="131"/>
                  </a:lnTo>
                  <a:lnTo>
                    <a:pt x="63" y="123"/>
                  </a:lnTo>
                  <a:lnTo>
                    <a:pt x="68" y="120"/>
                  </a:lnTo>
                  <a:lnTo>
                    <a:pt x="76" y="120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3" y="135"/>
                  </a:lnTo>
                  <a:lnTo>
                    <a:pt x="108" y="135"/>
                  </a:lnTo>
                  <a:lnTo>
                    <a:pt x="112" y="133"/>
                  </a:lnTo>
                  <a:lnTo>
                    <a:pt x="106" y="125"/>
                  </a:lnTo>
                  <a:lnTo>
                    <a:pt x="99" y="120"/>
                  </a:lnTo>
                  <a:lnTo>
                    <a:pt x="89" y="112"/>
                  </a:lnTo>
                  <a:lnTo>
                    <a:pt x="80" y="110"/>
                  </a:lnTo>
                  <a:lnTo>
                    <a:pt x="74" y="104"/>
                  </a:lnTo>
                  <a:lnTo>
                    <a:pt x="68" y="103"/>
                  </a:lnTo>
                  <a:lnTo>
                    <a:pt x="61" y="101"/>
                  </a:lnTo>
                  <a:lnTo>
                    <a:pt x="59" y="104"/>
                  </a:lnTo>
                  <a:lnTo>
                    <a:pt x="55" y="106"/>
                  </a:lnTo>
                  <a:lnTo>
                    <a:pt x="53" y="112"/>
                  </a:lnTo>
                  <a:lnTo>
                    <a:pt x="51" y="116"/>
                  </a:lnTo>
                  <a:lnTo>
                    <a:pt x="51" y="120"/>
                  </a:lnTo>
                  <a:lnTo>
                    <a:pt x="47" y="122"/>
                  </a:lnTo>
                  <a:lnTo>
                    <a:pt x="44" y="125"/>
                  </a:lnTo>
                  <a:lnTo>
                    <a:pt x="38" y="125"/>
                  </a:lnTo>
                  <a:lnTo>
                    <a:pt x="40" y="123"/>
                  </a:lnTo>
                  <a:lnTo>
                    <a:pt x="44" y="122"/>
                  </a:lnTo>
                  <a:lnTo>
                    <a:pt x="46" y="118"/>
                  </a:lnTo>
                  <a:lnTo>
                    <a:pt x="49" y="112"/>
                  </a:lnTo>
                  <a:lnTo>
                    <a:pt x="49" y="106"/>
                  </a:lnTo>
                  <a:lnTo>
                    <a:pt x="49" y="101"/>
                  </a:lnTo>
                  <a:lnTo>
                    <a:pt x="49" y="97"/>
                  </a:lnTo>
                  <a:lnTo>
                    <a:pt x="57" y="95"/>
                  </a:lnTo>
                  <a:lnTo>
                    <a:pt x="61" y="93"/>
                  </a:lnTo>
                  <a:lnTo>
                    <a:pt x="68" y="95"/>
                  </a:lnTo>
                  <a:lnTo>
                    <a:pt x="76" y="97"/>
                  </a:lnTo>
                  <a:lnTo>
                    <a:pt x="84" y="101"/>
                  </a:lnTo>
                  <a:lnTo>
                    <a:pt x="91" y="104"/>
                  </a:lnTo>
                  <a:lnTo>
                    <a:pt x="99" y="108"/>
                  </a:lnTo>
                  <a:lnTo>
                    <a:pt x="105" y="112"/>
                  </a:lnTo>
                  <a:lnTo>
                    <a:pt x="108" y="116"/>
                  </a:lnTo>
                  <a:lnTo>
                    <a:pt x="112" y="120"/>
                  </a:lnTo>
                  <a:lnTo>
                    <a:pt x="116" y="125"/>
                  </a:lnTo>
                  <a:lnTo>
                    <a:pt x="120" y="131"/>
                  </a:lnTo>
                  <a:lnTo>
                    <a:pt x="120" y="137"/>
                  </a:lnTo>
                  <a:lnTo>
                    <a:pt x="118" y="141"/>
                  </a:lnTo>
                  <a:lnTo>
                    <a:pt x="116" y="144"/>
                  </a:lnTo>
                  <a:lnTo>
                    <a:pt x="114" y="144"/>
                  </a:lnTo>
                  <a:lnTo>
                    <a:pt x="110" y="144"/>
                  </a:lnTo>
                  <a:lnTo>
                    <a:pt x="105" y="142"/>
                  </a:lnTo>
                  <a:lnTo>
                    <a:pt x="99" y="141"/>
                  </a:lnTo>
                  <a:lnTo>
                    <a:pt x="93" y="139"/>
                  </a:lnTo>
                  <a:lnTo>
                    <a:pt x="87" y="137"/>
                  </a:lnTo>
                  <a:lnTo>
                    <a:pt x="76" y="135"/>
                  </a:lnTo>
                  <a:lnTo>
                    <a:pt x="74" y="133"/>
                  </a:lnTo>
                  <a:lnTo>
                    <a:pt x="74" y="137"/>
                  </a:lnTo>
                  <a:lnTo>
                    <a:pt x="70" y="146"/>
                  </a:lnTo>
                  <a:lnTo>
                    <a:pt x="65" y="152"/>
                  </a:lnTo>
                  <a:lnTo>
                    <a:pt x="55" y="160"/>
                  </a:lnTo>
                  <a:lnTo>
                    <a:pt x="46" y="165"/>
                  </a:lnTo>
                  <a:lnTo>
                    <a:pt x="42" y="167"/>
                  </a:lnTo>
                  <a:lnTo>
                    <a:pt x="42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60"/>
            <p:cNvSpPr>
              <a:spLocks/>
            </p:cNvSpPr>
            <p:nvPr/>
          </p:nvSpPr>
          <p:spPr bwMode="auto">
            <a:xfrm>
              <a:off x="5176837" y="4719638"/>
              <a:ext cx="96837" cy="5397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7" y="2"/>
                </a:cxn>
                <a:cxn ang="0">
                  <a:pos x="50" y="6"/>
                </a:cxn>
                <a:cxn ang="0">
                  <a:pos x="65" y="6"/>
                </a:cxn>
                <a:cxn ang="0">
                  <a:pos x="86" y="6"/>
                </a:cxn>
                <a:cxn ang="0">
                  <a:pos x="101" y="8"/>
                </a:cxn>
                <a:cxn ang="0">
                  <a:pos x="113" y="11"/>
                </a:cxn>
                <a:cxn ang="0">
                  <a:pos x="118" y="19"/>
                </a:cxn>
                <a:cxn ang="0">
                  <a:pos x="120" y="27"/>
                </a:cxn>
                <a:cxn ang="0">
                  <a:pos x="107" y="34"/>
                </a:cxn>
                <a:cxn ang="0">
                  <a:pos x="86" y="38"/>
                </a:cxn>
                <a:cxn ang="0">
                  <a:pos x="84" y="40"/>
                </a:cxn>
                <a:cxn ang="0">
                  <a:pos x="95" y="48"/>
                </a:cxn>
                <a:cxn ang="0">
                  <a:pos x="95" y="57"/>
                </a:cxn>
                <a:cxn ang="0">
                  <a:pos x="88" y="65"/>
                </a:cxn>
                <a:cxn ang="0">
                  <a:pos x="76" y="65"/>
                </a:cxn>
                <a:cxn ang="0">
                  <a:pos x="63" y="67"/>
                </a:cxn>
                <a:cxn ang="0">
                  <a:pos x="48" y="67"/>
                </a:cxn>
                <a:cxn ang="0">
                  <a:pos x="35" y="57"/>
                </a:cxn>
                <a:cxn ang="0">
                  <a:pos x="40" y="57"/>
                </a:cxn>
                <a:cxn ang="0">
                  <a:pos x="56" y="57"/>
                </a:cxn>
                <a:cxn ang="0">
                  <a:pos x="69" y="57"/>
                </a:cxn>
                <a:cxn ang="0">
                  <a:pos x="78" y="57"/>
                </a:cxn>
                <a:cxn ang="0">
                  <a:pos x="88" y="51"/>
                </a:cxn>
                <a:cxn ang="0">
                  <a:pos x="76" y="46"/>
                </a:cxn>
                <a:cxn ang="0">
                  <a:pos x="59" y="42"/>
                </a:cxn>
                <a:cxn ang="0">
                  <a:pos x="40" y="36"/>
                </a:cxn>
                <a:cxn ang="0">
                  <a:pos x="25" y="34"/>
                </a:cxn>
                <a:cxn ang="0">
                  <a:pos x="6" y="27"/>
                </a:cxn>
                <a:cxn ang="0">
                  <a:pos x="2" y="21"/>
                </a:cxn>
                <a:cxn ang="0">
                  <a:pos x="14" y="25"/>
                </a:cxn>
                <a:cxn ang="0">
                  <a:pos x="35" y="30"/>
                </a:cxn>
                <a:cxn ang="0">
                  <a:pos x="48" y="30"/>
                </a:cxn>
                <a:cxn ang="0">
                  <a:pos x="67" y="32"/>
                </a:cxn>
                <a:cxn ang="0">
                  <a:pos x="84" y="30"/>
                </a:cxn>
                <a:cxn ang="0">
                  <a:pos x="97" y="30"/>
                </a:cxn>
                <a:cxn ang="0">
                  <a:pos x="111" y="27"/>
                </a:cxn>
                <a:cxn ang="0">
                  <a:pos x="111" y="21"/>
                </a:cxn>
                <a:cxn ang="0">
                  <a:pos x="101" y="17"/>
                </a:cxn>
                <a:cxn ang="0">
                  <a:pos x="86" y="15"/>
                </a:cxn>
                <a:cxn ang="0">
                  <a:pos x="65" y="15"/>
                </a:cxn>
                <a:cxn ang="0">
                  <a:pos x="48" y="11"/>
                </a:cxn>
                <a:cxn ang="0">
                  <a:pos x="25" y="6"/>
                </a:cxn>
                <a:cxn ang="0">
                  <a:pos x="16" y="2"/>
                </a:cxn>
                <a:cxn ang="0">
                  <a:pos x="21" y="0"/>
                </a:cxn>
              </a:cxnLst>
              <a:rect l="0" t="0" r="r" b="b"/>
              <a:pathLst>
                <a:path w="122" h="68">
                  <a:moveTo>
                    <a:pt x="21" y="0"/>
                  </a:moveTo>
                  <a:lnTo>
                    <a:pt x="23" y="0"/>
                  </a:lnTo>
                  <a:lnTo>
                    <a:pt x="33" y="2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50" y="6"/>
                  </a:lnTo>
                  <a:lnTo>
                    <a:pt x="57" y="6"/>
                  </a:lnTo>
                  <a:lnTo>
                    <a:pt x="65" y="6"/>
                  </a:lnTo>
                  <a:lnTo>
                    <a:pt x="76" y="6"/>
                  </a:lnTo>
                  <a:lnTo>
                    <a:pt x="86" y="6"/>
                  </a:lnTo>
                  <a:lnTo>
                    <a:pt x="94" y="8"/>
                  </a:lnTo>
                  <a:lnTo>
                    <a:pt x="101" y="8"/>
                  </a:lnTo>
                  <a:lnTo>
                    <a:pt x="109" y="9"/>
                  </a:lnTo>
                  <a:lnTo>
                    <a:pt x="113" y="11"/>
                  </a:lnTo>
                  <a:lnTo>
                    <a:pt x="116" y="15"/>
                  </a:lnTo>
                  <a:lnTo>
                    <a:pt x="118" y="19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6" y="32"/>
                  </a:lnTo>
                  <a:lnTo>
                    <a:pt x="107" y="34"/>
                  </a:lnTo>
                  <a:lnTo>
                    <a:pt x="94" y="36"/>
                  </a:lnTo>
                  <a:lnTo>
                    <a:pt x="86" y="38"/>
                  </a:lnTo>
                  <a:lnTo>
                    <a:pt x="82" y="40"/>
                  </a:lnTo>
                  <a:lnTo>
                    <a:pt x="84" y="40"/>
                  </a:lnTo>
                  <a:lnTo>
                    <a:pt x="90" y="42"/>
                  </a:lnTo>
                  <a:lnTo>
                    <a:pt x="95" y="48"/>
                  </a:lnTo>
                  <a:lnTo>
                    <a:pt x="99" y="55"/>
                  </a:lnTo>
                  <a:lnTo>
                    <a:pt x="95" y="57"/>
                  </a:lnTo>
                  <a:lnTo>
                    <a:pt x="94" y="61"/>
                  </a:lnTo>
                  <a:lnTo>
                    <a:pt x="88" y="65"/>
                  </a:lnTo>
                  <a:lnTo>
                    <a:pt x="82" y="65"/>
                  </a:lnTo>
                  <a:lnTo>
                    <a:pt x="76" y="65"/>
                  </a:lnTo>
                  <a:lnTo>
                    <a:pt x="71" y="67"/>
                  </a:lnTo>
                  <a:lnTo>
                    <a:pt x="63" y="67"/>
                  </a:lnTo>
                  <a:lnTo>
                    <a:pt x="57" y="67"/>
                  </a:lnTo>
                  <a:lnTo>
                    <a:pt x="48" y="67"/>
                  </a:lnTo>
                  <a:lnTo>
                    <a:pt x="44" y="68"/>
                  </a:lnTo>
                  <a:lnTo>
                    <a:pt x="35" y="57"/>
                  </a:lnTo>
                  <a:lnTo>
                    <a:pt x="37" y="57"/>
                  </a:lnTo>
                  <a:lnTo>
                    <a:pt x="40" y="57"/>
                  </a:lnTo>
                  <a:lnTo>
                    <a:pt x="46" y="57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9" y="57"/>
                  </a:lnTo>
                  <a:lnTo>
                    <a:pt x="75" y="57"/>
                  </a:lnTo>
                  <a:lnTo>
                    <a:pt x="78" y="57"/>
                  </a:lnTo>
                  <a:lnTo>
                    <a:pt x="86" y="55"/>
                  </a:lnTo>
                  <a:lnTo>
                    <a:pt x="88" y="51"/>
                  </a:lnTo>
                  <a:lnTo>
                    <a:pt x="82" y="49"/>
                  </a:lnTo>
                  <a:lnTo>
                    <a:pt x="76" y="46"/>
                  </a:lnTo>
                  <a:lnTo>
                    <a:pt x="67" y="44"/>
                  </a:lnTo>
                  <a:lnTo>
                    <a:pt x="59" y="42"/>
                  </a:lnTo>
                  <a:lnTo>
                    <a:pt x="50" y="40"/>
                  </a:lnTo>
                  <a:lnTo>
                    <a:pt x="40" y="36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14" y="30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2" y="21"/>
                  </a:lnTo>
                  <a:lnTo>
                    <a:pt x="8" y="21"/>
                  </a:lnTo>
                  <a:lnTo>
                    <a:pt x="14" y="25"/>
                  </a:lnTo>
                  <a:lnTo>
                    <a:pt x="23" y="27"/>
                  </a:lnTo>
                  <a:lnTo>
                    <a:pt x="35" y="30"/>
                  </a:lnTo>
                  <a:lnTo>
                    <a:pt x="40" y="30"/>
                  </a:lnTo>
                  <a:lnTo>
                    <a:pt x="48" y="30"/>
                  </a:lnTo>
                  <a:lnTo>
                    <a:pt x="57" y="30"/>
                  </a:lnTo>
                  <a:lnTo>
                    <a:pt x="67" y="32"/>
                  </a:lnTo>
                  <a:lnTo>
                    <a:pt x="76" y="30"/>
                  </a:lnTo>
                  <a:lnTo>
                    <a:pt x="84" y="30"/>
                  </a:lnTo>
                  <a:lnTo>
                    <a:pt x="92" y="30"/>
                  </a:lnTo>
                  <a:lnTo>
                    <a:pt x="97" y="30"/>
                  </a:lnTo>
                  <a:lnTo>
                    <a:pt x="103" y="28"/>
                  </a:lnTo>
                  <a:lnTo>
                    <a:pt x="111" y="27"/>
                  </a:lnTo>
                  <a:lnTo>
                    <a:pt x="113" y="25"/>
                  </a:lnTo>
                  <a:lnTo>
                    <a:pt x="111" y="21"/>
                  </a:lnTo>
                  <a:lnTo>
                    <a:pt x="107" y="17"/>
                  </a:lnTo>
                  <a:lnTo>
                    <a:pt x="101" y="17"/>
                  </a:lnTo>
                  <a:lnTo>
                    <a:pt x="94" y="15"/>
                  </a:lnTo>
                  <a:lnTo>
                    <a:pt x="86" y="15"/>
                  </a:lnTo>
                  <a:lnTo>
                    <a:pt x="75" y="15"/>
                  </a:lnTo>
                  <a:lnTo>
                    <a:pt x="65" y="15"/>
                  </a:lnTo>
                  <a:lnTo>
                    <a:pt x="56" y="13"/>
                  </a:lnTo>
                  <a:lnTo>
                    <a:pt x="48" y="11"/>
                  </a:lnTo>
                  <a:lnTo>
                    <a:pt x="35" y="9"/>
                  </a:lnTo>
                  <a:lnTo>
                    <a:pt x="25" y="6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61"/>
            <p:cNvSpPr>
              <a:spLocks/>
            </p:cNvSpPr>
            <p:nvPr/>
          </p:nvSpPr>
          <p:spPr bwMode="auto">
            <a:xfrm>
              <a:off x="5075237" y="4703763"/>
              <a:ext cx="79375" cy="122238"/>
            </a:xfrm>
            <a:custGeom>
              <a:avLst/>
              <a:gdLst/>
              <a:ahLst/>
              <a:cxnLst>
                <a:cxn ang="0">
                  <a:pos x="86" y="15"/>
                </a:cxn>
                <a:cxn ang="0">
                  <a:pos x="82" y="9"/>
                </a:cxn>
                <a:cxn ang="0">
                  <a:pos x="67" y="11"/>
                </a:cxn>
                <a:cxn ang="0">
                  <a:pos x="57" y="15"/>
                </a:cxn>
                <a:cxn ang="0">
                  <a:pos x="49" y="25"/>
                </a:cxn>
                <a:cxn ang="0">
                  <a:pos x="44" y="40"/>
                </a:cxn>
                <a:cxn ang="0">
                  <a:pos x="44" y="55"/>
                </a:cxn>
                <a:cxn ang="0">
                  <a:pos x="44" y="70"/>
                </a:cxn>
                <a:cxn ang="0">
                  <a:pos x="46" y="84"/>
                </a:cxn>
                <a:cxn ang="0">
                  <a:pos x="48" y="93"/>
                </a:cxn>
                <a:cxn ang="0">
                  <a:pos x="42" y="95"/>
                </a:cxn>
                <a:cxn ang="0">
                  <a:pos x="38" y="87"/>
                </a:cxn>
                <a:cxn ang="0">
                  <a:pos x="34" y="76"/>
                </a:cxn>
                <a:cxn ang="0">
                  <a:pos x="34" y="63"/>
                </a:cxn>
                <a:cxn ang="0">
                  <a:pos x="34" y="49"/>
                </a:cxn>
                <a:cxn ang="0">
                  <a:pos x="36" y="36"/>
                </a:cxn>
                <a:cxn ang="0">
                  <a:pos x="42" y="25"/>
                </a:cxn>
                <a:cxn ang="0">
                  <a:pos x="32" y="32"/>
                </a:cxn>
                <a:cxn ang="0">
                  <a:pos x="21" y="47"/>
                </a:cxn>
                <a:cxn ang="0">
                  <a:pos x="15" y="65"/>
                </a:cxn>
                <a:cxn ang="0">
                  <a:pos x="13" y="74"/>
                </a:cxn>
                <a:cxn ang="0">
                  <a:pos x="15" y="87"/>
                </a:cxn>
                <a:cxn ang="0">
                  <a:pos x="17" y="101"/>
                </a:cxn>
                <a:cxn ang="0">
                  <a:pos x="21" y="110"/>
                </a:cxn>
                <a:cxn ang="0">
                  <a:pos x="32" y="129"/>
                </a:cxn>
                <a:cxn ang="0">
                  <a:pos x="40" y="141"/>
                </a:cxn>
                <a:cxn ang="0">
                  <a:pos x="49" y="148"/>
                </a:cxn>
                <a:cxn ang="0">
                  <a:pos x="63" y="144"/>
                </a:cxn>
                <a:cxn ang="0">
                  <a:pos x="68" y="143"/>
                </a:cxn>
                <a:cxn ang="0">
                  <a:pos x="63" y="139"/>
                </a:cxn>
                <a:cxn ang="0">
                  <a:pos x="55" y="129"/>
                </a:cxn>
                <a:cxn ang="0">
                  <a:pos x="57" y="122"/>
                </a:cxn>
                <a:cxn ang="0">
                  <a:pos x="61" y="129"/>
                </a:cxn>
                <a:cxn ang="0">
                  <a:pos x="68" y="139"/>
                </a:cxn>
                <a:cxn ang="0">
                  <a:pos x="84" y="141"/>
                </a:cxn>
                <a:cxn ang="0">
                  <a:pos x="89" y="131"/>
                </a:cxn>
                <a:cxn ang="0">
                  <a:pos x="99" y="133"/>
                </a:cxn>
                <a:cxn ang="0">
                  <a:pos x="99" y="141"/>
                </a:cxn>
                <a:cxn ang="0">
                  <a:pos x="89" y="146"/>
                </a:cxn>
                <a:cxn ang="0">
                  <a:pos x="76" y="148"/>
                </a:cxn>
                <a:cxn ang="0">
                  <a:pos x="70" y="148"/>
                </a:cxn>
                <a:cxn ang="0">
                  <a:pos x="57" y="154"/>
                </a:cxn>
                <a:cxn ang="0">
                  <a:pos x="42" y="150"/>
                </a:cxn>
                <a:cxn ang="0">
                  <a:pos x="29" y="144"/>
                </a:cxn>
                <a:cxn ang="0">
                  <a:pos x="19" y="129"/>
                </a:cxn>
                <a:cxn ang="0">
                  <a:pos x="11" y="114"/>
                </a:cxn>
                <a:cxn ang="0">
                  <a:pos x="4" y="95"/>
                </a:cxn>
                <a:cxn ang="0">
                  <a:pos x="0" y="80"/>
                </a:cxn>
                <a:cxn ang="0">
                  <a:pos x="0" y="67"/>
                </a:cxn>
                <a:cxn ang="0">
                  <a:pos x="4" y="53"/>
                </a:cxn>
                <a:cxn ang="0">
                  <a:pos x="10" y="40"/>
                </a:cxn>
                <a:cxn ang="0">
                  <a:pos x="23" y="28"/>
                </a:cxn>
                <a:cxn ang="0">
                  <a:pos x="32" y="21"/>
                </a:cxn>
                <a:cxn ang="0">
                  <a:pos x="42" y="21"/>
                </a:cxn>
                <a:cxn ang="0">
                  <a:pos x="44" y="19"/>
                </a:cxn>
                <a:cxn ang="0">
                  <a:pos x="49" y="8"/>
                </a:cxn>
                <a:cxn ang="0">
                  <a:pos x="67" y="0"/>
                </a:cxn>
                <a:cxn ang="0">
                  <a:pos x="82" y="0"/>
                </a:cxn>
                <a:cxn ang="0">
                  <a:pos x="91" y="8"/>
                </a:cxn>
                <a:cxn ang="0">
                  <a:pos x="86" y="17"/>
                </a:cxn>
              </a:cxnLst>
              <a:rect l="0" t="0" r="r" b="b"/>
              <a:pathLst>
                <a:path w="101" h="154">
                  <a:moveTo>
                    <a:pt x="86" y="17"/>
                  </a:moveTo>
                  <a:lnTo>
                    <a:pt x="86" y="15"/>
                  </a:lnTo>
                  <a:lnTo>
                    <a:pt x="86" y="13"/>
                  </a:lnTo>
                  <a:lnTo>
                    <a:pt x="82" y="9"/>
                  </a:lnTo>
                  <a:lnTo>
                    <a:pt x="74" y="11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57" y="15"/>
                  </a:lnTo>
                  <a:lnTo>
                    <a:pt x="55" y="19"/>
                  </a:lnTo>
                  <a:lnTo>
                    <a:pt x="49" y="25"/>
                  </a:lnTo>
                  <a:lnTo>
                    <a:pt x="46" y="34"/>
                  </a:lnTo>
                  <a:lnTo>
                    <a:pt x="44" y="40"/>
                  </a:lnTo>
                  <a:lnTo>
                    <a:pt x="44" y="47"/>
                  </a:lnTo>
                  <a:lnTo>
                    <a:pt x="44" y="55"/>
                  </a:lnTo>
                  <a:lnTo>
                    <a:pt x="44" y="65"/>
                  </a:lnTo>
                  <a:lnTo>
                    <a:pt x="44" y="70"/>
                  </a:lnTo>
                  <a:lnTo>
                    <a:pt x="46" y="76"/>
                  </a:lnTo>
                  <a:lnTo>
                    <a:pt x="46" y="84"/>
                  </a:lnTo>
                  <a:lnTo>
                    <a:pt x="48" y="87"/>
                  </a:lnTo>
                  <a:lnTo>
                    <a:pt x="48" y="93"/>
                  </a:lnTo>
                  <a:lnTo>
                    <a:pt x="46" y="95"/>
                  </a:lnTo>
                  <a:lnTo>
                    <a:pt x="42" y="95"/>
                  </a:lnTo>
                  <a:lnTo>
                    <a:pt x="42" y="93"/>
                  </a:lnTo>
                  <a:lnTo>
                    <a:pt x="38" y="87"/>
                  </a:lnTo>
                  <a:lnTo>
                    <a:pt x="38" y="84"/>
                  </a:lnTo>
                  <a:lnTo>
                    <a:pt x="34" y="76"/>
                  </a:lnTo>
                  <a:lnTo>
                    <a:pt x="34" y="70"/>
                  </a:lnTo>
                  <a:lnTo>
                    <a:pt x="34" y="63"/>
                  </a:lnTo>
                  <a:lnTo>
                    <a:pt x="34" y="57"/>
                  </a:lnTo>
                  <a:lnTo>
                    <a:pt x="34" y="49"/>
                  </a:lnTo>
                  <a:lnTo>
                    <a:pt x="34" y="46"/>
                  </a:lnTo>
                  <a:lnTo>
                    <a:pt x="36" y="36"/>
                  </a:lnTo>
                  <a:lnTo>
                    <a:pt x="38" y="30"/>
                  </a:lnTo>
                  <a:lnTo>
                    <a:pt x="42" y="25"/>
                  </a:lnTo>
                  <a:lnTo>
                    <a:pt x="38" y="27"/>
                  </a:lnTo>
                  <a:lnTo>
                    <a:pt x="32" y="32"/>
                  </a:lnTo>
                  <a:lnTo>
                    <a:pt x="25" y="38"/>
                  </a:lnTo>
                  <a:lnTo>
                    <a:pt x="21" y="47"/>
                  </a:lnTo>
                  <a:lnTo>
                    <a:pt x="17" y="55"/>
                  </a:lnTo>
                  <a:lnTo>
                    <a:pt x="15" y="65"/>
                  </a:lnTo>
                  <a:lnTo>
                    <a:pt x="13" y="68"/>
                  </a:lnTo>
                  <a:lnTo>
                    <a:pt x="13" y="74"/>
                  </a:lnTo>
                  <a:lnTo>
                    <a:pt x="13" y="80"/>
                  </a:lnTo>
                  <a:lnTo>
                    <a:pt x="15" y="87"/>
                  </a:lnTo>
                  <a:lnTo>
                    <a:pt x="15" y="93"/>
                  </a:lnTo>
                  <a:lnTo>
                    <a:pt x="17" y="101"/>
                  </a:lnTo>
                  <a:lnTo>
                    <a:pt x="17" y="105"/>
                  </a:lnTo>
                  <a:lnTo>
                    <a:pt x="21" y="110"/>
                  </a:lnTo>
                  <a:lnTo>
                    <a:pt x="25" y="120"/>
                  </a:lnTo>
                  <a:lnTo>
                    <a:pt x="32" y="129"/>
                  </a:lnTo>
                  <a:lnTo>
                    <a:pt x="34" y="135"/>
                  </a:lnTo>
                  <a:lnTo>
                    <a:pt x="40" y="141"/>
                  </a:lnTo>
                  <a:lnTo>
                    <a:pt x="44" y="144"/>
                  </a:lnTo>
                  <a:lnTo>
                    <a:pt x="49" y="148"/>
                  </a:lnTo>
                  <a:lnTo>
                    <a:pt x="55" y="146"/>
                  </a:lnTo>
                  <a:lnTo>
                    <a:pt x="63" y="144"/>
                  </a:lnTo>
                  <a:lnTo>
                    <a:pt x="65" y="143"/>
                  </a:lnTo>
                  <a:lnTo>
                    <a:pt x="68" y="143"/>
                  </a:lnTo>
                  <a:lnTo>
                    <a:pt x="65" y="141"/>
                  </a:lnTo>
                  <a:lnTo>
                    <a:pt x="63" y="139"/>
                  </a:lnTo>
                  <a:lnTo>
                    <a:pt x="57" y="133"/>
                  </a:lnTo>
                  <a:lnTo>
                    <a:pt x="55" y="129"/>
                  </a:lnTo>
                  <a:lnTo>
                    <a:pt x="53" y="122"/>
                  </a:lnTo>
                  <a:lnTo>
                    <a:pt x="57" y="122"/>
                  </a:lnTo>
                  <a:lnTo>
                    <a:pt x="59" y="124"/>
                  </a:lnTo>
                  <a:lnTo>
                    <a:pt x="61" y="129"/>
                  </a:lnTo>
                  <a:lnTo>
                    <a:pt x="65" y="135"/>
                  </a:lnTo>
                  <a:lnTo>
                    <a:pt x="68" y="139"/>
                  </a:lnTo>
                  <a:lnTo>
                    <a:pt x="76" y="141"/>
                  </a:lnTo>
                  <a:lnTo>
                    <a:pt x="84" y="141"/>
                  </a:lnTo>
                  <a:lnTo>
                    <a:pt x="87" y="135"/>
                  </a:lnTo>
                  <a:lnTo>
                    <a:pt x="89" y="131"/>
                  </a:lnTo>
                  <a:lnTo>
                    <a:pt x="101" y="131"/>
                  </a:lnTo>
                  <a:lnTo>
                    <a:pt x="99" y="133"/>
                  </a:lnTo>
                  <a:lnTo>
                    <a:pt x="99" y="137"/>
                  </a:lnTo>
                  <a:lnTo>
                    <a:pt x="99" y="141"/>
                  </a:lnTo>
                  <a:lnTo>
                    <a:pt x="97" y="144"/>
                  </a:lnTo>
                  <a:lnTo>
                    <a:pt x="89" y="146"/>
                  </a:lnTo>
                  <a:lnTo>
                    <a:pt x="82" y="148"/>
                  </a:lnTo>
                  <a:lnTo>
                    <a:pt x="76" y="148"/>
                  </a:lnTo>
                  <a:lnTo>
                    <a:pt x="74" y="148"/>
                  </a:lnTo>
                  <a:lnTo>
                    <a:pt x="70" y="148"/>
                  </a:lnTo>
                  <a:lnTo>
                    <a:pt x="65" y="154"/>
                  </a:lnTo>
                  <a:lnTo>
                    <a:pt x="57" y="154"/>
                  </a:lnTo>
                  <a:lnTo>
                    <a:pt x="49" y="154"/>
                  </a:lnTo>
                  <a:lnTo>
                    <a:pt x="42" y="150"/>
                  </a:lnTo>
                  <a:lnTo>
                    <a:pt x="32" y="148"/>
                  </a:lnTo>
                  <a:lnTo>
                    <a:pt x="29" y="144"/>
                  </a:lnTo>
                  <a:lnTo>
                    <a:pt x="23" y="139"/>
                  </a:lnTo>
                  <a:lnTo>
                    <a:pt x="19" y="129"/>
                  </a:lnTo>
                  <a:lnTo>
                    <a:pt x="17" y="124"/>
                  </a:lnTo>
                  <a:lnTo>
                    <a:pt x="11" y="114"/>
                  </a:lnTo>
                  <a:lnTo>
                    <a:pt x="8" y="105"/>
                  </a:lnTo>
                  <a:lnTo>
                    <a:pt x="4" y="95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" y="61"/>
                  </a:lnTo>
                  <a:lnTo>
                    <a:pt x="4" y="53"/>
                  </a:lnTo>
                  <a:lnTo>
                    <a:pt x="8" y="47"/>
                  </a:lnTo>
                  <a:lnTo>
                    <a:pt x="10" y="40"/>
                  </a:lnTo>
                  <a:lnTo>
                    <a:pt x="17" y="34"/>
                  </a:lnTo>
                  <a:lnTo>
                    <a:pt x="23" y="28"/>
                  </a:lnTo>
                  <a:lnTo>
                    <a:pt x="29" y="25"/>
                  </a:lnTo>
                  <a:lnTo>
                    <a:pt x="32" y="21"/>
                  </a:lnTo>
                  <a:lnTo>
                    <a:pt x="38" y="21"/>
                  </a:lnTo>
                  <a:lnTo>
                    <a:pt x="42" y="21"/>
                  </a:lnTo>
                  <a:lnTo>
                    <a:pt x="44" y="21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9" y="8"/>
                  </a:lnTo>
                  <a:lnTo>
                    <a:pt x="59" y="4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6" y="2"/>
                  </a:lnTo>
                  <a:lnTo>
                    <a:pt x="91" y="8"/>
                  </a:lnTo>
                  <a:lnTo>
                    <a:pt x="93" y="13"/>
                  </a:lnTo>
                  <a:lnTo>
                    <a:pt x="86" y="17"/>
                  </a:lnTo>
                  <a:lnTo>
                    <a:pt x="86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862"/>
            <p:cNvSpPr>
              <a:spLocks/>
            </p:cNvSpPr>
            <p:nvPr/>
          </p:nvSpPr>
          <p:spPr bwMode="auto">
            <a:xfrm>
              <a:off x="5084762" y="4324351"/>
              <a:ext cx="423862" cy="527050"/>
            </a:xfrm>
            <a:custGeom>
              <a:avLst/>
              <a:gdLst/>
              <a:ahLst/>
              <a:cxnLst>
                <a:cxn ang="0">
                  <a:pos x="23" y="494"/>
                </a:cxn>
                <a:cxn ang="0">
                  <a:pos x="23" y="475"/>
                </a:cxn>
                <a:cxn ang="0">
                  <a:pos x="27" y="462"/>
                </a:cxn>
                <a:cxn ang="0">
                  <a:pos x="31" y="443"/>
                </a:cxn>
                <a:cxn ang="0">
                  <a:pos x="37" y="414"/>
                </a:cxn>
                <a:cxn ang="0">
                  <a:pos x="46" y="380"/>
                </a:cxn>
                <a:cxn ang="0">
                  <a:pos x="63" y="348"/>
                </a:cxn>
                <a:cxn ang="0">
                  <a:pos x="86" y="317"/>
                </a:cxn>
                <a:cxn ang="0">
                  <a:pos x="107" y="294"/>
                </a:cxn>
                <a:cxn ang="0">
                  <a:pos x="134" y="268"/>
                </a:cxn>
                <a:cxn ang="0">
                  <a:pos x="164" y="249"/>
                </a:cxn>
                <a:cxn ang="0">
                  <a:pos x="187" y="232"/>
                </a:cxn>
                <a:cxn ang="0">
                  <a:pos x="219" y="207"/>
                </a:cxn>
                <a:cxn ang="0">
                  <a:pos x="253" y="173"/>
                </a:cxn>
                <a:cxn ang="0">
                  <a:pos x="288" y="135"/>
                </a:cxn>
                <a:cxn ang="0">
                  <a:pos x="316" y="95"/>
                </a:cxn>
                <a:cxn ang="0">
                  <a:pos x="314" y="108"/>
                </a:cxn>
                <a:cxn ang="0">
                  <a:pos x="299" y="173"/>
                </a:cxn>
                <a:cxn ang="0">
                  <a:pos x="278" y="255"/>
                </a:cxn>
                <a:cxn ang="0">
                  <a:pos x="259" y="329"/>
                </a:cxn>
                <a:cxn ang="0">
                  <a:pos x="251" y="374"/>
                </a:cxn>
                <a:cxn ang="0">
                  <a:pos x="265" y="390"/>
                </a:cxn>
                <a:cxn ang="0">
                  <a:pos x="301" y="403"/>
                </a:cxn>
                <a:cxn ang="0">
                  <a:pos x="327" y="399"/>
                </a:cxn>
                <a:cxn ang="0">
                  <a:pos x="333" y="363"/>
                </a:cxn>
                <a:cxn ang="0">
                  <a:pos x="352" y="285"/>
                </a:cxn>
                <a:cxn ang="0">
                  <a:pos x="373" y="194"/>
                </a:cxn>
                <a:cxn ang="0">
                  <a:pos x="394" y="114"/>
                </a:cxn>
                <a:cxn ang="0">
                  <a:pos x="404" y="66"/>
                </a:cxn>
                <a:cxn ang="0">
                  <a:pos x="413" y="68"/>
                </a:cxn>
                <a:cxn ang="0">
                  <a:pos x="405" y="91"/>
                </a:cxn>
                <a:cxn ang="0">
                  <a:pos x="404" y="135"/>
                </a:cxn>
                <a:cxn ang="0">
                  <a:pos x="409" y="192"/>
                </a:cxn>
                <a:cxn ang="0">
                  <a:pos x="440" y="258"/>
                </a:cxn>
                <a:cxn ang="0">
                  <a:pos x="493" y="331"/>
                </a:cxn>
                <a:cxn ang="0">
                  <a:pos x="523" y="412"/>
                </a:cxn>
                <a:cxn ang="0">
                  <a:pos x="525" y="496"/>
                </a:cxn>
                <a:cxn ang="0">
                  <a:pos x="510" y="572"/>
                </a:cxn>
                <a:cxn ang="0">
                  <a:pos x="493" y="625"/>
                </a:cxn>
                <a:cxn ang="0">
                  <a:pos x="485" y="646"/>
                </a:cxn>
                <a:cxn ang="0">
                  <a:pos x="501" y="654"/>
                </a:cxn>
                <a:cxn ang="0">
                  <a:pos x="516" y="608"/>
                </a:cxn>
                <a:cxn ang="0">
                  <a:pos x="531" y="540"/>
                </a:cxn>
                <a:cxn ang="0">
                  <a:pos x="535" y="454"/>
                </a:cxn>
                <a:cxn ang="0">
                  <a:pos x="518" y="365"/>
                </a:cxn>
                <a:cxn ang="0">
                  <a:pos x="468" y="283"/>
                </a:cxn>
                <a:cxn ang="0">
                  <a:pos x="432" y="209"/>
                </a:cxn>
                <a:cxn ang="0">
                  <a:pos x="417" y="146"/>
                </a:cxn>
                <a:cxn ang="0">
                  <a:pos x="415" y="99"/>
                </a:cxn>
                <a:cxn ang="0">
                  <a:pos x="421" y="66"/>
                </a:cxn>
                <a:cxn ang="0">
                  <a:pos x="424" y="57"/>
                </a:cxn>
                <a:cxn ang="0">
                  <a:pos x="375" y="28"/>
                </a:cxn>
                <a:cxn ang="0">
                  <a:pos x="348" y="7"/>
                </a:cxn>
                <a:cxn ang="0">
                  <a:pos x="329" y="43"/>
                </a:cxn>
                <a:cxn ang="0">
                  <a:pos x="299" y="99"/>
                </a:cxn>
                <a:cxn ang="0">
                  <a:pos x="255" y="158"/>
                </a:cxn>
                <a:cxn ang="0">
                  <a:pos x="202" y="209"/>
                </a:cxn>
                <a:cxn ang="0">
                  <a:pos x="137" y="245"/>
                </a:cxn>
                <a:cxn ang="0">
                  <a:pos x="86" y="285"/>
                </a:cxn>
                <a:cxn ang="0">
                  <a:pos x="48" y="336"/>
                </a:cxn>
                <a:cxn ang="0">
                  <a:pos x="21" y="395"/>
                </a:cxn>
                <a:cxn ang="0">
                  <a:pos x="6" y="458"/>
                </a:cxn>
                <a:cxn ang="0">
                  <a:pos x="0" y="523"/>
                </a:cxn>
              </a:cxnLst>
              <a:rect l="0" t="0" r="r" b="b"/>
              <a:pathLst>
                <a:path w="535" h="663">
                  <a:moveTo>
                    <a:pt x="23" y="507"/>
                  </a:moveTo>
                  <a:lnTo>
                    <a:pt x="23" y="502"/>
                  </a:lnTo>
                  <a:lnTo>
                    <a:pt x="23" y="494"/>
                  </a:lnTo>
                  <a:lnTo>
                    <a:pt x="23" y="488"/>
                  </a:lnTo>
                  <a:lnTo>
                    <a:pt x="23" y="483"/>
                  </a:lnTo>
                  <a:lnTo>
                    <a:pt x="23" y="475"/>
                  </a:lnTo>
                  <a:lnTo>
                    <a:pt x="27" y="471"/>
                  </a:lnTo>
                  <a:lnTo>
                    <a:pt x="27" y="468"/>
                  </a:lnTo>
                  <a:lnTo>
                    <a:pt x="27" y="462"/>
                  </a:lnTo>
                  <a:lnTo>
                    <a:pt x="27" y="456"/>
                  </a:lnTo>
                  <a:lnTo>
                    <a:pt x="31" y="450"/>
                  </a:lnTo>
                  <a:lnTo>
                    <a:pt x="31" y="443"/>
                  </a:lnTo>
                  <a:lnTo>
                    <a:pt x="33" y="433"/>
                  </a:lnTo>
                  <a:lnTo>
                    <a:pt x="33" y="424"/>
                  </a:lnTo>
                  <a:lnTo>
                    <a:pt x="37" y="414"/>
                  </a:lnTo>
                  <a:lnTo>
                    <a:pt x="38" y="403"/>
                  </a:lnTo>
                  <a:lnTo>
                    <a:pt x="42" y="393"/>
                  </a:lnTo>
                  <a:lnTo>
                    <a:pt x="46" y="380"/>
                  </a:lnTo>
                  <a:lnTo>
                    <a:pt x="52" y="371"/>
                  </a:lnTo>
                  <a:lnTo>
                    <a:pt x="57" y="359"/>
                  </a:lnTo>
                  <a:lnTo>
                    <a:pt x="63" y="348"/>
                  </a:lnTo>
                  <a:lnTo>
                    <a:pt x="69" y="338"/>
                  </a:lnTo>
                  <a:lnTo>
                    <a:pt x="78" y="329"/>
                  </a:lnTo>
                  <a:lnTo>
                    <a:pt x="86" y="317"/>
                  </a:lnTo>
                  <a:lnTo>
                    <a:pt x="94" y="310"/>
                  </a:lnTo>
                  <a:lnTo>
                    <a:pt x="99" y="300"/>
                  </a:lnTo>
                  <a:lnTo>
                    <a:pt x="107" y="294"/>
                  </a:lnTo>
                  <a:lnTo>
                    <a:pt x="116" y="283"/>
                  </a:lnTo>
                  <a:lnTo>
                    <a:pt x="126" y="275"/>
                  </a:lnTo>
                  <a:lnTo>
                    <a:pt x="134" y="268"/>
                  </a:lnTo>
                  <a:lnTo>
                    <a:pt x="143" y="260"/>
                  </a:lnTo>
                  <a:lnTo>
                    <a:pt x="153" y="255"/>
                  </a:lnTo>
                  <a:lnTo>
                    <a:pt x="164" y="249"/>
                  </a:lnTo>
                  <a:lnTo>
                    <a:pt x="172" y="245"/>
                  </a:lnTo>
                  <a:lnTo>
                    <a:pt x="179" y="239"/>
                  </a:lnTo>
                  <a:lnTo>
                    <a:pt x="187" y="232"/>
                  </a:lnTo>
                  <a:lnTo>
                    <a:pt x="198" y="226"/>
                  </a:lnTo>
                  <a:lnTo>
                    <a:pt x="208" y="217"/>
                  </a:lnTo>
                  <a:lnTo>
                    <a:pt x="219" y="207"/>
                  </a:lnTo>
                  <a:lnTo>
                    <a:pt x="230" y="196"/>
                  </a:lnTo>
                  <a:lnTo>
                    <a:pt x="242" y="186"/>
                  </a:lnTo>
                  <a:lnTo>
                    <a:pt x="253" y="173"/>
                  </a:lnTo>
                  <a:lnTo>
                    <a:pt x="265" y="161"/>
                  </a:lnTo>
                  <a:lnTo>
                    <a:pt x="276" y="148"/>
                  </a:lnTo>
                  <a:lnTo>
                    <a:pt x="288" y="135"/>
                  </a:lnTo>
                  <a:lnTo>
                    <a:pt x="297" y="121"/>
                  </a:lnTo>
                  <a:lnTo>
                    <a:pt x="308" y="108"/>
                  </a:lnTo>
                  <a:lnTo>
                    <a:pt x="316" y="95"/>
                  </a:lnTo>
                  <a:lnTo>
                    <a:pt x="324" y="83"/>
                  </a:lnTo>
                  <a:lnTo>
                    <a:pt x="320" y="95"/>
                  </a:lnTo>
                  <a:lnTo>
                    <a:pt x="314" y="108"/>
                  </a:lnTo>
                  <a:lnTo>
                    <a:pt x="312" y="127"/>
                  </a:lnTo>
                  <a:lnTo>
                    <a:pt x="305" y="148"/>
                  </a:lnTo>
                  <a:lnTo>
                    <a:pt x="299" y="173"/>
                  </a:lnTo>
                  <a:lnTo>
                    <a:pt x="291" y="199"/>
                  </a:lnTo>
                  <a:lnTo>
                    <a:pt x="286" y="228"/>
                  </a:lnTo>
                  <a:lnTo>
                    <a:pt x="278" y="255"/>
                  </a:lnTo>
                  <a:lnTo>
                    <a:pt x="272" y="281"/>
                  </a:lnTo>
                  <a:lnTo>
                    <a:pt x="265" y="306"/>
                  </a:lnTo>
                  <a:lnTo>
                    <a:pt x="259" y="329"/>
                  </a:lnTo>
                  <a:lnTo>
                    <a:pt x="255" y="348"/>
                  </a:lnTo>
                  <a:lnTo>
                    <a:pt x="253" y="365"/>
                  </a:lnTo>
                  <a:lnTo>
                    <a:pt x="251" y="374"/>
                  </a:lnTo>
                  <a:lnTo>
                    <a:pt x="253" y="382"/>
                  </a:lnTo>
                  <a:lnTo>
                    <a:pt x="257" y="386"/>
                  </a:lnTo>
                  <a:lnTo>
                    <a:pt x="265" y="390"/>
                  </a:lnTo>
                  <a:lnTo>
                    <a:pt x="276" y="395"/>
                  </a:lnTo>
                  <a:lnTo>
                    <a:pt x="289" y="401"/>
                  </a:lnTo>
                  <a:lnTo>
                    <a:pt x="301" y="403"/>
                  </a:lnTo>
                  <a:lnTo>
                    <a:pt x="312" y="405"/>
                  </a:lnTo>
                  <a:lnTo>
                    <a:pt x="320" y="403"/>
                  </a:lnTo>
                  <a:lnTo>
                    <a:pt x="327" y="399"/>
                  </a:lnTo>
                  <a:lnTo>
                    <a:pt x="327" y="393"/>
                  </a:lnTo>
                  <a:lnTo>
                    <a:pt x="329" y="380"/>
                  </a:lnTo>
                  <a:lnTo>
                    <a:pt x="333" y="363"/>
                  </a:lnTo>
                  <a:lnTo>
                    <a:pt x="341" y="340"/>
                  </a:lnTo>
                  <a:lnTo>
                    <a:pt x="345" y="313"/>
                  </a:lnTo>
                  <a:lnTo>
                    <a:pt x="352" y="285"/>
                  </a:lnTo>
                  <a:lnTo>
                    <a:pt x="360" y="255"/>
                  </a:lnTo>
                  <a:lnTo>
                    <a:pt x="367" y="226"/>
                  </a:lnTo>
                  <a:lnTo>
                    <a:pt x="373" y="194"/>
                  </a:lnTo>
                  <a:lnTo>
                    <a:pt x="381" y="165"/>
                  </a:lnTo>
                  <a:lnTo>
                    <a:pt x="386" y="137"/>
                  </a:lnTo>
                  <a:lnTo>
                    <a:pt x="394" y="114"/>
                  </a:lnTo>
                  <a:lnTo>
                    <a:pt x="398" y="91"/>
                  </a:lnTo>
                  <a:lnTo>
                    <a:pt x="402" y="76"/>
                  </a:lnTo>
                  <a:lnTo>
                    <a:pt x="404" y="66"/>
                  </a:lnTo>
                  <a:lnTo>
                    <a:pt x="405" y="64"/>
                  </a:lnTo>
                  <a:lnTo>
                    <a:pt x="415" y="62"/>
                  </a:lnTo>
                  <a:lnTo>
                    <a:pt x="413" y="68"/>
                  </a:lnTo>
                  <a:lnTo>
                    <a:pt x="411" y="74"/>
                  </a:lnTo>
                  <a:lnTo>
                    <a:pt x="409" y="81"/>
                  </a:lnTo>
                  <a:lnTo>
                    <a:pt x="405" y="91"/>
                  </a:lnTo>
                  <a:lnTo>
                    <a:pt x="404" y="104"/>
                  </a:lnTo>
                  <a:lnTo>
                    <a:pt x="402" y="118"/>
                  </a:lnTo>
                  <a:lnTo>
                    <a:pt x="404" y="135"/>
                  </a:lnTo>
                  <a:lnTo>
                    <a:pt x="404" y="152"/>
                  </a:lnTo>
                  <a:lnTo>
                    <a:pt x="407" y="171"/>
                  </a:lnTo>
                  <a:lnTo>
                    <a:pt x="409" y="192"/>
                  </a:lnTo>
                  <a:lnTo>
                    <a:pt x="419" y="215"/>
                  </a:lnTo>
                  <a:lnTo>
                    <a:pt x="428" y="236"/>
                  </a:lnTo>
                  <a:lnTo>
                    <a:pt x="440" y="258"/>
                  </a:lnTo>
                  <a:lnTo>
                    <a:pt x="455" y="283"/>
                  </a:lnTo>
                  <a:lnTo>
                    <a:pt x="476" y="308"/>
                  </a:lnTo>
                  <a:lnTo>
                    <a:pt x="493" y="331"/>
                  </a:lnTo>
                  <a:lnTo>
                    <a:pt x="508" y="357"/>
                  </a:lnTo>
                  <a:lnTo>
                    <a:pt x="518" y="384"/>
                  </a:lnTo>
                  <a:lnTo>
                    <a:pt x="523" y="412"/>
                  </a:lnTo>
                  <a:lnTo>
                    <a:pt x="527" y="441"/>
                  </a:lnTo>
                  <a:lnTo>
                    <a:pt x="527" y="469"/>
                  </a:lnTo>
                  <a:lnTo>
                    <a:pt x="525" y="496"/>
                  </a:lnTo>
                  <a:lnTo>
                    <a:pt x="523" y="525"/>
                  </a:lnTo>
                  <a:lnTo>
                    <a:pt x="518" y="547"/>
                  </a:lnTo>
                  <a:lnTo>
                    <a:pt x="510" y="572"/>
                  </a:lnTo>
                  <a:lnTo>
                    <a:pt x="504" y="593"/>
                  </a:lnTo>
                  <a:lnTo>
                    <a:pt x="499" y="610"/>
                  </a:lnTo>
                  <a:lnTo>
                    <a:pt x="493" y="625"/>
                  </a:lnTo>
                  <a:lnTo>
                    <a:pt x="489" y="635"/>
                  </a:lnTo>
                  <a:lnTo>
                    <a:pt x="485" y="642"/>
                  </a:lnTo>
                  <a:lnTo>
                    <a:pt x="485" y="646"/>
                  </a:lnTo>
                  <a:lnTo>
                    <a:pt x="499" y="663"/>
                  </a:lnTo>
                  <a:lnTo>
                    <a:pt x="499" y="660"/>
                  </a:lnTo>
                  <a:lnTo>
                    <a:pt x="501" y="654"/>
                  </a:lnTo>
                  <a:lnTo>
                    <a:pt x="504" y="642"/>
                  </a:lnTo>
                  <a:lnTo>
                    <a:pt x="510" y="627"/>
                  </a:lnTo>
                  <a:lnTo>
                    <a:pt x="516" y="608"/>
                  </a:lnTo>
                  <a:lnTo>
                    <a:pt x="521" y="587"/>
                  </a:lnTo>
                  <a:lnTo>
                    <a:pt x="525" y="565"/>
                  </a:lnTo>
                  <a:lnTo>
                    <a:pt x="531" y="540"/>
                  </a:lnTo>
                  <a:lnTo>
                    <a:pt x="535" y="511"/>
                  </a:lnTo>
                  <a:lnTo>
                    <a:pt x="535" y="483"/>
                  </a:lnTo>
                  <a:lnTo>
                    <a:pt x="535" y="454"/>
                  </a:lnTo>
                  <a:lnTo>
                    <a:pt x="531" y="424"/>
                  </a:lnTo>
                  <a:lnTo>
                    <a:pt x="525" y="393"/>
                  </a:lnTo>
                  <a:lnTo>
                    <a:pt x="518" y="365"/>
                  </a:lnTo>
                  <a:lnTo>
                    <a:pt x="504" y="336"/>
                  </a:lnTo>
                  <a:lnTo>
                    <a:pt x="487" y="310"/>
                  </a:lnTo>
                  <a:lnTo>
                    <a:pt x="468" y="283"/>
                  </a:lnTo>
                  <a:lnTo>
                    <a:pt x="453" y="258"/>
                  </a:lnTo>
                  <a:lnTo>
                    <a:pt x="442" y="232"/>
                  </a:lnTo>
                  <a:lnTo>
                    <a:pt x="432" y="209"/>
                  </a:lnTo>
                  <a:lnTo>
                    <a:pt x="424" y="186"/>
                  </a:lnTo>
                  <a:lnTo>
                    <a:pt x="421" y="165"/>
                  </a:lnTo>
                  <a:lnTo>
                    <a:pt x="417" y="146"/>
                  </a:lnTo>
                  <a:lnTo>
                    <a:pt x="417" y="129"/>
                  </a:lnTo>
                  <a:lnTo>
                    <a:pt x="415" y="112"/>
                  </a:lnTo>
                  <a:lnTo>
                    <a:pt x="415" y="99"/>
                  </a:lnTo>
                  <a:lnTo>
                    <a:pt x="417" y="85"/>
                  </a:lnTo>
                  <a:lnTo>
                    <a:pt x="419" y="76"/>
                  </a:lnTo>
                  <a:lnTo>
                    <a:pt x="421" y="66"/>
                  </a:lnTo>
                  <a:lnTo>
                    <a:pt x="423" y="61"/>
                  </a:lnTo>
                  <a:lnTo>
                    <a:pt x="424" y="57"/>
                  </a:lnTo>
                  <a:lnTo>
                    <a:pt x="424" y="57"/>
                  </a:lnTo>
                  <a:lnTo>
                    <a:pt x="405" y="49"/>
                  </a:lnTo>
                  <a:lnTo>
                    <a:pt x="409" y="30"/>
                  </a:lnTo>
                  <a:lnTo>
                    <a:pt x="375" y="28"/>
                  </a:lnTo>
                  <a:lnTo>
                    <a:pt x="354" y="0"/>
                  </a:lnTo>
                  <a:lnTo>
                    <a:pt x="352" y="2"/>
                  </a:lnTo>
                  <a:lnTo>
                    <a:pt x="348" y="7"/>
                  </a:lnTo>
                  <a:lnTo>
                    <a:pt x="345" y="17"/>
                  </a:lnTo>
                  <a:lnTo>
                    <a:pt x="339" y="30"/>
                  </a:lnTo>
                  <a:lnTo>
                    <a:pt x="329" y="43"/>
                  </a:lnTo>
                  <a:lnTo>
                    <a:pt x="322" y="61"/>
                  </a:lnTo>
                  <a:lnTo>
                    <a:pt x="310" y="78"/>
                  </a:lnTo>
                  <a:lnTo>
                    <a:pt x="299" y="99"/>
                  </a:lnTo>
                  <a:lnTo>
                    <a:pt x="284" y="116"/>
                  </a:lnTo>
                  <a:lnTo>
                    <a:pt x="270" y="137"/>
                  </a:lnTo>
                  <a:lnTo>
                    <a:pt x="255" y="158"/>
                  </a:lnTo>
                  <a:lnTo>
                    <a:pt x="238" y="177"/>
                  </a:lnTo>
                  <a:lnTo>
                    <a:pt x="219" y="194"/>
                  </a:lnTo>
                  <a:lnTo>
                    <a:pt x="202" y="209"/>
                  </a:lnTo>
                  <a:lnTo>
                    <a:pt x="179" y="224"/>
                  </a:lnTo>
                  <a:lnTo>
                    <a:pt x="160" y="236"/>
                  </a:lnTo>
                  <a:lnTo>
                    <a:pt x="137" y="245"/>
                  </a:lnTo>
                  <a:lnTo>
                    <a:pt x="118" y="256"/>
                  </a:lnTo>
                  <a:lnTo>
                    <a:pt x="101" y="270"/>
                  </a:lnTo>
                  <a:lnTo>
                    <a:pt x="86" y="285"/>
                  </a:lnTo>
                  <a:lnTo>
                    <a:pt x="71" y="300"/>
                  </a:lnTo>
                  <a:lnTo>
                    <a:pt x="57" y="319"/>
                  </a:lnTo>
                  <a:lnTo>
                    <a:pt x="48" y="336"/>
                  </a:lnTo>
                  <a:lnTo>
                    <a:pt x="38" y="355"/>
                  </a:lnTo>
                  <a:lnTo>
                    <a:pt x="29" y="374"/>
                  </a:lnTo>
                  <a:lnTo>
                    <a:pt x="21" y="395"/>
                  </a:lnTo>
                  <a:lnTo>
                    <a:pt x="14" y="416"/>
                  </a:lnTo>
                  <a:lnTo>
                    <a:pt x="10" y="437"/>
                  </a:lnTo>
                  <a:lnTo>
                    <a:pt x="6" y="458"/>
                  </a:lnTo>
                  <a:lnTo>
                    <a:pt x="2" y="479"/>
                  </a:lnTo>
                  <a:lnTo>
                    <a:pt x="0" y="500"/>
                  </a:lnTo>
                  <a:lnTo>
                    <a:pt x="0" y="523"/>
                  </a:lnTo>
                  <a:lnTo>
                    <a:pt x="23" y="507"/>
                  </a:lnTo>
                  <a:lnTo>
                    <a:pt x="23" y="5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863"/>
            <p:cNvSpPr>
              <a:spLocks/>
            </p:cNvSpPr>
            <p:nvPr/>
          </p:nvSpPr>
          <p:spPr bwMode="auto">
            <a:xfrm>
              <a:off x="5372100" y="4243388"/>
              <a:ext cx="117475" cy="65088"/>
            </a:xfrm>
            <a:custGeom>
              <a:avLst/>
              <a:gdLst/>
              <a:ahLst/>
              <a:cxnLst>
                <a:cxn ang="0">
                  <a:pos x="110" y="38"/>
                </a:cxn>
                <a:cxn ang="0">
                  <a:pos x="123" y="27"/>
                </a:cxn>
                <a:cxn ang="0">
                  <a:pos x="127" y="17"/>
                </a:cxn>
                <a:cxn ang="0">
                  <a:pos x="127" y="13"/>
                </a:cxn>
                <a:cxn ang="0">
                  <a:pos x="118" y="13"/>
                </a:cxn>
                <a:cxn ang="0">
                  <a:pos x="106" y="15"/>
                </a:cxn>
                <a:cxn ang="0">
                  <a:pos x="93" y="21"/>
                </a:cxn>
                <a:cxn ang="0">
                  <a:pos x="76" y="27"/>
                </a:cxn>
                <a:cxn ang="0">
                  <a:pos x="59" y="32"/>
                </a:cxn>
                <a:cxn ang="0">
                  <a:pos x="43" y="40"/>
                </a:cxn>
                <a:cxn ang="0">
                  <a:pos x="28" y="46"/>
                </a:cxn>
                <a:cxn ang="0">
                  <a:pos x="21" y="51"/>
                </a:cxn>
                <a:cxn ang="0">
                  <a:pos x="13" y="59"/>
                </a:cxn>
                <a:cxn ang="0">
                  <a:pos x="9" y="68"/>
                </a:cxn>
                <a:cxn ang="0">
                  <a:pos x="19" y="70"/>
                </a:cxn>
                <a:cxn ang="0">
                  <a:pos x="38" y="61"/>
                </a:cxn>
                <a:cxn ang="0">
                  <a:pos x="62" y="51"/>
                </a:cxn>
                <a:cxn ang="0">
                  <a:pos x="79" y="42"/>
                </a:cxn>
                <a:cxn ang="0">
                  <a:pos x="85" y="46"/>
                </a:cxn>
                <a:cxn ang="0">
                  <a:pos x="79" y="51"/>
                </a:cxn>
                <a:cxn ang="0">
                  <a:pos x="60" y="61"/>
                </a:cxn>
                <a:cxn ang="0">
                  <a:pos x="43" y="70"/>
                </a:cxn>
                <a:cxn ang="0">
                  <a:pos x="30" y="74"/>
                </a:cxn>
                <a:cxn ang="0">
                  <a:pos x="15" y="80"/>
                </a:cxn>
                <a:cxn ang="0">
                  <a:pos x="3" y="78"/>
                </a:cxn>
                <a:cxn ang="0">
                  <a:pos x="0" y="66"/>
                </a:cxn>
                <a:cxn ang="0">
                  <a:pos x="7" y="51"/>
                </a:cxn>
                <a:cxn ang="0">
                  <a:pos x="19" y="42"/>
                </a:cxn>
                <a:cxn ang="0">
                  <a:pos x="30" y="34"/>
                </a:cxn>
                <a:cxn ang="0">
                  <a:pos x="41" y="27"/>
                </a:cxn>
                <a:cxn ang="0">
                  <a:pos x="53" y="23"/>
                </a:cxn>
                <a:cxn ang="0">
                  <a:pos x="66" y="17"/>
                </a:cxn>
                <a:cxn ang="0">
                  <a:pos x="79" y="13"/>
                </a:cxn>
                <a:cxn ang="0">
                  <a:pos x="93" y="8"/>
                </a:cxn>
                <a:cxn ang="0">
                  <a:pos x="106" y="4"/>
                </a:cxn>
                <a:cxn ang="0">
                  <a:pos x="121" y="0"/>
                </a:cxn>
                <a:cxn ang="0">
                  <a:pos x="137" y="8"/>
                </a:cxn>
                <a:cxn ang="0">
                  <a:pos x="133" y="27"/>
                </a:cxn>
                <a:cxn ang="0">
                  <a:pos x="121" y="40"/>
                </a:cxn>
                <a:cxn ang="0">
                  <a:pos x="121" y="46"/>
                </a:cxn>
                <a:cxn ang="0">
                  <a:pos x="140" y="61"/>
                </a:cxn>
                <a:cxn ang="0">
                  <a:pos x="146" y="72"/>
                </a:cxn>
                <a:cxn ang="0">
                  <a:pos x="148" y="82"/>
                </a:cxn>
                <a:cxn ang="0">
                  <a:pos x="144" y="76"/>
                </a:cxn>
                <a:cxn ang="0">
                  <a:pos x="125" y="55"/>
                </a:cxn>
                <a:cxn ang="0">
                  <a:pos x="110" y="47"/>
                </a:cxn>
                <a:cxn ang="0">
                  <a:pos x="104" y="42"/>
                </a:cxn>
                <a:cxn ang="0">
                  <a:pos x="106" y="40"/>
                </a:cxn>
              </a:cxnLst>
              <a:rect l="0" t="0" r="r" b="b"/>
              <a:pathLst>
                <a:path w="148" h="82">
                  <a:moveTo>
                    <a:pt x="106" y="40"/>
                  </a:moveTo>
                  <a:lnTo>
                    <a:pt x="110" y="38"/>
                  </a:lnTo>
                  <a:lnTo>
                    <a:pt x="118" y="32"/>
                  </a:lnTo>
                  <a:lnTo>
                    <a:pt x="123" y="27"/>
                  </a:lnTo>
                  <a:lnTo>
                    <a:pt x="127" y="21"/>
                  </a:lnTo>
                  <a:lnTo>
                    <a:pt x="127" y="17"/>
                  </a:lnTo>
                  <a:lnTo>
                    <a:pt x="129" y="15"/>
                  </a:lnTo>
                  <a:lnTo>
                    <a:pt x="127" y="13"/>
                  </a:lnTo>
                  <a:lnTo>
                    <a:pt x="121" y="13"/>
                  </a:lnTo>
                  <a:lnTo>
                    <a:pt x="118" y="13"/>
                  </a:lnTo>
                  <a:lnTo>
                    <a:pt x="114" y="13"/>
                  </a:lnTo>
                  <a:lnTo>
                    <a:pt x="106" y="15"/>
                  </a:lnTo>
                  <a:lnTo>
                    <a:pt x="100" y="17"/>
                  </a:lnTo>
                  <a:lnTo>
                    <a:pt x="93" y="21"/>
                  </a:lnTo>
                  <a:lnTo>
                    <a:pt x="85" y="23"/>
                  </a:lnTo>
                  <a:lnTo>
                    <a:pt x="76" y="27"/>
                  </a:lnTo>
                  <a:lnTo>
                    <a:pt x="68" y="30"/>
                  </a:lnTo>
                  <a:lnTo>
                    <a:pt x="59" y="32"/>
                  </a:lnTo>
                  <a:lnTo>
                    <a:pt x="51" y="36"/>
                  </a:lnTo>
                  <a:lnTo>
                    <a:pt x="43" y="40"/>
                  </a:lnTo>
                  <a:lnTo>
                    <a:pt x="36" y="42"/>
                  </a:lnTo>
                  <a:lnTo>
                    <a:pt x="28" y="46"/>
                  </a:lnTo>
                  <a:lnTo>
                    <a:pt x="24" y="49"/>
                  </a:lnTo>
                  <a:lnTo>
                    <a:pt x="21" y="51"/>
                  </a:lnTo>
                  <a:lnTo>
                    <a:pt x="19" y="53"/>
                  </a:lnTo>
                  <a:lnTo>
                    <a:pt x="13" y="59"/>
                  </a:lnTo>
                  <a:lnTo>
                    <a:pt x="11" y="65"/>
                  </a:lnTo>
                  <a:lnTo>
                    <a:pt x="9" y="68"/>
                  </a:lnTo>
                  <a:lnTo>
                    <a:pt x="15" y="72"/>
                  </a:lnTo>
                  <a:lnTo>
                    <a:pt x="19" y="70"/>
                  </a:lnTo>
                  <a:lnTo>
                    <a:pt x="26" y="66"/>
                  </a:lnTo>
                  <a:lnTo>
                    <a:pt x="38" y="61"/>
                  </a:lnTo>
                  <a:lnTo>
                    <a:pt x="51" y="57"/>
                  </a:lnTo>
                  <a:lnTo>
                    <a:pt x="62" y="51"/>
                  </a:lnTo>
                  <a:lnTo>
                    <a:pt x="74" y="46"/>
                  </a:lnTo>
                  <a:lnTo>
                    <a:pt x="79" y="42"/>
                  </a:lnTo>
                  <a:lnTo>
                    <a:pt x="83" y="42"/>
                  </a:lnTo>
                  <a:lnTo>
                    <a:pt x="85" y="46"/>
                  </a:lnTo>
                  <a:lnTo>
                    <a:pt x="83" y="51"/>
                  </a:lnTo>
                  <a:lnTo>
                    <a:pt x="79" y="51"/>
                  </a:lnTo>
                  <a:lnTo>
                    <a:pt x="72" y="55"/>
                  </a:lnTo>
                  <a:lnTo>
                    <a:pt x="60" y="61"/>
                  </a:lnTo>
                  <a:lnTo>
                    <a:pt x="49" y="66"/>
                  </a:lnTo>
                  <a:lnTo>
                    <a:pt x="43" y="70"/>
                  </a:lnTo>
                  <a:lnTo>
                    <a:pt x="36" y="72"/>
                  </a:lnTo>
                  <a:lnTo>
                    <a:pt x="30" y="74"/>
                  </a:lnTo>
                  <a:lnTo>
                    <a:pt x="24" y="76"/>
                  </a:lnTo>
                  <a:lnTo>
                    <a:pt x="15" y="80"/>
                  </a:lnTo>
                  <a:lnTo>
                    <a:pt x="9" y="80"/>
                  </a:lnTo>
                  <a:lnTo>
                    <a:pt x="3" y="78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15" y="46"/>
                  </a:lnTo>
                  <a:lnTo>
                    <a:pt x="19" y="42"/>
                  </a:lnTo>
                  <a:lnTo>
                    <a:pt x="22" y="38"/>
                  </a:lnTo>
                  <a:lnTo>
                    <a:pt x="30" y="34"/>
                  </a:lnTo>
                  <a:lnTo>
                    <a:pt x="38" y="30"/>
                  </a:lnTo>
                  <a:lnTo>
                    <a:pt x="41" y="27"/>
                  </a:lnTo>
                  <a:lnTo>
                    <a:pt x="47" y="25"/>
                  </a:lnTo>
                  <a:lnTo>
                    <a:pt x="53" y="23"/>
                  </a:lnTo>
                  <a:lnTo>
                    <a:pt x="60" y="21"/>
                  </a:lnTo>
                  <a:lnTo>
                    <a:pt x="66" y="17"/>
                  </a:lnTo>
                  <a:lnTo>
                    <a:pt x="74" y="15"/>
                  </a:lnTo>
                  <a:lnTo>
                    <a:pt x="79" y="13"/>
                  </a:lnTo>
                  <a:lnTo>
                    <a:pt x="87" y="11"/>
                  </a:lnTo>
                  <a:lnTo>
                    <a:pt x="93" y="8"/>
                  </a:lnTo>
                  <a:lnTo>
                    <a:pt x="100" y="6"/>
                  </a:lnTo>
                  <a:lnTo>
                    <a:pt x="106" y="4"/>
                  </a:lnTo>
                  <a:lnTo>
                    <a:pt x="112" y="2"/>
                  </a:lnTo>
                  <a:lnTo>
                    <a:pt x="121" y="0"/>
                  </a:lnTo>
                  <a:lnTo>
                    <a:pt x="127" y="2"/>
                  </a:lnTo>
                  <a:lnTo>
                    <a:pt x="137" y="8"/>
                  </a:lnTo>
                  <a:lnTo>
                    <a:pt x="138" y="17"/>
                  </a:lnTo>
                  <a:lnTo>
                    <a:pt x="133" y="27"/>
                  </a:lnTo>
                  <a:lnTo>
                    <a:pt x="127" y="34"/>
                  </a:lnTo>
                  <a:lnTo>
                    <a:pt x="121" y="40"/>
                  </a:lnTo>
                  <a:lnTo>
                    <a:pt x="119" y="42"/>
                  </a:lnTo>
                  <a:lnTo>
                    <a:pt x="121" y="46"/>
                  </a:lnTo>
                  <a:lnTo>
                    <a:pt x="131" y="51"/>
                  </a:lnTo>
                  <a:lnTo>
                    <a:pt x="140" y="61"/>
                  </a:lnTo>
                  <a:lnTo>
                    <a:pt x="146" y="68"/>
                  </a:lnTo>
                  <a:lnTo>
                    <a:pt x="146" y="72"/>
                  </a:lnTo>
                  <a:lnTo>
                    <a:pt x="148" y="80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4" y="76"/>
                  </a:lnTo>
                  <a:lnTo>
                    <a:pt x="135" y="66"/>
                  </a:lnTo>
                  <a:lnTo>
                    <a:pt x="125" y="55"/>
                  </a:lnTo>
                  <a:lnTo>
                    <a:pt x="119" y="49"/>
                  </a:lnTo>
                  <a:lnTo>
                    <a:pt x="110" y="47"/>
                  </a:lnTo>
                  <a:lnTo>
                    <a:pt x="106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6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864"/>
            <p:cNvSpPr>
              <a:spLocks/>
            </p:cNvSpPr>
            <p:nvPr/>
          </p:nvSpPr>
          <p:spPr bwMode="auto">
            <a:xfrm>
              <a:off x="5368925" y="4295776"/>
              <a:ext cx="79375" cy="33338"/>
            </a:xfrm>
            <a:custGeom>
              <a:avLst/>
              <a:gdLst/>
              <a:ahLst/>
              <a:cxnLst>
                <a:cxn ang="0">
                  <a:pos x="13" y="15"/>
                </a:cxn>
                <a:cxn ang="0">
                  <a:pos x="9" y="15"/>
                </a:cxn>
                <a:cxn ang="0">
                  <a:pos x="4" y="17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13" y="40"/>
                </a:cxn>
                <a:cxn ang="0">
                  <a:pos x="21" y="40"/>
                </a:cxn>
                <a:cxn ang="0">
                  <a:pos x="28" y="41"/>
                </a:cxn>
                <a:cxn ang="0">
                  <a:pos x="34" y="40"/>
                </a:cxn>
                <a:cxn ang="0">
                  <a:pos x="42" y="40"/>
                </a:cxn>
                <a:cxn ang="0">
                  <a:pos x="51" y="40"/>
                </a:cxn>
                <a:cxn ang="0">
                  <a:pos x="63" y="40"/>
                </a:cxn>
                <a:cxn ang="0">
                  <a:pos x="72" y="36"/>
                </a:cxn>
                <a:cxn ang="0">
                  <a:pos x="82" y="36"/>
                </a:cxn>
                <a:cxn ang="0">
                  <a:pos x="87" y="34"/>
                </a:cxn>
                <a:cxn ang="0">
                  <a:pos x="91" y="32"/>
                </a:cxn>
                <a:cxn ang="0">
                  <a:pos x="89" y="26"/>
                </a:cxn>
                <a:cxn ang="0">
                  <a:pos x="85" y="26"/>
                </a:cxn>
                <a:cxn ang="0">
                  <a:pos x="80" y="26"/>
                </a:cxn>
                <a:cxn ang="0">
                  <a:pos x="74" y="26"/>
                </a:cxn>
                <a:cxn ang="0">
                  <a:pos x="64" y="28"/>
                </a:cxn>
                <a:cxn ang="0">
                  <a:pos x="55" y="30"/>
                </a:cxn>
                <a:cxn ang="0">
                  <a:pos x="44" y="30"/>
                </a:cxn>
                <a:cxn ang="0">
                  <a:pos x="34" y="30"/>
                </a:cxn>
                <a:cxn ang="0">
                  <a:pos x="26" y="30"/>
                </a:cxn>
                <a:cxn ang="0">
                  <a:pos x="23" y="30"/>
                </a:cxn>
                <a:cxn ang="0">
                  <a:pos x="15" y="26"/>
                </a:cxn>
                <a:cxn ang="0">
                  <a:pos x="19" y="20"/>
                </a:cxn>
                <a:cxn ang="0">
                  <a:pos x="25" y="17"/>
                </a:cxn>
                <a:cxn ang="0">
                  <a:pos x="38" y="15"/>
                </a:cxn>
                <a:cxn ang="0">
                  <a:pos x="47" y="11"/>
                </a:cxn>
                <a:cxn ang="0">
                  <a:pos x="55" y="11"/>
                </a:cxn>
                <a:cxn ang="0">
                  <a:pos x="59" y="9"/>
                </a:cxn>
                <a:cxn ang="0">
                  <a:pos x="64" y="9"/>
                </a:cxn>
                <a:cxn ang="0">
                  <a:pos x="70" y="9"/>
                </a:cxn>
                <a:cxn ang="0">
                  <a:pos x="80" y="9"/>
                </a:cxn>
                <a:cxn ang="0">
                  <a:pos x="85" y="7"/>
                </a:cxn>
                <a:cxn ang="0">
                  <a:pos x="93" y="7"/>
                </a:cxn>
                <a:cxn ang="0">
                  <a:pos x="95" y="7"/>
                </a:cxn>
                <a:cxn ang="0">
                  <a:pos x="99" y="7"/>
                </a:cxn>
                <a:cxn ang="0">
                  <a:pos x="99" y="1"/>
                </a:cxn>
                <a:cxn ang="0">
                  <a:pos x="95" y="0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78" y="0"/>
                </a:cxn>
                <a:cxn ang="0">
                  <a:pos x="72" y="0"/>
                </a:cxn>
                <a:cxn ang="0">
                  <a:pos x="64" y="0"/>
                </a:cxn>
                <a:cxn ang="0">
                  <a:pos x="61" y="0"/>
                </a:cxn>
                <a:cxn ang="0">
                  <a:pos x="55" y="0"/>
                </a:cxn>
                <a:cxn ang="0">
                  <a:pos x="13" y="15"/>
                </a:cxn>
                <a:cxn ang="0">
                  <a:pos x="13" y="15"/>
                </a:cxn>
              </a:cxnLst>
              <a:rect l="0" t="0" r="r" b="b"/>
              <a:pathLst>
                <a:path w="99" h="41">
                  <a:moveTo>
                    <a:pt x="13" y="15"/>
                  </a:moveTo>
                  <a:lnTo>
                    <a:pt x="9" y="15"/>
                  </a:lnTo>
                  <a:lnTo>
                    <a:pt x="4" y="17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13" y="40"/>
                  </a:lnTo>
                  <a:lnTo>
                    <a:pt x="21" y="40"/>
                  </a:lnTo>
                  <a:lnTo>
                    <a:pt x="28" y="41"/>
                  </a:lnTo>
                  <a:lnTo>
                    <a:pt x="34" y="40"/>
                  </a:lnTo>
                  <a:lnTo>
                    <a:pt x="42" y="40"/>
                  </a:lnTo>
                  <a:lnTo>
                    <a:pt x="51" y="40"/>
                  </a:lnTo>
                  <a:lnTo>
                    <a:pt x="63" y="40"/>
                  </a:lnTo>
                  <a:lnTo>
                    <a:pt x="72" y="36"/>
                  </a:lnTo>
                  <a:lnTo>
                    <a:pt x="82" y="36"/>
                  </a:lnTo>
                  <a:lnTo>
                    <a:pt x="87" y="34"/>
                  </a:lnTo>
                  <a:lnTo>
                    <a:pt x="91" y="32"/>
                  </a:lnTo>
                  <a:lnTo>
                    <a:pt x="89" y="26"/>
                  </a:lnTo>
                  <a:lnTo>
                    <a:pt x="85" y="26"/>
                  </a:lnTo>
                  <a:lnTo>
                    <a:pt x="80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55" y="30"/>
                  </a:lnTo>
                  <a:lnTo>
                    <a:pt x="44" y="30"/>
                  </a:lnTo>
                  <a:lnTo>
                    <a:pt x="34" y="30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15" y="26"/>
                  </a:lnTo>
                  <a:lnTo>
                    <a:pt x="19" y="20"/>
                  </a:lnTo>
                  <a:lnTo>
                    <a:pt x="25" y="17"/>
                  </a:lnTo>
                  <a:lnTo>
                    <a:pt x="38" y="15"/>
                  </a:lnTo>
                  <a:lnTo>
                    <a:pt x="47" y="11"/>
                  </a:lnTo>
                  <a:lnTo>
                    <a:pt x="55" y="11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70" y="9"/>
                  </a:lnTo>
                  <a:lnTo>
                    <a:pt x="80" y="9"/>
                  </a:lnTo>
                  <a:lnTo>
                    <a:pt x="85" y="7"/>
                  </a:lnTo>
                  <a:lnTo>
                    <a:pt x="93" y="7"/>
                  </a:lnTo>
                  <a:lnTo>
                    <a:pt x="95" y="7"/>
                  </a:lnTo>
                  <a:lnTo>
                    <a:pt x="99" y="7"/>
                  </a:lnTo>
                  <a:lnTo>
                    <a:pt x="99" y="1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5" y="0"/>
                  </a:lnTo>
                  <a:lnTo>
                    <a:pt x="13" y="15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865"/>
            <p:cNvSpPr>
              <a:spLocks/>
            </p:cNvSpPr>
            <p:nvPr/>
          </p:nvSpPr>
          <p:spPr bwMode="auto">
            <a:xfrm>
              <a:off x="5372100" y="4325938"/>
              <a:ext cx="123825" cy="50800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17"/>
                </a:cxn>
                <a:cxn ang="0">
                  <a:pos x="11" y="28"/>
                </a:cxn>
                <a:cxn ang="0">
                  <a:pos x="19" y="30"/>
                </a:cxn>
                <a:cxn ang="0">
                  <a:pos x="34" y="30"/>
                </a:cxn>
                <a:cxn ang="0">
                  <a:pos x="53" y="28"/>
                </a:cxn>
                <a:cxn ang="0">
                  <a:pos x="68" y="28"/>
                </a:cxn>
                <a:cxn ang="0">
                  <a:pos x="68" y="28"/>
                </a:cxn>
                <a:cxn ang="0">
                  <a:pos x="59" y="28"/>
                </a:cxn>
                <a:cxn ang="0">
                  <a:pos x="45" y="32"/>
                </a:cxn>
                <a:cxn ang="0">
                  <a:pos x="36" y="38"/>
                </a:cxn>
                <a:cxn ang="0">
                  <a:pos x="36" y="43"/>
                </a:cxn>
                <a:cxn ang="0">
                  <a:pos x="49" y="55"/>
                </a:cxn>
                <a:cxn ang="0">
                  <a:pos x="53" y="60"/>
                </a:cxn>
                <a:cxn ang="0">
                  <a:pos x="62" y="62"/>
                </a:cxn>
                <a:cxn ang="0">
                  <a:pos x="78" y="60"/>
                </a:cxn>
                <a:cxn ang="0">
                  <a:pos x="91" y="60"/>
                </a:cxn>
                <a:cxn ang="0">
                  <a:pos x="106" y="59"/>
                </a:cxn>
                <a:cxn ang="0">
                  <a:pos x="119" y="57"/>
                </a:cxn>
                <a:cxn ang="0">
                  <a:pos x="137" y="55"/>
                </a:cxn>
                <a:cxn ang="0">
                  <a:pos x="150" y="51"/>
                </a:cxn>
                <a:cxn ang="0">
                  <a:pos x="154" y="40"/>
                </a:cxn>
                <a:cxn ang="0">
                  <a:pos x="150" y="28"/>
                </a:cxn>
                <a:cxn ang="0">
                  <a:pos x="137" y="22"/>
                </a:cxn>
                <a:cxn ang="0">
                  <a:pos x="119" y="17"/>
                </a:cxn>
                <a:cxn ang="0">
                  <a:pos x="116" y="22"/>
                </a:cxn>
                <a:cxn ang="0">
                  <a:pos x="129" y="28"/>
                </a:cxn>
                <a:cxn ang="0">
                  <a:pos x="138" y="32"/>
                </a:cxn>
                <a:cxn ang="0">
                  <a:pos x="146" y="38"/>
                </a:cxn>
                <a:cxn ang="0">
                  <a:pos x="140" y="43"/>
                </a:cxn>
                <a:cxn ang="0">
                  <a:pos x="125" y="45"/>
                </a:cxn>
                <a:cxn ang="0">
                  <a:pos x="106" y="49"/>
                </a:cxn>
                <a:cxn ang="0">
                  <a:pos x="91" y="51"/>
                </a:cxn>
                <a:cxn ang="0">
                  <a:pos x="79" y="51"/>
                </a:cxn>
                <a:cxn ang="0">
                  <a:pos x="68" y="51"/>
                </a:cxn>
                <a:cxn ang="0">
                  <a:pos x="55" y="47"/>
                </a:cxn>
                <a:cxn ang="0">
                  <a:pos x="51" y="41"/>
                </a:cxn>
                <a:cxn ang="0">
                  <a:pos x="62" y="40"/>
                </a:cxn>
                <a:cxn ang="0">
                  <a:pos x="76" y="38"/>
                </a:cxn>
                <a:cxn ang="0">
                  <a:pos x="85" y="36"/>
                </a:cxn>
                <a:cxn ang="0">
                  <a:pos x="89" y="30"/>
                </a:cxn>
                <a:cxn ang="0">
                  <a:pos x="91" y="22"/>
                </a:cxn>
                <a:cxn ang="0">
                  <a:pos x="81" y="19"/>
                </a:cxn>
                <a:cxn ang="0">
                  <a:pos x="60" y="19"/>
                </a:cxn>
                <a:cxn ang="0">
                  <a:pos x="38" y="21"/>
                </a:cxn>
                <a:cxn ang="0">
                  <a:pos x="21" y="19"/>
                </a:cxn>
                <a:cxn ang="0">
                  <a:pos x="15" y="13"/>
                </a:cxn>
                <a:cxn ang="0">
                  <a:pos x="22" y="3"/>
                </a:cxn>
                <a:cxn ang="0">
                  <a:pos x="9" y="0"/>
                </a:cxn>
              </a:cxnLst>
              <a:rect l="0" t="0" r="r" b="b"/>
              <a:pathLst>
                <a:path w="156" h="64">
                  <a:moveTo>
                    <a:pt x="9" y="0"/>
                  </a:moveTo>
                  <a:lnTo>
                    <a:pt x="5" y="2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22"/>
                  </a:lnTo>
                  <a:lnTo>
                    <a:pt x="11" y="28"/>
                  </a:lnTo>
                  <a:lnTo>
                    <a:pt x="15" y="32"/>
                  </a:lnTo>
                  <a:lnTo>
                    <a:pt x="19" y="30"/>
                  </a:lnTo>
                  <a:lnTo>
                    <a:pt x="26" y="30"/>
                  </a:lnTo>
                  <a:lnTo>
                    <a:pt x="34" y="30"/>
                  </a:lnTo>
                  <a:lnTo>
                    <a:pt x="45" y="30"/>
                  </a:lnTo>
                  <a:lnTo>
                    <a:pt x="53" y="28"/>
                  </a:lnTo>
                  <a:lnTo>
                    <a:pt x="62" y="28"/>
                  </a:lnTo>
                  <a:lnTo>
                    <a:pt x="68" y="28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59" y="28"/>
                  </a:lnTo>
                  <a:lnTo>
                    <a:pt x="51" y="32"/>
                  </a:lnTo>
                  <a:lnTo>
                    <a:pt x="45" y="32"/>
                  </a:lnTo>
                  <a:lnTo>
                    <a:pt x="40" y="34"/>
                  </a:lnTo>
                  <a:lnTo>
                    <a:pt x="36" y="38"/>
                  </a:lnTo>
                  <a:lnTo>
                    <a:pt x="34" y="41"/>
                  </a:lnTo>
                  <a:lnTo>
                    <a:pt x="36" y="43"/>
                  </a:lnTo>
                  <a:lnTo>
                    <a:pt x="41" y="51"/>
                  </a:lnTo>
                  <a:lnTo>
                    <a:pt x="49" y="55"/>
                  </a:lnTo>
                  <a:lnTo>
                    <a:pt x="51" y="57"/>
                  </a:lnTo>
                  <a:lnTo>
                    <a:pt x="53" y="60"/>
                  </a:lnTo>
                  <a:lnTo>
                    <a:pt x="60" y="64"/>
                  </a:lnTo>
                  <a:lnTo>
                    <a:pt x="62" y="62"/>
                  </a:lnTo>
                  <a:lnTo>
                    <a:pt x="74" y="62"/>
                  </a:lnTo>
                  <a:lnTo>
                    <a:pt x="78" y="60"/>
                  </a:lnTo>
                  <a:lnTo>
                    <a:pt x="85" y="60"/>
                  </a:lnTo>
                  <a:lnTo>
                    <a:pt x="91" y="60"/>
                  </a:lnTo>
                  <a:lnTo>
                    <a:pt x="100" y="60"/>
                  </a:lnTo>
                  <a:lnTo>
                    <a:pt x="106" y="59"/>
                  </a:lnTo>
                  <a:lnTo>
                    <a:pt x="114" y="59"/>
                  </a:lnTo>
                  <a:lnTo>
                    <a:pt x="119" y="57"/>
                  </a:lnTo>
                  <a:lnTo>
                    <a:pt x="127" y="57"/>
                  </a:lnTo>
                  <a:lnTo>
                    <a:pt x="137" y="55"/>
                  </a:lnTo>
                  <a:lnTo>
                    <a:pt x="144" y="55"/>
                  </a:lnTo>
                  <a:lnTo>
                    <a:pt x="150" y="51"/>
                  </a:lnTo>
                  <a:lnTo>
                    <a:pt x="154" y="45"/>
                  </a:lnTo>
                  <a:lnTo>
                    <a:pt x="154" y="40"/>
                  </a:lnTo>
                  <a:lnTo>
                    <a:pt x="156" y="36"/>
                  </a:lnTo>
                  <a:lnTo>
                    <a:pt x="150" y="28"/>
                  </a:lnTo>
                  <a:lnTo>
                    <a:pt x="142" y="26"/>
                  </a:lnTo>
                  <a:lnTo>
                    <a:pt x="137" y="22"/>
                  </a:lnTo>
                  <a:lnTo>
                    <a:pt x="129" y="19"/>
                  </a:lnTo>
                  <a:lnTo>
                    <a:pt x="119" y="17"/>
                  </a:lnTo>
                  <a:lnTo>
                    <a:pt x="116" y="19"/>
                  </a:lnTo>
                  <a:lnTo>
                    <a:pt x="116" y="22"/>
                  </a:lnTo>
                  <a:lnTo>
                    <a:pt x="121" y="26"/>
                  </a:lnTo>
                  <a:lnTo>
                    <a:pt x="129" y="28"/>
                  </a:lnTo>
                  <a:lnTo>
                    <a:pt x="135" y="32"/>
                  </a:lnTo>
                  <a:lnTo>
                    <a:pt x="138" y="32"/>
                  </a:lnTo>
                  <a:lnTo>
                    <a:pt x="144" y="34"/>
                  </a:lnTo>
                  <a:lnTo>
                    <a:pt x="146" y="38"/>
                  </a:lnTo>
                  <a:lnTo>
                    <a:pt x="146" y="41"/>
                  </a:lnTo>
                  <a:lnTo>
                    <a:pt x="140" y="43"/>
                  </a:lnTo>
                  <a:lnTo>
                    <a:pt x="135" y="43"/>
                  </a:lnTo>
                  <a:lnTo>
                    <a:pt x="125" y="45"/>
                  </a:lnTo>
                  <a:lnTo>
                    <a:pt x="118" y="47"/>
                  </a:lnTo>
                  <a:lnTo>
                    <a:pt x="106" y="49"/>
                  </a:lnTo>
                  <a:lnTo>
                    <a:pt x="98" y="51"/>
                  </a:lnTo>
                  <a:lnTo>
                    <a:pt x="91" y="51"/>
                  </a:lnTo>
                  <a:lnTo>
                    <a:pt x="85" y="51"/>
                  </a:lnTo>
                  <a:lnTo>
                    <a:pt x="79" y="51"/>
                  </a:lnTo>
                  <a:lnTo>
                    <a:pt x="74" y="51"/>
                  </a:lnTo>
                  <a:lnTo>
                    <a:pt x="68" y="51"/>
                  </a:lnTo>
                  <a:lnTo>
                    <a:pt x="64" y="51"/>
                  </a:lnTo>
                  <a:lnTo>
                    <a:pt x="55" y="47"/>
                  </a:lnTo>
                  <a:lnTo>
                    <a:pt x="51" y="43"/>
                  </a:lnTo>
                  <a:lnTo>
                    <a:pt x="51" y="41"/>
                  </a:lnTo>
                  <a:lnTo>
                    <a:pt x="57" y="40"/>
                  </a:lnTo>
                  <a:lnTo>
                    <a:pt x="62" y="40"/>
                  </a:lnTo>
                  <a:lnTo>
                    <a:pt x="70" y="40"/>
                  </a:lnTo>
                  <a:lnTo>
                    <a:pt x="76" y="38"/>
                  </a:lnTo>
                  <a:lnTo>
                    <a:pt x="81" y="38"/>
                  </a:lnTo>
                  <a:lnTo>
                    <a:pt x="85" y="36"/>
                  </a:lnTo>
                  <a:lnTo>
                    <a:pt x="87" y="34"/>
                  </a:lnTo>
                  <a:lnTo>
                    <a:pt x="89" y="30"/>
                  </a:lnTo>
                  <a:lnTo>
                    <a:pt x="91" y="26"/>
                  </a:lnTo>
                  <a:lnTo>
                    <a:pt x="91" y="22"/>
                  </a:lnTo>
                  <a:lnTo>
                    <a:pt x="87" y="19"/>
                  </a:lnTo>
                  <a:lnTo>
                    <a:pt x="81" y="19"/>
                  </a:lnTo>
                  <a:lnTo>
                    <a:pt x="72" y="19"/>
                  </a:lnTo>
                  <a:lnTo>
                    <a:pt x="60" y="19"/>
                  </a:lnTo>
                  <a:lnTo>
                    <a:pt x="51" y="21"/>
                  </a:lnTo>
                  <a:lnTo>
                    <a:pt x="38" y="21"/>
                  </a:lnTo>
                  <a:lnTo>
                    <a:pt x="28" y="21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5" y="13"/>
                  </a:lnTo>
                  <a:lnTo>
                    <a:pt x="19" y="7"/>
                  </a:lnTo>
                  <a:lnTo>
                    <a:pt x="22" y="3"/>
                  </a:lnTo>
                  <a:lnTo>
                    <a:pt x="24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866"/>
            <p:cNvSpPr>
              <a:spLocks/>
            </p:cNvSpPr>
            <p:nvPr/>
          </p:nvSpPr>
          <p:spPr bwMode="auto">
            <a:xfrm>
              <a:off x="5457825" y="4292601"/>
              <a:ext cx="17462" cy="492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4"/>
                </a:cxn>
                <a:cxn ang="0">
                  <a:pos x="8" y="7"/>
                </a:cxn>
                <a:cxn ang="0">
                  <a:pos x="10" y="11"/>
                </a:cxn>
                <a:cxn ang="0">
                  <a:pos x="13" y="19"/>
                </a:cxn>
                <a:cxn ang="0">
                  <a:pos x="10" y="24"/>
                </a:cxn>
                <a:cxn ang="0">
                  <a:pos x="4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6"/>
                </a:cxn>
                <a:cxn ang="0">
                  <a:pos x="6" y="38"/>
                </a:cxn>
                <a:cxn ang="0">
                  <a:pos x="10" y="42"/>
                </a:cxn>
                <a:cxn ang="0">
                  <a:pos x="6" y="44"/>
                </a:cxn>
                <a:cxn ang="0">
                  <a:pos x="4" y="49"/>
                </a:cxn>
                <a:cxn ang="0">
                  <a:pos x="2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4" y="61"/>
                </a:cxn>
                <a:cxn ang="0">
                  <a:pos x="8" y="63"/>
                </a:cxn>
                <a:cxn ang="0">
                  <a:pos x="13" y="61"/>
                </a:cxn>
                <a:cxn ang="0">
                  <a:pos x="15" y="59"/>
                </a:cxn>
                <a:cxn ang="0">
                  <a:pos x="19" y="53"/>
                </a:cxn>
                <a:cxn ang="0">
                  <a:pos x="23" y="45"/>
                </a:cxn>
                <a:cxn ang="0">
                  <a:pos x="21" y="40"/>
                </a:cxn>
                <a:cxn ang="0">
                  <a:pos x="13" y="34"/>
                </a:cxn>
                <a:cxn ang="0">
                  <a:pos x="10" y="30"/>
                </a:cxn>
                <a:cxn ang="0">
                  <a:pos x="12" y="30"/>
                </a:cxn>
                <a:cxn ang="0">
                  <a:pos x="17" y="28"/>
                </a:cxn>
                <a:cxn ang="0">
                  <a:pos x="21" y="24"/>
                </a:cxn>
                <a:cxn ang="0">
                  <a:pos x="21" y="19"/>
                </a:cxn>
                <a:cxn ang="0">
                  <a:pos x="19" y="11"/>
                </a:cxn>
                <a:cxn ang="0">
                  <a:pos x="15" y="5"/>
                </a:cxn>
                <a:cxn ang="0">
                  <a:pos x="13" y="2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23" h="63">
                  <a:moveTo>
                    <a:pt x="4" y="2"/>
                  </a:moveTo>
                  <a:lnTo>
                    <a:pt x="4" y="4"/>
                  </a:lnTo>
                  <a:lnTo>
                    <a:pt x="8" y="7"/>
                  </a:lnTo>
                  <a:lnTo>
                    <a:pt x="10" y="11"/>
                  </a:lnTo>
                  <a:lnTo>
                    <a:pt x="13" y="19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0" y="42"/>
                  </a:lnTo>
                  <a:lnTo>
                    <a:pt x="6" y="44"/>
                  </a:lnTo>
                  <a:lnTo>
                    <a:pt x="4" y="49"/>
                  </a:lnTo>
                  <a:lnTo>
                    <a:pt x="2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4" y="61"/>
                  </a:lnTo>
                  <a:lnTo>
                    <a:pt x="8" y="63"/>
                  </a:lnTo>
                  <a:lnTo>
                    <a:pt x="13" y="61"/>
                  </a:lnTo>
                  <a:lnTo>
                    <a:pt x="15" y="59"/>
                  </a:lnTo>
                  <a:lnTo>
                    <a:pt x="19" y="53"/>
                  </a:lnTo>
                  <a:lnTo>
                    <a:pt x="23" y="45"/>
                  </a:lnTo>
                  <a:lnTo>
                    <a:pt x="21" y="40"/>
                  </a:lnTo>
                  <a:lnTo>
                    <a:pt x="13" y="34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7" y="28"/>
                  </a:lnTo>
                  <a:lnTo>
                    <a:pt x="21" y="24"/>
                  </a:lnTo>
                  <a:lnTo>
                    <a:pt x="21" y="19"/>
                  </a:lnTo>
                  <a:lnTo>
                    <a:pt x="19" y="11"/>
                  </a:lnTo>
                  <a:lnTo>
                    <a:pt x="15" y="5"/>
                  </a:lnTo>
                  <a:lnTo>
                    <a:pt x="13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867"/>
            <p:cNvSpPr>
              <a:spLocks/>
            </p:cNvSpPr>
            <p:nvPr/>
          </p:nvSpPr>
          <p:spPr bwMode="auto">
            <a:xfrm>
              <a:off x="5481637" y="4297363"/>
              <a:ext cx="34925" cy="57150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0" y="59"/>
                </a:cxn>
                <a:cxn ang="0">
                  <a:pos x="3" y="56"/>
                </a:cxn>
                <a:cxn ang="0">
                  <a:pos x="5" y="48"/>
                </a:cxn>
                <a:cxn ang="0">
                  <a:pos x="7" y="42"/>
                </a:cxn>
                <a:cxn ang="0">
                  <a:pos x="7" y="31"/>
                </a:cxn>
                <a:cxn ang="0">
                  <a:pos x="7" y="19"/>
                </a:cxn>
                <a:cxn ang="0">
                  <a:pos x="7" y="10"/>
                </a:cxn>
                <a:cxn ang="0">
                  <a:pos x="7" y="6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3" y="0"/>
                </a:cxn>
                <a:cxn ang="0">
                  <a:pos x="20" y="2"/>
                </a:cxn>
                <a:cxn ang="0">
                  <a:pos x="28" y="4"/>
                </a:cxn>
                <a:cxn ang="0">
                  <a:pos x="34" y="14"/>
                </a:cxn>
                <a:cxn ang="0">
                  <a:pos x="39" y="19"/>
                </a:cxn>
                <a:cxn ang="0">
                  <a:pos x="43" y="27"/>
                </a:cxn>
                <a:cxn ang="0">
                  <a:pos x="43" y="35"/>
                </a:cxn>
                <a:cxn ang="0">
                  <a:pos x="43" y="42"/>
                </a:cxn>
                <a:cxn ang="0">
                  <a:pos x="39" y="52"/>
                </a:cxn>
                <a:cxn ang="0">
                  <a:pos x="38" y="61"/>
                </a:cxn>
                <a:cxn ang="0">
                  <a:pos x="34" y="69"/>
                </a:cxn>
                <a:cxn ang="0">
                  <a:pos x="30" y="73"/>
                </a:cxn>
                <a:cxn ang="0">
                  <a:pos x="24" y="71"/>
                </a:cxn>
                <a:cxn ang="0">
                  <a:pos x="24" y="65"/>
                </a:cxn>
                <a:cxn ang="0">
                  <a:pos x="26" y="61"/>
                </a:cxn>
                <a:cxn ang="0">
                  <a:pos x="30" y="58"/>
                </a:cxn>
                <a:cxn ang="0">
                  <a:pos x="32" y="50"/>
                </a:cxn>
                <a:cxn ang="0">
                  <a:pos x="34" y="44"/>
                </a:cxn>
                <a:cxn ang="0">
                  <a:pos x="34" y="35"/>
                </a:cxn>
                <a:cxn ang="0">
                  <a:pos x="34" y="29"/>
                </a:cxn>
                <a:cxn ang="0">
                  <a:pos x="32" y="21"/>
                </a:cxn>
                <a:cxn ang="0">
                  <a:pos x="28" y="19"/>
                </a:cxn>
                <a:cxn ang="0">
                  <a:pos x="22" y="14"/>
                </a:cxn>
                <a:cxn ang="0">
                  <a:pos x="19" y="14"/>
                </a:cxn>
                <a:cxn ang="0">
                  <a:pos x="19" y="16"/>
                </a:cxn>
                <a:cxn ang="0">
                  <a:pos x="19" y="27"/>
                </a:cxn>
                <a:cxn ang="0">
                  <a:pos x="19" y="39"/>
                </a:cxn>
                <a:cxn ang="0">
                  <a:pos x="19" y="46"/>
                </a:cxn>
                <a:cxn ang="0">
                  <a:pos x="15" y="50"/>
                </a:cxn>
                <a:cxn ang="0">
                  <a:pos x="13" y="58"/>
                </a:cxn>
                <a:cxn ang="0">
                  <a:pos x="9" y="63"/>
                </a:cxn>
                <a:cxn ang="0">
                  <a:pos x="9" y="65"/>
                </a:cxn>
                <a:cxn ang="0">
                  <a:pos x="0" y="61"/>
                </a:cxn>
                <a:cxn ang="0">
                  <a:pos x="0" y="61"/>
                </a:cxn>
              </a:cxnLst>
              <a:rect l="0" t="0" r="r" b="b"/>
              <a:pathLst>
                <a:path w="43" h="73">
                  <a:moveTo>
                    <a:pt x="0" y="61"/>
                  </a:moveTo>
                  <a:lnTo>
                    <a:pt x="0" y="59"/>
                  </a:lnTo>
                  <a:lnTo>
                    <a:pt x="3" y="56"/>
                  </a:lnTo>
                  <a:lnTo>
                    <a:pt x="5" y="48"/>
                  </a:lnTo>
                  <a:lnTo>
                    <a:pt x="7" y="42"/>
                  </a:lnTo>
                  <a:lnTo>
                    <a:pt x="7" y="31"/>
                  </a:lnTo>
                  <a:lnTo>
                    <a:pt x="7" y="19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4"/>
                  </a:lnTo>
                  <a:lnTo>
                    <a:pt x="9" y="2"/>
                  </a:lnTo>
                  <a:lnTo>
                    <a:pt x="13" y="0"/>
                  </a:lnTo>
                  <a:lnTo>
                    <a:pt x="20" y="2"/>
                  </a:lnTo>
                  <a:lnTo>
                    <a:pt x="28" y="4"/>
                  </a:lnTo>
                  <a:lnTo>
                    <a:pt x="34" y="14"/>
                  </a:lnTo>
                  <a:lnTo>
                    <a:pt x="39" y="19"/>
                  </a:lnTo>
                  <a:lnTo>
                    <a:pt x="43" y="27"/>
                  </a:lnTo>
                  <a:lnTo>
                    <a:pt x="43" y="35"/>
                  </a:lnTo>
                  <a:lnTo>
                    <a:pt x="43" y="42"/>
                  </a:lnTo>
                  <a:lnTo>
                    <a:pt x="39" y="52"/>
                  </a:lnTo>
                  <a:lnTo>
                    <a:pt x="38" y="61"/>
                  </a:lnTo>
                  <a:lnTo>
                    <a:pt x="34" y="69"/>
                  </a:lnTo>
                  <a:lnTo>
                    <a:pt x="30" y="73"/>
                  </a:lnTo>
                  <a:lnTo>
                    <a:pt x="24" y="71"/>
                  </a:lnTo>
                  <a:lnTo>
                    <a:pt x="24" y="65"/>
                  </a:lnTo>
                  <a:lnTo>
                    <a:pt x="26" y="61"/>
                  </a:lnTo>
                  <a:lnTo>
                    <a:pt x="30" y="58"/>
                  </a:lnTo>
                  <a:lnTo>
                    <a:pt x="32" y="50"/>
                  </a:lnTo>
                  <a:lnTo>
                    <a:pt x="34" y="44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2" y="21"/>
                  </a:lnTo>
                  <a:lnTo>
                    <a:pt x="28" y="19"/>
                  </a:lnTo>
                  <a:lnTo>
                    <a:pt x="22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27"/>
                  </a:lnTo>
                  <a:lnTo>
                    <a:pt x="19" y="39"/>
                  </a:lnTo>
                  <a:lnTo>
                    <a:pt x="19" y="46"/>
                  </a:lnTo>
                  <a:lnTo>
                    <a:pt x="15" y="50"/>
                  </a:lnTo>
                  <a:lnTo>
                    <a:pt x="13" y="58"/>
                  </a:lnTo>
                  <a:lnTo>
                    <a:pt x="9" y="63"/>
                  </a:lnTo>
                  <a:lnTo>
                    <a:pt x="9" y="65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868"/>
            <p:cNvSpPr>
              <a:spLocks/>
            </p:cNvSpPr>
            <p:nvPr/>
          </p:nvSpPr>
          <p:spPr bwMode="auto">
            <a:xfrm>
              <a:off x="5380037" y="3965576"/>
              <a:ext cx="147637" cy="304800"/>
            </a:xfrm>
            <a:custGeom>
              <a:avLst/>
              <a:gdLst/>
              <a:ahLst/>
              <a:cxnLst>
                <a:cxn ang="0">
                  <a:pos x="143" y="167"/>
                </a:cxn>
                <a:cxn ang="0">
                  <a:pos x="166" y="156"/>
                </a:cxn>
                <a:cxn ang="0">
                  <a:pos x="175" y="135"/>
                </a:cxn>
                <a:cxn ang="0">
                  <a:pos x="171" y="108"/>
                </a:cxn>
                <a:cxn ang="0">
                  <a:pos x="167" y="80"/>
                </a:cxn>
                <a:cxn ang="0">
                  <a:pos x="171" y="48"/>
                </a:cxn>
                <a:cxn ang="0">
                  <a:pos x="173" y="27"/>
                </a:cxn>
                <a:cxn ang="0">
                  <a:pos x="150" y="13"/>
                </a:cxn>
                <a:cxn ang="0">
                  <a:pos x="141" y="19"/>
                </a:cxn>
                <a:cxn ang="0">
                  <a:pos x="118" y="48"/>
                </a:cxn>
                <a:cxn ang="0">
                  <a:pos x="95" y="72"/>
                </a:cxn>
                <a:cxn ang="0">
                  <a:pos x="72" y="84"/>
                </a:cxn>
                <a:cxn ang="0">
                  <a:pos x="61" y="99"/>
                </a:cxn>
                <a:cxn ang="0">
                  <a:pos x="61" y="122"/>
                </a:cxn>
                <a:cxn ang="0">
                  <a:pos x="72" y="139"/>
                </a:cxn>
                <a:cxn ang="0">
                  <a:pos x="80" y="150"/>
                </a:cxn>
                <a:cxn ang="0">
                  <a:pos x="69" y="183"/>
                </a:cxn>
                <a:cxn ang="0">
                  <a:pos x="51" y="242"/>
                </a:cxn>
                <a:cxn ang="0">
                  <a:pos x="32" y="306"/>
                </a:cxn>
                <a:cxn ang="0">
                  <a:pos x="15" y="358"/>
                </a:cxn>
                <a:cxn ang="0">
                  <a:pos x="10" y="382"/>
                </a:cxn>
                <a:cxn ang="0">
                  <a:pos x="0" y="377"/>
                </a:cxn>
                <a:cxn ang="0">
                  <a:pos x="12" y="342"/>
                </a:cxn>
                <a:cxn ang="0">
                  <a:pos x="27" y="283"/>
                </a:cxn>
                <a:cxn ang="0">
                  <a:pos x="46" y="221"/>
                </a:cxn>
                <a:cxn ang="0">
                  <a:pos x="61" y="169"/>
                </a:cxn>
                <a:cxn ang="0">
                  <a:pos x="67" y="152"/>
                </a:cxn>
                <a:cxn ang="0">
                  <a:pos x="55" y="129"/>
                </a:cxn>
                <a:cxn ang="0">
                  <a:pos x="48" y="107"/>
                </a:cxn>
                <a:cxn ang="0">
                  <a:pos x="53" y="82"/>
                </a:cxn>
                <a:cxn ang="0">
                  <a:pos x="76" y="69"/>
                </a:cxn>
                <a:cxn ang="0">
                  <a:pos x="89" y="61"/>
                </a:cxn>
                <a:cxn ang="0">
                  <a:pos x="116" y="36"/>
                </a:cxn>
                <a:cxn ang="0">
                  <a:pos x="139" y="10"/>
                </a:cxn>
                <a:cxn ang="0">
                  <a:pos x="156" y="0"/>
                </a:cxn>
                <a:cxn ang="0">
                  <a:pos x="179" y="13"/>
                </a:cxn>
                <a:cxn ang="0">
                  <a:pos x="185" y="34"/>
                </a:cxn>
                <a:cxn ang="0">
                  <a:pos x="179" y="53"/>
                </a:cxn>
                <a:cxn ang="0">
                  <a:pos x="175" y="84"/>
                </a:cxn>
                <a:cxn ang="0">
                  <a:pos x="179" y="107"/>
                </a:cxn>
                <a:cxn ang="0">
                  <a:pos x="186" y="129"/>
                </a:cxn>
                <a:cxn ang="0">
                  <a:pos x="183" y="150"/>
                </a:cxn>
                <a:cxn ang="0">
                  <a:pos x="169" y="166"/>
                </a:cxn>
                <a:cxn ang="0">
                  <a:pos x="89" y="344"/>
                </a:cxn>
                <a:cxn ang="0">
                  <a:pos x="93" y="358"/>
                </a:cxn>
              </a:cxnLst>
              <a:rect l="0" t="0" r="r" b="b"/>
              <a:pathLst>
                <a:path w="186" h="384">
                  <a:moveTo>
                    <a:pt x="93" y="358"/>
                  </a:moveTo>
                  <a:lnTo>
                    <a:pt x="80" y="346"/>
                  </a:lnTo>
                  <a:lnTo>
                    <a:pt x="143" y="167"/>
                  </a:lnTo>
                  <a:lnTo>
                    <a:pt x="147" y="167"/>
                  </a:lnTo>
                  <a:lnTo>
                    <a:pt x="154" y="164"/>
                  </a:lnTo>
                  <a:lnTo>
                    <a:pt x="166" y="156"/>
                  </a:lnTo>
                  <a:lnTo>
                    <a:pt x="173" y="148"/>
                  </a:lnTo>
                  <a:lnTo>
                    <a:pt x="175" y="141"/>
                  </a:lnTo>
                  <a:lnTo>
                    <a:pt x="175" y="135"/>
                  </a:lnTo>
                  <a:lnTo>
                    <a:pt x="175" y="128"/>
                  </a:lnTo>
                  <a:lnTo>
                    <a:pt x="175" y="122"/>
                  </a:lnTo>
                  <a:lnTo>
                    <a:pt x="171" y="108"/>
                  </a:lnTo>
                  <a:lnTo>
                    <a:pt x="167" y="97"/>
                  </a:lnTo>
                  <a:lnTo>
                    <a:pt x="167" y="88"/>
                  </a:lnTo>
                  <a:lnTo>
                    <a:pt x="167" y="80"/>
                  </a:lnTo>
                  <a:lnTo>
                    <a:pt x="167" y="69"/>
                  </a:lnTo>
                  <a:lnTo>
                    <a:pt x="169" y="59"/>
                  </a:lnTo>
                  <a:lnTo>
                    <a:pt x="171" y="48"/>
                  </a:lnTo>
                  <a:lnTo>
                    <a:pt x="171" y="38"/>
                  </a:lnTo>
                  <a:lnTo>
                    <a:pt x="171" y="31"/>
                  </a:lnTo>
                  <a:lnTo>
                    <a:pt x="173" y="27"/>
                  </a:lnTo>
                  <a:lnTo>
                    <a:pt x="167" y="19"/>
                  </a:lnTo>
                  <a:lnTo>
                    <a:pt x="158" y="17"/>
                  </a:lnTo>
                  <a:lnTo>
                    <a:pt x="150" y="13"/>
                  </a:lnTo>
                  <a:lnTo>
                    <a:pt x="147" y="13"/>
                  </a:lnTo>
                  <a:lnTo>
                    <a:pt x="145" y="15"/>
                  </a:lnTo>
                  <a:lnTo>
                    <a:pt x="141" y="19"/>
                  </a:lnTo>
                  <a:lnTo>
                    <a:pt x="133" y="27"/>
                  </a:lnTo>
                  <a:lnTo>
                    <a:pt x="128" y="38"/>
                  </a:lnTo>
                  <a:lnTo>
                    <a:pt x="118" y="48"/>
                  </a:lnTo>
                  <a:lnTo>
                    <a:pt x="110" y="57"/>
                  </a:lnTo>
                  <a:lnTo>
                    <a:pt x="101" y="65"/>
                  </a:lnTo>
                  <a:lnTo>
                    <a:pt x="95" y="72"/>
                  </a:lnTo>
                  <a:lnTo>
                    <a:pt x="86" y="74"/>
                  </a:lnTo>
                  <a:lnTo>
                    <a:pt x="80" y="78"/>
                  </a:lnTo>
                  <a:lnTo>
                    <a:pt x="72" y="84"/>
                  </a:lnTo>
                  <a:lnTo>
                    <a:pt x="67" y="88"/>
                  </a:lnTo>
                  <a:lnTo>
                    <a:pt x="63" y="93"/>
                  </a:lnTo>
                  <a:lnTo>
                    <a:pt x="61" y="99"/>
                  </a:lnTo>
                  <a:lnTo>
                    <a:pt x="59" y="107"/>
                  </a:lnTo>
                  <a:lnTo>
                    <a:pt x="61" y="114"/>
                  </a:lnTo>
                  <a:lnTo>
                    <a:pt x="61" y="122"/>
                  </a:lnTo>
                  <a:lnTo>
                    <a:pt x="65" y="129"/>
                  </a:lnTo>
                  <a:lnTo>
                    <a:pt x="69" y="133"/>
                  </a:lnTo>
                  <a:lnTo>
                    <a:pt x="72" y="139"/>
                  </a:lnTo>
                  <a:lnTo>
                    <a:pt x="76" y="147"/>
                  </a:lnTo>
                  <a:lnTo>
                    <a:pt x="80" y="148"/>
                  </a:lnTo>
                  <a:lnTo>
                    <a:pt x="80" y="150"/>
                  </a:lnTo>
                  <a:lnTo>
                    <a:pt x="76" y="158"/>
                  </a:lnTo>
                  <a:lnTo>
                    <a:pt x="72" y="167"/>
                  </a:lnTo>
                  <a:lnTo>
                    <a:pt x="69" y="183"/>
                  </a:lnTo>
                  <a:lnTo>
                    <a:pt x="63" y="200"/>
                  </a:lnTo>
                  <a:lnTo>
                    <a:pt x="57" y="221"/>
                  </a:lnTo>
                  <a:lnTo>
                    <a:pt x="51" y="242"/>
                  </a:lnTo>
                  <a:lnTo>
                    <a:pt x="46" y="264"/>
                  </a:lnTo>
                  <a:lnTo>
                    <a:pt x="40" y="285"/>
                  </a:lnTo>
                  <a:lnTo>
                    <a:pt x="32" y="306"/>
                  </a:lnTo>
                  <a:lnTo>
                    <a:pt x="27" y="327"/>
                  </a:lnTo>
                  <a:lnTo>
                    <a:pt x="21" y="344"/>
                  </a:lnTo>
                  <a:lnTo>
                    <a:pt x="15" y="358"/>
                  </a:lnTo>
                  <a:lnTo>
                    <a:pt x="12" y="371"/>
                  </a:lnTo>
                  <a:lnTo>
                    <a:pt x="10" y="379"/>
                  </a:lnTo>
                  <a:lnTo>
                    <a:pt x="10" y="382"/>
                  </a:lnTo>
                  <a:lnTo>
                    <a:pt x="4" y="384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2" y="369"/>
                  </a:lnTo>
                  <a:lnTo>
                    <a:pt x="6" y="356"/>
                  </a:lnTo>
                  <a:lnTo>
                    <a:pt x="12" y="342"/>
                  </a:lnTo>
                  <a:lnTo>
                    <a:pt x="15" y="323"/>
                  </a:lnTo>
                  <a:lnTo>
                    <a:pt x="21" y="306"/>
                  </a:lnTo>
                  <a:lnTo>
                    <a:pt x="27" y="283"/>
                  </a:lnTo>
                  <a:lnTo>
                    <a:pt x="34" y="264"/>
                  </a:lnTo>
                  <a:lnTo>
                    <a:pt x="40" y="242"/>
                  </a:lnTo>
                  <a:lnTo>
                    <a:pt x="46" y="221"/>
                  </a:lnTo>
                  <a:lnTo>
                    <a:pt x="51" y="202"/>
                  </a:lnTo>
                  <a:lnTo>
                    <a:pt x="57" y="185"/>
                  </a:lnTo>
                  <a:lnTo>
                    <a:pt x="61" y="169"/>
                  </a:lnTo>
                  <a:lnTo>
                    <a:pt x="65" y="160"/>
                  </a:lnTo>
                  <a:lnTo>
                    <a:pt x="67" y="152"/>
                  </a:lnTo>
                  <a:lnTo>
                    <a:pt x="67" y="152"/>
                  </a:lnTo>
                  <a:lnTo>
                    <a:pt x="65" y="147"/>
                  </a:lnTo>
                  <a:lnTo>
                    <a:pt x="59" y="137"/>
                  </a:lnTo>
                  <a:lnTo>
                    <a:pt x="55" y="129"/>
                  </a:lnTo>
                  <a:lnTo>
                    <a:pt x="51" y="122"/>
                  </a:lnTo>
                  <a:lnTo>
                    <a:pt x="50" y="114"/>
                  </a:lnTo>
                  <a:lnTo>
                    <a:pt x="48" y="107"/>
                  </a:lnTo>
                  <a:lnTo>
                    <a:pt x="46" y="97"/>
                  </a:lnTo>
                  <a:lnTo>
                    <a:pt x="50" y="89"/>
                  </a:lnTo>
                  <a:lnTo>
                    <a:pt x="53" y="82"/>
                  </a:lnTo>
                  <a:lnTo>
                    <a:pt x="61" y="78"/>
                  </a:lnTo>
                  <a:lnTo>
                    <a:pt x="67" y="72"/>
                  </a:lnTo>
                  <a:lnTo>
                    <a:pt x="76" y="69"/>
                  </a:lnTo>
                  <a:lnTo>
                    <a:pt x="82" y="67"/>
                  </a:lnTo>
                  <a:lnTo>
                    <a:pt x="86" y="67"/>
                  </a:lnTo>
                  <a:lnTo>
                    <a:pt x="89" y="61"/>
                  </a:lnTo>
                  <a:lnTo>
                    <a:pt x="97" y="55"/>
                  </a:lnTo>
                  <a:lnTo>
                    <a:pt x="105" y="46"/>
                  </a:lnTo>
                  <a:lnTo>
                    <a:pt x="116" y="36"/>
                  </a:lnTo>
                  <a:lnTo>
                    <a:pt x="124" y="27"/>
                  </a:lnTo>
                  <a:lnTo>
                    <a:pt x="133" y="17"/>
                  </a:lnTo>
                  <a:lnTo>
                    <a:pt x="139" y="10"/>
                  </a:lnTo>
                  <a:lnTo>
                    <a:pt x="145" y="8"/>
                  </a:lnTo>
                  <a:lnTo>
                    <a:pt x="148" y="2"/>
                  </a:lnTo>
                  <a:lnTo>
                    <a:pt x="156" y="0"/>
                  </a:lnTo>
                  <a:lnTo>
                    <a:pt x="164" y="2"/>
                  </a:lnTo>
                  <a:lnTo>
                    <a:pt x="173" y="8"/>
                  </a:lnTo>
                  <a:lnTo>
                    <a:pt x="179" y="13"/>
                  </a:lnTo>
                  <a:lnTo>
                    <a:pt x="183" y="19"/>
                  </a:lnTo>
                  <a:lnTo>
                    <a:pt x="183" y="27"/>
                  </a:lnTo>
                  <a:lnTo>
                    <a:pt x="185" y="34"/>
                  </a:lnTo>
                  <a:lnTo>
                    <a:pt x="183" y="38"/>
                  </a:lnTo>
                  <a:lnTo>
                    <a:pt x="181" y="44"/>
                  </a:lnTo>
                  <a:lnTo>
                    <a:pt x="179" y="53"/>
                  </a:lnTo>
                  <a:lnTo>
                    <a:pt x="179" y="63"/>
                  </a:lnTo>
                  <a:lnTo>
                    <a:pt x="177" y="72"/>
                  </a:lnTo>
                  <a:lnTo>
                    <a:pt x="175" y="84"/>
                  </a:lnTo>
                  <a:lnTo>
                    <a:pt x="175" y="89"/>
                  </a:lnTo>
                  <a:lnTo>
                    <a:pt x="177" y="97"/>
                  </a:lnTo>
                  <a:lnTo>
                    <a:pt x="179" y="107"/>
                  </a:lnTo>
                  <a:lnTo>
                    <a:pt x="183" y="118"/>
                  </a:lnTo>
                  <a:lnTo>
                    <a:pt x="185" y="124"/>
                  </a:lnTo>
                  <a:lnTo>
                    <a:pt x="186" y="129"/>
                  </a:lnTo>
                  <a:lnTo>
                    <a:pt x="186" y="137"/>
                  </a:lnTo>
                  <a:lnTo>
                    <a:pt x="186" y="145"/>
                  </a:lnTo>
                  <a:lnTo>
                    <a:pt x="183" y="150"/>
                  </a:lnTo>
                  <a:lnTo>
                    <a:pt x="179" y="156"/>
                  </a:lnTo>
                  <a:lnTo>
                    <a:pt x="175" y="162"/>
                  </a:lnTo>
                  <a:lnTo>
                    <a:pt x="169" y="166"/>
                  </a:lnTo>
                  <a:lnTo>
                    <a:pt x="158" y="169"/>
                  </a:lnTo>
                  <a:lnTo>
                    <a:pt x="147" y="177"/>
                  </a:lnTo>
                  <a:lnTo>
                    <a:pt x="89" y="344"/>
                  </a:lnTo>
                  <a:lnTo>
                    <a:pt x="107" y="358"/>
                  </a:lnTo>
                  <a:lnTo>
                    <a:pt x="95" y="361"/>
                  </a:lnTo>
                  <a:lnTo>
                    <a:pt x="93" y="358"/>
                  </a:lnTo>
                  <a:lnTo>
                    <a:pt x="93" y="3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869"/>
            <p:cNvSpPr>
              <a:spLocks/>
            </p:cNvSpPr>
            <p:nvPr/>
          </p:nvSpPr>
          <p:spPr bwMode="auto">
            <a:xfrm>
              <a:off x="5434012" y="4238626"/>
              <a:ext cx="1587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25"/>
                </a:cxn>
                <a:cxn ang="0">
                  <a:pos x="9" y="25"/>
                </a:cxn>
                <a:cxn ang="0">
                  <a:pos x="19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25">
                  <a:moveTo>
                    <a:pt x="11" y="0"/>
                  </a:moveTo>
                  <a:lnTo>
                    <a:pt x="0" y="25"/>
                  </a:lnTo>
                  <a:lnTo>
                    <a:pt x="9" y="25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870"/>
            <p:cNvSpPr>
              <a:spLocks/>
            </p:cNvSpPr>
            <p:nvPr/>
          </p:nvSpPr>
          <p:spPr bwMode="auto">
            <a:xfrm>
              <a:off x="5364162" y="4208463"/>
              <a:ext cx="31750" cy="42863"/>
            </a:xfrm>
            <a:custGeom>
              <a:avLst/>
              <a:gdLst/>
              <a:ahLst/>
              <a:cxnLst>
                <a:cxn ang="0">
                  <a:pos x="40" y="17"/>
                </a:cxn>
                <a:cxn ang="0">
                  <a:pos x="36" y="15"/>
                </a:cxn>
                <a:cxn ang="0">
                  <a:pos x="31" y="10"/>
                </a:cxn>
                <a:cxn ang="0">
                  <a:pos x="21" y="4"/>
                </a:cxn>
                <a:cxn ang="0">
                  <a:pos x="17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2" y="17"/>
                </a:cxn>
                <a:cxn ang="0">
                  <a:pos x="2" y="23"/>
                </a:cxn>
                <a:cxn ang="0">
                  <a:pos x="6" y="31"/>
                </a:cxn>
                <a:cxn ang="0">
                  <a:pos x="12" y="36"/>
                </a:cxn>
                <a:cxn ang="0">
                  <a:pos x="17" y="42"/>
                </a:cxn>
                <a:cxn ang="0">
                  <a:pos x="25" y="52"/>
                </a:cxn>
                <a:cxn ang="0">
                  <a:pos x="31" y="55"/>
                </a:cxn>
                <a:cxn ang="0">
                  <a:pos x="34" y="46"/>
                </a:cxn>
                <a:cxn ang="0">
                  <a:pos x="31" y="42"/>
                </a:cxn>
                <a:cxn ang="0">
                  <a:pos x="23" y="36"/>
                </a:cxn>
                <a:cxn ang="0">
                  <a:pos x="15" y="27"/>
                </a:cxn>
                <a:cxn ang="0">
                  <a:pos x="14" y="17"/>
                </a:cxn>
                <a:cxn ang="0">
                  <a:pos x="15" y="12"/>
                </a:cxn>
                <a:cxn ang="0">
                  <a:pos x="21" y="12"/>
                </a:cxn>
                <a:cxn ang="0">
                  <a:pos x="23" y="14"/>
                </a:cxn>
                <a:cxn ang="0">
                  <a:pos x="31" y="19"/>
                </a:cxn>
                <a:cxn ang="0">
                  <a:pos x="36" y="25"/>
                </a:cxn>
                <a:cxn ang="0">
                  <a:pos x="40" y="27"/>
                </a:cxn>
                <a:cxn ang="0">
                  <a:pos x="40" y="17"/>
                </a:cxn>
                <a:cxn ang="0">
                  <a:pos x="40" y="17"/>
                </a:cxn>
              </a:cxnLst>
              <a:rect l="0" t="0" r="r" b="b"/>
              <a:pathLst>
                <a:path w="40" h="55">
                  <a:moveTo>
                    <a:pt x="40" y="17"/>
                  </a:moveTo>
                  <a:lnTo>
                    <a:pt x="36" y="15"/>
                  </a:lnTo>
                  <a:lnTo>
                    <a:pt x="31" y="10"/>
                  </a:lnTo>
                  <a:lnTo>
                    <a:pt x="21" y="4"/>
                  </a:lnTo>
                  <a:lnTo>
                    <a:pt x="17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2" y="17"/>
                  </a:lnTo>
                  <a:lnTo>
                    <a:pt x="2" y="23"/>
                  </a:lnTo>
                  <a:lnTo>
                    <a:pt x="6" y="31"/>
                  </a:lnTo>
                  <a:lnTo>
                    <a:pt x="12" y="36"/>
                  </a:lnTo>
                  <a:lnTo>
                    <a:pt x="17" y="42"/>
                  </a:lnTo>
                  <a:lnTo>
                    <a:pt x="25" y="52"/>
                  </a:lnTo>
                  <a:lnTo>
                    <a:pt x="31" y="55"/>
                  </a:lnTo>
                  <a:lnTo>
                    <a:pt x="34" y="46"/>
                  </a:lnTo>
                  <a:lnTo>
                    <a:pt x="31" y="42"/>
                  </a:lnTo>
                  <a:lnTo>
                    <a:pt x="23" y="36"/>
                  </a:lnTo>
                  <a:lnTo>
                    <a:pt x="15" y="27"/>
                  </a:lnTo>
                  <a:lnTo>
                    <a:pt x="14" y="17"/>
                  </a:lnTo>
                  <a:lnTo>
                    <a:pt x="15" y="12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31" y="19"/>
                  </a:lnTo>
                  <a:lnTo>
                    <a:pt x="36" y="25"/>
                  </a:lnTo>
                  <a:lnTo>
                    <a:pt x="40" y="27"/>
                  </a:lnTo>
                  <a:lnTo>
                    <a:pt x="40" y="17"/>
                  </a:lnTo>
                  <a:lnTo>
                    <a:pt x="4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871"/>
            <p:cNvSpPr>
              <a:spLocks/>
            </p:cNvSpPr>
            <p:nvPr/>
          </p:nvSpPr>
          <p:spPr bwMode="auto">
            <a:xfrm>
              <a:off x="5389562" y="4022726"/>
              <a:ext cx="114300" cy="252413"/>
            </a:xfrm>
            <a:custGeom>
              <a:avLst/>
              <a:gdLst/>
              <a:ahLst/>
              <a:cxnLst>
                <a:cxn ang="0">
                  <a:pos x="0" y="314"/>
                </a:cxn>
                <a:cxn ang="0">
                  <a:pos x="104" y="0"/>
                </a:cxn>
                <a:cxn ang="0">
                  <a:pos x="144" y="16"/>
                </a:cxn>
                <a:cxn ang="0">
                  <a:pos x="49" y="305"/>
                </a:cxn>
                <a:cxn ang="0">
                  <a:pos x="9" y="320"/>
                </a:cxn>
                <a:cxn ang="0">
                  <a:pos x="0" y="314"/>
                </a:cxn>
                <a:cxn ang="0">
                  <a:pos x="0" y="314"/>
                </a:cxn>
              </a:cxnLst>
              <a:rect l="0" t="0" r="r" b="b"/>
              <a:pathLst>
                <a:path w="144" h="320">
                  <a:moveTo>
                    <a:pt x="0" y="314"/>
                  </a:moveTo>
                  <a:lnTo>
                    <a:pt x="104" y="0"/>
                  </a:lnTo>
                  <a:lnTo>
                    <a:pt x="144" y="16"/>
                  </a:lnTo>
                  <a:lnTo>
                    <a:pt x="49" y="305"/>
                  </a:lnTo>
                  <a:lnTo>
                    <a:pt x="9" y="320"/>
                  </a:lnTo>
                  <a:lnTo>
                    <a:pt x="0" y="314"/>
                  </a:lnTo>
                  <a:lnTo>
                    <a:pt x="0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872"/>
            <p:cNvSpPr>
              <a:spLocks/>
            </p:cNvSpPr>
            <p:nvPr/>
          </p:nvSpPr>
          <p:spPr bwMode="auto">
            <a:xfrm>
              <a:off x="5419725" y="4368801"/>
              <a:ext cx="74612" cy="109538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123"/>
                </a:cxn>
                <a:cxn ang="0">
                  <a:pos x="5" y="123"/>
                </a:cxn>
                <a:cxn ang="0">
                  <a:pos x="11" y="121"/>
                </a:cxn>
                <a:cxn ang="0">
                  <a:pos x="20" y="121"/>
                </a:cxn>
                <a:cxn ang="0">
                  <a:pos x="30" y="116"/>
                </a:cxn>
                <a:cxn ang="0">
                  <a:pos x="41" y="112"/>
                </a:cxn>
                <a:cxn ang="0">
                  <a:pos x="51" y="104"/>
                </a:cxn>
                <a:cxn ang="0">
                  <a:pos x="60" y="97"/>
                </a:cxn>
                <a:cxn ang="0">
                  <a:pos x="68" y="87"/>
                </a:cxn>
                <a:cxn ang="0">
                  <a:pos x="74" y="78"/>
                </a:cxn>
                <a:cxn ang="0">
                  <a:pos x="78" y="70"/>
                </a:cxn>
                <a:cxn ang="0">
                  <a:pos x="81" y="66"/>
                </a:cxn>
                <a:cxn ang="0">
                  <a:pos x="83" y="53"/>
                </a:cxn>
                <a:cxn ang="0">
                  <a:pos x="83" y="43"/>
                </a:cxn>
                <a:cxn ang="0">
                  <a:pos x="79" y="38"/>
                </a:cxn>
                <a:cxn ang="0">
                  <a:pos x="76" y="32"/>
                </a:cxn>
                <a:cxn ang="0">
                  <a:pos x="72" y="24"/>
                </a:cxn>
                <a:cxn ang="0">
                  <a:pos x="66" y="17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70" y="0"/>
                </a:cxn>
                <a:cxn ang="0">
                  <a:pos x="74" y="4"/>
                </a:cxn>
                <a:cxn ang="0">
                  <a:pos x="78" y="7"/>
                </a:cxn>
                <a:cxn ang="0">
                  <a:pos x="81" y="13"/>
                </a:cxn>
                <a:cxn ang="0">
                  <a:pos x="85" y="19"/>
                </a:cxn>
                <a:cxn ang="0">
                  <a:pos x="89" y="28"/>
                </a:cxn>
                <a:cxn ang="0">
                  <a:pos x="91" y="40"/>
                </a:cxn>
                <a:cxn ang="0">
                  <a:pos x="95" y="53"/>
                </a:cxn>
                <a:cxn ang="0">
                  <a:pos x="93" y="63"/>
                </a:cxn>
                <a:cxn ang="0">
                  <a:pos x="91" y="74"/>
                </a:cxn>
                <a:cxn ang="0">
                  <a:pos x="87" y="82"/>
                </a:cxn>
                <a:cxn ang="0">
                  <a:pos x="85" y="91"/>
                </a:cxn>
                <a:cxn ang="0">
                  <a:pos x="78" y="97"/>
                </a:cxn>
                <a:cxn ang="0">
                  <a:pos x="74" y="102"/>
                </a:cxn>
                <a:cxn ang="0">
                  <a:pos x="70" y="106"/>
                </a:cxn>
                <a:cxn ang="0">
                  <a:pos x="64" y="112"/>
                </a:cxn>
                <a:cxn ang="0">
                  <a:pos x="57" y="114"/>
                </a:cxn>
                <a:cxn ang="0">
                  <a:pos x="47" y="120"/>
                </a:cxn>
                <a:cxn ang="0">
                  <a:pos x="38" y="123"/>
                </a:cxn>
                <a:cxn ang="0">
                  <a:pos x="28" y="127"/>
                </a:cxn>
                <a:cxn ang="0">
                  <a:pos x="17" y="131"/>
                </a:cxn>
                <a:cxn ang="0">
                  <a:pos x="9" y="133"/>
                </a:cxn>
                <a:cxn ang="0">
                  <a:pos x="3" y="135"/>
                </a:cxn>
                <a:cxn ang="0">
                  <a:pos x="1" y="137"/>
                </a:cxn>
                <a:cxn ang="0">
                  <a:pos x="0" y="123"/>
                </a:cxn>
                <a:cxn ang="0">
                  <a:pos x="0" y="123"/>
                </a:cxn>
              </a:cxnLst>
              <a:rect l="0" t="0" r="r" b="b"/>
              <a:pathLst>
                <a:path w="95" h="137">
                  <a:moveTo>
                    <a:pt x="0" y="123"/>
                  </a:moveTo>
                  <a:lnTo>
                    <a:pt x="0" y="123"/>
                  </a:lnTo>
                  <a:lnTo>
                    <a:pt x="5" y="123"/>
                  </a:lnTo>
                  <a:lnTo>
                    <a:pt x="11" y="121"/>
                  </a:lnTo>
                  <a:lnTo>
                    <a:pt x="20" y="121"/>
                  </a:lnTo>
                  <a:lnTo>
                    <a:pt x="30" y="116"/>
                  </a:lnTo>
                  <a:lnTo>
                    <a:pt x="41" y="112"/>
                  </a:lnTo>
                  <a:lnTo>
                    <a:pt x="51" y="104"/>
                  </a:lnTo>
                  <a:lnTo>
                    <a:pt x="60" y="97"/>
                  </a:lnTo>
                  <a:lnTo>
                    <a:pt x="68" y="87"/>
                  </a:lnTo>
                  <a:lnTo>
                    <a:pt x="74" y="78"/>
                  </a:lnTo>
                  <a:lnTo>
                    <a:pt x="78" y="70"/>
                  </a:lnTo>
                  <a:lnTo>
                    <a:pt x="81" y="66"/>
                  </a:lnTo>
                  <a:lnTo>
                    <a:pt x="83" y="53"/>
                  </a:lnTo>
                  <a:lnTo>
                    <a:pt x="83" y="43"/>
                  </a:lnTo>
                  <a:lnTo>
                    <a:pt x="79" y="38"/>
                  </a:lnTo>
                  <a:lnTo>
                    <a:pt x="76" y="32"/>
                  </a:lnTo>
                  <a:lnTo>
                    <a:pt x="72" y="24"/>
                  </a:lnTo>
                  <a:lnTo>
                    <a:pt x="66" y="17"/>
                  </a:lnTo>
                  <a:lnTo>
                    <a:pt x="57" y="5"/>
                  </a:lnTo>
                  <a:lnTo>
                    <a:pt x="53" y="2"/>
                  </a:lnTo>
                  <a:lnTo>
                    <a:pt x="70" y="0"/>
                  </a:lnTo>
                  <a:lnTo>
                    <a:pt x="74" y="4"/>
                  </a:lnTo>
                  <a:lnTo>
                    <a:pt x="78" y="7"/>
                  </a:lnTo>
                  <a:lnTo>
                    <a:pt x="81" y="13"/>
                  </a:lnTo>
                  <a:lnTo>
                    <a:pt x="85" y="19"/>
                  </a:lnTo>
                  <a:lnTo>
                    <a:pt x="89" y="28"/>
                  </a:lnTo>
                  <a:lnTo>
                    <a:pt x="91" y="40"/>
                  </a:lnTo>
                  <a:lnTo>
                    <a:pt x="95" y="53"/>
                  </a:lnTo>
                  <a:lnTo>
                    <a:pt x="93" y="63"/>
                  </a:lnTo>
                  <a:lnTo>
                    <a:pt x="91" y="74"/>
                  </a:lnTo>
                  <a:lnTo>
                    <a:pt x="87" y="82"/>
                  </a:lnTo>
                  <a:lnTo>
                    <a:pt x="85" y="91"/>
                  </a:lnTo>
                  <a:lnTo>
                    <a:pt x="78" y="97"/>
                  </a:lnTo>
                  <a:lnTo>
                    <a:pt x="74" y="102"/>
                  </a:lnTo>
                  <a:lnTo>
                    <a:pt x="70" y="106"/>
                  </a:lnTo>
                  <a:lnTo>
                    <a:pt x="64" y="112"/>
                  </a:lnTo>
                  <a:lnTo>
                    <a:pt x="57" y="114"/>
                  </a:lnTo>
                  <a:lnTo>
                    <a:pt x="47" y="120"/>
                  </a:lnTo>
                  <a:lnTo>
                    <a:pt x="38" y="123"/>
                  </a:lnTo>
                  <a:lnTo>
                    <a:pt x="28" y="127"/>
                  </a:lnTo>
                  <a:lnTo>
                    <a:pt x="17" y="131"/>
                  </a:lnTo>
                  <a:lnTo>
                    <a:pt x="9" y="133"/>
                  </a:lnTo>
                  <a:lnTo>
                    <a:pt x="3" y="135"/>
                  </a:lnTo>
                  <a:lnTo>
                    <a:pt x="1" y="137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873"/>
            <p:cNvSpPr>
              <a:spLocks/>
            </p:cNvSpPr>
            <p:nvPr/>
          </p:nvSpPr>
          <p:spPr bwMode="auto">
            <a:xfrm>
              <a:off x="5472112" y="4332288"/>
              <a:ext cx="92075" cy="233363"/>
            </a:xfrm>
            <a:custGeom>
              <a:avLst/>
              <a:gdLst/>
              <a:ahLst/>
              <a:cxnLst>
                <a:cxn ang="0">
                  <a:pos x="51" y="10"/>
                </a:cxn>
                <a:cxn ang="0">
                  <a:pos x="69" y="25"/>
                </a:cxn>
                <a:cxn ang="0">
                  <a:pos x="84" y="44"/>
                </a:cxn>
                <a:cxn ang="0">
                  <a:pos x="97" y="65"/>
                </a:cxn>
                <a:cxn ang="0">
                  <a:pos x="107" y="91"/>
                </a:cxn>
                <a:cxn ang="0">
                  <a:pos x="110" y="126"/>
                </a:cxn>
                <a:cxn ang="0">
                  <a:pos x="103" y="160"/>
                </a:cxn>
                <a:cxn ang="0">
                  <a:pos x="86" y="200"/>
                </a:cxn>
                <a:cxn ang="0">
                  <a:pos x="65" y="228"/>
                </a:cxn>
                <a:cxn ang="0">
                  <a:pos x="50" y="251"/>
                </a:cxn>
                <a:cxn ang="0">
                  <a:pos x="34" y="266"/>
                </a:cxn>
                <a:cxn ang="0">
                  <a:pos x="21" y="278"/>
                </a:cxn>
                <a:cxn ang="0">
                  <a:pos x="12" y="285"/>
                </a:cxn>
                <a:cxn ang="0">
                  <a:pos x="4" y="289"/>
                </a:cxn>
                <a:cxn ang="0">
                  <a:pos x="0" y="289"/>
                </a:cxn>
                <a:cxn ang="0">
                  <a:pos x="4" y="293"/>
                </a:cxn>
                <a:cxn ang="0">
                  <a:pos x="17" y="295"/>
                </a:cxn>
                <a:cxn ang="0">
                  <a:pos x="32" y="285"/>
                </a:cxn>
                <a:cxn ang="0">
                  <a:pos x="46" y="276"/>
                </a:cxn>
                <a:cxn ang="0">
                  <a:pos x="61" y="261"/>
                </a:cxn>
                <a:cxn ang="0">
                  <a:pos x="76" y="242"/>
                </a:cxn>
                <a:cxn ang="0">
                  <a:pos x="91" y="219"/>
                </a:cxn>
                <a:cxn ang="0">
                  <a:pos x="105" y="190"/>
                </a:cxn>
                <a:cxn ang="0">
                  <a:pos x="114" y="156"/>
                </a:cxn>
                <a:cxn ang="0">
                  <a:pos x="116" y="124"/>
                </a:cxn>
                <a:cxn ang="0">
                  <a:pos x="114" y="95"/>
                </a:cxn>
                <a:cxn ang="0">
                  <a:pos x="107" y="67"/>
                </a:cxn>
                <a:cxn ang="0">
                  <a:pos x="95" y="44"/>
                </a:cxn>
                <a:cxn ang="0">
                  <a:pos x="82" y="25"/>
                </a:cxn>
                <a:cxn ang="0">
                  <a:pos x="69" y="12"/>
                </a:cxn>
                <a:cxn ang="0">
                  <a:pos x="55" y="2"/>
                </a:cxn>
                <a:cxn ang="0">
                  <a:pos x="50" y="8"/>
                </a:cxn>
              </a:cxnLst>
              <a:rect l="0" t="0" r="r" b="b"/>
              <a:pathLst>
                <a:path w="116" h="295">
                  <a:moveTo>
                    <a:pt x="50" y="8"/>
                  </a:moveTo>
                  <a:lnTo>
                    <a:pt x="51" y="10"/>
                  </a:lnTo>
                  <a:lnTo>
                    <a:pt x="63" y="19"/>
                  </a:lnTo>
                  <a:lnTo>
                    <a:pt x="69" y="25"/>
                  </a:lnTo>
                  <a:lnTo>
                    <a:pt x="76" y="34"/>
                  </a:lnTo>
                  <a:lnTo>
                    <a:pt x="84" y="44"/>
                  </a:lnTo>
                  <a:lnTo>
                    <a:pt x="91" y="55"/>
                  </a:lnTo>
                  <a:lnTo>
                    <a:pt x="97" y="65"/>
                  </a:lnTo>
                  <a:lnTo>
                    <a:pt x="105" y="80"/>
                  </a:lnTo>
                  <a:lnTo>
                    <a:pt x="107" y="91"/>
                  </a:lnTo>
                  <a:lnTo>
                    <a:pt x="110" y="109"/>
                  </a:lnTo>
                  <a:lnTo>
                    <a:pt x="110" y="126"/>
                  </a:lnTo>
                  <a:lnTo>
                    <a:pt x="109" y="143"/>
                  </a:lnTo>
                  <a:lnTo>
                    <a:pt x="103" y="160"/>
                  </a:lnTo>
                  <a:lnTo>
                    <a:pt x="95" y="181"/>
                  </a:lnTo>
                  <a:lnTo>
                    <a:pt x="86" y="200"/>
                  </a:lnTo>
                  <a:lnTo>
                    <a:pt x="74" y="215"/>
                  </a:lnTo>
                  <a:lnTo>
                    <a:pt x="65" y="228"/>
                  </a:lnTo>
                  <a:lnTo>
                    <a:pt x="59" y="242"/>
                  </a:lnTo>
                  <a:lnTo>
                    <a:pt x="50" y="251"/>
                  </a:lnTo>
                  <a:lnTo>
                    <a:pt x="42" y="261"/>
                  </a:lnTo>
                  <a:lnTo>
                    <a:pt x="34" y="266"/>
                  </a:lnTo>
                  <a:lnTo>
                    <a:pt x="29" y="274"/>
                  </a:lnTo>
                  <a:lnTo>
                    <a:pt x="21" y="278"/>
                  </a:lnTo>
                  <a:lnTo>
                    <a:pt x="15" y="284"/>
                  </a:lnTo>
                  <a:lnTo>
                    <a:pt x="12" y="285"/>
                  </a:lnTo>
                  <a:lnTo>
                    <a:pt x="8" y="287"/>
                  </a:lnTo>
                  <a:lnTo>
                    <a:pt x="4" y="289"/>
                  </a:lnTo>
                  <a:lnTo>
                    <a:pt x="2" y="289"/>
                  </a:lnTo>
                  <a:lnTo>
                    <a:pt x="0" y="289"/>
                  </a:lnTo>
                  <a:lnTo>
                    <a:pt x="0" y="291"/>
                  </a:lnTo>
                  <a:lnTo>
                    <a:pt x="4" y="293"/>
                  </a:lnTo>
                  <a:lnTo>
                    <a:pt x="12" y="295"/>
                  </a:lnTo>
                  <a:lnTo>
                    <a:pt x="17" y="295"/>
                  </a:lnTo>
                  <a:lnTo>
                    <a:pt x="29" y="289"/>
                  </a:lnTo>
                  <a:lnTo>
                    <a:pt x="32" y="285"/>
                  </a:lnTo>
                  <a:lnTo>
                    <a:pt x="40" y="282"/>
                  </a:lnTo>
                  <a:lnTo>
                    <a:pt x="46" y="276"/>
                  </a:lnTo>
                  <a:lnTo>
                    <a:pt x="55" y="270"/>
                  </a:lnTo>
                  <a:lnTo>
                    <a:pt x="61" y="261"/>
                  </a:lnTo>
                  <a:lnTo>
                    <a:pt x="69" y="251"/>
                  </a:lnTo>
                  <a:lnTo>
                    <a:pt x="76" y="242"/>
                  </a:lnTo>
                  <a:lnTo>
                    <a:pt x="84" y="232"/>
                  </a:lnTo>
                  <a:lnTo>
                    <a:pt x="91" y="219"/>
                  </a:lnTo>
                  <a:lnTo>
                    <a:pt x="97" y="206"/>
                  </a:lnTo>
                  <a:lnTo>
                    <a:pt x="105" y="190"/>
                  </a:lnTo>
                  <a:lnTo>
                    <a:pt x="110" y="175"/>
                  </a:lnTo>
                  <a:lnTo>
                    <a:pt x="114" y="156"/>
                  </a:lnTo>
                  <a:lnTo>
                    <a:pt x="116" y="141"/>
                  </a:lnTo>
                  <a:lnTo>
                    <a:pt x="116" y="124"/>
                  </a:lnTo>
                  <a:lnTo>
                    <a:pt x="116" y="111"/>
                  </a:lnTo>
                  <a:lnTo>
                    <a:pt x="114" y="95"/>
                  </a:lnTo>
                  <a:lnTo>
                    <a:pt x="110" y="82"/>
                  </a:lnTo>
                  <a:lnTo>
                    <a:pt x="107" y="67"/>
                  </a:lnTo>
                  <a:lnTo>
                    <a:pt x="103" y="57"/>
                  </a:lnTo>
                  <a:lnTo>
                    <a:pt x="95" y="44"/>
                  </a:lnTo>
                  <a:lnTo>
                    <a:pt x="89" y="34"/>
                  </a:lnTo>
                  <a:lnTo>
                    <a:pt x="82" y="25"/>
                  </a:lnTo>
                  <a:lnTo>
                    <a:pt x="76" y="19"/>
                  </a:lnTo>
                  <a:lnTo>
                    <a:pt x="69" y="12"/>
                  </a:lnTo>
                  <a:lnTo>
                    <a:pt x="63" y="6"/>
                  </a:lnTo>
                  <a:lnTo>
                    <a:pt x="55" y="2"/>
                  </a:lnTo>
                  <a:lnTo>
                    <a:pt x="50" y="0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74"/>
            <p:cNvSpPr>
              <a:spLocks/>
            </p:cNvSpPr>
            <p:nvPr/>
          </p:nvSpPr>
          <p:spPr bwMode="auto">
            <a:xfrm>
              <a:off x="4906962" y="4821238"/>
              <a:ext cx="584200" cy="742950"/>
            </a:xfrm>
            <a:custGeom>
              <a:avLst/>
              <a:gdLst/>
              <a:ahLst/>
              <a:cxnLst>
                <a:cxn ang="0">
                  <a:pos x="281" y="21"/>
                </a:cxn>
                <a:cxn ang="0">
                  <a:pos x="283" y="67"/>
                </a:cxn>
                <a:cxn ang="0">
                  <a:pos x="253" y="109"/>
                </a:cxn>
                <a:cxn ang="0">
                  <a:pos x="169" y="120"/>
                </a:cxn>
                <a:cxn ang="0">
                  <a:pos x="137" y="158"/>
                </a:cxn>
                <a:cxn ang="0">
                  <a:pos x="74" y="263"/>
                </a:cxn>
                <a:cxn ang="0">
                  <a:pos x="15" y="423"/>
                </a:cxn>
                <a:cxn ang="0">
                  <a:pos x="4" y="630"/>
                </a:cxn>
                <a:cxn ang="0">
                  <a:pos x="82" y="816"/>
                </a:cxn>
                <a:cxn ang="0">
                  <a:pos x="238" y="921"/>
                </a:cxn>
                <a:cxn ang="0">
                  <a:pos x="422" y="934"/>
                </a:cxn>
                <a:cxn ang="0">
                  <a:pos x="591" y="849"/>
                </a:cxn>
                <a:cxn ang="0">
                  <a:pos x="694" y="674"/>
                </a:cxn>
                <a:cxn ang="0">
                  <a:pos x="734" y="472"/>
                </a:cxn>
                <a:cxn ang="0">
                  <a:pos x="738" y="305"/>
                </a:cxn>
                <a:cxn ang="0">
                  <a:pos x="732" y="234"/>
                </a:cxn>
                <a:cxn ang="0">
                  <a:pos x="713" y="227"/>
                </a:cxn>
                <a:cxn ang="0">
                  <a:pos x="673" y="204"/>
                </a:cxn>
                <a:cxn ang="0">
                  <a:pos x="635" y="166"/>
                </a:cxn>
                <a:cxn ang="0">
                  <a:pos x="622" y="114"/>
                </a:cxn>
                <a:cxn ang="0">
                  <a:pos x="635" y="65"/>
                </a:cxn>
                <a:cxn ang="0">
                  <a:pos x="654" y="37"/>
                </a:cxn>
                <a:cxn ang="0">
                  <a:pos x="690" y="21"/>
                </a:cxn>
                <a:cxn ang="0">
                  <a:pos x="719" y="35"/>
                </a:cxn>
                <a:cxn ang="0">
                  <a:pos x="717" y="17"/>
                </a:cxn>
                <a:cxn ang="0">
                  <a:pos x="694" y="6"/>
                </a:cxn>
                <a:cxn ang="0">
                  <a:pos x="662" y="10"/>
                </a:cxn>
                <a:cxn ang="0">
                  <a:pos x="635" y="31"/>
                </a:cxn>
                <a:cxn ang="0">
                  <a:pos x="616" y="54"/>
                </a:cxn>
                <a:cxn ang="0">
                  <a:pos x="607" y="82"/>
                </a:cxn>
                <a:cxn ang="0">
                  <a:pos x="607" y="114"/>
                </a:cxn>
                <a:cxn ang="0">
                  <a:pos x="612" y="153"/>
                </a:cxn>
                <a:cxn ang="0">
                  <a:pos x="620" y="179"/>
                </a:cxn>
                <a:cxn ang="0">
                  <a:pos x="641" y="198"/>
                </a:cxn>
                <a:cxn ang="0">
                  <a:pos x="683" y="223"/>
                </a:cxn>
                <a:cxn ang="0">
                  <a:pos x="717" y="259"/>
                </a:cxn>
                <a:cxn ang="0">
                  <a:pos x="719" y="392"/>
                </a:cxn>
                <a:cxn ang="0">
                  <a:pos x="702" y="586"/>
                </a:cxn>
                <a:cxn ang="0">
                  <a:pos x="641" y="765"/>
                </a:cxn>
                <a:cxn ang="0">
                  <a:pos x="521" y="869"/>
                </a:cxn>
                <a:cxn ang="0">
                  <a:pos x="388" y="911"/>
                </a:cxn>
                <a:cxn ang="0">
                  <a:pos x="261" y="906"/>
                </a:cxn>
                <a:cxn ang="0">
                  <a:pos x="152" y="852"/>
                </a:cxn>
                <a:cxn ang="0">
                  <a:pos x="74" y="759"/>
                </a:cxn>
                <a:cxn ang="0">
                  <a:pos x="32" y="651"/>
                </a:cxn>
                <a:cxn ang="0">
                  <a:pos x="17" y="542"/>
                </a:cxn>
                <a:cxn ang="0">
                  <a:pos x="27" y="447"/>
                </a:cxn>
                <a:cxn ang="0">
                  <a:pos x="49" y="367"/>
                </a:cxn>
                <a:cxn ang="0">
                  <a:pos x="95" y="280"/>
                </a:cxn>
                <a:cxn ang="0">
                  <a:pos x="145" y="200"/>
                </a:cxn>
                <a:cxn ang="0">
                  <a:pos x="177" y="149"/>
                </a:cxn>
                <a:cxn ang="0">
                  <a:pos x="194" y="141"/>
                </a:cxn>
                <a:cxn ang="0">
                  <a:pos x="224" y="137"/>
                </a:cxn>
                <a:cxn ang="0">
                  <a:pos x="261" y="126"/>
                </a:cxn>
                <a:cxn ang="0">
                  <a:pos x="293" y="101"/>
                </a:cxn>
                <a:cxn ang="0">
                  <a:pos x="306" y="65"/>
                </a:cxn>
                <a:cxn ang="0">
                  <a:pos x="306" y="35"/>
                </a:cxn>
                <a:cxn ang="0">
                  <a:pos x="299" y="10"/>
                </a:cxn>
                <a:cxn ang="0">
                  <a:pos x="278" y="0"/>
                </a:cxn>
              </a:cxnLst>
              <a:rect l="0" t="0" r="r" b="b"/>
              <a:pathLst>
                <a:path w="738" h="938">
                  <a:moveTo>
                    <a:pt x="278" y="0"/>
                  </a:moveTo>
                  <a:lnTo>
                    <a:pt x="278" y="4"/>
                  </a:lnTo>
                  <a:lnTo>
                    <a:pt x="280" y="12"/>
                  </a:lnTo>
                  <a:lnTo>
                    <a:pt x="281" y="21"/>
                  </a:lnTo>
                  <a:lnTo>
                    <a:pt x="283" y="31"/>
                  </a:lnTo>
                  <a:lnTo>
                    <a:pt x="285" y="42"/>
                  </a:lnTo>
                  <a:lnTo>
                    <a:pt x="283" y="54"/>
                  </a:lnTo>
                  <a:lnTo>
                    <a:pt x="283" y="67"/>
                  </a:lnTo>
                  <a:lnTo>
                    <a:pt x="278" y="78"/>
                  </a:lnTo>
                  <a:lnTo>
                    <a:pt x="272" y="90"/>
                  </a:lnTo>
                  <a:lnTo>
                    <a:pt x="262" y="99"/>
                  </a:lnTo>
                  <a:lnTo>
                    <a:pt x="253" y="109"/>
                  </a:lnTo>
                  <a:lnTo>
                    <a:pt x="238" y="114"/>
                  </a:lnTo>
                  <a:lnTo>
                    <a:pt x="219" y="118"/>
                  </a:lnTo>
                  <a:lnTo>
                    <a:pt x="196" y="122"/>
                  </a:lnTo>
                  <a:lnTo>
                    <a:pt x="169" y="120"/>
                  </a:lnTo>
                  <a:lnTo>
                    <a:pt x="165" y="122"/>
                  </a:lnTo>
                  <a:lnTo>
                    <a:pt x="160" y="130"/>
                  </a:lnTo>
                  <a:lnTo>
                    <a:pt x="150" y="139"/>
                  </a:lnTo>
                  <a:lnTo>
                    <a:pt x="137" y="158"/>
                  </a:lnTo>
                  <a:lnTo>
                    <a:pt x="122" y="177"/>
                  </a:lnTo>
                  <a:lnTo>
                    <a:pt x="107" y="202"/>
                  </a:lnTo>
                  <a:lnTo>
                    <a:pt x="91" y="229"/>
                  </a:lnTo>
                  <a:lnTo>
                    <a:pt x="74" y="263"/>
                  </a:lnTo>
                  <a:lnTo>
                    <a:pt x="57" y="297"/>
                  </a:lnTo>
                  <a:lnTo>
                    <a:pt x="42" y="337"/>
                  </a:lnTo>
                  <a:lnTo>
                    <a:pt x="27" y="377"/>
                  </a:lnTo>
                  <a:lnTo>
                    <a:pt x="15" y="423"/>
                  </a:lnTo>
                  <a:lnTo>
                    <a:pt x="6" y="470"/>
                  </a:lnTo>
                  <a:lnTo>
                    <a:pt x="0" y="521"/>
                  </a:lnTo>
                  <a:lnTo>
                    <a:pt x="0" y="573"/>
                  </a:lnTo>
                  <a:lnTo>
                    <a:pt x="4" y="630"/>
                  </a:lnTo>
                  <a:lnTo>
                    <a:pt x="13" y="683"/>
                  </a:lnTo>
                  <a:lnTo>
                    <a:pt x="30" y="733"/>
                  </a:lnTo>
                  <a:lnTo>
                    <a:pt x="53" y="776"/>
                  </a:lnTo>
                  <a:lnTo>
                    <a:pt x="82" y="816"/>
                  </a:lnTo>
                  <a:lnTo>
                    <a:pt x="116" y="850"/>
                  </a:lnTo>
                  <a:lnTo>
                    <a:pt x="152" y="879"/>
                  </a:lnTo>
                  <a:lnTo>
                    <a:pt x="194" y="902"/>
                  </a:lnTo>
                  <a:lnTo>
                    <a:pt x="238" y="921"/>
                  </a:lnTo>
                  <a:lnTo>
                    <a:pt x="281" y="932"/>
                  </a:lnTo>
                  <a:lnTo>
                    <a:pt x="327" y="938"/>
                  </a:lnTo>
                  <a:lnTo>
                    <a:pt x="375" y="938"/>
                  </a:lnTo>
                  <a:lnTo>
                    <a:pt x="422" y="934"/>
                  </a:lnTo>
                  <a:lnTo>
                    <a:pt x="466" y="921"/>
                  </a:lnTo>
                  <a:lnTo>
                    <a:pt x="512" y="904"/>
                  </a:lnTo>
                  <a:lnTo>
                    <a:pt x="551" y="879"/>
                  </a:lnTo>
                  <a:lnTo>
                    <a:pt x="591" y="849"/>
                  </a:lnTo>
                  <a:lnTo>
                    <a:pt x="622" y="809"/>
                  </a:lnTo>
                  <a:lnTo>
                    <a:pt x="652" y="769"/>
                  </a:lnTo>
                  <a:lnTo>
                    <a:pt x="673" y="723"/>
                  </a:lnTo>
                  <a:lnTo>
                    <a:pt x="694" y="674"/>
                  </a:lnTo>
                  <a:lnTo>
                    <a:pt x="707" y="622"/>
                  </a:lnTo>
                  <a:lnTo>
                    <a:pt x="719" y="573"/>
                  </a:lnTo>
                  <a:lnTo>
                    <a:pt x="726" y="521"/>
                  </a:lnTo>
                  <a:lnTo>
                    <a:pt x="734" y="472"/>
                  </a:lnTo>
                  <a:lnTo>
                    <a:pt x="736" y="424"/>
                  </a:lnTo>
                  <a:lnTo>
                    <a:pt x="738" y="379"/>
                  </a:lnTo>
                  <a:lnTo>
                    <a:pt x="738" y="339"/>
                  </a:lnTo>
                  <a:lnTo>
                    <a:pt x="738" y="305"/>
                  </a:lnTo>
                  <a:lnTo>
                    <a:pt x="734" y="274"/>
                  </a:lnTo>
                  <a:lnTo>
                    <a:pt x="734" y="253"/>
                  </a:lnTo>
                  <a:lnTo>
                    <a:pt x="732" y="238"/>
                  </a:lnTo>
                  <a:lnTo>
                    <a:pt x="732" y="234"/>
                  </a:lnTo>
                  <a:lnTo>
                    <a:pt x="730" y="234"/>
                  </a:lnTo>
                  <a:lnTo>
                    <a:pt x="726" y="232"/>
                  </a:lnTo>
                  <a:lnTo>
                    <a:pt x="719" y="229"/>
                  </a:lnTo>
                  <a:lnTo>
                    <a:pt x="713" y="227"/>
                  </a:lnTo>
                  <a:lnTo>
                    <a:pt x="704" y="223"/>
                  </a:lnTo>
                  <a:lnTo>
                    <a:pt x="694" y="217"/>
                  </a:lnTo>
                  <a:lnTo>
                    <a:pt x="683" y="210"/>
                  </a:lnTo>
                  <a:lnTo>
                    <a:pt x="673" y="204"/>
                  </a:lnTo>
                  <a:lnTo>
                    <a:pt x="662" y="194"/>
                  </a:lnTo>
                  <a:lnTo>
                    <a:pt x="652" y="187"/>
                  </a:lnTo>
                  <a:lnTo>
                    <a:pt x="643" y="177"/>
                  </a:lnTo>
                  <a:lnTo>
                    <a:pt x="635" y="166"/>
                  </a:lnTo>
                  <a:lnTo>
                    <a:pt x="628" y="153"/>
                  </a:lnTo>
                  <a:lnTo>
                    <a:pt x="624" y="141"/>
                  </a:lnTo>
                  <a:lnTo>
                    <a:pt x="622" y="128"/>
                  </a:lnTo>
                  <a:lnTo>
                    <a:pt x="622" y="114"/>
                  </a:lnTo>
                  <a:lnTo>
                    <a:pt x="624" y="99"/>
                  </a:lnTo>
                  <a:lnTo>
                    <a:pt x="628" y="86"/>
                  </a:lnTo>
                  <a:lnTo>
                    <a:pt x="631" y="75"/>
                  </a:lnTo>
                  <a:lnTo>
                    <a:pt x="635" y="65"/>
                  </a:lnTo>
                  <a:lnTo>
                    <a:pt x="639" y="56"/>
                  </a:lnTo>
                  <a:lnTo>
                    <a:pt x="645" y="48"/>
                  </a:lnTo>
                  <a:lnTo>
                    <a:pt x="648" y="42"/>
                  </a:lnTo>
                  <a:lnTo>
                    <a:pt x="654" y="37"/>
                  </a:lnTo>
                  <a:lnTo>
                    <a:pt x="664" y="27"/>
                  </a:lnTo>
                  <a:lnTo>
                    <a:pt x="675" y="23"/>
                  </a:lnTo>
                  <a:lnTo>
                    <a:pt x="683" y="19"/>
                  </a:lnTo>
                  <a:lnTo>
                    <a:pt x="690" y="21"/>
                  </a:lnTo>
                  <a:lnTo>
                    <a:pt x="698" y="23"/>
                  </a:lnTo>
                  <a:lnTo>
                    <a:pt x="707" y="29"/>
                  </a:lnTo>
                  <a:lnTo>
                    <a:pt x="715" y="33"/>
                  </a:lnTo>
                  <a:lnTo>
                    <a:pt x="719" y="35"/>
                  </a:lnTo>
                  <a:lnTo>
                    <a:pt x="719" y="33"/>
                  </a:lnTo>
                  <a:lnTo>
                    <a:pt x="723" y="27"/>
                  </a:lnTo>
                  <a:lnTo>
                    <a:pt x="721" y="21"/>
                  </a:lnTo>
                  <a:lnTo>
                    <a:pt x="717" y="17"/>
                  </a:lnTo>
                  <a:lnTo>
                    <a:pt x="713" y="14"/>
                  </a:lnTo>
                  <a:lnTo>
                    <a:pt x="707" y="10"/>
                  </a:lnTo>
                  <a:lnTo>
                    <a:pt x="700" y="8"/>
                  </a:lnTo>
                  <a:lnTo>
                    <a:pt x="694" y="6"/>
                  </a:lnTo>
                  <a:lnTo>
                    <a:pt x="685" y="4"/>
                  </a:lnTo>
                  <a:lnTo>
                    <a:pt x="673" y="6"/>
                  </a:lnTo>
                  <a:lnTo>
                    <a:pt x="667" y="8"/>
                  </a:lnTo>
                  <a:lnTo>
                    <a:pt x="662" y="10"/>
                  </a:lnTo>
                  <a:lnTo>
                    <a:pt x="654" y="14"/>
                  </a:lnTo>
                  <a:lnTo>
                    <a:pt x="648" y="21"/>
                  </a:lnTo>
                  <a:lnTo>
                    <a:pt x="641" y="25"/>
                  </a:lnTo>
                  <a:lnTo>
                    <a:pt x="635" y="31"/>
                  </a:lnTo>
                  <a:lnTo>
                    <a:pt x="628" y="35"/>
                  </a:lnTo>
                  <a:lnTo>
                    <a:pt x="624" y="42"/>
                  </a:lnTo>
                  <a:lnTo>
                    <a:pt x="620" y="48"/>
                  </a:lnTo>
                  <a:lnTo>
                    <a:pt x="616" y="54"/>
                  </a:lnTo>
                  <a:lnTo>
                    <a:pt x="612" y="59"/>
                  </a:lnTo>
                  <a:lnTo>
                    <a:pt x="610" y="67"/>
                  </a:lnTo>
                  <a:lnTo>
                    <a:pt x="607" y="75"/>
                  </a:lnTo>
                  <a:lnTo>
                    <a:pt x="607" y="82"/>
                  </a:lnTo>
                  <a:lnTo>
                    <a:pt x="607" y="88"/>
                  </a:lnTo>
                  <a:lnTo>
                    <a:pt x="607" y="97"/>
                  </a:lnTo>
                  <a:lnTo>
                    <a:pt x="607" y="105"/>
                  </a:lnTo>
                  <a:lnTo>
                    <a:pt x="607" y="114"/>
                  </a:lnTo>
                  <a:lnTo>
                    <a:pt x="607" y="124"/>
                  </a:lnTo>
                  <a:lnTo>
                    <a:pt x="609" y="135"/>
                  </a:lnTo>
                  <a:lnTo>
                    <a:pt x="610" y="145"/>
                  </a:lnTo>
                  <a:lnTo>
                    <a:pt x="612" y="153"/>
                  </a:lnTo>
                  <a:lnTo>
                    <a:pt x="612" y="160"/>
                  </a:lnTo>
                  <a:lnTo>
                    <a:pt x="614" y="168"/>
                  </a:lnTo>
                  <a:lnTo>
                    <a:pt x="618" y="173"/>
                  </a:lnTo>
                  <a:lnTo>
                    <a:pt x="620" y="179"/>
                  </a:lnTo>
                  <a:lnTo>
                    <a:pt x="624" y="183"/>
                  </a:lnTo>
                  <a:lnTo>
                    <a:pt x="629" y="189"/>
                  </a:lnTo>
                  <a:lnTo>
                    <a:pt x="633" y="192"/>
                  </a:lnTo>
                  <a:lnTo>
                    <a:pt x="641" y="198"/>
                  </a:lnTo>
                  <a:lnTo>
                    <a:pt x="648" y="204"/>
                  </a:lnTo>
                  <a:lnTo>
                    <a:pt x="658" y="210"/>
                  </a:lnTo>
                  <a:lnTo>
                    <a:pt x="669" y="215"/>
                  </a:lnTo>
                  <a:lnTo>
                    <a:pt x="683" y="223"/>
                  </a:lnTo>
                  <a:lnTo>
                    <a:pt x="696" y="230"/>
                  </a:lnTo>
                  <a:lnTo>
                    <a:pt x="715" y="242"/>
                  </a:lnTo>
                  <a:lnTo>
                    <a:pt x="715" y="246"/>
                  </a:lnTo>
                  <a:lnTo>
                    <a:pt x="717" y="259"/>
                  </a:lnTo>
                  <a:lnTo>
                    <a:pt x="717" y="284"/>
                  </a:lnTo>
                  <a:lnTo>
                    <a:pt x="719" y="314"/>
                  </a:lnTo>
                  <a:lnTo>
                    <a:pt x="719" y="348"/>
                  </a:lnTo>
                  <a:lnTo>
                    <a:pt x="719" y="392"/>
                  </a:lnTo>
                  <a:lnTo>
                    <a:pt x="717" y="438"/>
                  </a:lnTo>
                  <a:lnTo>
                    <a:pt x="715" y="487"/>
                  </a:lnTo>
                  <a:lnTo>
                    <a:pt x="709" y="535"/>
                  </a:lnTo>
                  <a:lnTo>
                    <a:pt x="702" y="586"/>
                  </a:lnTo>
                  <a:lnTo>
                    <a:pt x="692" y="634"/>
                  </a:lnTo>
                  <a:lnTo>
                    <a:pt x="679" y="681"/>
                  </a:lnTo>
                  <a:lnTo>
                    <a:pt x="662" y="725"/>
                  </a:lnTo>
                  <a:lnTo>
                    <a:pt x="641" y="765"/>
                  </a:lnTo>
                  <a:lnTo>
                    <a:pt x="614" y="799"/>
                  </a:lnTo>
                  <a:lnTo>
                    <a:pt x="588" y="828"/>
                  </a:lnTo>
                  <a:lnTo>
                    <a:pt x="553" y="849"/>
                  </a:lnTo>
                  <a:lnTo>
                    <a:pt x="521" y="869"/>
                  </a:lnTo>
                  <a:lnTo>
                    <a:pt x="487" y="885"/>
                  </a:lnTo>
                  <a:lnTo>
                    <a:pt x="454" y="898"/>
                  </a:lnTo>
                  <a:lnTo>
                    <a:pt x="420" y="906"/>
                  </a:lnTo>
                  <a:lnTo>
                    <a:pt x="388" y="911"/>
                  </a:lnTo>
                  <a:lnTo>
                    <a:pt x="356" y="915"/>
                  </a:lnTo>
                  <a:lnTo>
                    <a:pt x="323" y="915"/>
                  </a:lnTo>
                  <a:lnTo>
                    <a:pt x="291" y="911"/>
                  </a:lnTo>
                  <a:lnTo>
                    <a:pt x="261" y="906"/>
                  </a:lnTo>
                  <a:lnTo>
                    <a:pt x="232" y="896"/>
                  </a:lnTo>
                  <a:lnTo>
                    <a:pt x="205" y="885"/>
                  </a:lnTo>
                  <a:lnTo>
                    <a:pt x="177" y="869"/>
                  </a:lnTo>
                  <a:lnTo>
                    <a:pt x="152" y="852"/>
                  </a:lnTo>
                  <a:lnTo>
                    <a:pt x="131" y="831"/>
                  </a:lnTo>
                  <a:lnTo>
                    <a:pt x="110" y="811"/>
                  </a:lnTo>
                  <a:lnTo>
                    <a:pt x="91" y="784"/>
                  </a:lnTo>
                  <a:lnTo>
                    <a:pt x="74" y="759"/>
                  </a:lnTo>
                  <a:lnTo>
                    <a:pt x="61" y="733"/>
                  </a:lnTo>
                  <a:lnTo>
                    <a:pt x="49" y="706"/>
                  </a:lnTo>
                  <a:lnTo>
                    <a:pt x="40" y="677"/>
                  </a:lnTo>
                  <a:lnTo>
                    <a:pt x="32" y="651"/>
                  </a:lnTo>
                  <a:lnTo>
                    <a:pt x="27" y="624"/>
                  </a:lnTo>
                  <a:lnTo>
                    <a:pt x="23" y="598"/>
                  </a:lnTo>
                  <a:lnTo>
                    <a:pt x="19" y="569"/>
                  </a:lnTo>
                  <a:lnTo>
                    <a:pt x="17" y="542"/>
                  </a:lnTo>
                  <a:lnTo>
                    <a:pt x="17" y="518"/>
                  </a:lnTo>
                  <a:lnTo>
                    <a:pt x="21" y="493"/>
                  </a:lnTo>
                  <a:lnTo>
                    <a:pt x="21" y="468"/>
                  </a:lnTo>
                  <a:lnTo>
                    <a:pt x="27" y="447"/>
                  </a:lnTo>
                  <a:lnTo>
                    <a:pt x="30" y="424"/>
                  </a:lnTo>
                  <a:lnTo>
                    <a:pt x="36" y="407"/>
                  </a:lnTo>
                  <a:lnTo>
                    <a:pt x="42" y="388"/>
                  </a:lnTo>
                  <a:lnTo>
                    <a:pt x="49" y="367"/>
                  </a:lnTo>
                  <a:lnTo>
                    <a:pt x="59" y="345"/>
                  </a:lnTo>
                  <a:lnTo>
                    <a:pt x="70" y="324"/>
                  </a:lnTo>
                  <a:lnTo>
                    <a:pt x="82" y="303"/>
                  </a:lnTo>
                  <a:lnTo>
                    <a:pt x="95" y="280"/>
                  </a:lnTo>
                  <a:lnTo>
                    <a:pt x="107" y="259"/>
                  </a:lnTo>
                  <a:lnTo>
                    <a:pt x="120" y="238"/>
                  </a:lnTo>
                  <a:lnTo>
                    <a:pt x="131" y="217"/>
                  </a:lnTo>
                  <a:lnTo>
                    <a:pt x="145" y="200"/>
                  </a:lnTo>
                  <a:lnTo>
                    <a:pt x="152" y="183"/>
                  </a:lnTo>
                  <a:lnTo>
                    <a:pt x="164" y="170"/>
                  </a:lnTo>
                  <a:lnTo>
                    <a:pt x="169" y="158"/>
                  </a:lnTo>
                  <a:lnTo>
                    <a:pt x="177" y="149"/>
                  </a:lnTo>
                  <a:lnTo>
                    <a:pt x="181" y="143"/>
                  </a:lnTo>
                  <a:lnTo>
                    <a:pt x="183" y="143"/>
                  </a:lnTo>
                  <a:lnTo>
                    <a:pt x="184" y="141"/>
                  </a:lnTo>
                  <a:lnTo>
                    <a:pt x="194" y="141"/>
                  </a:lnTo>
                  <a:lnTo>
                    <a:pt x="200" y="139"/>
                  </a:lnTo>
                  <a:lnTo>
                    <a:pt x="207" y="139"/>
                  </a:lnTo>
                  <a:lnTo>
                    <a:pt x="215" y="139"/>
                  </a:lnTo>
                  <a:lnTo>
                    <a:pt x="224" y="137"/>
                  </a:lnTo>
                  <a:lnTo>
                    <a:pt x="232" y="135"/>
                  </a:lnTo>
                  <a:lnTo>
                    <a:pt x="242" y="133"/>
                  </a:lnTo>
                  <a:lnTo>
                    <a:pt x="251" y="130"/>
                  </a:lnTo>
                  <a:lnTo>
                    <a:pt x="261" y="126"/>
                  </a:lnTo>
                  <a:lnTo>
                    <a:pt x="268" y="120"/>
                  </a:lnTo>
                  <a:lnTo>
                    <a:pt x="278" y="114"/>
                  </a:lnTo>
                  <a:lnTo>
                    <a:pt x="285" y="109"/>
                  </a:lnTo>
                  <a:lnTo>
                    <a:pt x="293" y="101"/>
                  </a:lnTo>
                  <a:lnTo>
                    <a:pt x="297" y="92"/>
                  </a:lnTo>
                  <a:lnTo>
                    <a:pt x="300" y="84"/>
                  </a:lnTo>
                  <a:lnTo>
                    <a:pt x="302" y="75"/>
                  </a:lnTo>
                  <a:lnTo>
                    <a:pt x="306" y="65"/>
                  </a:lnTo>
                  <a:lnTo>
                    <a:pt x="306" y="57"/>
                  </a:lnTo>
                  <a:lnTo>
                    <a:pt x="306" y="50"/>
                  </a:lnTo>
                  <a:lnTo>
                    <a:pt x="306" y="42"/>
                  </a:lnTo>
                  <a:lnTo>
                    <a:pt x="306" y="35"/>
                  </a:lnTo>
                  <a:lnTo>
                    <a:pt x="302" y="27"/>
                  </a:lnTo>
                  <a:lnTo>
                    <a:pt x="302" y="19"/>
                  </a:lnTo>
                  <a:lnTo>
                    <a:pt x="300" y="14"/>
                  </a:lnTo>
                  <a:lnTo>
                    <a:pt x="299" y="10"/>
                  </a:lnTo>
                  <a:lnTo>
                    <a:pt x="297" y="2"/>
                  </a:lnTo>
                  <a:lnTo>
                    <a:pt x="297" y="0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75"/>
            <p:cNvSpPr>
              <a:spLocks/>
            </p:cNvSpPr>
            <p:nvPr/>
          </p:nvSpPr>
          <p:spPr bwMode="auto">
            <a:xfrm>
              <a:off x="5045075" y="4911726"/>
              <a:ext cx="139700" cy="196850"/>
            </a:xfrm>
            <a:custGeom>
              <a:avLst/>
              <a:gdLst/>
              <a:ahLst/>
              <a:cxnLst>
                <a:cxn ang="0">
                  <a:pos x="13" y="208"/>
                </a:cxn>
                <a:cxn ang="0">
                  <a:pos x="25" y="202"/>
                </a:cxn>
                <a:cxn ang="0">
                  <a:pos x="32" y="194"/>
                </a:cxn>
                <a:cxn ang="0">
                  <a:pos x="27" y="179"/>
                </a:cxn>
                <a:cxn ang="0">
                  <a:pos x="9" y="185"/>
                </a:cxn>
                <a:cxn ang="0">
                  <a:pos x="2" y="202"/>
                </a:cxn>
                <a:cxn ang="0">
                  <a:pos x="0" y="219"/>
                </a:cxn>
                <a:cxn ang="0">
                  <a:pos x="6" y="236"/>
                </a:cxn>
                <a:cxn ang="0">
                  <a:pos x="17" y="246"/>
                </a:cxn>
                <a:cxn ang="0">
                  <a:pos x="32" y="250"/>
                </a:cxn>
                <a:cxn ang="0">
                  <a:pos x="48" y="248"/>
                </a:cxn>
                <a:cxn ang="0">
                  <a:pos x="65" y="238"/>
                </a:cxn>
                <a:cxn ang="0">
                  <a:pos x="80" y="225"/>
                </a:cxn>
                <a:cxn ang="0">
                  <a:pos x="86" y="208"/>
                </a:cxn>
                <a:cxn ang="0">
                  <a:pos x="89" y="194"/>
                </a:cxn>
                <a:cxn ang="0">
                  <a:pos x="91" y="179"/>
                </a:cxn>
                <a:cxn ang="0">
                  <a:pos x="93" y="164"/>
                </a:cxn>
                <a:cxn ang="0">
                  <a:pos x="95" y="151"/>
                </a:cxn>
                <a:cxn ang="0">
                  <a:pos x="95" y="136"/>
                </a:cxn>
                <a:cxn ang="0">
                  <a:pos x="95" y="122"/>
                </a:cxn>
                <a:cxn ang="0">
                  <a:pos x="97" y="109"/>
                </a:cxn>
                <a:cxn ang="0">
                  <a:pos x="99" y="94"/>
                </a:cxn>
                <a:cxn ang="0">
                  <a:pos x="103" y="77"/>
                </a:cxn>
                <a:cxn ang="0">
                  <a:pos x="106" y="61"/>
                </a:cxn>
                <a:cxn ang="0">
                  <a:pos x="112" y="48"/>
                </a:cxn>
                <a:cxn ang="0">
                  <a:pos x="120" y="31"/>
                </a:cxn>
                <a:cxn ang="0">
                  <a:pos x="135" y="16"/>
                </a:cxn>
                <a:cxn ang="0">
                  <a:pos x="144" y="14"/>
                </a:cxn>
                <a:cxn ang="0">
                  <a:pos x="144" y="18"/>
                </a:cxn>
                <a:cxn ang="0">
                  <a:pos x="144" y="33"/>
                </a:cxn>
                <a:cxn ang="0">
                  <a:pos x="160" y="40"/>
                </a:cxn>
                <a:cxn ang="0">
                  <a:pos x="173" y="25"/>
                </a:cxn>
                <a:cxn ang="0">
                  <a:pos x="171" y="4"/>
                </a:cxn>
                <a:cxn ang="0">
                  <a:pos x="152" y="0"/>
                </a:cxn>
                <a:cxn ang="0">
                  <a:pos x="133" y="4"/>
                </a:cxn>
                <a:cxn ang="0">
                  <a:pos x="122" y="14"/>
                </a:cxn>
                <a:cxn ang="0">
                  <a:pos x="112" y="23"/>
                </a:cxn>
                <a:cxn ang="0">
                  <a:pos x="105" y="39"/>
                </a:cxn>
                <a:cxn ang="0">
                  <a:pos x="97" y="56"/>
                </a:cxn>
                <a:cxn ang="0">
                  <a:pos x="91" y="80"/>
                </a:cxn>
                <a:cxn ang="0">
                  <a:pos x="87" y="109"/>
                </a:cxn>
                <a:cxn ang="0">
                  <a:pos x="86" y="143"/>
                </a:cxn>
                <a:cxn ang="0">
                  <a:pos x="80" y="170"/>
                </a:cxn>
                <a:cxn ang="0">
                  <a:pos x="70" y="191"/>
                </a:cxn>
                <a:cxn ang="0">
                  <a:pos x="61" y="206"/>
                </a:cxn>
                <a:cxn ang="0">
                  <a:pos x="44" y="221"/>
                </a:cxn>
                <a:cxn ang="0">
                  <a:pos x="23" y="223"/>
                </a:cxn>
                <a:cxn ang="0">
                  <a:pos x="17" y="217"/>
                </a:cxn>
              </a:cxnLst>
              <a:rect l="0" t="0" r="r" b="b"/>
              <a:pathLst>
                <a:path w="177" h="250">
                  <a:moveTo>
                    <a:pt x="17" y="217"/>
                  </a:moveTo>
                  <a:lnTo>
                    <a:pt x="13" y="208"/>
                  </a:lnTo>
                  <a:lnTo>
                    <a:pt x="17" y="204"/>
                  </a:lnTo>
                  <a:lnTo>
                    <a:pt x="25" y="202"/>
                  </a:lnTo>
                  <a:lnTo>
                    <a:pt x="30" y="200"/>
                  </a:lnTo>
                  <a:lnTo>
                    <a:pt x="32" y="194"/>
                  </a:lnTo>
                  <a:lnTo>
                    <a:pt x="32" y="185"/>
                  </a:lnTo>
                  <a:lnTo>
                    <a:pt x="27" y="179"/>
                  </a:lnTo>
                  <a:lnTo>
                    <a:pt x="17" y="183"/>
                  </a:lnTo>
                  <a:lnTo>
                    <a:pt x="9" y="185"/>
                  </a:lnTo>
                  <a:lnTo>
                    <a:pt x="6" y="194"/>
                  </a:lnTo>
                  <a:lnTo>
                    <a:pt x="2" y="202"/>
                  </a:lnTo>
                  <a:lnTo>
                    <a:pt x="2" y="212"/>
                  </a:lnTo>
                  <a:lnTo>
                    <a:pt x="0" y="219"/>
                  </a:lnTo>
                  <a:lnTo>
                    <a:pt x="2" y="229"/>
                  </a:lnTo>
                  <a:lnTo>
                    <a:pt x="6" y="236"/>
                  </a:lnTo>
                  <a:lnTo>
                    <a:pt x="11" y="244"/>
                  </a:lnTo>
                  <a:lnTo>
                    <a:pt x="17" y="246"/>
                  </a:lnTo>
                  <a:lnTo>
                    <a:pt x="25" y="250"/>
                  </a:lnTo>
                  <a:lnTo>
                    <a:pt x="32" y="250"/>
                  </a:lnTo>
                  <a:lnTo>
                    <a:pt x="40" y="250"/>
                  </a:lnTo>
                  <a:lnTo>
                    <a:pt x="48" y="248"/>
                  </a:lnTo>
                  <a:lnTo>
                    <a:pt x="57" y="244"/>
                  </a:lnTo>
                  <a:lnTo>
                    <a:pt x="65" y="238"/>
                  </a:lnTo>
                  <a:lnTo>
                    <a:pt x="72" y="234"/>
                  </a:lnTo>
                  <a:lnTo>
                    <a:pt x="80" y="225"/>
                  </a:lnTo>
                  <a:lnTo>
                    <a:pt x="84" y="215"/>
                  </a:lnTo>
                  <a:lnTo>
                    <a:pt x="86" y="208"/>
                  </a:lnTo>
                  <a:lnTo>
                    <a:pt x="87" y="200"/>
                  </a:lnTo>
                  <a:lnTo>
                    <a:pt x="89" y="194"/>
                  </a:lnTo>
                  <a:lnTo>
                    <a:pt x="91" y="189"/>
                  </a:lnTo>
                  <a:lnTo>
                    <a:pt x="91" y="179"/>
                  </a:lnTo>
                  <a:lnTo>
                    <a:pt x="93" y="172"/>
                  </a:lnTo>
                  <a:lnTo>
                    <a:pt x="93" y="164"/>
                  </a:lnTo>
                  <a:lnTo>
                    <a:pt x="95" y="158"/>
                  </a:lnTo>
                  <a:lnTo>
                    <a:pt x="95" y="151"/>
                  </a:lnTo>
                  <a:lnTo>
                    <a:pt x="95" y="143"/>
                  </a:lnTo>
                  <a:lnTo>
                    <a:pt x="95" y="136"/>
                  </a:lnTo>
                  <a:lnTo>
                    <a:pt x="97" y="130"/>
                  </a:lnTo>
                  <a:lnTo>
                    <a:pt x="95" y="122"/>
                  </a:lnTo>
                  <a:lnTo>
                    <a:pt x="95" y="115"/>
                  </a:lnTo>
                  <a:lnTo>
                    <a:pt x="97" y="109"/>
                  </a:lnTo>
                  <a:lnTo>
                    <a:pt x="97" y="101"/>
                  </a:lnTo>
                  <a:lnTo>
                    <a:pt x="99" y="94"/>
                  </a:lnTo>
                  <a:lnTo>
                    <a:pt x="101" y="84"/>
                  </a:lnTo>
                  <a:lnTo>
                    <a:pt x="103" y="77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10" y="54"/>
                  </a:lnTo>
                  <a:lnTo>
                    <a:pt x="112" y="48"/>
                  </a:lnTo>
                  <a:lnTo>
                    <a:pt x="116" y="40"/>
                  </a:lnTo>
                  <a:lnTo>
                    <a:pt x="120" y="31"/>
                  </a:lnTo>
                  <a:lnTo>
                    <a:pt x="125" y="25"/>
                  </a:lnTo>
                  <a:lnTo>
                    <a:pt x="135" y="16"/>
                  </a:lnTo>
                  <a:lnTo>
                    <a:pt x="141" y="14"/>
                  </a:lnTo>
                  <a:lnTo>
                    <a:pt x="144" y="14"/>
                  </a:lnTo>
                  <a:lnTo>
                    <a:pt x="146" y="16"/>
                  </a:lnTo>
                  <a:lnTo>
                    <a:pt x="144" y="18"/>
                  </a:lnTo>
                  <a:lnTo>
                    <a:pt x="143" y="25"/>
                  </a:lnTo>
                  <a:lnTo>
                    <a:pt x="144" y="33"/>
                  </a:lnTo>
                  <a:lnTo>
                    <a:pt x="152" y="40"/>
                  </a:lnTo>
                  <a:lnTo>
                    <a:pt x="160" y="40"/>
                  </a:lnTo>
                  <a:lnTo>
                    <a:pt x="169" y="35"/>
                  </a:lnTo>
                  <a:lnTo>
                    <a:pt x="173" y="25"/>
                  </a:lnTo>
                  <a:lnTo>
                    <a:pt x="177" y="14"/>
                  </a:lnTo>
                  <a:lnTo>
                    <a:pt x="171" y="4"/>
                  </a:lnTo>
                  <a:lnTo>
                    <a:pt x="162" y="2"/>
                  </a:lnTo>
                  <a:lnTo>
                    <a:pt x="152" y="0"/>
                  </a:lnTo>
                  <a:lnTo>
                    <a:pt x="141" y="4"/>
                  </a:lnTo>
                  <a:lnTo>
                    <a:pt x="133" y="4"/>
                  </a:lnTo>
                  <a:lnTo>
                    <a:pt x="125" y="10"/>
                  </a:lnTo>
                  <a:lnTo>
                    <a:pt x="122" y="14"/>
                  </a:lnTo>
                  <a:lnTo>
                    <a:pt x="118" y="18"/>
                  </a:lnTo>
                  <a:lnTo>
                    <a:pt x="112" y="23"/>
                  </a:lnTo>
                  <a:lnTo>
                    <a:pt x="110" y="33"/>
                  </a:lnTo>
                  <a:lnTo>
                    <a:pt x="105" y="39"/>
                  </a:lnTo>
                  <a:lnTo>
                    <a:pt x="101" y="48"/>
                  </a:lnTo>
                  <a:lnTo>
                    <a:pt x="97" y="56"/>
                  </a:lnTo>
                  <a:lnTo>
                    <a:pt x="95" y="69"/>
                  </a:lnTo>
                  <a:lnTo>
                    <a:pt x="91" y="80"/>
                  </a:lnTo>
                  <a:lnTo>
                    <a:pt x="89" y="94"/>
                  </a:lnTo>
                  <a:lnTo>
                    <a:pt x="87" y="109"/>
                  </a:lnTo>
                  <a:lnTo>
                    <a:pt x="87" y="128"/>
                  </a:lnTo>
                  <a:lnTo>
                    <a:pt x="86" y="143"/>
                  </a:lnTo>
                  <a:lnTo>
                    <a:pt x="84" y="156"/>
                  </a:lnTo>
                  <a:lnTo>
                    <a:pt x="80" y="170"/>
                  </a:lnTo>
                  <a:lnTo>
                    <a:pt x="76" y="181"/>
                  </a:lnTo>
                  <a:lnTo>
                    <a:pt x="70" y="191"/>
                  </a:lnTo>
                  <a:lnTo>
                    <a:pt x="67" y="200"/>
                  </a:lnTo>
                  <a:lnTo>
                    <a:pt x="61" y="206"/>
                  </a:lnTo>
                  <a:lnTo>
                    <a:pt x="57" y="213"/>
                  </a:lnTo>
                  <a:lnTo>
                    <a:pt x="44" y="221"/>
                  </a:lnTo>
                  <a:lnTo>
                    <a:pt x="32" y="225"/>
                  </a:lnTo>
                  <a:lnTo>
                    <a:pt x="23" y="223"/>
                  </a:lnTo>
                  <a:lnTo>
                    <a:pt x="17" y="217"/>
                  </a:lnTo>
                  <a:lnTo>
                    <a:pt x="17" y="2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76"/>
            <p:cNvSpPr>
              <a:spLocks/>
            </p:cNvSpPr>
            <p:nvPr/>
          </p:nvSpPr>
          <p:spPr bwMode="auto">
            <a:xfrm>
              <a:off x="5334000" y="4938713"/>
              <a:ext cx="69850" cy="228600"/>
            </a:xfrm>
            <a:custGeom>
              <a:avLst/>
              <a:gdLst/>
              <a:ahLst/>
              <a:cxnLst>
                <a:cxn ang="0">
                  <a:pos x="76" y="255"/>
                </a:cxn>
                <a:cxn ang="0">
                  <a:pos x="69" y="245"/>
                </a:cxn>
                <a:cxn ang="0">
                  <a:pos x="65" y="234"/>
                </a:cxn>
                <a:cxn ang="0">
                  <a:pos x="74" y="222"/>
                </a:cxn>
                <a:cxn ang="0">
                  <a:pos x="80" y="224"/>
                </a:cxn>
                <a:cxn ang="0">
                  <a:pos x="88" y="236"/>
                </a:cxn>
                <a:cxn ang="0">
                  <a:pos x="88" y="253"/>
                </a:cxn>
                <a:cxn ang="0">
                  <a:pos x="84" y="270"/>
                </a:cxn>
                <a:cxn ang="0">
                  <a:pos x="74" y="285"/>
                </a:cxn>
                <a:cxn ang="0">
                  <a:pos x="59" y="287"/>
                </a:cxn>
                <a:cxn ang="0">
                  <a:pos x="44" y="283"/>
                </a:cxn>
                <a:cxn ang="0">
                  <a:pos x="29" y="274"/>
                </a:cxn>
                <a:cxn ang="0">
                  <a:pos x="15" y="258"/>
                </a:cxn>
                <a:cxn ang="0">
                  <a:pos x="10" y="241"/>
                </a:cxn>
                <a:cxn ang="0">
                  <a:pos x="10" y="222"/>
                </a:cxn>
                <a:cxn ang="0">
                  <a:pos x="12" y="209"/>
                </a:cxn>
                <a:cxn ang="0">
                  <a:pos x="15" y="194"/>
                </a:cxn>
                <a:cxn ang="0">
                  <a:pos x="19" y="178"/>
                </a:cxn>
                <a:cxn ang="0">
                  <a:pos x="25" y="165"/>
                </a:cxn>
                <a:cxn ang="0">
                  <a:pos x="31" y="152"/>
                </a:cxn>
                <a:cxn ang="0">
                  <a:pos x="36" y="140"/>
                </a:cxn>
                <a:cxn ang="0">
                  <a:pos x="40" y="125"/>
                </a:cxn>
                <a:cxn ang="0">
                  <a:pos x="44" y="110"/>
                </a:cxn>
                <a:cxn ang="0">
                  <a:pos x="46" y="95"/>
                </a:cxn>
                <a:cxn ang="0">
                  <a:pos x="48" y="80"/>
                </a:cxn>
                <a:cxn ang="0">
                  <a:pos x="50" y="64"/>
                </a:cxn>
                <a:cxn ang="0">
                  <a:pos x="50" y="45"/>
                </a:cxn>
                <a:cxn ang="0">
                  <a:pos x="44" y="28"/>
                </a:cxn>
                <a:cxn ang="0">
                  <a:pos x="38" y="21"/>
                </a:cxn>
                <a:cxn ang="0">
                  <a:pos x="32" y="19"/>
                </a:cxn>
                <a:cxn ang="0">
                  <a:pos x="31" y="23"/>
                </a:cxn>
                <a:cxn ang="0">
                  <a:pos x="25" y="38"/>
                </a:cxn>
                <a:cxn ang="0">
                  <a:pos x="10" y="38"/>
                </a:cxn>
                <a:cxn ang="0">
                  <a:pos x="0" y="23"/>
                </a:cxn>
                <a:cxn ang="0">
                  <a:pos x="4" y="9"/>
                </a:cxn>
                <a:cxn ang="0">
                  <a:pos x="13" y="0"/>
                </a:cxn>
                <a:cxn ang="0">
                  <a:pos x="31" y="5"/>
                </a:cxn>
                <a:cxn ang="0">
                  <a:pos x="46" y="17"/>
                </a:cxn>
                <a:cxn ang="0">
                  <a:pos x="53" y="28"/>
                </a:cxn>
                <a:cxn ang="0">
                  <a:pos x="55" y="42"/>
                </a:cxn>
                <a:cxn ang="0">
                  <a:pos x="59" y="59"/>
                </a:cxn>
                <a:cxn ang="0">
                  <a:pos x="57" y="80"/>
                </a:cxn>
                <a:cxn ang="0">
                  <a:pos x="53" y="102"/>
                </a:cxn>
                <a:cxn ang="0">
                  <a:pos x="46" y="131"/>
                </a:cxn>
                <a:cxn ang="0">
                  <a:pos x="36" y="161"/>
                </a:cxn>
                <a:cxn ang="0">
                  <a:pos x="29" y="188"/>
                </a:cxn>
                <a:cxn ang="0">
                  <a:pos x="29" y="213"/>
                </a:cxn>
                <a:cxn ang="0">
                  <a:pos x="31" y="230"/>
                </a:cxn>
                <a:cxn ang="0">
                  <a:pos x="38" y="245"/>
                </a:cxn>
                <a:cxn ang="0">
                  <a:pos x="46" y="255"/>
                </a:cxn>
                <a:cxn ang="0">
                  <a:pos x="61" y="262"/>
                </a:cxn>
                <a:cxn ang="0">
                  <a:pos x="72" y="262"/>
                </a:cxn>
              </a:cxnLst>
              <a:rect l="0" t="0" r="r" b="b"/>
              <a:pathLst>
                <a:path w="90" h="289">
                  <a:moveTo>
                    <a:pt x="72" y="262"/>
                  </a:moveTo>
                  <a:lnTo>
                    <a:pt x="76" y="255"/>
                  </a:lnTo>
                  <a:lnTo>
                    <a:pt x="76" y="249"/>
                  </a:lnTo>
                  <a:lnTo>
                    <a:pt x="69" y="245"/>
                  </a:lnTo>
                  <a:lnTo>
                    <a:pt x="65" y="241"/>
                  </a:lnTo>
                  <a:lnTo>
                    <a:pt x="65" y="234"/>
                  </a:lnTo>
                  <a:lnTo>
                    <a:pt x="71" y="226"/>
                  </a:lnTo>
                  <a:lnTo>
                    <a:pt x="74" y="222"/>
                  </a:lnTo>
                  <a:lnTo>
                    <a:pt x="76" y="222"/>
                  </a:lnTo>
                  <a:lnTo>
                    <a:pt x="80" y="224"/>
                  </a:lnTo>
                  <a:lnTo>
                    <a:pt x="86" y="230"/>
                  </a:lnTo>
                  <a:lnTo>
                    <a:pt x="88" y="236"/>
                  </a:lnTo>
                  <a:lnTo>
                    <a:pt x="90" y="243"/>
                  </a:lnTo>
                  <a:lnTo>
                    <a:pt x="88" y="253"/>
                  </a:lnTo>
                  <a:lnTo>
                    <a:pt x="86" y="262"/>
                  </a:lnTo>
                  <a:lnTo>
                    <a:pt x="84" y="270"/>
                  </a:lnTo>
                  <a:lnTo>
                    <a:pt x="80" y="279"/>
                  </a:lnTo>
                  <a:lnTo>
                    <a:pt x="74" y="285"/>
                  </a:lnTo>
                  <a:lnTo>
                    <a:pt x="69" y="289"/>
                  </a:lnTo>
                  <a:lnTo>
                    <a:pt x="59" y="287"/>
                  </a:lnTo>
                  <a:lnTo>
                    <a:pt x="52" y="285"/>
                  </a:lnTo>
                  <a:lnTo>
                    <a:pt x="44" y="283"/>
                  </a:lnTo>
                  <a:lnTo>
                    <a:pt x="36" y="279"/>
                  </a:lnTo>
                  <a:lnTo>
                    <a:pt x="29" y="274"/>
                  </a:lnTo>
                  <a:lnTo>
                    <a:pt x="21" y="268"/>
                  </a:lnTo>
                  <a:lnTo>
                    <a:pt x="15" y="258"/>
                  </a:lnTo>
                  <a:lnTo>
                    <a:pt x="13" y="253"/>
                  </a:lnTo>
                  <a:lnTo>
                    <a:pt x="10" y="241"/>
                  </a:lnTo>
                  <a:lnTo>
                    <a:pt x="10" y="230"/>
                  </a:lnTo>
                  <a:lnTo>
                    <a:pt x="10" y="222"/>
                  </a:lnTo>
                  <a:lnTo>
                    <a:pt x="10" y="215"/>
                  </a:lnTo>
                  <a:lnTo>
                    <a:pt x="12" y="209"/>
                  </a:lnTo>
                  <a:lnTo>
                    <a:pt x="13" y="201"/>
                  </a:lnTo>
                  <a:lnTo>
                    <a:pt x="15" y="194"/>
                  </a:lnTo>
                  <a:lnTo>
                    <a:pt x="17" y="186"/>
                  </a:lnTo>
                  <a:lnTo>
                    <a:pt x="19" y="178"/>
                  </a:lnTo>
                  <a:lnTo>
                    <a:pt x="21" y="171"/>
                  </a:lnTo>
                  <a:lnTo>
                    <a:pt x="25" y="165"/>
                  </a:lnTo>
                  <a:lnTo>
                    <a:pt x="29" y="158"/>
                  </a:lnTo>
                  <a:lnTo>
                    <a:pt x="31" y="152"/>
                  </a:lnTo>
                  <a:lnTo>
                    <a:pt x="34" y="148"/>
                  </a:lnTo>
                  <a:lnTo>
                    <a:pt x="36" y="140"/>
                  </a:lnTo>
                  <a:lnTo>
                    <a:pt x="38" y="133"/>
                  </a:lnTo>
                  <a:lnTo>
                    <a:pt x="40" y="125"/>
                  </a:lnTo>
                  <a:lnTo>
                    <a:pt x="42" y="120"/>
                  </a:lnTo>
                  <a:lnTo>
                    <a:pt x="44" y="110"/>
                  </a:lnTo>
                  <a:lnTo>
                    <a:pt x="44" y="102"/>
                  </a:lnTo>
                  <a:lnTo>
                    <a:pt x="46" y="95"/>
                  </a:lnTo>
                  <a:lnTo>
                    <a:pt x="48" y="87"/>
                  </a:lnTo>
                  <a:lnTo>
                    <a:pt x="48" y="80"/>
                  </a:lnTo>
                  <a:lnTo>
                    <a:pt x="50" y="70"/>
                  </a:lnTo>
                  <a:lnTo>
                    <a:pt x="50" y="64"/>
                  </a:lnTo>
                  <a:lnTo>
                    <a:pt x="50" y="57"/>
                  </a:lnTo>
                  <a:lnTo>
                    <a:pt x="50" y="45"/>
                  </a:lnTo>
                  <a:lnTo>
                    <a:pt x="48" y="38"/>
                  </a:lnTo>
                  <a:lnTo>
                    <a:pt x="44" y="28"/>
                  </a:lnTo>
                  <a:lnTo>
                    <a:pt x="40" y="24"/>
                  </a:lnTo>
                  <a:lnTo>
                    <a:pt x="38" y="21"/>
                  </a:lnTo>
                  <a:lnTo>
                    <a:pt x="36" y="21"/>
                  </a:lnTo>
                  <a:lnTo>
                    <a:pt x="32" y="19"/>
                  </a:lnTo>
                  <a:lnTo>
                    <a:pt x="32" y="21"/>
                  </a:lnTo>
                  <a:lnTo>
                    <a:pt x="31" y="23"/>
                  </a:lnTo>
                  <a:lnTo>
                    <a:pt x="31" y="30"/>
                  </a:lnTo>
                  <a:lnTo>
                    <a:pt x="25" y="38"/>
                  </a:lnTo>
                  <a:lnTo>
                    <a:pt x="19" y="40"/>
                  </a:lnTo>
                  <a:lnTo>
                    <a:pt x="10" y="38"/>
                  </a:lnTo>
                  <a:lnTo>
                    <a:pt x="4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9"/>
                  </a:lnTo>
                  <a:lnTo>
                    <a:pt x="6" y="5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1" y="5"/>
                  </a:lnTo>
                  <a:lnTo>
                    <a:pt x="42" y="13"/>
                  </a:lnTo>
                  <a:lnTo>
                    <a:pt x="46" y="17"/>
                  </a:lnTo>
                  <a:lnTo>
                    <a:pt x="52" y="24"/>
                  </a:lnTo>
                  <a:lnTo>
                    <a:pt x="53" y="28"/>
                  </a:lnTo>
                  <a:lnTo>
                    <a:pt x="55" y="36"/>
                  </a:lnTo>
                  <a:lnTo>
                    <a:pt x="55" y="42"/>
                  </a:lnTo>
                  <a:lnTo>
                    <a:pt x="59" y="51"/>
                  </a:lnTo>
                  <a:lnTo>
                    <a:pt x="59" y="59"/>
                  </a:lnTo>
                  <a:lnTo>
                    <a:pt x="59" y="68"/>
                  </a:lnTo>
                  <a:lnTo>
                    <a:pt x="57" y="80"/>
                  </a:lnTo>
                  <a:lnTo>
                    <a:pt x="57" y="91"/>
                  </a:lnTo>
                  <a:lnTo>
                    <a:pt x="53" y="102"/>
                  </a:lnTo>
                  <a:lnTo>
                    <a:pt x="52" y="116"/>
                  </a:lnTo>
                  <a:lnTo>
                    <a:pt x="46" y="131"/>
                  </a:lnTo>
                  <a:lnTo>
                    <a:pt x="44" y="148"/>
                  </a:lnTo>
                  <a:lnTo>
                    <a:pt x="36" y="161"/>
                  </a:lnTo>
                  <a:lnTo>
                    <a:pt x="32" y="175"/>
                  </a:lnTo>
                  <a:lnTo>
                    <a:pt x="29" y="188"/>
                  </a:lnTo>
                  <a:lnTo>
                    <a:pt x="29" y="201"/>
                  </a:lnTo>
                  <a:lnTo>
                    <a:pt x="29" y="213"/>
                  </a:lnTo>
                  <a:lnTo>
                    <a:pt x="29" y="222"/>
                  </a:lnTo>
                  <a:lnTo>
                    <a:pt x="31" y="230"/>
                  </a:lnTo>
                  <a:lnTo>
                    <a:pt x="34" y="239"/>
                  </a:lnTo>
                  <a:lnTo>
                    <a:pt x="38" y="245"/>
                  </a:lnTo>
                  <a:lnTo>
                    <a:pt x="40" y="253"/>
                  </a:lnTo>
                  <a:lnTo>
                    <a:pt x="46" y="255"/>
                  </a:lnTo>
                  <a:lnTo>
                    <a:pt x="52" y="260"/>
                  </a:lnTo>
                  <a:lnTo>
                    <a:pt x="61" y="262"/>
                  </a:lnTo>
                  <a:lnTo>
                    <a:pt x="72" y="262"/>
                  </a:lnTo>
                  <a:lnTo>
                    <a:pt x="72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77"/>
            <p:cNvSpPr>
              <a:spLocks/>
            </p:cNvSpPr>
            <p:nvPr/>
          </p:nvSpPr>
          <p:spPr bwMode="auto">
            <a:xfrm>
              <a:off x="5140325" y="5053013"/>
              <a:ext cx="169862" cy="103188"/>
            </a:xfrm>
            <a:custGeom>
              <a:avLst/>
              <a:gdLst/>
              <a:ahLst/>
              <a:cxnLst>
                <a:cxn ang="0">
                  <a:pos x="26" y="14"/>
                </a:cxn>
                <a:cxn ang="0">
                  <a:pos x="15" y="31"/>
                </a:cxn>
                <a:cxn ang="0">
                  <a:pos x="13" y="42"/>
                </a:cxn>
                <a:cxn ang="0">
                  <a:pos x="15" y="53"/>
                </a:cxn>
                <a:cxn ang="0">
                  <a:pos x="17" y="71"/>
                </a:cxn>
                <a:cxn ang="0">
                  <a:pos x="177" y="118"/>
                </a:cxn>
                <a:cxn ang="0">
                  <a:pos x="192" y="103"/>
                </a:cxn>
                <a:cxn ang="0">
                  <a:pos x="207" y="86"/>
                </a:cxn>
                <a:cxn ang="0">
                  <a:pos x="209" y="69"/>
                </a:cxn>
                <a:cxn ang="0">
                  <a:pos x="211" y="55"/>
                </a:cxn>
                <a:cxn ang="0">
                  <a:pos x="215" y="61"/>
                </a:cxn>
                <a:cxn ang="0">
                  <a:pos x="215" y="76"/>
                </a:cxn>
                <a:cxn ang="0">
                  <a:pos x="213" y="95"/>
                </a:cxn>
                <a:cxn ang="0">
                  <a:pos x="207" y="101"/>
                </a:cxn>
                <a:cxn ang="0">
                  <a:pos x="196" y="114"/>
                </a:cxn>
                <a:cxn ang="0">
                  <a:pos x="179" y="130"/>
                </a:cxn>
                <a:cxn ang="0">
                  <a:pos x="169" y="128"/>
                </a:cxn>
                <a:cxn ang="0">
                  <a:pos x="150" y="124"/>
                </a:cxn>
                <a:cxn ang="0">
                  <a:pos x="123" y="116"/>
                </a:cxn>
                <a:cxn ang="0">
                  <a:pos x="93" y="109"/>
                </a:cxn>
                <a:cxn ang="0">
                  <a:pos x="63" y="101"/>
                </a:cxn>
                <a:cxn ang="0">
                  <a:pos x="38" y="93"/>
                </a:cxn>
                <a:cxn ang="0">
                  <a:pos x="19" y="88"/>
                </a:cxn>
                <a:cxn ang="0">
                  <a:pos x="11" y="86"/>
                </a:cxn>
                <a:cxn ang="0">
                  <a:pos x="7" y="76"/>
                </a:cxn>
                <a:cxn ang="0">
                  <a:pos x="4" y="65"/>
                </a:cxn>
                <a:cxn ang="0">
                  <a:pos x="0" y="52"/>
                </a:cxn>
                <a:cxn ang="0">
                  <a:pos x="2" y="42"/>
                </a:cxn>
                <a:cxn ang="0">
                  <a:pos x="4" y="31"/>
                </a:cxn>
                <a:cxn ang="0">
                  <a:pos x="11" y="17"/>
                </a:cxn>
                <a:cxn ang="0">
                  <a:pos x="17" y="4"/>
                </a:cxn>
                <a:cxn ang="0">
                  <a:pos x="23" y="0"/>
                </a:cxn>
                <a:cxn ang="0">
                  <a:pos x="28" y="10"/>
                </a:cxn>
              </a:cxnLst>
              <a:rect l="0" t="0" r="r" b="b"/>
              <a:pathLst>
                <a:path w="215" h="130">
                  <a:moveTo>
                    <a:pt x="28" y="10"/>
                  </a:moveTo>
                  <a:lnTo>
                    <a:pt x="26" y="14"/>
                  </a:lnTo>
                  <a:lnTo>
                    <a:pt x="21" y="21"/>
                  </a:lnTo>
                  <a:lnTo>
                    <a:pt x="15" y="31"/>
                  </a:lnTo>
                  <a:lnTo>
                    <a:pt x="15" y="40"/>
                  </a:lnTo>
                  <a:lnTo>
                    <a:pt x="13" y="42"/>
                  </a:lnTo>
                  <a:lnTo>
                    <a:pt x="13" y="48"/>
                  </a:lnTo>
                  <a:lnTo>
                    <a:pt x="15" y="53"/>
                  </a:lnTo>
                  <a:lnTo>
                    <a:pt x="15" y="61"/>
                  </a:lnTo>
                  <a:lnTo>
                    <a:pt x="17" y="71"/>
                  </a:lnTo>
                  <a:lnTo>
                    <a:pt x="19" y="76"/>
                  </a:lnTo>
                  <a:lnTo>
                    <a:pt x="177" y="118"/>
                  </a:lnTo>
                  <a:lnTo>
                    <a:pt x="180" y="112"/>
                  </a:lnTo>
                  <a:lnTo>
                    <a:pt x="192" y="103"/>
                  </a:lnTo>
                  <a:lnTo>
                    <a:pt x="201" y="92"/>
                  </a:lnTo>
                  <a:lnTo>
                    <a:pt x="207" y="86"/>
                  </a:lnTo>
                  <a:lnTo>
                    <a:pt x="207" y="78"/>
                  </a:lnTo>
                  <a:lnTo>
                    <a:pt x="209" y="69"/>
                  </a:lnTo>
                  <a:lnTo>
                    <a:pt x="209" y="59"/>
                  </a:lnTo>
                  <a:lnTo>
                    <a:pt x="211" y="55"/>
                  </a:lnTo>
                  <a:lnTo>
                    <a:pt x="213" y="55"/>
                  </a:lnTo>
                  <a:lnTo>
                    <a:pt x="215" y="61"/>
                  </a:lnTo>
                  <a:lnTo>
                    <a:pt x="215" y="69"/>
                  </a:lnTo>
                  <a:lnTo>
                    <a:pt x="215" y="76"/>
                  </a:lnTo>
                  <a:lnTo>
                    <a:pt x="213" y="86"/>
                  </a:lnTo>
                  <a:lnTo>
                    <a:pt x="213" y="95"/>
                  </a:lnTo>
                  <a:lnTo>
                    <a:pt x="209" y="97"/>
                  </a:lnTo>
                  <a:lnTo>
                    <a:pt x="207" y="101"/>
                  </a:lnTo>
                  <a:lnTo>
                    <a:pt x="201" y="109"/>
                  </a:lnTo>
                  <a:lnTo>
                    <a:pt x="196" y="114"/>
                  </a:lnTo>
                  <a:lnTo>
                    <a:pt x="184" y="126"/>
                  </a:lnTo>
                  <a:lnTo>
                    <a:pt x="179" y="130"/>
                  </a:lnTo>
                  <a:lnTo>
                    <a:pt x="175" y="130"/>
                  </a:lnTo>
                  <a:lnTo>
                    <a:pt x="169" y="128"/>
                  </a:lnTo>
                  <a:lnTo>
                    <a:pt x="159" y="126"/>
                  </a:lnTo>
                  <a:lnTo>
                    <a:pt x="150" y="124"/>
                  </a:lnTo>
                  <a:lnTo>
                    <a:pt x="137" y="120"/>
                  </a:lnTo>
                  <a:lnTo>
                    <a:pt x="123" y="116"/>
                  </a:lnTo>
                  <a:lnTo>
                    <a:pt x="108" y="112"/>
                  </a:lnTo>
                  <a:lnTo>
                    <a:pt x="93" y="109"/>
                  </a:lnTo>
                  <a:lnTo>
                    <a:pt x="78" y="105"/>
                  </a:lnTo>
                  <a:lnTo>
                    <a:pt x="63" y="101"/>
                  </a:lnTo>
                  <a:lnTo>
                    <a:pt x="49" y="97"/>
                  </a:lnTo>
                  <a:lnTo>
                    <a:pt x="38" y="93"/>
                  </a:lnTo>
                  <a:lnTo>
                    <a:pt x="26" y="90"/>
                  </a:lnTo>
                  <a:lnTo>
                    <a:pt x="19" y="88"/>
                  </a:lnTo>
                  <a:lnTo>
                    <a:pt x="13" y="86"/>
                  </a:lnTo>
                  <a:lnTo>
                    <a:pt x="11" y="86"/>
                  </a:lnTo>
                  <a:lnTo>
                    <a:pt x="9" y="80"/>
                  </a:lnTo>
                  <a:lnTo>
                    <a:pt x="7" y="76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2" y="57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1" y="17"/>
                  </a:lnTo>
                  <a:lnTo>
                    <a:pt x="15" y="10"/>
                  </a:lnTo>
                  <a:lnTo>
                    <a:pt x="17" y="4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6" y="6"/>
                  </a:lnTo>
                  <a:lnTo>
                    <a:pt x="28" y="10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78"/>
            <p:cNvSpPr>
              <a:spLocks/>
            </p:cNvSpPr>
            <p:nvPr/>
          </p:nvSpPr>
          <p:spPr bwMode="auto">
            <a:xfrm>
              <a:off x="5157787" y="5053013"/>
              <a:ext cx="153987" cy="650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6" y="59"/>
                </a:cxn>
                <a:cxn ang="0">
                  <a:pos x="129" y="82"/>
                </a:cxn>
                <a:cxn ang="0">
                  <a:pos x="190" y="65"/>
                </a:cxn>
                <a:cxn ang="0">
                  <a:pos x="192" y="61"/>
                </a:cxn>
                <a:cxn ang="0">
                  <a:pos x="194" y="59"/>
                </a:cxn>
                <a:cxn ang="0">
                  <a:pos x="194" y="55"/>
                </a:cxn>
                <a:cxn ang="0">
                  <a:pos x="192" y="55"/>
                </a:cxn>
                <a:cxn ang="0">
                  <a:pos x="186" y="53"/>
                </a:cxn>
                <a:cxn ang="0">
                  <a:pos x="178" y="55"/>
                </a:cxn>
                <a:cxn ang="0">
                  <a:pos x="169" y="57"/>
                </a:cxn>
                <a:cxn ang="0">
                  <a:pos x="157" y="61"/>
                </a:cxn>
                <a:cxn ang="0">
                  <a:pos x="146" y="63"/>
                </a:cxn>
                <a:cxn ang="0">
                  <a:pos x="136" y="65"/>
                </a:cxn>
                <a:cxn ang="0">
                  <a:pos x="131" y="69"/>
                </a:cxn>
                <a:cxn ang="0">
                  <a:pos x="129" y="69"/>
                </a:cxn>
                <a:cxn ang="0">
                  <a:pos x="38" y="50"/>
                </a:cxn>
                <a:cxn ang="0">
                  <a:pos x="36" y="46"/>
                </a:cxn>
                <a:cxn ang="0">
                  <a:pos x="32" y="40"/>
                </a:cxn>
                <a:cxn ang="0">
                  <a:pos x="28" y="33"/>
                </a:cxn>
                <a:cxn ang="0">
                  <a:pos x="22" y="25"/>
                </a:cxn>
                <a:cxn ang="0">
                  <a:pos x="15" y="14"/>
                </a:cxn>
                <a:cxn ang="0">
                  <a:pos x="11" y="6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94" h="82">
                  <a:moveTo>
                    <a:pt x="0" y="10"/>
                  </a:moveTo>
                  <a:lnTo>
                    <a:pt x="36" y="59"/>
                  </a:lnTo>
                  <a:lnTo>
                    <a:pt x="129" y="82"/>
                  </a:lnTo>
                  <a:lnTo>
                    <a:pt x="190" y="65"/>
                  </a:lnTo>
                  <a:lnTo>
                    <a:pt x="192" y="61"/>
                  </a:lnTo>
                  <a:lnTo>
                    <a:pt x="194" y="59"/>
                  </a:lnTo>
                  <a:lnTo>
                    <a:pt x="194" y="55"/>
                  </a:lnTo>
                  <a:lnTo>
                    <a:pt x="192" y="55"/>
                  </a:lnTo>
                  <a:lnTo>
                    <a:pt x="186" y="53"/>
                  </a:lnTo>
                  <a:lnTo>
                    <a:pt x="178" y="55"/>
                  </a:lnTo>
                  <a:lnTo>
                    <a:pt x="169" y="57"/>
                  </a:lnTo>
                  <a:lnTo>
                    <a:pt x="157" y="61"/>
                  </a:lnTo>
                  <a:lnTo>
                    <a:pt x="146" y="63"/>
                  </a:lnTo>
                  <a:lnTo>
                    <a:pt x="136" y="65"/>
                  </a:lnTo>
                  <a:lnTo>
                    <a:pt x="131" y="69"/>
                  </a:lnTo>
                  <a:lnTo>
                    <a:pt x="129" y="69"/>
                  </a:lnTo>
                  <a:lnTo>
                    <a:pt x="38" y="50"/>
                  </a:lnTo>
                  <a:lnTo>
                    <a:pt x="36" y="46"/>
                  </a:lnTo>
                  <a:lnTo>
                    <a:pt x="32" y="40"/>
                  </a:lnTo>
                  <a:lnTo>
                    <a:pt x="28" y="33"/>
                  </a:lnTo>
                  <a:lnTo>
                    <a:pt x="22" y="25"/>
                  </a:lnTo>
                  <a:lnTo>
                    <a:pt x="15" y="14"/>
                  </a:lnTo>
                  <a:lnTo>
                    <a:pt x="11" y="6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879"/>
            <p:cNvSpPr>
              <a:spLocks/>
            </p:cNvSpPr>
            <p:nvPr/>
          </p:nvSpPr>
          <p:spPr bwMode="auto">
            <a:xfrm>
              <a:off x="5118100" y="5319713"/>
              <a:ext cx="111125" cy="2540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4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4" y="47"/>
                </a:cxn>
                <a:cxn ang="0">
                  <a:pos x="6" y="57"/>
                </a:cxn>
                <a:cxn ang="0">
                  <a:pos x="12" y="68"/>
                </a:cxn>
                <a:cxn ang="0">
                  <a:pos x="15" y="78"/>
                </a:cxn>
                <a:cxn ang="0">
                  <a:pos x="19" y="87"/>
                </a:cxn>
                <a:cxn ang="0">
                  <a:pos x="19" y="93"/>
                </a:cxn>
                <a:cxn ang="0">
                  <a:pos x="21" y="97"/>
                </a:cxn>
                <a:cxn ang="0">
                  <a:pos x="6" y="312"/>
                </a:cxn>
                <a:cxn ang="0">
                  <a:pos x="33" y="319"/>
                </a:cxn>
                <a:cxn ang="0">
                  <a:pos x="88" y="106"/>
                </a:cxn>
                <a:cxn ang="0">
                  <a:pos x="131" y="63"/>
                </a:cxn>
                <a:cxn ang="0">
                  <a:pos x="141" y="34"/>
                </a:cxn>
                <a:cxn ang="0">
                  <a:pos x="131" y="26"/>
                </a:cxn>
                <a:cxn ang="0">
                  <a:pos x="130" y="26"/>
                </a:cxn>
                <a:cxn ang="0">
                  <a:pos x="124" y="26"/>
                </a:cxn>
                <a:cxn ang="0">
                  <a:pos x="116" y="28"/>
                </a:cxn>
                <a:cxn ang="0">
                  <a:pos x="109" y="32"/>
                </a:cxn>
                <a:cxn ang="0">
                  <a:pos x="99" y="36"/>
                </a:cxn>
                <a:cxn ang="0">
                  <a:pos x="90" y="38"/>
                </a:cxn>
                <a:cxn ang="0">
                  <a:pos x="82" y="40"/>
                </a:cxn>
                <a:cxn ang="0">
                  <a:pos x="76" y="42"/>
                </a:cxn>
                <a:cxn ang="0">
                  <a:pos x="69" y="38"/>
                </a:cxn>
                <a:cxn ang="0">
                  <a:pos x="61" y="38"/>
                </a:cxn>
                <a:cxn ang="0">
                  <a:pos x="55" y="36"/>
                </a:cxn>
                <a:cxn ang="0">
                  <a:pos x="52" y="36"/>
                </a:cxn>
                <a:cxn ang="0">
                  <a:pos x="42" y="32"/>
                </a:cxn>
                <a:cxn ang="0">
                  <a:pos x="36" y="28"/>
                </a:cxn>
                <a:cxn ang="0">
                  <a:pos x="31" y="19"/>
                </a:cxn>
                <a:cxn ang="0">
                  <a:pos x="23" y="11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41" h="319">
                  <a:moveTo>
                    <a:pt x="2" y="2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4" y="47"/>
                  </a:lnTo>
                  <a:lnTo>
                    <a:pt x="6" y="57"/>
                  </a:lnTo>
                  <a:lnTo>
                    <a:pt x="12" y="68"/>
                  </a:lnTo>
                  <a:lnTo>
                    <a:pt x="15" y="78"/>
                  </a:lnTo>
                  <a:lnTo>
                    <a:pt x="19" y="87"/>
                  </a:lnTo>
                  <a:lnTo>
                    <a:pt x="19" y="93"/>
                  </a:lnTo>
                  <a:lnTo>
                    <a:pt x="21" y="97"/>
                  </a:lnTo>
                  <a:lnTo>
                    <a:pt x="6" y="312"/>
                  </a:lnTo>
                  <a:lnTo>
                    <a:pt x="33" y="319"/>
                  </a:lnTo>
                  <a:lnTo>
                    <a:pt x="88" y="106"/>
                  </a:lnTo>
                  <a:lnTo>
                    <a:pt x="131" y="63"/>
                  </a:lnTo>
                  <a:lnTo>
                    <a:pt x="141" y="34"/>
                  </a:lnTo>
                  <a:lnTo>
                    <a:pt x="131" y="26"/>
                  </a:lnTo>
                  <a:lnTo>
                    <a:pt x="130" y="26"/>
                  </a:lnTo>
                  <a:lnTo>
                    <a:pt x="124" y="26"/>
                  </a:lnTo>
                  <a:lnTo>
                    <a:pt x="116" y="28"/>
                  </a:lnTo>
                  <a:lnTo>
                    <a:pt x="109" y="32"/>
                  </a:lnTo>
                  <a:lnTo>
                    <a:pt x="99" y="36"/>
                  </a:lnTo>
                  <a:lnTo>
                    <a:pt x="90" y="38"/>
                  </a:lnTo>
                  <a:lnTo>
                    <a:pt x="82" y="40"/>
                  </a:lnTo>
                  <a:lnTo>
                    <a:pt x="76" y="42"/>
                  </a:lnTo>
                  <a:lnTo>
                    <a:pt x="69" y="38"/>
                  </a:lnTo>
                  <a:lnTo>
                    <a:pt x="61" y="38"/>
                  </a:lnTo>
                  <a:lnTo>
                    <a:pt x="55" y="36"/>
                  </a:lnTo>
                  <a:lnTo>
                    <a:pt x="52" y="36"/>
                  </a:lnTo>
                  <a:lnTo>
                    <a:pt x="42" y="32"/>
                  </a:lnTo>
                  <a:lnTo>
                    <a:pt x="36" y="28"/>
                  </a:lnTo>
                  <a:lnTo>
                    <a:pt x="31" y="19"/>
                  </a:lnTo>
                  <a:lnTo>
                    <a:pt x="23" y="11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880"/>
            <p:cNvSpPr>
              <a:spLocks/>
            </p:cNvSpPr>
            <p:nvPr/>
          </p:nvSpPr>
          <p:spPr bwMode="auto">
            <a:xfrm>
              <a:off x="5448300" y="5187951"/>
              <a:ext cx="96837" cy="188913"/>
            </a:xfrm>
            <a:custGeom>
              <a:avLst/>
              <a:gdLst/>
              <a:ahLst/>
              <a:cxnLst>
                <a:cxn ang="0">
                  <a:pos x="9" y="221"/>
                </a:cxn>
                <a:cxn ang="0">
                  <a:pos x="24" y="225"/>
                </a:cxn>
                <a:cxn ang="0">
                  <a:pos x="36" y="229"/>
                </a:cxn>
                <a:cxn ang="0">
                  <a:pos x="45" y="229"/>
                </a:cxn>
                <a:cxn ang="0">
                  <a:pos x="64" y="225"/>
                </a:cxn>
                <a:cxn ang="0">
                  <a:pos x="85" y="223"/>
                </a:cxn>
                <a:cxn ang="0">
                  <a:pos x="104" y="219"/>
                </a:cxn>
                <a:cxn ang="0">
                  <a:pos x="106" y="212"/>
                </a:cxn>
                <a:cxn ang="0">
                  <a:pos x="95" y="194"/>
                </a:cxn>
                <a:cxn ang="0">
                  <a:pos x="81" y="170"/>
                </a:cxn>
                <a:cxn ang="0">
                  <a:pos x="68" y="149"/>
                </a:cxn>
                <a:cxn ang="0">
                  <a:pos x="64" y="139"/>
                </a:cxn>
                <a:cxn ang="0">
                  <a:pos x="62" y="126"/>
                </a:cxn>
                <a:cxn ang="0">
                  <a:pos x="59" y="109"/>
                </a:cxn>
                <a:cxn ang="0">
                  <a:pos x="55" y="92"/>
                </a:cxn>
                <a:cxn ang="0">
                  <a:pos x="51" y="77"/>
                </a:cxn>
                <a:cxn ang="0">
                  <a:pos x="49" y="61"/>
                </a:cxn>
                <a:cxn ang="0">
                  <a:pos x="45" y="44"/>
                </a:cxn>
                <a:cxn ang="0">
                  <a:pos x="49" y="0"/>
                </a:cxn>
                <a:cxn ang="0">
                  <a:pos x="51" y="12"/>
                </a:cxn>
                <a:cxn ang="0">
                  <a:pos x="55" y="31"/>
                </a:cxn>
                <a:cxn ang="0">
                  <a:pos x="59" y="54"/>
                </a:cxn>
                <a:cxn ang="0">
                  <a:pos x="62" y="80"/>
                </a:cxn>
                <a:cxn ang="0">
                  <a:pos x="66" y="105"/>
                </a:cxn>
                <a:cxn ang="0">
                  <a:pos x="70" y="126"/>
                </a:cxn>
                <a:cxn ang="0">
                  <a:pos x="74" y="139"/>
                </a:cxn>
                <a:cxn ang="0">
                  <a:pos x="80" y="147"/>
                </a:cxn>
                <a:cxn ang="0">
                  <a:pos x="89" y="162"/>
                </a:cxn>
                <a:cxn ang="0">
                  <a:pos x="97" y="175"/>
                </a:cxn>
                <a:cxn ang="0">
                  <a:pos x="104" y="187"/>
                </a:cxn>
                <a:cxn ang="0">
                  <a:pos x="112" y="200"/>
                </a:cxn>
                <a:cxn ang="0">
                  <a:pos x="119" y="215"/>
                </a:cxn>
                <a:cxn ang="0">
                  <a:pos x="116" y="221"/>
                </a:cxn>
                <a:cxn ang="0">
                  <a:pos x="99" y="227"/>
                </a:cxn>
                <a:cxn ang="0">
                  <a:pos x="76" y="233"/>
                </a:cxn>
                <a:cxn ang="0">
                  <a:pos x="57" y="236"/>
                </a:cxn>
                <a:cxn ang="0">
                  <a:pos x="43" y="236"/>
                </a:cxn>
                <a:cxn ang="0">
                  <a:pos x="28" y="236"/>
                </a:cxn>
                <a:cxn ang="0">
                  <a:pos x="11" y="233"/>
                </a:cxn>
                <a:cxn ang="0">
                  <a:pos x="0" y="231"/>
                </a:cxn>
                <a:cxn ang="0">
                  <a:pos x="5" y="221"/>
                </a:cxn>
              </a:cxnLst>
              <a:rect l="0" t="0" r="r" b="b"/>
              <a:pathLst>
                <a:path w="121" h="238">
                  <a:moveTo>
                    <a:pt x="5" y="221"/>
                  </a:moveTo>
                  <a:lnTo>
                    <a:pt x="9" y="221"/>
                  </a:lnTo>
                  <a:lnTo>
                    <a:pt x="19" y="225"/>
                  </a:lnTo>
                  <a:lnTo>
                    <a:pt x="24" y="225"/>
                  </a:lnTo>
                  <a:lnTo>
                    <a:pt x="30" y="227"/>
                  </a:lnTo>
                  <a:lnTo>
                    <a:pt x="36" y="229"/>
                  </a:lnTo>
                  <a:lnTo>
                    <a:pt x="40" y="229"/>
                  </a:lnTo>
                  <a:lnTo>
                    <a:pt x="45" y="229"/>
                  </a:lnTo>
                  <a:lnTo>
                    <a:pt x="53" y="227"/>
                  </a:lnTo>
                  <a:lnTo>
                    <a:pt x="64" y="225"/>
                  </a:lnTo>
                  <a:lnTo>
                    <a:pt x="76" y="225"/>
                  </a:lnTo>
                  <a:lnTo>
                    <a:pt x="85" y="223"/>
                  </a:lnTo>
                  <a:lnTo>
                    <a:pt x="97" y="221"/>
                  </a:lnTo>
                  <a:lnTo>
                    <a:pt x="104" y="219"/>
                  </a:lnTo>
                  <a:lnTo>
                    <a:pt x="108" y="217"/>
                  </a:lnTo>
                  <a:lnTo>
                    <a:pt x="106" y="212"/>
                  </a:lnTo>
                  <a:lnTo>
                    <a:pt x="102" y="204"/>
                  </a:lnTo>
                  <a:lnTo>
                    <a:pt x="95" y="194"/>
                  </a:lnTo>
                  <a:lnTo>
                    <a:pt x="89" y="183"/>
                  </a:lnTo>
                  <a:lnTo>
                    <a:pt x="81" y="170"/>
                  </a:lnTo>
                  <a:lnTo>
                    <a:pt x="74" y="160"/>
                  </a:lnTo>
                  <a:lnTo>
                    <a:pt x="68" y="149"/>
                  </a:lnTo>
                  <a:lnTo>
                    <a:pt x="66" y="143"/>
                  </a:lnTo>
                  <a:lnTo>
                    <a:pt x="64" y="139"/>
                  </a:lnTo>
                  <a:lnTo>
                    <a:pt x="64" y="132"/>
                  </a:lnTo>
                  <a:lnTo>
                    <a:pt x="62" y="126"/>
                  </a:lnTo>
                  <a:lnTo>
                    <a:pt x="61" y="118"/>
                  </a:lnTo>
                  <a:lnTo>
                    <a:pt x="59" y="109"/>
                  </a:lnTo>
                  <a:lnTo>
                    <a:pt x="59" y="101"/>
                  </a:lnTo>
                  <a:lnTo>
                    <a:pt x="55" y="92"/>
                  </a:lnTo>
                  <a:lnTo>
                    <a:pt x="55" y="86"/>
                  </a:lnTo>
                  <a:lnTo>
                    <a:pt x="51" y="77"/>
                  </a:lnTo>
                  <a:lnTo>
                    <a:pt x="51" y="67"/>
                  </a:lnTo>
                  <a:lnTo>
                    <a:pt x="49" y="61"/>
                  </a:lnTo>
                  <a:lnTo>
                    <a:pt x="47" y="56"/>
                  </a:lnTo>
                  <a:lnTo>
                    <a:pt x="45" y="44"/>
                  </a:lnTo>
                  <a:lnTo>
                    <a:pt x="45" y="42"/>
                  </a:lnTo>
                  <a:lnTo>
                    <a:pt x="49" y="0"/>
                  </a:lnTo>
                  <a:lnTo>
                    <a:pt x="49" y="6"/>
                  </a:lnTo>
                  <a:lnTo>
                    <a:pt x="51" y="12"/>
                  </a:lnTo>
                  <a:lnTo>
                    <a:pt x="53" y="21"/>
                  </a:lnTo>
                  <a:lnTo>
                    <a:pt x="55" y="31"/>
                  </a:lnTo>
                  <a:lnTo>
                    <a:pt x="57" y="42"/>
                  </a:lnTo>
                  <a:lnTo>
                    <a:pt x="59" y="54"/>
                  </a:lnTo>
                  <a:lnTo>
                    <a:pt x="61" y="67"/>
                  </a:lnTo>
                  <a:lnTo>
                    <a:pt x="62" y="80"/>
                  </a:lnTo>
                  <a:lnTo>
                    <a:pt x="64" y="94"/>
                  </a:lnTo>
                  <a:lnTo>
                    <a:pt x="66" y="105"/>
                  </a:lnTo>
                  <a:lnTo>
                    <a:pt x="70" y="117"/>
                  </a:lnTo>
                  <a:lnTo>
                    <a:pt x="70" y="126"/>
                  </a:lnTo>
                  <a:lnTo>
                    <a:pt x="72" y="134"/>
                  </a:lnTo>
                  <a:lnTo>
                    <a:pt x="74" y="139"/>
                  </a:lnTo>
                  <a:lnTo>
                    <a:pt x="76" y="143"/>
                  </a:lnTo>
                  <a:lnTo>
                    <a:pt x="80" y="147"/>
                  </a:lnTo>
                  <a:lnTo>
                    <a:pt x="85" y="156"/>
                  </a:lnTo>
                  <a:lnTo>
                    <a:pt x="89" y="162"/>
                  </a:lnTo>
                  <a:lnTo>
                    <a:pt x="91" y="168"/>
                  </a:lnTo>
                  <a:lnTo>
                    <a:pt x="97" y="175"/>
                  </a:lnTo>
                  <a:lnTo>
                    <a:pt x="100" y="181"/>
                  </a:lnTo>
                  <a:lnTo>
                    <a:pt x="104" y="187"/>
                  </a:lnTo>
                  <a:lnTo>
                    <a:pt x="108" y="194"/>
                  </a:lnTo>
                  <a:lnTo>
                    <a:pt x="112" y="200"/>
                  </a:lnTo>
                  <a:lnTo>
                    <a:pt x="116" y="206"/>
                  </a:lnTo>
                  <a:lnTo>
                    <a:pt x="119" y="215"/>
                  </a:lnTo>
                  <a:lnTo>
                    <a:pt x="121" y="221"/>
                  </a:lnTo>
                  <a:lnTo>
                    <a:pt x="116" y="221"/>
                  </a:lnTo>
                  <a:lnTo>
                    <a:pt x="110" y="225"/>
                  </a:lnTo>
                  <a:lnTo>
                    <a:pt x="99" y="227"/>
                  </a:lnTo>
                  <a:lnTo>
                    <a:pt x="89" y="231"/>
                  </a:lnTo>
                  <a:lnTo>
                    <a:pt x="76" y="233"/>
                  </a:lnTo>
                  <a:lnTo>
                    <a:pt x="66" y="234"/>
                  </a:lnTo>
                  <a:lnTo>
                    <a:pt x="57" y="236"/>
                  </a:lnTo>
                  <a:lnTo>
                    <a:pt x="51" y="238"/>
                  </a:lnTo>
                  <a:lnTo>
                    <a:pt x="43" y="236"/>
                  </a:lnTo>
                  <a:lnTo>
                    <a:pt x="36" y="236"/>
                  </a:lnTo>
                  <a:lnTo>
                    <a:pt x="28" y="236"/>
                  </a:lnTo>
                  <a:lnTo>
                    <a:pt x="21" y="234"/>
                  </a:lnTo>
                  <a:lnTo>
                    <a:pt x="11" y="233"/>
                  </a:lnTo>
                  <a:lnTo>
                    <a:pt x="5" y="231"/>
                  </a:lnTo>
                  <a:lnTo>
                    <a:pt x="0" y="231"/>
                  </a:lnTo>
                  <a:lnTo>
                    <a:pt x="0" y="231"/>
                  </a:lnTo>
                  <a:lnTo>
                    <a:pt x="5" y="221"/>
                  </a:lnTo>
                  <a:lnTo>
                    <a:pt x="5" y="2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881"/>
            <p:cNvSpPr>
              <a:spLocks/>
            </p:cNvSpPr>
            <p:nvPr/>
          </p:nvSpPr>
          <p:spPr bwMode="auto">
            <a:xfrm>
              <a:off x="5448300" y="5365751"/>
              <a:ext cx="171450" cy="80963"/>
            </a:xfrm>
            <a:custGeom>
              <a:avLst/>
              <a:gdLst/>
              <a:ahLst/>
              <a:cxnLst>
                <a:cxn ang="0">
                  <a:pos x="9" y="21"/>
                </a:cxn>
                <a:cxn ang="0">
                  <a:pos x="3" y="42"/>
                </a:cxn>
                <a:cxn ang="0">
                  <a:pos x="2" y="59"/>
                </a:cxn>
                <a:cxn ang="0">
                  <a:pos x="7" y="80"/>
                </a:cxn>
                <a:cxn ang="0">
                  <a:pos x="21" y="80"/>
                </a:cxn>
                <a:cxn ang="0">
                  <a:pos x="49" y="84"/>
                </a:cxn>
                <a:cxn ang="0">
                  <a:pos x="57" y="74"/>
                </a:cxn>
                <a:cxn ang="0">
                  <a:pos x="57" y="51"/>
                </a:cxn>
                <a:cxn ang="0">
                  <a:pos x="81" y="63"/>
                </a:cxn>
                <a:cxn ang="0">
                  <a:pos x="87" y="74"/>
                </a:cxn>
                <a:cxn ang="0">
                  <a:pos x="106" y="80"/>
                </a:cxn>
                <a:cxn ang="0">
                  <a:pos x="137" y="89"/>
                </a:cxn>
                <a:cxn ang="0">
                  <a:pos x="173" y="97"/>
                </a:cxn>
                <a:cxn ang="0">
                  <a:pos x="201" y="101"/>
                </a:cxn>
                <a:cxn ang="0">
                  <a:pos x="216" y="103"/>
                </a:cxn>
                <a:cxn ang="0">
                  <a:pos x="216" y="87"/>
                </a:cxn>
                <a:cxn ang="0">
                  <a:pos x="213" y="63"/>
                </a:cxn>
                <a:cxn ang="0">
                  <a:pos x="205" y="44"/>
                </a:cxn>
                <a:cxn ang="0">
                  <a:pos x="190" y="34"/>
                </a:cxn>
                <a:cxn ang="0">
                  <a:pos x="165" y="27"/>
                </a:cxn>
                <a:cxn ang="0">
                  <a:pos x="139" y="23"/>
                </a:cxn>
                <a:cxn ang="0">
                  <a:pos x="116" y="21"/>
                </a:cxn>
                <a:cxn ang="0">
                  <a:pos x="95" y="4"/>
                </a:cxn>
                <a:cxn ang="0">
                  <a:pos x="119" y="27"/>
                </a:cxn>
                <a:cxn ang="0">
                  <a:pos x="140" y="30"/>
                </a:cxn>
                <a:cxn ang="0">
                  <a:pos x="165" y="36"/>
                </a:cxn>
                <a:cxn ang="0">
                  <a:pos x="190" y="44"/>
                </a:cxn>
                <a:cxn ang="0">
                  <a:pos x="199" y="59"/>
                </a:cxn>
                <a:cxn ang="0">
                  <a:pos x="203" y="80"/>
                </a:cxn>
                <a:cxn ang="0">
                  <a:pos x="203" y="91"/>
                </a:cxn>
                <a:cxn ang="0">
                  <a:pos x="190" y="89"/>
                </a:cxn>
                <a:cxn ang="0">
                  <a:pos x="165" y="85"/>
                </a:cxn>
                <a:cxn ang="0">
                  <a:pos x="137" y="78"/>
                </a:cxn>
                <a:cxn ang="0">
                  <a:pos x="114" y="72"/>
                </a:cxn>
                <a:cxn ang="0">
                  <a:pos x="97" y="66"/>
                </a:cxn>
                <a:cxn ang="0">
                  <a:pos x="91" y="47"/>
                </a:cxn>
                <a:cxn ang="0">
                  <a:pos x="80" y="42"/>
                </a:cxn>
                <a:cxn ang="0">
                  <a:pos x="55" y="46"/>
                </a:cxn>
                <a:cxn ang="0">
                  <a:pos x="45" y="74"/>
                </a:cxn>
                <a:cxn ang="0">
                  <a:pos x="30" y="72"/>
                </a:cxn>
                <a:cxn ang="0">
                  <a:pos x="11" y="61"/>
                </a:cxn>
                <a:cxn ang="0">
                  <a:pos x="9" y="46"/>
                </a:cxn>
                <a:cxn ang="0">
                  <a:pos x="17" y="21"/>
                </a:cxn>
                <a:cxn ang="0">
                  <a:pos x="36" y="34"/>
                </a:cxn>
                <a:cxn ang="0">
                  <a:pos x="49" y="34"/>
                </a:cxn>
                <a:cxn ang="0">
                  <a:pos x="42" y="21"/>
                </a:cxn>
                <a:cxn ang="0">
                  <a:pos x="28" y="9"/>
                </a:cxn>
                <a:cxn ang="0">
                  <a:pos x="11" y="6"/>
                </a:cxn>
              </a:cxnLst>
              <a:rect l="0" t="0" r="r" b="b"/>
              <a:pathLst>
                <a:path w="216" h="103">
                  <a:moveTo>
                    <a:pt x="11" y="6"/>
                  </a:moveTo>
                  <a:lnTo>
                    <a:pt x="11" y="21"/>
                  </a:lnTo>
                  <a:lnTo>
                    <a:pt x="9" y="21"/>
                  </a:lnTo>
                  <a:lnTo>
                    <a:pt x="7" y="27"/>
                  </a:lnTo>
                  <a:lnTo>
                    <a:pt x="3" y="32"/>
                  </a:lnTo>
                  <a:lnTo>
                    <a:pt x="3" y="42"/>
                  </a:lnTo>
                  <a:lnTo>
                    <a:pt x="0" y="46"/>
                  </a:lnTo>
                  <a:lnTo>
                    <a:pt x="0" y="53"/>
                  </a:lnTo>
                  <a:lnTo>
                    <a:pt x="2" y="59"/>
                  </a:lnTo>
                  <a:lnTo>
                    <a:pt x="3" y="65"/>
                  </a:lnTo>
                  <a:lnTo>
                    <a:pt x="5" y="74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5" y="80"/>
                  </a:lnTo>
                  <a:lnTo>
                    <a:pt x="21" y="80"/>
                  </a:lnTo>
                  <a:lnTo>
                    <a:pt x="32" y="84"/>
                  </a:lnTo>
                  <a:lnTo>
                    <a:pt x="40" y="84"/>
                  </a:lnTo>
                  <a:lnTo>
                    <a:pt x="49" y="84"/>
                  </a:lnTo>
                  <a:lnTo>
                    <a:pt x="55" y="84"/>
                  </a:lnTo>
                  <a:lnTo>
                    <a:pt x="57" y="84"/>
                  </a:lnTo>
                  <a:lnTo>
                    <a:pt x="57" y="74"/>
                  </a:lnTo>
                  <a:lnTo>
                    <a:pt x="57" y="65"/>
                  </a:lnTo>
                  <a:lnTo>
                    <a:pt x="57" y="55"/>
                  </a:lnTo>
                  <a:lnTo>
                    <a:pt x="57" y="51"/>
                  </a:lnTo>
                  <a:lnTo>
                    <a:pt x="83" y="55"/>
                  </a:lnTo>
                  <a:lnTo>
                    <a:pt x="81" y="57"/>
                  </a:lnTo>
                  <a:lnTo>
                    <a:pt x="81" y="63"/>
                  </a:lnTo>
                  <a:lnTo>
                    <a:pt x="83" y="66"/>
                  </a:lnTo>
                  <a:lnTo>
                    <a:pt x="85" y="74"/>
                  </a:lnTo>
                  <a:lnTo>
                    <a:pt x="87" y="74"/>
                  </a:lnTo>
                  <a:lnTo>
                    <a:pt x="91" y="74"/>
                  </a:lnTo>
                  <a:lnTo>
                    <a:pt x="97" y="76"/>
                  </a:lnTo>
                  <a:lnTo>
                    <a:pt x="106" y="80"/>
                  </a:lnTo>
                  <a:lnTo>
                    <a:pt x="116" y="82"/>
                  </a:lnTo>
                  <a:lnTo>
                    <a:pt x="127" y="85"/>
                  </a:lnTo>
                  <a:lnTo>
                    <a:pt x="137" y="89"/>
                  </a:lnTo>
                  <a:lnTo>
                    <a:pt x="150" y="91"/>
                  </a:lnTo>
                  <a:lnTo>
                    <a:pt x="161" y="95"/>
                  </a:lnTo>
                  <a:lnTo>
                    <a:pt x="173" y="97"/>
                  </a:lnTo>
                  <a:lnTo>
                    <a:pt x="182" y="99"/>
                  </a:lnTo>
                  <a:lnTo>
                    <a:pt x="194" y="101"/>
                  </a:lnTo>
                  <a:lnTo>
                    <a:pt x="201" y="101"/>
                  </a:lnTo>
                  <a:lnTo>
                    <a:pt x="207" y="103"/>
                  </a:lnTo>
                  <a:lnTo>
                    <a:pt x="213" y="103"/>
                  </a:lnTo>
                  <a:lnTo>
                    <a:pt x="216" y="103"/>
                  </a:lnTo>
                  <a:lnTo>
                    <a:pt x="216" y="99"/>
                  </a:lnTo>
                  <a:lnTo>
                    <a:pt x="216" y="95"/>
                  </a:lnTo>
                  <a:lnTo>
                    <a:pt x="216" y="87"/>
                  </a:lnTo>
                  <a:lnTo>
                    <a:pt x="216" y="80"/>
                  </a:lnTo>
                  <a:lnTo>
                    <a:pt x="215" y="70"/>
                  </a:lnTo>
                  <a:lnTo>
                    <a:pt x="213" y="63"/>
                  </a:lnTo>
                  <a:lnTo>
                    <a:pt x="211" y="55"/>
                  </a:lnTo>
                  <a:lnTo>
                    <a:pt x="207" y="47"/>
                  </a:lnTo>
                  <a:lnTo>
                    <a:pt x="205" y="44"/>
                  </a:lnTo>
                  <a:lnTo>
                    <a:pt x="201" y="40"/>
                  </a:lnTo>
                  <a:lnTo>
                    <a:pt x="196" y="36"/>
                  </a:lnTo>
                  <a:lnTo>
                    <a:pt x="190" y="34"/>
                  </a:lnTo>
                  <a:lnTo>
                    <a:pt x="180" y="30"/>
                  </a:lnTo>
                  <a:lnTo>
                    <a:pt x="173" y="30"/>
                  </a:lnTo>
                  <a:lnTo>
                    <a:pt x="165" y="27"/>
                  </a:lnTo>
                  <a:lnTo>
                    <a:pt x="156" y="27"/>
                  </a:lnTo>
                  <a:lnTo>
                    <a:pt x="146" y="25"/>
                  </a:lnTo>
                  <a:lnTo>
                    <a:pt x="139" y="23"/>
                  </a:lnTo>
                  <a:lnTo>
                    <a:pt x="131" y="21"/>
                  </a:lnTo>
                  <a:lnTo>
                    <a:pt x="125" y="21"/>
                  </a:lnTo>
                  <a:lnTo>
                    <a:pt x="116" y="21"/>
                  </a:lnTo>
                  <a:lnTo>
                    <a:pt x="114" y="21"/>
                  </a:lnTo>
                  <a:lnTo>
                    <a:pt x="106" y="0"/>
                  </a:lnTo>
                  <a:lnTo>
                    <a:pt x="95" y="4"/>
                  </a:lnTo>
                  <a:lnTo>
                    <a:pt x="106" y="27"/>
                  </a:lnTo>
                  <a:lnTo>
                    <a:pt x="108" y="27"/>
                  </a:lnTo>
                  <a:lnTo>
                    <a:pt x="119" y="27"/>
                  </a:lnTo>
                  <a:lnTo>
                    <a:pt x="125" y="27"/>
                  </a:lnTo>
                  <a:lnTo>
                    <a:pt x="131" y="30"/>
                  </a:lnTo>
                  <a:lnTo>
                    <a:pt x="140" y="30"/>
                  </a:lnTo>
                  <a:lnTo>
                    <a:pt x="150" y="34"/>
                  </a:lnTo>
                  <a:lnTo>
                    <a:pt x="156" y="34"/>
                  </a:lnTo>
                  <a:lnTo>
                    <a:pt x="165" y="36"/>
                  </a:lnTo>
                  <a:lnTo>
                    <a:pt x="171" y="38"/>
                  </a:lnTo>
                  <a:lnTo>
                    <a:pt x="180" y="40"/>
                  </a:lnTo>
                  <a:lnTo>
                    <a:pt x="190" y="44"/>
                  </a:lnTo>
                  <a:lnTo>
                    <a:pt x="196" y="47"/>
                  </a:lnTo>
                  <a:lnTo>
                    <a:pt x="197" y="51"/>
                  </a:lnTo>
                  <a:lnTo>
                    <a:pt x="199" y="59"/>
                  </a:lnTo>
                  <a:lnTo>
                    <a:pt x="201" y="65"/>
                  </a:lnTo>
                  <a:lnTo>
                    <a:pt x="203" y="74"/>
                  </a:lnTo>
                  <a:lnTo>
                    <a:pt x="203" y="80"/>
                  </a:lnTo>
                  <a:lnTo>
                    <a:pt x="205" y="85"/>
                  </a:lnTo>
                  <a:lnTo>
                    <a:pt x="205" y="89"/>
                  </a:lnTo>
                  <a:lnTo>
                    <a:pt x="203" y="91"/>
                  </a:lnTo>
                  <a:lnTo>
                    <a:pt x="199" y="91"/>
                  </a:lnTo>
                  <a:lnTo>
                    <a:pt x="196" y="91"/>
                  </a:lnTo>
                  <a:lnTo>
                    <a:pt x="190" y="89"/>
                  </a:lnTo>
                  <a:lnTo>
                    <a:pt x="182" y="89"/>
                  </a:lnTo>
                  <a:lnTo>
                    <a:pt x="175" y="85"/>
                  </a:lnTo>
                  <a:lnTo>
                    <a:pt x="165" y="85"/>
                  </a:lnTo>
                  <a:lnTo>
                    <a:pt x="156" y="84"/>
                  </a:lnTo>
                  <a:lnTo>
                    <a:pt x="148" y="82"/>
                  </a:lnTo>
                  <a:lnTo>
                    <a:pt x="137" y="78"/>
                  </a:lnTo>
                  <a:lnTo>
                    <a:pt x="127" y="76"/>
                  </a:lnTo>
                  <a:lnTo>
                    <a:pt x="119" y="74"/>
                  </a:lnTo>
                  <a:lnTo>
                    <a:pt x="114" y="72"/>
                  </a:lnTo>
                  <a:lnTo>
                    <a:pt x="106" y="70"/>
                  </a:lnTo>
                  <a:lnTo>
                    <a:pt x="100" y="68"/>
                  </a:lnTo>
                  <a:lnTo>
                    <a:pt x="97" y="66"/>
                  </a:lnTo>
                  <a:lnTo>
                    <a:pt x="95" y="59"/>
                  </a:lnTo>
                  <a:lnTo>
                    <a:pt x="95" y="53"/>
                  </a:lnTo>
                  <a:lnTo>
                    <a:pt x="91" y="47"/>
                  </a:lnTo>
                  <a:lnTo>
                    <a:pt x="89" y="44"/>
                  </a:lnTo>
                  <a:lnTo>
                    <a:pt x="85" y="42"/>
                  </a:lnTo>
                  <a:lnTo>
                    <a:pt x="80" y="42"/>
                  </a:lnTo>
                  <a:lnTo>
                    <a:pt x="72" y="42"/>
                  </a:lnTo>
                  <a:lnTo>
                    <a:pt x="66" y="44"/>
                  </a:lnTo>
                  <a:lnTo>
                    <a:pt x="55" y="46"/>
                  </a:lnTo>
                  <a:lnTo>
                    <a:pt x="51" y="46"/>
                  </a:lnTo>
                  <a:lnTo>
                    <a:pt x="47" y="76"/>
                  </a:lnTo>
                  <a:lnTo>
                    <a:pt x="45" y="74"/>
                  </a:lnTo>
                  <a:lnTo>
                    <a:pt x="42" y="74"/>
                  </a:lnTo>
                  <a:lnTo>
                    <a:pt x="36" y="74"/>
                  </a:lnTo>
                  <a:lnTo>
                    <a:pt x="30" y="72"/>
                  </a:lnTo>
                  <a:lnTo>
                    <a:pt x="17" y="68"/>
                  </a:lnTo>
                  <a:lnTo>
                    <a:pt x="11" y="66"/>
                  </a:lnTo>
                  <a:lnTo>
                    <a:pt x="11" y="61"/>
                  </a:lnTo>
                  <a:lnTo>
                    <a:pt x="9" y="57"/>
                  </a:lnTo>
                  <a:lnTo>
                    <a:pt x="9" y="51"/>
                  </a:lnTo>
                  <a:lnTo>
                    <a:pt x="9" y="46"/>
                  </a:lnTo>
                  <a:lnTo>
                    <a:pt x="9" y="34"/>
                  </a:lnTo>
                  <a:lnTo>
                    <a:pt x="11" y="27"/>
                  </a:lnTo>
                  <a:lnTo>
                    <a:pt x="17" y="21"/>
                  </a:lnTo>
                  <a:lnTo>
                    <a:pt x="26" y="23"/>
                  </a:lnTo>
                  <a:lnTo>
                    <a:pt x="32" y="27"/>
                  </a:lnTo>
                  <a:lnTo>
                    <a:pt x="36" y="34"/>
                  </a:lnTo>
                  <a:lnTo>
                    <a:pt x="42" y="38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9" y="28"/>
                  </a:lnTo>
                  <a:lnTo>
                    <a:pt x="45" y="23"/>
                  </a:lnTo>
                  <a:lnTo>
                    <a:pt x="42" y="21"/>
                  </a:lnTo>
                  <a:lnTo>
                    <a:pt x="36" y="17"/>
                  </a:lnTo>
                  <a:lnTo>
                    <a:pt x="32" y="13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82"/>
            <p:cNvSpPr>
              <a:spLocks/>
            </p:cNvSpPr>
            <p:nvPr/>
          </p:nvSpPr>
          <p:spPr bwMode="auto">
            <a:xfrm>
              <a:off x="5483225" y="5380038"/>
              <a:ext cx="53975" cy="25400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10" y="10"/>
                </a:cxn>
                <a:cxn ang="0">
                  <a:pos x="19" y="13"/>
                </a:cxn>
                <a:cxn ang="0">
                  <a:pos x="29" y="13"/>
                </a:cxn>
                <a:cxn ang="0">
                  <a:pos x="37" y="13"/>
                </a:cxn>
                <a:cxn ang="0">
                  <a:pos x="46" y="8"/>
                </a:cxn>
                <a:cxn ang="0">
                  <a:pos x="54" y="4"/>
                </a:cxn>
                <a:cxn ang="0">
                  <a:pos x="61" y="0"/>
                </a:cxn>
                <a:cxn ang="0">
                  <a:pos x="65" y="0"/>
                </a:cxn>
                <a:cxn ang="0">
                  <a:pos x="69" y="6"/>
                </a:cxn>
                <a:cxn ang="0">
                  <a:pos x="40" y="29"/>
                </a:cxn>
                <a:cxn ang="0">
                  <a:pos x="12" y="32"/>
                </a:cxn>
                <a:cxn ang="0">
                  <a:pos x="0" y="19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69" h="32">
                  <a:moveTo>
                    <a:pt x="8" y="10"/>
                  </a:moveTo>
                  <a:lnTo>
                    <a:pt x="10" y="10"/>
                  </a:lnTo>
                  <a:lnTo>
                    <a:pt x="19" y="13"/>
                  </a:lnTo>
                  <a:lnTo>
                    <a:pt x="29" y="13"/>
                  </a:lnTo>
                  <a:lnTo>
                    <a:pt x="37" y="13"/>
                  </a:lnTo>
                  <a:lnTo>
                    <a:pt x="46" y="8"/>
                  </a:lnTo>
                  <a:lnTo>
                    <a:pt x="54" y="4"/>
                  </a:lnTo>
                  <a:lnTo>
                    <a:pt x="61" y="0"/>
                  </a:lnTo>
                  <a:lnTo>
                    <a:pt x="65" y="0"/>
                  </a:lnTo>
                  <a:lnTo>
                    <a:pt x="69" y="6"/>
                  </a:lnTo>
                  <a:lnTo>
                    <a:pt x="40" y="29"/>
                  </a:lnTo>
                  <a:lnTo>
                    <a:pt x="12" y="32"/>
                  </a:lnTo>
                  <a:lnTo>
                    <a:pt x="0" y="19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83"/>
            <p:cNvSpPr>
              <a:spLocks/>
            </p:cNvSpPr>
            <p:nvPr/>
          </p:nvSpPr>
          <p:spPr bwMode="auto">
            <a:xfrm>
              <a:off x="5410200" y="4856163"/>
              <a:ext cx="34925" cy="1333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4" y="31"/>
                </a:cxn>
                <a:cxn ang="0">
                  <a:pos x="8" y="40"/>
                </a:cxn>
                <a:cxn ang="0">
                  <a:pos x="12" y="50"/>
                </a:cxn>
                <a:cxn ang="0">
                  <a:pos x="15" y="63"/>
                </a:cxn>
                <a:cxn ang="0">
                  <a:pos x="17" y="74"/>
                </a:cxn>
                <a:cxn ang="0">
                  <a:pos x="21" y="86"/>
                </a:cxn>
                <a:cxn ang="0">
                  <a:pos x="23" y="97"/>
                </a:cxn>
                <a:cxn ang="0">
                  <a:pos x="23" y="109"/>
                </a:cxn>
                <a:cxn ang="0">
                  <a:pos x="23" y="120"/>
                </a:cxn>
                <a:cxn ang="0">
                  <a:pos x="25" y="131"/>
                </a:cxn>
                <a:cxn ang="0">
                  <a:pos x="25" y="139"/>
                </a:cxn>
                <a:cxn ang="0">
                  <a:pos x="25" y="148"/>
                </a:cxn>
                <a:cxn ang="0">
                  <a:pos x="25" y="152"/>
                </a:cxn>
                <a:cxn ang="0">
                  <a:pos x="27" y="154"/>
                </a:cxn>
                <a:cxn ang="0">
                  <a:pos x="44" y="169"/>
                </a:cxn>
                <a:cxn ang="0">
                  <a:pos x="42" y="166"/>
                </a:cxn>
                <a:cxn ang="0">
                  <a:pos x="42" y="160"/>
                </a:cxn>
                <a:cxn ang="0">
                  <a:pos x="42" y="154"/>
                </a:cxn>
                <a:cxn ang="0">
                  <a:pos x="42" y="148"/>
                </a:cxn>
                <a:cxn ang="0">
                  <a:pos x="42" y="141"/>
                </a:cxn>
                <a:cxn ang="0">
                  <a:pos x="42" y="135"/>
                </a:cxn>
                <a:cxn ang="0">
                  <a:pos x="40" y="126"/>
                </a:cxn>
                <a:cxn ang="0">
                  <a:pos x="38" y="120"/>
                </a:cxn>
                <a:cxn ang="0">
                  <a:pos x="38" y="112"/>
                </a:cxn>
                <a:cxn ang="0">
                  <a:pos x="36" y="105"/>
                </a:cxn>
                <a:cxn ang="0">
                  <a:pos x="34" y="97"/>
                </a:cxn>
                <a:cxn ang="0">
                  <a:pos x="32" y="89"/>
                </a:cxn>
                <a:cxn ang="0">
                  <a:pos x="32" y="84"/>
                </a:cxn>
                <a:cxn ang="0">
                  <a:pos x="31" y="80"/>
                </a:cxn>
                <a:cxn ang="0">
                  <a:pos x="29" y="72"/>
                </a:cxn>
                <a:cxn ang="0">
                  <a:pos x="27" y="67"/>
                </a:cxn>
                <a:cxn ang="0">
                  <a:pos x="23" y="59"/>
                </a:cxn>
                <a:cxn ang="0">
                  <a:pos x="23" y="53"/>
                </a:cxn>
                <a:cxn ang="0">
                  <a:pos x="19" y="46"/>
                </a:cxn>
                <a:cxn ang="0">
                  <a:pos x="19" y="40"/>
                </a:cxn>
                <a:cxn ang="0">
                  <a:pos x="17" y="34"/>
                </a:cxn>
                <a:cxn ang="0">
                  <a:pos x="15" y="29"/>
                </a:cxn>
                <a:cxn ang="0">
                  <a:pos x="12" y="17"/>
                </a:cxn>
                <a:cxn ang="0">
                  <a:pos x="10" y="8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44" h="169">
                  <a:moveTo>
                    <a:pt x="0" y="17"/>
                  </a:moveTo>
                  <a:lnTo>
                    <a:pt x="0" y="19"/>
                  </a:lnTo>
                  <a:lnTo>
                    <a:pt x="2" y="23"/>
                  </a:lnTo>
                  <a:lnTo>
                    <a:pt x="4" y="31"/>
                  </a:lnTo>
                  <a:lnTo>
                    <a:pt x="8" y="40"/>
                  </a:lnTo>
                  <a:lnTo>
                    <a:pt x="12" y="50"/>
                  </a:lnTo>
                  <a:lnTo>
                    <a:pt x="15" y="63"/>
                  </a:lnTo>
                  <a:lnTo>
                    <a:pt x="17" y="74"/>
                  </a:lnTo>
                  <a:lnTo>
                    <a:pt x="21" y="86"/>
                  </a:lnTo>
                  <a:lnTo>
                    <a:pt x="23" y="97"/>
                  </a:lnTo>
                  <a:lnTo>
                    <a:pt x="23" y="109"/>
                  </a:lnTo>
                  <a:lnTo>
                    <a:pt x="23" y="120"/>
                  </a:lnTo>
                  <a:lnTo>
                    <a:pt x="25" y="131"/>
                  </a:lnTo>
                  <a:lnTo>
                    <a:pt x="25" y="139"/>
                  </a:lnTo>
                  <a:lnTo>
                    <a:pt x="25" y="148"/>
                  </a:lnTo>
                  <a:lnTo>
                    <a:pt x="25" y="152"/>
                  </a:lnTo>
                  <a:lnTo>
                    <a:pt x="27" y="154"/>
                  </a:lnTo>
                  <a:lnTo>
                    <a:pt x="44" y="169"/>
                  </a:lnTo>
                  <a:lnTo>
                    <a:pt x="42" y="166"/>
                  </a:lnTo>
                  <a:lnTo>
                    <a:pt x="42" y="160"/>
                  </a:lnTo>
                  <a:lnTo>
                    <a:pt x="42" y="154"/>
                  </a:lnTo>
                  <a:lnTo>
                    <a:pt x="42" y="148"/>
                  </a:lnTo>
                  <a:lnTo>
                    <a:pt x="42" y="141"/>
                  </a:lnTo>
                  <a:lnTo>
                    <a:pt x="42" y="135"/>
                  </a:lnTo>
                  <a:lnTo>
                    <a:pt x="40" y="126"/>
                  </a:lnTo>
                  <a:lnTo>
                    <a:pt x="38" y="120"/>
                  </a:lnTo>
                  <a:lnTo>
                    <a:pt x="38" y="112"/>
                  </a:lnTo>
                  <a:lnTo>
                    <a:pt x="36" y="105"/>
                  </a:lnTo>
                  <a:lnTo>
                    <a:pt x="34" y="97"/>
                  </a:lnTo>
                  <a:lnTo>
                    <a:pt x="32" y="89"/>
                  </a:lnTo>
                  <a:lnTo>
                    <a:pt x="32" y="84"/>
                  </a:lnTo>
                  <a:lnTo>
                    <a:pt x="31" y="80"/>
                  </a:lnTo>
                  <a:lnTo>
                    <a:pt x="29" y="72"/>
                  </a:lnTo>
                  <a:lnTo>
                    <a:pt x="27" y="67"/>
                  </a:lnTo>
                  <a:lnTo>
                    <a:pt x="23" y="59"/>
                  </a:lnTo>
                  <a:lnTo>
                    <a:pt x="23" y="53"/>
                  </a:lnTo>
                  <a:lnTo>
                    <a:pt x="19" y="46"/>
                  </a:lnTo>
                  <a:lnTo>
                    <a:pt x="19" y="40"/>
                  </a:lnTo>
                  <a:lnTo>
                    <a:pt x="17" y="34"/>
                  </a:lnTo>
                  <a:lnTo>
                    <a:pt x="15" y="29"/>
                  </a:lnTo>
                  <a:lnTo>
                    <a:pt x="12" y="17"/>
                  </a:lnTo>
                  <a:lnTo>
                    <a:pt x="10" y="8"/>
                  </a:lnTo>
                  <a:lnTo>
                    <a:pt x="8" y="2"/>
                  </a:lnTo>
                  <a:lnTo>
                    <a:pt x="8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884"/>
            <p:cNvSpPr>
              <a:spLocks/>
            </p:cNvSpPr>
            <p:nvPr/>
          </p:nvSpPr>
          <p:spPr bwMode="auto">
            <a:xfrm>
              <a:off x="3806825" y="4826001"/>
              <a:ext cx="25400" cy="3968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3"/>
                </a:cxn>
                <a:cxn ang="0">
                  <a:pos x="0" y="21"/>
                </a:cxn>
                <a:cxn ang="0">
                  <a:pos x="2" y="27"/>
                </a:cxn>
                <a:cxn ang="0">
                  <a:pos x="3" y="32"/>
                </a:cxn>
                <a:cxn ang="0">
                  <a:pos x="9" y="42"/>
                </a:cxn>
                <a:cxn ang="0">
                  <a:pos x="15" y="48"/>
                </a:cxn>
                <a:cxn ang="0">
                  <a:pos x="22" y="51"/>
                </a:cxn>
                <a:cxn ang="0">
                  <a:pos x="28" y="51"/>
                </a:cxn>
                <a:cxn ang="0">
                  <a:pos x="32" y="46"/>
                </a:cxn>
                <a:cxn ang="0">
                  <a:pos x="30" y="38"/>
                </a:cxn>
                <a:cxn ang="0">
                  <a:pos x="30" y="32"/>
                </a:cxn>
                <a:cxn ang="0">
                  <a:pos x="28" y="25"/>
                </a:cxn>
                <a:cxn ang="0">
                  <a:pos x="26" y="17"/>
                </a:cxn>
                <a:cxn ang="0">
                  <a:pos x="24" y="11"/>
                </a:cxn>
                <a:cxn ang="0">
                  <a:pos x="21" y="4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2" h="51">
                  <a:moveTo>
                    <a:pt x="13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2" y="27"/>
                  </a:lnTo>
                  <a:lnTo>
                    <a:pt x="3" y="32"/>
                  </a:lnTo>
                  <a:lnTo>
                    <a:pt x="9" y="42"/>
                  </a:lnTo>
                  <a:lnTo>
                    <a:pt x="15" y="48"/>
                  </a:lnTo>
                  <a:lnTo>
                    <a:pt x="22" y="51"/>
                  </a:lnTo>
                  <a:lnTo>
                    <a:pt x="28" y="51"/>
                  </a:lnTo>
                  <a:lnTo>
                    <a:pt x="32" y="46"/>
                  </a:lnTo>
                  <a:lnTo>
                    <a:pt x="30" y="38"/>
                  </a:lnTo>
                  <a:lnTo>
                    <a:pt x="30" y="32"/>
                  </a:lnTo>
                  <a:lnTo>
                    <a:pt x="28" y="25"/>
                  </a:lnTo>
                  <a:lnTo>
                    <a:pt x="26" y="17"/>
                  </a:lnTo>
                  <a:lnTo>
                    <a:pt x="24" y="11"/>
                  </a:lnTo>
                  <a:lnTo>
                    <a:pt x="21" y="4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6D6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885"/>
            <p:cNvSpPr>
              <a:spLocks/>
            </p:cNvSpPr>
            <p:nvPr/>
          </p:nvSpPr>
          <p:spPr bwMode="auto">
            <a:xfrm>
              <a:off x="3783012" y="4276726"/>
              <a:ext cx="249237" cy="180975"/>
            </a:xfrm>
            <a:custGeom>
              <a:avLst/>
              <a:gdLst/>
              <a:ahLst/>
              <a:cxnLst>
                <a:cxn ang="0">
                  <a:pos x="8" y="142"/>
                </a:cxn>
                <a:cxn ang="0">
                  <a:pos x="2" y="123"/>
                </a:cxn>
                <a:cxn ang="0">
                  <a:pos x="0" y="106"/>
                </a:cxn>
                <a:cxn ang="0">
                  <a:pos x="15" y="82"/>
                </a:cxn>
                <a:cxn ang="0">
                  <a:pos x="15" y="72"/>
                </a:cxn>
                <a:cxn ang="0">
                  <a:pos x="12" y="47"/>
                </a:cxn>
                <a:cxn ang="0">
                  <a:pos x="27" y="13"/>
                </a:cxn>
                <a:cxn ang="0">
                  <a:pos x="57" y="0"/>
                </a:cxn>
                <a:cxn ang="0">
                  <a:pos x="86" y="19"/>
                </a:cxn>
                <a:cxn ang="0">
                  <a:pos x="120" y="47"/>
                </a:cxn>
                <a:cxn ang="0">
                  <a:pos x="128" y="32"/>
                </a:cxn>
                <a:cxn ang="0">
                  <a:pos x="154" y="17"/>
                </a:cxn>
                <a:cxn ang="0">
                  <a:pos x="173" y="13"/>
                </a:cxn>
                <a:cxn ang="0">
                  <a:pos x="192" y="23"/>
                </a:cxn>
                <a:cxn ang="0">
                  <a:pos x="206" y="42"/>
                </a:cxn>
                <a:cxn ang="0">
                  <a:pos x="213" y="74"/>
                </a:cxn>
                <a:cxn ang="0">
                  <a:pos x="266" y="135"/>
                </a:cxn>
                <a:cxn ang="0">
                  <a:pos x="272" y="118"/>
                </a:cxn>
                <a:cxn ang="0">
                  <a:pos x="287" y="104"/>
                </a:cxn>
                <a:cxn ang="0">
                  <a:pos x="306" y="142"/>
                </a:cxn>
                <a:cxn ang="0">
                  <a:pos x="301" y="158"/>
                </a:cxn>
                <a:cxn ang="0">
                  <a:pos x="278" y="177"/>
                </a:cxn>
                <a:cxn ang="0">
                  <a:pos x="285" y="188"/>
                </a:cxn>
                <a:cxn ang="0">
                  <a:pos x="282" y="203"/>
                </a:cxn>
                <a:cxn ang="0">
                  <a:pos x="276" y="207"/>
                </a:cxn>
                <a:cxn ang="0">
                  <a:pos x="265" y="220"/>
                </a:cxn>
                <a:cxn ang="0">
                  <a:pos x="175" y="224"/>
                </a:cxn>
                <a:cxn ang="0">
                  <a:pos x="200" y="215"/>
                </a:cxn>
                <a:cxn ang="0">
                  <a:pos x="227" y="199"/>
                </a:cxn>
                <a:cxn ang="0">
                  <a:pos x="230" y="186"/>
                </a:cxn>
                <a:cxn ang="0">
                  <a:pos x="242" y="179"/>
                </a:cxn>
                <a:cxn ang="0">
                  <a:pos x="251" y="161"/>
                </a:cxn>
                <a:cxn ang="0">
                  <a:pos x="259" y="150"/>
                </a:cxn>
                <a:cxn ang="0">
                  <a:pos x="208" y="97"/>
                </a:cxn>
                <a:cxn ang="0">
                  <a:pos x="194" y="116"/>
                </a:cxn>
                <a:cxn ang="0">
                  <a:pos x="168" y="125"/>
                </a:cxn>
                <a:cxn ang="0">
                  <a:pos x="147" y="125"/>
                </a:cxn>
                <a:cxn ang="0">
                  <a:pos x="126" y="112"/>
                </a:cxn>
                <a:cxn ang="0">
                  <a:pos x="112" y="85"/>
                </a:cxn>
                <a:cxn ang="0">
                  <a:pos x="111" y="61"/>
                </a:cxn>
                <a:cxn ang="0">
                  <a:pos x="95" y="59"/>
                </a:cxn>
                <a:cxn ang="0">
                  <a:pos x="95" y="74"/>
                </a:cxn>
                <a:cxn ang="0">
                  <a:pos x="80" y="87"/>
                </a:cxn>
                <a:cxn ang="0">
                  <a:pos x="59" y="108"/>
                </a:cxn>
                <a:cxn ang="0">
                  <a:pos x="59" y="120"/>
                </a:cxn>
                <a:cxn ang="0">
                  <a:pos x="82" y="142"/>
                </a:cxn>
                <a:cxn ang="0">
                  <a:pos x="55" y="127"/>
                </a:cxn>
                <a:cxn ang="0">
                  <a:pos x="48" y="108"/>
                </a:cxn>
                <a:cxn ang="0">
                  <a:pos x="31" y="93"/>
                </a:cxn>
                <a:cxn ang="0">
                  <a:pos x="15" y="104"/>
                </a:cxn>
                <a:cxn ang="0">
                  <a:pos x="10" y="120"/>
                </a:cxn>
                <a:cxn ang="0">
                  <a:pos x="10" y="142"/>
                </a:cxn>
              </a:cxnLst>
              <a:rect l="0" t="0" r="r" b="b"/>
              <a:pathLst>
                <a:path w="314" h="228">
                  <a:moveTo>
                    <a:pt x="10" y="148"/>
                  </a:moveTo>
                  <a:lnTo>
                    <a:pt x="10" y="146"/>
                  </a:lnTo>
                  <a:lnTo>
                    <a:pt x="8" y="142"/>
                  </a:lnTo>
                  <a:lnTo>
                    <a:pt x="6" y="137"/>
                  </a:lnTo>
                  <a:lnTo>
                    <a:pt x="4" y="131"/>
                  </a:lnTo>
                  <a:lnTo>
                    <a:pt x="2" y="123"/>
                  </a:lnTo>
                  <a:lnTo>
                    <a:pt x="0" y="118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97"/>
                  </a:lnTo>
                  <a:lnTo>
                    <a:pt x="10" y="89"/>
                  </a:lnTo>
                  <a:lnTo>
                    <a:pt x="15" y="82"/>
                  </a:lnTo>
                  <a:lnTo>
                    <a:pt x="19" y="80"/>
                  </a:lnTo>
                  <a:lnTo>
                    <a:pt x="17" y="78"/>
                  </a:lnTo>
                  <a:lnTo>
                    <a:pt x="15" y="72"/>
                  </a:lnTo>
                  <a:lnTo>
                    <a:pt x="12" y="64"/>
                  </a:lnTo>
                  <a:lnTo>
                    <a:pt x="12" y="57"/>
                  </a:lnTo>
                  <a:lnTo>
                    <a:pt x="12" y="47"/>
                  </a:lnTo>
                  <a:lnTo>
                    <a:pt x="14" y="36"/>
                  </a:lnTo>
                  <a:lnTo>
                    <a:pt x="19" y="24"/>
                  </a:lnTo>
                  <a:lnTo>
                    <a:pt x="27" y="13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69" y="4"/>
                  </a:lnTo>
                  <a:lnTo>
                    <a:pt x="78" y="9"/>
                  </a:lnTo>
                  <a:lnTo>
                    <a:pt x="86" y="19"/>
                  </a:lnTo>
                  <a:lnTo>
                    <a:pt x="90" y="28"/>
                  </a:lnTo>
                  <a:lnTo>
                    <a:pt x="92" y="40"/>
                  </a:lnTo>
                  <a:lnTo>
                    <a:pt x="120" y="47"/>
                  </a:lnTo>
                  <a:lnTo>
                    <a:pt x="120" y="43"/>
                  </a:lnTo>
                  <a:lnTo>
                    <a:pt x="122" y="40"/>
                  </a:lnTo>
                  <a:lnTo>
                    <a:pt x="128" y="32"/>
                  </a:lnTo>
                  <a:lnTo>
                    <a:pt x="135" y="26"/>
                  </a:lnTo>
                  <a:lnTo>
                    <a:pt x="145" y="19"/>
                  </a:lnTo>
                  <a:lnTo>
                    <a:pt x="154" y="17"/>
                  </a:lnTo>
                  <a:lnTo>
                    <a:pt x="160" y="13"/>
                  </a:lnTo>
                  <a:lnTo>
                    <a:pt x="166" y="13"/>
                  </a:lnTo>
                  <a:lnTo>
                    <a:pt x="173" y="13"/>
                  </a:lnTo>
                  <a:lnTo>
                    <a:pt x="181" y="17"/>
                  </a:lnTo>
                  <a:lnTo>
                    <a:pt x="187" y="19"/>
                  </a:lnTo>
                  <a:lnTo>
                    <a:pt x="192" y="23"/>
                  </a:lnTo>
                  <a:lnTo>
                    <a:pt x="196" y="24"/>
                  </a:lnTo>
                  <a:lnTo>
                    <a:pt x="200" y="30"/>
                  </a:lnTo>
                  <a:lnTo>
                    <a:pt x="206" y="42"/>
                  </a:lnTo>
                  <a:lnTo>
                    <a:pt x="211" y="55"/>
                  </a:lnTo>
                  <a:lnTo>
                    <a:pt x="211" y="64"/>
                  </a:lnTo>
                  <a:lnTo>
                    <a:pt x="213" y="74"/>
                  </a:lnTo>
                  <a:lnTo>
                    <a:pt x="213" y="82"/>
                  </a:lnTo>
                  <a:lnTo>
                    <a:pt x="213" y="85"/>
                  </a:lnTo>
                  <a:lnTo>
                    <a:pt x="266" y="135"/>
                  </a:lnTo>
                  <a:lnTo>
                    <a:pt x="266" y="123"/>
                  </a:lnTo>
                  <a:lnTo>
                    <a:pt x="276" y="120"/>
                  </a:lnTo>
                  <a:lnTo>
                    <a:pt x="272" y="118"/>
                  </a:lnTo>
                  <a:lnTo>
                    <a:pt x="274" y="112"/>
                  </a:lnTo>
                  <a:lnTo>
                    <a:pt x="282" y="106"/>
                  </a:lnTo>
                  <a:lnTo>
                    <a:pt x="287" y="104"/>
                  </a:lnTo>
                  <a:lnTo>
                    <a:pt x="314" y="135"/>
                  </a:lnTo>
                  <a:lnTo>
                    <a:pt x="304" y="139"/>
                  </a:lnTo>
                  <a:lnTo>
                    <a:pt x="306" y="142"/>
                  </a:lnTo>
                  <a:lnTo>
                    <a:pt x="308" y="150"/>
                  </a:lnTo>
                  <a:lnTo>
                    <a:pt x="303" y="156"/>
                  </a:lnTo>
                  <a:lnTo>
                    <a:pt x="301" y="158"/>
                  </a:lnTo>
                  <a:lnTo>
                    <a:pt x="295" y="171"/>
                  </a:lnTo>
                  <a:lnTo>
                    <a:pt x="287" y="180"/>
                  </a:lnTo>
                  <a:lnTo>
                    <a:pt x="278" y="177"/>
                  </a:lnTo>
                  <a:lnTo>
                    <a:pt x="280" y="179"/>
                  </a:lnTo>
                  <a:lnTo>
                    <a:pt x="282" y="182"/>
                  </a:lnTo>
                  <a:lnTo>
                    <a:pt x="285" y="188"/>
                  </a:lnTo>
                  <a:lnTo>
                    <a:pt x="287" y="194"/>
                  </a:lnTo>
                  <a:lnTo>
                    <a:pt x="284" y="199"/>
                  </a:lnTo>
                  <a:lnTo>
                    <a:pt x="282" y="203"/>
                  </a:lnTo>
                  <a:lnTo>
                    <a:pt x="276" y="199"/>
                  </a:lnTo>
                  <a:lnTo>
                    <a:pt x="276" y="203"/>
                  </a:lnTo>
                  <a:lnTo>
                    <a:pt x="276" y="207"/>
                  </a:lnTo>
                  <a:lnTo>
                    <a:pt x="268" y="209"/>
                  </a:lnTo>
                  <a:lnTo>
                    <a:pt x="266" y="213"/>
                  </a:lnTo>
                  <a:lnTo>
                    <a:pt x="265" y="220"/>
                  </a:lnTo>
                  <a:lnTo>
                    <a:pt x="253" y="222"/>
                  </a:lnTo>
                  <a:lnTo>
                    <a:pt x="173" y="228"/>
                  </a:lnTo>
                  <a:lnTo>
                    <a:pt x="175" y="224"/>
                  </a:lnTo>
                  <a:lnTo>
                    <a:pt x="181" y="222"/>
                  </a:lnTo>
                  <a:lnTo>
                    <a:pt x="190" y="218"/>
                  </a:lnTo>
                  <a:lnTo>
                    <a:pt x="200" y="215"/>
                  </a:lnTo>
                  <a:lnTo>
                    <a:pt x="209" y="209"/>
                  </a:lnTo>
                  <a:lnTo>
                    <a:pt x="219" y="203"/>
                  </a:lnTo>
                  <a:lnTo>
                    <a:pt x="227" y="199"/>
                  </a:lnTo>
                  <a:lnTo>
                    <a:pt x="230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30" y="182"/>
                  </a:lnTo>
                  <a:lnTo>
                    <a:pt x="232" y="180"/>
                  </a:lnTo>
                  <a:lnTo>
                    <a:pt x="242" y="179"/>
                  </a:lnTo>
                  <a:lnTo>
                    <a:pt x="242" y="167"/>
                  </a:lnTo>
                  <a:lnTo>
                    <a:pt x="246" y="163"/>
                  </a:lnTo>
                  <a:lnTo>
                    <a:pt x="251" y="161"/>
                  </a:lnTo>
                  <a:lnTo>
                    <a:pt x="255" y="161"/>
                  </a:lnTo>
                  <a:lnTo>
                    <a:pt x="257" y="158"/>
                  </a:lnTo>
                  <a:lnTo>
                    <a:pt x="259" y="150"/>
                  </a:lnTo>
                  <a:lnTo>
                    <a:pt x="261" y="148"/>
                  </a:lnTo>
                  <a:lnTo>
                    <a:pt x="209" y="95"/>
                  </a:lnTo>
                  <a:lnTo>
                    <a:pt x="208" y="97"/>
                  </a:lnTo>
                  <a:lnTo>
                    <a:pt x="206" y="102"/>
                  </a:lnTo>
                  <a:lnTo>
                    <a:pt x="200" y="108"/>
                  </a:lnTo>
                  <a:lnTo>
                    <a:pt x="194" y="116"/>
                  </a:lnTo>
                  <a:lnTo>
                    <a:pt x="185" y="120"/>
                  </a:lnTo>
                  <a:lnTo>
                    <a:pt x="175" y="125"/>
                  </a:lnTo>
                  <a:lnTo>
                    <a:pt x="168" y="125"/>
                  </a:lnTo>
                  <a:lnTo>
                    <a:pt x="162" y="127"/>
                  </a:lnTo>
                  <a:lnTo>
                    <a:pt x="154" y="127"/>
                  </a:lnTo>
                  <a:lnTo>
                    <a:pt x="147" y="125"/>
                  </a:lnTo>
                  <a:lnTo>
                    <a:pt x="137" y="120"/>
                  </a:lnTo>
                  <a:lnTo>
                    <a:pt x="131" y="118"/>
                  </a:lnTo>
                  <a:lnTo>
                    <a:pt x="126" y="112"/>
                  </a:lnTo>
                  <a:lnTo>
                    <a:pt x="122" y="108"/>
                  </a:lnTo>
                  <a:lnTo>
                    <a:pt x="116" y="95"/>
                  </a:lnTo>
                  <a:lnTo>
                    <a:pt x="112" y="85"/>
                  </a:lnTo>
                  <a:lnTo>
                    <a:pt x="111" y="74"/>
                  </a:lnTo>
                  <a:lnTo>
                    <a:pt x="111" y="66"/>
                  </a:lnTo>
                  <a:lnTo>
                    <a:pt x="111" y="61"/>
                  </a:lnTo>
                  <a:lnTo>
                    <a:pt x="112" y="59"/>
                  </a:lnTo>
                  <a:lnTo>
                    <a:pt x="95" y="57"/>
                  </a:lnTo>
                  <a:lnTo>
                    <a:pt x="95" y="59"/>
                  </a:lnTo>
                  <a:lnTo>
                    <a:pt x="95" y="64"/>
                  </a:lnTo>
                  <a:lnTo>
                    <a:pt x="95" y="70"/>
                  </a:lnTo>
                  <a:lnTo>
                    <a:pt x="95" y="74"/>
                  </a:lnTo>
                  <a:lnTo>
                    <a:pt x="92" y="74"/>
                  </a:lnTo>
                  <a:lnTo>
                    <a:pt x="86" y="80"/>
                  </a:lnTo>
                  <a:lnTo>
                    <a:pt x="80" y="87"/>
                  </a:lnTo>
                  <a:lnTo>
                    <a:pt x="74" y="95"/>
                  </a:lnTo>
                  <a:lnTo>
                    <a:pt x="65" y="101"/>
                  </a:lnTo>
                  <a:lnTo>
                    <a:pt x="59" y="108"/>
                  </a:lnTo>
                  <a:lnTo>
                    <a:pt x="55" y="112"/>
                  </a:lnTo>
                  <a:lnTo>
                    <a:pt x="55" y="116"/>
                  </a:lnTo>
                  <a:lnTo>
                    <a:pt x="59" y="120"/>
                  </a:lnTo>
                  <a:lnTo>
                    <a:pt x="71" y="129"/>
                  </a:lnTo>
                  <a:lnTo>
                    <a:pt x="80" y="135"/>
                  </a:lnTo>
                  <a:lnTo>
                    <a:pt x="82" y="142"/>
                  </a:lnTo>
                  <a:lnTo>
                    <a:pt x="76" y="139"/>
                  </a:lnTo>
                  <a:lnTo>
                    <a:pt x="67" y="133"/>
                  </a:lnTo>
                  <a:lnTo>
                    <a:pt x="55" y="127"/>
                  </a:lnTo>
                  <a:lnTo>
                    <a:pt x="46" y="123"/>
                  </a:lnTo>
                  <a:lnTo>
                    <a:pt x="44" y="118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3" y="99"/>
                  </a:lnTo>
                  <a:lnTo>
                    <a:pt x="31" y="93"/>
                  </a:lnTo>
                  <a:lnTo>
                    <a:pt x="27" y="93"/>
                  </a:lnTo>
                  <a:lnTo>
                    <a:pt x="21" y="99"/>
                  </a:lnTo>
                  <a:lnTo>
                    <a:pt x="15" y="104"/>
                  </a:lnTo>
                  <a:lnTo>
                    <a:pt x="12" y="112"/>
                  </a:lnTo>
                  <a:lnTo>
                    <a:pt x="10" y="114"/>
                  </a:lnTo>
                  <a:lnTo>
                    <a:pt x="10" y="120"/>
                  </a:lnTo>
                  <a:lnTo>
                    <a:pt x="10" y="125"/>
                  </a:lnTo>
                  <a:lnTo>
                    <a:pt x="10" y="133"/>
                  </a:lnTo>
                  <a:lnTo>
                    <a:pt x="10" y="142"/>
                  </a:lnTo>
                  <a:lnTo>
                    <a:pt x="10" y="148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886"/>
            <p:cNvSpPr>
              <a:spLocks/>
            </p:cNvSpPr>
            <p:nvPr/>
          </p:nvSpPr>
          <p:spPr bwMode="auto">
            <a:xfrm>
              <a:off x="3719512" y="4395788"/>
              <a:ext cx="112712" cy="19050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20" y="13"/>
                </a:cxn>
                <a:cxn ang="0">
                  <a:pos x="116" y="11"/>
                </a:cxn>
                <a:cxn ang="0">
                  <a:pos x="107" y="11"/>
                </a:cxn>
                <a:cxn ang="0">
                  <a:pos x="99" y="10"/>
                </a:cxn>
                <a:cxn ang="0">
                  <a:pos x="94" y="10"/>
                </a:cxn>
                <a:cxn ang="0">
                  <a:pos x="86" y="10"/>
                </a:cxn>
                <a:cxn ang="0">
                  <a:pos x="80" y="10"/>
                </a:cxn>
                <a:cxn ang="0">
                  <a:pos x="73" y="10"/>
                </a:cxn>
                <a:cxn ang="0">
                  <a:pos x="65" y="10"/>
                </a:cxn>
                <a:cxn ang="0">
                  <a:pos x="59" y="8"/>
                </a:cxn>
                <a:cxn ang="0">
                  <a:pos x="52" y="8"/>
                </a:cxn>
                <a:cxn ang="0">
                  <a:pos x="42" y="8"/>
                </a:cxn>
                <a:cxn ang="0">
                  <a:pos x="37" y="8"/>
                </a:cxn>
                <a:cxn ang="0">
                  <a:pos x="31" y="8"/>
                </a:cxn>
                <a:cxn ang="0">
                  <a:pos x="25" y="10"/>
                </a:cxn>
                <a:cxn ang="0">
                  <a:pos x="19" y="10"/>
                </a:cxn>
                <a:cxn ang="0">
                  <a:pos x="14" y="11"/>
                </a:cxn>
                <a:cxn ang="0">
                  <a:pos x="4" y="17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10" y="21"/>
                </a:cxn>
                <a:cxn ang="0">
                  <a:pos x="14" y="19"/>
                </a:cxn>
                <a:cxn ang="0">
                  <a:pos x="19" y="17"/>
                </a:cxn>
                <a:cxn ang="0">
                  <a:pos x="27" y="15"/>
                </a:cxn>
                <a:cxn ang="0">
                  <a:pos x="37" y="15"/>
                </a:cxn>
                <a:cxn ang="0">
                  <a:pos x="40" y="15"/>
                </a:cxn>
                <a:cxn ang="0">
                  <a:pos x="46" y="15"/>
                </a:cxn>
                <a:cxn ang="0">
                  <a:pos x="52" y="15"/>
                </a:cxn>
                <a:cxn ang="0">
                  <a:pos x="59" y="17"/>
                </a:cxn>
                <a:cxn ang="0">
                  <a:pos x="67" y="17"/>
                </a:cxn>
                <a:cxn ang="0">
                  <a:pos x="75" y="19"/>
                </a:cxn>
                <a:cxn ang="0">
                  <a:pos x="80" y="19"/>
                </a:cxn>
                <a:cxn ang="0">
                  <a:pos x="90" y="21"/>
                </a:cxn>
                <a:cxn ang="0">
                  <a:pos x="95" y="21"/>
                </a:cxn>
                <a:cxn ang="0">
                  <a:pos x="101" y="23"/>
                </a:cxn>
                <a:cxn ang="0">
                  <a:pos x="107" y="25"/>
                </a:cxn>
                <a:cxn ang="0">
                  <a:pos x="113" y="25"/>
                </a:cxn>
                <a:cxn ang="0">
                  <a:pos x="122" y="25"/>
                </a:cxn>
                <a:cxn ang="0">
                  <a:pos x="126" y="25"/>
                </a:cxn>
                <a:cxn ang="0">
                  <a:pos x="130" y="19"/>
                </a:cxn>
                <a:cxn ang="0">
                  <a:pos x="135" y="11"/>
                </a:cxn>
                <a:cxn ang="0">
                  <a:pos x="139" y="6"/>
                </a:cxn>
                <a:cxn ang="0">
                  <a:pos x="141" y="2"/>
                </a:cxn>
                <a:cxn ang="0">
                  <a:pos x="135" y="0"/>
                </a:cxn>
                <a:cxn ang="0">
                  <a:pos x="133" y="0"/>
                </a:cxn>
                <a:cxn ang="0">
                  <a:pos x="133" y="0"/>
                </a:cxn>
              </a:cxnLst>
              <a:rect l="0" t="0" r="r" b="b"/>
              <a:pathLst>
                <a:path w="141" h="25">
                  <a:moveTo>
                    <a:pt x="133" y="0"/>
                  </a:moveTo>
                  <a:lnTo>
                    <a:pt x="120" y="13"/>
                  </a:lnTo>
                  <a:lnTo>
                    <a:pt x="116" y="11"/>
                  </a:lnTo>
                  <a:lnTo>
                    <a:pt x="107" y="11"/>
                  </a:lnTo>
                  <a:lnTo>
                    <a:pt x="99" y="10"/>
                  </a:lnTo>
                  <a:lnTo>
                    <a:pt x="94" y="10"/>
                  </a:lnTo>
                  <a:lnTo>
                    <a:pt x="86" y="10"/>
                  </a:lnTo>
                  <a:lnTo>
                    <a:pt x="80" y="10"/>
                  </a:lnTo>
                  <a:lnTo>
                    <a:pt x="73" y="10"/>
                  </a:lnTo>
                  <a:lnTo>
                    <a:pt x="65" y="10"/>
                  </a:lnTo>
                  <a:lnTo>
                    <a:pt x="59" y="8"/>
                  </a:lnTo>
                  <a:lnTo>
                    <a:pt x="52" y="8"/>
                  </a:lnTo>
                  <a:lnTo>
                    <a:pt x="42" y="8"/>
                  </a:lnTo>
                  <a:lnTo>
                    <a:pt x="37" y="8"/>
                  </a:lnTo>
                  <a:lnTo>
                    <a:pt x="31" y="8"/>
                  </a:lnTo>
                  <a:lnTo>
                    <a:pt x="25" y="10"/>
                  </a:lnTo>
                  <a:lnTo>
                    <a:pt x="19" y="10"/>
                  </a:lnTo>
                  <a:lnTo>
                    <a:pt x="14" y="11"/>
                  </a:lnTo>
                  <a:lnTo>
                    <a:pt x="4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0" y="21"/>
                  </a:lnTo>
                  <a:lnTo>
                    <a:pt x="14" y="19"/>
                  </a:lnTo>
                  <a:lnTo>
                    <a:pt x="19" y="17"/>
                  </a:lnTo>
                  <a:lnTo>
                    <a:pt x="27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6" y="15"/>
                  </a:lnTo>
                  <a:lnTo>
                    <a:pt x="52" y="15"/>
                  </a:lnTo>
                  <a:lnTo>
                    <a:pt x="59" y="17"/>
                  </a:lnTo>
                  <a:lnTo>
                    <a:pt x="67" y="17"/>
                  </a:lnTo>
                  <a:lnTo>
                    <a:pt x="75" y="19"/>
                  </a:lnTo>
                  <a:lnTo>
                    <a:pt x="80" y="19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101" y="23"/>
                  </a:lnTo>
                  <a:lnTo>
                    <a:pt x="107" y="25"/>
                  </a:lnTo>
                  <a:lnTo>
                    <a:pt x="113" y="25"/>
                  </a:lnTo>
                  <a:lnTo>
                    <a:pt x="122" y="25"/>
                  </a:lnTo>
                  <a:lnTo>
                    <a:pt x="126" y="25"/>
                  </a:lnTo>
                  <a:lnTo>
                    <a:pt x="130" y="19"/>
                  </a:lnTo>
                  <a:lnTo>
                    <a:pt x="135" y="11"/>
                  </a:lnTo>
                  <a:lnTo>
                    <a:pt x="139" y="6"/>
                  </a:lnTo>
                  <a:lnTo>
                    <a:pt x="141" y="2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887"/>
            <p:cNvSpPr>
              <a:spLocks/>
            </p:cNvSpPr>
            <p:nvPr/>
          </p:nvSpPr>
          <p:spPr bwMode="auto">
            <a:xfrm>
              <a:off x="3824287" y="4414838"/>
              <a:ext cx="19050" cy="14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3" y="9"/>
                </a:cxn>
                <a:cxn ang="0">
                  <a:pos x="9" y="9"/>
                </a:cxn>
                <a:cxn ang="0">
                  <a:pos x="15" y="11"/>
                </a:cxn>
                <a:cxn ang="0">
                  <a:pos x="15" y="13"/>
                </a:cxn>
                <a:cxn ang="0">
                  <a:pos x="19" y="17"/>
                </a:cxn>
                <a:cxn ang="0">
                  <a:pos x="22" y="19"/>
                </a:cxn>
                <a:cxn ang="0">
                  <a:pos x="24" y="19"/>
                </a:cxn>
                <a:cxn ang="0">
                  <a:pos x="24" y="13"/>
                </a:cxn>
                <a:cxn ang="0">
                  <a:pos x="21" y="9"/>
                </a:cxn>
                <a:cxn ang="0">
                  <a:pos x="15" y="6"/>
                </a:cxn>
                <a:cxn ang="0">
                  <a:pos x="13" y="4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9" y="9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4" y="19"/>
                  </a:lnTo>
                  <a:lnTo>
                    <a:pt x="24" y="13"/>
                  </a:lnTo>
                  <a:lnTo>
                    <a:pt x="21" y="9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888"/>
            <p:cNvSpPr>
              <a:spLocks/>
            </p:cNvSpPr>
            <p:nvPr/>
          </p:nvSpPr>
          <p:spPr bwMode="auto">
            <a:xfrm>
              <a:off x="3730625" y="4419601"/>
              <a:ext cx="92075" cy="222250"/>
            </a:xfrm>
            <a:custGeom>
              <a:avLst/>
              <a:gdLst/>
              <a:ahLst/>
              <a:cxnLst>
                <a:cxn ang="0">
                  <a:pos x="116" y="5"/>
                </a:cxn>
                <a:cxn ang="0">
                  <a:pos x="102" y="0"/>
                </a:cxn>
                <a:cxn ang="0">
                  <a:pos x="87" y="0"/>
                </a:cxn>
                <a:cxn ang="0">
                  <a:pos x="72" y="3"/>
                </a:cxn>
                <a:cxn ang="0">
                  <a:pos x="57" y="9"/>
                </a:cxn>
                <a:cxn ang="0">
                  <a:pos x="42" y="15"/>
                </a:cxn>
                <a:cxn ang="0">
                  <a:pos x="23" y="24"/>
                </a:cxn>
                <a:cxn ang="0">
                  <a:pos x="11" y="36"/>
                </a:cxn>
                <a:cxn ang="0">
                  <a:pos x="5" y="55"/>
                </a:cxn>
                <a:cxn ang="0">
                  <a:pos x="2" y="79"/>
                </a:cxn>
                <a:cxn ang="0">
                  <a:pos x="0" y="110"/>
                </a:cxn>
                <a:cxn ang="0">
                  <a:pos x="0" y="144"/>
                </a:cxn>
                <a:cxn ang="0">
                  <a:pos x="0" y="178"/>
                </a:cxn>
                <a:cxn ang="0">
                  <a:pos x="0" y="211"/>
                </a:cxn>
                <a:cxn ang="0">
                  <a:pos x="2" y="239"/>
                </a:cxn>
                <a:cxn ang="0">
                  <a:pos x="42" y="279"/>
                </a:cxn>
                <a:cxn ang="0">
                  <a:pos x="40" y="271"/>
                </a:cxn>
                <a:cxn ang="0">
                  <a:pos x="34" y="264"/>
                </a:cxn>
                <a:cxn ang="0">
                  <a:pos x="26" y="258"/>
                </a:cxn>
                <a:cxn ang="0">
                  <a:pos x="19" y="249"/>
                </a:cxn>
                <a:cxn ang="0">
                  <a:pos x="11" y="230"/>
                </a:cxn>
                <a:cxn ang="0">
                  <a:pos x="9" y="216"/>
                </a:cxn>
                <a:cxn ang="0">
                  <a:pos x="9" y="201"/>
                </a:cxn>
                <a:cxn ang="0">
                  <a:pos x="9" y="180"/>
                </a:cxn>
                <a:cxn ang="0">
                  <a:pos x="11" y="155"/>
                </a:cxn>
                <a:cxn ang="0">
                  <a:pos x="11" y="131"/>
                </a:cxn>
                <a:cxn ang="0">
                  <a:pos x="13" y="108"/>
                </a:cxn>
                <a:cxn ang="0">
                  <a:pos x="13" y="83"/>
                </a:cxn>
                <a:cxn ang="0">
                  <a:pos x="17" y="62"/>
                </a:cxn>
                <a:cxn ang="0">
                  <a:pos x="17" y="47"/>
                </a:cxn>
                <a:cxn ang="0">
                  <a:pos x="21" y="39"/>
                </a:cxn>
                <a:cxn ang="0">
                  <a:pos x="36" y="28"/>
                </a:cxn>
                <a:cxn ang="0">
                  <a:pos x="49" y="22"/>
                </a:cxn>
                <a:cxn ang="0">
                  <a:pos x="66" y="17"/>
                </a:cxn>
                <a:cxn ang="0">
                  <a:pos x="80" y="11"/>
                </a:cxn>
                <a:cxn ang="0">
                  <a:pos x="93" y="7"/>
                </a:cxn>
                <a:cxn ang="0">
                  <a:pos x="106" y="5"/>
                </a:cxn>
                <a:cxn ang="0">
                  <a:pos x="106" y="13"/>
                </a:cxn>
                <a:cxn ang="0">
                  <a:pos x="106" y="24"/>
                </a:cxn>
                <a:cxn ang="0">
                  <a:pos x="112" y="28"/>
                </a:cxn>
                <a:cxn ang="0">
                  <a:pos x="116" y="32"/>
                </a:cxn>
              </a:cxnLst>
              <a:rect l="0" t="0" r="r" b="b"/>
              <a:pathLst>
                <a:path w="116" h="279">
                  <a:moveTo>
                    <a:pt x="116" y="32"/>
                  </a:moveTo>
                  <a:lnTo>
                    <a:pt x="116" y="5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80" y="3"/>
                  </a:lnTo>
                  <a:lnTo>
                    <a:pt x="72" y="3"/>
                  </a:lnTo>
                  <a:lnTo>
                    <a:pt x="66" y="7"/>
                  </a:lnTo>
                  <a:lnTo>
                    <a:pt x="57" y="9"/>
                  </a:lnTo>
                  <a:lnTo>
                    <a:pt x="49" y="11"/>
                  </a:lnTo>
                  <a:lnTo>
                    <a:pt x="42" y="15"/>
                  </a:lnTo>
                  <a:lnTo>
                    <a:pt x="34" y="19"/>
                  </a:lnTo>
                  <a:lnTo>
                    <a:pt x="23" y="24"/>
                  </a:lnTo>
                  <a:lnTo>
                    <a:pt x="13" y="32"/>
                  </a:lnTo>
                  <a:lnTo>
                    <a:pt x="11" y="36"/>
                  </a:lnTo>
                  <a:lnTo>
                    <a:pt x="7" y="43"/>
                  </a:lnTo>
                  <a:lnTo>
                    <a:pt x="5" y="55"/>
                  </a:lnTo>
                  <a:lnTo>
                    <a:pt x="3" y="68"/>
                  </a:lnTo>
                  <a:lnTo>
                    <a:pt x="2" y="79"/>
                  </a:lnTo>
                  <a:lnTo>
                    <a:pt x="0" y="95"/>
                  </a:lnTo>
                  <a:lnTo>
                    <a:pt x="0" y="110"/>
                  </a:lnTo>
                  <a:lnTo>
                    <a:pt x="0" y="129"/>
                  </a:lnTo>
                  <a:lnTo>
                    <a:pt x="0" y="144"/>
                  </a:lnTo>
                  <a:lnTo>
                    <a:pt x="0" y="163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0" y="211"/>
                  </a:lnTo>
                  <a:lnTo>
                    <a:pt x="2" y="226"/>
                  </a:lnTo>
                  <a:lnTo>
                    <a:pt x="2" y="239"/>
                  </a:lnTo>
                  <a:lnTo>
                    <a:pt x="5" y="251"/>
                  </a:lnTo>
                  <a:lnTo>
                    <a:pt x="42" y="279"/>
                  </a:lnTo>
                  <a:lnTo>
                    <a:pt x="40" y="275"/>
                  </a:lnTo>
                  <a:lnTo>
                    <a:pt x="40" y="271"/>
                  </a:lnTo>
                  <a:lnTo>
                    <a:pt x="38" y="266"/>
                  </a:lnTo>
                  <a:lnTo>
                    <a:pt x="34" y="264"/>
                  </a:lnTo>
                  <a:lnTo>
                    <a:pt x="30" y="260"/>
                  </a:lnTo>
                  <a:lnTo>
                    <a:pt x="26" y="258"/>
                  </a:lnTo>
                  <a:lnTo>
                    <a:pt x="23" y="252"/>
                  </a:lnTo>
                  <a:lnTo>
                    <a:pt x="19" y="249"/>
                  </a:lnTo>
                  <a:lnTo>
                    <a:pt x="15" y="239"/>
                  </a:lnTo>
                  <a:lnTo>
                    <a:pt x="11" y="230"/>
                  </a:lnTo>
                  <a:lnTo>
                    <a:pt x="11" y="222"/>
                  </a:lnTo>
                  <a:lnTo>
                    <a:pt x="9" y="216"/>
                  </a:lnTo>
                  <a:lnTo>
                    <a:pt x="9" y="209"/>
                  </a:lnTo>
                  <a:lnTo>
                    <a:pt x="9" y="201"/>
                  </a:lnTo>
                  <a:lnTo>
                    <a:pt x="9" y="190"/>
                  </a:lnTo>
                  <a:lnTo>
                    <a:pt x="9" y="180"/>
                  </a:lnTo>
                  <a:lnTo>
                    <a:pt x="9" y="169"/>
                  </a:lnTo>
                  <a:lnTo>
                    <a:pt x="11" y="155"/>
                  </a:lnTo>
                  <a:lnTo>
                    <a:pt x="11" y="144"/>
                  </a:lnTo>
                  <a:lnTo>
                    <a:pt x="11" y="131"/>
                  </a:lnTo>
                  <a:lnTo>
                    <a:pt x="11" y="119"/>
                  </a:lnTo>
                  <a:lnTo>
                    <a:pt x="13" y="108"/>
                  </a:lnTo>
                  <a:lnTo>
                    <a:pt x="13" y="95"/>
                  </a:lnTo>
                  <a:lnTo>
                    <a:pt x="13" y="83"/>
                  </a:lnTo>
                  <a:lnTo>
                    <a:pt x="15" y="72"/>
                  </a:lnTo>
                  <a:lnTo>
                    <a:pt x="17" y="62"/>
                  </a:lnTo>
                  <a:lnTo>
                    <a:pt x="17" y="53"/>
                  </a:lnTo>
                  <a:lnTo>
                    <a:pt x="17" y="47"/>
                  </a:lnTo>
                  <a:lnTo>
                    <a:pt x="19" y="43"/>
                  </a:lnTo>
                  <a:lnTo>
                    <a:pt x="21" y="39"/>
                  </a:lnTo>
                  <a:lnTo>
                    <a:pt x="26" y="34"/>
                  </a:lnTo>
                  <a:lnTo>
                    <a:pt x="36" y="28"/>
                  </a:lnTo>
                  <a:lnTo>
                    <a:pt x="42" y="24"/>
                  </a:lnTo>
                  <a:lnTo>
                    <a:pt x="49" y="22"/>
                  </a:lnTo>
                  <a:lnTo>
                    <a:pt x="57" y="19"/>
                  </a:lnTo>
                  <a:lnTo>
                    <a:pt x="66" y="17"/>
                  </a:lnTo>
                  <a:lnTo>
                    <a:pt x="72" y="13"/>
                  </a:lnTo>
                  <a:lnTo>
                    <a:pt x="80" y="11"/>
                  </a:lnTo>
                  <a:lnTo>
                    <a:pt x="87" y="9"/>
                  </a:lnTo>
                  <a:lnTo>
                    <a:pt x="93" y="7"/>
                  </a:lnTo>
                  <a:lnTo>
                    <a:pt x="102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13"/>
                  </a:lnTo>
                  <a:lnTo>
                    <a:pt x="106" y="19"/>
                  </a:lnTo>
                  <a:lnTo>
                    <a:pt x="106" y="24"/>
                  </a:lnTo>
                  <a:lnTo>
                    <a:pt x="108" y="26"/>
                  </a:lnTo>
                  <a:lnTo>
                    <a:pt x="112" y="28"/>
                  </a:lnTo>
                  <a:lnTo>
                    <a:pt x="114" y="30"/>
                  </a:lnTo>
                  <a:lnTo>
                    <a:pt x="116" y="32"/>
                  </a:lnTo>
                  <a:lnTo>
                    <a:pt x="116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889"/>
            <p:cNvSpPr>
              <a:spLocks/>
            </p:cNvSpPr>
            <p:nvPr/>
          </p:nvSpPr>
          <p:spPr bwMode="auto">
            <a:xfrm>
              <a:off x="3765550" y="4433888"/>
              <a:ext cx="119062" cy="146050"/>
            </a:xfrm>
            <a:custGeom>
              <a:avLst/>
              <a:gdLst/>
              <a:ahLst/>
              <a:cxnLst>
                <a:cxn ang="0">
                  <a:pos x="35" y="78"/>
                </a:cxn>
                <a:cxn ang="0">
                  <a:pos x="33" y="81"/>
                </a:cxn>
                <a:cxn ang="0">
                  <a:pos x="29" y="95"/>
                </a:cxn>
                <a:cxn ang="0">
                  <a:pos x="21" y="110"/>
                </a:cxn>
                <a:cxn ang="0">
                  <a:pos x="16" y="131"/>
                </a:cxn>
                <a:cxn ang="0">
                  <a:pos x="8" y="150"/>
                </a:cxn>
                <a:cxn ang="0">
                  <a:pos x="4" y="167"/>
                </a:cxn>
                <a:cxn ang="0">
                  <a:pos x="0" y="178"/>
                </a:cxn>
                <a:cxn ang="0">
                  <a:pos x="2" y="184"/>
                </a:cxn>
                <a:cxn ang="0">
                  <a:pos x="19" y="178"/>
                </a:cxn>
                <a:cxn ang="0">
                  <a:pos x="33" y="174"/>
                </a:cxn>
                <a:cxn ang="0">
                  <a:pos x="44" y="169"/>
                </a:cxn>
                <a:cxn ang="0">
                  <a:pos x="50" y="161"/>
                </a:cxn>
                <a:cxn ang="0">
                  <a:pos x="65" y="152"/>
                </a:cxn>
                <a:cxn ang="0">
                  <a:pos x="80" y="136"/>
                </a:cxn>
                <a:cxn ang="0">
                  <a:pos x="99" y="121"/>
                </a:cxn>
                <a:cxn ang="0">
                  <a:pos x="118" y="104"/>
                </a:cxn>
                <a:cxn ang="0">
                  <a:pos x="134" y="89"/>
                </a:cxn>
                <a:cxn ang="0">
                  <a:pos x="145" y="79"/>
                </a:cxn>
                <a:cxn ang="0">
                  <a:pos x="151" y="74"/>
                </a:cxn>
                <a:cxn ang="0">
                  <a:pos x="147" y="64"/>
                </a:cxn>
                <a:cxn ang="0">
                  <a:pos x="122" y="85"/>
                </a:cxn>
                <a:cxn ang="0">
                  <a:pos x="128" y="70"/>
                </a:cxn>
                <a:cxn ang="0">
                  <a:pos x="126" y="62"/>
                </a:cxn>
                <a:cxn ang="0">
                  <a:pos x="118" y="72"/>
                </a:cxn>
                <a:cxn ang="0">
                  <a:pos x="115" y="55"/>
                </a:cxn>
                <a:cxn ang="0">
                  <a:pos x="94" y="72"/>
                </a:cxn>
                <a:cxn ang="0">
                  <a:pos x="92" y="49"/>
                </a:cxn>
                <a:cxn ang="0">
                  <a:pos x="84" y="45"/>
                </a:cxn>
                <a:cxn ang="0">
                  <a:pos x="80" y="55"/>
                </a:cxn>
                <a:cxn ang="0">
                  <a:pos x="76" y="72"/>
                </a:cxn>
                <a:cxn ang="0">
                  <a:pos x="71" y="89"/>
                </a:cxn>
                <a:cxn ang="0">
                  <a:pos x="63" y="98"/>
                </a:cxn>
                <a:cxn ang="0">
                  <a:pos x="61" y="91"/>
                </a:cxn>
                <a:cxn ang="0">
                  <a:pos x="67" y="78"/>
                </a:cxn>
                <a:cxn ang="0">
                  <a:pos x="76" y="62"/>
                </a:cxn>
                <a:cxn ang="0">
                  <a:pos x="69" y="51"/>
                </a:cxn>
                <a:cxn ang="0">
                  <a:pos x="54" y="78"/>
                </a:cxn>
                <a:cxn ang="0">
                  <a:pos x="54" y="64"/>
                </a:cxn>
                <a:cxn ang="0">
                  <a:pos x="57" y="53"/>
                </a:cxn>
                <a:cxn ang="0">
                  <a:pos x="59" y="45"/>
                </a:cxn>
                <a:cxn ang="0">
                  <a:pos x="46" y="57"/>
                </a:cxn>
                <a:cxn ang="0">
                  <a:pos x="40" y="51"/>
                </a:cxn>
                <a:cxn ang="0">
                  <a:pos x="31" y="1"/>
                </a:cxn>
              </a:cxnLst>
              <a:rect l="0" t="0" r="r" b="b"/>
              <a:pathLst>
                <a:path w="151" h="184">
                  <a:moveTo>
                    <a:pt x="31" y="1"/>
                  </a:moveTo>
                  <a:lnTo>
                    <a:pt x="35" y="78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29" y="85"/>
                  </a:lnTo>
                  <a:lnTo>
                    <a:pt x="29" y="95"/>
                  </a:lnTo>
                  <a:lnTo>
                    <a:pt x="25" y="100"/>
                  </a:lnTo>
                  <a:lnTo>
                    <a:pt x="21" y="110"/>
                  </a:lnTo>
                  <a:lnTo>
                    <a:pt x="18" y="119"/>
                  </a:lnTo>
                  <a:lnTo>
                    <a:pt x="16" y="131"/>
                  </a:lnTo>
                  <a:lnTo>
                    <a:pt x="12" y="140"/>
                  </a:lnTo>
                  <a:lnTo>
                    <a:pt x="8" y="150"/>
                  </a:lnTo>
                  <a:lnTo>
                    <a:pt x="6" y="159"/>
                  </a:lnTo>
                  <a:lnTo>
                    <a:pt x="4" y="167"/>
                  </a:lnTo>
                  <a:lnTo>
                    <a:pt x="2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2" y="184"/>
                  </a:lnTo>
                  <a:lnTo>
                    <a:pt x="8" y="182"/>
                  </a:lnTo>
                  <a:lnTo>
                    <a:pt x="19" y="178"/>
                  </a:lnTo>
                  <a:lnTo>
                    <a:pt x="25" y="176"/>
                  </a:lnTo>
                  <a:lnTo>
                    <a:pt x="33" y="174"/>
                  </a:lnTo>
                  <a:lnTo>
                    <a:pt x="38" y="171"/>
                  </a:lnTo>
                  <a:lnTo>
                    <a:pt x="44" y="169"/>
                  </a:lnTo>
                  <a:lnTo>
                    <a:pt x="46" y="165"/>
                  </a:lnTo>
                  <a:lnTo>
                    <a:pt x="50" y="161"/>
                  </a:lnTo>
                  <a:lnTo>
                    <a:pt x="56" y="157"/>
                  </a:lnTo>
                  <a:lnTo>
                    <a:pt x="65" y="152"/>
                  </a:lnTo>
                  <a:lnTo>
                    <a:pt x="73" y="144"/>
                  </a:lnTo>
                  <a:lnTo>
                    <a:pt x="80" y="136"/>
                  </a:lnTo>
                  <a:lnTo>
                    <a:pt x="90" y="129"/>
                  </a:lnTo>
                  <a:lnTo>
                    <a:pt x="99" y="121"/>
                  </a:lnTo>
                  <a:lnTo>
                    <a:pt x="109" y="112"/>
                  </a:lnTo>
                  <a:lnTo>
                    <a:pt x="118" y="104"/>
                  </a:lnTo>
                  <a:lnTo>
                    <a:pt x="126" y="97"/>
                  </a:lnTo>
                  <a:lnTo>
                    <a:pt x="134" y="89"/>
                  </a:lnTo>
                  <a:lnTo>
                    <a:pt x="139" y="81"/>
                  </a:lnTo>
                  <a:lnTo>
                    <a:pt x="145" y="79"/>
                  </a:lnTo>
                  <a:lnTo>
                    <a:pt x="149" y="76"/>
                  </a:lnTo>
                  <a:lnTo>
                    <a:pt x="151" y="74"/>
                  </a:lnTo>
                  <a:lnTo>
                    <a:pt x="149" y="66"/>
                  </a:lnTo>
                  <a:lnTo>
                    <a:pt x="147" y="64"/>
                  </a:lnTo>
                  <a:lnTo>
                    <a:pt x="120" y="91"/>
                  </a:lnTo>
                  <a:lnTo>
                    <a:pt x="122" y="85"/>
                  </a:lnTo>
                  <a:lnTo>
                    <a:pt x="126" y="79"/>
                  </a:lnTo>
                  <a:lnTo>
                    <a:pt x="128" y="70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24" y="64"/>
                  </a:lnTo>
                  <a:lnTo>
                    <a:pt x="118" y="72"/>
                  </a:lnTo>
                  <a:lnTo>
                    <a:pt x="109" y="68"/>
                  </a:lnTo>
                  <a:lnTo>
                    <a:pt x="115" y="55"/>
                  </a:lnTo>
                  <a:lnTo>
                    <a:pt x="105" y="51"/>
                  </a:lnTo>
                  <a:lnTo>
                    <a:pt x="94" y="72"/>
                  </a:lnTo>
                  <a:lnTo>
                    <a:pt x="90" y="66"/>
                  </a:lnTo>
                  <a:lnTo>
                    <a:pt x="92" y="49"/>
                  </a:lnTo>
                  <a:lnTo>
                    <a:pt x="88" y="45"/>
                  </a:lnTo>
                  <a:lnTo>
                    <a:pt x="84" y="45"/>
                  </a:lnTo>
                  <a:lnTo>
                    <a:pt x="80" y="49"/>
                  </a:lnTo>
                  <a:lnTo>
                    <a:pt x="80" y="55"/>
                  </a:lnTo>
                  <a:lnTo>
                    <a:pt x="78" y="62"/>
                  </a:lnTo>
                  <a:lnTo>
                    <a:pt x="76" y="72"/>
                  </a:lnTo>
                  <a:lnTo>
                    <a:pt x="73" y="79"/>
                  </a:lnTo>
                  <a:lnTo>
                    <a:pt x="71" y="89"/>
                  </a:lnTo>
                  <a:lnTo>
                    <a:pt x="67" y="95"/>
                  </a:lnTo>
                  <a:lnTo>
                    <a:pt x="63" y="98"/>
                  </a:lnTo>
                  <a:lnTo>
                    <a:pt x="59" y="95"/>
                  </a:lnTo>
                  <a:lnTo>
                    <a:pt x="61" y="91"/>
                  </a:lnTo>
                  <a:lnTo>
                    <a:pt x="65" y="85"/>
                  </a:lnTo>
                  <a:lnTo>
                    <a:pt x="67" y="78"/>
                  </a:lnTo>
                  <a:lnTo>
                    <a:pt x="71" y="72"/>
                  </a:lnTo>
                  <a:lnTo>
                    <a:pt x="76" y="62"/>
                  </a:lnTo>
                  <a:lnTo>
                    <a:pt x="76" y="55"/>
                  </a:lnTo>
                  <a:lnTo>
                    <a:pt x="69" y="51"/>
                  </a:lnTo>
                  <a:lnTo>
                    <a:pt x="67" y="51"/>
                  </a:lnTo>
                  <a:lnTo>
                    <a:pt x="54" y="78"/>
                  </a:lnTo>
                  <a:lnTo>
                    <a:pt x="52" y="74"/>
                  </a:lnTo>
                  <a:lnTo>
                    <a:pt x="54" y="64"/>
                  </a:lnTo>
                  <a:lnTo>
                    <a:pt x="56" y="58"/>
                  </a:lnTo>
                  <a:lnTo>
                    <a:pt x="57" y="53"/>
                  </a:lnTo>
                  <a:lnTo>
                    <a:pt x="59" y="47"/>
                  </a:lnTo>
                  <a:lnTo>
                    <a:pt x="59" y="45"/>
                  </a:lnTo>
                  <a:lnTo>
                    <a:pt x="50" y="45"/>
                  </a:lnTo>
                  <a:lnTo>
                    <a:pt x="46" y="57"/>
                  </a:lnTo>
                  <a:lnTo>
                    <a:pt x="44" y="70"/>
                  </a:lnTo>
                  <a:lnTo>
                    <a:pt x="40" y="51"/>
                  </a:lnTo>
                  <a:lnTo>
                    <a:pt x="3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890"/>
            <p:cNvSpPr>
              <a:spLocks/>
            </p:cNvSpPr>
            <p:nvPr/>
          </p:nvSpPr>
          <p:spPr bwMode="auto">
            <a:xfrm>
              <a:off x="3811587" y="4405313"/>
              <a:ext cx="222250" cy="168275"/>
            </a:xfrm>
            <a:custGeom>
              <a:avLst/>
              <a:gdLst/>
              <a:ahLst/>
              <a:cxnLst>
                <a:cxn ang="0">
                  <a:pos x="16" y="183"/>
                </a:cxn>
                <a:cxn ang="0">
                  <a:pos x="29" y="196"/>
                </a:cxn>
                <a:cxn ang="0">
                  <a:pos x="48" y="196"/>
                </a:cxn>
                <a:cxn ang="0">
                  <a:pos x="65" y="187"/>
                </a:cxn>
                <a:cxn ang="0">
                  <a:pos x="78" y="177"/>
                </a:cxn>
                <a:cxn ang="0">
                  <a:pos x="94" y="166"/>
                </a:cxn>
                <a:cxn ang="0">
                  <a:pos x="107" y="153"/>
                </a:cxn>
                <a:cxn ang="0">
                  <a:pos x="120" y="135"/>
                </a:cxn>
                <a:cxn ang="0">
                  <a:pos x="135" y="116"/>
                </a:cxn>
                <a:cxn ang="0">
                  <a:pos x="141" y="111"/>
                </a:cxn>
                <a:cxn ang="0">
                  <a:pos x="137" y="126"/>
                </a:cxn>
                <a:cxn ang="0">
                  <a:pos x="124" y="147"/>
                </a:cxn>
                <a:cxn ang="0">
                  <a:pos x="126" y="149"/>
                </a:cxn>
                <a:cxn ang="0">
                  <a:pos x="141" y="137"/>
                </a:cxn>
                <a:cxn ang="0">
                  <a:pos x="154" y="132"/>
                </a:cxn>
                <a:cxn ang="0">
                  <a:pos x="166" y="120"/>
                </a:cxn>
                <a:cxn ang="0">
                  <a:pos x="179" y="99"/>
                </a:cxn>
                <a:cxn ang="0">
                  <a:pos x="194" y="76"/>
                </a:cxn>
                <a:cxn ang="0">
                  <a:pos x="206" y="61"/>
                </a:cxn>
                <a:cxn ang="0">
                  <a:pos x="221" y="57"/>
                </a:cxn>
                <a:cxn ang="0">
                  <a:pos x="215" y="69"/>
                </a:cxn>
                <a:cxn ang="0">
                  <a:pos x="227" y="73"/>
                </a:cxn>
                <a:cxn ang="0">
                  <a:pos x="240" y="67"/>
                </a:cxn>
                <a:cxn ang="0">
                  <a:pos x="251" y="57"/>
                </a:cxn>
                <a:cxn ang="0">
                  <a:pos x="267" y="38"/>
                </a:cxn>
                <a:cxn ang="0">
                  <a:pos x="268" y="23"/>
                </a:cxn>
                <a:cxn ang="0">
                  <a:pos x="259" y="12"/>
                </a:cxn>
                <a:cxn ang="0">
                  <a:pos x="257" y="0"/>
                </a:cxn>
                <a:cxn ang="0">
                  <a:pos x="268" y="8"/>
                </a:cxn>
                <a:cxn ang="0">
                  <a:pos x="276" y="18"/>
                </a:cxn>
                <a:cxn ang="0">
                  <a:pos x="280" y="31"/>
                </a:cxn>
                <a:cxn ang="0">
                  <a:pos x="276" y="46"/>
                </a:cxn>
                <a:cxn ang="0">
                  <a:pos x="267" y="61"/>
                </a:cxn>
                <a:cxn ang="0">
                  <a:pos x="253" y="75"/>
                </a:cxn>
                <a:cxn ang="0">
                  <a:pos x="242" y="82"/>
                </a:cxn>
                <a:cxn ang="0">
                  <a:pos x="219" y="82"/>
                </a:cxn>
                <a:cxn ang="0">
                  <a:pos x="210" y="78"/>
                </a:cxn>
                <a:cxn ang="0">
                  <a:pos x="206" y="84"/>
                </a:cxn>
                <a:cxn ang="0">
                  <a:pos x="194" y="101"/>
                </a:cxn>
                <a:cxn ang="0">
                  <a:pos x="181" y="118"/>
                </a:cxn>
                <a:cxn ang="0">
                  <a:pos x="172" y="134"/>
                </a:cxn>
                <a:cxn ang="0">
                  <a:pos x="160" y="143"/>
                </a:cxn>
                <a:cxn ang="0">
                  <a:pos x="147" y="153"/>
                </a:cxn>
                <a:cxn ang="0">
                  <a:pos x="130" y="158"/>
                </a:cxn>
                <a:cxn ang="0">
                  <a:pos x="114" y="164"/>
                </a:cxn>
                <a:cxn ang="0">
                  <a:pos x="109" y="172"/>
                </a:cxn>
                <a:cxn ang="0">
                  <a:pos x="92" y="189"/>
                </a:cxn>
                <a:cxn ang="0">
                  <a:pos x="78" y="196"/>
                </a:cxn>
                <a:cxn ang="0">
                  <a:pos x="65" y="206"/>
                </a:cxn>
                <a:cxn ang="0">
                  <a:pos x="52" y="210"/>
                </a:cxn>
                <a:cxn ang="0">
                  <a:pos x="38" y="211"/>
                </a:cxn>
                <a:cxn ang="0">
                  <a:pos x="21" y="206"/>
                </a:cxn>
                <a:cxn ang="0">
                  <a:pos x="10" y="196"/>
                </a:cxn>
                <a:cxn ang="0">
                  <a:pos x="0" y="183"/>
                </a:cxn>
                <a:cxn ang="0">
                  <a:pos x="14" y="179"/>
                </a:cxn>
              </a:cxnLst>
              <a:rect l="0" t="0" r="r" b="b"/>
              <a:pathLst>
                <a:path w="280" h="211">
                  <a:moveTo>
                    <a:pt x="14" y="179"/>
                  </a:moveTo>
                  <a:lnTo>
                    <a:pt x="16" y="183"/>
                  </a:lnTo>
                  <a:lnTo>
                    <a:pt x="21" y="191"/>
                  </a:lnTo>
                  <a:lnTo>
                    <a:pt x="29" y="196"/>
                  </a:lnTo>
                  <a:lnTo>
                    <a:pt x="40" y="198"/>
                  </a:lnTo>
                  <a:lnTo>
                    <a:pt x="48" y="196"/>
                  </a:lnTo>
                  <a:lnTo>
                    <a:pt x="59" y="191"/>
                  </a:lnTo>
                  <a:lnTo>
                    <a:pt x="65" y="187"/>
                  </a:lnTo>
                  <a:lnTo>
                    <a:pt x="71" y="183"/>
                  </a:lnTo>
                  <a:lnTo>
                    <a:pt x="78" y="177"/>
                  </a:lnTo>
                  <a:lnTo>
                    <a:pt x="86" y="173"/>
                  </a:lnTo>
                  <a:lnTo>
                    <a:pt x="94" y="166"/>
                  </a:lnTo>
                  <a:lnTo>
                    <a:pt x="99" y="158"/>
                  </a:lnTo>
                  <a:lnTo>
                    <a:pt x="107" y="153"/>
                  </a:lnTo>
                  <a:lnTo>
                    <a:pt x="114" y="145"/>
                  </a:lnTo>
                  <a:lnTo>
                    <a:pt x="120" y="135"/>
                  </a:lnTo>
                  <a:lnTo>
                    <a:pt x="128" y="126"/>
                  </a:lnTo>
                  <a:lnTo>
                    <a:pt x="135" y="116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20"/>
                  </a:lnTo>
                  <a:lnTo>
                    <a:pt x="137" y="126"/>
                  </a:lnTo>
                  <a:lnTo>
                    <a:pt x="132" y="137"/>
                  </a:lnTo>
                  <a:lnTo>
                    <a:pt x="124" y="147"/>
                  </a:lnTo>
                  <a:lnTo>
                    <a:pt x="122" y="151"/>
                  </a:lnTo>
                  <a:lnTo>
                    <a:pt x="126" y="149"/>
                  </a:lnTo>
                  <a:lnTo>
                    <a:pt x="135" y="143"/>
                  </a:lnTo>
                  <a:lnTo>
                    <a:pt x="141" y="137"/>
                  </a:lnTo>
                  <a:lnTo>
                    <a:pt x="149" y="135"/>
                  </a:lnTo>
                  <a:lnTo>
                    <a:pt x="154" y="132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1"/>
                  </a:lnTo>
                  <a:lnTo>
                    <a:pt x="179" y="99"/>
                  </a:lnTo>
                  <a:lnTo>
                    <a:pt x="189" y="88"/>
                  </a:lnTo>
                  <a:lnTo>
                    <a:pt x="194" y="76"/>
                  </a:lnTo>
                  <a:lnTo>
                    <a:pt x="202" y="67"/>
                  </a:lnTo>
                  <a:lnTo>
                    <a:pt x="206" y="61"/>
                  </a:lnTo>
                  <a:lnTo>
                    <a:pt x="210" y="59"/>
                  </a:lnTo>
                  <a:lnTo>
                    <a:pt x="221" y="57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21" y="73"/>
                  </a:lnTo>
                  <a:lnTo>
                    <a:pt x="227" y="73"/>
                  </a:lnTo>
                  <a:lnTo>
                    <a:pt x="236" y="73"/>
                  </a:lnTo>
                  <a:lnTo>
                    <a:pt x="240" y="67"/>
                  </a:lnTo>
                  <a:lnTo>
                    <a:pt x="246" y="63"/>
                  </a:lnTo>
                  <a:lnTo>
                    <a:pt x="251" y="57"/>
                  </a:lnTo>
                  <a:lnTo>
                    <a:pt x="257" y="52"/>
                  </a:lnTo>
                  <a:lnTo>
                    <a:pt x="267" y="38"/>
                  </a:lnTo>
                  <a:lnTo>
                    <a:pt x="270" y="31"/>
                  </a:lnTo>
                  <a:lnTo>
                    <a:pt x="268" y="23"/>
                  </a:lnTo>
                  <a:lnTo>
                    <a:pt x="265" y="18"/>
                  </a:lnTo>
                  <a:lnTo>
                    <a:pt x="259" y="12"/>
                  </a:lnTo>
                  <a:lnTo>
                    <a:pt x="257" y="12"/>
                  </a:lnTo>
                  <a:lnTo>
                    <a:pt x="257" y="0"/>
                  </a:lnTo>
                  <a:lnTo>
                    <a:pt x="261" y="2"/>
                  </a:lnTo>
                  <a:lnTo>
                    <a:pt x="268" y="8"/>
                  </a:lnTo>
                  <a:lnTo>
                    <a:pt x="272" y="12"/>
                  </a:lnTo>
                  <a:lnTo>
                    <a:pt x="276" y="18"/>
                  </a:lnTo>
                  <a:lnTo>
                    <a:pt x="278" y="23"/>
                  </a:lnTo>
                  <a:lnTo>
                    <a:pt x="280" y="31"/>
                  </a:lnTo>
                  <a:lnTo>
                    <a:pt x="278" y="37"/>
                  </a:lnTo>
                  <a:lnTo>
                    <a:pt x="276" y="46"/>
                  </a:lnTo>
                  <a:lnTo>
                    <a:pt x="270" y="52"/>
                  </a:lnTo>
                  <a:lnTo>
                    <a:pt x="267" y="61"/>
                  </a:lnTo>
                  <a:lnTo>
                    <a:pt x="259" y="67"/>
                  </a:lnTo>
                  <a:lnTo>
                    <a:pt x="253" y="75"/>
                  </a:lnTo>
                  <a:lnTo>
                    <a:pt x="246" y="78"/>
                  </a:lnTo>
                  <a:lnTo>
                    <a:pt x="242" y="82"/>
                  </a:lnTo>
                  <a:lnTo>
                    <a:pt x="229" y="84"/>
                  </a:lnTo>
                  <a:lnTo>
                    <a:pt x="219" y="82"/>
                  </a:lnTo>
                  <a:lnTo>
                    <a:pt x="211" y="78"/>
                  </a:lnTo>
                  <a:lnTo>
                    <a:pt x="210" y="78"/>
                  </a:lnTo>
                  <a:lnTo>
                    <a:pt x="208" y="78"/>
                  </a:lnTo>
                  <a:lnTo>
                    <a:pt x="206" y="84"/>
                  </a:lnTo>
                  <a:lnTo>
                    <a:pt x="200" y="92"/>
                  </a:lnTo>
                  <a:lnTo>
                    <a:pt x="194" y="101"/>
                  </a:lnTo>
                  <a:lnTo>
                    <a:pt x="187" y="111"/>
                  </a:lnTo>
                  <a:lnTo>
                    <a:pt x="181" y="118"/>
                  </a:lnTo>
                  <a:lnTo>
                    <a:pt x="175" y="126"/>
                  </a:lnTo>
                  <a:lnTo>
                    <a:pt x="172" y="134"/>
                  </a:lnTo>
                  <a:lnTo>
                    <a:pt x="166" y="137"/>
                  </a:lnTo>
                  <a:lnTo>
                    <a:pt x="160" y="143"/>
                  </a:lnTo>
                  <a:lnTo>
                    <a:pt x="152" y="147"/>
                  </a:lnTo>
                  <a:lnTo>
                    <a:pt x="147" y="153"/>
                  </a:lnTo>
                  <a:lnTo>
                    <a:pt x="137" y="156"/>
                  </a:lnTo>
                  <a:lnTo>
                    <a:pt x="130" y="158"/>
                  </a:lnTo>
                  <a:lnTo>
                    <a:pt x="122" y="162"/>
                  </a:lnTo>
                  <a:lnTo>
                    <a:pt x="114" y="164"/>
                  </a:lnTo>
                  <a:lnTo>
                    <a:pt x="113" y="166"/>
                  </a:lnTo>
                  <a:lnTo>
                    <a:pt x="109" y="172"/>
                  </a:lnTo>
                  <a:lnTo>
                    <a:pt x="101" y="179"/>
                  </a:lnTo>
                  <a:lnTo>
                    <a:pt x="92" y="189"/>
                  </a:lnTo>
                  <a:lnTo>
                    <a:pt x="84" y="192"/>
                  </a:lnTo>
                  <a:lnTo>
                    <a:pt x="78" y="196"/>
                  </a:lnTo>
                  <a:lnTo>
                    <a:pt x="71" y="200"/>
                  </a:lnTo>
                  <a:lnTo>
                    <a:pt x="65" y="206"/>
                  </a:lnTo>
                  <a:lnTo>
                    <a:pt x="59" y="208"/>
                  </a:lnTo>
                  <a:lnTo>
                    <a:pt x="52" y="210"/>
                  </a:lnTo>
                  <a:lnTo>
                    <a:pt x="44" y="211"/>
                  </a:lnTo>
                  <a:lnTo>
                    <a:pt x="38" y="211"/>
                  </a:lnTo>
                  <a:lnTo>
                    <a:pt x="33" y="210"/>
                  </a:lnTo>
                  <a:lnTo>
                    <a:pt x="21" y="206"/>
                  </a:lnTo>
                  <a:lnTo>
                    <a:pt x="16" y="200"/>
                  </a:lnTo>
                  <a:lnTo>
                    <a:pt x="10" y="196"/>
                  </a:lnTo>
                  <a:lnTo>
                    <a:pt x="4" y="191"/>
                  </a:lnTo>
                  <a:lnTo>
                    <a:pt x="0" y="183"/>
                  </a:lnTo>
                  <a:lnTo>
                    <a:pt x="14" y="179"/>
                  </a:lnTo>
                  <a:lnTo>
                    <a:pt x="14" y="1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891"/>
            <p:cNvSpPr>
              <a:spLocks/>
            </p:cNvSpPr>
            <p:nvPr/>
          </p:nvSpPr>
          <p:spPr bwMode="auto">
            <a:xfrm>
              <a:off x="3803650" y="4240213"/>
              <a:ext cx="50800" cy="317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40"/>
                </a:cxn>
                <a:cxn ang="0">
                  <a:pos x="6" y="36"/>
                </a:cxn>
                <a:cxn ang="0">
                  <a:pos x="15" y="33"/>
                </a:cxn>
                <a:cxn ang="0">
                  <a:pos x="25" y="27"/>
                </a:cxn>
                <a:cxn ang="0">
                  <a:pos x="34" y="23"/>
                </a:cxn>
                <a:cxn ang="0">
                  <a:pos x="40" y="23"/>
                </a:cxn>
                <a:cxn ang="0">
                  <a:pos x="47" y="27"/>
                </a:cxn>
                <a:cxn ang="0">
                  <a:pos x="53" y="31"/>
                </a:cxn>
                <a:cxn ang="0">
                  <a:pos x="55" y="31"/>
                </a:cxn>
                <a:cxn ang="0">
                  <a:pos x="55" y="23"/>
                </a:cxn>
                <a:cxn ang="0">
                  <a:pos x="59" y="17"/>
                </a:cxn>
                <a:cxn ang="0">
                  <a:pos x="63" y="8"/>
                </a:cxn>
                <a:cxn ang="0">
                  <a:pos x="63" y="6"/>
                </a:cxn>
                <a:cxn ang="0">
                  <a:pos x="59" y="6"/>
                </a:cxn>
                <a:cxn ang="0">
                  <a:pos x="53" y="8"/>
                </a:cxn>
                <a:cxn ang="0">
                  <a:pos x="49" y="10"/>
                </a:cxn>
                <a:cxn ang="0">
                  <a:pos x="49" y="12"/>
                </a:cxn>
                <a:cxn ang="0">
                  <a:pos x="47" y="8"/>
                </a:cxn>
                <a:cxn ang="0">
                  <a:pos x="47" y="6"/>
                </a:cxn>
                <a:cxn ang="0">
                  <a:pos x="44" y="2"/>
                </a:cxn>
                <a:cxn ang="0">
                  <a:pos x="36" y="0"/>
                </a:cxn>
                <a:cxn ang="0">
                  <a:pos x="25" y="2"/>
                </a:cxn>
                <a:cxn ang="0">
                  <a:pos x="13" y="8"/>
                </a:cxn>
                <a:cxn ang="0">
                  <a:pos x="4" y="15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63" h="40">
                  <a:moveTo>
                    <a:pt x="0" y="17"/>
                  </a:moveTo>
                  <a:lnTo>
                    <a:pt x="4" y="40"/>
                  </a:lnTo>
                  <a:lnTo>
                    <a:pt x="6" y="36"/>
                  </a:lnTo>
                  <a:lnTo>
                    <a:pt x="15" y="33"/>
                  </a:lnTo>
                  <a:lnTo>
                    <a:pt x="25" y="27"/>
                  </a:lnTo>
                  <a:lnTo>
                    <a:pt x="34" y="23"/>
                  </a:lnTo>
                  <a:lnTo>
                    <a:pt x="40" y="23"/>
                  </a:lnTo>
                  <a:lnTo>
                    <a:pt x="47" y="27"/>
                  </a:lnTo>
                  <a:lnTo>
                    <a:pt x="53" y="31"/>
                  </a:lnTo>
                  <a:lnTo>
                    <a:pt x="55" y="31"/>
                  </a:lnTo>
                  <a:lnTo>
                    <a:pt x="55" y="23"/>
                  </a:lnTo>
                  <a:lnTo>
                    <a:pt x="59" y="17"/>
                  </a:lnTo>
                  <a:lnTo>
                    <a:pt x="63" y="8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3" y="8"/>
                  </a:lnTo>
                  <a:lnTo>
                    <a:pt x="49" y="10"/>
                  </a:lnTo>
                  <a:lnTo>
                    <a:pt x="49" y="12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25" y="2"/>
                  </a:lnTo>
                  <a:lnTo>
                    <a:pt x="13" y="8"/>
                  </a:lnTo>
                  <a:lnTo>
                    <a:pt x="4" y="15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892"/>
            <p:cNvSpPr>
              <a:spLocks/>
            </p:cNvSpPr>
            <p:nvPr/>
          </p:nvSpPr>
          <p:spPr bwMode="auto">
            <a:xfrm>
              <a:off x="3859212" y="4233863"/>
              <a:ext cx="223837" cy="158750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6" y="40"/>
                </a:cxn>
                <a:cxn ang="0">
                  <a:pos x="25" y="47"/>
                </a:cxn>
                <a:cxn ang="0">
                  <a:pos x="52" y="53"/>
                </a:cxn>
                <a:cxn ang="0">
                  <a:pos x="80" y="59"/>
                </a:cxn>
                <a:cxn ang="0">
                  <a:pos x="113" y="70"/>
                </a:cxn>
                <a:cxn ang="0">
                  <a:pos x="137" y="85"/>
                </a:cxn>
                <a:cxn ang="0">
                  <a:pos x="154" y="108"/>
                </a:cxn>
                <a:cxn ang="0">
                  <a:pos x="170" y="131"/>
                </a:cxn>
                <a:cxn ang="0">
                  <a:pos x="181" y="150"/>
                </a:cxn>
                <a:cxn ang="0">
                  <a:pos x="196" y="175"/>
                </a:cxn>
                <a:cxn ang="0">
                  <a:pos x="206" y="190"/>
                </a:cxn>
                <a:cxn ang="0">
                  <a:pos x="229" y="199"/>
                </a:cxn>
                <a:cxn ang="0">
                  <a:pos x="253" y="190"/>
                </a:cxn>
                <a:cxn ang="0">
                  <a:pos x="274" y="175"/>
                </a:cxn>
                <a:cxn ang="0">
                  <a:pos x="284" y="159"/>
                </a:cxn>
                <a:cxn ang="0">
                  <a:pos x="284" y="142"/>
                </a:cxn>
                <a:cxn ang="0">
                  <a:pos x="278" y="118"/>
                </a:cxn>
                <a:cxn ang="0">
                  <a:pos x="272" y="93"/>
                </a:cxn>
                <a:cxn ang="0">
                  <a:pos x="263" y="70"/>
                </a:cxn>
                <a:cxn ang="0">
                  <a:pos x="257" y="55"/>
                </a:cxn>
                <a:cxn ang="0">
                  <a:pos x="236" y="28"/>
                </a:cxn>
                <a:cxn ang="0">
                  <a:pos x="217" y="5"/>
                </a:cxn>
                <a:cxn ang="0">
                  <a:pos x="187" y="13"/>
                </a:cxn>
                <a:cxn ang="0">
                  <a:pos x="206" y="34"/>
                </a:cxn>
                <a:cxn ang="0">
                  <a:pos x="209" y="13"/>
                </a:cxn>
                <a:cxn ang="0">
                  <a:pos x="219" y="19"/>
                </a:cxn>
                <a:cxn ang="0">
                  <a:pos x="240" y="45"/>
                </a:cxn>
                <a:cxn ang="0">
                  <a:pos x="248" y="62"/>
                </a:cxn>
                <a:cxn ang="0">
                  <a:pos x="259" y="93"/>
                </a:cxn>
                <a:cxn ang="0">
                  <a:pos x="267" y="127"/>
                </a:cxn>
                <a:cxn ang="0">
                  <a:pos x="267" y="157"/>
                </a:cxn>
                <a:cxn ang="0">
                  <a:pos x="251" y="178"/>
                </a:cxn>
                <a:cxn ang="0">
                  <a:pos x="227" y="186"/>
                </a:cxn>
                <a:cxn ang="0">
                  <a:pos x="206" y="163"/>
                </a:cxn>
                <a:cxn ang="0">
                  <a:pos x="183" y="131"/>
                </a:cxn>
                <a:cxn ang="0">
                  <a:pos x="171" y="108"/>
                </a:cxn>
                <a:cxn ang="0">
                  <a:pos x="158" y="85"/>
                </a:cxn>
                <a:cxn ang="0">
                  <a:pos x="137" y="64"/>
                </a:cxn>
                <a:cxn ang="0">
                  <a:pos x="113" y="57"/>
                </a:cxn>
                <a:cxn ang="0">
                  <a:pos x="80" y="49"/>
                </a:cxn>
                <a:cxn ang="0">
                  <a:pos x="54" y="43"/>
                </a:cxn>
                <a:cxn ang="0">
                  <a:pos x="27" y="36"/>
                </a:cxn>
                <a:cxn ang="0">
                  <a:pos x="6" y="28"/>
                </a:cxn>
              </a:cxnLst>
              <a:rect l="0" t="0" r="r" b="b"/>
              <a:pathLst>
                <a:path w="284" h="199">
                  <a:moveTo>
                    <a:pt x="0" y="28"/>
                  </a:moveTo>
                  <a:lnTo>
                    <a:pt x="0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6" y="40"/>
                  </a:lnTo>
                  <a:lnTo>
                    <a:pt x="10" y="40"/>
                  </a:lnTo>
                  <a:lnTo>
                    <a:pt x="17" y="43"/>
                  </a:lnTo>
                  <a:lnTo>
                    <a:pt x="25" y="47"/>
                  </a:lnTo>
                  <a:lnTo>
                    <a:pt x="35" y="49"/>
                  </a:lnTo>
                  <a:lnTo>
                    <a:pt x="42" y="51"/>
                  </a:lnTo>
                  <a:lnTo>
                    <a:pt x="52" y="53"/>
                  </a:lnTo>
                  <a:lnTo>
                    <a:pt x="61" y="55"/>
                  </a:lnTo>
                  <a:lnTo>
                    <a:pt x="71" y="55"/>
                  </a:lnTo>
                  <a:lnTo>
                    <a:pt x="80" y="59"/>
                  </a:lnTo>
                  <a:lnTo>
                    <a:pt x="92" y="62"/>
                  </a:lnTo>
                  <a:lnTo>
                    <a:pt x="103" y="66"/>
                  </a:lnTo>
                  <a:lnTo>
                    <a:pt x="113" y="70"/>
                  </a:lnTo>
                  <a:lnTo>
                    <a:pt x="124" y="74"/>
                  </a:lnTo>
                  <a:lnTo>
                    <a:pt x="132" y="79"/>
                  </a:lnTo>
                  <a:lnTo>
                    <a:pt x="137" y="85"/>
                  </a:lnTo>
                  <a:lnTo>
                    <a:pt x="143" y="91"/>
                  </a:lnTo>
                  <a:lnTo>
                    <a:pt x="151" y="102"/>
                  </a:lnTo>
                  <a:lnTo>
                    <a:pt x="154" y="108"/>
                  </a:lnTo>
                  <a:lnTo>
                    <a:pt x="160" y="116"/>
                  </a:lnTo>
                  <a:lnTo>
                    <a:pt x="164" y="123"/>
                  </a:lnTo>
                  <a:lnTo>
                    <a:pt x="170" y="131"/>
                  </a:lnTo>
                  <a:lnTo>
                    <a:pt x="173" y="138"/>
                  </a:lnTo>
                  <a:lnTo>
                    <a:pt x="177" y="144"/>
                  </a:lnTo>
                  <a:lnTo>
                    <a:pt x="181" y="150"/>
                  </a:lnTo>
                  <a:lnTo>
                    <a:pt x="187" y="157"/>
                  </a:lnTo>
                  <a:lnTo>
                    <a:pt x="192" y="167"/>
                  </a:lnTo>
                  <a:lnTo>
                    <a:pt x="196" y="175"/>
                  </a:lnTo>
                  <a:lnTo>
                    <a:pt x="198" y="180"/>
                  </a:lnTo>
                  <a:lnTo>
                    <a:pt x="202" y="188"/>
                  </a:lnTo>
                  <a:lnTo>
                    <a:pt x="206" y="190"/>
                  </a:lnTo>
                  <a:lnTo>
                    <a:pt x="211" y="194"/>
                  </a:lnTo>
                  <a:lnTo>
                    <a:pt x="219" y="197"/>
                  </a:lnTo>
                  <a:lnTo>
                    <a:pt x="229" y="199"/>
                  </a:lnTo>
                  <a:lnTo>
                    <a:pt x="236" y="197"/>
                  </a:lnTo>
                  <a:lnTo>
                    <a:pt x="246" y="195"/>
                  </a:lnTo>
                  <a:lnTo>
                    <a:pt x="253" y="190"/>
                  </a:lnTo>
                  <a:lnTo>
                    <a:pt x="261" y="188"/>
                  </a:lnTo>
                  <a:lnTo>
                    <a:pt x="267" y="182"/>
                  </a:lnTo>
                  <a:lnTo>
                    <a:pt x="274" y="175"/>
                  </a:lnTo>
                  <a:lnTo>
                    <a:pt x="278" y="169"/>
                  </a:lnTo>
                  <a:lnTo>
                    <a:pt x="284" y="163"/>
                  </a:lnTo>
                  <a:lnTo>
                    <a:pt x="284" y="159"/>
                  </a:lnTo>
                  <a:lnTo>
                    <a:pt x="284" y="154"/>
                  </a:lnTo>
                  <a:lnTo>
                    <a:pt x="284" y="148"/>
                  </a:lnTo>
                  <a:lnTo>
                    <a:pt x="284" y="142"/>
                  </a:lnTo>
                  <a:lnTo>
                    <a:pt x="282" y="133"/>
                  </a:lnTo>
                  <a:lnTo>
                    <a:pt x="280" y="125"/>
                  </a:lnTo>
                  <a:lnTo>
                    <a:pt x="278" y="118"/>
                  </a:lnTo>
                  <a:lnTo>
                    <a:pt x="278" y="110"/>
                  </a:lnTo>
                  <a:lnTo>
                    <a:pt x="274" y="100"/>
                  </a:lnTo>
                  <a:lnTo>
                    <a:pt x="272" y="93"/>
                  </a:lnTo>
                  <a:lnTo>
                    <a:pt x="270" y="83"/>
                  </a:lnTo>
                  <a:lnTo>
                    <a:pt x="267" y="78"/>
                  </a:lnTo>
                  <a:lnTo>
                    <a:pt x="263" y="70"/>
                  </a:lnTo>
                  <a:lnTo>
                    <a:pt x="261" y="64"/>
                  </a:lnTo>
                  <a:lnTo>
                    <a:pt x="259" y="59"/>
                  </a:lnTo>
                  <a:lnTo>
                    <a:pt x="257" y="55"/>
                  </a:lnTo>
                  <a:lnTo>
                    <a:pt x="251" y="47"/>
                  </a:lnTo>
                  <a:lnTo>
                    <a:pt x="246" y="38"/>
                  </a:lnTo>
                  <a:lnTo>
                    <a:pt x="236" y="28"/>
                  </a:lnTo>
                  <a:lnTo>
                    <a:pt x="230" y="21"/>
                  </a:lnTo>
                  <a:lnTo>
                    <a:pt x="223" y="11"/>
                  </a:lnTo>
                  <a:lnTo>
                    <a:pt x="217" y="5"/>
                  </a:lnTo>
                  <a:lnTo>
                    <a:pt x="213" y="0"/>
                  </a:lnTo>
                  <a:lnTo>
                    <a:pt x="183" y="9"/>
                  </a:lnTo>
                  <a:lnTo>
                    <a:pt x="187" y="13"/>
                  </a:lnTo>
                  <a:lnTo>
                    <a:pt x="192" y="22"/>
                  </a:lnTo>
                  <a:lnTo>
                    <a:pt x="198" y="30"/>
                  </a:lnTo>
                  <a:lnTo>
                    <a:pt x="206" y="34"/>
                  </a:lnTo>
                  <a:lnTo>
                    <a:pt x="208" y="28"/>
                  </a:lnTo>
                  <a:lnTo>
                    <a:pt x="209" y="21"/>
                  </a:lnTo>
                  <a:lnTo>
                    <a:pt x="209" y="13"/>
                  </a:lnTo>
                  <a:lnTo>
                    <a:pt x="209" y="11"/>
                  </a:lnTo>
                  <a:lnTo>
                    <a:pt x="215" y="15"/>
                  </a:lnTo>
                  <a:lnTo>
                    <a:pt x="219" y="19"/>
                  </a:lnTo>
                  <a:lnTo>
                    <a:pt x="227" y="26"/>
                  </a:lnTo>
                  <a:lnTo>
                    <a:pt x="232" y="34"/>
                  </a:lnTo>
                  <a:lnTo>
                    <a:pt x="240" y="45"/>
                  </a:lnTo>
                  <a:lnTo>
                    <a:pt x="242" y="49"/>
                  </a:lnTo>
                  <a:lnTo>
                    <a:pt x="246" y="55"/>
                  </a:lnTo>
                  <a:lnTo>
                    <a:pt x="248" y="62"/>
                  </a:lnTo>
                  <a:lnTo>
                    <a:pt x="251" y="70"/>
                  </a:lnTo>
                  <a:lnTo>
                    <a:pt x="255" y="81"/>
                  </a:lnTo>
                  <a:lnTo>
                    <a:pt x="259" y="93"/>
                  </a:lnTo>
                  <a:lnTo>
                    <a:pt x="261" y="104"/>
                  </a:lnTo>
                  <a:lnTo>
                    <a:pt x="265" y="118"/>
                  </a:lnTo>
                  <a:lnTo>
                    <a:pt x="267" y="127"/>
                  </a:lnTo>
                  <a:lnTo>
                    <a:pt x="267" y="138"/>
                  </a:lnTo>
                  <a:lnTo>
                    <a:pt x="267" y="148"/>
                  </a:lnTo>
                  <a:lnTo>
                    <a:pt x="267" y="157"/>
                  </a:lnTo>
                  <a:lnTo>
                    <a:pt x="263" y="165"/>
                  </a:lnTo>
                  <a:lnTo>
                    <a:pt x="257" y="173"/>
                  </a:lnTo>
                  <a:lnTo>
                    <a:pt x="251" y="178"/>
                  </a:lnTo>
                  <a:lnTo>
                    <a:pt x="248" y="182"/>
                  </a:lnTo>
                  <a:lnTo>
                    <a:pt x="236" y="186"/>
                  </a:lnTo>
                  <a:lnTo>
                    <a:pt x="227" y="186"/>
                  </a:lnTo>
                  <a:lnTo>
                    <a:pt x="221" y="182"/>
                  </a:lnTo>
                  <a:lnTo>
                    <a:pt x="215" y="175"/>
                  </a:lnTo>
                  <a:lnTo>
                    <a:pt x="206" y="163"/>
                  </a:lnTo>
                  <a:lnTo>
                    <a:pt x="198" y="154"/>
                  </a:lnTo>
                  <a:lnTo>
                    <a:pt x="190" y="140"/>
                  </a:lnTo>
                  <a:lnTo>
                    <a:pt x="183" y="131"/>
                  </a:lnTo>
                  <a:lnTo>
                    <a:pt x="179" y="121"/>
                  </a:lnTo>
                  <a:lnTo>
                    <a:pt x="177" y="116"/>
                  </a:lnTo>
                  <a:lnTo>
                    <a:pt x="171" y="108"/>
                  </a:lnTo>
                  <a:lnTo>
                    <a:pt x="168" y="102"/>
                  </a:lnTo>
                  <a:lnTo>
                    <a:pt x="162" y="93"/>
                  </a:lnTo>
                  <a:lnTo>
                    <a:pt x="158" y="85"/>
                  </a:lnTo>
                  <a:lnTo>
                    <a:pt x="151" y="78"/>
                  </a:lnTo>
                  <a:lnTo>
                    <a:pt x="143" y="72"/>
                  </a:lnTo>
                  <a:lnTo>
                    <a:pt x="137" y="64"/>
                  </a:lnTo>
                  <a:lnTo>
                    <a:pt x="132" y="62"/>
                  </a:lnTo>
                  <a:lnTo>
                    <a:pt x="122" y="59"/>
                  </a:lnTo>
                  <a:lnTo>
                    <a:pt x="113" y="57"/>
                  </a:lnTo>
                  <a:lnTo>
                    <a:pt x="101" y="55"/>
                  </a:lnTo>
                  <a:lnTo>
                    <a:pt x="92" y="53"/>
                  </a:lnTo>
                  <a:lnTo>
                    <a:pt x="80" y="49"/>
                  </a:lnTo>
                  <a:lnTo>
                    <a:pt x="69" y="47"/>
                  </a:lnTo>
                  <a:lnTo>
                    <a:pt x="59" y="45"/>
                  </a:lnTo>
                  <a:lnTo>
                    <a:pt x="54" y="43"/>
                  </a:lnTo>
                  <a:lnTo>
                    <a:pt x="46" y="40"/>
                  </a:lnTo>
                  <a:lnTo>
                    <a:pt x="36" y="38"/>
                  </a:lnTo>
                  <a:lnTo>
                    <a:pt x="27" y="36"/>
                  </a:lnTo>
                  <a:lnTo>
                    <a:pt x="21" y="34"/>
                  </a:lnTo>
                  <a:lnTo>
                    <a:pt x="12" y="30"/>
                  </a:lnTo>
                  <a:lnTo>
                    <a:pt x="6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893"/>
            <p:cNvSpPr>
              <a:spLocks/>
            </p:cNvSpPr>
            <p:nvPr/>
          </p:nvSpPr>
          <p:spPr bwMode="auto">
            <a:xfrm>
              <a:off x="3790950" y="4194176"/>
              <a:ext cx="31750" cy="53975"/>
            </a:xfrm>
            <a:custGeom>
              <a:avLst/>
              <a:gdLst/>
              <a:ahLst/>
              <a:cxnLst>
                <a:cxn ang="0">
                  <a:pos x="40" y="63"/>
                </a:cxn>
                <a:cxn ang="0">
                  <a:pos x="36" y="59"/>
                </a:cxn>
                <a:cxn ang="0">
                  <a:pos x="26" y="50"/>
                </a:cxn>
                <a:cxn ang="0">
                  <a:pos x="21" y="44"/>
                </a:cxn>
                <a:cxn ang="0">
                  <a:pos x="17" y="38"/>
                </a:cxn>
                <a:cxn ang="0">
                  <a:pos x="13" y="32"/>
                </a:cxn>
                <a:cxn ang="0">
                  <a:pos x="13" y="29"/>
                </a:cxn>
                <a:cxn ang="0">
                  <a:pos x="13" y="17"/>
                </a:cxn>
                <a:cxn ang="0">
                  <a:pos x="15" y="8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9" y="4"/>
                </a:cxn>
                <a:cxn ang="0">
                  <a:pos x="5" y="8"/>
                </a:cxn>
                <a:cxn ang="0">
                  <a:pos x="2" y="13"/>
                </a:cxn>
                <a:cxn ang="0">
                  <a:pos x="0" y="23"/>
                </a:cxn>
                <a:cxn ang="0">
                  <a:pos x="2" y="29"/>
                </a:cxn>
                <a:cxn ang="0">
                  <a:pos x="5" y="38"/>
                </a:cxn>
                <a:cxn ang="0">
                  <a:pos x="11" y="44"/>
                </a:cxn>
                <a:cxn ang="0">
                  <a:pos x="17" y="50"/>
                </a:cxn>
                <a:cxn ang="0">
                  <a:pos x="21" y="55"/>
                </a:cxn>
                <a:cxn ang="0">
                  <a:pos x="28" y="61"/>
                </a:cxn>
                <a:cxn ang="0">
                  <a:pos x="34" y="65"/>
                </a:cxn>
                <a:cxn ang="0">
                  <a:pos x="36" y="69"/>
                </a:cxn>
                <a:cxn ang="0">
                  <a:pos x="40" y="63"/>
                </a:cxn>
                <a:cxn ang="0">
                  <a:pos x="40" y="63"/>
                </a:cxn>
              </a:cxnLst>
              <a:rect l="0" t="0" r="r" b="b"/>
              <a:pathLst>
                <a:path w="40" h="69">
                  <a:moveTo>
                    <a:pt x="40" y="63"/>
                  </a:moveTo>
                  <a:lnTo>
                    <a:pt x="36" y="59"/>
                  </a:lnTo>
                  <a:lnTo>
                    <a:pt x="26" y="50"/>
                  </a:lnTo>
                  <a:lnTo>
                    <a:pt x="21" y="44"/>
                  </a:lnTo>
                  <a:lnTo>
                    <a:pt x="17" y="38"/>
                  </a:lnTo>
                  <a:lnTo>
                    <a:pt x="13" y="32"/>
                  </a:lnTo>
                  <a:lnTo>
                    <a:pt x="13" y="29"/>
                  </a:lnTo>
                  <a:lnTo>
                    <a:pt x="13" y="17"/>
                  </a:lnTo>
                  <a:lnTo>
                    <a:pt x="15" y="8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9" y="4"/>
                  </a:lnTo>
                  <a:lnTo>
                    <a:pt x="5" y="8"/>
                  </a:lnTo>
                  <a:lnTo>
                    <a:pt x="2" y="13"/>
                  </a:lnTo>
                  <a:lnTo>
                    <a:pt x="0" y="23"/>
                  </a:lnTo>
                  <a:lnTo>
                    <a:pt x="2" y="29"/>
                  </a:lnTo>
                  <a:lnTo>
                    <a:pt x="5" y="38"/>
                  </a:lnTo>
                  <a:lnTo>
                    <a:pt x="11" y="44"/>
                  </a:lnTo>
                  <a:lnTo>
                    <a:pt x="17" y="50"/>
                  </a:lnTo>
                  <a:lnTo>
                    <a:pt x="21" y="55"/>
                  </a:lnTo>
                  <a:lnTo>
                    <a:pt x="28" y="61"/>
                  </a:lnTo>
                  <a:lnTo>
                    <a:pt x="34" y="65"/>
                  </a:lnTo>
                  <a:lnTo>
                    <a:pt x="36" y="69"/>
                  </a:lnTo>
                  <a:lnTo>
                    <a:pt x="40" y="63"/>
                  </a:lnTo>
                  <a:lnTo>
                    <a:pt x="40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894"/>
            <p:cNvSpPr>
              <a:spLocks/>
            </p:cNvSpPr>
            <p:nvPr/>
          </p:nvSpPr>
          <p:spPr bwMode="auto">
            <a:xfrm>
              <a:off x="3802062" y="4141788"/>
              <a:ext cx="228600" cy="101600"/>
            </a:xfrm>
            <a:custGeom>
              <a:avLst/>
              <a:gdLst/>
              <a:ahLst/>
              <a:cxnLst>
                <a:cxn ang="0">
                  <a:pos x="11" y="55"/>
                </a:cxn>
                <a:cxn ang="0">
                  <a:pos x="19" y="40"/>
                </a:cxn>
                <a:cxn ang="0">
                  <a:pos x="30" y="30"/>
                </a:cxn>
                <a:cxn ang="0">
                  <a:pos x="51" y="21"/>
                </a:cxn>
                <a:cxn ang="0">
                  <a:pos x="72" y="19"/>
                </a:cxn>
                <a:cxn ang="0">
                  <a:pos x="95" y="22"/>
                </a:cxn>
                <a:cxn ang="0">
                  <a:pos x="112" y="28"/>
                </a:cxn>
                <a:cxn ang="0">
                  <a:pos x="125" y="34"/>
                </a:cxn>
                <a:cxn ang="0">
                  <a:pos x="137" y="40"/>
                </a:cxn>
                <a:cxn ang="0">
                  <a:pos x="152" y="49"/>
                </a:cxn>
                <a:cxn ang="0">
                  <a:pos x="173" y="59"/>
                </a:cxn>
                <a:cxn ang="0">
                  <a:pos x="192" y="68"/>
                </a:cxn>
                <a:cxn ang="0">
                  <a:pos x="211" y="79"/>
                </a:cxn>
                <a:cxn ang="0">
                  <a:pos x="226" y="87"/>
                </a:cxn>
                <a:cxn ang="0">
                  <a:pos x="245" y="98"/>
                </a:cxn>
                <a:cxn ang="0">
                  <a:pos x="247" y="100"/>
                </a:cxn>
                <a:cxn ang="0">
                  <a:pos x="247" y="112"/>
                </a:cxn>
                <a:cxn ang="0">
                  <a:pos x="247" y="121"/>
                </a:cxn>
                <a:cxn ang="0">
                  <a:pos x="257" y="129"/>
                </a:cxn>
                <a:cxn ang="0">
                  <a:pos x="272" y="123"/>
                </a:cxn>
                <a:cxn ang="0">
                  <a:pos x="264" y="121"/>
                </a:cxn>
                <a:cxn ang="0">
                  <a:pos x="257" y="116"/>
                </a:cxn>
                <a:cxn ang="0">
                  <a:pos x="255" y="106"/>
                </a:cxn>
                <a:cxn ang="0">
                  <a:pos x="257" y="100"/>
                </a:cxn>
                <a:cxn ang="0">
                  <a:pos x="262" y="98"/>
                </a:cxn>
                <a:cxn ang="0">
                  <a:pos x="270" y="100"/>
                </a:cxn>
                <a:cxn ang="0">
                  <a:pos x="276" y="112"/>
                </a:cxn>
                <a:cxn ang="0">
                  <a:pos x="276" y="121"/>
                </a:cxn>
                <a:cxn ang="0">
                  <a:pos x="287" y="125"/>
                </a:cxn>
                <a:cxn ang="0">
                  <a:pos x="287" y="114"/>
                </a:cxn>
                <a:cxn ang="0">
                  <a:pos x="285" y="100"/>
                </a:cxn>
                <a:cxn ang="0">
                  <a:pos x="279" y="85"/>
                </a:cxn>
                <a:cxn ang="0">
                  <a:pos x="268" y="85"/>
                </a:cxn>
                <a:cxn ang="0">
                  <a:pos x="257" y="89"/>
                </a:cxn>
                <a:cxn ang="0">
                  <a:pos x="253" y="91"/>
                </a:cxn>
                <a:cxn ang="0">
                  <a:pos x="243" y="85"/>
                </a:cxn>
                <a:cxn ang="0">
                  <a:pos x="226" y="76"/>
                </a:cxn>
                <a:cxn ang="0">
                  <a:pos x="205" y="64"/>
                </a:cxn>
                <a:cxn ang="0">
                  <a:pos x="183" y="51"/>
                </a:cxn>
                <a:cxn ang="0">
                  <a:pos x="158" y="40"/>
                </a:cxn>
                <a:cxn ang="0">
                  <a:pos x="135" y="28"/>
                </a:cxn>
                <a:cxn ang="0">
                  <a:pos x="120" y="19"/>
                </a:cxn>
                <a:cxn ang="0">
                  <a:pos x="101" y="11"/>
                </a:cxn>
                <a:cxn ang="0">
                  <a:pos x="87" y="3"/>
                </a:cxn>
                <a:cxn ang="0">
                  <a:pos x="74" y="0"/>
                </a:cxn>
                <a:cxn ang="0">
                  <a:pos x="59" y="3"/>
                </a:cxn>
                <a:cxn ang="0">
                  <a:pos x="36" y="9"/>
                </a:cxn>
                <a:cxn ang="0">
                  <a:pos x="19" y="19"/>
                </a:cxn>
                <a:cxn ang="0">
                  <a:pos x="6" y="34"/>
                </a:cxn>
                <a:cxn ang="0">
                  <a:pos x="0" y="49"/>
                </a:cxn>
                <a:cxn ang="0">
                  <a:pos x="8" y="59"/>
                </a:cxn>
                <a:cxn ang="0">
                  <a:pos x="11" y="59"/>
                </a:cxn>
              </a:cxnLst>
              <a:rect l="0" t="0" r="r" b="b"/>
              <a:pathLst>
                <a:path w="287" h="129">
                  <a:moveTo>
                    <a:pt x="11" y="59"/>
                  </a:moveTo>
                  <a:lnTo>
                    <a:pt x="11" y="55"/>
                  </a:lnTo>
                  <a:lnTo>
                    <a:pt x="15" y="45"/>
                  </a:lnTo>
                  <a:lnTo>
                    <a:pt x="19" y="40"/>
                  </a:lnTo>
                  <a:lnTo>
                    <a:pt x="25" y="34"/>
                  </a:lnTo>
                  <a:lnTo>
                    <a:pt x="30" y="30"/>
                  </a:lnTo>
                  <a:lnTo>
                    <a:pt x="42" y="26"/>
                  </a:lnTo>
                  <a:lnTo>
                    <a:pt x="51" y="21"/>
                  </a:lnTo>
                  <a:lnTo>
                    <a:pt x="61" y="21"/>
                  </a:lnTo>
                  <a:lnTo>
                    <a:pt x="72" y="19"/>
                  </a:lnTo>
                  <a:lnTo>
                    <a:pt x="84" y="21"/>
                  </a:lnTo>
                  <a:lnTo>
                    <a:pt x="95" y="22"/>
                  </a:lnTo>
                  <a:lnTo>
                    <a:pt x="106" y="28"/>
                  </a:lnTo>
                  <a:lnTo>
                    <a:pt x="112" y="28"/>
                  </a:lnTo>
                  <a:lnTo>
                    <a:pt x="118" y="30"/>
                  </a:lnTo>
                  <a:lnTo>
                    <a:pt x="125" y="34"/>
                  </a:lnTo>
                  <a:lnTo>
                    <a:pt x="131" y="38"/>
                  </a:lnTo>
                  <a:lnTo>
                    <a:pt x="137" y="40"/>
                  </a:lnTo>
                  <a:lnTo>
                    <a:pt x="146" y="43"/>
                  </a:lnTo>
                  <a:lnTo>
                    <a:pt x="152" y="49"/>
                  </a:lnTo>
                  <a:lnTo>
                    <a:pt x="163" y="55"/>
                  </a:lnTo>
                  <a:lnTo>
                    <a:pt x="173" y="59"/>
                  </a:lnTo>
                  <a:lnTo>
                    <a:pt x="183" y="64"/>
                  </a:lnTo>
                  <a:lnTo>
                    <a:pt x="192" y="68"/>
                  </a:lnTo>
                  <a:lnTo>
                    <a:pt x="202" y="74"/>
                  </a:lnTo>
                  <a:lnTo>
                    <a:pt x="211" y="79"/>
                  </a:lnTo>
                  <a:lnTo>
                    <a:pt x="221" y="83"/>
                  </a:lnTo>
                  <a:lnTo>
                    <a:pt x="226" y="87"/>
                  </a:lnTo>
                  <a:lnTo>
                    <a:pt x="236" y="91"/>
                  </a:lnTo>
                  <a:lnTo>
                    <a:pt x="245" y="98"/>
                  </a:lnTo>
                  <a:lnTo>
                    <a:pt x="249" y="100"/>
                  </a:lnTo>
                  <a:lnTo>
                    <a:pt x="247" y="100"/>
                  </a:lnTo>
                  <a:lnTo>
                    <a:pt x="247" y="106"/>
                  </a:lnTo>
                  <a:lnTo>
                    <a:pt x="247" y="112"/>
                  </a:lnTo>
                  <a:lnTo>
                    <a:pt x="247" y="117"/>
                  </a:lnTo>
                  <a:lnTo>
                    <a:pt x="247" y="121"/>
                  </a:lnTo>
                  <a:lnTo>
                    <a:pt x="253" y="125"/>
                  </a:lnTo>
                  <a:lnTo>
                    <a:pt x="257" y="129"/>
                  </a:lnTo>
                  <a:lnTo>
                    <a:pt x="260" y="129"/>
                  </a:lnTo>
                  <a:lnTo>
                    <a:pt x="272" y="123"/>
                  </a:lnTo>
                  <a:lnTo>
                    <a:pt x="268" y="121"/>
                  </a:lnTo>
                  <a:lnTo>
                    <a:pt x="264" y="121"/>
                  </a:lnTo>
                  <a:lnTo>
                    <a:pt x="259" y="119"/>
                  </a:lnTo>
                  <a:lnTo>
                    <a:pt x="257" y="116"/>
                  </a:lnTo>
                  <a:lnTo>
                    <a:pt x="253" y="110"/>
                  </a:lnTo>
                  <a:lnTo>
                    <a:pt x="255" y="106"/>
                  </a:lnTo>
                  <a:lnTo>
                    <a:pt x="257" y="102"/>
                  </a:lnTo>
                  <a:lnTo>
                    <a:pt x="257" y="100"/>
                  </a:lnTo>
                  <a:lnTo>
                    <a:pt x="259" y="100"/>
                  </a:lnTo>
                  <a:lnTo>
                    <a:pt x="262" y="98"/>
                  </a:lnTo>
                  <a:lnTo>
                    <a:pt x="266" y="98"/>
                  </a:lnTo>
                  <a:lnTo>
                    <a:pt x="270" y="100"/>
                  </a:lnTo>
                  <a:lnTo>
                    <a:pt x="272" y="104"/>
                  </a:lnTo>
                  <a:lnTo>
                    <a:pt x="276" y="112"/>
                  </a:lnTo>
                  <a:lnTo>
                    <a:pt x="276" y="117"/>
                  </a:lnTo>
                  <a:lnTo>
                    <a:pt x="276" y="121"/>
                  </a:lnTo>
                  <a:lnTo>
                    <a:pt x="287" y="127"/>
                  </a:lnTo>
                  <a:lnTo>
                    <a:pt x="287" y="125"/>
                  </a:lnTo>
                  <a:lnTo>
                    <a:pt x="287" y="119"/>
                  </a:lnTo>
                  <a:lnTo>
                    <a:pt x="287" y="114"/>
                  </a:lnTo>
                  <a:lnTo>
                    <a:pt x="287" y="108"/>
                  </a:lnTo>
                  <a:lnTo>
                    <a:pt x="285" y="100"/>
                  </a:lnTo>
                  <a:lnTo>
                    <a:pt x="283" y="93"/>
                  </a:lnTo>
                  <a:lnTo>
                    <a:pt x="279" y="85"/>
                  </a:lnTo>
                  <a:lnTo>
                    <a:pt x="276" y="83"/>
                  </a:lnTo>
                  <a:lnTo>
                    <a:pt x="268" y="85"/>
                  </a:lnTo>
                  <a:lnTo>
                    <a:pt x="262" y="87"/>
                  </a:lnTo>
                  <a:lnTo>
                    <a:pt x="257" y="89"/>
                  </a:lnTo>
                  <a:lnTo>
                    <a:pt x="257" y="91"/>
                  </a:lnTo>
                  <a:lnTo>
                    <a:pt x="253" y="91"/>
                  </a:lnTo>
                  <a:lnTo>
                    <a:pt x="251" y="89"/>
                  </a:lnTo>
                  <a:lnTo>
                    <a:pt x="243" y="85"/>
                  </a:lnTo>
                  <a:lnTo>
                    <a:pt x="238" y="81"/>
                  </a:lnTo>
                  <a:lnTo>
                    <a:pt x="226" y="76"/>
                  </a:lnTo>
                  <a:lnTo>
                    <a:pt x="217" y="70"/>
                  </a:lnTo>
                  <a:lnTo>
                    <a:pt x="205" y="64"/>
                  </a:lnTo>
                  <a:lnTo>
                    <a:pt x="196" y="59"/>
                  </a:lnTo>
                  <a:lnTo>
                    <a:pt x="183" y="51"/>
                  </a:lnTo>
                  <a:lnTo>
                    <a:pt x="171" y="45"/>
                  </a:lnTo>
                  <a:lnTo>
                    <a:pt x="158" y="40"/>
                  </a:lnTo>
                  <a:lnTo>
                    <a:pt x="146" y="34"/>
                  </a:lnTo>
                  <a:lnTo>
                    <a:pt x="135" y="28"/>
                  </a:lnTo>
                  <a:lnTo>
                    <a:pt x="125" y="24"/>
                  </a:lnTo>
                  <a:lnTo>
                    <a:pt x="120" y="19"/>
                  </a:lnTo>
                  <a:lnTo>
                    <a:pt x="112" y="17"/>
                  </a:lnTo>
                  <a:lnTo>
                    <a:pt x="101" y="11"/>
                  </a:lnTo>
                  <a:lnTo>
                    <a:pt x="95" y="7"/>
                  </a:lnTo>
                  <a:lnTo>
                    <a:pt x="87" y="3"/>
                  </a:lnTo>
                  <a:lnTo>
                    <a:pt x="82" y="3"/>
                  </a:lnTo>
                  <a:lnTo>
                    <a:pt x="74" y="0"/>
                  </a:lnTo>
                  <a:lnTo>
                    <a:pt x="67" y="1"/>
                  </a:lnTo>
                  <a:lnTo>
                    <a:pt x="59" y="3"/>
                  </a:lnTo>
                  <a:lnTo>
                    <a:pt x="49" y="5"/>
                  </a:lnTo>
                  <a:lnTo>
                    <a:pt x="36" y="9"/>
                  </a:lnTo>
                  <a:lnTo>
                    <a:pt x="27" y="13"/>
                  </a:lnTo>
                  <a:lnTo>
                    <a:pt x="19" y="19"/>
                  </a:lnTo>
                  <a:lnTo>
                    <a:pt x="13" y="24"/>
                  </a:lnTo>
                  <a:lnTo>
                    <a:pt x="6" y="34"/>
                  </a:lnTo>
                  <a:lnTo>
                    <a:pt x="2" y="41"/>
                  </a:lnTo>
                  <a:lnTo>
                    <a:pt x="0" y="49"/>
                  </a:lnTo>
                  <a:lnTo>
                    <a:pt x="4" y="55"/>
                  </a:lnTo>
                  <a:lnTo>
                    <a:pt x="8" y="59"/>
                  </a:lnTo>
                  <a:lnTo>
                    <a:pt x="11" y="59"/>
                  </a:lnTo>
                  <a:lnTo>
                    <a:pt x="11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895"/>
            <p:cNvSpPr>
              <a:spLocks/>
            </p:cNvSpPr>
            <p:nvPr/>
          </p:nvSpPr>
          <p:spPr bwMode="auto">
            <a:xfrm>
              <a:off x="3686175" y="4403726"/>
              <a:ext cx="34925" cy="3492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1" y="8"/>
                </a:cxn>
                <a:cxn ang="0">
                  <a:pos x="5" y="18"/>
                </a:cxn>
                <a:cxn ang="0">
                  <a:pos x="0" y="29"/>
                </a:cxn>
                <a:cxn ang="0">
                  <a:pos x="3" y="37"/>
                </a:cxn>
                <a:cxn ang="0">
                  <a:pos x="11" y="42"/>
                </a:cxn>
                <a:cxn ang="0">
                  <a:pos x="17" y="44"/>
                </a:cxn>
                <a:cxn ang="0">
                  <a:pos x="22" y="44"/>
                </a:cxn>
                <a:cxn ang="0">
                  <a:pos x="30" y="40"/>
                </a:cxn>
                <a:cxn ang="0">
                  <a:pos x="34" y="35"/>
                </a:cxn>
                <a:cxn ang="0">
                  <a:pos x="39" y="29"/>
                </a:cxn>
                <a:cxn ang="0">
                  <a:pos x="41" y="21"/>
                </a:cxn>
                <a:cxn ang="0">
                  <a:pos x="41" y="16"/>
                </a:cxn>
                <a:cxn ang="0">
                  <a:pos x="41" y="10"/>
                </a:cxn>
                <a:cxn ang="0">
                  <a:pos x="43" y="8"/>
                </a:cxn>
                <a:cxn ang="0">
                  <a:pos x="32" y="4"/>
                </a:cxn>
                <a:cxn ang="0">
                  <a:pos x="30" y="10"/>
                </a:cxn>
                <a:cxn ang="0">
                  <a:pos x="28" y="21"/>
                </a:cxn>
                <a:cxn ang="0">
                  <a:pos x="22" y="33"/>
                </a:cxn>
                <a:cxn ang="0">
                  <a:pos x="15" y="39"/>
                </a:cxn>
                <a:cxn ang="0">
                  <a:pos x="7" y="35"/>
                </a:cxn>
                <a:cxn ang="0">
                  <a:pos x="5" y="33"/>
                </a:cxn>
                <a:cxn ang="0">
                  <a:pos x="5" y="27"/>
                </a:cxn>
                <a:cxn ang="0">
                  <a:pos x="5" y="23"/>
                </a:cxn>
                <a:cxn ang="0">
                  <a:pos x="11" y="12"/>
                </a:cxn>
                <a:cxn ang="0">
                  <a:pos x="17" y="8"/>
                </a:cxn>
                <a:cxn ang="0">
                  <a:pos x="20" y="6"/>
                </a:cxn>
                <a:cxn ang="0">
                  <a:pos x="22" y="4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43" h="44">
                  <a:moveTo>
                    <a:pt x="19" y="0"/>
                  </a:moveTo>
                  <a:lnTo>
                    <a:pt x="17" y="0"/>
                  </a:lnTo>
                  <a:lnTo>
                    <a:pt x="15" y="2"/>
                  </a:lnTo>
                  <a:lnTo>
                    <a:pt x="11" y="8"/>
                  </a:lnTo>
                  <a:lnTo>
                    <a:pt x="5" y="18"/>
                  </a:lnTo>
                  <a:lnTo>
                    <a:pt x="0" y="29"/>
                  </a:lnTo>
                  <a:lnTo>
                    <a:pt x="3" y="37"/>
                  </a:lnTo>
                  <a:lnTo>
                    <a:pt x="11" y="42"/>
                  </a:lnTo>
                  <a:lnTo>
                    <a:pt x="17" y="44"/>
                  </a:lnTo>
                  <a:lnTo>
                    <a:pt x="22" y="44"/>
                  </a:lnTo>
                  <a:lnTo>
                    <a:pt x="30" y="40"/>
                  </a:lnTo>
                  <a:lnTo>
                    <a:pt x="34" y="35"/>
                  </a:lnTo>
                  <a:lnTo>
                    <a:pt x="39" y="29"/>
                  </a:lnTo>
                  <a:lnTo>
                    <a:pt x="41" y="21"/>
                  </a:lnTo>
                  <a:lnTo>
                    <a:pt x="41" y="16"/>
                  </a:lnTo>
                  <a:lnTo>
                    <a:pt x="41" y="10"/>
                  </a:lnTo>
                  <a:lnTo>
                    <a:pt x="43" y="8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28" y="21"/>
                  </a:lnTo>
                  <a:lnTo>
                    <a:pt x="22" y="33"/>
                  </a:lnTo>
                  <a:lnTo>
                    <a:pt x="15" y="39"/>
                  </a:lnTo>
                  <a:lnTo>
                    <a:pt x="7" y="35"/>
                  </a:lnTo>
                  <a:lnTo>
                    <a:pt x="5" y="33"/>
                  </a:lnTo>
                  <a:lnTo>
                    <a:pt x="5" y="27"/>
                  </a:lnTo>
                  <a:lnTo>
                    <a:pt x="5" y="23"/>
                  </a:lnTo>
                  <a:lnTo>
                    <a:pt x="11" y="12"/>
                  </a:lnTo>
                  <a:lnTo>
                    <a:pt x="17" y="8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896"/>
            <p:cNvSpPr>
              <a:spLocks/>
            </p:cNvSpPr>
            <p:nvPr/>
          </p:nvSpPr>
          <p:spPr bwMode="auto">
            <a:xfrm>
              <a:off x="3702050" y="4403726"/>
              <a:ext cx="19050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7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7" y="4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4" h="14">
                  <a:moveTo>
                    <a:pt x="0" y="6"/>
                  </a:moveTo>
                  <a:lnTo>
                    <a:pt x="17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7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897"/>
            <p:cNvSpPr>
              <a:spLocks/>
            </p:cNvSpPr>
            <p:nvPr/>
          </p:nvSpPr>
          <p:spPr bwMode="auto">
            <a:xfrm>
              <a:off x="3668712" y="4456113"/>
              <a:ext cx="33337" cy="3333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9" y="0"/>
                </a:cxn>
                <a:cxn ang="0">
                  <a:pos x="15" y="0"/>
                </a:cxn>
                <a:cxn ang="0">
                  <a:pos x="9" y="6"/>
                </a:cxn>
                <a:cxn ang="0">
                  <a:pos x="4" y="15"/>
                </a:cxn>
                <a:cxn ang="0">
                  <a:pos x="0" y="27"/>
                </a:cxn>
                <a:cxn ang="0">
                  <a:pos x="4" y="36"/>
                </a:cxn>
                <a:cxn ang="0">
                  <a:pos x="9" y="42"/>
                </a:cxn>
                <a:cxn ang="0">
                  <a:pos x="15" y="44"/>
                </a:cxn>
                <a:cxn ang="0">
                  <a:pos x="23" y="42"/>
                </a:cxn>
                <a:cxn ang="0">
                  <a:pos x="28" y="38"/>
                </a:cxn>
                <a:cxn ang="0">
                  <a:pos x="34" y="32"/>
                </a:cxn>
                <a:cxn ang="0">
                  <a:pos x="38" y="29"/>
                </a:cxn>
                <a:cxn ang="0">
                  <a:pos x="40" y="21"/>
                </a:cxn>
                <a:cxn ang="0">
                  <a:pos x="40" y="13"/>
                </a:cxn>
                <a:cxn ang="0">
                  <a:pos x="40" y="10"/>
                </a:cxn>
                <a:cxn ang="0">
                  <a:pos x="42" y="8"/>
                </a:cxn>
                <a:cxn ang="0">
                  <a:pos x="34" y="4"/>
                </a:cxn>
                <a:cxn ang="0">
                  <a:pos x="30" y="8"/>
                </a:cxn>
                <a:cxn ang="0">
                  <a:pos x="28" y="19"/>
                </a:cxn>
                <a:cxn ang="0">
                  <a:pos x="24" y="25"/>
                </a:cxn>
                <a:cxn ang="0">
                  <a:pos x="23" y="31"/>
                </a:cxn>
                <a:cxn ang="0">
                  <a:pos x="19" y="34"/>
                </a:cxn>
                <a:cxn ang="0">
                  <a:pos x="15" y="38"/>
                </a:cxn>
                <a:cxn ang="0">
                  <a:pos x="9" y="34"/>
                </a:cxn>
                <a:cxn ang="0">
                  <a:pos x="5" y="31"/>
                </a:cxn>
                <a:cxn ang="0">
                  <a:pos x="5" y="27"/>
                </a:cxn>
                <a:cxn ang="0">
                  <a:pos x="7" y="23"/>
                </a:cxn>
                <a:cxn ang="0">
                  <a:pos x="9" y="15"/>
                </a:cxn>
                <a:cxn ang="0">
                  <a:pos x="11" y="10"/>
                </a:cxn>
                <a:cxn ang="0">
                  <a:pos x="13" y="6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4" y="4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lnTo>
                    <a:pt x="19" y="0"/>
                  </a:lnTo>
                  <a:lnTo>
                    <a:pt x="15" y="0"/>
                  </a:lnTo>
                  <a:lnTo>
                    <a:pt x="9" y="6"/>
                  </a:lnTo>
                  <a:lnTo>
                    <a:pt x="4" y="15"/>
                  </a:lnTo>
                  <a:lnTo>
                    <a:pt x="0" y="27"/>
                  </a:lnTo>
                  <a:lnTo>
                    <a:pt x="4" y="36"/>
                  </a:lnTo>
                  <a:lnTo>
                    <a:pt x="9" y="42"/>
                  </a:lnTo>
                  <a:lnTo>
                    <a:pt x="15" y="44"/>
                  </a:lnTo>
                  <a:lnTo>
                    <a:pt x="23" y="42"/>
                  </a:lnTo>
                  <a:lnTo>
                    <a:pt x="28" y="38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0" y="21"/>
                  </a:lnTo>
                  <a:lnTo>
                    <a:pt x="40" y="13"/>
                  </a:lnTo>
                  <a:lnTo>
                    <a:pt x="40" y="10"/>
                  </a:lnTo>
                  <a:lnTo>
                    <a:pt x="42" y="8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8" y="19"/>
                  </a:lnTo>
                  <a:lnTo>
                    <a:pt x="24" y="25"/>
                  </a:lnTo>
                  <a:lnTo>
                    <a:pt x="23" y="31"/>
                  </a:lnTo>
                  <a:lnTo>
                    <a:pt x="19" y="34"/>
                  </a:lnTo>
                  <a:lnTo>
                    <a:pt x="15" y="38"/>
                  </a:lnTo>
                  <a:lnTo>
                    <a:pt x="9" y="34"/>
                  </a:lnTo>
                  <a:lnTo>
                    <a:pt x="5" y="31"/>
                  </a:lnTo>
                  <a:lnTo>
                    <a:pt x="5" y="27"/>
                  </a:lnTo>
                  <a:lnTo>
                    <a:pt x="7" y="23"/>
                  </a:lnTo>
                  <a:lnTo>
                    <a:pt x="9" y="15"/>
                  </a:lnTo>
                  <a:lnTo>
                    <a:pt x="11" y="10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898"/>
            <p:cNvSpPr>
              <a:spLocks/>
            </p:cNvSpPr>
            <p:nvPr/>
          </p:nvSpPr>
          <p:spPr bwMode="auto">
            <a:xfrm>
              <a:off x="3683000" y="4456113"/>
              <a:ext cx="19050" cy="952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15" y="13"/>
                </a:cxn>
                <a:cxn ang="0">
                  <a:pos x="23" y="8"/>
                </a:cxn>
                <a:cxn ang="0">
                  <a:pos x="17" y="4"/>
                </a:cxn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13">
                  <a:moveTo>
                    <a:pt x="2" y="4"/>
                  </a:moveTo>
                  <a:lnTo>
                    <a:pt x="15" y="13"/>
                  </a:lnTo>
                  <a:lnTo>
                    <a:pt x="23" y="8"/>
                  </a:lnTo>
                  <a:lnTo>
                    <a:pt x="17" y="4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899"/>
            <p:cNvSpPr>
              <a:spLocks/>
            </p:cNvSpPr>
            <p:nvPr/>
          </p:nvSpPr>
          <p:spPr bwMode="auto">
            <a:xfrm>
              <a:off x="3589337" y="4508501"/>
              <a:ext cx="120650" cy="112713"/>
            </a:xfrm>
            <a:custGeom>
              <a:avLst/>
              <a:gdLst/>
              <a:ahLst/>
              <a:cxnLst>
                <a:cxn ang="0">
                  <a:pos x="72" y="99"/>
                </a:cxn>
                <a:cxn ang="0">
                  <a:pos x="68" y="85"/>
                </a:cxn>
                <a:cxn ang="0">
                  <a:pos x="68" y="72"/>
                </a:cxn>
                <a:cxn ang="0">
                  <a:pos x="76" y="66"/>
                </a:cxn>
                <a:cxn ang="0">
                  <a:pos x="76" y="61"/>
                </a:cxn>
                <a:cxn ang="0">
                  <a:pos x="74" y="47"/>
                </a:cxn>
                <a:cxn ang="0">
                  <a:pos x="82" y="43"/>
                </a:cxn>
                <a:cxn ang="0">
                  <a:pos x="82" y="38"/>
                </a:cxn>
                <a:cxn ang="0">
                  <a:pos x="78" y="19"/>
                </a:cxn>
                <a:cxn ang="0">
                  <a:pos x="87" y="2"/>
                </a:cxn>
                <a:cxn ang="0">
                  <a:pos x="97" y="0"/>
                </a:cxn>
                <a:cxn ang="0">
                  <a:pos x="110" y="4"/>
                </a:cxn>
                <a:cxn ang="0">
                  <a:pos x="129" y="9"/>
                </a:cxn>
                <a:cxn ang="0">
                  <a:pos x="144" y="13"/>
                </a:cxn>
                <a:cxn ang="0">
                  <a:pos x="152" y="23"/>
                </a:cxn>
                <a:cxn ang="0">
                  <a:pos x="144" y="24"/>
                </a:cxn>
                <a:cxn ang="0">
                  <a:pos x="133" y="19"/>
                </a:cxn>
                <a:cxn ang="0">
                  <a:pos x="122" y="13"/>
                </a:cxn>
                <a:cxn ang="0">
                  <a:pos x="106" y="9"/>
                </a:cxn>
                <a:cxn ang="0">
                  <a:pos x="95" y="7"/>
                </a:cxn>
                <a:cxn ang="0">
                  <a:pos x="87" y="11"/>
                </a:cxn>
                <a:cxn ang="0">
                  <a:pos x="85" y="23"/>
                </a:cxn>
                <a:cxn ang="0">
                  <a:pos x="93" y="38"/>
                </a:cxn>
                <a:cxn ang="0">
                  <a:pos x="91" y="47"/>
                </a:cxn>
                <a:cxn ang="0">
                  <a:pos x="84" y="53"/>
                </a:cxn>
                <a:cxn ang="0">
                  <a:pos x="84" y="64"/>
                </a:cxn>
                <a:cxn ang="0">
                  <a:pos x="87" y="70"/>
                </a:cxn>
                <a:cxn ang="0">
                  <a:pos x="78" y="74"/>
                </a:cxn>
                <a:cxn ang="0">
                  <a:pos x="76" y="83"/>
                </a:cxn>
                <a:cxn ang="0">
                  <a:pos x="84" y="102"/>
                </a:cxn>
                <a:cxn ang="0">
                  <a:pos x="78" y="112"/>
                </a:cxn>
                <a:cxn ang="0">
                  <a:pos x="61" y="114"/>
                </a:cxn>
                <a:cxn ang="0">
                  <a:pos x="45" y="110"/>
                </a:cxn>
                <a:cxn ang="0">
                  <a:pos x="28" y="106"/>
                </a:cxn>
                <a:cxn ang="0">
                  <a:pos x="15" y="104"/>
                </a:cxn>
                <a:cxn ang="0">
                  <a:pos x="9" y="110"/>
                </a:cxn>
                <a:cxn ang="0">
                  <a:pos x="11" y="123"/>
                </a:cxn>
                <a:cxn ang="0">
                  <a:pos x="21" y="131"/>
                </a:cxn>
                <a:cxn ang="0">
                  <a:pos x="34" y="133"/>
                </a:cxn>
                <a:cxn ang="0">
                  <a:pos x="47" y="133"/>
                </a:cxn>
                <a:cxn ang="0">
                  <a:pos x="61" y="131"/>
                </a:cxn>
                <a:cxn ang="0">
                  <a:pos x="72" y="131"/>
                </a:cxn>
                <a:cxn ang="0">
                  <a:pos x="87" y="131"/>
                </a:cxn>
                <a:cxn ang="0">
                  <a:pos x="87" y="135"/>
                </a:cxn>
                <a:cxn ang="0">
                  <a:pos x="78" y="140"/>
                </a:cxn>
                <a:cxn ang="0">
                  <a:pos x="59" y="140"/>
                </a:cxn>
                <a:cxn ang="0">
                  <a:pos x="34" y="140"/>
                </a:cxn>
                <a:cxn ang="0">
                  <a:pos x="13" y="137"/>
                </a:cxn>
                <a:cxn ang="0">
                  <a:pos x="2" y="123"/>
                </a:cxn>
                <a:cxn ang="0">
                  <a:pos x="2" y="106"/>
                </a:cxn>
                <a:cxn ang="0">
                  <a:pos x="7" y="99"/>
                </a:cxn>
                <a:cxn ang="0">
                  <a:pos x="19" y="97"/>
                </a:cxn>
                <a:cxn ang="0">
                  <a:pos x="28" y="99"/>
                </a:cxn>
                <a:cxn ang="0">
                  <a:pos x="42" y="102"/>
                </a:cxn>
                <a:cxn ang="0">
                  <a:pos x="53" y="106"/>
                </a:cxn>
                <a:cxn ang="0">
                  <a:pos x="66" y="108"/>
                </a:cxn>
                <a:cxn ang="0">
                  <a:pos x="74" y="106"/>
                </a:cxn>
                <a:cxn ang="0">
                  <a:pos x="74" y="102"/>
                </a:cxn>
              </a:cxnLst>
              <a:rect l="0" t="0" r="r" b="b"/>
              <a:pathLst>
                <a:path w="152" h="142">
                  <a:moveTo>
                    <a:pt x="74" y="102"/>
                  </a:moveTo>
                  <a:lnTo>
                    <a:pt x="72" y="99"/>
                  </a:lnTo>
                  <a:lnTo>
                    <a:pt x="72" y="93"/>
                  </a:lnTo>
                  <a:lnTo>
                    <a:pt x="68" y="85"/>
                  </a:lnTo>
                  <a:lnTo>
                    <a:pt x="68" y="78"/>
                  </a:lnTo>
                  <a:lnTo>
                    <a:pt x="68" y="72"/>
                  </a:lnTo>
                  <a:lnTo>
                    <a:pt x="72" y="68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6" y="61"/>
                  </a:lnTo>
                  <a:lnTo>
                    <a:pt x="74" y="51"/>
                  </a:lnTo>
                  <a:lnTo>
                    <a:pt x="74" y="47"/>
                  </a:lnTo>
                  <a:lnTo>
                    <a:pt x="78" y="43"/>
                  </a:lnTo>
                  <a:lnTo>
                    <a:pt x="82" y="43"/>
                  </a:lnTo>
                  <a:lnTo>
                    <a:pt x="84" y="43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78" y="19"/>
                  </a:lnTo>
                  <a:lnTo>
                    <a:pt x="82" y="11"/>
                  </a:lnTo>
                  <a:lnTo>
                    <a:pt x="87" y="2"/>
                  </a:lnTo>
                  <a:lnTo>
                    <a:pt x="93" y="0"/>
                  </a:lnTo>
                  <a:lnTo>
                    <a:pt x="97" y="0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22" y="7"/>
                  </a:lnTo>
                  <a:lnTo>
                    <a:pt x="129" y="9"/>
                  </a:lnTo>
                  <a:lnTo>
                    <a:pt x="139" y="11"/>
                  </a:lnTo>
                  <a:lnTo>
                    <a:pt x="144" y="13"/>
                  </a:lnTo>
                  <a:lnTo>
                    <a:pt x="148" y="17"/>
                  </a:lnTo>
                  <a:lnTo>
                    <a:pt x="152" y="23"/>
                  </a:lnTo>
                  <a:lnTo>
                    <a:pt x="150" y="26"/>
                  </a:lnTo>
                  <a:lnTo>
                    <a:pt x="144" y="24"/>
                  </a:lnTo>
                  <a:lnTo>
                    <a:pt x="137" y="21"/>
                  </a:lnTo>
                  <a:lnTo>
                    <a:pt x="133" y="19"/>
                  </a:lnTo>
                  <a:lnTo>
                    <a:pt x="129" y="17"/>
                  </a:lnTo>
                  <a:lnTo>
                    <a:pt x="122" y="13"/>
                  </a:lnTo>
                  <a:lnTo>
                    <a:pt x="114" y="13"/>
                  </a:lnTo>
                  <a:lnTo>
                    <a:pt x="106" y="9"/>
                  </a:lnTo>
                  <a:lnTo>
                    <a:pt x="101" y="7"/>
                  </a:lnTo>
                  <a:lnTo>
                    <a:pt x="95" y="7"/>
                  </a:lnTo>
                  <a:lnTo>
                    <a:pt x="93" y="7"/>
                  </a:lnTo>
                  <a:lnTo>
                    <a:pt x="87" y="11"/>
                  </a:lnTo>
                  <a:lnTo>
                    <a:pt x="85" y="17"/>
                  </a:lnTo>
                  <a:lnTo>
                    <a:pt x="85" y="23"/>
                  </a:lnTo>
                  <a:lnTo>
                    <a:pt x="89" y="30"/>
                  </a:lnTo>
                  <a:lnTo>
                    <a:pt x="93" y="38"/>
                  </a:lnTo>
                  <a:lnTo>
                    <a:pt x="95" y="43"/>
                  </a:lnTo>
                  <a:lnTo>
                    <a:pt x="91" y="47"/>
                  </a:lnTo>
                  <a:lnTo>
                    <a:pt x="85" y="53"/>
                  </a:lnTo>
                  <a:lnTo>
                    <a:pt x="84" y="53"/>
                  </a:lnTo>
                  <a:lnTo>
                    <a:pt x="84" y="61"/>
                  </a:lnTo>
                  <a:lnTo>
                    <a:pt x="84" y="64"/>
                  </a:lnTo>
                  <a:lnTo>
                    <a:pt x="85" y="66"/>
                  </a:lnTo>
                  <a:lnTo>
                    <a:pt x="87" y="7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74" y="78"/>
                  </a:lnTo>
                  <a:lnTo>
                    <a:pt x="76" y="83"/>
                  </a:lnTo>
                  <a:lnTo>
                    <a:pt x="82" y="93"/>
                  </a:lnTo>
                  <a:lnTo>
                    <a:pt x="84" y="102"/>
                  </a:lnTo>
                  <a:lnTo>
                    <a:pt x="85" y="108"/>
                  </a:lnTo>
                  <a:lnTo>
                    <a:pt x="78" y="112"/>
                  </a:lnTo>
                  <a:lnTo>
                    <a:pt x="66" y="116"/>
                  </a:lnTo>
                  <a:lnTo>
                    <a:pt x="61" y="114"/>
                  </a:lnTo>
                  <a:lnTo>
                    <a:pt x="53" y="112"/>
                  </a:lnTo>
                  <a:lnTo>
                    <a:pt x="45" y="110"/>
                  </a:lnTo>
                  <a:lnTo>
                    <a:pt x="38" y="108"/>
                  </a:lnTo>
                  <a:lnTo>
                    <a:pt x="28" y="106"/>
                  </a:lnTo>
                  <a:lnTo>
                    <a:pt x="21" y="104"/>
                  </a:lnTo>
                  <a:lnTo>
                    <a:pt x="15" y="104"/>
                  </a:lnTo>
                  <a:lnTo>
                    <a:pt x="13" y="106"/>
                  </a:lnTo>
                  <a:lnTo>
                    <a:pt x="9" y="110"/>
                  </a:lnTo>
                  <a:lnTo>
                    <a:pt x="9" y="118"/>
                  </a:lnTo>
                  <a:lnTo>
                    <a:pt x="11" y="123"/>
                  </a:lnTo>
                  <a:lnTo>
                    <a:pt x="17" y="131"/>
                  </a:lnTo>
                  <a:lnTo>
                    <a:pt x="21" y="131"/>
                  </a:lnTo>
                  <a:lnTo>
                    <a:pt x="30" y="133"/>
                  </a:lnTo>
                  <a:lnTo>
                    <a:pt x="34" y="133"/>
                  </a:lnTo>
                  <a:lnTo>
                    <a:pt x="42" y="133"/>
                  </a:lnTo>
                  <a:lnTo>
                    <a:pt x="47" y="133"/>
                  </a:lnTo>
                  <a:lnTo>
                    <a:pt x="55" y="133"/>
                  </a:lnTo>
                  <a:lnTo>
                    <a:pt x="61" y="131"/>
                  </a:lnTo>
                  <a:lnTo>
                    <a:pt x="66" y="131"/>
                  </a:lnTo>
                  <a:lnTo>
                    <a:pt x="72" y="131"/>
                  </a:lnTo>
                  <a:lnTo>
                    <a:pt x="78" y="131"/>
                  </a:lnTo>
                  <a:lnTo>
                    <a:pt x="87" y="131"/>
                  </a:lnTo>
                  <a:lnTo>
                    <a:pt x="89" y="131"/>
                  </a:lnTo>
                  <a:lnTo>
                    <a:pt x="87" y="135"/>
                  </a:lnTo>
                  <a:lnTo>
                    <a:pt x="82" y="140"/>
                  </a:lnTo>
                  <a:lnTo>
                    <a:pt x="78" y="140"/>
                  </a:lnTo>
                  <a:lnTo>
                    <a:pt x="68" y="140"/>
                  </a:lnTo>
                  <a:lnTo>
                    <a:pt x="59" y="140"/>
                  </a:lnTo>
                  <a:lnTo>
                    <a:pt x="47" y="142"/>
                  </a:lnTo>
                  <a:lnTo>
                    <a:pt x="34" y="140"/>
                  </a:lnTo>
                  <a:lnTo>
                    <a:pt x="23" y="140"/>
                  </a:lnTo>
                  <a:lnTo>
                    <a:pt x="13" y="137"/>
                  </a:lnTo>
                  <a:lnTo>
                    <a:pt x="9" y="135"/>
                  </a:lnTo>
                  <a:lnTo>
                    <a:pt x="2" y="123"/>
                  </a:lnTo>
                  <a:lnTo>
                    <a:pt x="0" y="116"/>
                  </a:lnTo>
                  <a:lnTo>
                    <a:pt x="2" y="106"/>
                  </a:lnTo>
                  <a:lnTo>
                    <a:pt x="6" y="102"/>
                  </a:lnTo>
                  <a:lnTo>
                    <a:pt x="7" y="99"/>
                  </a:lnTo>
                  <a:lnTo>
                    <a:pt x="13" y="97"/>
                  </a:lnTo>
                  <a:lnTo>
                    <a:pt x="19" y="97"/>
                  </a:lnTo>
                  <a:lnTo>
                    <a:pt x="26" y="99"/>
                  </a:lnTo>
                  <a:lnTo>
                    <a:pt x="28" y="99"/>
                  </a:lnTo>
                  <a:lnTo>
                    <a:pt x="34" y="99"/>
                  </a:lnTo>
                  <a:lnTo>
                    <a:pt x="42" y="102"/>
                  </a:lnTo>
                  <a:lnTo>
                    <a:pt x="47" y="104"/>
                  </a:lnTo>
                  <a:lnTo>
                    <a:pt x="53" y="106"/>
                  </a:lnTo>
                  <a:lnTo>
                    <a:pt x="61" y="108"/>
                  </a:lnTo>
                  <a:lnTo>
                    <a:pt x="66" y="108"/>
                  </a:lnTo>
                  <a:lnTo>
                    <a:pt x="68" y="108"/>
                  </a:lnTo>
                  <a:lnTo>
                    <a:pt x="74" y="106"/>
                  </a:lnTo>
                  <a:lnTo>
                    <a:pt x="74" y="102"/>
                  </a:lnTo>
                  <a:lnTo>
                    <a:pt x="74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900"/>
            <p:cNvSpPr>
              <a:spLocks/>
            </p:cNvSpPr>
            <p:nvPr/>
          </p:nvSpPr>
          <p:spPr bwMode="auto">
            <a:xfrm>
              <a:off x="3654425" y="4543426"/>
              <a:ext cx="52387" cy="460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0"/>
                </a:cxn>
                <a:cxn ang="0">
                  <a:pos x="21" y="0"/>
                </a:cxn>
                <a:cxn ang="0">
                  <a:pos x="32" y="0"/>
                </a:cxn>
                <a:cxn ang="0">
                  <a:pos x="41" y="4"/>
                </a:cxn>
                <a:cxn ang="0">
                  <a:pos x="47" y="4"/>
                </a:cxn>
                <a:cxn ang="0">
                  <a:pos x="57" y="8"/>
                </a:cxn>
                <a:cxn ang="0">
                  <a:pos x="62" y="12"/>
                </a:cxn>
                <a:cxn ang="0">
                  <a:pos x="64" y="19"/>
                </a:cxn>
                <a:cxn ang="0">
                  <a:pos x="60" y="29"/>
                </a:cxn>
                <a:cxn ang="0">
                  <a:pos x="55" y="35"/>
                </a:cxn>
                <a:cxn ang="0">
                  <a:pos x="47" y="38"/>
                </a:cxn>
                <a:cxn ang="0">
                  <a:pos x="41" y="38"/>
                </a:cxn>
                <a:cxn ang="0">
                  <a:pos x="43" y="42"/>
                </a:cxn>
                <a:cxn ang="0">
                  <a:pos x="45" y="50"/>
                </a:cxn>
                <a:cxn ang="0">
                  <a:pos x="41" y="56"/>
                </a:cxn>
                <a:cxn ang="0">
                  <a:pos x="36" y="59"/>
                </a:cxn>
                <a:cxn ang="0">
                  <a:pos x="28" y="59"/>
                </a:cxn>
                <a:cxn ang="0">
                  <a:pos x="22" y="59"/>
                </a:cxn>
                <a:cxn ang="0">
                  <a:pos x="17" y="59"/>
                </a:cxn>
                <a:cxn ang="0">
                  <a:pos x="13" y="59"/>
                </a:cxn>
                <a:cxn ang="0">
                  <a:pos x="9" y="50"/>
                </a:cxn>
                <a:cxn ang="0">
                  <a:pos x="9" y="44"/>
                </a:cxn>
                <a:cxn ang="0">
                  <a:pos x="11" y="46"/>
                </a:cxn>
                <a:cxn ang="0">
                  <a:pos x="17" y="52"/>
                </a:cxn>
                <a:cxn ang="0">
                  <a:pos x="21" y="52"/>
                </a:cxn>
                <a:cxn ang="0">
                  <a:pos x="26" y="54"/>
                </a:cxn>
                <a:cxn ang="0">
                  <a:pos x="30" y="54"/>
                </a:cxn>
                <a:cxn ang="0">
                  <a:pos x="32" y="54"/>
                </a:cxn>
                <a:cxn ang="0">
                  <a:pos x="36" y="48"/>
                </a:cxn>
                <a:cxn ang="0">
                  <a:pos x="38" y="42"/>
                </a:cxn>
                <a:cxn ang="0">
                  <a:pos x="32" y="38"/>
                </a:cxn>
                <a:cxn ang="0">
                  <a:pos x="26" y="37"/>
                </a:cxn>
                <a:cxn ang="0">
                  <a:pos x="21" y="35"/>
                </a:cxn>
                <a:cxn ang="0">
                  <a:pos x="15" y="35"/>
                </a:cxn>
                <a:cxn ang="0">
                  <a:pos x="7" y="33"/>
                </a:cxn>
                <a:cxn ang="0">
                  <a:pos x="0" y="33"/>
                </a:cxn>
                <a:cxn ang="0">
                  <a:pos x="0" y="23"/>
                </a:cxn>
                <a:cxn ang="0">
                  <a:pos x="41" y="33"/>
                </a:cxn>
                <a:cxn ang="0">
                  <a:pos x="41" y="31"/>
                </a:cxn>
                <a:cxn ang="0">
                  <a:pos x="47" y="29"/>
                </a:cxn>
                <a:cxn ang="0">
                  <a:pos x="51" y="25"/>
                </a:cxn>
                <a:cxn ang="0">
                  <a:pos x="55" y="23"/>
                </a:cxn>
                <a:cxn ang="0">
                  <a:pos x="53" y="18"/>
                </a:cxn>
                <a:cxn ang="0">
                  <a:pos x="51" y="14"/>
                </a:cxn>
                <a:cxn ang="0">
                  <a:pos x="45" y="10"/>
                </a:cxn>
                <a:cxn ang="0">
                  <a:pos x="40" y="10"/>
                </a:cxn>
                <a:cxn ang="0">
                  <a:pos x="32" y="8"/>
                </a:cxn>
                <a:cxn ang="0">
                  <a:pos x="24" y="8"/>
                </a:cxn>
                <a:cxn ang="0">
                  <a:pos x="15" y="8"/>
                </a:cxn>
                <a:cxn ang="0">
                  <a:pos x="9" y="8"/>
                </a:cxn>
                <a:cxn ang="0">
                  <a:pos x="5" y="8"/>
                </a:cxn>
                <a:cxn ang="0">
                  <a:pos x="3" y="8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64" h="59">
                  <a:moveTo>
                    <a:pt x="7" y="0"/>
                  </a:moveTo>
                  <a:lnTo>
                    <a:pt x="11" y="0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41" y="4"/>
                  </a:lnTo>
                  <a:lnTo>
                    <a:pt x="47" y="4"/>
                  </a:lnTo>
                  <a:lnTo>
                    <a:pt x="57" y="8"/>
                  </a:lnTo>
                  <a:lnTo>
                    <a:pt x="62" y="12"/>
                  </a:lnTo>
                  <a:lnTo>
                    <a:pt x="64" y="19"/>
                  </a:lnTo>
                  <a:lnTo>
                    <a:pt x="60" y="29"/>
                  </a:lnTo>
                  <a:lnTo>
                    <a:pt x="55" y="35"/>
                  </a:lnTo>
                  <a:lnTo>
                    <a:pt x="47" y="38"/>
                  </a:lnTo>
                  <a:lnTo>
                    <a:pt x="41" y="38"/>
                  </a:lnTo>
                  <a:lnTo>
                    <a:pt x="43" y="42"/>
                  </a:lnTo>
                  <a:lnTo>
                    <a:pt x="45" y="50"/>
                  </a:lnTo>
                  <a:lnTo>
                    <a:pt x="41" y="56"/>
                  </a:lnTo>
                  <a:lnTo>
                    <a:pt x="36" y="5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17" y="59"/>
                  </a:lnTo>
                  <a:lnTo>
                    <a:pt x="13" y="59"/>
                  </a:lnTo>
                  <a:lnTo>
                    <a:pt x="9" y="50"/>
                  </a:lnTo>
                  <a:lnTo>
                    <a:pt x="9" y="44"/>
                  </a:lnTo>
                  <a:lnTo>
                    <a:pt x="11" y="46"/>
                  </a:lnTo>
                  <a:lnTo>
                    <a:pt x="17" y="52"/>
                  </a:lnTo>
                  <a:lnTo>
                    <a:pt x="21" y="52"/>
                  </a:lnTo>
                  <a:lnTo>
                    <a:pt x="26" y="54"/>
                  </a:lnTo>
                  <a:lnTo>
                    <a:pt x="30" y="54"/>
                  </a:lnTo>
                  <a:lnTo>
                    <a:pt x="32" y="54"/>
                  </a:lnTo>
                  <a:lnTo>
                    <a:pt x="36" y="48"/>
                  </a:lnTo>
                  <a:lnTo>
                    <a:pt x="38" y="42"/>
                  </a:lnTo>
                  <a:lnTo>
                    <a:pt x="32" y="38"/>
                  </a:lnTo>
                  <a:lnTo>
                    <a:pt x="26" y="37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7" y="33"/>
                  </a:lnTo>
                  <a:lnTo>
                    <a:pt x="0" y="33"/>
                  </a:lnTo>
                  <a:lnTo>
                    <a:pt x="0" y="23"/>
                  </a:lnTo>
                  <a:lnTo>
                    <a:pt x="41" y="33"/>
                  </a:lnTo>
                  <a:lnTo>
                    <a:pt x="41" y="31"/>
                  </a:lnTo>
                  <a:lnTo>
                    <a:pt x="47" y="29"/>
                  </a:lnTo>
                  <a:lnTo>
                    <a:pt x="51" y="25"/>
                  </a:lnTo>
                  <a:lnTo>
                    <a:pt x="55" y="23"/>
                  </a:lnTo>
                  <a:lnTo>
                    <a:pt x="53" y="18"/>
                  </a:lnTo>
                  <a:lnTo>
                    <a:pt x="51" y="14"/>
                  </a:lnTo>
                  <a:lnTo>
                    <a:pt x="45" y="10"/>
                  </a:lnTo>
                  <a:lnTo>
                    <a:pt x="40" y="1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5" y="8"/>
                  </a:lnTo>
                  <a:lnTo>
                    <a:pt x="9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901"/>
            <p:cNvSpPr>
              <a:spLocks/>
            </p:cNvSpPr>
            <p:nvPr/>
          </p:nvSpPr>
          <p:spPr bwMode="auto">
            <a:xfrm>
              <a:off x="3667125" y="4521201"/>
              <a:ext cx="42862" cy="26988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0" y="15"/>
                </a:cxn>
                <a:cxn ang="0">
                  <a:pos x="2" y="21"/>
                </a:cxn>
                <a:cxn ang="0">
                  <a:pos x="6" y="23"/>
                </a:cxn>
                <a:cxn ang="0">
                  <a:pos x="15" y="26"/>
                </a:cxn>
                <a:cxn ang="0">
                  <a:pos x="21" y="28"/>
                </a:cxn>
                <a:cxn ang="0">
                  <a:pos x="26" y="32"/>
                </a:cxn>
                <a:cxn ang="0">
                  <a:pos x="32" y="30"/>
                </a:cxn>
                <a:cxn ang="0">
                  <a:pos x="38" y="30"/>
                </a:cxn>
                <a:cxn ang="0">
                  <a:pos x="45" y="26"/>
                </a:cxn>
                <a:cxn ang="0">
                  <a:pos x="49" y="26"/>
                </a:cxn>
                <a:cxn ang="0">
                  <a:pos x="51" y="21"/>
                </a:cxn>
                <a:cxn ang="0">
                  <a:pos x="51" y="15"/>
                </a:cxn>
                <a:cxn ang="0">
                  <a:pos x="51" y="9"/>
                </a:cxn>
                <a:cxn ang="0">
                  <a:pos x="53" y="7"/>
                </a:cxn>
                <a:cxn ang="0">
                  <a:pos x="42" y="0"/>
                </a:cxn>
                <a:cxn ang="0">
                  <a:pos x="42" y="2"/>
                </a:cxn>
                <a:cxn ang="0">
                  <a:pos x="44" y="9"/>
                </a:cxn>
                <a:cxn ang="0">
                  <a:pos x="42" y="15"/>
                </a:cxn>
                <a:cxn ang="0">
                  <a:pos x="42" y="21"/>
                </a:cxn>
                <a:cxn ang="0">
                  <a:pos x="36" y="23"/>
                </a:cxn>
                <a:cxn ang="0">
                  <a:pos x="30" y="25"/>
                </a:cxn>
                <a:cxn ang="0">
                  <a:pos x="21" y="21"/>
                </a:cxn>
                <a:cxn ang="0">
                  <a:pos x="11" y="19"/>
                </a:cxn>
                <a:cxn ang="0">
                  <a:pos x="4" y="15"/>
                </a:cxn>
                <a:cxn ang="0">
                  <a:pos x="2" y="13"/>
                </a:cxn>
                <a:cxn ang="0">
                  <a:pos x="2" y="13"/>
                </a:cxn>
              </a:cxnLst>
              <a:rect l="0" t="0" r="r" b="b"/>
              <a:pathLst>
                <a:path w="53" h="32">
                  <a:moveTo>
                    <a:pt x="2" y="13"/>
                  </a:moveTo>
                  <a:lnTo>
                    <a:pt x="0" y="15"/>
                  </a:lnTo>
                  <a:lnTo>
                    <a:pt x="2" y="21"/>
                  </a:lnTo>
                  <a:lnTo>
                    <a:pt x="6" y="23"/>
                  </a:lnTo>
                  <a:lnTo>
                    <a:pt x="15" y="26"/>
                  </a:lnTo>
                  <a:lnTo>
                    <a:pt x="21" y="28"/>
                  </a:lnTo>
                  <a:lnTo>
                    <a:pt x="26" y="32"/>
                  </a:lnTo>
                  <a:lnTo>
                    <a:pt x="32" y="30"/>
                  </a:lnTo>
                  <a:lnTo>
                    <a:pt x="38" y="30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1" y="21"/>
                  </a:lnTo>
                  <a:lnTo>
                    <a:pt x="51" y="15"/>
                  </a:lnTo>
                  <a:lnTo>
                    <a:pt x="51" y="9"/>
                  </a:lnTo>
                  <a:lnTo>
                    <a:pt x="53" y="7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4" y="9"/>
                  </a:lnTo>
                  <a:lnTo>
                    <a:pt x="42" y="15"/>
                  </a:lnTo>
                  <a:lnTo>
                    <a:pt x="42" y="21"/>
                  </a:lnTo>
                  <a:lnTo>
                    <a:pt x="36" y="23"/>
                  </a:lnTo>
                  <a:lnTo>
                    <a:pt x="30" y="25"/>
                  </a:lnTo>
                  <a:lnTo>
                    <a:pt x="21" y="21"/>
                  </a:lnTo>
                  <a:lnTo>
                    <a:pt x="11" y="19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902"/>
            <p:cNvSpPr>
              <a:spLocks/>
            </p:cNvSpPr>
            <p:nvPr/>
          </p:nvSpPr>
          <p:spPr bwMode="auto">
            <a:xfrm>
              <a:off x="3679825" y="4487863"/>
              <a:ext cx="4762" cy="30163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25"/>
                </a:cxn>
                <a:cxn ang="0">
                  <a:pos x="0" y="15"/>
                </a:cxn>
                <a:cxn ang="0">
                  <a:pos x="2" y="6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6" y="11"/>
                </a:cxn>
                <a:cxn ang="0">
                  <a:pos x="6" y="17"/>
                </a:cxn>
                <a:cxn ang="0">
                  <a:pos x="6" y="23"/>
                </a:cxn>
                <a:cxn ang="0">
                  <a:pos x="6" y="30"/>
                </a:cxn>
                <a:cxn ang="0">
                  <a:pos x="6" y="32"/>
                </a:cxn>
                <a:cxn ang="0">
                  <a:pos x="8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" h="36">
                  <a:moveTo>
                    <a:pt x="0" y="30"/>
                  </a:moveTo>
                  <a:lnTo>
                    <a:pt x="0" y="25"/>
                  </a:lnTo>
                  <a:lnTo>
                    <a:pt x="0" y="15"/>
                  </a:lnTo>
                  <a:lnTo>
                    <a:pt x="2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1"/>
                  </a:lnTo>
                  <a:lnTo>
                    <a:pt x="6" y="17"/>
                  </a:lnTo>
                  <a:lnTo>
                    <a:pt x="6" y="23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903"/>
            <p:cNvSpPr>
              <a:spLocks/>
            </p:cNvSpPr>
            <p:nvPr/>
          </p:nvSpPr>
          <p:spPr bwMode="auto">
            <a:xfrm>
              <a:off x="3695700" y="4475163"/>
              <a:ext cx="7937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" y="13"/>
                </a:cxn>
                <a:cxn ang="0">
                  <a:pos x="9" y="6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lnTo>
                    <a:pt x="6" y="13"/>
                  </a:lnTo>
                  <a:lnTo>
                    <a:pt x="9" y="6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904"/>
            <p:cNvSpPr>
              <a:spLocks/>
            </p:cNvSpPr>
            <p:nvPr/>
          </p:nvSpPr>
          <p:spPr bwMode="auto">
            <a:xfrm>
              <a:off x="3711575" y="4427538"/>
              <a:ext cx="7937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13"/>
                </a:cxn>
                <a:cxn ang="0">
                  <a:pos x="9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">
                  <a:moveTo>
                    <a:pt x="0" y="4"/>
                  </a:moveTo>
                  <a:lnTo>
                    <a:pt x="6" y="13"/>
                  </a:lnTo>
                  <a:lnTo>
                    <a:pt x="9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905"/>
            <p:cNvSpPr>
              <a:spLocks/>
            </p:cNvSpPr>
            <p:nvPr/>
          </p:nvSpPr>
          <p:spPr bwMode="auto">
            <a:xfrm>
              <a:off x="3687762" y="4438651"/>
              <a:ext cx="14287" cy="2063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10" y="27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27">
                  <a:moveTo>
                    <a:pt x="12" y="0"/>
                  </a:moveTo>
                  <a:lnTo>
                    <a:pt x="0" y="21"/>
                  </a:lnTo>
                  <a:lnTo>
                    <a:pt x="10" y="27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906"/>
            <p:cNvSpPr>
              <a:spLocks/>
            </p:cNvSpPr>
            <p:nvPr/>
          </p:nvSpPr>
          <p:spPr bwMode="auto">
            <a:xfrm>
              <a:off x="3675062" y="4589463"/>
              <a:ext cx="4762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1"/>
                </a:cxn>
                <a:cxn ang="0">
                  <a:pos x="8" y="23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3">
                  <a:moveTo>
                    <a:pt x="0" y="0"/>
                  </a:moveTo>
                  <a:lnTo>
                    <a:pt x="2" y="21"/>
                  </a:lnTo>
                  <a:lnTo>
                    <a:pt x="8" y="23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907"/>
            <p:cNvSpPr>
              <a:spLocks/>
            </p:cNvSpPr>
            <p:nvPr/>
          </p:nvSpPr>
          <p:spPr bwMode="auto">
            <a:xfrm>
              <a:off x="3667125" y="4605338"/>
              <a:ext cx="23812" cy="333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2"/>
                </a:cxn>
                <a:cxn ang="0">
                  <a:pos x="4" y="6"/>
                </a:cxn>
                <a:cxn ang="0">
                  <a:pos x="6" y="10"/>
                </a:cxn>
                <a:cxn ang="0">
                  <a:pos x="11" y="10"/>
                </a:cxn>
                <a:cxn ang="0">
                  <a:pos x="13" y="8"/>
                </a:cxn>
                <a:cxn ang="0">
                  <a:pos x="17" y="8"/>
                </a:cxn>
                <a:cxn ang="0">
                  <a:pos x="21" y="16"/>
                </a:cxn>
                <a:cxn ang="0">
                  <a:pos x="23" y="23"/>
                </a:cxn>
                <a:cxn ang="0">
                  <a:pos x="21" y="27"/>
                </a:cxn>
                <a:cxn ang="0">
                  <a:pos x="17" y="31"/>
                </a:cxn>
                <a:cxn ang="0">
                  <a:pos x="13" y="35"/>
                </a:cxn>
                <a:cxn ang="0">
                  <a:pos x="11" y="35"/>
                </a:cxn>
                <a:cxn ang="0">
                  <a:pos x="7" y="27"/>
                </a:cxn>
                <a:cxn ang="0">
                  <a:pos x="7" y="23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4" y="18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0" y="37"/>
                </a:cxn>
                <a:cxn ang="0">
                  <a:pos x="2" y="40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7" y="42"/>
                </a:cxn>
                <a:cxn ang="0">
                  <a:pos x="21" y="40"/>
                </a:cxn>
                <a:cxn ang="0">
                  <a:pos x="26" y="37"/>
                </a:cxn>
                <a:cxn ang="0">
                  <a:pos x="26" y="33"/>
                </a:cxn>
                <a:cxn ang="0">
                  <a:pos x="30" y="27"/>
                </a:cxn>
                <a:cxn ang="0">
                  <a:pos x="30" y="21"/>
                </a:cxn>
                <a:cxn ang="0">
                  <a:pos x="30" y="19"/>
                </a:cxn>
                <a:cxn ang="0">
                  <a:pos x="30" y="12"/>
                </a:cxn>
                <a:cxn ang="0">
                  <a:pos x="26" y="6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0" h="42">
                  <a:moveTo>
                    <a:pt x="13" y="0"/>
                  </a:moveTo>
                  <a:lnTo>
                    <a:pt x="7" y="2"/>
                  </a:lnTo>
                  <a:lnTo>
                    <a:pt x="4" y="6"/>
                  </a:lnTo>
                  <a:lnTo>
                    <a:pt x="6" y="10"/>
                  </a:lnTo>
                  <a:lnTo>
                    <a:pt x="11" y="10"/>
                  </a:lnTo>
                  <a:lnTo>
                    <a:pt x="13" y="8"/>
                  </a:lnTo>
                  <a:lnTo>
                    <a:pt x="17" y="8"/>
                  </a:lnTo>
                  <a:lnTo>
                    <a:pt x="21" y="16"/>
                  </a:lnTo>
                  <a:lnTo>
                    <a:pt x="23" y="23"/>
                  </a:lnTo>
                  <a:lnTo>
                    <a:pt x="21" y="27"/>
                  </a:lnTo>
                  <a:lnTo>
                    <a:pt x="17" y="31"/>
                  </a:lnTo>
                  <a:lnTo>
                    <a:pt x="13" y="35"/>
                  </a:lnTo>
                  <a:lnTo>
                    <a:pt x="11" y="35"/>
                  </a:lnTo>
                  <a:lnTo>
                    <a:pt x="7" y="27"/>
                  </a:lnTo>
                  <a:lnTo>
                    <a:pt x="7" y="23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4" y="18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2" y="40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7" y="42"/>
                  </a:lnTo>
                  <a:lnTo>
                    <a:pt x="21" y="40"/>
                  </a:lnTo>
                  <a:lnTo>
                    <a:pt x="26" y="37"/>
                  </a:lnTo>
                  <a:lnTo>
                    <a:pt x="26" y="33"/>
                  </a:lnTo>
                  <a:lnTo>
                    <a:pt x="30" y="27"/>
                  </a:lnTo>
                  <a:lnTo>
                    <a:pt x="30" y="21"/>
                  </a:lnTo>
                  <a:lnTo>
                    <a:pt x="30" y="19"/>
                  </a:lnTo>
                  <a:lnTo>
                    <a:pt x="30" y="12"/>
                  </a:lnTo>
                  <a:lnTo>
                    <a:pt x="26" y="6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908"/>
            <p:cNvSpPr>
              <a:spLocks/>
            </p:cNvSpPr>
            <p:nvPr/>
          </p:nvSpPr>
          <p:spPr bwMode="auto">
            <a:xfrm>
              <a:off x="3586162" y="4619626"/>
              <a:ext cx="93662" cy="98425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86" y="8"/>
                </a:cxn>
                <a:cxn ang="0">
                  <a:pos x="88" y="18"/>
                </a:cxn>
                <a:cxn ang="0">
                  <a:pos x="95" y="29"/>
                </a:cxn>
                <a:cxn ang="0">
                  <a:pos x="105" y="37"/>
                </a:cxn>
                <a:cxn ang="0">
                  <a:pos x="116" y="40"/>
                </a:cxn>
                <a:cxn ang="0">
                  <a:pos x="120" y="40"/>
                </a:cxn>
                <a:cxn ang="0">
                  <a:pos x="120" y="42"/>
                </a:cxn>
                <a:cxn ang="0">
                  <a:pos x="116" y="46"/>
                </a:cxn>
                <a:cxn ang="0">
                  <a:pos x="112" y="46"/>
                </a:cxn>
                <a:cxn ang="0">
                  <a:pos x="114" y="48"/>
                </a:cxn>
                <a:cxn ang="0">
                  <a:pos x="112" y="61"/>
                </a:cxn>
                <a:cxn ang="0">
                  <a:pos x="103" y="59"/>
                </a:cxn>
                <a:cxn ang="0">
                  <a:pos x="105" y="46"/>
                </a:cxn>
                <a:cxn ang="0">
                  <a:pos x="103" y="46"/>
                </a:cxn>
                <a:cxn ang="0">
                  <a:pos x="99" y="44"/>
                </a:cxn>
                <a:cxn ang="0">
                  <a:pos x="93" y="40"/>
                </a:cxn>
                <a:cxn ang="0">
                  <a:pos x="88" y="37"/>
                </a:cxn>
                <a:cxn ang="0">
                  <a:pos x="82" y="27"/>
                </a:cxn>
                <a:cxn ang="0">
                  <a:pos x="78" y="21"/>
                </a:cxn>
                <a:cxn ang="0">
                  <a:pos x="78" y="16"/>
                </a:cxn>
                <a:cxn ang="0">
                  <a:pos x="78" y="16"/>
                </a:cxn>
                <a:cxn ang="0">
                  <a:pos x="74" y="16"/>
                </a:cxn>
                <a:cxn ang="0">
                  <a:pos x="69" y="21"/>
                </a:cxn>
                <a:cxn ang="0">
                  <a:pos x="65" y="25"/>
                </a:cxn>
                <a:cxn ang="0">
                  <a:pos x="61" y="31"/>
                </a:cxn>
                <a:cxn ang="0">
                  <a:pos x="55" y="37"/>
                </a:cxn>
                <a:cxn ang="0">
                  <a:pos x="53" y="44"/>
                </a:cxn>
                <a:cxn ang="0">
                  <a:pos x="48" y="50"/>
                </a:cxn>
                <a:cxn ang="0">
                  <a:pos x="44" y="57"/>
                </a:cxn>
                <a:cxn ang="0">
                  <a:pos x="38" y="63"/>
                </a:cxn>
                <a:cxn ang="0">
                  <a:pos x="34" y="73"/>
                </a:cxn>
                <a:cxn ang="0">
                  <a:pos x="31" y="78"/>
                </a:cxn>
                <a:cxn ang="0">
                  <a:pos x="27" y="88"/>
                </a:cxn>
                <a:cxn ang="0">
                  <a:pos x="23" y="96"/>
                </a:cxn>
                <a:cxn ang="0">
                  <a:pos x="23" y="103"/>
                </a:cxn>
                <a:cxn ang="0">
                  <a:pos x="0" y="124"/>
                </a:cxn>
                <a:cxn ang="0">
                  <a:pos x="0" y="120"/>
                </a:cxn>
                <a:cxn ang="0">
                  <a:pos x="2" y="113"/>
                </a:cxn>
                <a:cxn ang="0">
                  <a:pos x="6" y="107"/>
                </a:cxn>
                <a:cxn ang="0">
                  <a:pos x="10" y="99"/>
                </a:cxn>
                <a:cxn ang="0">
                  <a:pos x="13" y="92"/>
                </a:cxn>
                <a:cxn ang="0">
                  <a:pos x="17" y="82"/>
                </a:cxn>
                <a:cxn ang="0">
                  <a:pos x="23" y="73"/>
                </a:cxn>
                <a:cxn ang="0">
                  <a:pos x="29" y="61"/>
                </a:cxn>
                <a:cxn ang="0">
                  <a:pos x="34" y="50"/>
                </a:cxn>
                <a:cxn ang="0">
                  <a:pos x="40" y="40"/>
                </a:cxn>
                <a:cxn ang="0">
                  <a:pos x="48" y="31"/>
                </a:cxn>
                <a:cxn ang="0">
                  <a:pos x="55" y="19"/>
                </a:cxn>
                <a:cxn ang="0">
                  <a:pos x="63" y="12"/>
                </a:cxn>
                <a:cxn ang="0">
                  <a:pos x="69" y="6"/>
                </a:cxn>
                <a:cxn ang="0">
                  <a:pos x="88" y="0"/>
                </a:cxn>
                <a:cxn ang="0">
                  <a:pos x="88" y="0"/>
                </a:cxn>
              </a:cxnLst>
              <a:rect l="0" t="0" r="r" b="b"/>
              <a:pathLst>
                <a:path w="120" h="124">
                  <a:moveTo>
                    <a:pt x="88" y="0"/>
                  </a:moveTo>
                  <a:lnTo>
                    <a:pt x="86" y="8"/>
                  </a:lnTo>
                  <a:lnTo>
                    <a:pt x="88" y="18"/>
                  </a:lnTo>
                  <a:lnTo>
                    <a:pt x="95" y="29"/>
                  </a:lnTo>
                  <a:lnTo>
                    <a:pt x="105" y="37"/>
                  </a:lnTo>
                  <a:lnTo>
                    <a:pt x="116" y="40"/>
                  </a:lnTo>
                  <a:lnTo>
                    <a:pt x="120" y="40"/>
                  </a:lnTo>
                  <a:lnTo>
                    <a:pt x="120" y="42"/>
                  </a:lnTo>
                  <a:lnTo>
                    <a:pt x="116" y="46"/>
                  </a:lnTo>
                  <a:lnTo>
                    <a:pt x="112" y="46"/>
                  </a:lnTo>
                  <a:lnTo>
                    <a:pt x="114" y="48"/>
                  </a:lnTo>
                  <a:lnTo>
                    <a:pt x="112" y="61"/>
                  </a:lnTo>
                  <a:lnTo>
                    <a:pt x="103" y="59"/>
                  </a:lnTo>
                  <a:lnTo>
                    <a:pt x="105" y="46"/>
                  </a:lnTo>
                  <a:lnTo>
                    <a:pt x="103" y="46"/>
                  </a:lnTo>
                  <a:lnTo>
                    <a:pt x="99" y="44"/>
                  </a:lnTo>
                  <a:lnTo>
                    <a:pt x="93" y="40"/>
                  </a:lnTo>
                  <a:lnTo>
                    <a:pt x="88" y="37"/>
                  </a:lnTo>
                  <a:lnTo>
                    <a:pt x="82" y="27"/>
                  </a:lnTo>
                  <a:lnTo>
                    <a:pt x="78" y="21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4" y="16"/>
                  </a:lnTo>
                  <a:lnTo>
                    <a:pt x="69" y="21"/>
                  </a:lnTo>
                  <a:lnTo>
                    <a:pt x="65" y="25"/>
                  </a:lnTo>
                  <a:lnTo>
                    <a:pt x="61" y="31"/>
                  </a:lnTo>
                  <a:lnTo>
                    <a:pt x="55" y="37"/>
                  </a:lnTo>
                  <a:lnTo>
                    <a:pt x="53" y="44"/>
                  </a:lnTo>
                  <a:lnTo>
                    <a:pt x="48" y="50"/>
                  </a:lnTo>
                  <a:lnTo>
                    <a:pt x="44" y="57"/>
                  </a:lnTo>
                  <a:lnTo>
                    <a:pt x="38" y="63"/>
                  </a:lnTo>
                  <a:lnTo>
                    <a:pt x="34" y="73"/>
                  </a:lnTo>
                  <a:lnTo>
                    <a:pt x="31" y="78"/>
                  </a:lnTo>
                  <a:lnTo>
                    <a:pt x="27" y="88"/>
                  </a:lnTo>
                  <a:lnTo>
                    <a:pt x="23" y="96"/>
                  </a:lnTo>
                  <a:lnTo>
                    <a:pt x="23" y="103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3"/>
                  </a:lnTo>
                  <a:lnTo>
                    <a:pt x="6" y="107"/>
                  </a:lnTo>
                  <a:lnTo>
                    <a:pt x="10" y="99"/>
                  </a:lnTo>
                  <a:lnTo>
                    <a:pt x="13" y="92"/>
                  </a:lnTo>
                  <a:lnTo>
                    <a:pt x="17" y="82"/>
                  </a:lnTo>
                  <a:lnTo>
                    <a:pt x="23" y="73"/>
                  </a:lnTo>
                  <a:lnTo>
                    <a:pt x="29" y="61"/>
                  </a:lnTo>
                  <a:lnTo>
                    <a:pt x="34" y="50"/>
                  </a:lnTo>
                  <a:lnTo>
                    <a:pt x="40" y="40"/>
                  </a:lnTo>
                  <a:lnTo>
                    <a:pt x="48" y="31"/>
                  </a:lnTo>
                  <a:lnTo>
                    <a:pt x="55" y="19"/>
                  </a:lnTo>
                  <a:lnTo>
                    <a:pt x="63" y="12"/>
                  </a:lnTo>
                  <a:lnTo>
                    <a:pt x="69" y="6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909"/>
            <p:cNvSpPr>
              <a:spLocks/>
            </p:cNvSpPr>
            <p:nvPr/>
          </p:nvSpPr>
          <p:spPr bwMode="auto">
            <a:xfrm>
              <a:off x="3686175" y="4619626"/>
              <a:ext cx="122237" cy="136525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38" y="2"/>
                </a:cxn>
                <a:cxn ang="0">
                  <a:pos x="20" y="12"/>
                </a:cxn>
                <a:cxn ang="0">
                  <a:pos x="0" y="31"/>
                </a:cxn>
                <a:cxn ang="0">
                  <a:pos x="22" y="42"/>
                </a:cxn>
                <a:cxn ang="0">
                  <a:pos x="39" y="35"/>
                </a:cxn>
                <a:cxn ang="0">
                  <a:pos x="51" y="31"/>
                </a:cxn>
                <a:cxn ang="0">
                  <a:pos x="41" y="50"/>
                </a:cxn>
                <a:cxn ang="0">
                  <a:pos x="45" y="71"/>
                </a:cxn>
                <a:cxn ang="0">
                  <a:pos x="41" y="77"/>
                </a:cxn>
                <a:cxn ang="0">
                  <a:pos x="38" y="96"/>
                </a:cxn>
                <a:cxn ang="0">
                  <a:pos x="51" y="109"/>
                </a:cxn>
                <a:cxn ang="0">
                  <a:pos x="26" y="111"/>
                </a:cxn>
                <a:cxn ang="0">
                  <a:pos x="15" y="118"/>
                </a:cxn>
                <a:cxn ang="0">
                  <a:pos x="26" y="137"/>
                </a:cxn>
                <a:cxn ang="0">
                  <a:pos x="47" y="145"/>
                </a:cxn>
                <a:cxn ang="0">
                  <a:pos x="72" y="135"/>
                </a:cxn>
                <a:cxn ang="0">
                  <a:pos x="79" y="139"/>
                </a:cxn>
                <a:cxn ang="0">
                  <a:pos x="104" y="145"/>
                </a:cxn>
                <a:cxn ang="0">
                  <a:pos x="123" y="143"/>
                </a:cxn>
                <a:cxn ang="0">
                  <a:pos x="150" y="156"/>
                </a:cxn>
                <a:cxn ang="0">
                  <a:pos x="125" y="135"/>
                </a:cxn>
                <a:cxn ang="0">
                  <a:pos x="112" y="137"/>
                </a:cxn>
                <a:cxn ang="0">
                  <a:pos x="89" y="135"/>
                </a:cxn>
                <a:cxn ang="0">
                  <a:pos x="76" y="126"/>
                </a:cxn>
                <a:cxn ang="0">
                  <a:pos x="60" y="135"/>
                </a:cxn>
                <a:cxn ang="0">
                  <a:pos x="38" y="135"/>
                </a:cxn>
                <a:cxn ang="0">
                  <a:pos x="28" y="122"/>
                </a:cxn>
                <a:cxn ang="0">
                  <a:pos x="49" y="122"/>
                </a:cxn>
                <a:cxn ang="0">
                  <a:pos x="66" y="113"/>
                </a:cxn>
                <a:cxn ang="0">
                  <a:pos x="60" y="101"/>
                </a:cxn>
                <a:cxn ang="0">
                  <a:pos x="51" y="88"/>
                </a:cxn>
                <a:cxn ang="0">
                  <a:pos x="60" y="77"/>
                </a:cxn>
                <a:cxn ang="0">
                  <a:pos x="68" y="69"/>
                </a:cxn>
                <a:cxn ang="0">
                  <a:pos x="53" y="61"/>
                </a:cxn>
                <a:cxn ang="0">
                  <a:pos x="51" y="50"/>
                </a:cxn>
                <a:cxn ang="0">
                  <a:pos x="60" y="42"/>
                </a:cxn>
                <a:cxn ang="0">
                  <a:pos x="60" y="27"/>
                </a:cxn>
                <a:cxn ang="0">
                  <a:pos x="55" y="21"/>
                </a:cxn>
                <a:cxn ang="0">
                  <a:pos x="34" y="31"/>
                </a:cxn>
                <a:cxn ang="0">
                  <a:pos x="13" y="33"/>
                </a:cxn>
                <a:cxn ang="0">
                  <a:pos x="15" y="23"/>
                </a:cxn>
                <a:cxn ang="0">
                  <a:pos x="30" y="16"/>
                </a:cxn>
                <a:cxn ang="0">
                  <a:pos x="57" y="10"/>
                </a:cxn>
                <a:cxn ang="0">
                  <a:pos x="72" y="16"/>
                </a:cxn>
                <a:cxn ang="0">
                  <a:pos x="87" y="21"/>
                </a:cxn>
                <a:cxn ang="0">
                  <a:pos x="60" y="0"/>
                </a:cxn>
              </a:cxnLst>
              <a:rect l="0" t="0" r="r" b="b"/>
              <a:pathLst>
                <a:path w="154" h="172">
                  <a:moveTo>
                    <a:pt x="60" y="0"/>
                  </a:moveTo>
                  <a:lnTo>
                    <a:pt x="58" y="0"/>
                  </a:lnTo>
                  <a:lnTo>
                    <a:pt x="55" y="0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38" y="2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20" y="12"/>
                  </a:lnTo>
                  <a:lnTo>
                    <a:pt x="7" y="18"/>
                  </a:lnTo>
                  <a:lnTo>
                    <a:pt x="5" y="23"/>
                  </a:lnTo>
                  <a:lnTo>
                    <a:pt x="0" y="31"/>
                  </a:lnTo>
                  <a:lnTo>
                    <a:pt x="5" y="40"/>
                  </a:lnTo>
                  <a:lnTo>
                    <a:pt x="13" y="42"/>
                  </a:lnTo>
                  <a:lnTo>
                    <a:pt x="22" y="42"/>
                  </a:lnTo>
                  <a:lnTo>
                    <a:pt x="32" y="40"/>
                  </a:lnTo>
                  <a:lnTo>
                    <a:pt x="38" y="37"/>
                  </a:lnTo>
                  <a:lnTo>
                    <a:pt x="39" y="35"/>
                  </a:lnTo>
                  <a:lnTo>
                    <a:pt x="45" y="33"/>
                  </a:lnTo>
                  <a:lnTo>
                    <a:pt x="47" y="31"/>
                  </a:lnTo>
                  <a:lnTo>
                    <a:pt x="51" y="31"/>
                  </a:lnTo>
                  <a:lnTo>
                    <a:pt x="51" y="40"/>
                  </a:lnTo>
                  <a:lnTo>
                    <a:pt x="47" y="42"/>
                  </a:lnTo>
                  <a:lnTo>
                    <a:pt x="41" y="50"/>
                  </a:lnTo>
                  <a:lnTo>
                    <a:pt x="38" y="56"/>
                  </a:lnTo>
                  <a:lnTo>
                    <a:pt x="41" y="63"/>
                  </a:lnTo>
                  <a:lnTo>
                    <a:pt x="45" y="71"/>
                  </a:lnTo>
                  <a:lnTo>
                    <a:pt x="47" y="73"/>
                  </a:lnTo>
                  <a:lnTo>
                    <a:pt x="45" y="73"/>
                  </a:lnTo>
                  <a:lnTo>
                    <a:pt x="41" y="77"/>
                  </a:lnTo>
                  <a:lnTo>
                    <a:pt x="39" y="82"/>
                  </a:lnTo>
                  <a:lnTo>
                    <a:pt x="38" y="88"/>
                  </a:lnTo>
                  <a:lnTo>
                    <a:pt x="38" y="96"/>
                  </a:lnTo>
                  <a:lnTo>
                    <a:pt x="41" y="101"/>
                  </a:lnTo>
                  <a:lnTo>
                    <a:pt x="47" y="107"/>
                  </a:lnTo>
                  <a:lnTo>
                    <a:pt x="51" y="109"/>
                  </a:lnTo>
                  <a:lnTo>
                    <a:pt x="45" y="109"/>
                  </a:lnTo>
                  <a:lnTo>
                    <a:pt x="36" y="111"/>
                  </a:lnTo>
                  <a:lnTo>
                    <a:pt x="26" y="111"/>
                  </a:lnTo>
                  <a:lnTo>
                    <a:pt x="19" y="113"/>
                  </a:lnTo>
                  <a:lnTo>
                    <a:pt x="15" y="113"/>
                  </a:lnTo>
                  <a:lnTo>
                    <a:pt x="15" y="118"/>
                  </a:lnTo>
                  <a:lnTo>
                    <a:pt x="17" y="122"/>
                  </a:lnTo>
                  <a:lnTo>
                    <a:pt x="20" y="132"/>
                  </a:lnTo>
                  <a:lnTo>
                    <a:pt x="26" y="137"/>
                  </a:lnTo>
                  <a:lnTo>
                    <a:pt x="32" y="143"/>
                  </a:lnTo>
                  <a:lnTo>
                    <a:pt x="38" y="145"/>
                  </a:lnTo>
                  <a:lnTo>
                    <a:pt x="47" y="145"/>
                  </a:lnTo>
                  <a:lnTo>
                    <a:pt x="57" y="141"/>
                  </a:lnTo>
                  <a:lnTo>
                    <a:pt x="66" y="139"/>
                  </a:lnTo>
                  <a:lnTo>
                    <a:pt x="72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9" y="139"/>
                  </a:lnTo>
                  <a:lnTo>
                    <a:pt x="85" y="141"/>
                  </a:lnTo>
                  <a:lnTo>
                    <a:pt x="93" y="145"/>
                  </a:lnTo>
                  <a:lnTo>
                    <a:pt x="104" y="145"/>
                  </a:lnTo>
                  <a:lnTo>
                    <a:pt x="114" y="145"/>
                  </a:lnTo>
                  <a:lnTo>
                    <a:pt x="119" y="143"/>
                  </a:lnTo>
                  <a:lnTo>
                    <a:pt x="123" y="143"/>
                  </a:lnTo>
                  <a:lnTo>
                    <a:pt x="146" y="172"/>
                  </a:lnTo>
                  <a:lnTo>
                    <a:pt x="154" y="162"/>
                  </a:lnTo>
                  <a:lnTo>
                    <a:pt x="150" y="156"/>
                  </a:lnTo>
                  <a:lnTo>
                    <a:pt x="140" y="147"/>
                  </a:lnTo>
                  <a:lnTo>
                    <a:pt x="131" y="137"/>
                  </a:lnTo>
                  <a:lnTo>
                    <a:pt x="125" y="135"/>
                  </a:lnTo>
                  <a:lnTo>
                    <a:pt x="121" y="135"/>
                  </a:lnTo>
                  <a:lnTo>
                    <a:pt x="117" y="137"/>
                  </a:lnTo>
                  <a:lnTo>
                    <a:pt x="112" y="137"/>
                  </a:lnTo>
                  <a:lnTo>
                    <a:pt x="104" y="137"/>
                  </a:lnTo>
                  <a:lnTo>
                    <a:pt x="95" y="137"/>
                  </a:lnTo>
                  <a:lnTo>
                    <a:pt x="89" y="135"/>
                  </a:lnTo>
                  <a:lnTo>
                    <a:pt x="83" y="128"/>
                  </a:lnTo>
                  <a:lnTo>
                    <a:pt x="79" y="126"/>
                  </a:lnTo>
                  <a:lnTo>
                    <a:pt x="76" y="126"/>
                  </a:lnTo>
                  <a:lnTo>
                    <a:pt x="72" y="130"/>
                  </a:lnTo>
                  <a:lnTo>
                    <a:pt x="66" y="132"/>
                  </a:lnTo>
                  <a:lnTo>
                    <a:pt x="60" y="135"/>
                  </a:lnTo>
                  <a:lnTo>
                    <a:pt x="53" y="135"/>
                  </a:lnTo>
                  <a:lnTo>
                    <a:pt x="45" y="137"/>
                  </a:lnTo>
                  <a:lnTo>
                    <a:pt x="38" y="135"/>
                  </a:lnTo>
                  <a:lnTo>
                    <a:pt x="36" y="135"/>
                  </a:lnTo>
                  <a:lnTo>
                    <a:pt x="30" y="128"/>
                  </a:lnTo>
                  <a:lnTo>
                    <a:pt x="28" y="122"/>
                  </a:lnTo>
                  <a:lnTo>
                    <a:pt x="32" y="120"/>
                  </a:lnTo>
                  <a:lnTo>
                    <a:pt x="41" y="120"/>
                  </a:lnTo>
                  <a:lnTo>
                    <a:pt x="49" y="122"/>
                  </a:lnTo>
                  <a:lnTo>
                    <a:pt x="57" y="122"/>
                  </a:lnTo>
                  <a:lnTo>
                    <a:pt x="60" y="116"/>
                  </a:lnTo>
                  <a:lnTo>
                    <a:pt x="66" y="113"/>
                  </a:lnTo>
                  <a:lnTo>
                    <a:pt x="68" y="107"/>
                  </a:lnTo>
                  <a:lnTo>
                    <a:pt x="68" y="103"/>
                  </a:lnTo>
                  <a:lnTo>
                    <a:pt x="60" y="101"/>
                  </a:lnTo>
                  <a:lnTo>
                    <a:pt x="55" y="97"/>
                  </a:lnTo>
                  <a:lnTo>
                    <a:pt x="51" y="92"/>
                  </a:lnTo>
                  <a:lnTo>
                    <a:pt x="51" y="88"/>
                  </a:lnTo>
                  <a:lnTo>
                    <a:pt x="51" y="82"/>
                  </a:lnTo>
                  <a:lnTo>
                    <a:pt x="55" y="78"/>
                  </a:lnTo>
                  <a:lnTo>
                    <a:pt x="60" y="77"/>
                  </a:lnTo>
                  <a:lnTo>
                    <a:pt x="66" y="77"/>
                  </a:lnTo>
                  <a:lnTo>
                    <a:pt x="68" y="71"/>
                  </a:lnTo>
                  <a:lnTo>
                    <a:pt x="68" y="69"/>
                  </a:lnTo>
                  <a:lnTo>
                    <a:pt x="60" y="69"/>
                  </a:lnTo>
                  <a:lnTo>
                    <a:pt x="57" y="67"/>
                  </a:lnTo>
                  <a:lnTo>
                    <a:pt x="53" y="61"/>
                  </a:lnTo>
                  <a:lnTo>
                    <a:pt x="51" y="57"/>
                  </a:lnTo>
                  <a:lnTo>
                    <a:pt x="47" y="52"/>
                  </a:lnTo>
                  <a:lnTo>
                    <a:pt x="51" y="50"/>
                  </a:lnTo>
                  <a:lnTo>
                    <a:pt x="53" y="46"/>
                  </a:lnTo>
                  <a:lnTo>
                    <a:pt x="57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2" y="33"/>
                  </a:lnTo>
                  <a:lnTo>
                    <a:pt x="60" y="27"/>
                  </a:lnTo>
                  <a:lnTo>
                    <a:pt x="58" y="21"/>
                  </a:lnTo>
                  <a:lnTo>
                    <a:pt x="57" y="21"/>
                  </a:lnTo>
                  <a:lnTo>
                    <a:pt x="55" y="21"/>
                  </a:lnTo>
                  <a:lnTo>
                    <a:pt x="47" y="23"/>
                  </a:lnTo>
                  <a:lnTo>
                    <a:pt x="39" y="27"/>
                  </a:lnTo>
                  <a:lnTo>
                    <a:pt x="34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3" y="33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5" y="23"/>
                  </a:lnTo>
                  <a:lnTo>
                    <a:pt x="20" y="21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9" y="12"/>
                  </a:lnTo>
                  <a:lnTo>
                    <a:pt x="49" y="10"/>
                  </a:lnTo>
                  <a:lnTo>
                    <a:pt x="57" y="10"/>
                  </a:lnTo>
                  <a:lnTo>
                    <a:pt x="60" y="10"/>
                  </a:lnTo>
                  <a:lnTo>
                    <a:pt x="66" y="14"/>
                  </a:lnTo>
                  <a:lnTo>
                    <a:pt x="72" y="16"/>
                  </a:lnTo>
                  <a:lnTo>
                    <a:pt x="78" y="18"/>
                  </a:lnTo>
                  <a:lnTo>
                    <a:pt x="81" y="21"/>
                  </a:lnTo>
                  <a:lnTo>
                    <a:pt x="87" y="21"/>
                  </a:lnTo>
                  <a:lnTo>
                    <a:pt x="91" y="21"/>
                  </a:lnTo>
                  <a:lnTo>
                    <a:pt x="93" y="23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910"/>
            <p:cNvSpPr>
              <a:spLocks/>
            </p:cNvSpPr>
            <p:nvPr/>
          </p:nvSpPr>
          <p:spPr bwMode="auto">
            <a:xfrm>
              <a:off x="3735387" y="4581526"/>
              <a:ext cx="100012" cy="138113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16" y="6"/>
                </a:cxn>
                <a:cxn ang="0">
                  <a:pos x="21" y="9"/>
                </a:cxn>
                <a:cxn ang="0">
                  <a:pos x="25" y="21"/>
                </a:cxn>
                <a:cxn ang="0">
                  <a:pos x="27" y="34"/>
                </a:cxn>
                <a:cxn ang="0">
                  <a:pos x="33" y="46"/>
                </a:cxn>
                <a:cxn ang="0">
                  <a:pos x="42" y="59"/>
                </a:cxn>
                <a:cxn ang="0">
                  <a:pos x="63" y="76"/>
                </a:cxn>
                <a:cxn ang="0">
                  <a:pos x="71" y="87"/>
                </a:cxn>
                <a:cxn ang="0">
                  <a:pos x="73" y="99"/>
                </a:cxn>
                <a:cxn ang="0">
                  <a:pos x="76" y="114"/>
                </a:cxn>
                <a:cxn ang="0">
                  <a:pos x="78" y="125"/>
                </a:cxn>
                <a:cxn ang="0">
                  <a:pos x="82" y="131"/>
                </a:cxn>
                <a:cxn ang="0">
                  <a:pos x="94" y="144"/>
                </a:cxn>
                <a:cxn ang="0">
                  <a:pos x="107" y="158"/>
                </a:cxn>
                <a:cxn ang="0">
                  <a:pos x="116" y="169"/>
                </a:cxn>
                <a:cxn ang="0">
                  <a:pos x="128" y="162"/>
                </a:cxn>
                <a:cxn ang="0">
                  <a:pos x="120" y="156"/>
                </a:cxn>
                <a:cxn ang="0">
                  <a:pos x="107" y="143"/>
                </a:cxn>
                <a:cxn ang="0">
                  <a:pos x="92" y="129"/>
                </a:cxn>
                <a:cxn ang="0">
                  <a:pos x="86" y="124"/>
                </a:cxn>
                <a:cxn ang="0">
                  <a:pos x="82" y="116"/>
                </a:cxn>
                <a:cxn ang="0">
                  <a:pos x="82" y="103"/>
                </a:cxn>
                <a:cxn ang="0">
                  <a:pos x="80" y="89"/>
                </a:cxn>
                <a:cxn ang="0">
                  <a:pos x="80" y="80"/>
                </a:cxn>
                <a:cxn ang="0">
                  <a:pos x="75" y="70"/>
                </a:cxn>
                <a:cxn ang="0">
                  <a:pos x="73" y="55"/>
                </a:cxn>
                <a:cxn ang="0">
                  <a:pos x="73" y="44"/>
                </a:cxn>
                <a:cxn ang="0">
                  <a:pos x="75" y="36"/>
                </a:cxn>
                <a:cxn ang="0">
                  <a:pos x="76" y="17"/>
                </a:cxn>
                <a:cxn ang="0">
                  <a:pos x="78" y="6"/>
                </a:cxn>
                <a:cxn ang="0">
                  <a:pos x="73" y="13"/>
                </a:cxn>
                <a:cxn ang="0">
                  <a:pos x="71" y="25"/>
                </a:cxn>
                <a:cxn ang="0">
                  <a:pos x="67" y="42"/>
                </a:cxn>
                <a:cxn ang="0">
                  <a:pos x="65" y="63"/>
                </a:cxn>
                <a:cxn ang="0">
                  <a:pos x="54" y="55"/>
                </a:cxn>
                <a:cxn ang="0">
                  <a:pos x="42" y="42"/>
                </a:cxn>
                <a:cxn ang="0">
                  <a:pos x="38" y="23"/>
                </a:cxn>
                <a:cxn ang="0">
                  <a:pos x="33" y="9"/>
                </a:cxn>
                <a:cxn ang="0">
                  <a:pos x="14" y="2"/>
                </a:cxn>
                <a:cxn ang="0">
                  <a:pos x="0" y="2"/>
                </a:cxn>
                <a:cxn ang="0">
                  <a:pos x="2" y="11"/>
                </a:cxn>
              </a:cxnLst>
              <a:rect l="0" t="0" r="r" b="b"/>
              <a:pathLst>
                <a:path w="128" h="173">
                  <a:moveTo>
                    <a:pt x="2" y="11"/>
                  </a:moveTo>
                  <a:lnTo>
                    <a:pt x="4" y="9"/>
                  </a:lnTo>
                  <a:lnTo>
                    <a:pt x="10" y="8"/>
                  </a:lnTo>
                  <a:lnTo>
                    <a:pt x="16" y="6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15"/>
                  </a:lnTo>
                  <a:lnTo>
                    <a:pt x="25" y="21"/>
                  </a:lnTo>
                  <a:lnTo>
                    <a:pt x="27" y="28"/>
                  </a:lnTo>
                  <a:lnTo>
                    <a:pt x="27" y="34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7" y="51"/>
                  </a:lnTo>
                  <a:lnTo>
                    <a:pt x="42" y="59"/>
                  </a:lnTo>
                  <a:lnTo>
                    <a:pt x="54" y="68"/>
                  </a:lnTo>
                  <a:lnTo>
                    <a:pt x="63" y="76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3" y="93"/>
                  </a:lnTo>
                  <a:lnTo>
                    <a:pt x="73" y="99"/>
                  </a:lnTo>
                  <a:lnTo>
                    <a:pt x="76" y="106"/>
                  </a:lnTo>
                  <a:lnTo>
                    <a:pt x="76" y="114"/>
                  </a:lnTo>
                  <a:lnTo>
                    <a:pt x="76" y="120"/>
                  </a:lnTo>
                  <a:lnTo>
                    <a:pt x="78" y="125"/>
                  </a:lnTo>
                  <a:lnTo>
                    <a:pt x="80" y="129"/>
                  </a:lnTo>
                  <a:lnTo>
                    <a:pt x="82" y="131"/>
                  </a:lnTo>
                  <a:lnTo>
                    <a:pt x="86" y="137"/>
                  </a:lnTo>
                  <a:lnTo>
                    <a:pt x="94" y="144"/>
                  </a:lnTo>
                  <a:lnTo>
                    <a:pt x="101" y="152"/>
                  </a:lnTo>
                  <a:lnTo>
                    <a:pt x="107" y="158"/>
                  </a:lnTo>
                  <a:lnTo>
                    <a:pt x="113" y="165"/>
                  </a:lnTo>
                  <a:lnTo>
                    <a:pt x="116" y="169"/>
                  </a:lnTo>
                  <a:lnTo>
                    <a:pt x="118" y="173"/>
                  </a:lnTo>
                  <a:lnTo>
                    <a:pt x="128" y="162"/>
                  </a:lnTo>
                  <a:lnTo>
                    <a:pt x="126" y="160"/>
                  </a:lnTo>
                  <a:lnTo>
                    <a:pt x="120" y="156"/>
                  </a:lnTo>
                  <a:lnTo>
                    <a:pt x="113" y="148"/>
                  </a:lnTo>
                  <a:lnTo>
                    <a:pt x="107" y="143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6" y="124"/>
                  </a:lnTo>
                  <a:lnTo>
                    <a:pt x="86" y="124"/>
                  </a:lnTo>
                  <a:lnTo>
                    <a:pt x="84" y="120"/>
                  </a:lnTo>
                  <a:lnTo>
                    <a:pt x="82" y="116"/>
                  </a:lnTo>
                  <a:lnTo>
                    <a:pt x="82" y="108"/>
                  </a:lnTo>
                  <a:lnTo>
                    <a:pt x="82" y="103"/>
                  </a:lnTo>
                  <a:lnTo>
                    <a:pt x="80" y="95"/>
                  </a:lnTo>
                  <a:lnTo>
                    <a:pt x="80" y="89"/>
                  </a:lnTo>
                  <a:lnTo>
                    <a:pt x="80" y="84"/>
                  </a:lnTo>
                  <a:lnTo>
                    <a:pt x="80" y="80"/>
                  </a:lnTo>
                  <a:lnTo>
                    <a:pt x="75" y="72"/>
                  </a:lnTo>
                  <a:lnTo>
                    <a:pt x="75" y="70"/>
                  </a:lnTo>
                  <a:lnTo>
                    <a:pt x="73" y="66"/>
                  </a:lnTo>
                  <a:lnTo>
                    <a:pt x="73" y="55"/>
                  </a:lnTo>
                  <a:lnTo>
                    <a:pt x="73" y="49"/>
                  </a:lnTo>
                  <a:lnTo>
                    <a:pt x="73" y="44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5" y="28"/>
                  </a:lnTo>
                  <a:lnTo>
                    <a:pt x="76" y="17"/>
                  </a:lnTo>
                  <a:lnTo>
                    <a:pt x="78" y="9"/>
                  </a:lnTo>
                  <a:lnTo>
                    <a:pt x="78" y="6"/>
                  </a:lnTo>
                  <a:lnTo>
                    <a:pt x="76" y="8"/>
                  </a:lnTo>
                  <a:lnTo>
                    <a:pt x="73" y="13"/>
                  </a:lnTo>
                  <a:lnTo>
                    <a:pt x="71" y="17"/>
                  </a:lnTo>
                  <a:lnTo>
                    <a:pt x="71" y="25"/>
                  </a:lnTo>
                  <a:lnTo>
                    <a:pt x="67" y="32"/>
                  </a:lnTo>
                  <a:lnTo>
                    <a:pt x="67" y="42"/>
                  </a:lnTo>
                  <a:lnTo>
                    <a:pt x="65" y="51"/>
                  </a:lnTo>
                  <a:lnTo>
                    <a:pt x="65" y="63"/>
                  </a:lnTo>
                  <a:lnTo>
                    <a:pt x="61" y="59"/>
                  </a:lnTo>
                  <a:lnTo>
                    <a:pt x="54" y="55"/>
                  </a:lnTo>
                  <a:lnTo>
                    <a:pt x="46" y="49"/>
                  </a:lnTo>
                  <a:lnTo>
                    <a:pt x="42" y="42"/>
                  </a:lnTo>
                  <a:lnTo>
                    <a:pt x="40" y="30"/>
                  </a:lnTo>
                  <a:lnTo>
                    <a:pt x="38" y="23"/>
                  </a:lnTo>
                  <a:lnTo>
                    <a:pt x="37" y="15"/>
                  </a:lnTo>
                  <a:lnTo>
                    <a:pt x="33" y="9"/>
                  </a:lnTo>
                  <a:lnTo>
                    <a:pt x="25" y="4"/>
                  </a:lnTo>
                  <a:lnTo>
                    <a:pt x="1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911"/>
            <p:cNvSpPr>
              <a:spLocks/>
            </p:cNvSpPr>
            <p:nvPr/>
          </p:nvSpPr>
          <p:spPr bwMode="auto">
            <a:xfrm>
              <a:off x="3736975" y="4538663"/>
              <a:ext cx="34925" cy="2222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40" y="0"/>
                </a:cxn>
                <a:cxn ang="0">
                  <a:pos x="44" y="2"/>
                </a:cxn>
                <a:cxn ang="0">
                  <a:pos x="44" y="9"/>
                </a:cxn>
                <a:cxn ang="0">
                  <a:pos x="40" y="9"/>
                </a:cxn>
                <a:cxn ang="0">
                  <a:pos x="35" y="13"/>
                </a:cxn>
                <a:cxn ang="0">
                  <a:pos x="29" y="17"/>
                </a:cxn>
                <a:cxn ang="0">
                  <a:pos x="21" y="21"/>
                </a:cxn>
                <a:cxn ang="0">
                  <a:pos x="14" y="23"/>
                </a:cxn>
                <a:cxn ang="0">
                  <a:pos x="6" y="26"/>
                </a:cxn>
                <a:cxn ang="0">
                  <a:pos x="2" y="28"/>
                </a:cxn>
                <a:cxn ang="0">
                  <a:pos x="0" y="28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44" h="28">
                  <a:moveTo>
                    <a:pt x="0" y="15"/>
                  </a:moveTo>
                  <a:lnTo>
                    <a:pt x="40" y="0"/>
                  </a:lnTo>
                  <a:lnTo>
                    <a:pt x="44" y="2"/>
                  </a:lnTo>
                  <a:lnTo>
                    <a:pt x="44" y="9"/>
                  </a:lnTo>
                  <a:lnTo>
                    <a:pt x="40" y="9"/>
                  </a:lnTo>
                  <a:lnTo>
                    <a:pt x="35" y="13"/>
                  </a:lnTo>
                  <a:lnTo>
                    <a:pt x="29" y="17"/>
                  </a:lnTo>
                  <a:lnTo>
                    <a:pt x="21" y="21"/>
                  </a:lnTo>
                  <a:lnTo>
                    <a:pt x="14" y="23"/>
                  </a:lnTo>
                  <a:lnTo>
                    <a:pt x="6" y="26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912"/>
            <p:cNvSpPr>
              <a:spLocks/>
            </p:cNvSpPr>
            <p:nvPr/>
          </p:nvSpPr>
          <p:spPr bwMode="auto">
            <a:xfrm>
              <a:off x="3794125" y="4510088"/>
              <a:ext cx="300037" cy="495300"/>
            </a:xfrm>
            <a:custGeom>
              <a:avLst/>
              <a:gdLst/>
              <a:ahLst/>
              <a:cxnLst>
                <a:cxn ang="0">
                  <a:pos x="180" y="30"/>
                </a:cxn>
                <a:cxn ang="0">
                  <a:pos x="150" y="59"/>
                </a:cxn>
                <a:cxn ang="0">
                  <a:pos x="106" y="112"/>
                </a:cxn>
                <a:cxn ang="0">
                  <a:pos x="66" y="184"/>
                </a:cxn>
                <a:cxn ang="0">
                  <a:pos x="57" y="234"/>
                </a:cxn>
                <a:cxn ang="0">
                  <a:pos x="66" y="220"/>
                </a:cxn>
                <a:cxn ang="0">
                  <a:pos x="76" y="195"/>
                </a:cxn>
                <a:cxn ang="0">
                  <a:pos x="104" y="140"/>
                </a:cxn>
                <a:cxn ang="0">
                  <a:pos x="144" y="79"/>
                </a:cxn>
                <a:cxn ang="0">
                  <a:pos x="192" y="34"/>
                </a:cxn>
                <a:cxn ang="0">
                  <a:pos x="214" y="51"/>
                </a:cxn>
                <a:cxn ang="0">
                  <a:pos x="264" y="91"/>
                </a:cxn>
                <a:cxn ang="0">
                  <a:pos x="319" y="137"/>
                </a:cxn>
                <a:cxn ang="0">
                  <a:pos x="353" y="175"/>
                </a:cxn>
                <a:cxn ang="0">
                  <a:pos x="368" y="201"/>
                </a:cxn>
                <a:cxn ang="0">
                  <a:pos x="359" y="220"/>
                </a:cxn>
                <a:cxn ang="0">
                  <a:pos x="334" y="279"/>
                </a:cxn>
                <a:cxn ang="0">
                  <a:pos x="302" y="359"/>
                </a:cxn>
                <a:cxn ang="0">
                  <a:pos x="273" y="426"/>
                </a:cxn>
                <a:cxn ang="0">
                  <a:pos x="262" y="454"/>
                </a:cxn>
                <a:cxn ang="0">
                  <a:pos x="254" y="498"/>
                </a:cxn>
                <a:cxn ang="0">
                  <a:pos x="245" y="545"/>
                </a:cxn>
                <a:cxn ang="0">
                  <a:pos x="233" y="585"/>
                </a:cxn>
                <a:cxn ang="0">
                  <a:pos x="211" y="604"/>
                </a:cxn>
                <a:cxn ang="0">
                  <a:pos x="178" y="614"/>
                </a:cxn>
                <a:cxn ang="0">
                  <a:pos x="146" y="591"/>
                </a:cxn>
                <a:cxn ang="0">
                  <a:pos x="112" y="557"/>
                </a:cxn>
                <a:cxn ang="0">
                  <a:pos x="87" y="524"/>
                </a:cxn>
                <a:cxn ang="0">
                  <a:pos x="53" y="475"/>
                </a:cxn>
                <a:cxn ang="0">
                  <a:pos x="19" y="426"/>
                </a:cxn>
                <a:cxn ang="0">
                  <a:pos x="3" y="405"/>
                </a:cxn>
                <a:cxn ang="0">
                  <a:pos x="7" y="424"/>
                </a:cxn>
                <a:cxn ang="0">
                  <a:pos x="39" y="469"/>
                </a:cxn>
                <a:cxn ang="0">
                  <a:pos x="78" y="524"/>
                </a:cxn>
                <a:cxn ang="0">
                  <a:pos x="104" y="564"/>
                </a:cxn>
                <a:cxn ang="0">
                  <a:pos x="129" y="599"/>
                </a:cxn>
                <a:cxn ang="0">
                  <a:pos x="161" y="621"/>
                </a:cxn>
                <a:cxn ang="0">
                  <a:pos x="194" y="621"/>
                </a:cxn>
                <a:cxn ang="0">
                  <a:pos x="228" y="601"/>
                </a:cxn>
                <a:cxn ang="0">
                  <a:pos x="247" y="574"/>
                </a:cxn>
                <a:cxn ang="0">
                  <a:pos x="256" y="544"/>
                </a:cxn>
                <a:cxn ang="0">
                  <a:pos x="260" y="521"/>
                </a:cxn>
                <a:cxn ang="0">
                  <a:pos x="266" y="488"/>
                </a:cxn>
                <a:cxn ang="0">
                  <a:pos x="273" y="464"/>
                </a:cxn>
                <a:cxn ang="0">
                  <a:pos x="283" y="429"/>
                </a:cxn>
                <a:cxn ang="0">
                  <a:pos x="296" y="391"/>
                </a:cxn>
                <a:cxn ang="0">
                  <a:pos x="325" y="327"/>
                </a:cxn>
                <a:cxn ang="0">
                  <a:pos x="353" y="256"/>
                </a:cxn>
                <a:cxn ang="0">
                  <a:pos x="372" y="215"/>
                </a:cxn>
                <a:cxn ang="0">
                  <a:pos x="378" y="199"/>
                </a:cxn>
                <a:cxn ang="0">
                  <a:pos x="357" y="169"/>
                </a:cxn>
                <a:cxn ang="0">
                  <a:pos x="306" y="116"/>
                </a:cxn>
                <a:cxn ang="0">
                  <a:pos x="247" y="59"/>
                </a:cxn>
                <a:cxn ang="0">
                  <a:pos x="209" y="26"/>
                </a:cxn>
                <a:cxn ang="0">
                  <a:pos x="192" y="0"/>
                </a:cxn>
              </a:cxnLst>
              <a:rect l="0" t="0" r="r" b="b"/>
              <a:pathLst>
                <a:path w="378" h="623">
                  <a:moveTo>
                    <a:pt x="182" y="11"/>
                  </a:moveTo>
                  <a:lnTo>
                    <a:pt x="186" y="26"/>
                  </a:lnTo>
                  <a:lnTo>
                    <a:pt x="184" y="26"/>
                  </a:lnTo>
                  <a:lnTo>
                    <a:pt x="180" y="30"/>
                  </a:lnTo>
                  <a:lnTo>
                    <a:pt x="174" y="34"/>
                  </a:lnTo>
                  <a:lnTo>
                    <a:pt x="169" y="41"/>
                  </a:lnTo>
                  <a:lnTo>
                    <a:pt x="159" y="49"/>
                  </a:lnTo>
                  <a:lnTo>
                    <a:pt x="150" y="59"/>
                  </a:lnTo>
                  <a:lnTo>
                    <a:pt x="138" y="70"/>
                  </a:lnTo>
                  <a:lnTo>
                    <a:pt x="131" y="83"/>
                  </a:lnTo>
                  <a:lnTo>
                    <a:pt x="117" y="97"/>
                  </a:lnTo>
                  <a:lnTo>
                    <a:pt x="106" y="112"/>
                  </a:lnTo>
                  <a:lnTo>
                    <a:pt x="97" y="129"/>
                  </a:lnTo>
                  <a:lnTo>
                    <a:pt x="85" y="146"/>
                  </a:lnTo>
                  <a:lnTo>
                    <a:pt x="74" y="163"/>
                  </a:lnTo>
                  <a:lnTo>
                    <a:pt x="66" y="184"/>
                  </a:lnTo>
                  <a:lnTo>
                    <a:pt x="59" y="203"/>
                  </a:lnTo>
                  <a:lnTo>
                    <a:pt x="53" y="224"/>
                  </a:lnTo>
                  <a:lnTo>
                    <a:pt x="53" y="228"/>
                  </a:lnTo>
                  <a:lnTo>
                    <a:pt x="57" y="234"/>
                  </a:lnTo>
                  <a:lnTo>
                    <a:pt x="59" y="232"/>
                  </a:lnTo>
                  <a:lnTo>
                    <a:pt x="62" y="226"/>
                  </a:lnTo>
                  <a:lnTo>
                    <a:pt x="64" y="220"/>
                  </a:lnTo>
                  <a:lnTo>
                    <a:pt x="66" y="220"/>
                  </a:lnTo>
                  <a:lnTo>
                    <a:pt x="66" y="216"/>
                  </a:lnTo>
                  <a:lnTo>
                    <a:pt x="68" y="213"/>
                  </a:lnTo>
                  <a:lnTo>
                    <a:pt x="70" y="205"/>
                  </a:lnTo>
                  <a:lnTo>
                    <a:pt x="76" y="195"/>
                  </a:lnTo>
                  <a:lnTo>
                    <a:pt x="81" y="182"/>
                  </a:lnTo>
                  <a:lnTo>
                    <a:pt x="87" y="169"/>
                  </a:lnTo>
                  <a:lnTo>
                    <a:pt x="95" y="156"/>
                  </a:lnTo>
                  <a:lnTo>
                    <a:pt x="104" y="140"/>
                  </a:lnTo>
                  <a:lnTo>
                    <a:pt x="112" y="125"/>
                  </a:lnTo>
                  <a:lnTo>
                    <a:pt x="121" y="108"/>
                  </a:lnTo>
                  <a:lnTo>
                    <a:pt x="133" y="93"/>
                  </a:lnTo>
                  <a:lnTo>
                    <a:pt x="144" y="79"/>
                  </a:lnTo>
                  <a:lnTo>
                    <a:pt x="154" y="64"/>
                  </a:lnTo>
                  <a:lnTo>
                    <a:pt x="167" y="53"/>
                  </a:lnTo>
                  <a:lnTo>
                    <a:pt x="178" y="41"/>
                  </a:lnTo>
                  <a:lnTo>
                    <a:pt x="192" y="34"/>
                  </a:lnTo>
                  <a:lnTo>
                    <a:pt x="194" y="34"/>
                  </a:lnTo>
                  <a:lnTo>
                    <a:pt x="197" y="38"/>
                  </a:lnTo>
                  <a:lnTo>
                    <a:pt x="203" y="41"/>
                  </a:lnTo>
                  <a:lnTo>
                    <a:pt x="214" y="51"/>
                  </a:lnTo>
                  <a:lnTo>
                    <a:pt x="224" y="59"/>
                  </a:lnTo>
                  <a:lnTo>
                    <a:pt x="237" y="68"/>
                  </a:lnTo>
                  <a:lnTo>
                    <a:pt x="251" y="79"/>
                  </a:lnTo>
                  <a:lnTo>
                    <a:pt x="264" y="91"/>
                  </a:lnTo>
                  <a:lnTo>
                    <a:pt x="279" y="100"/>
                  </a:lnTo>
                  <a:lnTo>
                    <a:pt x="292" y="114"/>
                  </a:lnTo>
                  <a:lnTo>
                    <a:pt x="306" y="125"/>
                  </a:lnTo>
                  <a:lnTo>
                    <a:pt x="319" y="137"/>
                  </a:lnTo>
                  <a:lnTo>
                    <a:pt x="329" y="146"/>
                  </a:lnTo>
                  <a:lnTo>
                    <a:pt x="340" y="156"/>
                  </a:lnTo>
                  <a:lnTo>
                    <a:pt x="348" y="165"/>
                  </a:lnTo>
                  <a:lnTo>
                    <a:pt x="353" y="175"/>
                  </a:lnTo>
                  <a:lnTo>
                    <a:pt x="359" y="184"/>
                  </a:lnTo>
                  <a:lnTo>
                    <a:pt x="363" y="192"/>
                  </a:lnTo>
                  <a:lnTo>
                    <a:pt x="367" y="197"/>
                  </a:lnTo>
                  <a:lnTo>
                    <a:pt x="368" y="201"/>
                  </a:lnTo>
                  <a:lnTo>
                    <a:pt x="367" y="207"/>
                  </a:lnTo>
                  <a:lnTo>
                    <a:pt x="367" y="211"/>
                  </a:lnTo>
                  <a:lnTo>
                    <a:pt x="363" y="213"/>
                  </a:lnTo>
                  <a:lnTo>
                    <a:pt x="359" y="220"/>
                  </a:lnTo>
                  <a:lnTo>
                    <a:pt x="355" y="230"/>
                  </a:lnTo>
                  <a:lnTo>
                    <a:pt x="351" y="245"/>
                  </a:lnTo>
                  <a:lnTo>
                    <a:pt x="342" y="260"/>
                  </a:lnTo>
                  <a:lnTo>
                    <a:pt x="334" y="279"/>
                  </a:lnTo>
                  <a:lnTo>
                    <a:pt x="327" y="298"/>
                  </a:lnTo>
                  <a:lnTo>
                    <a:pt x="319" y="319"/>
                  </a:lnTo>
                  <a:lnTo>
                    <a:pt x="311" y="340"/>
                  </a:lnTo>
                  <a:lnTo>
                    <a:pt x="302" y="359"/>
                  </a:lnTo>
                  <a:lnTo>
                    <a:pt x="292" y="378"/>
                  </a:lnTo>
                  <a:lnTo>
                    <a:pt x="287" y="397"/>
                  </a:lnTo>
                  <a:lnTo>
                    <a:pt x="279" y="412"/>
                  </a:lnTo>
                  <a:lnTo>
                    <a:pt x="273" y="426"/>
                  </a:lnTo>
                  <a:lnTo>
                    <a:pt x="270" y="435"/>
                  </a:lnTo>
                  <a:lnTo>
                    <a:pt x="268" y="443"/>
                  </a:lnTo>
                  <a:lnTo>
                    <a:pt x="264" y="448"/>
                  </a:lnTo>
                  <a:lnTo>
                    <a:pt x="262" y="454"/>
                  </a:lnTo>
                  <a:lnTo>
                    <a:pt x="260" y="464"/>
                  </a:lnTo>
                  <a:lnTo>
                    <a:pt x="258" y="475"/>
                  </a:lnTo>
                  <a:lnTo>
                    <a:pt x="256" y="485"/>
                  </a:lnTo>
                  <a:lnTo>
                    <a:pt x="254" y="498"/>
                  </a:lnTo>
                  <a:lnTo>
                    <a:pt x="252" y="509"/>
                  </a:lnTo>
                  <a:lnTo>
                    <a:pt x="251" y="523"/>
                  </a:lnTo>
                  <a:lnTo>
                    <a:pt x="247" y="534"/>
                  </a:lnTo>
                  <a:lnTo>
                    <a:pt x="245" y="545"/>
                  </a:lnTo>
                  <a:lnTo>
                    <a:pt x="241" y="557"/>
                  </a:lnTo>
                  <a:lnTo>
                    <a:pt x="239" y="568"/>
                  </a:lnTo>
                  <a:lnTo>
                    <a:pt x="235" y="578"/>
                  </a:lnTo>
                  <a:lnTo>
                    <a:pt x="233" y="585"/>
                  </a:lnTo>
                  <a:lnTo>
                    <a:pt x="230" y="591"/>
                  </a:lnTo>
                  <a:lnTo>
                    <a:pt x="228" y="595"/>
                  </a:lnTo>
                  <a:lnTo>
                    <a:pt x="218" y="601"/>
                  </a:lnTo>
                  <a:lnTo>
                    <a:pt x="211" y="604"/>
                  </a:lnTo>
                  <a:lnTo>
                    <a:pt x="203" y="608"/>
                  </a:lnTo>
                  <a:lnTo>
                    <a:pt x="197" y="610"/>
                  </a:lnTo>
                  <a:lnTo>
                    <a:pt x="188" y="614"/>
                  </a:lnTo>
                  <a:lnTo>
                    <a:pt x="178" y="614"/>
                  </a:lnTo>
                  <a:lnTo>
                    <a:pt x="173" y="610"/>
                  </a:lnTo>
                  <a:lnTo>
                    <a:pt x="163" y="606"/>
                  </a:lnTo>
                  <a:lnTo>
                    <a:pt x="154" y="599"/>
                  </a:lnTo>
                  <a:lnTo>
                    <a:pt x="146" y="591"/>
                  </a:lnTo>
                  <a:lnTo>
                    <a:pt x="136" y="582"/>
                  </a:lnTo>
                  <a:lnTo>
                    <a:pt x="127" y="572"/>
                  </a:lnTo>
                  <a:lnTo>
                    <a:pt x="117" y="564"/>
                  </a:lnTo>
                  <a:lnTo>
                    <a:pt x="112" y="557"/>
                  </a:lnTo>
                  <a:lnTo>
                    <a:pt x="106" y="551"/>
                  </a:lnTo>
                  <a:lnTo>
                    <a:pt x="100" y="544"/>
                  </a:lnTo>
                  <a:lnTo>
                    <a:pt x="93" y="534"/>
                  </a:lnTo>
                  <a:lnTo>
                    <a:pt x="87" y="524"/>
                  </a:lnTo>
                  <a:lnTo>
                    <a:pt x="78" y="513"/>
                  </a:lnTo>
                  <a:lnTo>
                    <a:pt x="68" y="500"/>
                  </a:lnTo>
                  <a:lnTo>
                    <a:pt x="60" y="488"/>
                  </a:lnTo>
                  <a:lnTo>
                    <a:pt x="53" y="475"/>
                  </a:lnTo>
                  <a:lnTo>
                    <a:pt x="41" y="460"/>
                  </a:lnTo>
                  <a:lnTo>
                    <a:pt x="34" y="448"/>
                  </a:lnTo>
                  <a:lnTo>
                    <a:pt x="26" y="435"/>
                  </a:lnTo>
                  <a:lnTo>
                    <a:pt x="19" y="426"/>
                  </a:lnTo>
                  <a:lnTo>
                    <a:pt x="13" y="418"/>
                  </a:lnTo>
                  <a:lnTo>
                    <a:pt x="9" y="410"/>
                  </a:lnTo>
                  <a:lnTo>
                    <a:pt x="7" y="407"/>
                  </a:lnTo>
                  <a:lnTo>
                    <a:pt x="3" y="405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3" y="418"/>
                  </a:lnTo>
                  <a:lnTo>
                    <a:pt x="7" y="424"/>
                  </a:lnTo>
                  <a:lnTo>
                    <a:pt x="15" y="433"/>
                  </a:lnTo>
                  <a:lnTo>
                    <a:pt x="22" y="445"/>
                  </a:lnTo>
                  <a:lnTo>
                    <a:pt x="30" y="456"/>
                  </a:lnTo>
                  <a:lnTo>
                    <a:pt x="39" y="469"/>
                  </a:lnTo>
                  <a:lnTo>
                    <a:pt x="51" y="485"/>
                  </a:lnTo>
                  <a:lnTo>
                    <a:pt x="60" y="498"/>
                  </a:lnTo>
                  <a:lnTo>
                    <a:pt x="68" y="511"/>
                  </a:lnTo>
                  <a:lnTo>
                    <a:pt x="78" y="524"/>
                  </a:lnTo>
                  <a:lnTo>
                    <a:pt x="87" y="538"/>
                  </a:lnTo>
                  <a:lnTo>
                    <a:pt x="93" y="545"/>
                  </a:lnTo>
                  <a:lnTo>
                    <a:pt x="98" y="557"/>
                  </a:lnTo>
                  <a:lnTo>
                    <a:pt x="104" y="564"/>
                  </a:lnTo>
                  <a:lnTo>
                    <a:pt x="108" y="570"/>
                  </a:lnTo>
                  <a:lnTo>
                    <a:pt x="112" y="578"/>
                  </a:lnTo>
                  <a:lnTo>
                    <a:pt x="119" y="589"/>
                  </a:lnTo>
                  <a:lnTo>
                    <a:pt x="129" y="599"/>
                  </a:lnTo>
                  <a:lnTo>
                    <a:pt x="140" y="610"/>
                  </a:lnTo>
                  <a:lnTo>
                    <a:pt x="146" y="614"/>
                  </a:lnTo>
                  <a:lnTo>
                    <a:pt x="154" y="620"/>
                  </a:lnTo>
                  <a:lnTo>
                    <a:pt x="161" y="621"/>
                  </a:lnTo>
                  <a:lnTo>
                    <a:pt x="169" y="623"/>
                  </a:lnTo>
                  <a:lnTo>
                    <a:pt x="176" y="623"/>
                  </a:lnTo>
                  <a:lnTo>
                    <a:pt x="186" y="623"/>
                  </a:lnTo>
                  <a:lnTo>
                    <a:pt x="194" y="621"/>
                  </a:lnTo>
                  <a:lnTo>
                    <a:pt x="205" y="620"/>
                  </a:lnTo>
                  <a:lnTo>
                    <a:pt x="213" y="614"/>
                  </a:lnTo>
                  <a:lnTo>
                    <a:pt x="222" y="608"/>
                  </a:lnTo>
                  <a:lnTo>
                    <a:pt x="228" y="601"/>
                  </a:lnTo>
                  <a:lnTo>
                    <a:pt x="233" y="595"/>
                  </a:lnTo>
                  <a:lnTo>
                    <a:pt x="239" y="587"/>
                  </a:lnTo>
                  <a:lnTo>
                    <a:pt x="243" y="580"/>
                  </a:lnTo>
                  <a:lnTo>
                    <a:pt x="247" y="574"/>
                  </a:lnTo>
                  <a:lnTo>
                    <a:pt x="252" y="566"/>
                  </a:lnTo>
                  <a:lnTo>
                    <a:pt x="252" y="559"/>
                  </a:lnTo>
                  <a:lnTo>
                    <a:pt x="256" y="551"/>
                  </a:lnTo>
                  <a:lnTo>
                    <a:pt x="256" y="544"/>
                  </a:lnTo>
                  <a:lnTo>
                    <a:pt x="258" y="538"/>
                  </a:lnTo>
                  <a:lnTo>
                    <a:pt x="258" y="530"/>
                  </a:lnTo>
                  <a:lnTo>
                    <a:pt x="258" y="524"/>
                  </a:lnTo>
                  <a:lnTo>
                    <a:pt x="260" y="521"/>
                  </a:lnTo>
                  <a:lnTo>
                    <a:pt x="262" y="517"/>
                  </a:lnTo>
                  <a:lnTo>
                    <a:pt x="262" y="505"/>
                  </a:lnTo>
                  <a:lnTo>
                    <a:pt x="264" y="496"/>
                  </a:lnTo>
                  <a:lnTo>
                    <a:pt x="266" y="488"/>
                  </a:lnTo>
                  <a:lnTo>
                    <a:pt x="268" y="483"/>
                  </a:lnTo>
                  <a:lnTo>
                    <a:pt x="270" y="475"/>
                  </a:lnTo>
                  <a:lnTo>
                    <a:pt x="271" y="469"/>
                  </a:lnTo>
                  <a:lnTo>
                    <a:pt x="273" y="464"/>
                  </a:lnTo>
                  <a:lnTo>
                    <a:pt x="275" y="456"/>
                  </a:lnTo>
                  <a:lnTo>
                    <a:pt x="277" y="448"/>
                  </a:lnTo>
                  <a:lnTo>
                    <a:pt x="279" y="443"/>
                  </a:lnTo>
                  <a:lnTo>
                    <a:pt x="283" y="429"/>
                  </a:lnTo>
                  <a:lnTo>
                    <a:pt x="287" y="420"/>
                  </a:lnTo>
                  <a:lnTo>
                    <a:pt x="289" y="414"/>
                  </a:lnTo>
                  <a:lnTo>
                    <a:pt x="292" y="405"/>
                  </a:lnTo>
                  <a:lnTo>
                    <a:pt x="296" y="391"/>
                  </a:lnTo>
                  <a:lnTo>
                    <a:pt x="302" y="376"/>
                  </a:lnTo>
                  <a:lnTo>
                    <a:pt x="310" y="361"/>
                  </a:lnTo>
                  <a:lnTo>
                    <a:pt x="317" y="344"/>
                  </a:lnTo>
                  <a:lnTo>
                    <a:pt x="325" y="327"/>
                  </a:lnTo>
                  <a:lnTo>
                    <a:pt x="332" y="310"/>
                  </a:lnTo>
                  <a:lnTo>
                    <a:pt x="340" y="291"/>
                  </a:lnTo>
                  <a:lnTo>
                    <a:pt x="348" y="273"/>
                  </a:lnTo>
                  <a:lnTo>
                    <a:pt x="353" y="256"/>
                  </a:lnTo>
                  <a:lnTo>
                    <a:pt x="361" y="243"/>
                  </a:lnTo>
                  <a:lnTo>
                    <a:pt x="367" y="230"/>
                  </a:lnTo>
                  <a:lnTo>
                    <a:pt x="370" y="220"/>
                  </a:lnTo>
                  <a:lnTo>
                    <a:pt x="372" y="215"/>
                  </a:lnTo>
                  <a:lnTo>
                    <a:pt x="374" y="215"/>
                  </a:lnTo>
                  <a:lnTo>
                    <a:pt x="376" y="209"/>
                  </a:lnTo>
                  <a:lnTo>
                    <a:pt x="378" y="205"/>
                  </a:lnTo>
                  <a:lnTo>
                    <a:pt x="378" y="199"/>
                  </a:lnTo>
                  <a:lnTo>
                    <a:pt x="374" y="190"/>
                  </a:lnTo>
                  <a:lnTo>
                    <a:pt x="372" y="184"/>
                  </a:lnTo>
                  <a:lnTo>
                    <a:pt x="367" y="178"/>
                  </a:lnTo>
                  <a:lnTo>
                    <a:pt x="357" y="169"/>
                  </a:lnTo>
                  <a:lnTo>
                    <a:pt x="348" y="157"/>
                  </a:lnTo>
                  <a:lnTo>
                    <a:pt x="334" y="144"/>
                  </a:lnTo>
                  <a:lnTo>
                    <a:pt x="321" y="131"/>
                  </a:lnTo>
                  <a:lnTo>
                    <a:pt x="306" y="116"/>
                  </a:lnTo>
                  <a:lnTo>
                    <a:pt x="292" y="102"/>
                  </a:lnTo>
                  <a:lnTo>
                    <a:pt x="275" y="87"/>
                  </a:lnTo>
                  <a:lnTo>
                    <a:pt x="262" y="74"/>
                  </a:lnTo>
                  <a:lnTo>
                    <a:pt x="247" y="59"/>
                  </a:lnTo>
                  <a:lnTo>
                    <a:pt x="233" y="49"/>
                  </a:lnTo>
                  <a:lnTo>
                    <a:pt x="222" y="38"/>
                  </a:lnTo>
                  <a:lnTo>
                    <a:pt x="214" y="30"/>
                  </a:lnTo>
                  <a:lnTo>
                    <a:pt x="209" y="26"/>
                  </a:lnTo>
                  <a:lnTo>
                    <a:pt x="207" y="24"/>
                  </a:lnTo>
                  <a:lnTo>
                    <a:pt x="195" y="21"/>
                  </a:lnTo>
                  <a:lnTo>
                    <a:pt x="192" y="22"/>
                  </a:lnTo>
                  <a:lnTo>
                    <a:pt x="192" y="0"/>
                  </a:lnTo>
                  <a:lnTo>
                    <a:pt x="182" y="11"/>
                  </a:lnTo>
                  <a:lnTo>
                    <a:pt x="182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913"/>
            <p:cNvSpPr>
              <a:spLocks/>
            </p:cNvSpPr>
            <p:nvPr/>
          </p:nvSpPr>
          <p:spPr bwMode="auto">
            <a:xfrm>
              <a:off x="4035425" y="4659313"/>
              <a:ext cx="19050" cy="142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7" y="2"/>
                </a:cxn>
                <a:cxn ang="0">
                  <a:pos x="4" y="9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6" y="15"/>
                </a:cxn>
                <a:cxn ang="0">
                  <a:pos x="9" y="11"/>
                </a:cxn>
                <a:cxn ang="0">
                  <a:pos x="13" y="7"/>
                </a:cxn>
                <a:cxn ang="0">
                  <a:pos x="19" y="7"/>
                </a:cxn>
                <a:cxn ang="0">
                  <a:pos x="23" y="7"/>
                </a:cxn>
                <a:cxn ang="0">
                  <a:pos x="25" y="6"/>
                </a:cxn>
                <a:cxn ang="0">
                  <a:pos x="23" y="2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5" h="19">
                  <a:moveTo>
                    <a:pt x="11" y="0"/>
                  </a:moveTo>
                  <a:lnTo>
                    <a:pt x="7" y="2"/>
                  </a:lnTo>
                  <a:lnTo>
                    <a:pt x="4" y="9"/>
                  </a:lnTo>
                  <a:lnTo>
                    <a:pt x="0" y="15"/>
                  </a:lnTo>
                  <a:lnTo>
                    <a:pt x="4" y="19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3" y="7"/>
                  </a:lnTo>
                  <a:lnTo>
                    <a:pt x="19" y="7"/>
                  </a:lnTo>
                  <a:lnTo>
                    <a:pt x="23" y="7"/>
                  </a:lnTo>
                  <a:lnTo>
                    <a:pt x="25" y="6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914"/>
            <p:cNvSpPr>
              <a:spLocks/>
            </p:cNvSpPr>
            <p:nvPr/>
          </p:nvSpPr>
          <p:spPr bwMode="auto">
            <a:xfrm>
              <a:off x="3792537" y="4703763"/>
              <a:ext cx="68262" cy="92075"/>
            </a:xfrm>
            <a:custGeom>
              <a:avLst/>
              <a:gdLst/>
              <a:ahLst/>
              <a:cxnLst>
                <a:cxn ang="0">
                  <a:pos x="85" y="36"/>
                </a:cxn>
                <a:cxn ang="0">
                  <a:pos x="85" y="32"/>
                </a:cxn>
                <a:cxn ang="0">
                  <a:pos x="83" y="30"/>
                </a:cxn>
                <a:cxn ang="0">
                  <a:pos x="80" y="23"/>
                </a:cxn>
                <a:cxn ang="0">
                  <a:pos x="76" y="17"/>
                </a:cxn>
                <a:cxn ang="0">
                  <a:pos x="72" y="11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4" y="0"/>
                </a:cxn>
                <a:cxn ang="0">
                  <a:pos x="61" y="2"/>
                </a:cxn>
                <a:cxn ang="0">
                  <a:pos x="53" y="10"/>
                </a:cxn>
                <a:cxn ang="0">
                  <a:pos x="45" y="13"/>
                </a:cxn>
                <a:cxn ang="0">
                  <a:pos x="41" y="21"/>
                </a:cxn>
                <a:cxn ang="0">
                  <a:pos x="36" y="27"/>
                </a:cxn>
                <a:cxn ang="0">
                  <a:pos x="30" y="36"/>
                </a:cxn>
                <a:cxn ang="0">
                  <a:pos x="22" y="42"/>
                </a:cxn>
                <a:cxn ang="0">
                  <a:pos x="19" y="48"/>
                </a:cxn>
                <a:cxn ang="0">
                  <a:pos x="13" y="55"/>
                </a:cxn>
                <a:cxn ang="0">
                  <a:pos x="9" y="63"/>
                </a:cxn>
                <a:cxn ang="0">
                  <a:pos x="2" y="72"/>
                </a:cxn>
                <a:cxn ang="0">
                  <a:pos x="0" y="82"/>
                </a:cxn>
                <a:cxn ang="0">
                  <a:pos x="2" y="91"/>
                </a:cxn>
                <a:cxn ang="0">
                  <a:pos x="9" y="103"/>
                </a:cxn>
                <a:cxn ang="0">
                  <a:pos x="17" y="110"/>
                </a:cxn>
                <a:cxn ang="0">
                  <a:pos x="21" y="116"/>
                </a:cxn>
                <a:cxn ang="0">
                  <a:pos x="24" y="112"/>
                </a:cxn>
                <a:cxn ang="0">
                  <a:pos x="11" y="78"/>
                </a:cxn>
                <a:cxn ang="0">
                  <a:pos x="13" y="76"/>
                </a:cxn>
                <a:cxn ang="0">
                  <a:pos x="19" y="69"/>
                </a:cxn>
                <a:cxn ang="0">
                  <a:pos x="24" y="57"/>
                </a:cxn>
                <a:cxn ang="0">
                  <a:pos x="36" y="48"/>
                </a:cxn>
                <a:cxn ang="0">
                  <a:pos x="43" y="34"/>
                </a:cxn>
                <a:cxn ang="0">
                  <a:pos x="53" y="25"/>
                </a:cxn>
                <a:cxn ang="0">
                  <a:pos x="59" y="17"/>
                </a:cxn>
                <a:cxn ang="0">
                  <a:pos x="64" y="15"/>
                </a:cxn>
                <a:cxn ang="0">
                  <a:pos x="66" y="17"/>
                </a:cxn>
                <a:cxn ang="0">
                  <a:pos x="74" y="27"/>
                </a:cxn>
                <a:cxn ang="0">
                  <a:pos x="80" y="36"/>
                </a:cxn>
                <a:cxn ang="0">
                  <a:pos x="83" y="40"/>
                </a:cxn>
                <a:cxn ang="0">
                  <a:pos x="85" y="36"/>
                </a:cxn>
                <a:cxn ang="0">
                  <a:pos x="85" y="36"/>
                </a:cxn>
              </a:cxnLst>
              <a:rect l="0" t="0" r="r" b="b"/>
              <a:pathLst>
                <a:path w="85" h="116">
                  <a:moveTo>
                    <a:pt x="85" y="36"/>
                  </a:moveTo>
                  <a:lnTo>
                    <a:pt x="85" y="32"/>
                  </a:lnTo>
                  <a:lnTo>
                    <a:pt x="83" y="30"/>
                  </a:lnTo>
                  <a:lnTo>
                    <a:pt x="80" y="23"/>
                  </a:lnTo>
                  <a:lnTo>
                    <a:pt x="76" y="17"/>
                  </a:lnTo>
                  <a:lnTo>
                    <a:pt x="72" y="11"/>
                  </a:lnTo>
                  <a:lnTo>
                    <a:pt x="68" y="6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1" y="2"/>
                  </a:lnTo>
                  <a:lnTo>
                    <a:pt x="53" y="10"/>
                  </a:lnTo>
                  <a:lnTo>
                    <a:pt x="45" y="13"/>
                  </a:lnTo>
                  <a:lnTo>
                    <a:pt x="41" y="21"/>
                  </a:lnTo>
                  <a:lnTo>
                    <a:pt x="36" y="27"/>
                  </a:lnTo>
                  <a:lnTo>
                    <a:pt x="30" y="36"/>
                  </a:lnTo>
                  <a:lnTo>
                    <a:pt x="22" y="42"/>
                  </a:lnTo>
                  <a:lnTo>
                    <a:pt x="19" y="48"/>
                  </a:lnTo>
                  <a:lnTo>
                    <a:pt x="13" y="55"/>
                  </a:lnTo>
                  <a:lnTo>
                    <a:pt x="9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9" y="103"/>
                  </a:lnTo>
                  <a:lnTo>
                    <a:pt x="17" y="110"/>
                  </a:lnTo>
                  <a:lnTo>
                    <a:pt x="21" y="116"/>
                  </a:lnTo>
                  <a:lnTo>
                    <a:pt x="24" y="112"/>
                  </a:lnTo>
                  <a:lnTo>
                    <a:pt x="11" y="78"/>
                  </a:lnTo>
                  <a:lnTo>
                    <a:pt x="13" y="76"/>
                  </a:lnTo>
                  <a:lnTo>
                    <a:pt x="19" y="69"/>
                  </a:lnTo>
                  <a:lnTo>
                    <a:pt x="24" y="57"/>
                  </a:lnTo>
                  <a:lnTo>
                    <a:pt x="36" y="48"/>
                  </a:lnTo>
                  <a:lnTo>
                    <a:pt x="43" y="34"/>
                  </a:lnTo>
                  <a:lnTo>
                    <a:pt x="53" y="25"/>
                  </a:lnTo>
                  <a:lnTo>
                    <a:pt x="59" y="17"/>
                  </a:lnTo>
                  <a:lnTo>
                    <a:pt x="64" y="15"/>
                  </a:lnTo>
                  <a:lnTo>
                    <a:pt x="66" y="17"/>
                  </a:lnTo>
                  <a:lnTo>
                    <a:pt x="74" y="27"/>
                  </a:lnTo>
                  <a:lnTo>
                    <a:pt x="80" y="36"/>
                  </a:lnTo>
                  <a:lnTo>
                    <a:pt x="83" y="40"/>
                  </a:lnTo>
                  <a:lnTo>
                    <a:pt x="85" y="36"/>
                  </a:lnTo>
                  <a:lnTo>
                    <a:pt x="85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915"/>
            <p:cNvSpPr>
              <a:spLocks/>
            </p:cNvSpPr>
            <p:nvPr/>
          </p:nvSpPr>
          <p:spPr bwMode="auto">
            <a:xfrm>
              <a:off x="3790950" y="4719638"/>
              <a:ext cx="150812" cy="163513"/>
            </a:xfrm>
            <a:custGeom>
              <a:avLst/>
              <a:gdLst/>
              <a:ahLst/>
              <a:cxnLst>
                <a:cxn ang="0">
                  <a:pos x="2" y="125"/>
                </a:cxn>
                <a:cxn ang="0">
                  <a:pos x="7" y="116"/>
                </a:cxn>
                <a:cxn ang="0">
                  <a:pos x="17" y="99"/>
                </a:cxn>
                <a:cxn ang="0">
                  <a:pos x="30" y="80"/>
                </a:cxn>
                <a:cxn ang="0">
                  <a:pos x="45" y="59"/>
                </a:cxn>
                <a:cxn ang="0">
                  <a:pos x="61" y="38"/>
                </a:cxn>
                <a:cxn ang="0">
                  <a:pos x="76" y="19"/>
                </a:cxn>
                <a:cxn ang="0">
                  <a:pos x="91" y="6"/>
                </a:cxn>
                <a:cxn ang="0">
                  <a:pos x="101" y="2"/>
                </a:cxn>
                <a:cxn ang="0">
                  <a:pos x="106" y="0"/>
                </a:cxn>
                <a:cxn ang="0">
                  <a:pos x="104" y="9"/>
                </a:cxn>
                <a:cxn ang="0">
                  <a:pos x="165" y="156"/>
                </a:cxn>
                <a:cxn ang="0">
                  <a:pos x="175" y="158"/>
                </a:cxn>
                <a:cxn ang="0">
                  <a:pos x="186" y="165"/>
                </a:cxn>
                <a:cxn ang="0">
                  <a:pos x="190" y="173"/>
                </a:cxn>
                <a:cxn ang="0">
                  <a:pos x="182" y="171"/>
                </a:cxn>
                <a:cxn ang="0">
                  <a:pos x="171" y="165"/>
                </a:cxn>
                <a:cxn ang="0">
                  <a:pos x="171" y="169"/>
                </a:cxn>
                <a:cxn ang="0">
                  <a:pos x="178" y="183"/>
                </a:cxn>
                <a:cxn ang="0">
                  <a:pos x="184" y="196"/>
                </a:cxn>
                <a:cxn ang="0">
                  <a:pos x="186" y="203"/>
                </a:cxn>
                <a:cxn ang="0">
                  <a:pos x="177" y="202"/>
                </a:cxn>
                <a:cxn ang="0">
                  <a:pos x="171" y="190"/>
                </a:cxn>
                <a:cxn ang="0">
                  <a:pos x="161" y="169"/>
                </a:cxn>
                <a:cxn ang="0">
                  <a:pos x="148" y="141"/>
                </a:cxn>
                <a:cxn ang="0">
                  <a:pos x="133" y="108"/>
                </a:cxn>
                <a:cxn ang="0">
                  <a:pos x="116" y="76"/>
                </a:cxn>
                <a:cxn ang="0">
                  <a:pos x="102" y="48"/>
                </a:cxn>
                <a:cxn ang="0">
                  <a:pos x="95" y="28"/>
                </a:cxn>
                <a:cxn ang="0">
                  <a:pos x="91" y="21"/>
                </a:cxn>
                <a:cxn ang="0">
                  <a:pos x="82" y="30"/>
                </a:cxn>
                <a:cxn ang="0">
                  <a:pos x="72" y="40"/>
                </a:cxn>
                <a:cxn ang="0">
                  <a:pos x="61" y="55"/>
                </a:cxn>
                <a:cxn ang="0">
                  <a:pos x="45" y="70"/>
                </a:cxn>
                <a:cxn ang="0">
                  <a:pos x="34" y="89"/>
                </a:cxn>
                <a:cxn ang="0">
                  <a:pos x="21" y="110"/>
                </a:cxn>
                <a:cxn ang="0">
                  <a:pos x="11" y="131"/>
                </a:cxn>
                <a:cxn ang="0">
                  <a:pos x="4" y="135"/>
                </a:cxn>
                <a:cxn ang="0">
                  <a:pos x="2" y="129"/>
                </a:cxn>
              </a:cxnLst>
              <a:rect l="0" t="0" r="r" b="b"/>
              <a:pathLst>
                <a:path w="190" h="205">
                  <a:moveTo>
                    <a:pt x="2" y="129"/>
                  </a:moveTo>
                  <a:lnTo>
                    <a:pt x="2" y="125"/>
                  </a:lnTo>
                  <a:lnTo>
                    <a:pt x="4" y="122"/>
                  </a:lnTo>
                  <a:lnTo>
                    <a:pt x="7" y="116"/>
                  </a:lnTo>
                  <a:lnTo>
                    <a:pt x="11" y="108"/>
                  </a:lnTo>
                  <a:lnTo>
                    <a:pt x="17" y="99"/>
                  </a:lnTo>
                  <a:lnTo>
                    <a:pt x="23" y="91"/>
                  </a:lnTo>
                  <a:lnTo>
                    <a:pt x="30" y="80"/>
                  </a:lnTo>
                  <a:lnTo>
                    <a:pt x="38" y="70"/>
                  </a:lnTo>
                  <a:lnTo>
                    <a:pt x="45" y="59"/>
                  </a:lnTo>
                  <a:lnTo>
                    <a:pt x="51" y="49"/>
                  </a:lnTo>
                  <a:lnTo>
                    <a:pt x="61" y="38"/>
                  </a:lnTo>
                  <a:lnTo>
                    <a:pt x="68" y="30"/>
                  </a:lnTo>
                  <a:lnTo>
                    <a:pt x="76" y="19"/>
                  </a:lnTo>
                  <a:lnTo>
                    <a:pt x="83" y="11"/>
                  </a:lnTo>
                  <a:lnTo>
                    <a:pt x="91" y="6"/>
                  </a:lnTo>
                  <a:lnTo>
                    <a:pt x="99" y="2"/>
                  </a:lnTo>
                  <a:lnTo>
                    <a:pt x="101" y="2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08" y="2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165" y="156"/>
                  </a:lnTo>
                  <a:lnTo>
                    <a:pt x="167" y="156"/>
                  </a:lnTo>
                  <a:lnTo>
                    <a:pt x="175" y="158"/>
                  </a:lnTo>
                  <a:lnTo>
                    <a:pt x="180" y="160"/>
                  </a:lnTo>
                  <a:lnTo>
                    <a:pt x="186" y="165"/>
                  </a:lnTo>
                  <a:lnTo>
                    <a:pt x="188" y="169"/>
                  </a:lnTo>
                  <a:lnTo>
                    <a:pt x="190" y="173"/>
                  </a:lnTo>
                  <a:lnTo>
                    <a:pt x="190" y="175"/>
                  </a:lnTo>
                  <a:lnTo>
                    <a:pt x="182" y="171"/>
                  </a:lnTo>
                  <a:lnTo>
                    <a:pt x="177" y="169"/>
                  </a:lnTo>
                  <a:lnTo>
                    <a:pt x="171" y="165"/>
                  </a:lnTo>
                  <a:lnTo>
                    <a:pt x="167" y="165"/>
                  </a:lnTo>
                  <a:lnTo>
                    <a:pt x="171" y="169"/>
                  </a:lnTo>
                  <a:lnTo>
                    <a:pt x="175" y="175"/>
                  </a:lnTo>
                  <a:lnTo>
                    <a:pt x="178" y="183"/>
                  </a:lnTo>
                  <a:lnTo>
                    <a:pt x="180" y="188"/>
                  </a:lnTo>
                  <a:lnTo>
                    <a:pt x="184" y="196"/>
                  </a:lnTo>
                  <a:lnTo>
                    <a:pt x="186" y="200"/>
                  </a:lnTo>
                  <a:lnTo>
                    <a:pt x="186" y="203"/>
                  </a:lnTo>
                  <a:lnTo>
                    <a:pt x="180" y="205"/>
                  </a:lnTo>
                  <a:lnTo>
                    <a:pt x="177" y="202"/>
                  </a:lnTo>
                  <a:lnTo>
                    <a:pt x="175" y="198"/>
                  </a:lnTo>
                  <a:lnTo>
                    <a:pt x="171" y="190"/>
                  </a:lnTo>
                  <a:lnTo>
                    <a:pt x="167" y="181"/>
                  </a:lnTo>
                  <a:lnTo>
                    <a:pt x="161" y="169"/>
                  </a:lnTo>
                  <a:lnTo>
                    <a:pt x="156" y="154"/>
                  </a:lnTo>
                  <a:lnTo>
                    <a:pt x="148" y="141"/>
                  </a:lnTo>
                  <a:lnTo>
                    <a:pt x="140" y="124"/>
                  </a:lnTo>
                  <a:lnTo>
                    <a:pt x="133" y="108"/>
                  </a:lnTo>
                  <a:lnTo>
                    <a:pt x="125" y="91"/>
                  </a:lnTo>
                  <a:lnTo>
                    <a:pt x="116" y="76"/>
                  </a:lnTo>
                  <a:lnTo>
                    <a:pt x="110" y="61"/>
                  </a:lnTo>
                  <a:lnTo>
                    <a:pt x="102" y="48"/>
                  </a:lnTo>
                  <a:lnTo>
                    <a:pt x="97" y="36"/>
                  </a:lnTo>
                  <a:lnTo>
                    <a:pt x="95" y="28"/>
                  </a:lnTo>
                  <a:lnTo>
                    <a:pt x="91" y="23"/>
                  </a:lnTo>
                  <a:lnTo>
                    <a:pt x="91" y="21"/>
                  </a:lnTo>
                  <a:lnTo>
                    <a:pt x="87" y="23"/>
                  </a:lnTo>
                  <a:lnTo>
                    <a:pt x="82" y="30"/>
                  </a:lnTo>
                  <a:lnTo>
                    <a:pt x="76" y="32"/>
                  </a:lnTo>
                  <a:lnTo>
                    <a:pt x="72" y="40"/>
                  </a:lnTo>
                  <a:lnTo>
                    <a:pt x="66" y="46"/>
                  </a:lnTo>
                  <a:lnTo>
                    <a:pt x="61" y="55"/>
                  </a:lnTo>
                  <a:lnTo>
                    <a:pt x="53" y="61"/>
                  </a:lnTo>
                  <a:lnTo>
                    <a:pt x="45" y="70"/>
                  </a:lnTo>
                  <a:lnTo>
                    <a:pt x="40" y="80"/>
                  </a:lnTo>
                  <a:lnTo>
                    <a:pt x="34" y="89"/>
                  </a:lnTo>
                  <a:lnTo>
                    <a:pt x="26" y="99"/>
                  </a:lnTo>
                  <a:lnTo>
                    <a:pt x="21" y="110"/>
                  </a:lnTo>
                  <a:lnTo>
                    <a:pt x="15" y="120"/>
                  </a:lnTo>
                  <a:lnTo>
                    <a:pt x="11" y="131"/>
                  </a:lnTo>
                  <a:lnTo>
                    <a:pt x="9" y="133"/>
                  </a:lnTo>
                  <a:lnTo>
                    <a:pt x="4" y="135"/>
                  </a:lnTo>
                  <a:lnTo>
                    <a:pt x="0" y="131"/>
                  </a:lnTo>
                  <a:lnTo>
                    <a:pt x="2" y="129"/>
                  </a:lnTo>
                  <a:lnTo>
                    <a:pt x="2" y="1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916"/>
            <p:cNvSpPr>
              <a:spLocks/>
            </p:cNvSpPr>
            <p:nvPr/>
          </p:nvSpPr>
          <p:spPr bwMode="auto">
            <a:xfrm>
              <a:off x="3806825" y="4826001"/>
              <a:ext cx="25400" cy="34925"/>
            </a:xfrm>
            <a:custGeom>
              <a:avLst/>
              <a:gdLst/>
              <a:ahLst/>
              <a:cxnLst>
                <a:cxn ang="0">
                  <a:pos x="5" y="19"/>
                </a:cxn>
                <a:cxn ang="0">
                  <a:pos x="5" y="15"/>
                </a:cxn>
                <a:cxn ang="0">
                  <a:pos x="9" y="11"/>
                </a:cxn>
                <a:cxn ang="0">
                  <a:pos x="13" y="11"/>
                </a:cxn>
                <a:cxn ang="0">
                  <a:pos x="19" y="15"/>
                </a:cxn>
                <a:cxn ang="0">
                  <a:pos x="22" y="23"/>
                </a:cxn>
                <a:cxn ang="0">
                  <a:pos x="24" y="32"/>
                </a:cxn>
                <a:cxn ang="0">
                  <a:pos x="22" y="36"/>
                </a:cxn>
                <a:cxn ang="0">
                  <a:pos x="21" y="38"/>
                </a:cxn>
                <a:cxn ang="0">
                  <a:pos x="17" y="36"/>
                </a:cxn>
                <a:cxn ang="0">
                  <a:pos x="15" y="38"/>
                </a:cxn>
                <a:cxn ang="0">
                  <a:pos x="17" y="44"/>
                </a:cxn>
                <a:cxn ang="0">
                  <a:pos x="22" y="46"/>
                </a:cxn>
                <a:cxn ang="0">
                  <a:pos x="26" y="46"/>
                </a:cxn>
                <a:cxn ang="0">
                  <a:pos x="30" y="46"/>
                </a:cxn>
                <a:cxn ang="0">
                  <a:pos x="32" y="40"/>
                </a:cxn>
                <a:cxn ang="0">
                  <a:pos x="32" y="32"/>
                </a:cxn>
                <a:cxn ang="0">
                  <a:pos x="28" y="21"/>
                </a:cxn>
                <a:cxn ang="0">
                  <a:pos x="24" y="11"/>
                </a:cxn>
                <a:cxn ang="0">
                  <a:pos x="19" y="2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10"/>
                </a:cxn>
                <a:cxn ang="0">
                  <a:pos x="2" y="17"/>
                </a:cxn>
                <a:cxn ang="0">
                  <a:pos x="5" y="19"/>
                </a:cxn>
                <a:cxn ang="0">
                  <a:pos x="5" y="19"/>
                </a:cxn>
              </a:cxnLst>
              <a:rect l="0" t="0" r="r" b="b"/>
              <a:pathLst>
                <a:path w="32" h="46">
                  <a:moveTo>
                    <a:pt x="5" y="19"/>
                  </a:moveTo>
                  <a:lnTo>
                    <a:pt x="5" y="15"/>
                  </a:lnTo>
                  <a:lnTo>
                    <a:pt x="9" y="11"/>
                  </a:lnTo>
                  <a:lnTo>
                    <a:pt x="13" y="11"/>
                  </a:lnTo>
                  <a:lnTo>
                    <a:pt x="19" y="15"/>
                  </a:lnTo>
                  <a:lnTo>
                    <a:pt x="22" y="23"/>
                  </a:lnTo>
                  <a:lnTo>
                    <a:pt x="24" y="32"/>
                  </a:lnTo>
                  <a:lnTo>
                    <a:pt x="22" y="36"/>
                  </a:lnTo>
                  <a:lnTo>
                    <a:pt x="21" y="38"/>
                  </a:lnTo>
                  <a:lnTo>
                    <a:pt x="17" y="36"/>
                  </a:lnTo>
                  <a:lnTo>
                    <a:pt x="15" y="38"/>
                  </a:lnTo>
                  <a:lnTo>
                    <a:pt x="17" y="44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28" y="21"/>
                  </a:lnTo>
                  <a:lnTo>
                    <a:pt x="24" y="11"/>
                  </a:lnTo>
                  <a:lnTo>
                    <a:pt x="19" y="2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917"/>
            <p:cNvSpPr>
              <a:spLocks/>
            </p:cNvSpPr>
            <p:nvPr/>
          </p:nvSpPr>
          <p:spPr bwMode="auto">
            <a:xfrm>
              <a:off x="3806825" y="4833938"/>
              <a:ext cx="17462" cy="23813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2"/>
                </a:cxn>
                <a:cxn ang="0">
                  <a:pos x="7" y="6"/>
                </a:cxn>
                <a:cxn ang="0">
                  <a:pos x="9" y="12"/>
                </a:cxn>
                <a:cxn ang="0">
                  <a:pos x="13" y="18"/>
                </a:cxn>
                <a:cxn ang="0">
                  <a:pos x="13" y="21"/>
                </a:cxn>
                <a:cxn ang="0">
                  <a:pos x="17" y="25"/>
                </a:cxn>
                <a:cxn ang="0">
                  <a:pos x="19" y="29"/>
                </a:cxn>
                <a:cxn ang="0">
                  <a:pos x="21" y="31"/>
                </a:cxn>
                <a:cxn ang="0">
                  <a:pos x="19" y="29"/>
                </a:cxn>
                <a:cxn ang="0">
                  <a:pos x="13" y="27"/>
                </a:cxn>
                <a:cxn ang="0">
                  <a:pos x="7" y="21"/>
                </a:cxn>
                <a:cxn ang="0">
                  <a:pos x="5" y="18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21" h="31">
                  <a:moveTo>
                    <a:pt x="5" y="2"/>
                  </a:moveTo>
                  <a:lnTo>
                    <a:pt x="5" y="2"/>
                  </a:lnTo>
                  <a:lnTo>
                    <a:pt x="7" y="6"/>
                  </a:lnTo>
                  <a:lnTo>
                    <a:pt x="9" y="12"/>
                  </a:lnTo>
                  <a:lnTo>
                    <a:pt x="13" y="18"/>
                  </a:lnTo>
                  <a:lnTo>
                    <a:pt x="13" y="21"/>
                  </a:lnTo>
                  <a:lnTo>
                    <a:pt x="17" y="25"/>
                  </a:lnTo>
                  <a:lnTo>
                    <a:pt x="19" y="29"/>
                  </a:lnTo>
                  <a:lnTo>
                    <a:pt x="21" y="31"/>
                  </a:lnTo>
                  <a:lnTo>
                    <a:pt x="19" y="29"/>
                  </a:lnTo>
                  <a:lnTo>
                    <a:pt x="13" y="27"/>
                  </a:lnTo>
                  <a:lnTo>
                    <a:pt x="7" y="21"/>
                  </a:lnTo>
                  <a:lnTo>
                    <a:pt x="5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918"/>
            <p:cNvSpPr>
              <a:spLocks/>
            </p:cNvSpPr>
            <p:nvPr/>
          </p:nvSpPr>
          <p:spPr bwMode="auto">
            <a:xfrm>
              <a:off x="3775075" y="4930776"/>
              <a:ext cx="14287" cy="14605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" y="0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10"/>
                </a:cxn>
                <a:cxn ang="0">
                  <a:pos x="5" y="15"/>
                </a:cxn>
                <a:cxn ang="0">
                  <a:pos x="5" y="27"/>
                </a:cxn>
                <a:cxn ang="0">
                  <a:pos x="4" y="38"/>
                </a:cxn>
                <a:cxn ang="0">
                  <a:pos x="4" y="50"/>
                </a:cxn>
                <a:cxn ang="0">
                  <a:pos x="4" y="65"/>
                </a:cxn>
                <a:cxn ang="0">
                  <a:pos x="4" y="78"/>
                </a:cxn>
                <a:cxn ang="0">
                  <a:pos x="4" y="91"/>
                </a:cxn>
                <a:cxn ang="0">
                  <a:pos x="4" y="105"/>
                </a:cxn>
                <a:cxn ang="0">
                  <a:pos x="2" y="118"/>
                </a:cxn>
                <a:cxn ang="0">
                  <a:pos x="2" y="131"/>
                </a:cxn>
                <a:cxn ang="0">
                  <a:pos x="0" y="143"/>
                </a:cxn>
                <a:cxn ang="0">
                  <a:pos x="0" y="150"/>
                </a:cxn>
                <a:cxn ang="0">
                  <a:pos x="0" y="158"/>
                </a:cxn>
                <a:cxn ang="0">
                  <a:pos x="0" y="164"/>
                </a:cxn>
                <a:cxn ang="0">
                  <a:pos x="0" y="175"/>
                </a:cxn>
                <a:cxn ang="0">
                  <a:pos x="4" y="181"/>
                </a:cxn>
                <a:cxn ang="0">
                  <a:pos x="5" y="185"/>
                </a:cxn>
                <a:cxn ang="0">
                  <a:pos x="9" y="185"/>
                </a:cxn>
                <a:cxn ang="0">
                  <a:pos x="9" y="179"/>
                </a:cxn>
                <a:cxn ang="0">
                  <a:pos x="9" y="175"/>
                </a:cxn>
                <a:cxn ang="0">
                  <a:pos x="9" y="169"/>
                </a:cxn>
                <a:cxn ang="0">
                  <a:pos x="9" y="164"/>
                </a:cxn>
                <a:cxn ang="0">
                  <a:pos x="9" y="154"/>
                </a:cxn>
                <a:cxn ang="0">
                  <a:pos x="9" y="145"/>
                </a:cxn>
                <a:cxn ang="0">
                  <a:pos x="9" y="137"/>
                </a:cxn>
                <a:cxn ang="0">
                  <a:pos x="9" y="130"/>
                </a:cxn>
                <a:cxn ang="0">
                  <a:pos x="9" y="120"/>
                </a:cxn>
                <a:cxn ang="0">
                  <a:pos x="9" y="112"/>
                </a:cxn>
                <a:cxn ang="0">
                  <a:pos x="9" y="103"/>
                </a:cxn>
                <a:cxn ang="0">
                  <a:pos x="11" y="93"/>
                </a:cxn>
                <a:cxn ang="0">
                  <a:pos x="11" y="84"/>
                </a:cxn>
                <a:cxn ang="0">
                  <a:pos x="13" y="74"/>
                </a:cxn>
                <a:cxn ang="0">
                  <a:pos x="13" y="65"/>
                </a:cxn>
                <a:cxn ang="0">
                  <a:pos x="13" y="55"/>
                </a:cxn>
                <a:cxn ang="0">
                  <a:pos x="13" y="48"/>
                </a:cxn>
                <a:cxn ang="0">
                  <a:pos x="15" y="40"/>
                </a:cxn>
                <a:cxn ang="0">
                  <a:pos x="15" y="29"/>
                </a:cxn>
                <a:cxn ang="0">
                  <a:pos x="17" y="23"/>
                </a:cxn>
                <a:cxn ang="0">
                  <a:pos x="15" y="15"/>
                </a:cxn>
                <a:cxn ang="0">
                  <a:pos x="15" y="10"/>
                </a:cxn>
                <a:cxn ang="0">
                  <a:pos x="13" y="4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7" h="185">
                  <a:moveTo>
                    <a:pt x="13" y="0"/>
                  </a:moveTo>
                  <a:lnTo>
                    <a:pt x="9" y="0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10"/>
                  </a:lnTo>
                  <a:lnTo>
                    <a:pt x="5" y="15"/>
                  </a:lnTo>
                  <a:lnTo>
                    <a:pt x="5" y="27"/>
                  </a:lnTo>
                  <a:lnTo>
                    <a:pt x="4" y="38"/>
                  </a:lnTo>
                  <a:lnTo>
                    <a:pt x="4" y="50"/>
                  </a:lnTo>
                  <a:lnTo>
                    <a:pt x="4" y="65"/>
                  </a:lnTo>
                  <a:lnTo>
                    <a:pt x="4" y="78"/>
                  </a:lnTo>
                  <a:lnTo>
                    <a:pt x="4" y="91"/>
                  </a:lnTo>
                  <a:lnTo>
                    <a:pt x="4" y="105"/>
                  </a:lnTo>
                  <a:lnTo>
                    <a:pt x="2" y="118"/>
                  </a:lnTo>
                  <a:lnTo>
                    <a:pt x="2" y="131"/>
                  </a:lnTo>
                  <a:lnTo>
                    <a:pt x="0" y="143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5"/>
                  </a:lnTo>
                  <a:lnTo>
                    <a:pt x="4" y="181"/>
                  </a:lnTo>
                  <a:lnTo>
                    <a:pt x="5" y="185"/>
                  </a:lnTo>
                  <a:lnTo>
                    <a:pt x="9" y="185"/>
                  </a:lnTo>
                  <a:lnTo>
                    <a:pt x="9" y="179"/>
                  </a:lnTo>
                  <a:lnTo>
                    <a:pt x="9" y="175"/>
                  </a:lnTo>
                  <a:lnTo>
                    <a:pt x="9" y="169"/>
                  </a:lnTo>
                  <a:lnTo>
                    <a:pt x="9" y="164"/>
                  </a:lnTo>
                  <a:lnTo>
                    <a:pt x="9" y="154"/>
                  </a:lnTo>
                  <a:lnTo>
                    <a:pt x="9" y="145"/>
                  </a:lnTo>
                  <a:lnTo>
                    <a:pt x="9" y="137"/>
                  </a:lnTo>
                  <a:lnTo>
                    <a:pt x="9" y="130"/>
                  </a:lnTo>
                  <a:lnTo>
                    <a:pt x="9" y="120"/>
                  </a:lnTo>
                  <a:lnTo>
                    <a:pt x="9" y="112"/>
                  </a:lnTo>
                  <a:lnTo>
                    <a:pt x="9" y="103"/>
                  </a:lnTo>
                  <a:lnTo>
                    <a:pt x="11" y="93"/>
                  </a:lnTo>
                  <a:lnTo>
                    <a:pt x="11" y="84"/>
                  </a:lnTo>
                  <a:lnTo>
                    <a:pt x="13" y="74"/>
                  </a:lnTo>
                  <a:lnTo>
                    <a:pt x="13" y="65"/>
                  </a:lnTo>
                  <a:lnTo>
                    <a:pt x="13" y="55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15" y="29"/>
                  </a:lnTo>
                  <a:lnTo>
                    <a:pt x="17" y="23"/>
                  </a:lnTo>
                  <a:lnTo>
                    <a:pt x="15" y="15"/>
                  </a:lnTo>
                  <a:lnTo>
                    <a:pt x="15" y="10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919"/>
            <p:cNvSpPr>
              <a:spLocks/>
            </p:cNvSpPr>
            <p:nvPr/>
          </p:nvSpPr>
          <p:spPr bwMode="auto">
            <a:xfrm>
              <a:off x="3786187" y="4995863"/>
              <a:ext cx="169862" cy="174625"/>
            </a:xfrm>
            <a:custGeom>
              <a:avLst/>
              <a:gdLst/>
              <a:ahLst/>
              <a:cxnLst>
                <a:cxn ang="0">
                  <a:pos x="6" y="112"/>
                </a:cxn>
                <a:cxn ang="0">
                  <a:pos x="0" y="112"/>
                </a:cxn>
                <a:cxn ang="0">
                  <a:pos x="0" y="120"/>
                </a:cxn>
                <a:cxn ang="0">
                  <a:pos x="0" y="122"/>
                </a:cxn>
                <a:cxn ang="0">
                  <a:pos x="4" y="125"/>
                </a:cxn>
                <a:cxn ang="0">
                  <a:pos x="8" y="131"/>
                </a:cxn>
                <a:cxn ang="0">
                  <a:pos x="17" y="139"/>
                </a:cxn>
                <a:cxn ang="0">
                  <a:pos x="23" y="146"/>
                </a:cxn>
                <a:cxn ang="0">
                  <a:pos x="32" y="156"/>
                </a:cxn>
                <a:cxn ang="0">
                  <a:pos x="44" y="165"/>
                </a:cxn>
                <a:cxn ang="0">
                  <a:pos x="57" y="177"/>
                </a:cxn>
                <a:cxn ang="0">
                  <a:pos x="70" y="184"/>
                </a:cxn>
                <a:cxn ang="0">
                  <a:pos x="84" y="192"/>
                </a:cxn>
                <a:cxn ang="0">
                  <a:pos x="99" y="200"/>
                </a:cxn>
                <a:cxn ang="0">
                  <a:pos x="116" y="207"/>
                </a:cxn>
                <a:cxn ang="0">
                  <a:pos x="133" y="213"/>
                </a:cxn>
                <a:cxn ang="0">
                  <a:pos x="150" y="217"/>
                </a:cxn>
                <a:cxn ang="0">
                  <a:pos x="169" y="221"/>
                </a:cxn>
                <a:cxn ang="0">
                  <a:pos x="188" y="221"/>
                </a:cxn>
                <a:cxn ang="0">
                  <a:pos x="192" y="219"/>
                </a:cxn>
                <a:cxn ang="0">
                  <a:pos x="198" y="217"/>
                </a:cxn>
                <a:cxn ang="0">
                  <a:pos x="205" y="215"/>
                </a:cxn>
                <a:cxn ang="0">
                  <a:pos x="211" y="213"/>
                </a:cxn>
                <a:cxn ang="0">
                  <a:pos x="215" y="0"/>
                </a:cxn>
                <a:cxn ang="0">
                  <a:pos x="204" y="8"/>
                </a:cxn>
                <a:cxn ang="0">
                  <a:pos x="202" y="209"/>
                </a:cxn>
                <a:cxn ang="0">
                  <a:pos x="198" y="209"/>
                </a:cxn>
                <a:cxn ang="0">
                  <a:pos x="192" y="211"/>
                </a:cxn>
                <a:cxn ang="0">
                  <a:pos x="186" y="211"/>
                </a:cxn>
                <a:cxn ang="0">
                  <a:pos x="181" y="211"/>
                </a:cxn>
                <a:cxn ang="0">
                  <a:pos x="173" y="211"/>
                </a:cxn>
                <a:cxn ang="0">
                  <a:pos x="165" y="211"/>
                </a:cxn>
                <a:cxn ang="0">
                  <a:pos x="156" y="209"/>
                </a:cxn>
                <a:cxn ang="0">
                  <a:pos x="148" y="207"/>
                </a:cxn>
                <a:cxn ang="0">
                  <a:pos x="139" y="205"/>
                </a:cxn>
                <a:cxn ang="0">
                  <a:pos x="129" y="203"/>
                </a:cxn>
                <a:cxn ang="0">
                  <a:pos x="118" y="198"/>
                </a:cxn>
                <a:cxn ang="0">
                  <a:pos x="108" y="194"/>
                </a:cxn>
                <a:cxn ang="0">
                  <a:pos x="97" y="188"/>
                </a:cxn>
                <a:cxn ang="0">
                  <a:pos x="88" y="183"/>
                </a:cxn>
                <a:cxn ang="0">
                  <a:pos x="78" y="173"/>
                </a:cxn>
                <a:cxn ang="0">
                  <a:pos x="69" y="165"/>
                </a:cxn>
                <a:cxn ang="0">
                  <a:pos x="59" y="158"/>
                </a:cxn>
                <a:cxn ang="0">
                  <a:pos x="51" y="152"/>
                </a:cxn>
                <a:cxn ang="0">
                  <a:pos x="46" y="146"/>
                </a:cxn>
                <a:cxn ang="0">
                  <a:pos x="38" y="141"/>
                </a:cxn>
                <a:cxn ang="0">
                  <a:pos x="32" y="133"/>
                </a:cxn>
                <a:cxn ang="0">
                  <a:pos x="29" y="131"/>
                </a:cxn>
                <a:cxn ang="0">
                  <a:pos x="19" y="122"/>
                </a:cxn>
                <a:cxn ang="0">
                  <a:pos x="13" y="116"/>
                </a:cxn>
                <a:cxn ang="0">
                  <a:pos x="8" y="112"/>
                </a:cxn>
                <a:cxn ang="0">
                  <a:pos x="6" y="112"/>
                </a:cxn>
                <a:cxn ang="0">
                  <a:pos x="6" y="112"/>
                </a:cxn>
              </a:cxnLst>
              <a:rect l="0" t="0" r="r" b="b"/>
              <a:pathLst>
                <a:path w="215" h="221">
                  <a:moveTo>
                    <a:pt x="6" y="112"/>
                  </a:moveTo>
                  <a:lnTo>
                    <a:pt x="0" y="11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4" y="125"/>
                  </a:lnTo>
                  <a:lnTo>
                    <a:pt x="8" y="131"/>
                  </a:lnTo>
                  <a:lnTo>
                    <a:pt x="17" y="139"/>
                  </a:lnTo>
                  <a:lnTo>
                    <a:pt x="23" y="146"/>
                  </a:lnTo>
                  <a:lnTo>
                    <a:pt x="32" y="156"/>
                  </a:lnTo>
                  <a:lnTo>
                    <a:pt x="44" y="165"/>
                  </a:lnTo>
                  <a:lnTo>
                    <a:pt x="57" y="177"/>
                  </a:lnTo>
                  <a:lnTo>
                    <a:pt x="70" y="184"/>
                  </a:lnTo>
                  <a:lnTo>
                    <a:pt x="84" y="192"/>
                  </a:lnTo>
                  <a:lnTo>
                    <a:pt x="99" y="200"/>
                  </a:lnTo>
                  <a:lnTo>
                    <a:pt x="116" y="207"/>
                  </a:lnTo>
                  <a:lnTo>
                    <a:pt x="133" y="213"/>
                  </a:lnTo>
                  <a:lnTo>
                    <a:pt x="150" y="217"/>
                  </a:lnTo>
                  <a:lnTo>
                    <a:pt x="169" y="221"/>
                  </a:lnTo>
                  <a:lnTo>
                    <a:pt x="188" y="221"/>
                  </a:lnTo>
                  <a:lnTo>
                    <a:pt x="192" y="219"/>
                  </a:lnTo>
                  <a:lnTo>
                    <a:pt x="198" y="217"/>
                  </a:lnTo>
                  <a:lnTo>
                    <a:pt x="205" y="215"/>
                  </a:lnTo>
                  <a:lnTo>
                    <a:pt x="211" y="213"/>
                  </a:lnTo>
                  <a:lnTo>
                    <a:pt x="215" y="0"/>
                  </a:lnTo>
                  <a:lnTo>
                    <a:pt x="204" y="8"/>
                  </a:lnTo>
                  <a:lnTo>
                    <a:pt x="202" y="209"/>
                  </a:lnTo>
                  <a:lnTo>
                    <a:pt x="198" y="209"/>
                  </a:lnTo>
                  <a:lnTo>
                    <a:pt x="192" y="211"/>
                  </a:lnTo>
                  <a:lnTo>
                    <a:pt x="186" y="211"/>
                  </a:lnTo>
                  <a:lnTo>
                    <a:pt x="181" y="211"/>
                  </a:lnTo>
                  <a:lnTo>
                    <a:pt x="173" y="211"/>
                  </a:lnTo>
                  <a:lnTo>
                    <a:pt x="165" y="211"/>
                  </a:lnTo>
                  <a:lnTo>
                    <a:pt x="156" y="209"/>
                  </a:lnTo>
                  <a:lnTo>
                    <a:pt x="148" y="207"/>
                  </a:lnTo>
                  <a:lnTo>
                    <a:pt x="139" y="205"/>
                  </a:lnTo>
                  <a:lnTo>
                    <a:pt x="129" y="203"/>
                  </a:lnTo>
                  <a:lnTo>
                    <a:pt x="118" y="198"/>
                  </a:lnTo>
                  <a:lnTo>
                    <a:pt x="108" y="194"/>
                  </a:lnTo>
                  <a:lnTo>
                    <a:pt x="97" y="188"/>
                  </a:lnTo>
                  <a:lnTo>
                    <a:pt x="88" y="183"/>
                  </a:lnTo>
                  <a:lnTo>
                    <a:pt x="78" y="173"/>
                  </a:lnTo>
                  <a:lnTo>
                    <a:pt x="69" y="165"/>
                  </a:lnTo>
                  <a:lnTo>
                    <a:pt x="59" y="158"/>
                  </a:lnTo>
                  <a:lnTo>
                    <a:pt x="51" y="152"/>
                  </a:lnTo>
                  <a:lnTo>
                    <a:pt x="46" y="146"/>
                  </a:lnTo>
                  <a:lnTo>
                    <a:pt x="38" y="141"/>
                  </a:lnTo>
                  <a:lnTo>
                    <a:pt x="32" y="133"/>
                  </a:lnTo>
                  <a:lnTo>
                    <a:pt x="29" y="131"/>
                  </a:lnTo>
                  <a:lnTo>
                    <a:pt x="19" y="122"/>
                  </a:lnTo>
                  <a:lnTo>
                    <a:pt x="13" y="116"/>
                  </a:lnTo>
                  <a:lnTo>
                    <a:pt x="8" y="112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920"/>
            <p:cNvSpPr>
              <a:spLocks/>
            </p:cNvSpPr>
            <p:nvPr/>
          </p:nvSpPr>
          <p:spPr bwMode="auto">
            <a:xfrm>
              <a:off x="3559175" y="4665663"/>
              <a:ext cx="228600" cy="250825"/>
            </a:xfrm>
            <a:custGeom>
              <a:avLst/>
              <a:gdLst/>
              <a:ahLst/>
              <a:cxnLst>
                <a:cxn ang="0">
                  <a:pos x="192" y="153"/>
                </a:cxn>
                <a:cxn ang="0">
                  <a:pos x="184" y="124"/>
                </a:cxn>
                <a:cxn ang="0">
                  <a:pos x="177" y="84"/>
                </a:cxn>
                <a:cxn ang="0">
                  <a:pos x="165" y="42"/>
                </a:cxn>
                <a:cxn ang="0">
                  <a:pos x="156" y="12"/>
                </a:cxn>
                <a:cxn ang="0">
                  <a:pos x="146" y="0"/>
                </a:cxn>
                <a:cxn ang="0">
                  <a:pos x="125" y="0"/>
                </a:cxn>
                <a:cxn ang="0">
                  <a:pos x="104" y="6"/>
                </a:cxn>
                <a:cxn ang="0">
                  <a:pos x="82" y="18"/>
                </a:cxn>
                <a:cxn ang="0">
                  <a:pos x="59" y="31"/>
                </a:cxn>
                <a:cxn ang="0">
                  <a:pos x="40" y="50"/>
                </a:cxn>
                <a:cxn ang="0">
                  <a:pos x="19" y="75"/>
                </a:cxn>
                <a:cxn ang="0">
                  <a:pos x="2" y="105"/>
                </a:cxn>
                <a:cxn ang="0">
                  <a:pos x="2" y="128"/>
                </a:cxn>
                <a:cxn ang="0">
                  <a:pos x="26" y="164"/>
                </a:cxn>
                <a:cxn ang="0">
                  <a:pos x="72" y="215"/>
                </a:cxn>
                <a:cxn ang="0">
                  <a:pos x="127" y="269"/>
                </a:cxn>
                <a:cxn ang="0">
                  <a:pos x="182" y="307"/>
                </a:cxn>
                <a:cxn ang="0">
                  <a:pos x="230" y="316"/>
                </a:cxn>
                <a:cxn ang="0">
                  <a:pos x="257" y="299"/>
                </a:cxn>
                <a:cxn ang="0">
                  <a:pos x="276" y="274"/>
                </a:cxn>
                <a:cxn ang="0">
                  <a:pos x="283" y="250"/>
                </a:cxn>
                <a:cxn ang="0">
                  <a:pos x="287" y="229"/>
                </a:cxn>
                <a:cxn ang="0">
                  <a:pos x="287" y="212"/>
                </a:cxn>
                <a:cxn ang="0">
                  <a:pos x="285" y="194"/>
                </a:cxn>
                <a:cxn ang="0">
                  <a:pos x="277" y="164"/>
                </a:cxn>
                <a:cxn ang="0">
                  <a:pos x="276" y="147"/>
                </a:cxn>
                <a:cxn ang="0">
                  <a:pos x="247" y="88"/>
                </a:cxn>
                <a:cxn ang="0">
                  <a:pos x="253" y="111"/>
                </a:cxn>
                <a:cxn ang="0">
                  <a:pos x="264" y="151"/>
                </a:cxn>
                <a:cxn ang="0">
                  <a:pos x="272" y="191"/>
                </a:cxn>
                <a:cxn ang="0">
                  <a:pos x="277" y="229"/>
                </a:cxn>
                <a:cxn ang="0">
                  <a:pos x="272" y="253"/>
                </a:cxn>
                <a:cxn ang="0">
                  <a:pos x="264" y="271"/>
                </a:cxn>
                <a:cxn ang="0">
                  <a:pos x="241" y="301"/>
                </a:cxn>
                <a:cxn ang="0">
                  <a:pos x="211" y="307"/>
                </a:cxn>
                <a:cxn ang="0">
                  <a:pos x="182" y="291"/>
                </a:cxn>
                <a:cxn ang="0">
                  <a:pos x="142" y="265"/>
                </a:cxn>
                <a:cxn ang="0">
                  <a:pos x="97" y="229"/>
                </a:cxn>
                <a:cxn ang="0">
                  <a:pos x="51" y="183"/>
                </a:cxn>
                <a:cxn ang="0">
                  <a:pos x="17" y="136"/>
                </a:cxn>
                <a:cxn ang="0">
                  <a:pos x="11" y="117"/>
                </a:cxn>
                <a:cxn ang="0">
                  <a:pos x="17" y="94"/>
                </a:cxn>
                <a:cxn ang="0">
                  <a:pos x="42" y="69"/>
                </a:cxn>
                <a:cxn ang="0">
                  <a:pos x="70" y="44"/>
                </a:cxn>
                <a:cxn ang="0">
                  <a:pos x="99" y="25"/>
                </a:cxn>
                <a:cxn ang="0">
                  <a:pos x="118" y="14"/>
                </a:cxn>
                <a:cxn ang="0">
                  <a:pos x="137" y="10"/>
                </a:cxn>
                <a:cxn ang="0">
                  <a:pos x="144" y="14"/>
                </a:cxn>
                <a:cxn ang="0">
                  <a:pos x="152" y="35"/>
                </a:cxn>
                <a:cxn ang="0">
                  <a:pos x="161" y="71"/>
                </a:cxn>
                <a:cxn ang="0">
                  <a:pos x="171" y="111"/>
                </a:cxn>
                <a:cxn ang="0">
                  <a:pos x="180" y="145"/>
                </a:cxn>
                <a:cxn ang="0">
                  <a:pos x="184" y="158"/>
                </a:cxn>
                <a:cxn ang="0">
                  <a:pos x="190" y="168"/>
                </a:cxn>
                <a:cxn ang="0">
                  <a:pos x="194" y="160"/>
                </a:cxn>
              </a:cxnLst>
              <a:rect l="0" t="0" r="r" b="b"/>
              <a:pathLst>
                <a:path w="287" h="316">
                  <a:moveTo>
                    <a:pt x="194" y="160"/>
                  </a:moveTo>
                  <a:lnTo>
                    <a:pt x="192" y="158"/>
                  </a:lnTo>
                  <a:lnTo>
                    <a:pt x="192" y="153"/>
                  </a:lnTo>
                  <a:lnTo>
                    <a:pt x="190" y="145"/>
                  </a:lnTo>
                  <a:lnTo>
                    <a:pt x="188" y="136"/>
                  </a:lnTo>
                  <a:lnTo>
                    <a:pt x="184" y="124"/>
                  </a:lnTo>
                  <a:lnTo>
                    <a:pt x="182" y="111"/>
                  </a:lnTo>
                  <a:lnTo>
                    <a:pt x="179" y="97"/>
                  </a:lnTo>
                  <a:lnTo>
                    <a:pt x="177" y="84"/>
                  </a:lnTo>
                  <a:lnTo>
                    <a:pt x="171" y="69"/>
                  </a:lnTo>
                  <a:lnTo>
                    <a:pt x="167" y="56"/>
                  </a:lnTo>
                  <a:lnTo>
                    <a:pt x="165" y="42"/>
                  </a:lnTo>
                  <a:lnTo>
                    <a:pt x="161" y="31"/>
                  </a:lnTo>
                  <a:lnTo>
                    <a:pt x="160" y="20"/>
                  </a:lnTo>
                  <a:lnTo>
                    <a:pt x="156" y="12"/>
                  </a:lnTo>
                  <a:lnTo>
                    <a:pt x="152" y="6"/>
                  </a:lnTo>
                  <a:lnTo>
                    <a:pt x="152" y="4"/>
                  </a:lnTo>
                  <a:lnTo>
                    <a:pt x="146" y="0"/>
                  </a:lnTo>
                  <a:lnTo>
                    <a:pt x="137" y="0"/>
                  </a:lnTo>
                  <a:lnTo>
                    <a:pt x="131" y="0"/>
                  </a:lnTo>
                  <a:lnTo>
                    <a:pt x="125" y="0"/>
                  </a:lnTo>
                  <a:lnTo>
                    <a:pt x="118" y="2"/>
                  </a:lnTo>
                  <a:lnTo>
                    <a:pt x="112" y="4"/>
                  </a:lnTo>
                  <a:lnTo>
                    <a:pt x="104" y="6"/>
                  </a:lnTo>
                  <a:lnTo>
                    <a:pt x="97" y="10"/>
                  </a:lnTo>
                  <a:lnTo>
                    <a:pt x="87" y="14"/>
                  </a:lnTo>
                  <a:lnTo>
                    <a:pt x="82" y="18"/>
                  </a:lnTo>
                  <a:lnTo>
                    <a:pt x="72" y="21"/>
                  </a:lnTo>
                  <a:lnTo>
                    <a:pt x="66" y="27"/>
                  </a:lnTo>
                  <a:lnTo>
                    <a:pt x="59" y="31"/>
                  </a:lnTo>
                  <a:lnTo>
                    <a:pt x="53" y="39"/>
                  </a:lnTo>
                  <a:lnTo>
                    <a:pt x="45" y="44"/>
                  </a:lnTo>
                  <a:lnTo>
                    <a:pt x="40" y="50"/>
                  </a:lnTo>
                  <a:lnTo>
                    <a:pt x="32" y="56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1" y="86"/>
                  </a:lnTo>
                  <a:lnTo>
                    <a:pt x="6" y="96"/>
                  </a:lnTo>
                  <a:lnTo>
                    <a:pt x="2" y="105"/>
                  </a:lnTo>
                  <a:lnTo>
                    <a:pt x="0" y="115"/>
                  </a:lnTo>
                  <a:lnTo>
                    <a:pt x="2" y="124"/>
                  </a:lnTo>
                  <a:lnTo>
                    <a:pt x="2" y="128"/>
                  </a:lnTo>
                  <a:lnTo>
                    <a:pt x="7" y="137"/>
                  </a:lnTo>
                  <a:lnTo>
                    <a:pt x="15" y="149"/>
                  </a:lnTo>
                  <a:lnTo>
                    <a:pt x="26" y="164"/>
                  </a:lnTo>
                  <a:lnTo>
                    <a:pt x="40" y="179"/>
                  </a:lnTo>
                  <a:lnTo>
                    <a:pt x="55" y="198"/>
                  </a:lnTo>
                  <a:lnTo>
                    <a:pt x="72" y="215"/>
                  </a:lnTo>
                  <a:lnTo>
                    <a:pt x="91" y="234"/>
                  </a:lnTo>
                  <a:lnTo>
                    <a:pt x="108" y="252"/>
                  </a:lnTo>
                  <a:lnTo>
                    <a:pt x="127" y="269"/>
                  </a:lnTo>
                  <a:lnTo>
                    <a:pt x="146" y="282"/>
                  </a:lnTo>
                  <a:lnTo>
                    <a:pt x="165" y="295"/>
                  </a:lnTo>
                  <a:lnTo>
                    <a:pt x="182" y="307"/>
                  </a:lnTo>
                  <a:lnTo>
                    <a:pt x="201" y="314"/>
                  </a:lnTo>
                  <a:lnTo>
                    <a:pt x="217" y="316"/>
                  </a:lnTo>
                  <a:lnTo>
                    <a:pt x="230" y="316"/>
                  </a:lnTo>
                  <a:lnTo>
                    <a:pt x="239" y="310"/>
                  </a:lnTo>
                  <a:lnTo>
                    <a:pt x="251" y="305"/>
                  </a:lnTo>
                  <a:lnTo>
                    <a:pt x="257" y="299"/>
                  </a:lnTo>
                  <a:lnTo>
                    <a:pt x="266" y="291"/>
                  </a:lnTo>
                  <a:lnTo>
                    <a:pt x="270" y="284"/>
                  </a:lnTo>
                  <a:lnTo>
                    <a:pt x="276" y="274"/>
                  </a:lnTo>
                  <a:lnTo>
                    <a:pt x="279" y="267"/>
                  </a:lnTo>
                  <a:lnTo>
                    <a:pt x="283" y="259"/>
                  </a:lnTo>
                  <a:lnTo>
                    <a:pt x="283" y="250"/>
                  </a:lnTo>
                  <a:lnTo>
                    <a:pt x="285" y="242"/>
                  </a:lnTo>
                  <a:lnTo>
                    <a:pt x="285" y="234"/>
                  </a:lnTo>
                  <a:lnTo>
                    <a:pt x="287" y="229"/>
                  </a:lnTo>
                  <a:lnTo>
                    <a:pt x="287" y="221"/>
                  </a:lnTo>
                  <a:lnTo>
                    <a:pt x="287" y="215"/>
                  </a:lnTo>
                  <a:lnTo>
                    <a:pt x="287" y="212"/>
                  </a:lnTo>
                  <a:lnTo>
                    <a:pt x="287" y="210"/>
                  </a:lnTo>
                  <a:lnTo>
                    <a:pt x="287" y="202"/>
                  </a:lnTo>
                  <a:lnTo>
                    <a:pt x="285" y="194"/>
                  </a:lnTo>
                  <a:lnTo>
                    <a:pt x="283" y="183"/>
                  </a:lnTo>
                  <a:lnTo>
                    <a:pt x="281" y="174"/>
                  </a:lnTo>
                  <a:lnTo>
                    <a:pt x="277" y="164"/>
                  </a:lnTo>
                  <a:lnTo>
                    <a:pt x="276" y="155"/>
                  </a:lnTo>
                  <a:lnTo>
                    <a:pt x="276" y="149"/>
                  </a:lnTo>
                  <a:lnTo>
                    <a:pt x="276" y="147"/>
                  </a:lnTo>
                  <a:lnTo>
                    <a:pt x="272" y="86"/>
                  </a:lnTo>
                  <a:lnTo>
                    <a:pt x="245" y="84"/>
                  </a:lnTo>
                  <a:lnTo>
                    <a:pt x="247" y="88"/>
                  </a:lnTo>
                  <a:lnTo>
                    <a:pt x="247" y="94"/>
                  </a:lnTo>
                  <a:lnTo>
                    <a:pt x="251" y="101"/>
                  </a:lnTo>
                  <a:lnTo>
                    <a:pt x="253" y="111"/>
                  </a:lnTo>
                  <a:lnTo>
                    <a:pt x="257" y="124"/>
                  </a:lnTo>
                  <a:lnTo>
                    <a:pt x="260" y="136"/>
                  </a:lnTo>
                  <a:lnTo>
                    <a:pt x="264" y="151"/>
                  </a:lnTo>
                  <a:lnTo>
                    <a:pt x="266" y="164"/>
                  </a:lnTo>
                  <a:lnTo>
                    <a:pt x="270" y="177"/>
                  </a:lnTo>
                  <a:lnTo>
                    <a:pt x="272" y="191"/>
                  </a:lnTo>
                  <a:lnTo>
                    <a:pt x="276" y="204"/>
                  </a:lnTo>
                  <a:lnTo>
                    <a:pt x="276" y="215"/>
                  </a:lnTo>
                  <a:lnTo>
                    <a:pt x="277" y="229"/>
                  </a:lnTo>
                  <a:lnTo>
                    <a:pt x="276" y="238"/>
                  </a:lnTo>
                  <a:lnTo>
                    <a:pt x="276" y="248"/>
                  </a:lnTo>
                  <a:lnTo>
                    <a:pt x="272" y="253"/>
                  </a:lnTo>
                  <a:lnTo>
                    <a:pt x="270" y="259"/>
                  </a:lnTo>
                  <a:lnTo>
                    <a:pt x="266" y="265"/>
                  </a:lnTo>
                  <a:lnTo>
                    <a:pt x="264" y="271"/>
                  </a:lnTo>
                  <a:lnTo>
                    <a:pt x="257" y="284"/>
                  </a:lnTo>
                  <a:lnTo>
                    <a:pt x="251" y="293"/>
                  </a:lnTo>
                  <a:lnTo>
                    <a:pt x="241" y="301"/>
                  </a:lnTo>
                  <a:lnTo>
                    <a:pt x="232" y="307"/>
                  </a:lnTo>
                  <a:lnTo>
                    <a:pt x="220" y="309"/>
                  </a:lnTo>
                  <a:lnTo>
                    <a:pt x="211" y="307"/>
                  </a:lnTo>
                  <a:lnTo>
                    <a:pt x="203" y="303"/>
                  </a:lnTo>
                  <a:lnTo>
                    <a:pt x="196" y="299"/>
                  </a:lnTo>
                  <a:lnTo>
                    <a:pt x="182" y="291"/>
                  </a:lnTo>
                  <a:lnTo>
                    <a:pt x="171" y="284"/>
                  </a:lnTo>
                  <a:lnTo>
                    <a:pt x="158" y="274"/>
                  </a:lnTo>
                  <a:lnTo>
                    <a:pt x="142" y="265"/>
                  </a:lnTo>
                  <a:lnTo>
                    <a:pt x="127" y="253"/>
                  </a:lnTo>
                  <a:lnTo>
                    <a:pt x="112" y="242"/>
                  </a:lnTo>
                  <a:lnTo>
                    <a:pt x="97" y="229"/>
                  </a:lnTo>
                  <a:lnTo>
                    <a:pt x="82" y="213"/>
                  </a:lnTo>
                  <a:lnTo>
                    <a:pt x="66" y="198"/>
                  </a:lnTo>
                  <a:lnTo>
                    <a:pt x="51" y="183"/>
                  </a:lnTo>
                  <a:lnTo>
                    <a:pt x="38" y="168"/>
                  </a:lnTo>
                  <a:lnTo>
                    <a:pt x="28" y="151"/>
                  </a:lnTo>
                  <a:lnTo>
                    <a:pt x="17" y="136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7"/>
                  </a:lnTo>
                  <a:lnTo>
                    <a:pt x="9" y="111"/>
                  </a:lnTo>
                  <a:lnTo>
                    <a:pt x="13" y="105"/>
                  </a:lnTo>
                  <a:lnTo>
                    <a:pt x="17" y="94"/>
                  </a:lnTo>
                  <a:lnTo>
                    <a:pt x="26" y="84"/>
                  </a:lnTo>
                  <a:lnTo>
                    <a:pt x="32" y="77"/>
                  </a:lnTo>
                  <a:lnTo>
                    <a:pt x="42" y="69"/>
                  </a:lnTo>
                  <a:lnTo>
                    <a:pt x="49" y="61"/>
                  </a:lnTo>
                  <a:lnTo>
                    <a:pt x="61" y="54"/>
                  </a:lnTo>
                  <a:lnTo>
                    <a:pt x="70" y="44"/>
                  </a:lnTo>
                  <a:lnTo>
                    <a:pt x="82" y="39"/>
                  </a:lnTo>
                  <a:lnTo>
                    <a:pt x="89" y="31"/>
                  </a:lnTo>
                  <a:lnTo>
                    <a:pt x="99" y="25"/>
                  </a:lnTo>
                  <a:lnTo>
                    <a:pt x="104" y="21"/>
                  </a:lnTo>
                  <a:lnTo>
                    <a:pt x="112" y="18"/>
                  </a:lnTo>
                  <a:lnTo>
                    <a:pt x="118" y="14"/>
                  </a:lnTo>
                  <a:lnTo>
                    <a:pt x="123" y="14"/>
                  </a:lnTo>
                  <a:lnTo>
                    <a:pt x="131" y="10"/>
                  </a:lnTo>
                  <a:lnTo>
                    <a:pt x="137" y="10"/>
                  </a:lnTo>
                  <a:lnTo>
                    <a:pt x="141" y="10"/>
                  </a:lnTo>
                  <a:lnTo>
                    <a:pt x="144" y="12"/>
                  </a:lnTo>
                  <a:lnTo>
                    <a:pt x="144" y="14"/>
                  </a:lnTo>
                  <a:lnTo>
                    <a:pt x="146" y="18"/>
                  </a:lnTo>
                  <a:lnTo>
                    <a:pt x="148" y="25"/>
                  </a:lnTo>
                  <a:lnTo>
                    <a:pt x="152" y="35"/>
                  </a:lnTo>
                  <a:lnTo>
                    <a:pt x="154" y="46"/>
                  </a:lnTo>
                  <a:lnTo>
                    <a:pt x="158" y="59"/>
                  </a:lnTo>
                  <a:lnTo>
                    <a:pt x="161" y="71"/>
                  </a:lnTo>
                  <a:lnTo>
                    <a:pt x="165" y="86"/>
                  </a:lnTo>
                  <a:lnTo>
                    <a:pt x="167" y="99"/>
                  </a:lnTo>
                  <a:lnTo>
                    <a:pt x="171" y="111"/>
                  </a:lnTo>
                  <a:lnTo>
                    <a:pt x="175" y="124"/>
                  </a:lnTo>
                  <a:lnTo>
                    <a:pt x="179" y="136"/>
                  </a:lnTo>
                  <a:lnTo>
                    <a:pt x="180" y="145"/>
                  </a:lnTo>
                  <a:lnTo>
                    <a:pt x="182" y="151"/>
                  </a:lnTo>
                  <a:lnTo>
                    <a:pt x="182" y="156"/>
                  </a:lnTo>
                  <a:lnTo>
                    <a:pt x="184" y="158"/>
                  </a:lnTo>
                  <a:lnTo>
                    <a:pt x="184" y="160"/>
                  </a:lnTo>
                  <a:lnTo>
                    <a:pt x="186" y="164"/>
                  </a:lnTo>
                  <a:lnTo>
                    <a:pt x="190" y="168"/>
                  </a:lnTo>
                  <a:lnTo>
                    <a:pt x="194" y="168"/>
                  </a:lnTo>
                  <a:lnTo>
                    <a:pt x="196" y="162"/>
                  </a:lnTo>
                  <a:lnTo>
                    <a:pt x="194" y="160"/>
                  </a:lnTo>
                  <a:lnTo>
                    <a:pt x="194" y="1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921"/>
            <p:cNvSpPr>
              <a:spLocks/>
            </p:cNvSpPr>
            <p:nvPr/>
          </p:nvSpPr>
          <p:spPr bwMode="auto">
            <a:xfrm>
              <a:off x="3573462" y="4681538"/>
              <a:ext cx="95250" cy="84138"/>
            </a:xfrm>
            <a:custGeom>
              <a:avLst/>
              <a:gdLst/>
              <a:ahLst/>
              <a:cxnLst>
                <a:cxn ang="0">
                  <a:pos x="4" y="86"/>
                </a:cxn>
                <a:cxn ang="0">
                  <a:pos x="0" y="88"/>
                </a:cxn>
                <a:cxn ang="0">
                  <a:pos x="2" y="97"/>
                </a:cxn>
                <a:cxn ang="0">
                  <a:pos x="8" y="105"/>
                </a:cxn>
                <a:cxn ang="0">
                  <a:pos x="13" y="105"/>
                </a:cxn>
                <a:cxn ang="0">
                  <a:pos x="17" y="103"/>
                </a:cxn>
                <a:cxn ang="0">
                  <a:pos x="25" y="99"/>
                </a:cxn>
                <a:cxn ang="0">
                  <a:pos x="32" y="94"/>
                </a:cxn>
                <a:cxn ang="0">
                  <a:pos x="44" y="88"/>
                </a:cxn>
                <a:cxn ang="0">
                  <a:pos x="55" y="80"/>
                </a:cxn>
                <a:cxn ang="0">
                  <a:pos x="66" y="73"/>
                </a:cxn>
                <a:cxn ang="0">
                  <a:pos x="78" y="63"/>
                </a:cxn>
                <a:cxn ang="0">
                  <a:pos x="89" y="54"/>
                </a:cxn>
                <a:cxn ang="0">
                  <a:pos x="97" y="42"/>
                </a:cxn>
                <a:cxn ang="0">
                  <a:pos x="105" y="35"/>
                </a:cxn>
                <a:cxn ang="0">
                  <a:pos x="110" y="27"/>
                </a:cxn>
                <a:cxn ang="0">
                  <a:pos x="116" y="21"/>
                </a:cxn>
                <a:cxn ang="0">
                  <a:pos x="120" y="10"/>
                </a:cxn>
                <a:cxn ang="0">
                  <a:pos x="120" y="4"/>
                </a:cxn>
                <a:cxn ang="0">
                  <a:pos x="118" y="0"/>
                </a:cxn>
                <a:cxn ang="0">
                  <a:pos x="116" y="0"/>
                </a:cxn>
                <a:cxn ang="0">
                  <a:pos x="112" y="0"/>
                </a:cxn>
                <a:cxn ang="0">
                  <a:pos x="106" y="4"/>
                </a:cxn>
                <a:cxn ang="0">
                  <a:pos x="99" y="8"/>
                </a:cxn>
                <a:cxn ang="0">
                  <a:pos x="89" y="18"/>
                </a:cxn>
                <a:cxn ang="0">
                  <a:pos x="82" y="21"/>
                </a:cxn>
                <a:cxn ang="0">
                  <a:pos x="74" y="27"/>
                </a:cxn>
                <a:cxn ang="0">
                  <a:pos x="68" y="33"/>
                </a:cxn>
                <a:cxn ang="0">
                  <a:pos x="63" y="38"/>
                </a:cxn>
                <a:cxn ang="0">
                  <a:pos x="53" y="44"/>
                </a:cxn>
                <a:cxn ang="0">
                  <a:pos x="47" y="50"/>
                </a:cxn>
                <a:cxn ang="0">
                  <a:pos x="40" y="54"/>
                </a:cxn>
                <a:cxn ang="0">
                  <a:pos x="34" y="59"/>
                </a:cxn>
                <a:cxn ang="0">
                  <a:pos x="25" y="67"/>
                </a:cxn>
                <a:cxn ang="0">
                  <a:pos x="21" y="73"/>
                </a:cxn>
                <a:cxn ang="0">
                  <a:pos x="19" y="78"/>
                </a:cxn>
                <a:cxn ang="0">
                  <a:pos x="19" y="80"/>
                </a:cxn>
                <a:cxn ang="0">
                  <a:pos x="17" y="84"/>
                </a:cxn>
                <a:cxn ang="0">
                  <a:pos x="17" y="88"/>
                </a:cxn>
                <a:cxn ang="0">
                  <a:pos x="13" y="88"/>
                </a:cxn>
                <a:cxn ang="0">
                  <a:pos x="9" y="88"/>
                </a:cxn>
                <a:cxn ang="0">
                  <a:pos x="6" y="86"/>
                </a:cxn>
                <a:cxn ang="0">
                  <a:pos x="4" y="86"/>
                </a:cxn>
                <a:cxn ang="0">
                  <a:pos x="4" y="86"/>
                </a:cxn>
              </a:cxnLst>
              <a:rect l="0" t="0" r="r" b="b"/>
              <a:pathLst>
                <a:path w="120" h="105">
                  <a:moveTo>
                    <a:pt x="4" y="86"/>
                  </a:moveTo>
                  <a:lnTo>
                    <a:pt x="0" y="88"/>
                  </a:lnTo>
                  <a:lnTo>
                    <a:pt x="2" y="97"/>
                  </a:lnTo>
                  <a:lnTo>
                    <a:pt x="8" y="105"/>
                  </a:lnTo>
                  <a:lnTo>
                    <a:pt x="13" y="105"/>
                  </a:lnTo>
                  <a:lnTo>
                    <a:pt x="17" y="103"/>
                  </a:lnTo>
                  <a:lnTo>
                    <a:pt x="25" y="99"/>
                  </a:lnTo>
                  <a:lnTo>
                    <a:pt x="32" y="94"/>
                  </a:lnTo>
                  <a:lnTo>
                    <a:pt x="44" y="88"/>
                  </a:lnTo>
                  <a:lnTo>
                    <a:pt x="55" y="80"/>
                  </a:lnTo>
                  <a:lnTo>
                    <a:pt x="66" y="73"/>
                  </a:lnTo>
                  <a:lnTo>
                    <a:pt x="78" y="63"/>
                  </a:lnTo>
                  <a:lnTo>
                    <a:pt x="89" y="54"/>
                  </a:lnTo>
                  <a:lnTo>
                    <a:pt x="97" y="42"/>
                  </a:lnTo>
                  <a:lnTo>
                    <a:pt x="105" y="35"/>
                  </a:lnTo>
                  <a:lnTo>
                    <a:pt x="110" y="27"/>
                  </a:lnTo>
                  <a:lnTo>
                    <a:pt x="116" y="21"/>
                  </a:lnTo>
                  <a:lnTo>
                    <a:pt x="120" y="10"/>
                  </a:lnTo>
                  <a:lnTo>
                    <a:pt x="120" y="4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99" y="8"/>
                  </a:lnTo>
                  <a:lnTo>
                    <a:pt x="89" y="18"/>
                  </a:lnTo>
                  <a:lnTo>
                    <a:pt x="82" y="21"/>
                  </a:lnTo>
                  <a:lnTo>
                    <a:pt x="74" y="27"/>
                  </a:lnTo>
                  <a:lnTo>
                    <a:pt x="68" y="33"/>
                  </a:lnTo>
                  <a:lnTo>
                    <a:pt x="63" y="38"/>
                  </a:lnTo>
                  <a:lnTo>
                    <a:pt x="53" y="44"/>
                  </a:lnTo>
                  <a:lnTo>
                    <a:pt x="47" y="50"/>
                  </a:lnTo>
                  <a:lnTo>
                    <a:pt x="40" y="54"/>
                  </a:lnTo>
                  <a:lnTo>
                    <a:pt x="34" y="59"/>
                  </a:lnTo>
                  <a:lnTo>
                    <a:pt x="25" y="67"/>
                  </a:lnTo>
                  <a:lnTo>
                    <a:pt x="21" y="73"/>
                  </a:lnTo>
                  <a:lnTo>
                    <a:pt x="19" y="78"/>
                  </a:lnTo>
                  <a:lnTo>
                    <a:pt x="19" y="80"/>
                  </a:lnTo>
                  <a:lnTo>
                    <a:pt x="17" y="84"/>
                  </a:lnTo>
                  <a:lnTo>
                    <a:pt x="17" y="88"/>
                  </a:lnTo>
                  <a:lnTo>
                    <a:pt x="13" y="88"/>
                  </a:lnTo>
                  <a:lnTo>
                    <a:pt x="9" y="88"/>
                  </a:lnTo>
                  <a:lnTo>
                    <a:pt x="6" y="86"/>
                  </a:lnTo>
                  <a:lnTo>
                    <a:pt x="4" y="86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922"/>
            <p:cNvSpPr>
              <a:spLocks/>
            </p:cNvSpPr>
            <p:nvPr/>
          </p:nvSpPr>
          <p:spPr bwMode="auto">
            <a:xfrm>
              <a:off x="3646487" y="4821238"/>
              <a:ext cx="39687" cy="41275"/>
            </a:xfrm>
            <a:custGeom>
              <a:avLst/>
              <a:gdLst/>
              <a:ahLst/>
              <a:cxnLst>
                <a:cxn ang="0">
                  <a:pos x="12" y="38"/>
                </a:cxn>
                <a:cxn ang="0">
                  <a:pos x="10" y="35"/>
                </a:cxn>
                <a:cxn ang="0">
                  <a:pos x="8" y="29"/>
                </a:cxn>
                <a:cxn ang="0">
                  <a:pos x="8" y="21"/>
                </a:cxn>
                <a:cxn ang="0">
                  <a:pos x="12" y="16"/>
                </a:cxn>
                <a:cxn ang="0">
                  <a:pos x="14" y="10"/>
                </a:cxn>
                <a:cxn ang="0">
                  <a:pos x="19" y="10"/>
                </a:cxn>
                <a:cxn ang="0">
                  <a:pos x="25" y="10"/>
                </a:cxn>
                <a:cxn ang="0">
                  <a:pos x="31" y="14"/>
                </a:cxn>
                <a:cxn ang="0">
                  <a:pos x="36" y="21"/>
                </a:cxn>
                <a:cxn ang="0">
                  <a:pos x="42" y="33"/>
                </a:cxn>
                <a:cxn ang="0">
                  <a:pos x="38" y="38"/>
                </a:cxn>
                <a:cxn ang="0">
                  <a:pos x="34" y="48"/>
                </a:cxn>
                <a:cxn ang="0">
                  <a:pos x="33" y="52"/>
                </a:cxn>
                <a:cxn ang="0">
                  <a:pos x="36" y="54"/>
                </a:cxn>
                <a:cxn ang="0">
                  <a:pos x="38" y="52"/>
                </a:cxn>
                <a:cxn ang="0">
                  <a:pos x="44" y="46"/>
                </a:cxn>
                <a:cxn ang="0">
                  <a:pos x="48" y="38"/>
                </a:cxn>
                <a:cxn ang="0">
                  <a:pos x="52" y="29"/>
                </a:cxn>
                <a:cxn ang="0">
                  <a:pos x="48" y="19"/>
                </a:cxn>
                <a:cxn ang="0">
                  <a:pos x="44" y="12"/>
                </a:cxn>
                <a:cxn ang="0">
                  <a:pos x="38" y="4"/>
                </a:cxn>
                <a:cxn ang="0">
                  <a:pos x="34" y="2"/>
                </a:cxn>
                <a:cxn ang="0">
                  <a:pos x="27" y="0"/>
                </a:cxn>
                <a:cxn ang="0">
                  <a:pos x="19" y="0"/>
                </a:cxn>
                <a:cxn ang="0">
                  <a:pos x="12" y="2"/>
                </a:cxn>
                <a:cxn ang="0">
                  <a:pos x="8" y="6"/>
                </a:cxn>
                <a:cxn ang="0">
                  <a:pos x="4" y="10"/>
                </a:cxn>
                <a:cxn ang="0">
                  <a:pos x="2" y="19"/>
                </a:cxn>
                <a:cxn ang="0">
                  <a:pos x="0" y="25"/>
                </a:cxn>
                <a:cxn ang="0">
                  <a:pos x="2" y="33"/>
                </a:cxn>
                <a:cxn ang="0">
                  <a:pos x="6" y="42"/>
                </a:cxn>
                <a:cxn ang="0">
                  <a:pos x="12" y="48"/>
                </a:cxn>
                <a:cxn ang="0">
                  <a:pos x="14" y="42"/>
                </a:cxn>
                <a:cxn ang="0">
                  <a:pos x="12" y="38"/>
                </a:cxn>
                <a:cxn ang="0">
                  <a:pos x="12" y="38"/>
                </a:cxn>
              </a:cxnLst>
              <a:rect l="0" t="0" r="r" b="b"/>
              <a:pathLst>
                <a:path w="52" h="54">
                  <a:moveTo>
                    <a:pt x="12" y="38"/>
                  </a:moveTo>
                  <a:lnTo>
                    <a:pt x="10" y="35"/>
                  </a:lnTo>
                  <a:lnTo>
                    <a:pt x="8" y="29"/>
                  </a:lnTo>
                  <a:lnTo>
                    <a:pt x="8" y="21"/>
                  </a:lnTo>
                  <a:lnTo>
                    <a:pt x="12" y="16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0"/>
                  </a:lnTo>
                  <a:lnTo>
                    <a:pt x="31" y="14"/>
                  </a:lnTo>
                  <a:lnTo>
                    <a:pt x="36" y="21"/>
                  </a:lnTo>
                  <a:lnTo>
                    <a:pt x="42" y="33"/>
                  </a:lnTo>
                  <a:lnTo>
                    <a:pt x="38" y="38"/>
                  </a:lnTo>
                  <a:lnTo>
                    <a:pt x="34" y="48"/>
                  </a:lnTo>
                  <a:lnTo>
                    <a:pt x="33" y="52"/>
                  </a:lnTo>
                  <a:lnTo>
                    <a:pt x="36" y="54"/>
                  </a:lnTo>
                  <a:lnTo>
                    <a:pt x="38" y="52"/>
                  </a:lnTo>
                  <a:lnTo>
                    <a:pt x="44" y="46"/>
                  </a:lnTo>
                  <a:lnTo>
                    <a:pt x="48" y="38"/>
                  </a:lnTo>
                  <a:lnTo>
                    <a:pt x="52" y="29"/>
                  </a:lnTo>
                  <a:lnTo>
                    <a:pt x="48" y="19"/>
                  </a:lnTo>
                  <a:lnTo>
                    <a:pt x="44" y="12"/>
                  </a:lnTo>
                  <a:lnTo>
                    <a:pt x="38" y="4"/>
                  </a:lnTo>
                  <a:lnTo>
                    <a:pt x="34" y="2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6"/>
                  </a:lnTo>
                  <a:lnTo>
                    <a:pt x="4" y="10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2" y="33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4" y="42"/>
                  </a:lnTo>
                  <a:lnTo>
                    <a:pt x="12" y="38"/>
                  </a:lnTo>
                  <a:lnTo>
                    <a:pt x="12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923"/>
            <p:cNvSpPr>
              <a:spLocks/>
            </p:cNvSpPr>
            <p:nvPr/>
          </p:nvSpPr>
          <p:spPr bwMode="auto">
            <a:xfrm>
              <a:off x="3654425" y="4854576"/>
              <a:ext cx="33337" cy="206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13" y="6"/>
                </a:cxn>
                <a:cxn ang="0">
                  <a:pos x="15" y="4"/>
                </a:cxn>
                <a:cxn ang="0">
                  <a:pos x="21" y="2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26" y="2"/>
                </a:cxn>
                <a:cxn ang="0">
                  <a:pos x="30" y="6"/>
                </a:cxn>
                <a:cxn ang="0">
                  <a:pos x="34" y="12"/>
                </a:cxn>
                <a:cxn ang="0">
                  <a:pos x="40" y="17"/>
                </a:cxn>
                <a:cxn ang="0">
                  <a:pos x="41" y="23"/>
                </a:cxn>
                <a:cxn ang="0">
                  <a:pos x="40" y="27"/>
                </a:cxn>
                <a:cxn ang="0">
                  <a:pos x="32" y="23"/>
                </a:cxn>
                <a:cxn ang="0">
                  <a:pos x="28" y="17"/>
                </a:cxn>
                <a:cxn ang="0">
                  <a:pos x="22" y="12"/>
                </a:cxn>
                <a:cxn ang="0">
                  <a:pos x="22" y="10"/>
                </a:cxn>
                <a:cxn ang="0">
                  <a:pos x="21" y="10"/>
                </a:cxn>
                <a:cxn ang="0">
                  <a:pos x="15" y="10"/>
                </a:cxn>
                <a:cxn ang="0">
                  <a:pos x="9" y="8"/>
                </a:cxn>
                <a:cxn ang="0">
                  <a:pos x="5" y="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" h="27">
                  <a:moveTo>
                    <a:pt x="0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13" y="6"/>
                  </a:lnTo>
                  <a:lnTo>
                    <a:pt x="15" y="4"/>
                  </a:lnTo>
                  <a:lnTo>
                    <a:pt x="21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40" y="17"/>
                  </a:lnTo>
                  <a:lnTo>
                    <a:pt x="41" y="23"/>
                  </a:lnTo>
                  <a:lnTo>
                    <a:pt x="40" y="27"/>
                  </a:lnTo>
                  <a:lnTo>
                    <a:pt x="32" y="23"/>
                  </a:lnTo>
                  <a:lnTo>
                    <a:pt x="28" y="17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15" y="10"/>
                  </a:lnTo>
                  <a:lnTo>
                    <a:pt x="9" y="8"/>
                  </a:lnTo>
                  <a:lnTo>
                    <a:pt x="5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924"/>
            <p:cNvSpPr>
              <a:spLocks/>
            </p:cNvSpPr>
            <p:nvPr/>
          </p:nvSpPr>
          <p:spPr bwMode="auto">
            <a:xfrm>
              <a:off x="3695700" y="4870451"/>
              <a:ext cx="22225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2" y="23"/>
                </a:cxn>
                <a:cxn ang="0">
                  <a:pos x="6" y="27"/>
                </a:cxn>
                <a:cxn ang="0">
                  <a:pos x="15" y="31"/>
                </a:cxn>
                <a:cxn ang="0">
                  <a:pos x="23" y="31"/>
                </a:cxn>
                <a:cxn ang="0">
                  <a:pos x="27" y="25"/>
                </a:cxn>
                <a:cxn ang="0">
                  <a:pos x="28" y="15"/>
                </a:cxn>
                <a:cxn ang="0">
                  <a:pos x="25" y="10"/>
                </a:cxn>
                <a:cxn ang="0">
                  <a:pos x="19" y="6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8" y="8"/>
                </a:cxn>
                <a:cxn ang="0">
                  <a:pos x="11" y="12"/>
                </a:cxn>
                <a:cxn ang="0">
                  <a:pos x="17" y="15"/>
                </a:cxn>
                <a:cxn ang="0">
                  <a:pos x="19" y="21"/>
                </a:cxn>
                <a:cxn ang="0">
                  <a:pos x="15" y="27"/>
                </a:cxn>
                <a:cxn ang="0">
                  <a:pos x="9" y="25"/>
                </a:cxn>
                <a:cxn ang="0">
                  <a:pos x="4" y="19"/>
                </a:cxn>
                <a:cxn ang="0">
                  <a:pos x="2" y="12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8" h="31">
                  <a:moveTo>
                    <a:pt x="6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23"/>
                  </a:lnTo>
                  <a:lnTo>
                    <a:pt x="6" y="27"/>
                  </a:lnTo>
                  <a:lnTo>
                    <a:pt x="15" y="31"/>
                  </a:lnTo>
                  <a:lnTo>
                    <a:pt x="23" y="31"/>
                  </a:lnTo>
                  <a:lnTo>
                    <a:pt x="27" y="25"/>
                  </a:lnTo>
                  <a:lnTo>
                    <a:pt x="28" y="15"/>
                  </a:lnTo>
                  <a:lnTo>
                    <a:pt x="25" y="10"/>
                  </a:lnTo>
                  <a:lnTo>
                    <a:pt x="19" y="6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8" y="8"/>
                  </a:lnTo>
                  <a:lnTo>
                    <a:pt x="11" y="12"/>
                  </a:lnTo>
                  <a:lnTo>
                    <a:pt x="17" y="15"/>
                  </a:lnTo>
                  <a:lnTo>
                    <a:pt x="19" y="21"/>
                  </a:lnTo>
                  <a:lnTo>
                    <a:pt x="15" y="27"/>
                  </a:lnTo>
                  <a:lnTo>
                    <a:pt x="9" y="25"/>
                  </a:lnTo>
                  <a:lnTo>
                    <a:pt x="4" y="19"/>
                  </a:lnTo>
                  <a:lnTo>
                    <a:pt x="2" y="12"/>
                  </a:lnTo>
                  <a:lnTo>
                    <a:pt x="6" y="8"/>
                  </a:lnTo>
                  <a:lnTo>
                    <a:pt x="8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925"/>
            <p:cNvSpPr>
              <a:spLocks/>
            </p:cNvSpPr>
            <p:nvPr/>
          </p:nvSpPr>
          <p:spPr bwMode="auto">
            <a:xfrm>
              <a:off x="3698875" y="4870451"/>
              <a:ext cx="11112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1" y="12"/>
                </a:cxn>
                <a:cxn ang="0">
                  <a:pos x="13" y="6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3" h="12">
                  <a:moveTo>
                    <a:pt x="0" y="6"/>
                  </a:moveTo>
                  <a:lnTo>
                    <a:pt x="11" y="12"/>
                  </a:lnTo>
                  <a:lnTo>
                    <a:pt x="13" y="6"/>
                  </a:lnTo>
                  <a:lnTo>
                    <a:pt x="11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926"/>
            <p:cNvSpPr>
              <a:spLocks/>
            </p:cNvSpPr>
            <p:nvPr/>
          </p:nvSpPr>
          <p:spPr bwMode="auto">
            <a:xfrm>
              <a:off x="3711575" y="4889501"/>
              <a:ext cx="7937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7" y="13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lnTo>
                    <a:pt x="0" y="6"/>
                  </a:lnTo>
                  <a:lnTo>
                    <a:pt x="2" y="9"/>
                  </a:lnTo>
                  <a:lnTo>
                    <a:pt x="4" y="11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9" y="9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927"/>
            <p:cNvSpPr>
              <a:spLocks/>
            </p:cNvSpPr>
            <p:nvPr/>
          </p:nvSpPr>
          <p:spPr bwMode="auto">
            <a:xfrm>
              <a:off x="3530600" y="4784726"/>
              <a:ext cx="146050" cy="1460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32" y="24"/>
                </a:cxn>
                <a:cxn ang="0">
                  <a:pos x="26" y="38"/>
                </a:cxn>
                <a:cxn ang="0">
                  <a:pos x="22" y="53"/>
                </a:cxn>
                <a:cxn ang="0">
                  <a:pos x="19" y="68"/>
                </a:cxn>
                <a:cxn ang="0">
                  <a:pos x="15" y="85"/>
                </a:cxn>
                <a:cxn ang="0">
                  <a:pos x="13" y="102"/>
                </a:cxn>
                <a:cxn ang="0">
                  <a:pos x="15" y="116"/>
                </a:cxn>
                <a:cxn ang="0">
                  <a:pos x="17" y="129"/>
                </a:cxn>
                <a:cxn ang="0">
                  <a:pos x="22" y="146"/>
                </a:cxn>
                <a:cxn ang="0">
                  <a:pos x="38" y="161"/>
                </a:cxn>
                <a:cxn ang="0">
                  <a:pos x="53" y="169"/>
                </a:cxn>
                <a:cxn ang="0">
                  <a:pos x="68" y="171"/>
                </a:cxn>
                <a:cxn ang="0">
                  <a:pos x="81" y="167"/>
                </a:cxn>
                <a:cxn ang="0">
                  <a:pos x="99" y="159"/>
                </a:cxn>
                <a:cxn ang="0">
                  <a:pos x="116" y="150"/>
                </a:cxn>
                <a:cxn ang="0">
                  <a:pos x="133" y="139"/>
                </a:cxn>
                <a:cxn ang="0">
                  <a:pos x="148" y="129"/>
                </a:cxn>
                <a:cxn ang="0">
                  <a:pos x="163" y="120"/>
                </a:cxn>
                <a:cxn ang="0">
                  <a:pos x="182" y="129"/>
                </a:cxn>
                <a:cxn ang="0">
                  <a:pos x="177" y="133"/>
                </a:cxn>
                <a:cxn ang="0">
                  <a:pos x="167" y="140"/>
                </a:cxn>
                <a:cxn ang="0">
                  <a:pos x="150" y="152"/>
                </a:cxn>
                <a:cxn ang="0">
                  <a:pos x="131" y="163"/>
                </a:cxn>
                <a:cxn ang="0">
                  <a:pos x="108" y="173"/>
                </a:cxn>
                <a:cxn ang="0">
                  <a:pos x="85" y="182"/>
                </a:cxn>
                <a:cxn ang="0">
                  <a:pos x="61" y="184"/>
                </a:cxn>
                <a:cxn ang="0">
                  <a:pos x="42" y="180"/>
                </a:cxn>
                <a:cxn ang="0">
                  <a:pos x="22" y="169"/>
                </a:cxn>
                <a:cxn ang="0">
                  <a:pos x="11" y="156"/>
                </a:cxn>
                <a:cxn ang="0">
                  <a:pos x="5" y="140"/>
                </a:cxn>
                <a:cxn ang="0">
                  <a:pos x="2" y="127"/>
                </a:cxn>
                <a:cxn ang="0">
                  <a:pos x="0" y="112"/>
                </a:cxn>
                <a:cxn ang="0">
                  <a:pos x="2" y="99"/>
                </a:cxn>
                <a:cxn ang="0">
                  <a:pos x="5" y="83"/>
                </a:cxn>
                <a:cxn ang="0">
                  <a:pos x="7" y="64"/>
                </a:cxn>
                <a:cxn ang="0">
                  <a:pos x="11" y="51"/>
                </a:cxn>
                <a:cxn ang="0">
                  <a:pos x="17" y="40"/>
                </a:cxn>
                <a:cxn ang="0">
                  <a:pos x="26" y="17"/>
                </a:cxn>
                <a:cxn ang="0">
                  <a:pos x="34" y="4"/>
                </a:cxn>
                <a:cxn ang="0">
                  <a:pos x="42" y="2"/>
                </a:cxn>
                <a:cxn ang="0">
                  <a:pos x="38" y="11"/>
                </a:cxn>
              </a:cxnLst>
              <a:rect l="0" t="0" r="r" b="b"/>
              <a:pathLst>
                <a:path w="182" h="184">
                  <a:moveTo>
                    <a:pt x="38" y="11"/>
                  </a:moveTo>
                  <a:lnTo>
                    <a:pt x="36" y="13"/>
                  </a:lnTo>
                  <a:lnTo>
                    <a:pt x="34" y="21"/>
                  </a:lnTo>
                  <a:lnTo>
                    <a:pt x="32" y="24"/>
                  </a:lnTo>
                  <a:lnTo>
                    <a:pt x="30" y="30"/>
                  </a:lnTo>
                  <a:lnTo>
                    <a:pt x="26" y="38"/>
                  </a:lnTo>
                  <a:lnTo>
                    <a:pt x="26" y="45"/>
                  </a:lnTo>
                  <a:lnTo>
                    <a:pt x="22" y="53"/>
                  </a:lnTo>
                  <a:lnTo>
                    <a:pt x="21" y="61"/>
                  </a:lnTo>
                  <a:lnTo>
                    <a:pt x="19" y="68"/>
                  </a:lnTo>
                  <a:lnTo>
                    <a:pt x="17" y="78"/>
                  </a:lnTo>
                  <a:lnTo>
                    <a:pt x="15" y="85"/>
                  </a:lnTo>
                  <a:lnTo>
                    <a:pt x="13" y="93"/>
                  </a:lnTo>
                  <a:lnTo>
                    <a:pt x="13" y="102"/>
                  </a:lnTo>
                  <a:lnTo>
                    <a:pt x="15" y="110"/>
                  </a:lnTo>
                  <a:lnTo>
                    <a:pt x="15" y="116"/>
                  </a:lnTo>
                  <a:lnTo>
                    <a:pt x="17" y="123"/>
                  </a:lnTo>
                  <a:lnTo>
                    <a:pt x="17" y="129"/>
                  </a:lnTo>
                  <a:lnTo>
                    <a:pt x="21" y="135"/>
                  </a:lnTo>
                  <a:lnTo>
                    <a:pt x="22" y="146"/>
                  </a:lnTo>
                  <a:lnTo>
                    <a:pt x="30" y="156"/>
                  </a:lnTo>
                  <a:lnTo>
                    <a:pt x="38" y="161"/>
                  </a:lnTo>
                  <a:lnTo>
                    <a:pt x="45" y="167"/>
                  </a:lnTo>
                  <a:lnTo>
                    <a:pt x="53" y="169"/>
                  </a:lnTo>
                  <a:lnTo>
                    <a:pt x="64" y="173"/>
                  </a:lnTo>
                  <a:lnTo>
                    <a:pt x="68" y="171"/>
                  </a:lnTo>
                  <a:lnTo>
                    <a:pt x="76" y="169"/>
                  </a:lnTo>
                  <a:lnTo>
                    <a:pt x="81" y="167"/>
                  </a:lnTo>
                  <a:lnTo>
                    <a:pt x="91" y="163"/>
                  </a:lnTo>
                  <a:lnTo>
                    <a:pt x="99" y="159"/>
                  </a:lnTo>
                  <a:lnTo>
                    <a:pt x="108" y="154"/>
                  </a:lnTo>
                  <a:lnTo>
                    <a:pt x="116" y="150"/>
                  </a:lnTo>
                  <a:lnTo>
                    <a:pt x="125" y="144"/>
                  </a:lnTo>
                  <a:lnTo>
                    <a:pt x="133" y="139"/>
                  </a:lnTo>
                  <a:lnTo>
                    <a:pt x="140" y="135"/>
                  </a:lnTo>
                  <a:lnTo>
                    <a:pt x="148" y="129"/>
                  </a:lnTo>
                  <a:lnTo>
                    <a:pt x="156" y="125"/>
                  </a:lnTo>
                  <a:lnTo>
                    <a:pt x="163" y="120"/>
                  </a:lnTo>
                  <a:lnTo>
                    <a:pt x="167" y="118"/>
                  </a:lnTo>
                  <a:lnTo>
                    <a:pt x="182" y="129"/>
                  </a:lnTo>
                  <a:lnTo>
                    <a:pt x="178" y="129"/>
                  </a:lnTo>
                  <a:lnTo>
                    <a:pt x="177" y="133"/>
                  </a:lnTo>
                  <a:lnTo>
                    <a:pt x="173" y="135"/>
                  </a:lnTo>
                  <a:lnTo>
                    <a:pt x="167" y="140"/>
                  </a:lnTo>
                  <a:lnTo>
                    <a:pt x="158" y="144"/>
                  </a:lnTo>
                  <a:lnTo>
                    <a:pt x="150" y="152"/>
                  </a:lnTo>
                  <a:lnTo>
                    <a:pt x="140" y="158"/>
                  </a:lnTo>
                  <a:lnTo>
                    <a:pt x="131" y="163"/>
                  </a:lnTo>
                  <a:lnTo>
                    <a:pt x="119" y="169"/>
                  </a:lnTo>
                  <a:lnTo>
                    <a:pt x="108" y="173"/>
                  </a:lnTo>
                  <a:lnTo>
                    <a:pt x="97" y="177"/>
                  </a:lnTo>
                  <a:lnTo>
                    <a:pt x="85" y="182"/>
                  </a:lnTo>
                  <a:lnTo>
                    <a:pt x="72" y="182"/>
                  </a:lnTo>
                  <a:lnTo>
                    <a:pt x="61" y="184"/>
                  </a:lnTo>
                  <a:lnTo>
                    <a:pt x="51" y="182"/>
                  </a:lnTo>
                  <a:lnTo>
                    <a:pt x="42" y="180"/>
                  </a:lnTo>
                  <a:lnTo>
                    <a:pt x="30" y="175"/>
                  </a:lnTo>
                  <a:lnTo>
                    <a:pt x="22" y="169"/>
                  </a:lnTo>
                  <a:lnTo>
                    <a:pt x="15" y="161"/>
                  </a:lnTo>
                  <a:lnTo>
                    <a:pt x="11" y="156"/>
                  </a:lnTo>
                  <a:lnTo>
                    <a:pt x="7" y="148"/>
                  </a:lnTo>
                  <a:lnTo>
                    <a:pt x="5" y="140"/>
                  </a:lnTo>
                  <a:lnTo>
                    <a:pt x="2" y="133"/>
                  </a:lnTo>
                  <a:lnTo>
                    <a:pt x="2" y="127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89"/>
                  </a:lnTo>
                  <a:lnTo>
                    <a:pt x="5" y="83"/>
                  </a:lnTo>
                  <a:lnTo>
                    <a:pt x="5" y="74"/>
                  </a:lnTo>
                  <a:lnTo>
                    <a:pt x="7" y="64"/>
                  </a:lnTo>
                  <a:lnTo>
                    <a:pt x="9" y="57"/>
                  </a:lnTo>
                  <a:lnTo>
                    <a:pt x="11" y="51"/>
                  </a:lnTo>
                  <a:lnTo>
                    <a:pt x="13" y="45"/>
                  </a:lnTo>
                  <a:lnTo>
                    <a:pt x="17" y="40"/>
                  </a:lnTo>
                  <a:lnTo>
                    <a:pt x="22" y="26"/>
                  </a:lnTo>
                  <a:lnTo>
                    <a:pt x="26" y="17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38" y="0"/>
                  </a:lnTo>
                  <a:lnTo>
                    <a:pt x="42" y="2"/>
                  </a:lnTo>
                  <a:lnTo>
                    <a:pt x="40" y="7"/>
                  </a:lnTo>
                  <a:lnTo>
                    <a:pt x="38" y="11"/>
                  </a:lnTo>
                  <a:lnTo>
                    <a:pt x="3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928"/>
            <p:cNvSpPr>
              <a:spLocks/>
            </p:cNvSpPr>
            <p:nvPr/>
          </p:nvSpPr>
          <p:spPr bwMode="auto">
            <a:xfrm>
              <a:off x="3667125" y="4899026"/>
              <a:ext cx="100012" cy="24130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25"/>
                </a:cxn>
                <a:cxn ang="0">
                  <a:pos x="0" y="54"/>
                </a:cxn>
                <a:cxn ang="0">
                  <a:pos x="0" y="92"/>
                </a:cxn>
                <a:cxn ang="0">
                  <a:pos x="0" y="135"/>
                </a:cxn>
                <a:cxn ang="0">
                  <a:pos x="6" y="185"/>
                </a:cxn>
                <a:cxn ang="0">
                  <a:pos x="11" y="232"/>
                </a:cxn>
                <a:cxn ang="0">
                  <a:pos x="23" y="278"/>
                </a:cxn>
                <a:cxn ang="0">
                  <a:pos x="30" y="299"/>
                </a:cxn>
                <a:cxn ang="0">
                  <a:pos x="38" y="305"/>
                </a:cxn>
                <a:cxn ang="0">
                  <a:pos x="51" y="303"/>
                </a:cxn>
                <a:cxn ang="0">
                  <a:pos x="72" y="289"/>
                </a:cxn>
                <a:cxn ang="0">
                  <a:pos x="97" y="272"/>
                </a:cxn>
                <a:cxn ang="0">
                  <a:pos x="118" y="253"/>
                </a:cxn>
                <a:cxn ang="0">
                  <a:pos x="122" y="246"/>
                </a:cxn>
                <a:cxn ang="0">
                  <a:pos x="108" y="255"/>
                </a:cxn>
                <a:cxn ang="0">
                  <a:pos x="95" y="265"/>
                </a:cxn>
                <a:cxn ang="0">
                  <a:pos x="82" y="272"/>
                </a:cxn>
                <a:cxn ang="0">
                  <a:pos x="68" y="280"/>
                </a:cxn>
                <a:cxn ang="0">
                  <a:pos x="55" y="287"/>
                </a:cxn>
                <a:cxn ang="0">
                  <a:pos x="45" y="291"/>
                </a:cxn>
                <a:cxn ang="0">
                  <a:pos x="38" y="289"/>
                </a:cxn>
                <a:cxn ang="0">
                  <a:pos x="32" y="278"/>
                </a:cxn>
                <a:cxn ang="0">
                  <a:pos x="26" y="255"/>
                </a:cxn>
                <a:cxn ang="0">
                  <a:pos x="21" y="228"/>
                </a:cxn>
                <a:cxn ang="0">
                  <a:pos x="17" y="198"/>
                </a:cxn>
                <a:cxn ang="0">
                  <a:pos x="13" y="168"/>
                </a:cxn>
                <a:cxn ang="0">
                  <a:pos x="11" y="143"/>
                </a:cxn>
                <a:cxn ang="0">
                  <a:pos x="11" y="124"/>
                </a:cxn>
                <a:cxn ang="0">
                  <a:pos x="13" y="111"/>
                </a:cxn>
                <a:cxn ang="0">
                  <a:pos x="13" y="97"/>
                </a:cxn>
                <a:cxn ang="0">
                  <a:pos x="13" y="80"/>
                </a:cxn>
                <a:cxn ang="0">
                  <a:pos x="13" y="61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3" y="12"/>
                </a:cxn>
                <a:cxn ang="0">
                  <a:pos x="13" y="4"/>
                </a:cxn>
                <a:cxn ang="0">
                  <a:pos x="9" y="0"/>
                </a:cxn>
                <a:cxn ang="0">
                  <a:pos x="2" y="6"/>
                </a:cxn>
                <a:cxn ang="0">
                  <a:pos x="2" y="8"/>
                </a:cxn>
              </a:cxnLst>
              <a:rect l="0" t="0" r="r" b="b"/>
              <a:pathLst>
                <a:path w="125" h="305">
                  <a:moveTo>
                    <a:pt x="2" y="8"/>
                  </a:moveTo>
                  <a:lnTo>
                    <a:pt x="0" y="10"/>
                  </a:lnTo>
                  <a:lnTo>
                    <a:pt x="0" y="15"/>
                  </a:lnTo>
                  <a:lnTo>
                    <a:pt x="0" y="25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0" y="71"/>
                  </a:lnTo>
                  <a:lnTo>
                    <a:pt x="0" y="92"/>
                  </a:lnTo>
                  <a:lnTo>
                    <a:pt x="0" y="114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6" y="185"/>
                  </a:lnTo>
                  <a:lnTo>
                    <a:pt x="7" y="209"/>
                  </a:lnTo>
                  <a:lnTo>
                    <a:pt x="11" y="232"/>
                  </a:lnTo>
                  <a:lnTo>
                    <a:pt x="17" y="255"/>
                  </a:lnTo>
                  <a:lnTo>
                    <a:pt x="23" y="278"/>
                  </a:lnTo>
                  <a:lnTo>
                    <a:pt x="30" y="299"/>
                  </a:lnTo>
                  <a:lnTo>
                    <a:pt x="30" y="299"/>
                  </a:lnTo>
                  <a:lnTo>
                    <a:pt x="34" y="303"/>
                  </a:lnTo>
                  <a:lnTo>
                    <a:pt x="38" y="305"/>
                  </a:lnTo>
                  <a:lnTo>
                    <a:pt x="47" y="305"/>
                  </a:lnTo>
                  <a:lnTo>
                    <a:pt x="51" y="303"/>
                  </a:lnTo>
                  <a:lnTo>
                    <a:pt x="61" y="297"/>
                  </a:lnTo>
                  <a:lnTo>
                    <a:pt x="72" y="289"/>
                  </a:lnTo>
                  <a:lnTo>
                    <a:pt x="85" y="282"/>
                  </a:lnTo>
                  <a:lnTo>
                    <a:pt x="97" y="272"/>
                  </a:lnTo>
                  <a:lnTo>
                    <a:pt x="108" y="263"/>
                  </a:lnTo>
                  <a:lnTo>
                    <a:pt x="118" y="253"/>
                  </a:lnTo>
                  <a:lnTo>
                    <a:pt x="125" y="246"/>
                  </a:lnTo>
                  <a:lnTo>
                    <a:pt x="122" y="246"/>
                  </a:lnTo>
                  <a:lnTo>
                    <a:pt x="114" y="253"/>
                  </a:lnTo>
                  <a:lnTo>
                    <a:pt x="108" y="255"/>
                  </a:lnTo>
                  <a:lnTo>
                    <a:pt x="103" y="259"/>
                  </a:lnTo>
                  <a:lnTo>
                    <a:pt x="95" y="265"/>
                  </a:lnTo>
                  <a:lnTo>
                    <a:pt x="89" y="268"/>
                  </a:lnTo>
                  <a:lnTo>
                    <a:pt x="82" y="272"/>
                  </a:lnTo>
                  <a:lnTo>
                    <a:pt x="76" y="278"/>
                  </a:lnTo>
                  <a:lnTo>
                    <a:pt x="68" y="280"/>
                  </a:lnTo>
                  <a:lnTo>
                    <a:pt x="63" y="286"/>
                  </a:lnTo>
                  <a:lnTo>
                    <a:pt x="55" y="287"/>
                  </a:lnTo>
                  <a:lnTo>
                    <a:pt x="49" y="289"/>
                  </a:lnTo>
                  <a:lnTo>
                    <a:pt x="45" y="291"/>
                  </a:lnTo>
                  <a:lnTo>
                    <a:pt x="42" y="293"/>
                  </a:lnTo>
                  <a:lnTo>
                    <a:pt x="38" y="289"/>
                  </a:lnTo>
                  <a:lnTo>
                    <a:pt x="36" y="284"/>
                  </a:lnTo>
                  <a:lnTo>
                    <a:pt x="32" y="278"/>
                  </a:lnTo>
                  <a:lnTo>
                    <a:pt x="30" y="268"/>
                  </a:lnTo>
                  <a:lnTo>
                    <a:pt x="26" y="255"/>
                  </a:lnTo>
                  <a:lnTo>
                    <a:pt x="25" y="242"/>
                  </a:lnTo>
                  <a:lnTo>
                    <a:pt x="21" y="228"/>
                  </a:lnTo>
                  <a:lnTo>
                    <a:pt x="21" y="213"/>
                  </a:lnTo>
                  <a:lnTo>
                    <a:pt x="17" y="198"/>
                  </a:lnTo>
                  <a:lnTo>
                    <a:pt x="15" y="183"/>
                  </a:lnTo>
                  <a:lnTo>
                    <a:pt x="13" y="168"/>
                  </a:lnTo>
                  <a:lnTo>
                    <a:pt x="13" y="154"/>
                  </a:lnTo>
                  <a:lnTo>
                    <a:pt x="11" y="143"/>
                  </a:lnTo>
                  <a:lnTo>
                    <a:pt x="11" y="133"/>
                  </a:lnTo>
                  <a:lnTo>
                    <a:pt x="11" y="124"/>
                  </a:lnTo>
                  <a:lnTo>
                    <a:pt x="13" y="118"/>
                  </a:lnTo>
                  <a:lnTo>
                    <a:pt x="13" y="111"/>
                  </a:lnTo>
                  <a:lnTo>
                    <a:pt x="13" y="105"/>
                  </a:lnTo>
                  <a:lnTo>
                    <a:pt x="13" y="97"/>
                  </a:lnTo>
                  <a:lnTo>
                    <a:pt x="13" y="90"/>
                  </a:lnTo>
                  <a:lnTo>
                    <a:pt x="13" y="80"/>
                  </a:lnTo>
                  <a:lnTo>
                    <a:pt x="13" y="71"/>
                  </a:lnTo>
                  <a:lnTo>
                    <a:pt x="13" y="61"/>
                  </a:lnTo>
                  <a:lnTo>
                    <a:pt x="13" y="54"/>
                  </a:lnTo>
                  <a:lnTo>
                    <a:pt x="13" y="42"/>
                  </a:lnTo>
                  <a:lnTo>
                    <a:pt x="13" y="34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3" y="12"/>
                  </a:lnTo>
                  <a:lnTo>
                    <a:pt x="13" y="8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9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929"/>
            <p:cNvSpPr>
              <a:spLocks/>
            </p:cNvSpPr>
            <p:nvPr/>
          </p:nvSpPr>
          <p:spPr bwMode="auto">
            <a:xfrm>
              <a:off x="3713162" y="5140326"/>
              <a:ext cx="228600" cy="347663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17" y="91"/>
                </a:cxn>
                <a:cxn ang="0">
                  <a:pos x="38" y="199"/>
                </a:cxn>
                <a:cxn ang="0">
                  <a:pos x="57" y="308"/>
                </a:cxn>
                <a:cxn ang="0">
                  <a:pos x="72" y="391"/>
                </a:cxn>
                <a:cxn ang="0">
                  <a:pos x="78" y="418"/>
                </a:cxn>
                <a:cxn ang="0">
                  <a:pos x="104" y="424"/>
                </a:cxn>
                <a:cxn ang="0">
                  <a:pos x="123" y="420"/>
                </a:cxn>
                <a:cxn ang="0">
                  <a:pos x="144" y="412"/>
                </a:cxn>
                <a:cxn ang="0">
                  <a:pos x="152" y="410"/>
                </a:cxn>
                <a:cxn ang="0">
                  <a:pos x="171" y="418"/>
                </a:cxn>
                <a:cxn ang="0">
                  <a:pos x="194" y="426"/>
                </a:cxn>
                <a:cxn ang="0">
                  <a:pos x="217" y="433"/>
                </a:cxn>
                <a:cxn ang="0">
                  <a:pos x="234" y="437"/>
                </a:cxn>
                <a:cxn ang="0">
                  <a:pos x="255" y="435"/>
                </a:cxn>
                <a:cxn ang="0">
                  <a:pos x="277" y="431"/>
                </a:cxn>
                <a:cxn ang="0">
                  <a:pos x="287" y="429"/>
                </a:cxn>
                <a:cxn ang="0">
                  <a:pos x="277" y="424"/>
                </a:cxn>
                <a:cxn ang="0">
                  <a:pos x="268" y="424"/>
                </a:cxn>
                <a:cxn ang="0">
                  <a:pos x="247" y="422"/>
                </a:cxn>
                <a:cxn ang="0">
                  <a:pos x="218" y="420"/>
                </a:cxn>
                <a:cxn ang="0">
                  <a:pos x="192" y="414"/>
                </a:cxn>
                <a:cxn ang="0">
                  <a:pos x="167" y="405"/>
                </a:cxn>
                <a:cxn ang="0">
                  <a:pos x="118" y="114"/>
                </a:cxn>
                <a:cxn ang="0">
                  <a:pos x="114" y="125"/>
                </a:cxn>
                <a:cxn ang="0">
                  <a:pos x="114" y="154"/>
                </a:cxn>
                <a:cxn ang="0">
                  <a:pos x="123" y="216"/>
                </a:cxn>
                <a:cxn ang="0">
                  <a:pos x="133" y="289"/>
                </a:cxn>
                <a:cxn ang="0">
                  <a:pos x="144" y="355"/>
                </a:cxn>
                <a:cxn ang="0">
                  <a:pos x="148" y="391"/>
                </a:cxn>
                <a:cxn ang="0">
                  <a:pos x="142" y="397"/>
                </a:cxn>
                <a:cxn ang="0">
                  <a:pos x="120" y="408"/>
                </a:cxn>
                <a:cxn ang="0">
                  <a:pos x="101" y="414"/>
                </a:cxn>
                <a:cxn ang="0">
                  <a:pos x="85" y="410"/>
                </a:cxn>
                <a:cxn ang="0">
                  <a:pos x="78" y="378"/>
                </a:cxn>
                <a:cxn ang="0">
                  <a:pos x="64" y="300"/>
                </a:cxn>
                <a:cxn ang="0">
                  <a:pos x="45" y="205"/>
                </a:cxn>
                <a:cxn ang="0">
                  <a:pos x="30" y="119"/>
                </a:cxn>
                <a:cxn ang="0">
                  <a:pos x="21" y="64"/>
                </a:cxn>
                <a:cxn ang="0">
                  <a:pos x="17" y="43"/>
                </a:cxn>
                <a:cxn ang="0">
                  <a:pos x="11" y="15"/>
                </a:cxn>
                <a:cxn ang="0">
                  <a:pos x="11" y="3"/>
                </a:cxn>
              </a:cxnLst>
              <a:rect l="0" t="0" r="r" b="b"/>
              <a:pathLst>
                <a:path w="287" h="437">
                  <a:moveTo>
                    <a:pt x="0" y="0"/>
                  </a:moveTo>
                  <a:lnTo>
                    <a:pt x="0" y="3"/>
                  </a:lnTo>
                  <a:lnTo>
                    <a:pt x="2" y="17"/>
                  </a:lnTo>
                  <a:lnTo>
                    <a:pt x="5" y="36"/>
                  </a:lnTo>
                  <a:lnTo>
                    <a:pt x="11" y="62"/>
                  </a:lnTo>
                  <a:lnTo>
                    <a:pt x="17" y="91"/>
                  </a:lnTo>
                  <a:lnTo>
                    <a:pt x="23" y="125"/>
                  </a:lnTo>
                  <a:lnTo>
                    <a:pt x="30" y="159"/>
                  </a:lnTo>
                  <a:lnTo>
                    <a:pt x="38" y="199"/>
                  </a:lnTo>
                  <a:lnTo>
                    <a:pt x="44" y="235"/>
                  </a:lnTo>
                  <a:lnTo>
                    <a:pt x="51" y="273"/>
                  </a:lnTo>
                  <a:lnTo>
                    <a:pt x="57" y="308"/>
                  </a:lnTo>
                  <a:lnTo>
                    <a:pt x="63" y="342"/>
                  </a:lnTo>
                  <a:lnTo>
                    <a:pt x="66" y="368"/>
                  </a:lnTo>
                  <a:lnTo>
                    <a:pt x="72" y="391"/>
                  </a:lnTo>
                  <a:lnTo>
                    <a:pt x="74" y="408"/>
                  </a:lnTo>
                  <a:lnTo>
                    <a:pt x="76" y="418"/>
                  </a:lnTo>
                  <a:lnTo>
                    <a:pt x="78" y="418"/>
                  </a:lnTo>
                  <a:lnTo>
                    <a:pt x="83" y="422"/>
                  </a:lnTo>
                  <a:lnTo>
                    <a:pt x="93" y="424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3" y="420"/>
                  </a:lnTo>
                  <a:lnTo>
                    <a:pt x="133" y="418"/>
                  </a:lnTo>
                  <a:lnTo>
                    <a:pt x="139" y="414"/>
                  </a:lnTo>
                  <a:lnTo>
                    <a:pt x="144" y="412"/>
                  </a:lnTo>
                  <a:lnTo>
                    <a:pt x="148" y="410"/>
                  </a:lnTo>
                  <a:lnTo>
                    <a:pt x="150" y="410"/>
                  </a:lnTo>
                  <a:lnTo>
                    <a:pt x="152" y="410"/>
                  </a:lnTo>
                  <a:lnTo>
                    <a:pt x="161" y="414"/>
                  </a:lnTo>
                  <a:lnTo>
                    <a:pt x="163" y="414"/>
                  </a:lnTo>
                  <a:lnTo>
                    <a:pt x="171" y="418"/>
                  </a:lnTo>
                  <a:lnTo>
                    <a:pt x="179" y="420"/>
                  </a:lnTo>
                  <a:lnTo>
                    <a:pt x="186" y="424"/>
                  </a:lnTo>
                  <a:lnTo>
                    <a:pt x="194" y="426"/>
                  </a:lnTo>
                  <a:lnTo>
                    <a:pt x="199" y="427"/>
                  </a:lnTo>
                  <a:lnTo>
                    <a:pt x="207" y="429"/>
                  </a:lnTo>
                  <a:lnTo>
                    <a:pt x="217" y="433"/>
                  </a:lnTo>
                  <a:lnTo>
                    <a:pt x="222" y="433"/>
                  </a:lnTo>
                  <a:lnTo>
                    <a:pt x="228" y="435"/>
                  </a:lnTo>
                  <a:lnTo>
                    <a:pt x="234" y="437"/>
                  </a:lnTo>
                  <a:lnTo>
                    <a:pt x="239" y="437"/>
                  </a:lnTo>
                  <a:lnTo>
                    <a:pt x="247" y="437"/>
                  </a:lnTo>
                  <a:lnTo>
                    <a:pt x="255" y="435"/>
                  </a:lnTo>
                  <a:lnTo>
                    <a:pt x="262" y="433"/>
                  </a:lnTo>
                  <a:lnTo>
                    <a:pt x="272" y="433"/>
                  </a:lnTo>
                  <a:lnTo>
                    <a:pt x="277" y="431"/>
                  </a:lnTo>
                  <a:lnTo>
                    <a:pt x="283" y="429"/>
                  </a:lnTo>
                  <a:lnTo>
                    <a:pt x="285" y="429"/>
                  </a:lnTo>
                  <a:lnTo>
                    <a:pt x="287" y="429"/>
                  </a:lnTo>
                  <a:lnTo>
                    <a:pt x="234" y="28"/>
                  </a:lnTo>
                  <a:lnTo>
                    <a:pt x="222" y="24"/>
                  </a:lnTo>
                  <a:lnTo>
                    <a:pt x="277" y="424"/>
                  </a:lnTo>
                  <a:lnTo>
                    <a:pt x="275" y="424"/>
                  </a:lnTo>
                  <a:lnTo>
                    <a:pt x="274" y="424"/>
                  </a:lnTo>
                  <a:lnTo>
                    <a:pt x="268" y="424"/>
                  </a:lnTo>
                  <a:lnTo>
                    <a:pt x="262" y="424"/>
                  </a:lnTo>
                  <a:lnTo>
                    <a:pt x="255" y="422"/>
                  </a:lnTo>
                  <a:lnTo>
                    <a:pt x="247" y="422"/>
                  </a:lnTo>
                  <a:lnTo>
                    <a:pt x="237" y="422"/>
                  </a:lnTo>
                  <a:lnTo>
                    <a:pt x="230" y="422"/>
                  </a:lnTo>
                  <a:lnTo>
                    <a:pt x="218" y="420"/>
                  </a:lnTo>
                  <a:lnTo>
                    <a:pt x="209" y="418"/>
                  </a:lnTo>
                  <a:lnTo>
                    <a:pt x="199" y="416"/>
                  </a:lnTo>
                  <a:lnTo>
                    <a:pt x="192" y="414"/>
                  </a:lnTo>
                  <a:lnTo>
                    <a:pt x="182" y="412"/>
                  </a:lnTo>
                  <a:lnTo>
                    <a:pt x="175" y="408"/>
                  </a:lnTo>
                  <a:lnTo>
                    <a:pt x="167" y="405"/>
                  </a:lnTo>
                  <a:lnTo>
                    <a:pt x="163" y="401"/>
                  </a:lnTo>
                  <a:lnTo>
                    <a:pt x="120" y="11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14" y="117"/>
                  </a:lnTo>
                  <a:lnTo>
                    <a:pt x="114" y="125"/>
                  </a:lnTo>
                  <a:lnTo>
                    <a:pt x="114" y="129"/>
                  </a:lnTo>
                  <a:lnTo>
                    <a:pt x="114" y="140"/>
                  </a:lnTo>
                  <a:lnTo>
                    <a:pt x="114" y="154"/>
                  </a:lnTo>
                  <a:lnTo>
                    <a:pt x="118" y="175"/>
                  </a:lnTo>
                  <a:lnTo>
                    <a:pt x="120" y="194"/>
                  </a:lnTo>
                  <a:lnTo>
                    <a:pt x="123" y="216"/>
                  </a:lnTo>
                  <a:lnTo>
                    <a:pt x="127" y="241"/>
                  </a:lnTo>
                  <a:lnTo>
                    <a:pt x="131" y="266"/>
                  </a:lnTo>
                  <a:lnTo>
                    <a:pt x="133" y="289"/>
                  </a:lnTo>
                  <a:lnTo>
                    <a:pt x="137" y="313"/>
                  </a:lnTo>
                  <a:lnTo>
                    <a:pt x="140" y="334"/>
                  </a:lnTo>
                  <a:lnTo>
                    <a:pt x="144" y="355"/>
                  </a:lnTo>
                  <a:lnTo>
                    <a:pt x="144" y="370"/>
                  </a:lnTo>
                  <a:lnTo>
                    <a:pt x="148" y="384"/>
                  </a:lnTo>
                  <a:lnTo>
                    <a:pt x="148" y="391"/>
                  </a:lnTo>
                  <a:lnTo>
                    <a:pt x="150" y="395"/>
                  </a:lnTo>
                  <a:lnTo>
                    <a:pt x="148" y="395"/>
                  </a:lnTo>
                  <a:lnTo>
                    <a:pt x="142" y="397"/>
                  </a:lnTo>
                  <a:lnTo>
                    <a:pt x="137" y="401"/>
                  </a:lnTo>
                  <a:lnTo>
                    <a:pt x="131" y="405"/>
                  </a:lnTo>
                  <a:lnTo>
                    <a:pt x="120" y="408"/>
                  </a:lnTo>
                  <a:lnTo>
                    <a:pt x="114" y="412"/>
                  </a:lnTo>
                  <a:lnTo>
                    <a:pt x="106" y="414"/>
                  </a:lnTo>
                  <a:lnTo>
                    <a:pt x="101" y="414"/>
                  </a:lnTo>
                  <a:lnTo>
                    <a:pt x="93" y="412"/>
                  </a:lnTo>
                  <a:lnTo>
                    <a:pt x="87" y="412"/>
                  </a:lnTo>
                  <a:lnTo>
                    <a:pt x="85" y="410"/>
                  </a:lnTo>
                  <a:lnTo>
                    <a:pt x="83" y="405"/>
                  </a:lnTo>
                  <a:lnTo>
                    <a:pt x="82" y="395"/>
                  </a:lnTo>
                  <a:lnTo>
                    <a:pt x="78" y="378"/>
                  </a:lnTo>
                  <a:lnTo>
                    <a:pt x="76" y="357"/>
                  </a:lnTo>
                  <a:lnTo>
                    <a:pt x="68" y="329"/>
                  </a:lnTo>
                  <a:lnTo>
                    <a:pt x="64" y="300"/>
                  </a:lnTo>
                  <a:lnTo>
                    <a:pt x="59" y="270"/>
                  </a:lnTo>
                  <a:lnTo>
                    <a:pt x="53" y="239"/>
                  </a:lnTo>
                  <a:lnTo>
                    <a:pt x="45" y="205"/>
                  </a:lnTo>
                  <a:lnTo>
                    <a:pt x="40" y="175"/>
                  </a:lnTo>
                  <a:lnTo>
                    <a:pt x="34" y="144"/>
                  </a:lnTo>
                  <a:lnTo>
                    <a:pt x="30" y="119"/>
                  </a:lnTo>
                  <a:lnTo>
                    <a:pt x="26" y="95"/>
                  </a:lnTo>
                  <a:lnTo>
                    <a:pt x="23" y="78"/>
                  </a:lnTo>
                  <a:lnTo>
                    <a:pt x="21" y="64"/>
                  </a:lnTo>
                  <a:lnTo>
                    <a:pt x="21" y="58"/>
                  </a:lnTo>
                  <a:lnTo>
                    <a:pt x="17" y="53"/>
                  </a:lnTo>
                  <a:lnTo>
                    <a:pt x="17" y="43"/>
                  </a:lnTo>
                  <a:lnTo>
                    <a:pt x="15" y="34"/>
                  </a:lnTo>
                  <a:lnTo>
                    <a:pt x="13" y="24"/>
                  </a:lnTo>
                  <a:lnTo>
                    <a:pt x="11" y="15"/>
                  </a:lnTo>
                  <a:lnTo>
                    <a:pt x="11" y="9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930"/>
            <p:cNvSpPr>
              <a:spLocks/>
            </p:cNvSpPr>
            <p:nvPr/>
          </p:nvSpPr>
          <p:spPr bwMode="auto">
            <a:xfrm>
              <a:off x="3708400" y="5467351"/>
              <a:ext cx="139700" cy="122238"/>
            </a:xfrm>
            <a:custGeom>
              <a:avLst/>
              <a:gdLst/>
              <a:ahLst/>
              <a:cxnLst>
                <a:cxn ang="0">
                  <a:pos x="103" y="31"/>
                </a:cxn>
                <a:cxn ang="0">
                  <a:pos x="97" y="35"/>
                </a:cxn>
                <a:cxn ang="0">
                  <a:pos x="86" y="44"/>
                </a:cxn>
                <a:cxn ang="0">
                  <a:pos x="71" y="59"/>
                </a:cxn>
                <a:cxn ang="0">
                  <a:pos x="53" y="76"/>
                </a:cxn>
                <a:cxn ang="0">
                  <a:pos x="34" y="94"/>
                </a:cxn>
                <a:cxn ang="0">
                  <a:pos x="19" y="113"/>
                </a:cxn>
                <a:cxn ang="0">
                  <a:pos x="6" y="124"/>
                </a:cxn>
                <a:cxn ang="0">
                  <a:pos x="2" y="133"/>
                </a:cxn>
                <a:cxn ang="0">
                  <a:pos x="2" y="151"/>
                </a:cxn>
                <a:cxn ang="0">
                  <a:pos x="17" y="154"/>
                </a:cxn>
                <a:cxn ang="0">
                  <a:pos x="27" y="149"/>
                </a:cxn>
                <a:cxn ang="0">
                  <a:pos x="46" y="137"/>
                </a:cxn>
                <a:cxn ang="0">
                  <a:pos x="71" y="118"/>
                </a:cxn>
                <a:cxn ang="0">
                  <a:pos x="99" y="101"/>
                </a:cxn>
                <a:cxn ang="0">
                  <a:pos x="126" y="82"/>
                </a:cxn>
                <a:cxn ang="0">
                  <a:pos x="150" y="67"/>
                </a:cxn>
                <a:cxn ang="0">
                  <a:pos x="169" y="52"/>
                </a:cxn>
                <a:cxn ang="0">
                  <a:pos x="177" y="46"/>
                </a:cxn>
                <a:cxn ang="0">
                  <a:pos x="177" y="35"/>
                </a:cxn>
                <a:cxn ang="0">
                  <a:pos x="175" y="19"/>
                </a:cxn>
                <a:cxn ang="0">
                  <a:pos x="173" y="6"/>
                </a:cxn>
                <a:cxn ang="0">
                  <a:pos x="164" y="0"/>
                </a:cxn>
                <a:cxn ang="0">
                  <a:pos x="164" y="6"/>
                </a:cxn>
                <a:cxn ang="0">
                  <a:pos x="166" y="19"/>
                </a:cxn>
                <a:cxn ang="0">
                  <a:pos x="166" y="33"/>
                </a:cxn>
                <a:cxn ang="0">
                  <a:pos x="166" y="42"/>
                </a:cxn>
                <a:cxn ang="0">
                  <a:pos x="156" y="46"/>
                </a:cxn>
                <a:cxn ang="0">
                  <a:pos x="141" y="57"/>
                </a:cxn>
                <a:cxn ang="0">
                  <a:pos x="120" y="73"/>
                </a:cxn>
                <a:cxn ang="0">
                  <a:pos x="95" y="92"/>
                </a:cxn>
                <a:cxn ang="0">
                  <a:pos x="69" y="107"/>
                </a:cxn>
                <a:cxn ang="0">
                  <a:pos x="46" y="122"/>
                </a:cxn>
                <a:cxn ang="0">
                  <a:pos x="31" y="132"/>
                </a:cxn>
                <a:cxn ang="0">
                  <a:pos x="25" y="133"/>
                </a:cxn>
                <a:cxn ang="0">
                  <a:pos x="29" y="122"/>
                </a:cxn>
                <a:cxn ang="0">
                  <a:pos x="42" y="109"/>
                </a:cxn>
                <a:cxn ang="0">
                  <a:pos x="57" y="94"/>
                </a:cxn>
                <a:cxn ang="0">
                  <a:pos x="71" y="80"/>
                </a:cxn>
                <a:cxn ang="0">
                  <a:pos x="84" y="67"/>
                </a:cxn>
                <a:cxn ang="0">
                  <a:pos x="97" y="54"/>
                </a:cxn>
                <a:cxn ang="0">
                  <a:pos x="110" y="42"/>
                </a:cxn>
                <a:cxn ang="0">
                  <a:pos x="122" y="33"/>
                </a:cxn>
                <a:cxn ang="0">
                  <a:pos x="103" y="8"/>
                </a:cxn>
              </a:cxnLst>
              <a:rect l="0" t="0" r="r" b="b"/>
              <a:pathLst>
                <a:path w="177" h="154">
                  <a:moveTo>
                    <a:pt x="103" y="8"/>
                  </a:moveTo>
                  <a:lnTo>
                    <a:pt x="103" y="31"/>
                  </a:lnTo>
                  <a:lnTo>
                    <a:pt x="101" y="31"/>
                  </a:lnTo>
                  <a:lnTo>
                    <a:pt x="97" y="35"/>
                  </a:lnTo>
                  <a:lnTo>
                    <a:pt x="91" y="38"/>
                  </a:lnTo>
                  <a:lnTo>
                    <a:pt x="86" y="44"/>
                  </a:lnTo>
                  <a:lnTo>
                    <a:pt x="78" y="50"/>
                  </a:lnTo>
                  <a:lnTo>
                    <a:pt x="71" y="59"/>
                  </a:lnTo>
                  <a:lnTo>
                    <a:pt x="61" y="67"/>
                  </a:lnTo>
                  <a:lnTo>
                    <a:pt x="53" y="76"/>
                  </a:lnTo>
                  <a:lnTo>
                    <a:pt x="44" y="84"/>
                  </a:lnTo>
                  <a:lnTo>
                    <a:pt x="34" y="94"/>
                  </a:lnTo>
                  <a:lnTo>
                    <a:pt x="27" y="103"/>
                  </a:lnTo>
                  <a:lnTo>
                    <a:pt x="19" y="113"/>
                  </a:lnTo>
                  <a:lnTo>
                    <a:pt x="12" y="118"/>
                  </a:lnTo>
                  <a:lnTo>
                    <a:pt x="6" y="124"/>
                  </a:lnTo>
                  <a:lnTo>
                    <a:pt x="4" y="130"/>
                  </a:lnTo>
                  <a:lnTo>
                    <a:pt x="2" y="133"/>
                  </a:lnTo>
                  <a:lnTo>
                    <a:pt x="0" y="143"/>
                  </a:lnTo>
                  <a:lnTo>
                    <a:pt x="2" y="151"/>
                  </a:lnTo>
                  <a:lnTo>
                    <a:pt x="8" y="154"/>
                  </a:lnTo>
                  <a:lnTo>
                    <a:pt x="17" y="154"/>
                  </a:lnTo>
                  <a:lnTo>
                    <a:pt x="19" y="151"/>
                  </a:lnTo>
                  <a:lnTo>
                    <a:pt x="27" y="149"/>
                  </a:lnTo>
                  <a:lnTo>
                    <a:pt x="34" y="143"/>
                  </a:lnTo>
                  <a:lnTo>
                    <a:pt x="46" y="137"/>
                  </a:lnTo>
                  <a:lnTo>
                    <a:pt x="57" y="128"/>
                  </a:lnTo>
                  <a:lnTo>
                    <a:pt x="71" y="118"/>
                  </a:lnTo>
                  <a:lnTo>
                    <a:pt x="84" y="109"/>
                  </a:lnTo>
                  <a:lnTo>
                    <a:pt x="99" y="101"/>
                  </a:lnTo>
                  <a:lnTo>
                    <a:pt x="112" y="92"/>
                  </a:lnTo>
                  <a:lnTo>
                    <a:pt x="126" y="82"/>
                  </a:lnTo>
                  <a:lnTo>
                    <a:pt x="139" y="73"/>
                  </a:lnTo>
                  <a:lnTo>
                    <a:pt x="150" y="67"/>
                  </a:lnTo>
                  <a:lnTo>
                    <a:pt x="160" y="57"/>
                  </a:lnTo>
                  <a:lnTo>
                    <a:pt x="169" y="52"/>
                  </a:lnTo>
                  <a:lnTo>
                    <a:pt x="173" y="48"/>
                  </a:lnTo>
                  <a:lnTo>
                    <a:pt x="177" y="46"/>
                  </a:lnTo>
                  <a:lnTo>
                    <a:pt x="177" y="40"/>
                  </a:lnTo>
                  <a:lnTo>
                    <a:pt x="177" y="35"/>
                  </a:lnTo>
                  <a:lnTo>
                    <a:pt x="177" y="27"/>
                  </a:lnTo>
                  <a:lnTo>
                    <a:pt x="175" y="19"/>
                  </a:lnTo>
                  <a:lnTo>
                    <a:pt x="173" y="12"/>
                  </a:lnTo>
                  <a:lnTo>
                    <a:pt x="173" y="6"/>
                  </a:lnTo>
                  <a:lnTo>
                    <a:pt x="171" y="2"/>
                  </a:lnTo>
                  <a:lnTo>
                    <a:pt x="164" y="0"/>
                  </a:lnTo>
                  <a:lnTo>
                    <a:pt x="164" y="2"/>
                  </a:lnTo>
                  <a:lnTo>
                    <a:pt x="164" y="6"/>
                  </a:lnTo>
                  <a:lnTo>
                    <a:pt x="164" y="12"/>
                  </a:lnTo>
                  <a:lnTo>
                    <a:pt x="166" y="19"/>
                  </a:lnTo>
                  <a:lnTo>
                    <a:pt x="166" y="27"/>
                  </a:lnTo>
                  <a:lnTo>
                    <a:pt x="166" y="33"/>
                  </a:lnTo>
                  <a:lnTo>
                    <a:pt x="166" y="38"/>
                  </a:lnTo>
                  <a:lnTo>
                    <a:pt x="166" y="4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50" y="50"/>
                  </a:lnTo>
                  <a:lnTo>
                    <a:pt x="141" y="57"/>
                  </a:lnTo>
                  <a:lnTo>
                    <a:pt x="129" y="65"/>
                  </a:lnTo>
                  <a:lnTo>
                    <a:pt x="120" y="73"/>
                  </a:lnTo>
                  <a:lnTo>
                    <a:pt x="107" y="82"/>
                  </a:lnTo>
                  <a:lnTo>
                    <a:pt x="95" y="92"/>
                  </a:lnTo>
                  <a:lnTo>
                    <a:pt x="80" y="97"/>
                  </a:lnTo>
                  <a:lnTo>
                    <a:pt x="69" y="107"/>
                  </a:lnTo>
                  <a:lnTo>
                    <a:pt x="57" y="113"/>
                  </a:lnTo>
                  <a:lnTo>
                    <a:pt x="46" y="122"/>
                  </a:lnTo>
                  <a:lnTo>
                    <a:pt x="36" y="126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5" y="133"/>
                  </a:lnTo>
                  <a:lnTo>
                    <a:pt x="23" y="128"/>
                  </a:lnTo>
                  <a:lnTo>
                    <a:pt x="29" y="122"/>
                  </a:lnTo>
                  <a:lnTo>
                    <a:pt x="34" y="113"/>
                  </a:lnTo>
                  <a:lnTo>
                    <a:pt x="42" y="109"/>
                  </a:lnTo>
                  <a:lnTo>
                    <a:pt x="48" y="103"/>
                  </a:lnTo>
                  <a:lnTo>
                    <a:pt x="57" y="94"/>
                  </a:lnTo>
                  <a:lnTo>
                    <a:pt x="63" y="86"/>
                  </a:lnTo>
                  <a:lnTo>
                    <a:pt x="71" y="80"/>
                  </a:lnTo>
                  <a:lnTo>
                    <a:pt x="76" y="73"/>
                  </a:lnTo>
                  <a:lnTo>
                    <a:pt x="84" y="67"/>
                  </a:lnTo>
                  <a:lnTo>
                    <a:pt x="90" y="59"/>
                  </a:lnTo>
                  <a:lnTo>
                    <a:pt x="97" y="54"/>
                  </a:lnTo>
                  <a:lnTo>
                    <a:pt x="103" y="48"/>
                  </a:lnTo>
                  <a:lnTo>
                    <a:pt x="110" y="42"/>
                  </a:lnTo>
                  <a:lnTo>
                    <a:pt x="118" y="35"/>
                  </a:lnTo>
                  <a:lnTo>
                    <a:pt x="122" y="33"/>
                  </a:lnTo>
                  <a:lnTo>
                    <a:pt x="118" y="8"/>
                  </a:lnTo>
                  <a:lnTo>
                    <a:pt x="103" y="8"/>
                  </a:lnTo>
                  <a:lnTo>
                    <a:pt x="103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931"/>
            <p:cNvSpPr>
              <a:spLocks/>
            </p:cNvSpPr>
            <p:nvPr/>
          </p:nvSpPr>
          <p:spPr bwMode="auto">
            <a:xfrm>
              <a:off x="3851275" y="5470526"/>
              <a:ext cx="155575" cy="12223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25"/>
                </a:cxn>
                <a:cxn ang="0">
                  <a:pos x="7" y="36"/>
                </a:cxn>
                <a:cxn ang="0">
                  <a:pos x="11" y="44"/>
                </a:cxn>
                <a:cxn ang="0">
                  <a:pos x="25" y="53"/>
                </a:cxn>
                <a:cxn ang="0">
                  <a:pos x="45" y="69"/>
                </a:cxn>
                <a:cxn ang="0">
                  <a:pos x="74" y="90"/>
                </a:cxn>
                <a:cxn ang="0">
                  <a:pos x="101" y="110"/>
                </a:cxn>
                <a:cxn ang="0">
                  <a:pos x="129" y="129"/>
                </a:cxn>
                <a:cxn ang="0">
                  <a:pos x="150" y="145"/>
                </a:cxn>
                <a:cxn ang="0">
                  <a:pos x="167" y="152"/>
                </a:cxn>
                <a:cxn ang="0">
                  <a:pos x="182" y="148"/>
                </a:cxn>
                <a:cxn ang="0">
                  <a:pos x="196" y="135"/>
                </a:cxn>
                <a:cxn ang="0">
                  <a:pos x="186" y="124"/>
                </a:cxn>
                <a:cxn ang="0">
                  <a:pos x="177" y="114"/>
                </a:cxn>
                <a:cxn ang="0">
                  <a:pos x="163" y="103"/>
                </a:cxn>
                <a:cxn ang="0">
                  <a:pos x="150" y="91"/>
                </a:cxn>
                <a:cxn ang="0">
                  <a:pos x="135" y="78"/>
                </a:cxn>
                <a:cxn ang="0">
                  <a:pos x="122" y="65"/>
                </a:cxn>
                <a:cxn ang="0">
                  <a:pos x="106" y="53"/>
                </a:cxn>
                <a:cxn ang="0">
                  <a:pos x="104" y="46"/>
                </a:cxn>
                <a:cxn ang="0">
                  <a:pos x="102" y="34"/>
                </a:cxn>
                <a:cxn ang="0">
                  <a:pos x="101" y="17"/>
                </a:cxn>
                <a:cxn ang="0">
                  <a:pos x="87" y="17"/>
                </a:cxn>
                <a:cxn ang="0">
                  <a:pos x="85" y="40"/>
                </a:cxn>
                <a:cxn ang="0">
                  <a:pos x="76" y="40"/>
                </a:cxn>
                <a:cxn ang="0">
                  <a:pos x="76" y="46"/>
                </a:cxn>
                <a:cxn ang="0">
                  <a:pos x="91" y="53"/>
                </a:cxn>
                <a:cxn ang="0">
                  <a:pos x="102" y="59"/>
                </a:cxn>
                <a:cxn ang="0">
                  <a:pos x="118" y="72"/>
                </a:cxn>
                <a:cxn ang="0">
                  <a:pos x="131" y="84"/>
                </a:cxn>
                <a:cxn ang="0">
                  <a:pos x="146" y="97"/>
                </a:cxn>
                <a:cxn ang="0">
                  <a:pos x="160" y="109"/>
                </a:cxn>
                <a:cxn ang="0">
                  <a:pos x="173" y="126"/>
                </a:cxn>
                <a:cxn ang="0">
                  <a:pos x="169" y="141"/>
                </a:cxn>
                <a:cxn ang="0">
                  <a:pos x="156" y="135"/>
                </a:cxn>
                <a:cxn ang="0">
                  <a:pos x="141" y="128"/>
                </a:cxn>
                <a:cxn ang="0">
                  <a:pos x="122" y="112"/>
                </a:cxn>
                <a:cxn ang="0">
                  <a:pos x="99" y="95"/>
                </a:cxn>
                <a:cxn ang="0">
                  <a:pos x="74" y="76"/>
                </a:cxn>
                <a:cxn ang="0">
                  <a:pos x="49" y="59"/>
                </a:cxn>
                <a:cxn ang="0">
                  <a:pos x="30" y="44"/>
                </a:cxn>
                <a:cxn ang="0">
                  <a:pos x="21" y="34"/>
                </a:cxn>
                <a:cxn ang="0">
                  <a:pos x="19" y="23"/>
                </a:cxn>
                <a:cxn ang="0">
                  <a:pos x="19" y="8"/>
                </a:cxn>
                <a:cxn ang="0">
                  <a:pos x="0" y="0"/>
                </a:cxn>
              </a:cxnLst>
              <a:rect l="0" t="0" r="r" b="b"/>
              <a:pathLst>
                <a:path w="196" h="154">
                  <a:moveTo>
                    <a:pt x="0" y="0"/>
                  </a:moveTo>
                  <a:lnTo>
                    <a:pt x="0" y="6"/>
                  </a:lnTo>
                  <a:lnTo>
                    <a:pt x="2" y="17"/>
                  </a:lnTo>
                  <a:lnTo>
                    <a:pt x="4" y="25"/>
                  </a:lnTo>
                  <a:lnTo>
                    <a:pt x="6" y="31"/>
                  </a:lnTo>
                  <a:lnTo>
                    <a:pt x="7" y="36"/>
                  </a:lnTo>
                  <a:lnTo>
                    <a:pt x="9" y="42"/>
                  </a:lnTo>
                  <a:lnTo>
                    <a:pt x="11" y="44"/>
                  </a:lnTo>
                  <a:lnTo>
                    <a:pt x="17" y="48"/>
                  </a:lnTo>
                  <a:lnTo>
                    <a:pt x="25" y="53"/>
                  </a:lnTo>
                  <a:lnTo>
                    <a:pt x="34" y="63"/>
                  </a:lnTo>
                  <a:lnTo>
                    <a:pt x="45" y="69"/>
                  </a:lnTo>
                  <a:lnTo>
                    <a:pt x="59" y="80"/>
                  </a:lnTo>
                  <a:lnTo>
                    <a:pt x="74" y="90"/>
                  </a:lnTo>
                  <a:lnTo>
                    <a:pt x="87" y="101"/>
                  </a:lnTo>
                  <a:lnTo>
                    <a:pt x="101" y="110"/>
                  </a:lnTo>
                  <a:lnTo>
                    <a:pt x="116" y="120"/>
                  </a:lnTo>
                  <a:lnTo>
                    <a:pt x="129" y="129"/>
                  </a:lnTo>
                  <a:lnTo>
                    <a:pt x="141" y="139"/>
                  </a:lnTo>
                  <a:lnTo>
                    <a:pt x="150" y="145"/>
                  </a:lnTo>
                  <a:lnTo>
                    <a:pt x="160" y="148"/>
                  </a:lnTo>
                  <a:lnTo>
                    <a:pt x="167" y="152"/>
                  </a:lnTo>
                  <a:lnTo>
                    <a:pt x="171" y="154"/>
                  </a:lnTo>
                  <a:lnTo>
                    <a:pt x="182" y="148"/>
                  </a:lnTo>
                  <a:lnTo>
                    <a:pt x="192" y="143"/>
                  </a:lnTo>
                  <a:lnTo>
                    <a:pt x="196" y="135"/>
                  </a:lnTo>
                  <a:lnTo>
                    <a:pt x="192" y="128"/>
                  </a:lnTo>
                  <a:lnTo>
                    <a:pt x="186" y="124"/>
                  </a:lnTo>
                  <a:lnTo>
                    <a:pt x="182" y="120"/>
                  </a:lnTo>
                  <a:lnTo>
                    <a:pt x="177" y="114"/>
                  </a:lnTo>
                  <a:lnTo>
                    <a:pt x="171" y="110"/>
                  </a:lnTo>
                  <a:lnTo>
                    <a:pt x="163" y="103"/>
                  </a:lnTo>
                  <a:lnTo>
                    <a:pt x="156" y="97"/>
                  </a:lnTo>
                  <a:lnTo>
                    <a:pt x="150" y="91"/>
                  </a:lnTo>
                  <a:lnTo>
                    <a:pt x="142" y="86"/>
                  </a:lnTo>
                  <a:lnTo>
                    <a:pt x="135" y="78"/>
                  </a:lnTo>
                  <a:lnTo>
                    <a:pt x="129" y="70"/>
                  </a:lnTo>
                  <a:lnTo>
                    <a:pt x="122" y="65"/>
                  </a:lnTo>
                  <a:lnTo>
                    <a:pt x="116" y="61"/>
                  </a:lnTo>
                  <a:lnTo>
                    <a:pt x="106" y="53"/>
                  </a:lnTo>
                  <a:lnTo>
                    <a:pt x="104" y="50"/>
                  </a:lnTo>
                  <a:lnTo>
                    <a:pt x="104" y="46"/>
                  </a:lnTo>
                  <a:lnTo>
                    <a:pt x="104" y="40"/>
                  </a:lnTo>
                  <a:lnTo>
                    <a:pt x="102" y="34"/>
                  </a:lnTo>
                  <a:lnTo>
                    <a:pt x="102" y="29"/>
                  </a:lnTo>
                  <a:lnTo>
                    <a:pt x="101" y="17"/>
                  </a:lnTo>
                  <a:lnTo>
                    <a:pt x="101" y="13"/>
                  </a:lnTo>
                  <a:lnTo>
                    <a:pt x="87" y="17"/>
                  </a:lnTo>
                  <a:lnTo>
                    <a:pt x="89" y="42"/>
                  </a:lnTo>
                  <a:lnTo>
                    <a:pt x="85" y="40"/>
                  </a:lnTo>
                  <a:lnTo>
                    <a:pt x="80" y="40"/>
                  </a:lnTo>
                  <a:lnTo>
                    <a:pt x="76" y="40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83" y="50"/>
                  </a:lnTo>
                  <a:lnTo>
                    <a:pt x="91" y="53"/>
                  </a:lnTo>
                  <a:lnTo>
                    <a:pt x="99" y="55"/>
                  </a:lnTo>
                  <a:lnTo>
                    <a:pt x="102" y="59"/>
                  </a:lnTo>
                  <a:lnTo>
                    <a:pt x="112" y="69"/>
                  </a:lnTo>
                  <a:lnTo>
                    <a:pt x="118" y="72"/>
                  </a:lnTo>
                  <a:lnTo>
                    <a:pt x="125" y="78"/>
                  </a:lnTo>
                  <a:lnTo>
                    <a:pt x="131" y="84"/>
                  </a:lnTo>
                  <a:lnTo>
                    <a:pt x="141" y="91"/>
                  </a:lnTo>
                  <a:lnTo>
                    <a:pt x="146" y="97"/>
                  </a:lnTo>
                  <a:lnTo>
                    <a:pt x="152" y="103"/>
                  </a:lnTo>
                  <a:lnTo>
                    <a:pt x="160" y="109"/>
                  </a:lnTo>
                  <a:lnTo>
                    <a:pt x="165" y="116"/>
                  </a:lnTo>
                  <a:lnTo>
                    <a:pt x="173" y="126"/>
                  </a:lnTo>
                  <a:lnTo>
                    <a:pt x="175" y="131"/>
                  </a:lnTo>
                  <a:lnTo>
                    <a:pt x="169" y="141"/>
                  </a:lnTo>
                  <a:lnTo>
                    <a:pt x="160" y="139"/>
                  </a:lnTo>
                  <a:lnTo>
                    <a:pt x="156" y="135"/>
                  </a:lnTo>
                  <a:lnTo>
                    <a:pt x="150" y="133"/>
                  </a:lnTo>
                  <a:lnTo>
                    <a:pt x="141" y="128"/>
                  </a:lnTo>
                  <a:lnTo>
                    <a:pt x="133" y="120"/>
                  </a:lnTo>
                  <a:lnTo>
                    <a:pt x="122" y="112"/>
                  </a:lnTo>
                  <a:lnTo>
                    <a:pt x="110" y="105"/>
                  </a:lnTo>
                  <a:lnTo>
                    <a:pt x="99" y="95"/>
                  </a:lnTo>
                  <a:lnTo>
                    <a:pt x="85" y="88"/>
                  </a:lnTo>
                  <a:lnTo>
                    <a:pt x="74" y="76"/>
                  </a:lnTo>
                  <a:lnTo>
                    <a:pt x="61" y="69"/>
                  </a:lnTo>
                  <a:lnTo>
                    <a:pt x="49" y="59"/>
                  </a:lnTo>
                  <a:lnTo>
                    <a:pt x="40" y="51"/>
                  </a:lnTo>
                  <a:lnTo>
                    <a:pt x="30" y="44"/>
                  </a:lnTo>
                  <a:lnTo>
                    <a:pt x="25" y="38"/>
                  </a:lnTo>
                  <a:lnTo>
                    <a:pt x="21" y="34"/>
                  </a:lnTo>
                  <a:lnTo>
                    <a:pt x="21" y="32"/>
                  </a:lnTo>
                  <a:lnTo>
                    <a:pt x="19" y="23"/>
                  </a:lnTo>
                  <a:lnTo>
                    <a:pt x="19" y="15"/>
                  </a:lnTo>
                  <a:lnTo>
                    <a:pt x="19" y="8"/>
                  </a:lnTo>
                  <a:lnTo>
                    <a:pt x="21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932"/>
            <p:cNvSpPr>
              <a:spLocks/>
            </p:cNvSpPr>
            <p:nvPr/>
          </p:nvSpPr>
          <p:spPr bwMode="auto">
            <a:xfrm>
              <a:off x="3925887" y="4667251"/>
              <a:ext cx="63500" cy="176213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76" y="0"/>
                </a:cxn>
                <a:cxn ang="0">
                  <a:pos x="80" y="4"/>
                </a:cxn>
                <a:cxn ang="0">
                  <a:pos x="80" y="10"/>
                </a:cxn>
                <a:cxn ang="0">
                  <a:pos x="76" y="18"/>
                </a:cxn>
                <a:cxn ang="0">
                  <a:pos x="74" y="21"/>
                </a:cxn>
                <a:cxn ang="0">
                  <a:pos x="70" y="29"/>
                </a:cxn>
                <a:cxn ang="0">
                  <a:pos x="66" y="38"/>
                </a:cxn>
                <a:cxn ang="0">
                  <a:pos x="61" y="54"/>
                </a:cxn>
                <a:cxn ang="0">
                  <a:pos x="55" y="69"/>
                </a:cxn>
                <a:cxn ang="0">
                  <a:pos x="51" y="88"/>
                </a:cxn>
                <a:cxn ang="0">
                  <a:pos x="46" y="105"/>
                </a:cxn>
                <a:cxn ang="0">
                  <a:pos x="40" y="124"/>
                </a:cxn>
                <a:cxn ang="0">
                  <a:pos x="32" y="143"/>
                </a:cxn>
                <a:cxn ang="0">
                  <a:pos x="27" y="160"/>
                </a:cxn>
                <a:cxn ang="0">
                  <a:pos x="21" y="177"/>
                </a:cxn>
                <a:cxn ang="0">
                  <a:pos x="19" y="192"/>
                </a:cxn>
                <a:cxn ang="0">
                  <a:pos x="15" y="204"/>
                </a:cxn>
                <a:cxn ang="0">
                  <a:pos x="11" y="213"/>
                </a:cxn>
                <a:cxn ang="0">
                  <a:pos x="9" y="221"/>
                </a:cxn>
                <a:cxn ang="0">
                  <a:pos x="9" y="223"/>
                </a:cxn>
                <a:cxn ang="0">
                  <a:pos x="0" y="223"/>
                </a:cxn>
                <a:cxn ang="0">
                  <a:pos x="0" y="223"/>
                </a:cxn>
              </a:cxnLst>
              <a:rect l="0" t="0" r="r" b="b"/>
              <a:pathLst>
                <a:path w="80" h="223">
                  <a:moveTo>
                    <a:pt x="0" y="223"/>
                  </a:moveTo>
                  <a:lnTo>
                    <a:pt x="76" y="0"/>
                  </a:lnTo>
                  <a:lnTo>
                    <a:pt x="80" y="4"/>
                  </a:lnTo>
                  <a:lnTo>
                    <a:pt x="80" y="10"/>
                  </a:lnTo>
                  <a:lnTo>
                    <a:pt x="76" y="18"/>
                  </a:lnTo>
                  <a:lnTo>
                    <a:pt x="74" y="21"/>
                  </a:lnTo>
                  <a:lnTo>
                    <a:pt x="70" y="29"/>
                  </a:lnTo>
                  <a:lnTo>
                    <a:pt x="66" y="38"/>
                  </a:lnTo>
                  <a:lnTo>
                    <a:pt x="61" y="54"/>
                  </a:lnTo>
                  <a:lnTo>
                    <a:pt x="55" y="69"/>
                  </a:lnTo>
                  <a:lnTo>
                    <a:pt x="51" y="88"/>
                  </a:lnTo>
                  <a:lnTo>
                    <a:pt x="46" y="105"/>
                  </a:lnTo>
                  <a:lnTo>
                    <a:pt x="40" y="124"/>
                  </a:lnTo>
                  <a:lnTo>
                    <a:pt x="32" y="143"/>
                  </a:lnTo>
                  <a:lnTo>
                    <a:pt x="27" y="160"/>
                  </a:lnTo>
                  <a:lnTo>
                    <a:pt x="21" y="177"/>
                  </a:lnTo>
                  <a:lnTo>
                    <a:pt x="19" y="192"/>
                  </a:lnTo>
                  <a:lnTo>
                    <a:pt x="15" y="204"/>
                  </a:lnTo>
                  <a:lnTo>
                    <a:pt x="11" y="213"/>
                  </a:lnTo>
                  <a:lnTo>
                    <a:pt x="9" y="221"/>
                  </a:lnTo>
                  <a:lnTo>
                    <a:pt x="9" y="223"/>
                  </a:lnTo>
                  <a:lnTo>
                    <a:pt x="0" y="223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933"/>
            <p:cNvSpPr>
              <a:spLocks/>
            </p:cNvSpPr>
            <p:nvPr/>
          </p:nvSpPr>
          <p:spPr bwMode="auto">
            <a:xfrm>
              <a:off x="4827587" y="4956176"/>
              <a:ext cx="80962" cy="92075"/>
            </a:xfrm>
            <a:custGeom>
              <a:avLst/>
              <a:gdLst/>
              <a:ahLst/>
              <a:cxnLst>
                <a:cxn ang="0">
                  <a:pos x="46" y="11"/>
                </a:cxn>
                <a:cxn ang="0">
                  <a:pos x="40" y="5"/>
                </a:cxn>
                <a:cxn ang="0">
                  <a:pos x="50" y="0"/>
                </a:cxn>
                <a:cxn ang="0">
                  <a:pos x="55" y="5"/>
                </a:cxn>
                <a:cxn ang="0">
                  <a:pos x="50" y="11"/>
                </a:cxn>
                <a:cxn ang="0">
                  <a:pos x="84" y="30"/>
                </a:cxn>
                <a:cxn ang="0">
                  <a:pos x="86" y="22"/>
                </a:cxn>
                <a:cxn ang="0">
                  <a:pos x="90" y="30"/>
                </a:cxn>
                <a:cxn ang="0">
                  <a:pos x="86" y="32"/>
                </a:cxn>
                <a:cxn ang="0">
                  <a:pos x="93" y="57"/>
                </a:cxn>
                <a:cxn ang="0">
                  <a:pos x="101" y="57"/>
                </a:cxn>
                <a:cxn ang="0">
                  <a:pos x="101" y="64"/>
                </a:cxn>
                <a:cxn ang="0">
                  <a:pos x="95" y="62"/>
                </a:cxn>
                <a:cxn ang="0">
                  <a:pos x="55" y="62"/>
                </a:cxn>
                <a:cxn ang="0">
                  <a:pos x="90" y="89"/>
                </a:cxn>
                <a:cxn ang="0">
                  <a:pos x="95" y="93"/>
                </a:cxn>
                <a:cxn ang="0">
                  <a:pos x="86" y="98"/>
                </a:cxn>
                <a:cxn ang="0">
                  <a:pos x="50" y="72"/>
                </a:cxn>
                <a:cxn ang="0">
                  <a:pos x="53" y="106"/>
                </a:cxn>
                <a:cxn ang="0">
                  <a:pos x="55" y="114"/>
                </a:cxn>
                <a:cxn ang="0">
                  <a:pos x="46" y="112"/>
                </a:cxn>
                <a:cxn ang="0">
                  <a:pos x="48" y="106"/>
                </a:cxn>
                <a:cxn ang="0">
                  <a:pos x="25" y="93"/>
                </a:cxn>
                <a:cxn ang="0">
                  <a:pos x="23" y="100"/>
                </a:cxn>
                <a:cxn ang="0">
                  <a:pos x="13" y="95"/>
                </a:cxn>
                <a:cxn ang="0">
                  <a:pos x="21" y="93"/>
                </a:cxn>
                <a:cxn ang="0">
                  <a:pos x="10" y="62"/>
                </a:cxn>
                <a:cxn ang="0">
                  <a:pos x="4" y="70"/>
                </a:cxn>
                <a:cxn ang="0">
                  <a:pos x="0" y="62"/>
                </a:cxn>
                <a:cxn ang="0">
                  <a:pos x="10" y="62"/>
                </a:cxn>
                <a:cxn ang="0">
                  <a:pos x="27" y="38"/>
                </a:cxn>
                <a:cxn ang="0">
                  <a:pos x="23" y="36"/>
                </a:cxn>
                <a:cxn ang="0">
                  <a:pos x="31" y="32"/>
                </a:cxn>
                <a:cxn ang="0">
                  <a:pos x="31" y="39"/>
                </a:cxn>
                <a:cxn ang="0">
                  <a:pos x="46" y="55"/>
                </a:cxn>
              </a:cxnLst>
              <a:rect l="0" t="0" r="r" b="b"/>
              <a:pathLst>
                <a:path w="103" h="116">
                  <a:moveTo>
                    <a:pt x="46" y="55"/>
                  </a:moveTo>
                  <a:lnTo>
                    <a:pt x="46" y="11"/>
                  </a:lnTo>
                  <a:lnTo>
                    <a:pt x="44" y="9"/>
                  </a:lnTo>
                  <a:lnTo>
                    <a:pt x="40" y="5"/>
                  </a:lnTo>
                  <a:lnTo>
                    <a:pt x="44" y="0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55" y="5"/>
                  </a:lnTo>
                  <a:lnTo>
                    <a:pt x="53" y="9"/>
                  </a:lnTo>
                  <a:lnTo>
                    <a:pt x="50" y="11"/>
                  </a:lnTo>
                  <a:lnTo>
                    <a:pt x="51" y="57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30"/>
                  </a:lnTo>
                  <a:lnTo>
                    <a:pt x="88" y="32"/>
                  </a:lnTo>
                  <a:lnTo>
                    <a:pt x="86" y="32"/>
                  </a:lnTo>
                  <a:lnTo>
                    <a:pt x="5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1" y="57"/>
                  </a:lnTo>
                  <a:lnTo>
                    <a:pt x="103" y="60"/>
                  </a:lnTo>
                  <a:lnTo>
                    <a:pt x="101" y="64"/>
                  </a:lnTo>
                  <a:lnTo>
                    <a:pt x="99" y="66"/>
                  </a:lnTo>
                  <a:lnTo>
                    <a:pt x="95" y="62"/>
                  </a:lnTo>
                  <a:lnTo>
                    <a:pt x="93" y="62"/>
                  </a:lnTo>
                  <a:lnTo>
                    <a:pt x="55" y="62"/>
                  </a:lnTo>
                  <a:lnTo>
                    <a:pt x="86" y="89"/>
                  </a:lnTo>
                  <a:lnTo>
                    <a:pt x="90" y="89"/>
                  </a:lnTo>
                  <a:lnTo>
                    <a:pt x="93" y="91"/>
                  </a:lnTo>
                  <a:lnTo>
                    <a:pt x="95" y="93"/>
                  </a:lnTo>
                  <a:lnTo>
                    <a:pt x="93" y="98"/>
                  </a:lnTo>
                  <a:lnTo>
                    <a:pt x="86" y="98"/>
                  </a:lnTo>
                  <a:lnTo>
                    <a:pt x="86" y="93"/>
                  </a:lnTo>
                  <a:lnTo>
                    <a:pt x="50" y="72"/>
                  </a:lnTo>
                  <a:lnTo>
                    <a:pt x="51" y="106"/>
                  </a:lnTo>
                  <a:lnTo>
                    <a:pt x="53" y="106"/>
                  </a:lnTo>
                  <a:lnTo>
                    <a:pt x="53" y="110"/>
                  </a:lnTo>
                  <a:lnTo>
                    <a:pt x="55" y="114"/>
                  </a:lnTo>
                  <a:lnTo>
                    <a:pt x="50" y="116"/>
                  </a:lnTo>
                  <a:lnTo>
                    <a:pt x="46" y="112"/>
                  </a:lnTo>
                  <a:lnTo>
                    <a:pt x="44" y="110"/>
                  </a:lnTo>
                  <a:lnTo>
                    <a:pt x="48" y="106"/>
                  </a:lnTo>
                  <a:lnTo>
                    <a:pt x="46" y="72"/>
                  </a:lnTo>
                  <a:lnTo>
                    <a:pt x="25" y="93"/>
                  </a:lnTo>
                  <a:lnTo>
                    <a:pt x="25" y="95"/>
                  </a:lnTo>
                  <a:lnTo>
                    <a:pt x="23" y="100"/>
                  </a:lnTo>
                  <a:lnTo>
                    <a:pt x="15" y="98"/>
                  </a:lnTo>
                  <a:lnTo>
                    <a:pt x="13" y="95"/>
                  </a:lnTo>
                  <a:lnTo>
                    <a:pt x="17" y="91"/>
                  </a:lnTo>
                  <a:lnTo>
                    <a:pt x="21" y="93"/>
                  </a:lnTo>
                  <a:lnTo>
                    <a:pt x="44" y="62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4" y="70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8" y="57"/>
                  </a:lnTo>
                  <a:lnTo>
                    <a:pt x="10" y="62"/>
                  </a:lnTo>
                  <a:lnTo>
                    <a:pt x="44" y="57"/>
                  </a:lnTo>
                  <a:lnTo>
                    <a:pt x="27" y="38"/>
                  </a:lnTo>
                  <a:lnTo>
                    <a:pt x="23" y="38"/>
                  </a:lnTo>
                  <a:lnTo>
                    <a:pt x="23" y="36"/>
                  </a:lnTo>
                  <a:lnTo>
                    <a:pt x="27" y="32"/>
                  </a:lnTo>
                  <a:lnTo>
                    <a:pt x="31" y="32"/>
                  </a:lnTo>
                  <a:lnTo>
                    <a:pt x="31" y="34"/>
                  </a:lnTo>
                  <a:lnTo>
                    <a:pt x="31" y="39"/>
                  </a:lnTo>
                  <a:lnTo>
                    <a:pt x="46" y="55"/>
                  </a:lnTo>
                  <a:lnTo>
                    <a:pt x="46" y="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2" name="Group 401"/>
          <p:cNvGrpSpPr>
            <a:grpSpLocks noChangeAspect="1"/>
          </p:cNvGrpSpPr>
          <p:nvPr/>
        </p:nvGrpSpPr>
        <p:grpSpPr>
          <a:xfrm>
            <a:off x="1461254" y="4279940"/>
            <a:ext cx="1102637" cy="1446610"/>
            <a:chOff x="846715" y="4143376"/>
            <a:chExt cx="1633537" cy="2143125"/>
          </a:xfrm>
        </p:grpSpPr>
        <p:sp>
          <p:nvSpPr>
            <p:cNvPr id="403" name="Freeform 784"/>
            <p:cNvSpPr>
              <a:spLocks/>
            </p:cNvSpPr>
            <p:nvPr/>
          </p:nvSpPr>
          <p:spPr bwMode="auto">
            <a:xfrm>
              <a:off x="1806050" y="5111751"/>
              <a:ext cx="74612" cy="84138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0" y="0"/>
                </a:cxn>
                <a:cxn ang="0">
                  <a:pos x="42" y="4"/>
                </a:cxn>
                <a:cxn ang="0">
                  <a:pos x="40" y="10"/>
                </a:cxn>
                <a:cxn ang="0">
                  <a:pos x="40" y="14"/>
                </a:cxn>
                <a:cxn ang="0">
                  <a:pos x="40" y="19"/>
                </a:cxn>
                <a:cxn ang="0">
                  <a:pos x="40" y="21"/>
                </a:cxn>
                <a:cxn ang="0">
                  <a:pos x="18" y="44"/>
                </a:cxn>
                <a:cxn ang="0">
                  <a:pos x="16" y="44"/>
                </a:cxn>
                <a:cxn ang="0">
                  <a:pos x="12" y="50"/>
                </a:cxn>
                <a:cxn ang="0">
                  <a:pos x="8" y="56"/>
                </a:cxn>
                <a:cxn ang="0">
                  <a:pos x="6" y="63"/>
                </a:cxn>
                <a:cxn ang="0">
                  <a:pos x="2" y="73"/>
                </a:cxn>
                <a:cxn ang="0">
                  <a:pos x="0" y="82"/>
                </a:cxn>
                <a:cxn ang="0">
                  <a:pos x="0" y="92"/>
                </a:cxn>
                <a:cxn ang="0">
                  <a:pos x="6" y="103"/>
                </a:cxn>
                <a:cxn ang="0">
                  <a:pos x="16" y="107"/>
                </a:cxn>
                <a:cxn ang="0">
                  <a:pos x="25" y="107"/>
                </a:cxn>
                <a:cxn ang="0">
                  <a:pos x="33" y="103"/>
                </a:cxn>
                <a:cxn ang="0">
                  <a:pos x="37" y="99"/>
                </a:cxn>
                <a:cxn ang="0">
                  <a:pos x="40" y="94"/>
                </a:cxn>
                <a:cxn ang="0">
                  <a:pos x="46" y="86"/>
                </a:cxn>
                <a:cxn ang="0">
                  <a:pos x="52" y="78"/>
                </a:cxn>
                <a:cxn ang="0">
                  <a:pos x="54" y="76"/>
                </a:cxn>
                <a:cxn ang="0">
                  <a:pos x="67" y="71"/>
                </a:cxn>
                <a:cxn ang="0">
                  <a:pos x="77" y="50"/>
                </a:cxn>
                <a:cxn ang="0">
                  <a:pos x="78" y="46"/>
                </a:cxn>
                <a:cxn ang="0">
                  <a:pos x="84" y="46"/>
                </a:cxn>
                <a:cxn ang="0">
                  <a:pos x="90" y="42"/>
                </a:cxn>
                <a:cxn ang="0">
                  <a:pos x="94" y="40"/>
                </a:cxn>
                <a:cxn ang="0">
                  <a:pos x="94" y="35"/>
                </a:cxn>
                <a:cxn ang="0">
                  <a:pos x="92" y="25"/>
                </a:cxn>
                <a:cxn ang="0">
                  <a:pos x="88" y="18"/>
                </a:cxn>
                <a:cxn ang="0">
                  <a:pos x="88" y="12"/>
                </a:cxn>
                <a:cxn ang="0">
                  <a:pos x="86" y="6"/>
                </a:cxn>
                <a:cxn ang="0">
                  <a:pos x="84" y="4"/>
                </a:cxn>
                <a:cxn ang="0">
                  <a:pos x="77" y="0"/>
                </a:cxn>
                <a:cxn ang="0">
                  <a:pos x="67" y="0"/>
                </a:cxn>
                <a:cxn ang="0">
                  <a:pos x="57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94" h="107">
                  <a:moveTo>
                    <a:pt x="54" y="0"/>
                  </a:moveTo>
                  <a:lnTo>
                    <a:pt x="50" y="0"/>
                  </a:lnTo>
                  <a:lnTo>
                    <a:pt x="42" y="4"/>
                  </a:lnTo>
                  <a:lnTo>
                    <a:pt x="40" y="10"/>
                  </a:lnTo>
                  <a:lnTo>
                    <a:pt x="40" y="14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2" y="50"/>
                  </a:lnTo>
                  <a:lnTo>
                    <a:pt x="8" y="56"/>
                  </a:lnTo>
                  <a:lnTo>
                    <a:pt x="6" y="63"/>
                  </a:lnTo>
                  <a:lnTo>
                    <a:pt x="2" y="73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6" y="103"/>
                  </a:lnTo>
                  <a:lnTo>
                    <a:pt x="16" y="107"/>
                  </a:lnTo>
                  <a:lnTo>
                    <a:pt x="25" y="107"/>
                  </a:lnTo>
                  <a:lnTo>
                    <a:pt x="33" y="103"/>
                  </a:lnTo>
                  <a:lnTo>
                    <a:pt x="37" y="99"/>
                  </a:lnTo>
                  <a:lnTo>
                    <a:pt x="40" y="94"/>
                  </a:lnTo>
                  <a:lnTo>
                    <a:pt x="46" y="86"/>
                  </a:lnTo>
                  <a:lnTo>
                    <a:pt x="52" y="78"/>
                  </a:lnTo>
                  <a:lnTo>
                    <a:pt x="54" y="76"/>
                  </a:lnTo>
                  <a:lnTo>
                    <a:pt x="67" y="71"/>
                  </a:lnTo>
                  <a:lnTo>
                    <a:pt x="77" y="50"/>
                  </a:lnTo>
                  <a:lnTo>
                    <a:pt x="78" y="46"/>
                  </a:lnTo>
                  <a:lnTo>
                    <a:pt x="84" y="46"/>
                  </a:lnTo>
                  <a:lnTo>
                    <a:pt x="90" y="42"/>
                  </a:lnTo>
                  <a:lnTo>
                    <a:pt x="94" y="40"/>
                  </a:lnTo>
                  <a:lnTo>
                    <a:pt x="94" y="35"/>
                  </a:lnTo>
                  <a:lnTo>
                    <a:pt x="92" y="25"/>
                  </a:lnTo>
                  <a:lnTo>
                    <a:pt x="88" y="18"/>
                  </a:lnTo>
                  <a:lnTo>
                    <a:pt x="88" y="12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77" y="0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790"/>
            <p:cNvSpPr>
              <a:spLocks/>
            </p:cNvSpPr>
            <p:nvPr/>
          </p:nvSpPr>
          <p:spPr bwMode="auto">
            <a:xfrm>
              <a:off x="846715" y="5930901"/>
              <a:ext cx="1633537" cy="355600"/>
            </a:xfrm>
            <a:custGeom>
              <a:avLst/>
              <a:gdLst/>
              <a:ahLst/>
              <a:cxnLst>
                <a:cxn ang="0">
                  <a:pos x="1136" y="447"/>
                </a:cxn>
                <a:cxn ang="0">
                  <a:pos x="1335" y="438"/>
                </a:cxn>
                <a:cxn ang="0">
                  <a:pos x="1520" y="419"/>
                </a:cxn>
                <a:cxn ang="0">
                  <a:pos x="1683" y="396"/>
                </a:cxn>
                <a:cxn ang="0">
                  <a:pos x="1824" y="365"/>
                </a:cxn>
                <a:cxn ang="0">
                  <a:pos x="1934" y="329"/>
                </a:cxn>
                <a:cxn ang="0">
                  <a:pos x="2012" y="289"/>
                </a:cxn>
                <a:cxn ang="0">
                  <a:pos x="2054" y="247"/>
                </a:cxn>
                <a:cxn ang="0">
                  <a:pos x="2054" y="202"/>
                </a:cxn>
                <a:cxn ang="0">
                  <a:pos x="2012" y="156"/>
                </a:cxn>
                <a:cxn ang="0">
                  <a:pos x="1934" y="114"/>
                </a:cxn>
                <a:cxn ang="0">
                  <a:pos x="1824" y="80"/>
                </a:cxn>
                <a:cxn ang="0">
                  <a:pos x="1683" y="50"/>
                </a:cxn>
                <a:cxn ang="0">
                  <a:pos x="1520" y="27"/>
                </a:cxn>
                <a:cxn ang="0">
                  <a:pos x="1335" y="10"/>
                </a:cxn>
                <a:cxn ang="0">
                  <a:pos x="1136" y="0"/>
                </a:cxn>
                <a:cxn ang="0">
                  <a:pos x="924" y="0"/>
                </a:cxn>
                <a:cxn ang="0">
                  <a:pos x="723" y="10"/>
                </a:cxn>
                <a:cxn ang="0">
                  <a:pos x="538" y="27"/>
                </a:cxn>
                <a:cxn ang="0">
                  <a:pos x="373" y="50"/>
                </a:cxn>
                <a:cxn ang="0">
                  <a:pos x="234" y="80"/>
                </a:cxn>
                <a:cxn ang="0">
                  <a:pos x="122" y="114"/>
                </a:cxn>
                <a:cxn ang="0">
                  <a:pos x="46" y="156"/>
                </a:cxn>
                <a:cxn ang="0">
                  <a:pos x="6" y="202"/>
                </a:cxn>
                <a:cxn ang="0">
                  <a:pos x="6" y="247"/>
                </a:cxn>
                <a:cxn ang="0">
                  <a:pos x="46" y="289"/>
                </a:cxn>
                <a:cxn ang="0">
                  <a:pos x="122" y="329"/>
                </a:cxn>
                <a:cxn ang="0">
                  <a:pos x="234" y="365"/>
                </a:cxn>
                <a:cxn ang="0">
                  <a:pos x="373" y="396"/>
                </a:cxn>
                <a:cxn ang="0">
                  <a:pos x="538" y="419"/>
                </a:cxn>
                <a:cxn ang="0">
                  <a:pos x="723" y="438"/>
                </a:cxn>
                <a:cxn ang="0">
                  <a:pos x="924" y="447"/>
                </a:cxn>
                <a:cxn ang="0">
                  <a:pos x="1031" y="449"/>
                </a:cxn>
              </a:cxnLst>
              <a:rect l="0" t="0" r="r" b="b"/>
              <a:pathLst>
                <a:path w="2060" h="449">
                  <a:moveTo>
                    <a:pt x="1031" y="449"/>
                  </a:moveTo>
                  <a:lnTo>
                    <a:pt x="1136" y="447"/>
                  </a:lnTo>
                  <a:lnTo>
                    <a:pt x="1236" y="443"/>
                  </a:lnTo>
                  <a:lnTo>
                    <a:pt x="1335" y="438"/>
                  </a:lnTo>
                  <a:lnTo>
                    <a:pt x="1430" y="430"/>
                  </a:lnTo>
                  <a:lnTo>
                    <a:pt x="1520" y="419"/>
                  </a:lnTo>
                  <a:lnTo>
                    <a:pt x="1603" y="409"/>
                  </a:lnTo>
                  <a:lnTo>
                    <a:pt x="1683" y="396"/>
                  </a:lnTo>
                  <a:lnTo>
                    <a:pt x="1757" y="382"/>
                  </a:lnTo>
                  <a:lnTo>
                    <a:pt x="1824" y="365"/>
                  </a:lnTo>
                  <a:lnTo>
                    <a:pt x="1883" y="348"/>
                  </a:lnTo>
                  <a:lnTo>
                    <a:pt x="1934" y="329"/>
                  </a:lnTo>
                  <a:lnTo>
                    <a:pt x="1978" y="312"/>
                  </a:lnTo>
                  <a:lnTo>
                    <a:pt x="2012" y="289"/>
                  </a:lnTo>
                  <a:lnTo>
                    <a:pt x="2039" y="268"/>
                  </a:lnTo>
                  <a:lnTo>
                    <a:pt x="2054" y="247"/>
                  </a:lnTo>
                  <a:lnTo>
                    <a:pt x="2060" y="226"/>
                  </a:lnTo>
                  <a:lnTo>
                    <a:pt x="2054" y="202"/>
                  </a:lnTo>
                  <a:lnTo>
                    <a:pt x="2039" y="179"/>
                  </a:lnTo>
                  <a:lnTo>
                    <a:pt x="2012" y="156"/>
                  </a:lnTo>
                  <a:lnTo>
                    <a:pt x="1978" y="137"/>
                  </a:lnTo>
                  <a:lnTo>
                    <a:pt x="1934" y="114"/>
                  </a:lnTo>
                  <a:lnTo>
                    <a:pt x="1883" y="97"/>
                  </a:lnTo>
                  <a:lnTo>
                    <a:pt x="1824" y="80"/>
                  </a:lnTo>
                  <a:lnTo>
                    <a:pt x="1757" y="67"/>
                  </a:lnTo>
                  <a:lnTo>
                    <a:pt x="1683" y="50"/>
                  </a:lnTo>
                  <a:lnTo>
                    <a:pt x="1603" y="38"/>
                  </a:lnTo>
                  <a:lnTo>
                    <a:pt x="1520" y="27"/>
                  </a:lnTo>
                  <a:lnTo>
                    <a:pt x="1430" y="17"/>
                  </a:lnTo>
                  <a:lnTo>
                    <a:pt x="1335" y="10"/>
                  </a:lnTo>
                  <a:lnTo>
                    <a:pt x="1236" y="4"/>
                  </a:lnTo>
                  <a:lnTo>
                    <a:pt x="1136" y="0"/>
                  </a:lnTo>
                  <a:lnTo>
                    <a:pt x="1031" y="0"/>
                  </a:lnTo>
                  <a:lnTo>
                    <a:pt x="924" y="0"/>
                  </a:lnTo>
                  <a:lnTo>
                    <a:pt x="822" y="4"/>
                  </a:lnTo>
                  <a:lnTo>
                    <a:pt x="723" y="10"/>
                  </a:lnTo>
                  <a:lnTo>
                    <a:pt x="630" y="17"/>
                  </a:lnTo>
                  <a:lnTo>
                    <a:pt x="538" y="27"/>
                  </a:lnTo>
                  <a:lnTo>
                    <a:pt x="453" y="38"/>
                  </a:lnTo>
                  <a:lnTo>
                    <a:pt x="373" y="50"/>
                  </a:lnTo>
                  <a:lnTo>
                    <a:pt x="303" y="67"/>
                  </a:lnTo>
                  <a:lnTo>
                    <a:pt x="234" y="80"/>
                  </a:lnTo>
                  <a:lnTo>
                    <a:pt x="175" y="97"/>
                  </a:lnTo>
                  <a:lnTo>
                    <a:pt x="122" y="114"/>
                  </a:lnTo>
                  <a:lnTo>
                    <a:pt x="80" y="137"/>
                  </a:lnTo>
                  <a:lnTo>
                    <a:pt x="46" y="156"/>
                  </a:lnTo>
                  <a:lnTo>
                    <a:pt x="21" y="179"/>
                  </a:lnTo>
                  <a:lnTo>
                    <a:pt x="6" y="202"/>
                  </a:lnTo>
                  <a:lnTo>
                    <a:pt x="0" y="226"/>
                  </a:lnTo>
                  <a:lnTo>
                    <a:pt x="6" y="247"/>
                  </a:lnTo>
                  <a:lnTo>
                    <a:pt x="21" y="268"/>
                  </a:lnTo>
                  <a:lnTo>
                    <a:pt x="46" y="289"/>
                  </a:lnTo>
                  <a:lnTo>
                    <a:pt x="80" y="312"/>
                  </a:lnTo>
                  <a:lnTo>
                    <a:pt x="122" y="329"/>
                  </a:lnTo>
                  <a:lnTo>
                    <a:pt x="175" y="348"/>
                  </a:lnTo>
                  <a:lnTo>
                    <a:pt x="234" y="365"/>
                  </a:lnTo>
                  <a:lnTo>
                    <a:pt x="303" y="382"/>
                  </a:lnTo>
                  <a:lnTo>
                    <a:pt x="373" y="396"/>
                  </a:lnTo>
                  <a:lnTo>
                    <a:pt x="453" y="409"/>
                  </a:lnTo>
                  <a:lnTo>
                    <a:pt x="538" y="419"/>
                  </a:lnTo>
                  <a:lnTo>
                    <a:pt x="630" y="430"/>
                  </a:lnTo>
                  <a:lnTo>
                    <a:pt x="723" y="438"/>
                  </a:lnTo>
                  <a:lnTo>
                    <a:pt x="822" y="443"/>
                  </a:lnTo>
                  <a:lnTo>
                    <a:pt x="924" y="447"/>
                  </a:lnTo>
                  <a:lnTo>
                    <a:pt x="1031" y="449"/>
                  </a:lnTo>
                  <a:lnTo>
                    <a:pt x="1031" y="449"/>
                  </a:lnTo>
                  <a:close/>
                </a:path>
              </a:pathLst>
            </a:custGeom>
            <a:solidFill>
              <a:srgbClr val="C4C2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791"/>
            <p:cNvSpPr>
              <a:spLocks/>
            </p:cNvSpPr>
            <p:nvPr/>
          </p:nvSpPr>
          <p:spPr bwMode="auto">
            <a:xfrm>
              <a:off x="1792865" y="6096001"/>
              <a:ext cx="296862" cy="1143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63" y="6"/>
                </a:cxn>
                <a:cxn ang="0">
                  <a:pos x="138" y="14"/>
                </a:cxn>
                <a:cxn ang="0">
                  <a:pos x="108" y="25"/>
                </a:cxn>
                <a:cxn ang="0">
                  <a:pos x="78" y="38"/>
                </a:cxn>
                <a:cxn ang="0">
                  <a:pos x="47" y="54"/>
                </a:cxn>
                <a:cxn ang="0">
                  <a:pos x="21" y="69"/>
                </a:cxn>
                <a:cxn ang="0">
                  <a:pos x="5" y="82"/>
                </a:cxn>
                <a:cxn ang="0">
                  <a:pos x="0" y="99"/>
                </a:cxn>
                <a:cxn ang="0">
                  <a:pos x="7" y="116"/>
                </a:cxn>
                <a:cxn ang="0">
                  <a:pos x="19" y="126"/>
                </a:cxn>
                <a:cxn ang="0">
                  <a:pos x="34" y="133"/>
                </a:cxn>
                <a:cxn ang="0">
                  <a:pos x="53" y="139"/>
                </a:cxn>
                <a:cxn ang="0">
                  <a:pos x="74" y="143"/>
                </a:cxn>
                <a:cxn ang="0">
                  <a:pos x="99" y="145"/>
                </a:cxn>
                <a:cxn ang="0">
                  <a:pos x="123" y="143"/>
                </a:cxn>
                <a:cxn ang="0">
                  <a:pos x="152" y="137"/>
                </a:cxn>
                <a:cxn ang="0">
                  <a:pos x="184" y="128"/>
                </a:cxn>
                <a:cxn ang="0">
                  <a:pos x="218" y="120"/>
                </a:cxn>
                <a:cxn ang="0">
                  <a:pos x="251" y="111"/>
                </a:cxn>
                <a:cxn ang="0">
                  <a:pos x="279" y="101"/>
                </a:cxn>
                <a:cxn ang="0">
                  <a:pos x="304" y="94"/>
                </a:cxn>
                <a:cxn ang="0">
                  <a:pos x="321" y="88"/>
                </a:cxn>
                <a:cxn ang="0">
                  <a:pos x="338" y="80"/>
                </a:cxn>
                <a:cxn ang="0">
                  <a:pos x="355" y="73"/>
                </a:cxn>
                <a:cxn ang="0">
                  <a:pos x="370" y="63"/>
                </a:cxn>
                <a:cxn ang="0">
                  <a:pos x="372" y="52"/>
                </a:cxn>
                <a:cxn ang="0">
                  <a:pos x="361" y="40"/>
                </a:cxn>
                <a:cxn ang="0">
                  <a:pos x="344" y="35"/>
                </a:cxn>
                <a:cxn ang="0">
                  <a:pos x="315" y="25"/>
                </a:cxn>
                <a:cxn ang="0">
                  <a:pos x="283" y="19"/>
                </a:cxn>
                <a:cxn ang="0">
                  <a:pos x="251" y="14"/>
                </a:cxn>
                <a:cxn ang="0">
                  <a:pos x="220" y="6"/>
                </a:cxn>
                <a:cxn ang="0">
                  <a:pos x="195" y="2"/>
                </a:cxn>
                <a:cxn ang="0">
                  <a:pos x="184" y="0"/>
                </a:cxn>
                <a:cxn ang="0">
                  <a:pos x="182" y="0"/>
                </a:cxn>
              </a:cxnLst>
              <a:rect l="0" t="0" r="r" b="b"/>
              <a:pathLst>
                <a:path w="374" h="145">
                  <a:moveTo>
                    <a:pt x="182" y="0"/>
                  </a:moveTo>
                  <a:lnTo>
                    <a:pt x="178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2" y="10"/>
                  </a:lnTo>
                  <a:lnTo>
                    <a:pt x="138" y="14"/>
                  </a:lnTo>
                  <a:lnTo>
                    <a:pt x="123" y="19"/>
                  </a:lnTo>
                  <a:lnTo>
                    <a:pt x="108" y="25"/>
                  </a:lnTo>
                  <a:lnTo>
                    <a:pt x="93" y="33"/>
                  </a:lnTo>
                  <a:lnTo>
                    <a:pt x="78" y="38"/>
                  </a:lnTo>
                  <a:lnTo>
                    <a:pt x="62" y="46"/>
                  </a:lnTo>
                  <a:lnTo>
                    <a:pt x="47" y="54"/>
                  </a:lnTo>
                  <a:lnTo>
                    <a:pt x="34" y="61"/>
                  </a:lnTo>
                  <a:lnTo>
                    <a:pt x="21" y="69"/>
                  </a:lnTo>
                  <a:lnTo>
                    <a:pt x="13" y="75"/>
                  </a:lnTo>
                  <a:lnTo>
                    <a:pt x="5" y="82"/>
                  </a:lnTo>
                  <a:lnTo>
                    <a:pt x="2" y="90"/>
                  </a:lnTo>
                  <a:lnTo>
                    <a:pt x="0" y="99"/>
                  </a:lnTo>
                  <a:lnTo>
                    <a:pt x="3" y="113"/>
                  </a:lnTo>
                  <a:lnTo>
                    <a:pt x="7" y="116"/>
                  </a:lnTo>
                  <a:lnTo>
                    <a:pt x="13" y="120"/>
                  </a:lnTo>
                  <a:lnTo>
                    <a:pt x="19" y="126"/>
                  </a:lnTo>
                  <a:lnTo>
                    <a:pt x="28" y="130"/>
                  </a:lnTo>
                  <a:lnTo>
                    <a:pt x="34" y="133"/>
                  </a:lnTo>
                  <a:lnTo>
                    <a:pt x="43" y="137"/>
                  </a:lnTo>
                  <a:lnTo>
                    <a:pt x="53" y="139"/>
                  </a:lnTo>
                  <a:lnTo>
                    <a:pt x="64" y="143"/>
                  </a:lnTo>
                  <a:lnTo>
                    <a:pt x="74" y="143"/>
                  </a:lnTo>
                  <a:lnTo>
                    <a:pt x="85" y="145"/>
                  </a:lnTo>
                  <a:lnTo>
                    <a:pt x="99" y="145"/>
                  </a:lnTo>
                  <a:lnTo>
                    <a:pt x="110" y="145"/>
                  </a:lnTo>
                  <a:lnTo>
                    <a:pt x="123" y="143"/>
                  </a:lnTo>
                  <a:lnTo>
                    <a:pt x="138" y="139"/>
                  </a:lnTo>
                  <a:lnTo>
                    <a:pt x="152" y="137"/>
                  </a:lnTo>
                  <a:lnTo>
                    <a:pt x="169" y="133"/>
                  </a:lnTo>
                  <a:lnTo>
                    <a:pt x="184" y="128"/>
                  </a:lnTo>
                  <a:lnTo>
                    <a:pt x="201" y="124"/>
                  </a:lnTo>
                  <a:lnTo>
                    <a:pt x="218" y="120"/>
                  </a:lnTo>
                  <a:lnTo>
                    <a:pt x="235" y="116"/>
                  </a:lnTo>
                  <a:lnTo>
                    <a:pt x="251" y="111"/>
                  </a:lnTo>
                  <a:lnTo>
                    <a:pt x="266" y="105"/>
                  </a:lnTo>
                  <a:lnTo>
                    <a:pt x="279" y="101"/>
                  </a:lnTo>
                  <a:lnTo>
                    <a:pt x="294" y="97"/>
                  </a:lnTo>
                  <a:lnTo>
                    <a:pt x="304" y="94"/>
                  </a:lnTo>
                  <a:lnTo>
                    <a:pt x="315" y="90"/>
                  </a:lnTo>
                  <a:lnTo>
                    <a:pt x="321" y="88"/>
                  </a:lnTo>
                  <a:lnTo>
                    <a:pt x="329" y="86"/>
                  </a:lnTo>
                  <a:lnTo>
                    <a:pt x="338" y="80"/>
                  </a:lnTo>
                  <a:lnTo>
                    <a:pt x="346" y="78"/>
                  </a:lnTo>
                  <a:lnTo>
                    <a:pt x="355" y="73"/>
                  </a:lnTo>
                  <a:lnTo>
                    <a:pt x="365" y="69"/>
                  </a:lnTo>
                  <a:lnTo>
                    <a:pt x="370" y="63"/>
                  </a:lnTo>
                  <a:lnTo>
                    <a:pt x="374" y="57"/>
                  </a:lnTo>
                  <a:lnTo>
                    <a:pt x="372" y="52"/>
                  </a:lnTo>
                  <a:lnTo>
                    <a:pt x="369" y="46"/>
                  </a:lnTo>
                  <a:lnTo>
                    <a:pt x="361" y="40"/>
                  </a:lnTo>
                  <a:lnTo>
                    <a:pt x="353" y="38"/>
                  </a:lnTo>
                  <a:lnTo>
                    <a:pt x="344" y="35"/>
                  </a:lnTo>
                  <a:lnTo>
                    <a:pt x="330" y="31"/>
                  </a:lnTo>
                  <a:lnTo>
                    <a:pt x="315" y="25"/>
                  </a:lnTo>
                  <a:lnTo>
                    <a:pt x="300" y="23"/>
                  </a:lnTo>
                  <a:lnTo>
                    <a:pt x="283" y="19"/>
                  </a:lnTo>
                  <a:lnTo>
                    <a:pt x="268" y="17"/>
                  </a:lnTo>
                  <a:lnTo>
                    <a:pt x="251" y="14"/>
                  </a:lnTo>
                  <a:lnTo>
                    <a:pt x="235" y="10"/>
                  </a:lnTo>
                  <a:lnTo>
                    <a:pt x="220" y="6"/>
                  </a:lnTo>
                  <a:lnTo>
                    <a:pt x="209" y="4"/>
                  </a:lnTo>
                  <a:lnTo>
                    <a:pt x="195" y="2"/>
                  </a:lnTo>
                  <a:lnTo>
                    <a:pt x="188" y="0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1CF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794"/>
            <p:cNvSpPr>
              <a:spLocks/>
            </p:cNvSpPr>
            <p:nvPr/>
          </p:nvSpPr>
          <p:spPr bwMode="auto">
            <a:xfrm>
              <a:off x="1436162" y="5632451"/>
              <a:ext cx="265112" cy="477838"/>
            </a:xfrm>
            <a:custGeom>
              <a:avLst/>
              <a:gdLst/>
              <a:ahLst/>
              <a:cxnLst>
                <a:cxn ang="0">
                  <a:pos x="20" y="13"/>
                </a:cxn>
                <a:cxn ang="0">
                  <a:pos x="9" y="422"/>
                </a:cxn>
                <a:cxn ang="0">
                  <a:pos x="0" y="460"/>
                </a:cxn>
                <a:cxn ang="0">
                  <a:pos x="24" y="507"/>
                </a:cxn>
                <a:cxn ang="0">
                  <a:pos x="91" y="532"/>
                </a:cxn>
                <a:cxn ang="0">
                  <a:pos x="70" y="401"/>
                </a:cxn>
                <a:cxn ang="0">
                  <a:pos x="125" y="209"/>
                </a:cxn>
                <a:cxn ang="0">
                  <a:pos x="165" y="368"/>
                </a:cxn>
                <a:cxn ang="0">
                  <a:pos x="209" y="528"/>
                </a:cxn>
                <a:cxn ang="0">
                  <a:pos x="222" y="555"/>
                </a:cxn>
                <a:cxn ang="0">
                  <a:pos x="266" y="600"/>
                </a:cxn>
                <a:cxn ang="0">
                  <a:pos x="332" y="597"/>
                </a:cxn>
                <a:cxn ang="0">
                  <a:pos x="249" y="424"/>
                </a:cxn>
                <a:cxn ang="0">
                  <a:pos x="216" y="0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332" h="600">
                  <a:moveTo>
                    <a:pt x="20" y="13"/>
                  </a:moveTo>
                  <a:lnTo>
                    <a:pt x="9" y="422"/>
                  </a:lnTo>
                  <a:lnTo>
                    <a:pt x="0" y="460"/>
                  </a:lnTo>
                  <a:lnTo>
                    <a:pt x="24" y="507"/>
                  </a:lnTo>
                  <a:lnTo>
                    <a:pt x="91" y="532"/>
                  </a:lnTo>
                  <a:lnTo>
                    <a:pt x="70" y="401"/>
                  </a:lnTo>
                  <a:lnTo>
                    <a:pt x="125" y="209"/>
                  </a:lnTo>
                  <a:lnTo>
                    <a:pt x="165" y="368"/>
                  </a:lnTo>
                  <a:lnTo>
                    <a:pt x="209" y="528"/>
                  </a:lnTo>
                  <a:lnTo>
                    <a:pt x="222" y="555"/>
                  </a:lnTo>
                  <a:lnTo>
                    <a:pt x="266" y="600"/>
                  </a:lnTo>
                  <a:lnTo>
                    <a:pt x="332" y="597"/>
                  </a:lnTo>
                  <a:lnTo>
                    <a:pt x="249" y="424"/>
                  </a:lnTo>
                  <a:lnTo>
                    <a:pt x="216" y="0"/>
                  </a:lnTo>
                  <a:lnTo>
                    <a:pt x="20" y="13"/>
                  </a:lnTo>
                  <a:lnTo>
                    <a:pt x="20" y="13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795"/>
            <p:cNvSpPr>
              <a:spLocks/>
            </p:cNvSpPr>
            <p:nvPr/>
          </p:nvSpPr>
          <p:spPr bwMode="auto">
            <a:xfrm>
              <a:off x="1547287" y="5638801"/>
              <a:ext cx="61912" cy="31273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71" y="380"/>
                </a:cxn>
                <a:cxn ang="0">
                  <a:pos x="78" y="394"/>
                </a:cxn>
                <a:cxn ang="0">
                  <a:pos x="76" y="390"/>
                </a:cxn>
                <a:cxn ang="0">
                  <a:pos x="76" y="377"/>
                </a:cxn>
                <a:cxn ang="0">
                  <a:pos x="73" y="358"/>
                </a:cxn>
                <a:cxn ang="0">
                  <a:pos x="71" y="333"/>
                </a:cxn>
                <a:cxn ang="0">
                  <a:pos x="67" y="302"/>
                </a:cxn>
                <a:cxn ang="0">
                  <a:pos x="63" y="270"/>
                </a:cxn>
                <a:cxn ang="0">
                  <a:pos x="59" y="234"/>
                </a:cxn>
                <a:cxn ang="0">
                  <a:pos x="56" y="200"/>
                </a:cxn>
                <a:cxn ang="0">
                  <a:pos x="52" y="162"/>
                </a:cxn>
                <a:cxn ang="0">
                  <a:pos x="46" y="126"/>
                </a:cxn>
                <a:cxn ang="0">
                  <a:pos x="42" y="91"/>
                </a:cxn>
                <a:cxn ang="0">
                  <a:pos x="38" y="65"/>
                </a:cxn>
                <a:cxn ang="0">
                  <a:pos x="36" y="38"/>
                </a:cxn>
                <a:cxn ang="0">
                  <a:pos x="33" y="19"/>
                </a:cxn>
                <a:cxn ang="0">
                  <a:pos x="33" y="6"/>
                </a:cxn>
                <a:cxn ang="0">
                  <a:pos x="33" y="2"/>
                </a:cxn>
                <a:cxn ang="0">
                  <a:pos x="16" y="0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78" h="394">
                  <a:moveTo>
                    <a:pt x="0" y="17"/>
                  </a:moveTo>
                  <a:lnTo>
                    <a:pt x="71" y="380"/>
                  </a:lnTo>
                  <a:lnTo>
                    <a:pt x="78" y="394"/>
                  </a:lnTo>
                  <a:lnTo>
                    <a:pt x="76" y="390"/>
                  </a:lnTo>
                  <a:lnTo>
                    <a:pt x="76" y="377"/>
                  </a:lnTo>
                  <a:lnTo>
                    <a:pt x="73" y="358"/>
                  </a:lnTo>
                  <a:lnTo>
                    <a:pt x="71" y="333"/>
                  </a:lnTo>
                  <a:lnTo>
                    <a:pt x="67" y="302"/>
                  </a:lnTo>
                  <a:lnTo>
                    <a:pt x="63" y="270"/>
                  </a:lnTo>
                  <a:lnTo>
                    <a:pt x="59" y="234"/>
                  </a:lnTo>
                  <a:lnTo>
                    <a:pt x="56" y="200"/>
                  </a:lnTo>
                  <a:lnTo>
                    <a:pt x="52" y="162"/>
                  </a:lnTo>
                  <a:lnTo>
                    <a:pt x="46" y="126"/>
                  </a:lnTo>
                  <a:lnTo>
                    <a:pt x="42" y="91"/>
                  </a:lnTo>
                  <a:lnTo>
                    <a:pt x="38" y="65"/>
                  </a:lnTo>
                  <a:lnTo>
                    <a:pt x="36" y="38"/>
                  </a:lnTo>
                  <a:lnTo>
                    <a:pt x="33" y="19"/>
                  </a:lnTo>
                  <a:lnTo>
                    <a:pt x="33" y="6"/>
                  </a:lnTo>
                  <a:lnTo>
                    <a:pt x="33" y="2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DCC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800"/>
            <p:cNvSpPr>
              <a:spLocks/>
            </p:cNvSpPr>
            <p:nvPr/>
          </p:nvSpPr>
          <p:spPr bwMode="auto">
            <a:xfrm>
              <a:off x="1818750" y="4513263"/>
              <a:ext cx="101600" cy="179388"/>
            </a:xfrm>
            <a:custGeom>
              <a:avLst/>
              <a:gdLst/>
              <a:ahLst/>
              <a:cxnLst>
                <a:cxn ang="0">
                  <a:pos x="129" y="187"/>
                </a:cxn>
                <a:cxn ang="0">
                  <a:pos x="119" y="2"/>
                </a:cxn>
                <a:cxn ang="0">
                  <a:pos x="106" y="0"/>
                </a:cxn>
                <a:cxn ang="0">
                  <a:pos x="102" y="0"/>
                </a:cxn>
                <a:cxn ang="0">
                  <a:pos x="93" y="2"/>
                </a:cxn>
                <a:cxn ang="0">
                  <a:pos x="85" y="2"/>
                </a:cxn>
                <a:cxn ang="0">
                  <a:pos x="78" y="6"/>
                </a:cxn>
                <a:cxn ang="0">
                  <a:pos x="70" y="6"/>
                </a:cxn>
                <a:cxn ang="0">
                  <a:pos x="64" y="10"/>
                </a:cxn>
                <a:cxn ang="0">
                  <a:pos x="55" y="12"/>
                </a:cxn>
                <a:cxn ang="0">
                  <a:pos x="47" y="14"/>
                </a:cxn>
                <a:cxn ang="0">
                  <a:pos x="40" y="16"/>
                </a:cxn>
                <a:cxn ang="0">
                  <a:pos x="34" y="18"/>
                </a:cxn>
                <a:cxn ang="0">
                  <a:pos x="22" y="21"/>
                </a:cxn>
                <a:cxn ang="0">
                  <a:pos x="19" y="23"/>
                </a:cxn>
                <a:cxn ang="0">
                  <a:pos x="15" y="25"/>
                </a:cxn>
                <a:cxn ang="0">
                  <a:pos x="11" y="31"/>
                </a:cxn>
                <a:cxn ang="0">
                  <a:pos x="9" y="37"/>
                </a:cxn>
                <a:cxn ang="0">
                  <a:pos x="9" y="44"/>
                </a:cxn>
                <a:cxn ang="0">
                  <a:pos x="5" y="50"/>
                </a:cxn>
                <a:cxn ang="0">
                  <a:pos x="5" y="59"/>
                </a:cxn>
                <a:cxn ang="0">
                  <a:pos x="3" y="63"/>
                </a:cxn>
                <a:cxn ang="0">
                  <a:pos x="2" y="71"/>
                </a:cxn>
                <a:cxn ang="0">
                  <a:pos x="2" y="78"/>
                </a:cxn>
                <a:cxn ang="0">
                  <a:pos x="2" y="86"/>
                </a:cxn>
                <a:cxn ang="0">
                  <a:pos x="0" y="92"/>
                </a:cxn>
                <a:cxn ang="0">
                  <a:pos x="0" y="97"/>
                </a:cxn>
                <a:cxn ang="0">
                  <a:pos x="0" y="103"/>
                </a:cxn>
                <a:cxn ang="0">
                  <a:pos x="0" y="109"/>
                </a:cxn>
                <a:cxn ang="0">
                  <a:pos x="0" y="116"/>
                </a:cxn>
                <a:cxn ang="0">
                  <a:pos x="0" y="120"/>
                </a:cxn>
                <a:cxn ang="0">
                  <a:pos x="22" y="200"/>
                </a:cxn>
                <a:cxn ang="0">
                  <a:pos x="57" y="227"/>
                </a:cxn>
                <a:cxn ang="0">
                  <a:pos x="129" y="187"/>
                </a:cxn>
                <a:cxn ang="0">
                  <a:pos x="129" y="187"/>
                </a:cxn>
              </a:cxnLst>
              <a:rect l="0" t="0" r="r" b="b"/>
              <a:pathLst>
                <a:path w="129" h="227">
                  <a:moveTo>
                    <a:pt x="129" y="187"/>
                  </a:moveTo>
                  <a:lnTo>
                    <a:pt x="119" y="2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93" y="2"/>
                  </a:lnTo>
                  <a:lnTo>
                    <a:pt x="85" y="2"/>
                  </a:lnTo>
                  <a:lnTo>
                    <a:pt x="78" y="6"/>
                  </a:lnTo>
                  <a:lnTo>
                    <a:pt x="70" y="6"/>
                  </a:lnTo>
                  <a:lnTo>
                    <a:pt x="64" y="10"/>
                  </a:lnTo>
                  <a:lnTo>
                    <a:pt x="55" y="12"/>
                  </a:lnTo>
                  <a:lnTo>
                    <a:pt x="47" y="14"/>
                  </a:lnTo>
                  <a:lnTo>
                    <a:pt x="40" y="16"/>
                  </a:lnTo>
                  <a:lnTo>
                    <a:pt x="34" y="18"/>
                  </a:lnTo>
                  <a:lnTo>
                    <a:pt x="22" y="21"/>
                  </a:lnTo>
                  <a:lnTo>
                    <a:pt x="19" y="23"/>
                  </a:lnTo>
                  <a:lnTo>
                    <a:pt x="15" y="25"/>
                  </a:lnTo>
                  <a:lnTo>
                    <a:pt x="11" y="31"/>
                  </a:lnTo>
                  <a:lnTo>
                    <a:pt x="9" y="37"/>
                  </a:lnTo>
                  <a:lnTo>
                    <a:pt x="9" y="44"/>
                  </a:lnTo>
                  <a:lnTo>
                    <a:pt x="5" y="50"/>
                  </a:lnTo>
                  <a:lnTo>
                    <a:pt x="5" y="59"/>
                  </a:lnTo>
                  <a:lnTo>
                    <a:pt x="3" y="63"/>
                  </a:lnTo>
                  <a:lnTo>
                    <a:pt x="2" y="71"/>
                  </a:lnTo>
                  <a:lnTo>
                    <a:pt x="2" y="78"/>
                  </a:lnTo>
                  <a:lnTo>
                    <a:pt x="2" y="86"/>
                  </a:lnTo>
                  <a:lnTo>
                    <a:pt x="0" y="92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09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22" y="200"/>
                  </a:lnTo>
                  <a:lnTo>
                    <a:pt x="57" y="227"/>
                  </a:lnTo>
                  <a:lnTo>
                    <a:pt x="129" y="187"/>
                  </a:lnTo>
                  <a:lnTo>
                    <a:pt x="129" y="187"/>
                  </a:lnTo>
                  <a:close/>
                </a:path>
              </a:pathLst>
            </a:custGeom>
            <a:solidFill>
              <a:srgbClr val="9E9E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807"/>
            <p:cNvSpPr>
              <a:spLocks/>
            </p:cNvSpPr>
            <p:nvPr/>
          </p:nvSpPr>
          <p:spPr bwMode="auto">
            <a:xfrm>
              <a:off x="1833037" y="5143501"/>
              <a:ext cx="142875" cy="188913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7" y="0"/>
                </a:cxn>
                <a:cxn ang="0">
                  <a:pos x="62" y="0"/>
                </a:cxn>
                <a:cxn ang="0">
                  <a:pos x="68" y="0"/>
                </a:cxn>
                <a:cxn ang="0">
                  <a:pos x="80" y="2"/>
                </a:cxn>
                <a:cxn ang="0">
                  <a:pos x="87" y="4"/>
                </a:cxn>
                <a:cxn ang="0">
                  <a:pos x="97" y="6"/>
                </a:cxn>
                <a:cxn ang="0">
                  <a:pos x="102" y="6"/>
                </a:cxn>
                <a:cxn ang="0">
                  <a:pos x="108" y="10"/>
                </a:cxn>
                <a:cxn ang="0">
                  <a:pos x="112" y="16"/>
                </a:cxn>
                <a:cxn ang="0">
                  <a:pos x="119" y="27"/>
                </a:cxn>
                <a:cxn ang="0">
                  <a:pos x="121" y="33"/>
                </a:cxn>
                <a:cxn ang="0">
                  <a:pos x="125" y="38"/>
                </a:cxn>
                <a:cxn ang="0">
                  <a:pos x="127" y="44"/>
                </a:cxn>
                <a:cxn ang="0">
                  <a:pos x="131" y="50"/>
                </a:cxn>
                <a:cxn ang="0">
                  <a:pos x="131" y="57"/>
                </a:cxn>
                <a:cxn ang="0">
                  <a:pos x="133" y="67"/>
                </a:cxn>
                <a:cxn ang="0">
                  <a:pos x="137" y="76"/>
                </a:cxn>
                <a:cxn ang="0">
                  <a:pos x="137" y="80"/>
                </a:cxn>
                <a:cxn ang="0">
                  <a:pos x="178" y="114"/>
                </a:cxn>
                <a:cxn ang="0">
                  <a:pos x="175" y="128"/>
                </a:cxn>
                <a:cxn ang="0">
                  <a:pos x="165" y="133"/>
                </a:cxn>
                <a:cxn ang="0">
                  <a:pos x="137" y="124"/>
                </a:cxn>
                <a:cxn ang="0">
                  <a:pos x="110" y="86"/>
                </a:cxn>
                <a:cxn ang="0">
                  <a:pos x="87" y="65"/>
                </a:cxn>
                <a:cxn ang="0">
                  <a:pos x="78" y="114"/>
                </a:cxn>
                <a:cxn ang="0">
                  <a:pos x="83" y="122"/>
                </a:cxn>
                <a:cxn ang="0">
                  <a:pos x="121" y="124"/>
                </a:cxn>
                <a:cxn ang="0">
                  <a:pos x="123" y="133"/>
                </a:cxn>
                <a:cxn ang="0">
                  <a:pos x="110" y="143"/>
                </a:cxn>
                <a:cxn ang="0">
                  <a:pos x="112" y="156"/>
                </a:cxn>
                <a:cxn ang="0">
                  <a:pos x="100" y="164"/>
                </a:cxn>
                <a:cxn ang="0">
                  <a:pos x="64" y="172"/>
                </a:cxn>
                <a:cxn ang="0">
                  <a:pos x="64" y="173"/>
                </a:cxn>
                <a:cxn ang="0">
                  <a:pos x="66" y="179"/>
                </a:cxn>
                <a:cxn ang="0">
                  <a:pos x="66" y="185"/>
                </a:cxn>
                <a:cxn ang="0">
                  <a:pos x="70" y="194"/>
                </a:cxn>
                <a:cxn ang="0">
                  <a:pos x="72" y="202"/>
                </a:cxn>
                <a:cxn ang="0">
                  <a:pos x="76" y="210"/>
                </a:cxn>
                <a:cxn ang="0">
                  <a:pos x="76" y="215"/>
                </a:cxn>
                <a:cxn ang="0">
                  <a:pos x="78" y="219"/>
                </a:cxn>
                <a:cxn ang="0">
                  <a:pos x="72" y="225"/>
                </a:cxn>
                <a:cxn ang="0">
                  <a:pos x="70" y="229"/>
                </a:cxn>
                <a:cxn ang="0">
                  <a:pos x="57" y="238"/>
                </a:cxn>
                <a:cxn ang="0">
                  <a:pos x="51" y="234"/>
                </a:cxn>
                <a:cxn ang="0">
                  <a:pos x="42" y="189"/>
                </a:cxn>
                <a:cxn ang="0">
                  <a:pos x="5" y="132"/>
                </a:cxn>
                <a:cxn ang="0">
                  <a:pos x="0" y="55"/>
                </a:cxn>
                <a:cxn ang="0">
                  <a:pos x="11" y="36"/>
                </a:cxn>
                <a:cxn ang="0">
                  <a:pos x="24" y="33"/>
                </a:cxn>
                <a:cxn ang="0">
                  <a:pos x="32" y="1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78" h="238">
                  <a:moveTo>
                    <a:pt x="55" y="0"/>
                  </a:moveTo>
                  <a:lnTo>
                    <a:pt x="57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87" y="4"/>
                  </a:lnTo>
                  <a:lnTo>
                    <a:pt x="97" y="6"/>
                  </a:lnTo>
                  <a:lnTo>
                    <a:pt x="102" y="6"/>
                  </a:lnTo>
                  <a:lnTo>
                    <a:pt x="108" y="10"/>
                  </a:lnTo>
                  <a:lnTo>
                    <a:pt x="112" y="16"/>
                  </a:lnTo>
                  <a:lnTo>
                    <a:pt x="119" y="27"/>
                  </a:lnTo>
                  <a:lnTo>
                    <a:pt x="121" y="33"/>
                  </a:lnTo>
                  <a:lnTo>
                    <a:pt x="125" y="38"/>
                  </a:lnTo>
                  <a:lnTo>
                    <a:pt x="127" y="44"/>
                  </a:lnTo>
                  <a:lnTo>
                    <a:pt x="131" y="50"/>
                  </a:lnTo>
                  <a:lnTo>
                    <a:pt x="131" y="57"/>
                  </a:lnTo>
                  <a:lnTo>
                    <a:pt x="133" y="67"/>
                  </a:lnTo>
                  <a:lnTo>
                    <a:pt x="137" y="76"/>
                  </a:lnTo>
                  <a:lnTo>
                    <a:pt x="137" y="80"/>
                  </a:lnTo>
                  <a:lnTo>
                    <a:pt x="178" y="114"/>
                  </a:lnTo>
                  <a:lnTo>
                    <a:pt x="175" y="128"/>
                  </a:lnTo>
                  <a:lnTo>
                    <a:pt x="165" y="133"/>
                  </a:lnTo>
                  <a:lnTo>
                    <a:pt x="137" y="124"/>
                  </a:lnTo>
                  <a:lnTo>
                    <a:pt x="110" y="86"/>
                  </a:lnTo>
                  <a:lnTo>
                    <a:pt x="87" y="65"/>
                  </a:lnTo>
                  <a:lnTo>
                    <a:pt x="78" y="114"/>
                  </a:lnTo>
                  <a:lnTo>
                    <a:pt x="83" y="122"/>
                  </a:lnTo>
                  <a:lnTo>
                    <a:pt x="121" y="124"/>
                  </a:lnTo>
                  <a:lnTo>
                    <a:pt x="123" y="133"/>
                  </a:lnTo>
                  <a:lnTo>
                    <a:pt x="110" y="143"/>
                  </a:lnTo>
                  <a:lnTo>
                    <a:pt x="112" y="156"/>
                  </a:lnTo>
                  <a:lnTo>
                    <a:pt x="100" y="164"/>
                  </a:lnTo>
                  <a:lnTo>
                    <a:pt x="64" y="172"/>
                  </a:lnTo>
                  <a:lnTo>
                    <a:pt x="64" y="173"/>
                  </a:lnTo>
                  <a:lnTo>
                    <a:pt x="66" y="179"/>
                  </a:lnTo>
                  <a:lnTo>
                    <a:pt x="66" y="185"/>
                  </a:lnTo>
                  <a:lnTo>
                    <a:pt x="70" y="194"/>
                  </a:lnTo>
                  <a:lnTo>
                    <a:pt x="72" y="202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8" y="219"/>
                  </a:lnTo>
                  <a:lnTo>
                    <a:pt x="72" y="225"/>
                  </a:lnTo>
                  <a:lnTo>
                    <a:pt x="70" y="229"/>
                  </a:lnTo>
                  <a:lnTo>
                    <a:pt x="57" y="238"/>
                  </a:lnTo>
                  <a:lnTo>
                    <a:pt x="51" y="234"/>
                  </a:lnTo>
                  <a:lnTo>
                    <a:pt x="42" y="189"/>
                  </a:lnTo>
                  <a:lnTo>
                    <a:pt x="5" y="132"/>
                  </a:lnTo>
                  <a:lnTo>
                    <a:pt x="0" y="55"/>
                  </a:lnTo>
                  <a:lnTo>
                    <a:pt x="11" y="36"/>
                  </a:lnTo>
                  <a:lnTo>
                    <a:pt x="24" y="33"/>
                  </a:lnTo>
                  <a:lnTo>
                    <a:pt x="32" y="1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13"/>
            <p:cNvSpPr>
              <a:spLocks/>
            </p:cNvSpPr>
            <p:nvPr/>
          </p:nvSpPr>
          <p:spPr bwMode="auto">
            <a:xfrm>
              <a:off x="1318687" y="4665663"/>
              <a:ext cx="431800" cy="987425"/>
            </a:xfrm>
            <a:custGeom>
              <a:avLst/>
              <a:gdLst/>
              <a:ahLst/>
              <a:cxnLst>
                <a:cxn ang="0">
                  <a:pos x="185" y="71"/>
                </a:cxn>
                <a:cxn ang="0">
                  <a:pos x="443" y="0"/>
                </a:cxn>
                <a:cxn ang="0">
                  <a:pos x="508" y="99"/>
                </a:cxn>
                <a:cxn ang="0">
                  <a:pos x="535" y="248"/>
                </a:cxn>
                <a:cxn ang="0">
                  <a:pos x="531" y="259"/>
                </a:cxn>
                <a:cxn ang="0">
                  <a:pos x="527" y="272"/>
                </a:cxn>
                <a:cxn ang="0">
                  <a:pos x="521" y="293"/>
                </a:cxn>
                <a:cxn ang="0">
                  <a:pos x="516" y="303"/>
                </a:cxn>
                <a:cxn ang="0">
                  <a:pos x="504" y="326"/>
                </a:cxn>
                <a:cxn ang="0">
                  <a:pos x="489" y="358"/>
                </a:cxn>
                <a:cxn ang="0">
                  <a:pos x="474" y="394"/>
                </a:cxn>
                <a:cxn ang="0">
                  <a:pos x="457" y="428"/>
                </a:cxn>
                <a:cxn ang="0">
                  <a:pos x="443" y="459"/>
                </a:cxn>
                <a:cxn ang="0">
                  <a:pos x="434" y="480"/>
                </a:cxn>
                <a:cxn ang="0">
                  <a:pos x="430" y="489"/>
                </a:cxn>
                <a:cxn ang="0">
                  <a:pos x="474" y="678"/>
                </a:cxn>
                <a:cxn ang="0">
                  <a:pos x="453" y="862"/>
                </a:cxn>
                <a:cxn ang="0">
                  <a:pos x="375" y="1048"/>
                </a:cxn>
                <a:cxn ang="0">
                  <a:pos x="407" y="1119"/>
                </a:cxn>
                <a:cxn ang="0">
                  <a:pos x="476" y="1073"/>
                </a:cxn>
                <a:cxn ang="0">
                  <a:pos x="519" y="1102"/>
                </a:cxn>
                <a:cxn ang="0">
                  <a:pos x="489" y="1161"/>
                </a:cxn>
                <a:cxn ang="0">
                  <a:pos x="430" y="1193"/>
                </a:cxn>
                <a:cxn ang="0">
                  <a:pos x="371" y="1204"/>
                </a:cxn>
                <a:cxn ang="0">
                  <a:pos x="329" y="1237"/>
                </a:cxn>
                <a:cxn ang="0">
                  <a:pos x="284" y="1244"/>
                </a:cxn>
                <a:cxn ang="0">
                  <a:pos x="202" y="1227"/>
                </a:cxn>
                <a:cxn ang="0">
                  <a:pos x="152" y="1202"/>
                </a:cxn>
                <a:cxn ang="0">
                  <a:pos x="92" y="1227"/>
                </a:cxn>
                <a:cxn ang="0">
                  <a:pos x="46" y="1189"/>
                </a:cxn>
                <a:cxn ang="0">
                  <a:pos x="0" y="1145"/>
                </a:cxn>
                <a:cxn ang="0">
                  <a:pos x="29" y="1115"/>
                </a:cxn>
                <a:cxn ang="0">
                  <a:pos x="99" y="1134"/>
                </a:cxn>
                <a:cxn ang="0">
                  <a:pos x="101" y="1024"/>
                </a:cxn>
                <a:cxn ang="0">
                  <a:pos x="14" y="854"/>
                </a:cxn>
                <a:cxn ang="0">
                  <a:pos x="14" y="843"/>
                </a:cxn>
                <a:cxn ang="0">
                  <a:pos x="12" y="820"/>
                </a:cxn>
                <a:cxn ang="0">
                  <a:pos x="12" y="794"/>
                </a:cxn>
                <a:cxn ang="0">
                  <a:pos x="12" y="759"/>
                </a:cxn>
                <a:cxn ang="0">
                  <a:pos x="12" y="725"/>
                </a:cxn>
                <a:cxn ang="0">
                  <a:pos x="17" y="691"/>
                </a:cxn>
                <a:cxn ang="0">
                  <a:pos x="25" y="658"/>
                </a:cxn>
                <a:cxn ang="0">
                  <a:pos x="38" y="632"/>
                </a:cxn>
                <a:cxn ang="0">
                  <a:pos x="53" y="607"/>
                </a:cxn>
                <a:cxn ang="0">
                  <a:pos x="72" y="582"/>
                </a:cxn>
                <a:cxn ang="0">
                  <a:pos x="93" y="558"/>
                </a:cxn>
                <a:cxn ang="0">
                  <a:pos x="116" y="537"/>
                </a:cxn>
                <a:cxn ang="0">
                  <a:pos x="139" y="518"/>
                </a:cxn>
                <a:cxn ang="0">
                  <a:pos x="164" y="503"/>
                </a:cxn>
                <a:cxn ang="0">
                  <a:pos x="188" y="493"/>
                </a:cxn>
                <a:cxn ang="0">
                  <a:pos x="209" y="485"/>
                </a:cxn>
                <a:cxn ang="0">
                  <a:pos x="227" y="478"/>
                </a:cxn>
                <a:cxn ang="0">
                  <a:pos x="242" y="470"/>
                </a:cxn>
                <a:cxn ang="0">
                  <a:pos x="253" y="465"/>
                </a:cxn>
                <a:cxn ang="0">
                  <a:pos x="266" y="459"/>
                </a:cxn>
                <a:cxn ang="0">
                  <a:pos x="274" y="453"/>
                </a:cxn>
                <a:cxn ang="0">
                  <a:pos x="190" y="84"/>
                </a:cxn>
              </a:cxnLst>
              <a:rect l="0" t="0" r="r" b="b"/>
              <a:pathLst>
                <a:path w="544" h="1244">
                  <a:moveTo>
                    <a:pt x="190" y="84"/>
                  </a:moveTo>
                  <a:lnTo>
                    <a:pt x="185" y="71"/>
                  </a:lnTo>
                  <a:lnTo>
                    <a:pt x="225" y="39"/>
                  </a:lnTo>
                  <a:lnTo>
                    <a:pt x="443" y="0"/>
                  </a:lnTo>
                  <a:lnTo>
                    <a:pt x="489" y="20"/>
                  </a:lnTo>
                  <a:lnTo>
                    <a:pt x="508" y="99"/>
                  </a:lnTo>
                  <a:lnTo>
                    <a:pt x="544" y="189"/>
                  </a:lnTo>
                  <a:lnTo>
                    <a:pt x="535" y="248"/>
                  </a:lnTo>
                  <a:lnTo>
                    <a:pt x="533" y="250"/>
                  </a:lnTo>
                  <a:lnTo>
                    <a:pt x="531" y="259"/>
                  </a:lnTo>
                  <a:lnTo>
                    <a:pt x="529" y="265"/>
                  </a:lnTo>
                  <a:lnTo>
                    <a:pt x="527" y="272"/>
                  </a:lnTo>
                  <a:lnTo>
                    <a:pt x="523" y="282"/>
                  </a:lnTo>
                  <a:lnTo>
                    <a:pt x="521" y="293"/>
                  </a:lnTo>
                  <a:lnTo>
                    <a:pt x="519" y="295"/>
                  </a:lnTo>
                  <a:lnTo>
                    <a:pt x="516" y="303"/>
                  </a:lnTo>
                  <a:lnTo>
                    <a:pt x="510" y="312"/>
                  </a:lnTo>
                  <a:lnTo>
                    <a:pt x="504" y="326"/>
                  </a:lnTo>
                  <a:lnTo>
                    <a:pt x="497" y="341"/>
                  </a:lnTo>
                  <a:lnTo>
                    <a:pt x="489" y="358"/>
                  </a:lnTo>
                  <a:lnTo>
                    <a:pt x="481" y="375"/>
                  </a:lnTo>
                  <a:lnTo>
                    <a:pt x="474" y="394"/>
                  </a:lnTo>
                  <a:lnTo>
                    <a:pt x="464" y="409"/>
                  </a:lnTo>
                  <a:lnTo>
                    <a:pt x="457" y="428"/>
                  </a:lnTo>
                  <a:lnTo>
                    <a:pt x="449" y="444"/>
                  </a:lnTo>
                  <a:lnTo>
                    <a:pt x="443" y="459"/>
                  </a:lnTo>
                  <a:lnTo>
                    <a:pt x="436" y="470"/>
                  </a:lnTo>
                  <a:lnTo>
                    <a:pt x="434" y="480"/>
                  </a:lnTo>
                  <a:lnTo>
                    <a:pt x="430" y="485"/>
                  </a:lnTo>
                  <a:lnTo>
                    <a:pt x="430" y="489"/>
                  </a:lnTo>
                  <a:lnTo>
                    <a:pt x="409" y="518"/>
                  </a:lnTo>
                  <a:lnTo>
                    <a:pt x="474" y="678"/>
                  </a:lnTo>
                  <a:lnTo>
                    <a:pt x="479" y="782"/>
                  </a:lnTo>
                  <a:lnTo>
                    <a:pt x="453" y="862"/>
                  </a:lnTo>
                  <a:lnTo>
                    <a:pt x="384" y="987"/>
                  </a:lnTo>
                  <a:lnTo>
                    <a:pt x="375" y="1048"/>
                  </a:lnTo>
                  <a:lnTo>
                    <a:pt x="381" y="1092"/>
                  </a:lnTo>
                  <a:lnTo>
                    <a:pt x="407" y="1119"/>
                  </a:lnTo>
                  <a:lnTo>
                    <a:pt x="464" y="1111"/>
                  </a:lnTo>
                  <a:lnTo>
                    <a:pt x="476" y="1073"/>
                  </a:lnTo>
                  <a:lnTo>
                    <a:pt x="495" y="1083"/>
                  </a:lnTo>
                  <a:lnTo>
                    <a:pt x="519" y="1102"/>
                  </a:lnTo>
                  <a:lnTo>
                    <a:pt x="510" y="1164"/>
                  </a:lnTo>
                  <a:lnTo>
                    <a:pt x="489" y="1161"/>
                  </a:lnTo>
                  <a:lnTo>
                    <a:pt x="476" y="1191"/>
                  </a:lnTo>
                  <a:lnTo>
                    <a:pt x="430" y="1193"/>
                  </a:lnTo>
                  <a:lnTo>
                    <a:pt x="419" y="1214"/>
                  </a:lnTo>
                  <a:lnTo>
                    <a:pt x="371" y="1204"/>
                  </a:lnTo>
                  <a:lnTo>
                    <a:pt x="348" y="1237"/>
                  </a:lnTo>
                  <a:lnTo>
                    <a:pt x="329" y="1237"/>
                  </a:lnTo>
                  <a:lnTo>
                    <a:pt x="310" y="1227"/>
                  </a:lnTo>
                  <a:lnTo>
                    <a:pt x="284" y="1244"/>
                  </a:lnTo>
                  <a:lnTo>
                    <a:pt x="249" y="1242"/>
                  </a:lnTo>
                  <a:lnTo>
                    <a:pt x="202" y="1227"/>
                  </a:lnTo>
                  <a:lnTo>
                    <a:pt x="166" y="1233"/>
                  </a:lnTo>
                  <a:lnTo>
                    <a:pt x="152" y="1202"/>
                  </a:lnTo>
                  <a:lnTo>
                    <a:pt x="111" y="1233"/>
                  </a:lnTo>
                  <a:lnTo>
                    <a:pt x="92" y="1227"/>
                  </a:lnTo>
                  <a:lnTo>
                    <a:pt x="82" y="1187"/>
                  </a:lnTo>
                  <a:lnTo>
                    <a:pt x="46" y="1189"/>
                  </a:lnTo>
                  <a:lnTo>
                    <a:pt x="15" y="1168"/>
                  </a:lnTo>
                  <a:lnTo>
                    <a:pt x="0" y="1145"/>
                  </a:lnTo>
                  <a:lnTo>
                    <a:pt x="17" y="1119"/>
                  </a:lnTo>
                  <a:lnTo>
                    <a:pt x="29" y="1115"/>
                  </a:lnTo>
                  <a:lnTo>
                    <a:pt x="33" y="1147"/>
                  </a:lnTo>
                  <a:lnTo>
                    <a:pt x="99" y="1134"/>
                  </a:lnTo>
                  <a:lnTo>
                    <a:pt x="112" y="1088"/>
                  </a:lnTo>
                  <a:lnTo>
                    <a:pt x="101" y="1024"/>
                  </a:lnTo>
                  <a:lnTo>
                    <a:pt x="15" y="858"/>
                  </a:lnTo>
                  <a:lnTo>
                    <a:pt x="14" y="854"/>
                  </a:lnTo>
                  <a:lnTo>
                    <a:pt x="14" y="851"/>
                  </a:lnTo>
                  <a:lnTo>
                    <a:pt x="14" y="843"/>
                  </a:lnTo>
                  <a:lnTo>
                    <a:pt x="14" y="833"/>
                  </a:lnTo>
                  <a:lnTo>
                    <a:pt x="12" y="820"/>
                  </a:lnTo>
                  <a:lnTo>
                    <a:pt x="12" y="809"/>
                  </a:lnTo>
                  <a:lnTo>
                    <a:pt x="12" y="794"/>
                  </a:lnTo>
                  <a:lnTo>
                    <a:pt x="12" y="778"/>
                  </a:lnTo>
                  <a:lnTo>
                    <a:pt x="12" y="759"/>
                  </a:lnTo>
                  <a:lnTo>
                    <a:pt x="12" y="742"/>
                  </a:lnTo>
                  <a:lnTo>
                    <a:pt x="12" y="725"/>
                  </a:lnTo>
                  <a:lnTo>
                    <a:pt x="14" y="708"/>
                  </a:lnTo>
                  <a:lnTo>
                    <a:pt x="17" y="691"/>
                  </a:lnTo>
                  <a:lnTo>
                    <a:pt x="21" y="674"/>
                  </a:lnTo>
                  <a:lnTo>
                    <a:pt x="25" y="658"/>
                  </a:lnTo>
                  <a:lnTo>
                    <a:pt x="33" y="645"/>
                  </a:lnTo>
                  <a:lnTo>
                    <a:pt x="38" y="632"/>
                  </a:lnTo>
                  <a:lnTo>
                    <a:pt x="46" y="619"/>
                  </a:lnTo>
                  <a:lnTo>
                    <a:pt x="53" y="607"/>
                  </a:lnTo>
                  <a:lnTo>
                    <a:pt x="63" y="594"/>
                  </a:lnTo>
                  <a:lnTo>
                    <a:pt x="72" y="582"/>
                  </a:lnTo>
                  <a:lnTo>
                    <a:pt x="82" y="569"/>
                  </a:lnTo>
                  <a:lnTo>
                    <a:pt x="93" y="558"/>
                  </a:lnTo>
                  <a:lnTo>
                    <a:pt x="105" y="548"/>
                  </a:lnTo>
                  <a:lnTo>
                    <a:pt x="116" y="537"/>
                  </a:lnTo>
                  <a:lnTo>
                    <a:pt x="128" y="527"/>
                  </a:lnTo>
                  <a:lnTo>
                    <a:pt x="139" y="518"/>
                  </a:lnTo>
                  <a:lnTo>
                    <a:pt x="152" y="510"/>
                  </a:lnTo>
                  <a:lnTo>
                    <a:pt x="164" y="503"/>
                  </a:lnTo>
                  <a:lnTo>
                    <a:pt x="175" y="497"/>
                  </a:lnTo>
                  <a:lnTo>
                    <a:pt x="188" y="493"/>
                  </a:lnTo>
                  <a:lnTo>
                    <a:pt x="200" y="489"/>
                  </a:lnTo>
                  <a:lnTo>
                    <a:pt x="209" y="485"/>
                  </a:lnTo>
                  <a:lnTo>
                    <a:pt x="219" y="482"/>
                  </a:lnTo>
                  <a:lnTo>
                    <a:pt x="227" y="478"/>
                  </a:lnTo>
                  <a:lnTo>
                    <a:pt x="234" y="474"/>
                  </a:lnTo>
                  <a:lnTo>
                    <a:pt x="242" y="470"/>
                  </a:lnTo>
                  <a:lnTo>
                    <a:pt x="249" y="468"/>
                  </a:lnTo>
                  <a:lnTo>
                    <a:pt x="253" y="465"/>
                  </a:lnTo>
                  <a:lnTo>
                    <a:pt x="259" y="465"/>
                  </a:lnTo>
                  <a:lnTo>
                    <a:pt x="266" y="459"/>
                  </a:lnTo>
                  <a:lnTo>
                    <a:pt x="272" y="455"/>
                  </a:lnTo>
                  <a:lnTo>
                    <a:pt x="274" y="453"/>
                  </a:lnTo>
                  <a:lnTo>
                    <a:pt x="278" y="453"/>
                  </a:lnTo>
                  <a:lnTo>
                    <a:pt x="190" y="84"/>
                  </a:lnTo>
                  <a:lnTo>
                    <a:pt x="190" y="84"/>
                  </a:lnTo>
                  <a:close/>
                </a:path>
              </a:pathLst>
            </a:custGeom>
            <a:solidFill>
              <a:srgbClr val="5963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815"/>
            <p:cNvSpPr>
              <a:spLocks/>
            </p:cNvSpPr>
            <p:nvPr/>
          </p:nvSpPr>
          <p:spPr bwMode="auto">
            <a:xfrm>
              <a:off x="1307575" y="4143376"/>
              <a:ext cx="465137" cy="508000"/>
            </a:xfrm>
            <a:custGeom>
              <a:avLst/>
              <a:gdLst/>
              <a:ahLst/>
              <a:cxnLst>
                <a:cxn ang="0">
                  <a:pos x="477" y="73"/>
                </a:cxn>
                <a:cxn ang="0">
                  <a:pos x="472" y="59"/>
                </a:cxn>
                <a:cxn ang="0">
                  <a:pos x="456" y="44"/>
                </a:cxn>
                <a:cxn ang="0">
                  <a:pos x="443" y="33"/>
                </a:cxn>
                <a:cxn ang="0">
                  <a:pos x="422" y="23"/>
                </a:cxn>
                <a:cxn ang="0">
                  <a:pos x="395" y="14"/>
                </a:cxn>
                <a:cxn ang="0">
                  <a:pos x="361" y="6"/>
                </a:cxn>
                <a:cxn ang="0">
                  <a:pos x="319" y="0"/>
                </a:cxn>
                <a:cxn ang="0">
                  <a:pos x="274" y="0"/>
                </a:cxn>
                <a:cxn ang="0">
                  <a:pos x="226" y="4"/>
                </a:cxn>
                <a:cxn ang="0">
                  <a:pos x="179" y="12"/>
                </a:cxn>
                <a:cxn ang="0">
                  <a:pos x="135" y="27"/>
                </a:cxn>
                <a:cxn ang="0">
                  <a:pos x="97" y="48"/>
                </a:cxn>
                <a:cxn ang="0">
                  <a:pos x="70" y="78"/>
                </a:cxn>
                <a:cxn ang="0">
                  <a:pos x="51" y="115"/>
                </a:cxn>
                <a:cxn ang="0">
                  <a:pos x="36" y="153"/>
                </a:cxn>
                <a:cxn ang="0">
                  <a:pos x="25" y="189"/>
                </a:cxn>
                <a:cxn ang="0">
                  <a:pos x="15" y="225"/>
                </a:cxn>
                <a:cxn ang="0">
                  <a:pos x="8" y="259"/>
                </a:cxn>
                <a:cxn ang="0">
                  <a:pos x="2" y="290"/>
                </a:cxn>
                <a:cxn ang="0">
                  <a:pos x="0" y="318"/>
                </a:cxn>
                <a:cxn ang="0">
                  <a:pos x="0" y="341"/>
                </a:cxn>
                <a:cxn ang="0">
                  <a:pos x="2" y="358"/>
                </a:cxn>
                <a:cxn ang="0">
                  <a:pos x="8" y="377"/>
                </a:cxn>
                <a:cxn ang="0">
                  <a:pos x="21" y="398"/>
                </a:cxn>
                <a:cxn ang="0">
                  <a:pos x="36" y="417"/>
                </a:cxn>
                <a:cxn ang="0">
                  <a:pos x="53" y="434"/>
                </a:cxn>
                <a:cxn ang="0">
                  <a:pos x="70" y="453"/>
                </a:cxn>
                <a:cxn ang="0">
                  <a:pos x="87" y="468"/>
                </a:cxn>
                <a:cxn ang="0">
                  <a:pos x="103" y="484"/>
                </a:cxn>
                <a:cxn ang="0">
                  <a:pos x="120" y="499"/>
                </a:cxn>
                <a:cxn ang="0">
                  <a:pos x="141" y="518"/>
                </a:cxn>
                <a:cxn ang="0">
                  <a:pos x="154" y="533"/>
                </a:cxn>
                <a:cxn ang="0">
                  <a:pos x="162" y="541"/>
                </a:cxn>
                <a:cxn ang="0">
                  <a:pos x="171" y="592"/>
                </a:cxn>
                <a:cxn ang="0">
                  <a:pos x="120" y="584"/>
                </a:cxn>
                <a:cxn ang="0">
                  <a:pos x="125" y="607"/>
                </a:cxn>
                <a:cxn ang="0">
                  <a:pos x="156" y="634"/>
                </a:cxn>
                <a:cxn ang="0">
                  <a:pos x="169" y="638"/>
                </a:cxn>
                <a:cxn ang="0">
                  <a:pos x="188" y="641"/>
                </a:cxn>
                <a:cxn ang="0">
                  <a:pos x="209" y="641"/>
                </a:cxn>
                <a:cxn ang="0">
                  <a:pos x="221" y="638"/>
                </a:cxn>
                <a:cxn ang="0">
                  <a:pos x="234" y="626"/>
                </a:cxn>
                <a:cxn ang="0">
                  <a:pos x="245" y="613"/>
                </a:cxn>
                <a:cxn ang="0">
                  <a:pos x="253" y="601"/>
                </a:cxn>
                <a:cxn ang="0">
                  <a:pos x="424" y="573"/>
                </a:cxn>
                <a:cxn ang="0">
                  <a:pos x="517" y="565"/>
                </a:cxn>
                <a:cxn ang="0">
                  <a:pos x="548" y="484"/>
                </a:cxn>
                <a:cxn ang="0">
                  <a:pos x="487" y="510"/>
                </a:cxn>
                <a:cxn ang="0">
                  <a:pos x="494" y="383"/>
                </a:cxn>
                <a:cxn ang="0">
                  <a:pos x="586" y="225"/>
                </a:cxn>
                <a:cxn ang="0">
                  <a:pos x="576" y="155"/>
                </a:cxn>
                <a:cxn ang="0">
                  <a:pos x="479" y="75"/>
                </a:cxn>
              </a:cxnLst>
              <a:rect l="0" t="0" r="r" b="b"/>
              <a:pathLst>
                <a:path w="586" h="641">
                  <a:moveTo>
                    <a:pt x="479" y="75"/>
                  </a:moveTo>
                  <a:lnTo>
                    <a:pt x="477" y="73"/>
                  </a:lnTo>
                  <a:lnTo>
                    <a:pt x="475" y="67"/>
                  </a:lnTo>
                  <a:lnTo>
                    <a:pt x="472" y="59"/>
                  </a:lnTo>
                  <a:lnTo>
                    <a:pt x="464" y="50"/>
                  </a:lnTo>
                  <a:lnTo>
                    <a:pt x="456" y="44"/>
                  </a:lnTo>
                  <a:lnTo>
                    <a:pt x="451" y="39"/>
                  </a:lnTo>
                  <a:lnTo>
                    <a:pt x="443" y="33"/>
                  </a:lnTo>
                  <a:lnTo>
                    <a:pt x="433" y="29"/>
                  </a:lnTo>
                  <a:lnTo>
                    <a:pt x="422" y="23"/>
                  </a:lnTo>
                  <a:lnTo>
                    <a:pt x="409" y="20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1" y="6"/>
                  </a:lnTo>
                  <a:lnTo>
                    <a:pt x="342" y="4"/>
                  </a:lnTo>
                  <a:lnTo>
                    <a:pt x="319" y="0"/>
                  </a:lnTo>
                  <a:lnTo>
                    <a:pt x="298" y="0"/>
                  </a:lnTo>
                  <a:lnTo>
                    <a:pt x="274" y="0"/>
                  </a:lnTo>
                  <a:lnTo>
                    <a:pt x="251" y="2"/>
                  </a:lnTo>
                  <a:lnTo>
                    <a:pt x="226" y="4"/>
                  </a:lnTo>
                  <a:lnTo>
                    <a:pt x="203" y="8"/>
                  </a:lnTo>
                  <a:lnTo>
                    <a:pt x="179" y="12"/>
                  </a:lnTo>
                  <a:lnTo>
                    <a:pt x="158" y="20"/>
                  </a:lnTo>
                  <a:lnTo>
                    <a:pt x="135" y="27"/>
                  </a:lnTo>
                  <a:lnTo>
                    <a:pt x="116" y="39"/>
                  </a:lnTo>
                  <a:lnTo>
                    <a:pt x="97" y="48"/>
                  </a:lnTo>
                  <a:lnTo>
                    <a:pt x="84" y="63"/>
                  </a:lnTo>
                  <a:lnTo>
                    <a:pt x="70" y="78"/>
                  </a:lnTo>
                  <a:lnTo>
                    <a:pt x="61" y="97"/>
                  </a:lnTo>
                  <a:lnTo>
                    <a:pt x="51" y="115"/>
                  </a:lnTo>
                  <a:lnTo>
                    <a:pt x="44" y="134"/>
                  </a:lnTo>
                  <a:lnTo>
                    <a:pt x="36" y="153"/>
                  </a:lnTo>
                  <a:lnTo>
                    <a:pt x="30" y="172"/>
                  </a:lnTo>
                  <a:lnTo>
                    <a:pt x="25" y="189"/>
                  </a:lnTo>
                  <a:lnTo>
                    <a:pt x="19" y="208"/>
                  </a:lnTo>
                  <a:lnTo>
                    <a:pt x="15" y="225"/>
                  </a:lnTo>
                  <a:lnTo>
                    <a:pt x="11" y="244"/>
                  </a:lnTo>
                  <a:lnTo>
                    <a:pt x="8" y="259"/>
                  </a:lnTo>
                  <a:lnTo>
                    <a:pt x="4" y="274"/>
                  </a:lnTo>
                  <a:lnTo>
                    <a:pt x="2" y="290"/>
                  </a:lnTo>
                  <a:lnTo>
                    <a:pt x="0" y="305"/>
                  </a:lnTo>
                  <a:lnTo>
                    <a:pt x="0" y="318"/>
                  </a:lnTo>
                  <a:lnTo>
                    <a:pt x="0" y="329"/>
                  </a:lnTo>
                  <a:lnTo>
                    <a:pt x="0" y="341"/>
                  </a:lnTo>
                  <a:lnTo>
                    <a:pt x="0" y="352"/>
                  </a:lnTo>
                  <a:lnTo>
                    <a:pt x="2" y="358"/>
                  </a:lnTo>
                  <a:lnTo>
                    <a:pt x="6" y="368"/>
                  </a:lnTo>
                  <a:lnTo>
                    <a:pt x="8" y="377"/>
                  </a:lnTo>
                  <a:lnTo>
                    <a:pt x="15" y="388"/>
                  </a:lnTo>
                  <a:lnTo>
                    <a:pt x="21" y="398"/>
                  </a:lnTo>
                  <a:lnTo>
                    <a:pt x="28" y="407"/>
                  </a:lnTo>
                  <a:lnTo>
                    <a:pt x="36" y="417"/>
                  </a:lnTo>
                  <a:lnTo>
                    <a:pt x="46" y="426"/>
                  </a:lnTo>
                  <a:lnTo>
                    <a:pt x="53" y="434"/>
                  </a:lnTo>
                  <a:lnTo>
                    <a:pt x="63" y="444"/>
                  </a:lnTo>
                  <a:lnTo>
                    <a:pt x="70" y="453"/>
                  </a:lnTo>
                  <a:lnTo>
                    <a:pt x="80" y="463"/>
                  </a:lnTo>
                  <a:lnTo>
                    <a:pt x="87" y="468"/>
                  </a:lnTo>
                  <a:lnTo>
                    <a:pt x="97" y="478"/>
                  </a:lnTo>
                  <a:lnTo>
                    <a:pt x="103" y="484"/>
                  </a:lnTo>
                  <a:lnTo>
                    <a:pt x="110" y="489"/>
                  </a:lnTo>
                  <a:lnTo>
                    <a:pt x="120" y="499"/>
                  </a:lnTo>
                  <a:lnTo>
                    <a:pt x="131" y="510"/>
                  </a:lnTo>
                  <a:lnTo>
                    <a:pt x="141" y="518"/>
                  </a:lnTo>
                  <a:lnTo>
                    <a:pt x="148" y="527"/>
                  </a:lnTo>
                  <a:lnTo>
                    <a:pt x="154" y="533"/>
                  </a:lnTo>
                  <a:lnTo>
                    <a:pt x="158" y="539"/>
                  </a:lnTo>
                  <a:lnTo>
                    <a:pt x="162" y="541"/>
                  </a:lnTo>
                  <a:lnTo>
                    <a:pt x="163" y="542"/>
                  </a:lnTo>
                  <a:lnTo>
                    <a:pt x="171" y="592"/>
                  </a:lnTo>
                  <a:lnTo>
                    <a:pt x="150" y="598"/>
                  </a:lnTo>
                  <a:lnTo>
                    <a:pt x="120" y="584"/>
                  </a:lnTo>
                  <a:lnTo>
                    <a:pt x="135" y="607"/>
                  </a:lnTo>
                  <a:lnTo>
                    <a:pt x="125" y="607"/>
                  </a:lnTo>
                  <a:lnTo>
                    <a:pt x="154" y="634"/>
                  </a:lnTo>
                  <a:lnTo>
                    <a:pt x="156" y="634"/>
                  </a:lnTo>
                  <a:lnTo>
                    <a:pt x="162" y="636"/>
                  </a:lnTo>
                  <a:lnTo>
                    <a:pt x="169" y="638"/>
                  </a:lnTo>
                  <a:lnTo>
                    <a:pt x="179" y="639"/>
                  </a:lnTo>
                  <a:lnTo>
                    <a:pt x="188" y="641"/>
                  </a:lnTo>
                  <a:lnTo>
                    <a:pt x="200" y="641"/>
                  </a:lnTo>
                  <a:lnTo>
                    <a:pt x="209" y="641"/>
                  </a:lnTo>
                  <a:lnTo>
                    <a:pt x="217" y="641"/>
                  </a:lnTo>
                  <a:lnTo>
                    <a:pt x="221" y="638"/>
                  </a:lnTo>
                  <a:lnTo>
                    <a:pt x="228" y="634"/>
                  </a:lnTo>
                  <a:lnTo>
                    <a:pt x="234" y="626"/>
                  </a:lnTo>
                  <a:lnTo>
                    <a:pt x="241" y="619"/>
                  </a:lnTo>
                  <a:lnTo>
                    <a:pt x="245" y="613"/>
                  </a:lnTo>
                  <a:lnTo>
                    <a:pt x="251" y="607"/>
                  </a:lnTo>
                  <a:lnTo>
                    <a:pt x="253" y="601"/>
                  </a:lnTo>
                  <a:lnTo>
                    <a:pt x="255" y="601"/>
                  </a:lnTo>
                  <a:lnTo>
                    <a:pt x="424" y="573"/>
                  </a:lnTo>
                  <a:lnTo>
                    <a:pt x="464" y="588"/>
                  </a:lnTo>
                  <a:lnTo>
                    <a:pt x="517" y="565"/>
                  </a:lnTo>
                  <a:lnTo>
                    <a:pt x="557" y="520"/>
                  </a:lnTo>
                  <a:lnTo>
                    <a:pt x="548" y="484"/>
                  </a:lnTo>
                  <a:lnTo>
                    <a:pt x="525" y="506"/>
                  </a:lnTo>
                  <a:lnTo>
                    <a:pt x="487" y="510"/>
                  </a:lnTo>
                  <a:lnTo>
                    <a:pt x="464" y="501"/>
                  </a:lnTo>
                  <a:lnTo>
                    <a:pt x="494" y="383"/>
                  </a:lnTo>
                  <a:lnTo>
                    <a:pt x="529" y="354"/>
                  </a:lnTo>
                  <a:lnTo>
                    <a:pt x="586" y="225"/>
                  </a:lnTo>
                  <a:lnTo>
                    <a:pt x="570" y="168"/>
                  </a:lnTo>
                  <a:lnTo>
                    <a:pt x="576" y="155"/>
                  </a:lnTo>
                  <a:lnTo>
                    <a:pt x="544" y="94"/>
                  </a:lnTo>
                  <a:lnTo>
                    <a:pt x="479" y="75"/>
                  </a:lnTo>
                  <a:lnTo>
                    <a:pt x="479" y="75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820"/>
            <p:cNvSpPr>
              <a:spLocks/>
            </p:cNvSpPr>
            <p:nvPr/>
          </p:nvSpPr>
          <p:spPr bwMode="auto">
            <a:xfrm>
              <a:off x="1556812" y="4816476"/>
              <a:ext cx="158750" cy="758825"/>
            </a:xfrm>
            <a:custGeom>
              <a:avLst/>
              <a:gdLst/>
              <a:ahLst/>
              <a:cxnLst>
                <a:cxn ang="0">
                  <a:pos x="169" y="42"/>
                </a:cxn>
                <a:cxn ang="0">
                  <a:pos x="173" y="66"/>
                </a:cxn>
                <a:cxn ang="0">
                  <a:pos x="159" y="104"/>
                </a:cxn>
                <a:cxn ang="0">
                  <a:pos x="140" y="154"/>
                </a:cxn>
                <a:cxn ang="0">
                  <a:pos x="125" y="197"/>
                </a:cxn>
                <a:cxn ang="0">
                  <a:pos x="53" y="317"/>
                </a:cxn>
                <a:cxn ang="0">
                  <a:pos x="61" y="342"/>
                </a:cxn>
                <a:cxn ang="0">
                  <a:pos x="68" y="361"/>
                </a:cxn>
                <a:cxn ang="0">
                  <a:pos x="68" y="380"/>
                </a:cxn>
                <a:cxn ang="0">
                  <a:pos x="74" y="393"/>
                </a:cxn>
                <a:cxn ang="0">
                  <a:pos x="89" y="428"/>
                </a:cxn>
                <a:cxn ang="0">
                  <a:pos x="99" y="479"/>
                </a:cxn>
                <a:cxn ang="0">
                  <a:pos x="99" y="559"/>
                </a:cxn>
                <a:cxn ang="0">
                  <a:pos x="80" y="652"/>
                </a:cxn>
                <a:cxn ang="0">
                  <a:pos x="53" y="728"/>
                </a:cxn>
                <a:cxn ang="0">
                  <a:pos x="24" y="787"/>
                </a:cxn>
                <a:cxn ang="0">
                  <a:pos x="5" y="831"/>
                </a:cxn>
                <a:cxn ang="0">
                  <a:pos x="0" y="865"/>
                </a:cxn>
                <a:cxn ang="0">
                  <a:pos x="13" y="901"/>
                </a:cxn>
                <a:cxn ang="0">
                  <a:pos x="36" y="930"/>
                </a:cxn>
                <a:cxn ang="0">
                  <a:pos x="62" y="947"/>
                </a:cxn>
                <a:cxn ang="0">
                  <a:pos x="95" y="954"/>
                </a:cxn>
                <a:cxn ang="0">
                  <a:pos x="99" y="952"/>
                </a:cxn>
                <a:cxn ang="0">
                  <a:pos x="70" y="941"/>
                </a:cxn>
                <a:cxn ang="0">
                  <a:pos x="40" y="916"/>
                </a:cxn>
                <a:cxn ang="0">
                  <a:pos x="19" y="863"/>
                </a:cxn>
                <a:cxn ang="0">
                  <a:pos x="26" y="823"/>
                </a:cxn>
                <a:cxn ang="0">
                  <a:pos x="38" y="802"/>
                </a:cxn>
                <a:cxn ang="0">
                  <a:pos x="59" y="762"/>
                </a:cxn>
                <a:cxn ang="0">
                  <a:pos x="89" y="703"/>
                </a:cxn>
                <a:cxn ang="0">
                  <a:pos x="119" y="644"/>
                </a:cxn>
                <a:cxn ang="0">
                  <a:pos x="135" y="606"/>
                </a:cxn>
                <a:cxn ang="0">
                  <a:pos x="138" y="559"/>
                </a:cxn>
                <a:cxn ang="0">
                  <a:pos x="133" y="498"/>
                </a:cxn>
                <a:cxn ang="0">
                  <a:pos x="112" y="428"/>
                </a:cxn>
                <a:cxn ang="0">
                  <a:pos x="85" y="374"/>
                </a:cxn>
                <a:cxn ang="0">
                  <a:pos x="80" y="363"/>
                </a:cxn>
                <a:cxn ang="0">
                  <a:pos x="83" y="344"/>
                </a:cxn>
                <a:cxn ang="0">
                  <a:pos x="70" y="327"/>
                </a:cxn>
                <a:cxn ang="0">
                  <a:pos x="74" y="312"/>
                </a:cxn>
                <a:cxn ang="0">
                  <a:pos x="89" y="283"/>
                </a:cxn>
                <a:cxn ang="0">
                  <a:pos x="114" y="239"/>
                </a:cxn>
                <a:cxn ang="0">
                  <a:pos x="135" y="196"/>
                </a:cxn>
                <a:cxn ang="0">
                  <a:pos x="148" y="167"/>
                </a:cxn>
                <a:cxn ang="0">
                  <a:pos x="158" y="137"/>
                </a:cxn>
                <a:cxn ang="0">
                  <a:pos x="171" y="104"/>
                </a:cxn>
                <a:cxn ang="0">
                  <a:pos x="186" y="68"/>
                </a:cxn>
                <a:cxn ang="0">
                  <a:pos x="197" y="38"/>
                </a:cxn>
                <a:cxn ang="0">
                  <a:pos x="188" y="7"/>
                </a:cxn>
              </a:cxnLst>
              <a:rect l="0" t="0" r="r" b="b"/>
              <a:pathLst>
                <a:path w="199" h="956">
                  <a:moveTo>
                    <a:pt x="159" y="28"/>
                  </a:moveTo>
                  <a:lnTo>
                    <a:pt x="159" y="30"/>
                  </a:lnTo>
                  <a:lnTo>
                    <a:pt x="165" y="38"/>
                  </a:lnTo>
                  <a:lnTo>
                    <a:pt x="169" y="42"/>
                  </a:lnTo>
                  <a:lnTo>
                    <a:pt x="173" y="47"/>
                  </a:lnTo>
                  <a:lnTo>
                    <a:pt x="173" y="55"/>
                  </a:lnTo>
                  <a:lnTo>
                    <a:pt x="175" y="62"/>
                  </a:lnTo>
                  <a:lnTo>
                    <a:pt x="173" y="66"/>
                  </a:lnTo>
                  <a:lnTo>
                    <a:pt x="169" y="74"/>
                  </a:lnTo>
                  <a:lnTo>
                    <a:pt x="165" y="81"/>
                  </a:lnTo>
                  <a:lnTo>
                    <a:pt x="163" y="93"/>
                  </a:lnTo>
                  <a:lnTo>
                    <a:pt x="159" y="104"/>
                  </a:lnTo>
                  <a:lnTo>
                    <a:pt x="154" y="116"/>
                  </a:lnTo>
                  <a:lnTo>
                    <a:pt x="150" y="129"/>
                  </a:lnTo>
                  <a:lnTo>
                    <a:pt x="146" y="142"/>
                  </a:lnTo>
                  <a:lnTo>
                    <a:pt x="140" y="154"/>
                  </a:lnTo>
                  <a:lnTo>
                    <a:pt x="135" y="167"/>
                  </a:lnTo>
                  <a:lnTo>
                    <a:pt x="133" y="178"/>
                  </a:lnTo>
                  <a:lnTo>
                    <a:pt x="129" y="188"/>
                  </a:lnTo>
                  <a:lnTo>
                    <a:pt x="125" y="197"/>
                  </a:lnTo>
                  <a:lnTo>
                    <a:pt x="123" y="203"/>
                  </a:lnTo>
                  <a:lnTo>
                    <a:pt x="121" y="207"/>
                  </a:lnTo>
                  <a:lnTo>
                    <a:pt x="121" y="209"/>
                  </a:lnTo>
                  <a:lnTo>
                    <a:pt x="53" y="317"/>
                  </a:lnTo>
                  <a:lnTo>
                    <a:pt x="55" y="319"/>
                  </a:lnTo>
                  <a:lnTo>
                    <a:pt x="57" y="325"/>
                  </a:lnTo>
                  <a:lnTo>
                    <a:pt x="59" y="334"/>
                  </a:lnTo>
                  <a:lnTo>
                    <a:pt x="61" y="342"/>
                  </a:lnTo>
                  <a:lnTo>
                    <a:pt x="66" y="344"/>
                  </a:lnTo>
                  <a:lnTo>
                    <a:pt x="72" y="344"/>
                  </a:lnTo>
                  <a:lnTo>
                    <a:pt x="74" y="353"/>
                  </a:lnTo>
                  <a:lnTo>
                    <a:pt x="68" y="361"/>
                  </a:lnTo>
                  <a:lnTo>
                    <a:pt x="64" y="367"/>
                  </a:lnTo>
                  <a:lnTo>
                    <a:pt x="61" y="372"/>
                  </a:lnTo>
                  <a:lnTo>
                    <a:pt x="64" y="378"/>
                  </a:lnTo>
                  <a:lnTo>
                    <a:pt x="68" y="380"/>
                  </a:lnTo>
                  <a:lnTo>
                    <a:pt x="70" y="378"/>
                  </a:lnTo>
                  <a:lnTo>
                    <a:pt x="70" y="378"/>
                  </a:lnTo>
                  <a:lnTo>
                    <a:pt x="74" y="386"/>
                  </a:lnTo>
                  <a:lnTo>
                    <a:pt x="74" y="393"/>
                  </a:lnTo>
                  <a:lnTo>
                    <a:pt x="80" y="405"/>
                  </a:lnTo>
                  <a:lnTo>
                    <a:pt x="83" y="410"/>
                  </a:lnTo>
                  <a:lnTo>
                    <a:pt x="87" y="418"/>
                  </a:lnTo>
                  <a:lnTo>
                    <a:pt x="89" y="428"/>
                  </a:lnTo>
                  <a:lnTo>
                    <a:pt x="93" y="439"/>
                  </a:lnTo>
                  <a:lnTo>
                    <a:pt x="95" y="448"/>
                  </a:lnTo>
                  <a:lnTo>
                    <a:pt x="99" y="464"/>
                  </a:lnTo>
                  <a:lnTo>
                    <a:pt x="99" y="479"/>
                  </a:lnTo>
                  <a:lnTo>
                    <a:pt x="102" y="496"/>
                  </a:lnTo>
                  <a:lnTo>
                    <a:pt x="100" y="513"/>
                  </a:lnTo>
                  <a:lnTo>
                    <a:pt x="100" y="534"/>
                  </a:lnTo>
                  <a:lnTo>
                    <a:pt x="99" y="559"/>
                  </a:lnTo>
                  <a:lnTo>
                    <a:pt x="95" y="584"/>
                  </a:lnTo>
                  <a:lnTo>
                    <a:pt x="89" y="608"/>
                  </a:lnTo>
                  <a:lnTo>
                    <a:pt x="85" y="631"/>
                  </a:lnTo>
                  <a:lnTo>
                    <a:pt x="80" y="652"/>
                  </a:lnTo>
                  <a:lnTo>
                    <a:pt x="74" y="675"/>
                  </a:lnTo>
                  <a:lnTo>
                    <a:pt x="66" y="694"/>
                  </a:lnTo>
                  <a:lnTo>
                    <a:pt x="59" y="713"/>
                  </a:lnTo>
                  <a:lnTo>
                    <a:pt x="53" y="728"/>
                  </a:lnTo>
                  <a:lnTo>
                    <a:pt x="45" y="747"/>
                  </a:lnTo>
                  <a:lnTo>
                    <a:pt x="38" y="760"/>
                  </a:lnTo>
                  <a:lnTo>
                    <a:pt x="32" y="776"/>
                  </a:lnTo>
                  <a:lnTo>
                    <a:pt x="24" y="787"/>
                  </a:lnTo>
                  <a:lnTo>
                    <a:pt x="19" y="798"/>
                  </a:lnTo>
                  <a:lnTo>
                    <a:pt x="13" y="810"/>
                  </a:lnTo>
                  <a:lnTo>
                    <a:pt x="9" y="821"/>
                  </a:lnTo>
                  <a:lnTo>
                    <a:pt x="5" y="831"/>
                  </a:lnTo>
                  <a:lnTo>
                    <a:pt x="3" y="840"/>
                  </a:lnTo>
                  <a:lnTo>
                    <a:pt x="0" y="848"/>
                  </a:lnTo>
                  <a:lnTo>
                    <a:pt x="0" y="857"/>
                  </a:lnTo>
                  <a:lnTo>
                    <a:pt x="0" y="865"/>
                  </a:lnTo>
                  <a:lnTo>
                    <a:pt x="3" y="874"/>
                  </a:lnTo>
                  <a:lnTo>
                    <a:pt x="5" y="882"/>
                  </a:lnTo>
                  <a:lnTo>
                    <a:pt x="9" y="892"/>
                  </a:lnTo>
                  <a:lnTo>
                    <a:pt x="13" y="901"/>
                  </a:lnTo>
                  <a:lnTo>
                    <a:pt x="19" y="911"/>
                  </a:lnTo>
                  <a:lnTo>
                    <a:pt x="22" y="916"/>
                  </a:lnTo>
                  <a:lnTo>
                    <a:pt x="28" y="924"/>
                  </a:lnTo>
                  <a:lnTo>
                    <a:pt x="36" y="930"/>
                  </a:lnTo>
                  <a:lnTo>
                    <a:pt x="43" y="937"/>
                  </a:lnTo>
                  <a:lnTo>
                    <a:pt x="49" y="941"/>
                  </a:lnTo>
                  <a:lnTo>
                    <a:pt x="55" y="945"/>
                  </a:lnTo>
                  <a:lnTo>
                    <a:pt x="62" y="947"/>
                  </a:lnTo>
                  <a:lnTo>
                    <a:pt x="70" y="951"/>
                  </a:lnTo>
                  <a:lnTo>
                    <a:pt x="80" y="952"/>
                  </a:lnTo>
                  <a:lnTo>
                    <a:pt x="89" y="954"/>
                  </a:lnTo>
                  <a:lnTo>
                    <a:pt x="95" y="954"/>
                  </a:lnTo>
                  <a:lnTo>
                    <a:pt x="99" y="956"/>
                  </a:lnTo>
                  <a:lnTo>
                    <a:pt x="102" y="952"/>
                  </a:lnTo>
                  <a:lnTo>
                    <a:pt x="104" y="952"/>
                  </a:lnTo>
                  <a:lnTo>
                    <a:pt x="99" y="952"/>
                  </a:lnTo>
                  <a:lnTo>
                    <a:pt x="91" y="951"/>
                  </a:lnTo>
                  <a:lnTo>
                    <a:pt x="83" y="949"/>
                  </a:lnTo>
                  <a:lnTo>
                    <a:pt x="78" y="947"/>
                  </a:lnTo>
                  <a:lnTo>
                    <a:pt x="70" y="941"/>
                  </a:lnTo>
                  <a:lnTo>
                    <a:pt x="62" y="937"/>
                  </a:lnTo>
                  <a:lnTo>
                    <a:pt x="55" y="932"/>
                  </a:lnTo>
                  <a:lnTo>
                    <a:pt x="47" y="926"/>
                  </a:lnTo>
                  <a:lnTo>
                    <a:pt x="40" y="916"/>
                  </a:lnTo>
                  <a:lnTo>
                    <a:pt x="34" y="907"/>
                  </a:lnTo>
                  <a:lnTo>
                    <a:pt x="26" y="893"/>
                  </a:lnTo>
                  <a:lnTo>
                    <a:pt x="22" y="878"/>
                  </a:lnTo>
                  <a:lnTo>
                    <a:pt x="19" y="863"/>
                  </a:lnTo>
                  <a:lnTo>
                    <a:pt x="19" y="846"/>
                  </a:lnTo>
                  <a:lnTo>
                    <a:pt x="19" y="840"/>
                  </a:lnTo>
                  <a:lnTo>
                    <a:pt x="24" y="831"/>
                  </a:lnTo>
                  <a:lnTo>
                    <a:pt x="26" y="823"/>
                  </a:lnTo>
                  <a:lnTo>
                    <a:pt x="30" y="817"/>
                  </a:lnTo>
                  <a:lnTo>
                    <a:pt x="34" y="812"/>
                  </a:lnTo>
                  <a:lnTo>
                    <a:pt x="38" y="808"/>
                  </a:lnTo>
                  <a:lnTo>
                    <a:pt x="38" y="802"/>
                  </a:lnTo>
                  <a:lnTo>
                    <a:pt x="42" y="796"/>
                  </a:lnTo>
                  <a:lnTo>
                    <a:pt x="45" y="787"/>
                  </a:lnTo>
                  <a:lnTo>
                    <a:pt x="53" y="776"/>
                  </a:lnTo>
                  <a:lnTo>
                    <a:pt x="59" y="762"/>
                  </a:lnTo>
                  <a:lnTo>
                    <a:pt x="66" y="751"/>
                  </a:lnTo>
                  <a:lnTo>
                    <a:pt x="74" y="734"/>
                  </a:lnTo>
                  <a:lnTo>
                    <a:pt x="83" y="720"/>
                  </a:lnTo>
                  <a:lnTo>
                    <a:pt x="89" y="703"/>
                  </a:lnTo>
                  <a:lnTo>
                    <a:pt x="99" y="688"/>
                  </a:lnTo>
                  <a:lnTo>
                    <a:pt x="104" y="673"/>
                  </a:lnTo>
                  <a:lnTo>
                    <a:pt x="114" y="658"/>
                  </a:lnTo>
                  <a:lnTo>
                    <a:pt x="119" y="644"/>
                  </a:lnTo>
                  <a:lnTo>
                    <a:pt x="125" y="633"/>
                  </a:lnTo>
                  <a:lnTo>
                    <a:pt x="129" y="622"/>
                  </a:lnTo>
                  <a:lnTo>
                    <a:pt x="133" y="614"/>
                  </a:lnTo>
                  <a:lnTo>
                    <a:pt x="135" y="606"/>
                  </a:lnTo>
                  <a:lnTo>
                    <a:pt x="135" y="597"/>
                  </a:lnTo>
                  <a:lnTo>
                    <a:pt x="137" y="584"/>
                  </a:lnTo>
                  <a:lnTo>
                    <a:pt x="138" y="574"/>
                  </a:lnTo>
                  <a:lnTo>
                    <a:pt x="138" y="559"/>
                  </a:lnTo>
                  <a:lnTo>
                    <a:pt x="138" y="545"/>
                  </a:lnTo>
                  <a:lnTo>
                    <a:pt x="137" y="530"/>
                  </a:lnTo>
                  <a:lnTo>
                    <a:pt x="135" y="515"/>
                  </a:lnTo>
                  <a:lnTo>
                    <a:pt x="133" y="498"/>
                  </a:lnTo>
                  <a:lnTo>
                    <a:pt x="129" y="479"/>
                  </a:lnTo>
                  <a:lnTo>
                    <a:pt x="123" y="462"/>
                  </a:lnTo>
                  <a:lnTo>
                    <a:pt x="119" y="447"/>
                  </a:lnTo>
                  <a:lnTo>
                    <a:pt x="112" y="428"/>
                  </a:lnTo>
                  <a:lnTo>
                    <a:pt x="104" y="410"/>
                  </a:lnTo>
                  <a:lnTo>
                    <a:pt x="95" y="393"/>
                  </a:lnTo>
                  <a:lnTo>
                    <a:pt x="87" y="376"/>
                  </a:lnTo>
                  <a:lnTo>
                    <a:pt x="85" y="374"/>
                  </a:lnTo>
                  <a:lnTo>
                    <a:pt x="80" y="374"/>
                  </a:lnTo>
                  <a:lnTo>
                    <a:pt x="78" y="372"/>
                  </a:lnTo>
                  <a:lnTo>
                    <a:pt x="78" y="369"/>
                  </a:lnTo>
                  <a:lnTo>
                    <a:pt x="80" y="363"/>
                  </a:lnTo>
                  <a:lnTo>
                    <a:pt x="83" y="359"/>
                  </a:lnTo>
                  <a:lnTo>
                    <a:pt x="85" y="353"/>
                  </a:lnTo>
                  <a:lnTo>
                    <a:pt x="87" y="350"/>
                  </a:lnTo>
                  <a:lnTo>
                    <a:pt x="83" y="344"/>
                  </a:lnTo>
                  <a:lnTo>
                    <a:pt x="80" y="338"/>
                  </a:lnTo>
                  <a:lnTo>
                    <a:pt x="74" y="336"/>
                  </a:lnTo>
                  <a:lnTo>
                    <a:pt x="70" y="332"/>
                  </a:lnTo>
                  <a:lnTo>
                    <a:pt x="70" y="327"/>
                  </a:lnTo>
                  <a:lnTo>
                    <a:pt x="70" y="323"/>
                  </a:lnTo>
                  <a:lnTo>
                    <a:pt x="70" y="317"/>
                  </a:lnTo>
                  <a:lnTo>
                    <a:pt x="74" y="313"/>
                  </a:lnTo>
                  <a:lnTo>
                    <a:pt x="74" y="312"/>
                  </a:lnTo>
                  <a:lnTo>
                    <a:pt x="78" y="308"/>
                  </a:lnTo>
                  <a:lnTo>
                    <a:pt x="80" y="300"/>
                  </a:lnTo>
                  <a:lnTo>
                    <a:pt x="85" y="293"/>
                  </a:lnTo>
                  <a:lnTo>
                    <a:pt x="89" y="283"/>
                  </a:lnTo>
                  <a:lnTo>
                    <a:pt x="95" y="274"/>
                  </a:lnTo>
                  <a:lnTo>
                    <a:pt x="100" y="262"/>
                  </a:lnTo>
                  <a:lnTo>
                    <a:pt x="108" y="253"/>
                  </a:lnTo>
                  <a:lnTo>
                    <a:pt x="114" y="239"/>
                  </a:lnTo>
                  <a:lnTo>
                    <a:pt x="119" y="228"/>
                  </a:lnTo>
                  <a:lnTo>
                    <a:pt x="123" y="216"/>
                  </a:lnTo>
                  <a:lnTo>
                    <a:pt x="129" y="207"/>
                  </a:lnTo>
                  <a:lnTo>
                    <a:pt x="135" y="196"/>
                  </a:lnTo>
                  <a:lnTo>
                    <a:pt x="138" y="186"/>
                  </a:lnTo>
                  <a:lnTo>
                    <a:pt x="142" y="178"/>
                  </a:lnTo>
                  <a:lnTo>
                    <a:pt x="146" y="173"/>
                  </a:lnTo>
                  <a:lnTo>
                    <a:pt x="148" y="167"/>
                  </a:lnTo>
                  <a:lnTo>
                    <a:pt x="150" y="159"/>
                  </a:lnTo>
                  <a:lnTo>
                    <a:pt x="152" y="152"/>
                  </a:lnTo>
                  <a:lnTo>
                    <a:pt x="156" y="144"/>
                  </a:lnTo>
                  <a:lnTo>
                    <a:pt x="158" y="137"/>
                  </a:lnTo>
                  <a:lnTo>
                    <a:pt x="161" y="129"/>
                  </a:lnTo>
                  <a:lnTo>
                    <a:pt x="165" y="119"/>
                  </a:lnTo>
                  <a:lnTo>
                    <a:pt x="169" y="114"/>
                  </a:lnTo>
                  <a:lnTo>
                    <a:pt x="171" y="104"/>
                  </a:lnTo>
                  <a:lnTo>
                    <a:pt x="175" y="95"/>
                  </a:lnTo>
                  <a:lnTo>
                    <a:pt x="178" y="89"/>
                  </a:lnTo>
                  <a:lnTo>
                    <a:pt x="180" y="81"/>
                  </a:lnTo>
                  <a:lnTo>
                    <a:pt x="186" y="68"/>
                  </a:lnTo>
                  <a:lnTo>
                    <a:pt x="190" y="61"/>
                  </a:lnTo>
                  <a:lnTo>
                    <a:pt x="194" y="53"/>
                  </a:lnTo>
                  <a:lnTo>
                    <a:pt x="197" y="43"/>
                  </a:lnTo>
                  <a:lnTo>
                    <a:pt x="197" y="38"/>
                  </a:lnTo>
                  <a:lnTo>
                    <a:pt x="199" y="30"/>
                  </a:lnTo>
                  <a:lnTo>
                    <a:pt x="197" y="22"/>
                  </a:lnTo>
                  <a:lnTo>
                    <a:pt x="194" y="15"/>
                  </a:lnTo>
                  <a:lnTo>
                    <a:pt x="188" y="7"/>
                  </a:lnTo>
                  <a:lnTo>
                    <a:pt x="180" y="0"/>
                  </a:lnTo>
                  <a:lnTo>
                    <a:pt x="159" y="28"/>
                  </a:lnTo>
                  <a:lnTo>
                    <a:pt x="159" y="28"/>
                  </a:lnTo>
                  <a:close/>
                </a:path>
              </a:pathLst>
            </a:custGeom>
            <a:solidFill>
              <a:srgbClr val="ABB0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829"/>
            <p:cNvSpPr>
              <a:spLocks/>
            </p:cNvSpPr>
            <p:nvPr/>
          </p:nvSpPr>
          <p:spPr bwMode="auto">
            <a:xfrm>
              <a:off x="1483787" y="4319588"/>
              <a:ext cx="220662" cy="544513"/>
            </a:xfrm>
            <a:custGeom>
              <a:avLst/>
              <a:gdLst/>
              <a:ahLst/>
              <a:cxnLst>
                <a:cxn ang="0">
                  <a:pos x="91" y="44"/>
                </a:cxn>
                <a:cxn ang="0">
                  <a:pos x="60" y="82"/>
                </a:cxn>
                <a:cxn ang="0">
                  <a:pos x="62" y="126"/>
                </a:cxn>
                <a:cxn ang="0">
                  <a:pos x="85" y="175"/>
                </a:cxn>
                <a:cxn ang="0">
                  <a:pos x="77" y="186"/>
                </a:cxn>
                <a:cxn ang="0">
                  <a:pos x="108" y="196"/>
                </a:cxn>
                <a:cxn ang="0">
                  <a:pos x="131" y="194"/>
                </a:cxn>
                <a:cxn ang="0">
                  <a:pos x="125" y="213"/>
                </a:cxn>
                <a:cxn ang="0">
                  <a:pos x="146" y="209"/>
                </a:cxn>
                <a:cxn ang="0">
                  <a:pos x="140" y="224"/>
                </a:cxn>
                <a:cxn ang="0">
                  <a:pos x="117" y="245"/>
                </a:cxn>
                <a:cxn ang="0">
                  <a:pos x="77" y="266"/>
                </a:cxn>
                <a:cxn ang="0">
                  <a:pos x="3" y="281"/>
                </a:cxn>
                <a:cxn ang="0">
                  <a:pos x="17" y="299"/>
                </a:cxn>
                <a:cxn ang="0">
                  <a:pos x="0" y="308"/>
                </a:cxn>
                <a:cxn ang="0">
                  <a:pos x="7" y="329"/>
                </a:cxn>
                <a:cxn ang="0">
                  <a:pos x="7" y="331"/>
                </a:cxn>
                <a:cxn ang="0">
                  <a:pos x="11" y="337"/>
                </a:cxn>
                <a:cxn ang="0">
                  <a:pos x="15" y="346"/>
                </a:cxn>
                <a:cxn ang="0">
                  <a:pos x="20" y="356"/>
                </a:cxn>
                <a:cxn ang="0">
                  <a:pos x="26" y="367"/>
                </a:cxn>
                <a:cxn ang="0">
                  <a:pos x="32" y="378"/>
                </a:cxn>
                <a:cxn ang="0">
                  <a:pos x="38" y="386"/>
                </a:cxn>
                <a:cxn ang="0">
                  <a:pos x="41" y="394"/>
                </a:cxn>
                <a:cxn ang="0">
                  <a:pos x="47" y="399"/>
                </a:cxn>
                <a:cxn ang="0">
                  <a:pos x="53" y="405"/>
                </a:cxn>
                <a:cxn ang="0">
                  <a:pos x="55" y="407"/>
                </a:cxn>
                <a:cxn ang="0">
                  <a:pos x="57" y="409"/>
                </a:cxn>
                <a:cxn ang="0">
                  <a:pos x="66" y="451"/>
                </a:cxn>
                <a:cxn ang="0">
                  <a:pos x="26" y="485"/>
                </a:cxn>
                <a:cxn ang="0">
                  <a:pos x="62" y="550"/>
                </a:cxn>
                <a:cxn ang="0">
                  <a:pos x="77" y="616"/>
                </a:cxn>
                <a:cxn ang="0">
                  <a:pos x="87" y="685"/>
                </a:cxn>
                <a:cxn ang="0">
                  <a:pos x="144" y="687"/>
                </a:cxn>
                <a:cxn ang="0">
                  <a:pos x="205" y="669"/>
                </a:cxn>
                <a:cxn ang="0">
                  <a:pos x="268" y="633"/>
                </a:cxn>
                <a:cxn ang="0">
                  <a:pos x="277" y="595"/>
                </a:cxn>
                <a:cxn ang="0">
                  <a:pos x="266" y="515"/>
                </a:cxn>
                <a:cxn ang="0">
                  <a:pos x="226" y="424"/>
                </a:cxn>
                <a:cxn ang="0">
                  <a:pos x="176" y="420"/>
                </a:cxn>
                <a:cxn ang="0">
                  <a:pos x="173" y="392"/>
                </a:cxn>
                <a:cxn ang="0">
                  <a:pos x="214" y="329"/>
                </a:cxn>
                <a:cxn ang="0">
                  <a:pos x="251" y="238"/>
                </a:cxn>
                <a:cxn ang="0">
                  <a:pos x="273" y="139"/>
                </a:cxn>
                <a:cxn ang="0">
                  <a:pos x="268" y="4"/>
                </a:cxn>
                <a:cxn ang="0">
                  <a:pos x="251" y="11"/>
                </a:cxn>
                <a:cxn ang="0">
                  <a:pos x="222" y="0"/>
                </a:cxn>
                <a:cxn ang="0">
                  <a:pos x="199" y="17"/>
                </a:cxn>
                <a:cxn ang="0">
                  <a:pos x="167" y="15"/>
                </a:cxn>
                <a:cxn ang="0">
                  <a:pos x="127" y="36"/>
                </a:cxn>
                <a:cxn ang="0">
                  <a:pos x="91" y="44"/>
                </a:cxn>
                <a:cxn ang="0">
                  <a:pos x="91" y="44"/>
                </a:cxn>
              </a:cxnLst>
              <a:rect l="0" t="0" r="r" b="b"/>
              <a:pathLst>
                <a:path w="277" h="687">
                  <a:moveTo>
                    <a:pt x="91" y="44"/>
                  </a:moveTo>
                  <a:lnTo>
                    <a:pt x="60" y="82"/>
                  </a:lnTo>
                  <a:lnTo>
                    <a:pt x="62" y="126"/>
                  </a:lnTo>
                  <a:lnTo>
                    <a:pt x="85" y="175"/>
                  </a:lnTo>
                  <a:lnTo>
                    <a:pt x="77" y="186"/>
                  </a:lnTo>
                  <a:lnTo>
                    <a:pt x="108" y="196"/>
                  </a:lnTo>
                  <a:lnTo>
                    <a:pt x="131" y="194"/>
                  </a:lnTo>
                  <a:lnTo>
                    <a:pt x="125" y="213"/>
                  </a:lnTo>
                  <a:lnTo>
                    <a:pt x="146" y="209"/>
                  </a:lnTo>
                  <a:lnTo>
                    <a:pt x="140" y="224"/>
                  </a:lnTo>
                  <a:lnTo>
                    <a:pt x="117" y="245"/>
                  </a:lnTo>
                  <a:lnTo>
                    <a:pt x="77" y="266"/>
                  </a:lnTo>
                  <a:lnTo>
                    <a:pt x="3" y="281"/>
                  </a:lnTo>
                  <a:lnTo>
                    <a:pt x="17" y="299"/>
                  </a:lnTo>
                  <a:lnTo>
                    <a:pt x="0" y="308"/>
                  </a:lnTo>
                  <a:lnTo>
                    <a:pt x="7" y="329"/>
                  </a:lnTo>
                  <a:lnTo>
                    <a:pt x="7" y="331"/>
                  </a:lnTo>
                  <a:lnTo>
                    <a:pt x="11" y="337"/>
                  </a:lnTo>
                  <a:lnTo>
                    <a:pt x="15" y="346"/>
                  </a:lnTo>
                  <a:lnTo>
                    <a:pt x="20" y="356"/>
                  </a:lnTo>
                  <a:lnTo>
                    <a:pt x="26" y="367"/>
                  </a:lnTo>
                  <a:lnTo>
                    <a:pt x="32" y="378"/>
                  </a:lnTo>
                  <a:lnTo>
                    <a:pt x="38" y="386"/>
                  </a:lnTo>
                  <a:lnTo>
                    <a:pt x="41" y="394"/>
                  </a:lnTo>
                  <a:lnTo>
                    <a:pt x="47" y="399"/>
                  </a:lnTo>
                  <a:lnTo>
                    <a:pt x="53" y="405"/>
                  </a:lnTo>
                  <a:lnTo>
                    <a:pt x="55" y="407"/>
                  </a:lnTo>
                  <a:lnTo>
                    <a:pt x="57" y="409"/>
                  </a:lnTo>
                  <a:lnTo>
                    <a:pt x="66" y="451"/>
                  </a:lnTo>
                  <a:lnTo>
                    <a:pt x="26" y="485"/>
                  </a:lnTo>
                  <a:lnTo>
                    <a:pt x="62" y="550"/>
                  </a:lnTo>
                  <a:lnTo>
                    <a:pt x="77" y="616"/>
                  </a:lnTo>
                  <a:lnTo>
                    <a:pt x="87" y="685"/>
                  </a:lnTo>
                  <a:lnTo>
                    <a:pt x="144" y="687"/>
                  </a:lnTo>
                  <a:lnTo>
                    <a:pt x="205" y="669"/>
                  </a:lnTo>
                  <a:lnTo>
                    <a:pt x="268" y="633"/>
                  </a:lnTo>
                  <a:lnTo>
                    <a:pt x="277" y="595"/>
                  </a:lnTo>
                  <a:lnTo>
                    <a:pt x="266" y="515"/>
                  </a:lnTo>
                  <a:lnTo>
                    <a:pt x="226" y="424"/>
                  </a:lnTo>
                  <a:lnTo>
                    <a:pt x="176" y="420"/>
                  </a:lnTo>
                  <a:lnTo>
                    <a:pt x="173" y="392"/>
                  </a:lnTo>
                  <a:lnTo>
                    <a:pt x="214" y="329"/>
                  </a:lnTo>
                  <a:lnTo>
                    <a:pt x="251" y="238"/>
                  </a:lnTo>
                  <a:lnTo>
                    <a:pt x="273" y="139"/>
                  </a:lnTo>
                  <a:lnTo>
                    <a:pt x="268" y="4"/>
                  </a:lnTo>
                  <a:lnTo>
                    <a:pt x="251" y="11"/>
                  </a:lnTo>
                  <a:lnTo>
                    <a:pt x="222" y="0"/>
                  </a:lnTo>
                  <a:lnTo>
                    <a:pt x="199" y="17"/>
                  </a:lnTo>
                  <a:lnTo>
                    <a:pt x="167" y="15"/>
                  </a:lnTo>
                  <a:lnTo>
                    <a:pt x="127" y="36"/>
                  </a:lnTo>
                  <a:lnTo>
                    <a:pt x="91" y="44"/>
                  </a:lnTo>
                  <a:lnTo>
                    <a:pt x="91" y="44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830"/>
            <p:cNvSpPr>
              <a:spLocks/>
            </p:cNvSpPr>
            <p:nvPr/>
          </p:nvSpPr>
          <p:spPr bwMode="auto">
            <a:xfrm>
              <a:off x="1434575" y="4727576"/>
              <a:ext cx="412750" cy="4302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7" y="0"/>
                </a:cxn>
                <a:cxn ang="0">
                  <a:pos x="43" y="2"/>
                </a:cxn>
                <a:cxn ang="0">
                  <a:pos x="36" y="4"/>
                </a:cxn>
                <a:cxn ang="0">
                  <a:pos x="30" y="12"/>
                </a:cxn>
                <a:cxn ang="0">
                  <a:pos x="22" y="18"/>
                </a:cxn>
                <a:cxn ang="0">
                  <a:pos x="15" y="27"/>
                </a:cxn>
                <a:cxn ang="0">
                  <a:pos x="11" y="33"/>
                </a:cxn>
                <a:cxn ang="0">
                  <a:pos x="7" y="40"/>
                </a:cxn>
                <a:cxn ang="0">
                  <a:pos x="5" y="46"/>
                </a:cxn>
                <a:cxn ang="0">
                  <a:pos x="3" y="56"/>
                </a:cxn>
                <a:cxn ang="0">
                  <a:pos x="2" y="63"/>
                </a:cxn>
                <a:cxn ang="0">
                  <a:pos x="0" y="73"/>
                </a:cxn>
                <a:cxn ang="0">
                  <a:pos x="0" y="84"/>
                </a:cxn>
                <a:cxn ang="0">
                  <a:pos x="2" y="96"/>
                </a:cxn>
                <a:cxn ang="0">
                  <a:pos x="2" y="105"/>
                </a:cxn>
                <a:cxn ang="0">
                  <a:pos x="3" y="118"/>
                </a:cxn>
                <a:cxn ang="0">
                  <a:pos x="5" y="130"/>
                </a:cxn>
                <a:cxn ang="0">
                  <a:pos x="9" y="145"/>
                </a:cxn>
                <a:cxn ang="0">
                  <a:pos x="13" y="156"/>
                </a:cxn>
                <a:cxn ang="0">
                  <a:pos x="17" y="170"/>
                </a:cxn>
                <a:cxn ang="0">
                  <a:pos x="21" y="181"/>
                </a:cxn>
                <a:cxn ang="0">
                  <a:pos x="28" y="193"/>
                </a:cxn>
                <a:cxn ang="0">
                  <a:pos x="32" y="206"/>
                </a:cxn>
                <a:cxn ang="0">
                  <a:pos x="41" y="217"/>
                </a:cxn>
                <a:cxn ang="0">
                  <a:pos x="47" y="229"/>
                </a:cxn>
                <a:cxn ang="0">
                  <a:pos x="57" y="240"/>
                </a:cxn>
                <a:cxn ang="0">
                  <a:pos x="64" y="248"/>
                </a:cxn>
                <a:cxn ang="0">
                  <a:pos x="72" y="257"/>
                </a:cxn>
                <a:cxn ang="0">
                  <a:pos x="78" y="265"/>
                </a:cxn>
                <a:cxn ang="0">
                  <a:pos x="87" y="272"/>
                </a:cxn>
                <a:cxn ang="0">
                  <a:pos x="93" y="278"/>
                </a:cxn>
                <a:cxn ang="0">
                  <a:pos x="99" y="284"/>
                </a:cxn>
                <a:cxn ang="0">
                  <a:pos x="106" y="288"/>
                </a:cxn>
                <a:cxn ang="0">
                  <a:pos x="112" y="293"/>
                </a:cxn>
                <a:cxn ang="0">
                  <a:pos x="119" y="299"/>
                </a:cxn>
                <a:cxn ang="0">
                  <a:pos x="127" y="305"/>
                </a:cxn>
                <a:cxn ang="0">
                  <a:pos x="131" y="307"/>
                </a:cxn>
                <a:cxn ang="0">
                  <a:pos x="133" y="307"/>
                </a:cxn>
                <a:cxn ang="0">
                  <a:pos x="329" y="421"/>
                </a:cxn>
                <a:cxn ang="0">
                  <a:pos x="481" y="542"/>
                </a:cxn>
                <a:cxn ang="0">
                  <a:pos x="500" y="542"/>
                </a:cxn>
                <a:cxn ang="0">
                  <a:pos x="502" y="522"/>
                </a:cxn>
                <a:cxn ang="0">
                  <a:pos x="517" y="518"/>
                </a:cxn>
                <a:cxn ang="0">
                  <a:pos x="519" y="510"/>
                </a:cxn>
                <a:cxn ang="0">
                  <a:pos x="433" y="442"/>
                </a:cxn>
                <a:cxn ang="0">
                  <a:pos x="266" y="312"/>
                </a:cxn>
                <a:cxn ang="0">
                  <a:pos x="154" y="206"/>
                </a:cxn>
                <a:cxn ang="0">
                  <a:pos x="114" y="126"/>
                </a:cxn>
                <a:cxn ang="0">
                  <a:pos x="97" y="56"/>
                </a:cxn>
                <a:cxn ang="0">
                  <a:pos x="78" y="19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19" h="542">
                  <a:moveTo>
                    <a:pt x="49" y="0"/>
                  </a:moveTo>
                  <a:lnTo>
                    <a:pt x="47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30" y="12"/>
                  </a:lnTo>
                  <a:lnTo>
                    <a:pt x="22" y="18"/>
                  </a:lnTo>
                  <a:lnTo>
                    <a:pt x="15" y="27"/>
                  </a:lnTo>
                  <a:lnTo>
                    <a:pt x="11" y="33"/>
                  </a:lnTo>
                  <a:lnTo>
                    <a:pt x="7" y="40"/>
                  </a:lnTo>
                  <a:lnTo>
                    <a:pt x="5" y="46"/>
                  </a:lnTo>
                  <a:lnTo>
                    <a:pt x="3" y="56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0" y="84"/>
                  </a:lnTo>
                  <a:lnTo>
                    <a:pt x="2" y="96"/>
                  </a:lnTo>
                  <a:lnTo>
                    <a:pt x="2" y="105"/>
                  </a:lnTo>
                  <a:lnTo>
                    <a:pt x="3" y="118"/>
                  </a:lnTo>
                  <a:lnTo>
                    <a:pt x="5" y="130"/>
                  </a:lnTo>
                  <a:lnTo>
                    <a:pt x="9" y="145"/>
                  </a:lnTo>
                  <a:lnTo>
                    <a:pt x="13" y="156"/>
                  </a:lnTo>
                  <a:lnTo>
                    <a:pt x="17" y="170"/>
                  </a:lnTo>
                  <a:lnTo>
                    <a:pt x="21" y="181"/>
                  </a:lnTo>
                  <a:lnTo>
                    <a:pt x="28" y="193"/>
                  </a:lnTo>
                  <a:lnTo>
                    <a:pt x="32" y="206"/>
                  </a:lnTo>
                  <a:lnTo>
                    <a:pt x="41" y="217"/>
                  </a:lnTo>
                  <a:lnTo>
                    <a:pt x="47" y="229"/>
                  </a:lnTo>
                  <a:lnTo>
                    <a:pt x="57" y="240"/>
                  </a:lnTo>
                  <a:lnTo>
                    <a:pt x="64" y="248"/>
                  </a:lnTo>
                  <a:lnTo>
                    <a:pt x="72" y="257"/>
                  </a:lnTo>
                  <a:lnTo>
                    <a:pt x="78" y="265"/>
                  </a:lnTo>
                  <a:lnTo>
                    <a:pt x="87" y="272"/>
                  </a:lnTo>
                  <a:lnTo>
                    <a:pt x="93" y="278"/>
                  </a:lnTo>
                  <a:lnTo>
                    <a:pt x="99" y="284"/>
                  </a:lnTo>
                  <a:lnTo>
                    <a:pt x="106" y="288"/>
                  </a:lnTo>
                  <a:lnTo>
                    <a:pt x="112" y="293"/>
                  </a:lnTo>
                  <a:lnTo>
                    <a:pt x="119" y="299"/>
                  </a:lnTo>
                  <a:lnTo>
                    <a:pt x="127" y="305"/>
                  </a:lnTo>
                  <a:lnTo>
                    <a:pt x="131" y="307"/>
                  </a:lnTo>
                  <a:lnTo>
                    <a:pt x="133" y="307"/>
                  </a:lnTo>
                  <a:lnTo>
                    <a:pt x="329" y="421"/>
                  </a:lnTo>
                  <a:lnTo>
                    <a:pt x="481" y="542"/>
                  </a:lnTo>
                  <a:lnTo>
                    <a:pt x="500" y="542"/>
                  </a:lnTo>
                  <a:lnTo>
                    <a:pt x="502" y="522"/>
                  </a:lnTo>
                  <a:lnTo>
                    <a:pt x="517" y="518"/>
                  </a:lnTo>
                  <a:lnTo>
                    <a:pt x="519" y="510"/>
                  </a:lnTo>
                  <a:lnTo>
                    <a:pt x="433" y="442"/>
                  </a:lnTo>
                  <a:lnTo>
                    <a:pt x="266" y="312"/>
                  </a:lnTo>
                  <a:lnTo>
                    <a:pt x="154" y="206"/>
                  </a:lnTo>
                  <a:lnTo>
                    <a:pt x="114" y="126"/>
                  </a:lnTo>
                  <a:lnTo>
                    <a:pt x="97" y="56"/>
                  </a:lnTo>
                  <a:lnTo>
                    <a:pt x="78" y="19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831"/>
            <p:cNvSpPr>
              <a:spLocks/>
            </p:cNvSpPr>
            <p:nvPr/>
          </p:nvSpPr>
          <p:spPr bwMode="auto">
            <a:xfrm>
              <a:off x="1730030" y="4657726"/>
              <a:ext cx="315912" cy="2762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13" y="112"/>
                </a:cxn>
                <a:cxn ang="0">
                  <a:pos x="49" y="188"/>
                </a:cxn>
                <a:cxn ang="0">
                  <a:pos x="28" y="270"/>
                </a:cxn>
                <a:cxn ang="0">
                  <a:pos x="30" y="272"/>
                </a:cxn>
                <a:cxn ang="0">
                  <a:pos x="36" y="276"/>
                </a:cxn>
                <a:cxn ang="0">
                  <a:pos x="45" y="281"/>
                </a:cxn>
                <a:cxn ang="0">
                  <a:pos x="53" y="287"/>
                </a:cxn>
                <a:cxn ang="0">
                  <a:pos x="64" y="293"/>
                </a:cxn>
                <a:cxn ang="0">
                  <a:pos x="74" y="300"/>
                </a:cxn>
                <a:cxn ang="0">
                  <a:pos x="87" y="308"/>
                </a:cxn>
                <a:cxn ang="0">
                  <a:pos x="99" y="314"/>
                </a:cxn>
                <a:cxn ang="0">
                  <a:pos x="114" y="321"/>
                </a:cxn>
                <a:cxn ang="0">
                  <a:pos x="125" y="327"/>
                </a:cxn>
                <a:cxn ang="0">
                  <a:pos x="138" y="335"/>
                </a:cxn>
                <a:cxn ang="0">
                  <a:pos x="150" y="338"/>
                </a:cxn>
                <a:cxn ang="0">
                  <a:pos x="161" y="342"/>
                </a:cxn>
                <a:cxn ang="0">
                  <a:pos x="171" y="344"/>
                </a:cxn>
                <a:cxn ang="0">
                  <a:pos x="182" y="348"/>
                </a:cxn>
                <a:cxn ang="0">
                  <a:pos x="251" y="348"/>
                </a:cxn>
                <a:cxn ang="0">
                  <a:pos x="323" y="323"/>
                </a:cxn>
                <a:cxn ang="0">
                  <a:pos x="361" y="293"/>
                </a:cxn>
                <a:cxn ang="0">
                  <a:pos x="391" y="249"/>
                </a:cxn>
                <a:cxn ang="0">
                  <a:pos x="397" y="194"/>
                </a:cxn>
                <a:cxn ang="0">
                  <a:pos x="388" y="112"/>
                </a:cxn>
                <a:cxn ang="0">
                  <a:pos x="321" y="6"/>
                </a:cxn>
                <a:cxn ang="0">
                  <a:pos x="300" y="0"/>
                </a:cxn>
                <a:cxn ang="0">
                  <a:pos x="256" y="8"/>
                </a:cxn>
                <a:cxn ang="0">
                  <a:pos x="201" y="30"/>
                </a:cxn>
                <a:cxn ang="0">
                  <a:pos x="178" y="57"/>
                </a:cxn>
                <a:cxn ang="0">
                  <a:pos x="196" y="59"/>
                </a:cxn>
                <a:cxn ang="0">
                  <a:pos x="175" y="78"/>
                </a:cxn>
                <a:cxn ang="0">
                  <a:pos x="186" y="87"/>
                </a:cxn>
                <a:cxn ang="0">
                  <a:pos x="182" y="101"/>
                </a:cxn>
                <a:cxn ang="0">
                  <a:pos x="256" y="112"/>
                </a:cxn>
                <a:cxn ang="0">
                  <a:pos x="310" y="99"/>
                </a:cxn>
                <a:cxn ang="0">
                  <a:pos x="310" y="116"/>
                </a:cxn>
                <a:cxn ang="0">
                  <a:pos x="258" y="146"/>
                </a:cxn>
                <a:cxn ang="0">
                  <a:pos x="264" y="164"/>
                </a:cxn>
                <a:cxn ang="0">
                  <a:pos x="331" y="148"/>
                </a:cxn>
                <a:cxn ang="0">
                  <a:pos x="331" y="150"/>
                </a:cxn>
                <a:cxn ang="0">
                  <a:pos x="331" y="154"/>
                </a:cxn>
                <a:cxn ang="0">
                  <a:pos x="331" y="162"/>
                </a:cxn>
                <a:cxn ang="0">
                  <a:pos x="332" y="173"/>
                </a:cxn>
                <a:cxn ang="0">
                  <a:pos x="332" y="183"/>
                </a:cxn>
                <a:cxn ang="0">
                  <a:pos x="332" y="192"/>
                </a:cxn>
                <a:cxn ang="0">
                  <a:pos x="332" y="200"/>
                </a:cxn>
                <a:cxn ang="0">
                  <a:pos x="332" y="207"/>
                </a:cxn>
                <a:cxn ang="0">
                  <a:pos x="306" y="240"/>
                </a:cxn>
                <a:cxn ang="0">
                  <a:pos x="262" y="257"/>
                </a:cxn>
                <a:cxn ang="0">
                  <a:pos x="196" y="253"/>
                </a:cxn>
                <a:cxn ang="0">
                  <a:pos x="114" y="203"/>
                </a:cxn>
                <a:cxn ang="0">
                  <a:pos x="53" y="93"/>
                </a:cxn>
                <a:cxn ang="0">
                  <a:pos x="32" y="57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97" h="348">
                  <a:moveTo>
                    <a:pt x="0" y="38"/>
                  </a:moveTo>
                  <a:lnTo>
                    <a:pt x="13" y="112"/>
                  </a:lnTo>
                  <a:lnTo>
                    <a:pt x="49" y="188"/>
                  </a:lnTo>
                  <a:lnTo>
                    <a:pt x="28" y="270"/>
                  </a:lnTo>
                  <a:lnTo>
                    <a:pt x="30" y="272"/>
                  </a:lnTo>
                  <a:lnTo>
                    <a:pt x="36" y="276"/>
                  </a:lnTo>
                  <a:lnTo>
                    <a:pt x="45" y="281"/>
                  </a:lnTo>
                  <a:lnTo>
                    <a:pt x="53" y="287"/>
                  </a:lnTo>
                  <a:lnTo>
                    <a:pt x="64" y="293"/>
                  </a:lnTo>
                  <a:lnTo>
                    <a:pt x="74" y="300"/>
                  </a:lnTo>
                  <a:lnTo>
                    <a:pt x="87" y="308"/>
                  </a:lnTo>
                  <a:lnTo>
                    <a:pt x="99" y="314"/>
                  </a:lnTo>
                  <a:lnTo>
                    <a:pt x="114" y="321"/>
                  </a:lnTo>
                  <a:lnTo>
                    <a:pt x="125" y="327"/>
                  </a:lnTo>
                  <a:lnTo>
                    <a:pt x="138" y="335"/>
                  </a:lnTo>
                  <a:lnTo>
                    <a:pt x="150" y="338"/>
                  </a:lnTo>
                  <a:lnTo>
                    <a:pt x="161" y="342"/>
                  </a:lnTo>
                  <a:lnTo>
                    <a:pt x="171" y="344"/>
                  </a:lnTo>
                  <a:lnTo>
                    <a:pt x="182" y="348"/>
                  </a:lnTo>
                  <a:lnTo>
                    <a:pt x="251" y="348"/>
                  </a:lnTo>
                  <a:lnTo>
                    <a:pt x="323" y="323"/>
                  </a:lnTo>
                  <a:lnTo>
                    <a:pt x="361" y="293"/>
                  </a:lnTo>
                  <a:lnTo>
                    <a:pt x="391" y="249"/>
                  </a:lnTo>
                  <a:lnTo>
                    <a:pt x="397" y="194"/>
                  </a:lnTo>
                  <a:lnTo>
                    <a:pt x="388" y="112"/>
                  </a:lnTo>
                  <a:lnTo>
                    <a:pt x="321" y="6"/>
                  </a:lnTo>
                  <a:lnTo>
                    <a:pt x="300" y="0"/>
                  </a:lnTo>
                  <a:lnTo>
                    <a:pt x="256" y="8"/>
                  </a:lnTo>
                  <a:lnTo>
                    <a:pt x="201" y="30"/>
                  </a:lnTo>
                  <a:lnTo>
                    <a:pt x="178" y="57"/>
                  </a:lnTo>
                  <a:lnTo>
                    <a:pt x="196" y="59"/>
                  </a:lnTo>
                  <a:lnTo>
                    <a:pt x="175" y="78"/>
                  </a:lnTo>
                  <a:lnTo>
                    <a:pt x="186" y="87"/>
                  </a:lnTo>
                  <a:lnTo>
                    <a:pt x="182" y="101"/>
                  </a:lnTo>
                  <a:lnTo>
                    <a:pt x="256" y="112"/>
                  </a:lnTo>
                  <a:lnTo>
                    <a:pt x="310" y="99"/>
                  </a:lnTo>
                  <a:lnTo>
                    <a:pt x="310" y="116"/>
                  </a:lnTo>
                  <a:lnTo>
                    <a:pt x="258" y="146"/>
                  </a:lnTo>
                  <a:lnTo>
                    <a:pt x="264" y="164"/>
                  </a:lnTo>
                  <a:lnTo>
                    <a:pt x="331" y="148"/>
                  </a:lnTo>
                  <a:lnTo>
                    <a:pt x="331" y="150"/>
                  </a:lnTo>
                  <a:lnTo>
                    <a:pt x="331" y="154"/>
                  </a:lnTo>
                  <a:lnTo>
                    <a:pt x="331" y="162"/>
                  </a:lnTo>
                  <a:lnTo>
                    <a:pt x="332" y="173"/>
                  </a:lnTo>
                  <a:lnTo>
                    <a:pt x="332" y="183"/>
                  </a:lnTo>
                  <a:lnTo>
                    <a:pt x="332" y="192"/>
                  </a:lnTo>
                  <a:lnTo>
                    <a:pt x="332" y="200"/>
                  </a:lnTo>
                  <a:lnTo>
                    <a:pt x="332" y="207"/>
                  </a:lnTo>
                  <a:lnTo>
                    <a:pt x="306" y="240"/>
                  </a:lnTo>
                  <a:lnTo>
                    <a:pt x="262" y="257"/>
                  </a:lnTo>
                  <a:lnTo>
                    <a:pt x="196" y="253"/>
                  </a:lnTo>
                  <a:lnTo>
                    <a:pt x="114" y="203"/>
                  </a:lnTo>
                  <a:lnTo>
                    <a:pt x="53" y="93"/>
                  </a:lnTo>
                  <a:lnTo>
                    <a:pt x="32" y="57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0B3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32"/>
            <p:cNvSpPr>
              <a:spLocks/>
            </p:cNvSpPr>
            <p:nvPr/>
          </p:nvSpPr>
          <p:spPr bwMode="auto">
            <a:xfrm>
              <a:off x="1531412" y="4529138"/>
              <a:ext cx="95250" cy="85725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9" y="109"/>
                </a:cxn>
                <a:cxn ang="0">
                  <a:pos x="57" y="105"/>
                </a:cxn>
                <a:cxn ang="0">
                  <a:pos x="95" y="82"/>
                </a:cxn>
                <a:cxn ang="0">
                  <a:pos x="95" y="36"/>
                </a:cxn>
                <a:cxn ang="0">
                  <a:pos x="113" y="33"/>
                </a:cxn>
                <a:cxn ang="0">
                  <a:pos x="120" y="19"/>
                </a:cxn>
                <a:cxn ang="0">
                  <a:pos x="101" y="0"/>
                </a:cxn>
                <a:cxn ang="0">
                  <a:pos x="86" y="6"/>
                </a:cxn>
                <a:cxn ang="0">
                  <a:pos x="61" y="23"/>
                </a:cxn>
                <a:cxn ang="0">
                  <a:pos x="31" y="21"/>
                </a:cxn>
                <a:cxn ang="0">
                  <a:pos x="0" y="57"/>
                </a:cxn>
                <a:cxn ang="0">
                  <a:pos x="0" y="57"/>
                </a:cxn>
              </a:cxnLst>
              <a:rect l="0" t="0" r="r" b="b"/>
              <a:pathLst>
                <a:path w="120" h="109">
                  <a:moveTo>
                    <a:pt x="0" y="57"/>
                  </a:moveTo>
                  <a:lnTo>
                    <a:pt x="29" y="109"/>
                  </a:lnTo>
                  <a:lnTo>
                    <a:pt x="57" y="105"/>
                  </a:lnTo>
                  <a:lnTo>
                    <a:pt x="95" y="82"/>
                  </a:lnTo>
                  <a:lnTo>
                    <a:pt x="95" y="36"/>
                  </a:lnTo>
                  <a:lnTo>
                    <a:pt x="113" y="33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86" y="6"/>
                  </a:lnTo>
                  <a:lnTo>
                    <a:pt x="61" y="23"/>
                  </a:lnTo>
                  <a:lnTo>
                    <a:pt x="31" y="21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833"/>
            <p:cNvSpPr>
              <a:spLocks/>
            </p:cNvSpPr>
            <p:nvPr/>
          </p:nvSpPr>
          <p:spPr bwMode="auto">
            <a:xfrm>
              <a:off x="1552050" y="4584701"/>
              <a:ext cx="25400" cy="1587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2" y="9"/>
                </a:cxn>
                <a:cxn ang="0">
                  <a:pos x="6" y="13"/>
                </a:cxn>
                <a:cxn ang="0">
                  <a:pos x="13" y="19"/>
                </a:cxn>
                <a:cxn ang="0">
                  <a:pos x="19" y="19"/>
                </a:cxn>
                <a:cxn ang="0">
                  <a:pos x="27" y="19"/>
                </a:cxn>
                <a:cxn ang="0">
                  <a:pos x="30" y="13"/>
                </a:cxn>
                <a:cxn ang="0">
                  <a:pos x="32" y="7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32" h="19">
                  <a:moveTo>
                    <a:pt x="11" y="0"/>
                  </a:moveTo>
                  <a:lnTo>
                    <a:pt x="8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2" y="9"/>
                  </a:lnTo>
                  <a:lnTo>
                    <a:pt x="6" y="13"/>
                  </a:lnTo>
                  <a:lnTo>
                    <a:pt x="13" y="19"/>
                  </a:lnTo>
                  <a:lnTo>
                    <a:pt x="19" y="19"/>
                  </a:lnTo>
                  <a:lnTo>
                    <a:pt x="27" y="19"/>
                  </a:lnTo>
                  <a:lnTo>
                    <a:pt x="30" y="13"/>
                  </a:lnTo>
                  <a:lnTo>
                    <a:pt x="32" y="7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34"/>
            <p:cNvSpPr>
              <a:spLocks/>
            </p:cNvSpPr>
            <p:nvPr/>
          </p:nvSpPr>
          <p:spPr bwMode="auto">
            <a:xfrm>
              <a:off x="1547287" y="4557713"/>
              <a:ext cx="60325" cy="2698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1" y="35"/>
                </a:cxn>
                <a:cxn ang="0">
                  <a:pos x="38" y="35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76" h="35">
                  <a:moveTo>
                    <a:pt x="0" y="19"/>
                  </a:moveTo>
                  <a:lnTo>
                    <a:pt x="21" y="35"/>
                  </a:lnTo>
                  <a:lnTo>
                    <a:pt x="38" y="35"/>
                  </a:lnTo>
                  <a:lnTo>
                    <a:pt x="76" y="0"/>
                  </a:lnTo>
                  <a:lnTo>
                    <a:pt x="57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835"/>
            <p:cNvSpPr>
              <a:spLocks/>
            </p:cNvSpPr>
            <p:nvPr/>
          </p:nvSpPr>
          <p:spPr bwMode="auto">
            <a:xfrm>
              <a:off x="1375837" y="4219576"/>
              <a:ext cx="298450" cy="103188"/>
            </a:xfrm>
            <a:custGeom>
              <a:avLst/>
              <a:gdLst/>
              <a:ahLst/>
              <a:cxnLst>
                <a:cxn ang="0">
                  <a:pos x="16" y="122"/>
                </a:cxn>
                <a:cxn ang="0">
                  <a:pos x="31" y="107"/>
                </a:cxn>
                <a:cxn ang="0">
                  <a:pos x="50" y="86"/>
                </a:cxn>
                <a:cxn ang="0">
                  <a:pos x="69" y="75"/>
                </a:cxn>
                <a:cxn ang="0">
                  <a:pos x="80" y="75"/>
                </a:cxn>
                <a:cxn ang="0">
                  <a:pos x="84" y="86"/>
                </a:cxn>
                <a:cxn ang="0">
                  <a:pos x="86" y="99"/>
                </a:cxn>
                <a:cxn ang="0">
                  <a:pos x="94" y="111"/>
                </a:cxn>
                <a:cxn ang="0">
                  <a:pos x="113" y="103"/>
                </a:cxn>
                <a:cxn ang="0">
                  <a:pos x="132" y="90"/>
                </a:cxn>
                <a:cxn ang="0">
                  <a:pos x="147" y="77"/>
                </a:cxn>
                <a:cxn ang="0">
                  <a:pos x="162" y="73"/>
                </a:cxn>
                <a:cxn ang="0">
                  <a:pos x="181" y="84"/>
                </a:cxn>
                <a:cxn ang="0">
                  <a:pos x="200" y="80"/>
                </a:cxn>
                <a:cxn ang="0">
                  <a:pos x="217" y="73"/>
                </a:cxn>
                <a:cxn ang="0">
                  <a:pos x="234" y="65"/>
                </a:cxn>
                <a:cxn ang="0">
                  <a:pos x="234" y="61"/>
                </a:cxn>
                <a:cxn ang="0">
                  <a:pos x="229" y="61"/>
                </a:cxn>
                <a:cxn ang="0">
                  <a:pos x="234" y="59"/>
                </a:cxn>
                <a:cxn ang="0">
                  <a:pos x="248" y="58"/>
                </a:cxn>
                <a:cxn ang="0">
                  <a:pos x="267" y="56"/>
                </a:cxn>
                <a:cxn ang="0">
                  <a:pos x="288" y="56"/>
                </a:cxn>
                <a:cxn ang="0">
                  <a:pos x="309" y="58"/>
                </a:cxn>
                <a:cxn ang="0">
                  <a:pos x="326" y="61"/>
                </a:cxn>
                <a:cxn ang="0">
                  <a:pos x="341" y="63"/>
                </a:cxn>
                <a:cxn ang="0">
                  <a:pos x="354" y="63"/>
                </a:cxn>
                <a:cxn ang="0">
                  <a:pos x="367" y="58"/>
                </a:cxn>
                <a:cxn ang="0">
                  <a:pos x="373" y="40"/>
                </a:cxn>
                <a:cxn ang="0">
                  <a:pos x="373" y="19"/>
                </a:cxn>
                <a:cxn ang="0">
                  <a:pos x="367" y="6"/>
                </a:cxn>
                <a:cxn ang="0">
                  <a:pos x="352" y="0"/>
                </a:cxn>
                <a:cxn ang="0">
                  <a:pos x="333" y="2"/>
                </a:cxn>
                <a:cxn ang="0">
                  <a:pos x="320" y="8"/>
                </a:cxn>
                <a:cxn ang="0">
                  <a:pos x="307" y="14"/>
                </a:cxn>
                <a:cxn ang="0">
                  <a:pos x="293" y="21"/>
                </a:cxn>
                <a:cxn ang="0">
                  <a:pos x="280" y="27"/>
                </a:cxn>
                <a:cxn ang="0">
                  <a:pos x="269" y="31"/>
                </a:cxn>
                <a:cxn ang="0">
                  <a:pos x="255" y="39"/>
                </a:cxn>
                <a:cxn ang="0">
                  <a:pos x="244" y="42"/>
                </a:cxn>
                <a:cxn ang="0">
                  <a:pos x="231" y="52"/>
                </a:cxn>
                <a:cxn ang="0">
                  <a:pos x="217" y="61"/>
                </a:cxn>
                <a:cxn ang="0">
                  <a:pos x="206" y="65"/>
                </a:cxn>
                <a:cxn ang="0">
                  <a:pos x="200" y="54"/>
                </a:cxn>
                <a:cxn ang="0">
                  <a:pos x="198" y="42"/>
                </a:cxn>
                <a:cxn ang="0">
                  <a:pos x="193" y="35"/>
                </a:cxn>
                <a:cxn ang="0">
                  <a:pos x="183" y="33"/>
                </a:cxn>
                <a:cxn ang="0">
                  <a:pos x="162" y="42"/>
                </a:cxn>
                <a:cxn ang="0">
                  <a:pos x="143" y="61"/>
                </a:cxn>
                <a:cxn ang="0">
                  <a:pos x="126" y="78"/>
                </a:cxn>
                <a:cxn ang="0">
                  <a:pos x="115" y="86"/>
                </a:cxn>
                <a:cxn ang="0">
                  <a:pos x="107" y="80"/>
                </a:cxn>
                <a:cxn ang="0">
                  <a:pos x="109" y="63"/>
                </a:cxn>
                <a:cxn ang="0">
                  <a:pos x="111" y="48"/>
                </a:cxn>
                <a:cxn ang="0">
                  <a:pos x="99" y="40"/>
                </a:cxn>
                <a:cxn ang="0">
                  <a:pos x="82" y="42"/>
                </a:cxn>
                <a:cxn ang="0">
                  <a:pos x="67" y="48"/>
                </a:cxn>
                <a:cxn ang="0">
                  <a:pos x="54" y="58"/>
                </a:cxn>
                <a:cxn ang="0">
                  <a:pos x="40" y="67"/>
                </a:cxn>
                <a:cxn ang="0">
                  <a:pos x="25" y="82"/>
                </a:cxn>
                <a:cxn ang="0">
                  <a:pos x="6" y="101"/>
                </a:cxn>
                <a:cxn ang="0">
                  <a:pos x="0" y="115"/>
                </a:cxn>
                <a:cxn ang="0">
                  <a:pos x="8" y="128"/>
                </a:cxn>
                <a:cxn ang="0">
                  <a:pos x="12" y="130"/>
                </a:cxn>
              </a:cxnLst>
              <a:rect l="0" t="0" r="r" b="b"/>
              <a:pathLst>
                <a:path w="375" h="130">
                  <a:moveTo>
                    <a:pt x="12" y="130"/>
                  </a:moveTo>
                  <a:lnTo>
                    <a:pt x="16" y="122"/>
                  </a:lnTo>
                  <a:lnTo>
                    <a:pt x="23" y="116"/>
                  </a:lnTo>
                  <a:lnTo>
                    <a:pt x="31" y="107"/>
                  </a:lnTo>
                  <a:lnTo>
                    <a:pt x="40" y="97"/>
                  </a:lnTo>
                  <a:lnTo>
                    <a:pt x="50" y="86"/>
                  </a:lnTo>
                  <a:lnTo>
                    <a:pt x="59" y="80"/>
                  </a:lnTo>
                  <a:lnTo>
                    <a:pt x="69" y="75"/>
                  </a:lnTo>
                  <a:lnTo>
                    <a:pt x="77" y="73"/>
                  </a:lnTo>
                  <a:lnTo>
                    <a:pt x="80" y="75"/>
                  </a:lnTo>
                  <a:lnTo>
                    <a:pt x="82" y="80"/>
                  </a:lnTo>
                  <a:lnTo>
                    <a:pt x="84" y="86"/>
                  </a:lnTo>
                  <a:lnTo>
                    <a:pt x="86" y="94"/>
                  </a:lnTo>
                  <a:lnTo>
                    <a:pt x="86" y="99"/>
                  </a:lnTo>
                  <a:lnTo>
                    <a:pt x="88" y="107"/>
                  </a:lnTo>
                  <a:lnTo>
                    <a:pt x="94" y="111"/>
                  </a:lnTo>
                  <a:lnTo>
                    <a:pt x="103" y="111"/>
                  </a:lnTo>
                  <a:lnTo>
                    <a:pt x="113" y="103"/>
                  </a:lnTo>
                  <a:lnTo>
                    <a:pt x="122" y="97"/>
                  </a:lnTo>
                  <a:lnTo>
                    <a:pt x="132" y="90"/>
                  </a:lnTo>
                  <a:lnTo>
                    <a:pt x="141" y="82"/>
                  </a:lnTo>
                  <a:lnTo>
                    <a:pt x="147" y="77"/>
                  </a:lnTo>
                  <a:lnTo>
                    <a:pt x="155" y="73"/>
                  </a:lnTo>
                  <a:lnTo>
                    <a:pt x="162" y="73"/>
                  </a:lnTo>
                  <a:lnTo>
                    <a:pt x="170" y="78"/>
                  </a:lnTo>
                  <a:lnTo>
                    <a:pt x="181" y="84"/>
                  </a:lnTo>
                  <a:lnTo>
                    <a:pt x="193" y="84"/>
                  </a:lnTo>
                  <a:lnTo>
                    <a:pt x="200" y="80"/>
                  </a:lnTo>
                  <a:lnTo>
                    <a:pt x="208" y="78"/>
                  </a:lnTo>
                  <a:lnTo>
                    <a:pt x="217" y="73"/>
                  </a:lnTo>
                  <a:lnTo>
                    <a:pt x="229" y="71"/>
                  </a:lnTo>
                  <a:lnTo>
                    <a:pt x="234" y="65"/>
                  </a:lnTo>
                  <a:lnTo>
                    <a:pt x="236" y="65"/>
                  </a:lnTo>
                  <a:lnTo>
                    <a:pt x="234" y="61"/>
                  </a:lnTo>
                  <a:lnTo>
                    <a:pt x="232" y="61"/>
                  </a:lnTo>
                  <a:lnTo>
                    <a:pt x="229" y="61"/>
                  </a:lnTo>
                  <a:lnTo>
                    <a:pt x="232" y="61"/>
                  </a:lnTo>
                  <a:lnTo>
                    <a:pt x="234" y="59"/>
                  </a:lnTo>
                  <a:lnTo>
                    <a:pt x="240" y="59"/>
                  </a:lnTo>
                  <a:lnTo>
                    <a:pt x="248" y="58"/>
                  </a:lnTo>
                  <a:lnTo>
                    <a:pt x="257" y="58"/>
                  </a:lnTo>
                  <a:lnTo>
                    <a:pt x="267" y="56"/>
                  </a:lnTo>
                  <a:lnTo>
                    <a:pt x="278" y="56"/>
                  </a:lnTo>
                  <a:lnTo>
                    <a:pt x="288" y="56"/>
                  </a:lnTo>
                  <a:lnTo>
                    <a:pt x="299" y="58"/>
                  </a:lnTo>
                  <a:lnTo>
                    <a:pt x="309" y="58"/>
                  </a:lnTo>
                  <a:lnTo>
                    <a:pt x="318" y="59"/>
                  </a:lnTo>
                  <a:lnTo>
                    <a:pt x="326" y="61"/>
                  </a:lnTo>
                  <a:lnTo>
                    <a:pt x="335" y="63"/>
                  </a:lnTo>
                  <a:lnTo>
                    <a:pt x="341" y="63"/>
                  </a:lnTo>
                  <a:lnTo>
                    <a:pt x="348" y="63"/>
                  </a:lnTo>
                  <a:lnTo>
                    <a:pt x="354" y="63"/>
                  </a:lnTo>
                  <a:lnTo>
                    <a:pt x="360" y="63"/>
                  </a:lnTo>
                  <a:lnTo>
                    <a:pt x="367" y="58"/>
                  </a:lnTo>
                  <a:lnTo>
                    <a:pt x="373" y="52"/>
                  </a:lnTo>
                  <a:lnTo>
                    <a:pt x="373" y="40"/>
                  </a:lnTo>
                  <a:lnTo>
                    <a:pt x="375" y="29"/>
                  </a:lnTo>
                  <a:lnTo>
                    <a:pt x="373" y="19"/>
                  </a:lnTo>
                  <a:lnTo>
                    <a:pt x="371" y="12"/>
                  </a:lnTo>
                  <a:lnTo>
                    <a:pt x="367" y="6"/>
                  </a:lnTo>
                  <a:lnTo>
                    <a:pt x="360" y="2"/>
                  </a:lnTo>
                  <a:lnTo>
                    <a:pt x="352" y="0"/>
                  </a:lnTo>
                  <a:lnTo>
                    <a:pt x="341" y="2"/>
                  </a:lnTo>
                  <a:lnTo>
                    <a:pt x="333" y="2"/>
                  </a:lnTo>
                  <a:lnTo>
                    <a:pt x="328" y="6"/>
                  </a:lnTo>
                  <a:lnTo>
                    <a:pt x="320" y="8"/>
                  </a:lnTo>
                  <a:lnTo>
                    <a:pt x="312" y="12"/>
                  </a:lnTo>
                  <a:lnTo>
                    <a:pt x="307" y="14"/>
                  </a:lnTo>
                  <a:lnTo>
                    <a:pt x="299" y="18"/>
                  </a:lnTo>
                  <a:lnTo>
                    <a:pt x="293" y="21"/>
                  </a:lnTo>
                  <a:lnTo>
                    <a:pt x="288" y="23"/>
                  </a:lnTo>
                  <a:lnTo>
                    <a:pt x="280" y="27"/>
                  </a:lnTo>
                  <a:lnTo>
                    <a:pt x="274" y="29"/>
                  </a:lnTo>
                  <a:lnTo>
                    <a:pt x="269" y="31"/>
                  </a:lnTo>
                  <a:lnTo>
                    <a:pt x="263" y="35"/>
                  </a:lnTo>
                  <a:lnTo>
                    <a:pt x="255" y="39"/>
                  </a:lnTo>
                  <a:lnTo>
                    <a:pt x="251" y="40"/>
                  </a:lnTo>
                  <a:lnTo>
                    <a:pt x="244" y="42"/>
                  </a:lnTo>
                  <a:lnTo>
                    <a:pt x="238" y="46"/>
                  </a:lnTo>
                  <a:lnTo>
                    <a:pt x="231" y="52"/>
                  </a:lnTo>
                  <a:lnTo>
                    <a:pt x="223" y="58"/>
                  </a:lnTo>
                  <a:lnTo>
                    <a:pt x="217" y="61"/>
                  </a:lnTo>
                  <a:lnTo>
                    <a:pt x="212" y="65"/>
                  </a:lnTo>
                  <a:lnTo>
                    <a:pt x="206" y="65"/>
                  </a:lnTo>
                  <a:lnTo>
                    <a:pt x="204" y="61"/>
                  </a:lnTo>
                  <a:lnTo>
                    <a:pt x="200" y="54"/>
                  </a:lnTo>
                  <a:lnTo>
                    <a:pt x="200" y="48"/>
                  </a:lnTo>
                  <a:lnTo>
                    <a:pt x="198" y="42"/>
                  </a:lnTo>
                  <a:lnTo>
                    <a:pt x="198" y="39"/>
                  </a:lnTo>
                  <a:lnTo>
                    <a:pt x="193" y="35"/>
                  </a:lnTo>
                  <a:lnTo>
                    <a:pt x="191" y="33"/>
                  </a:lnTo>
                  <a:lnTo>
                    <a:pt x="183" y="33"/>
                  </a:lnTo>
                  <a:lnTo>
                    <a:pt x="174" y="39"/>
                  </a:lnTo>
                  <a:lnTo>
                    <a:pt x="162" y="42"/>
                  </a:lnTo>
                  <a:lnTo>
                    <a:pt x="153" y="52"/>
                  </a:lnTo>
                  <a:lnTo>
                    <a:pt x="143" y="61"/>
                  </a:lnTo>
                  <a:lnTo>
                    <a:pt x="136" y="71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5" y="86"/>
                  </a:lnTo>
                  <a:lnTo>
                    <a:pt x="111" y="86"/>
                  </a:lnTo>
                  <a:lnTo>
                    <a:pt x="107" y="80"/>
                  </a:lnTo>
                  <a:lnTo>
                    <a:pt x="109" y="73"/>
                  </a:lnTo>
                  <a:lnTo>
                    <a:pt x="109" y="63"/>
                  </a:lnTo>
                  <a:lnTo>
                    <a:pt x="111" y="56"/>
                  </a:lnTo>
                  <a:lnTo>
                    <a:pt x="111" y="48"/>
                  </a:lnTo>
                  <a:lnTo>
                    <a:pt x="107" y="42"/>
                  </a:lnTo>
                  <a:lnTo>
                    <a:pt x="99" y="40"/>
                  </a:lnTo>
                  <a:lnTo>
                    <a:pt x="90" y="42"/>
                  </a:lnTo>
                  <a:lnTo>
                    <a:pt x="82" y="42"/>
                  </a:lnTo>
                  <a:lnTo>
                    <a:pt x="75" y="46"/>
                  </a:lnTo>
                  <a:lnTo>
                    <a:pt x="67" y="48"/>
                  </a:lnTo>
                  <a:lnTo>
                    <a:pt x="61" y="54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0" y="67"/>
                  </a:lnTo>
                  <a:lnTo>
                    <a:pt x="37" y="73"/>
                  </a:lnTo>
                  <a:lnTo>
                    <a:pt x="25" y="82"/>
                  </a:lnTo>
                  <a:lnTo>
                    <a:pt x="16" y="92"/>
                  </a:lnTo>
                  <a:lnTo>
                    <a:pt x="6" y="101"/>
                  </a:lnTo>
                  <a:lnTo>
                    <a:pt x="2" y="107"/>
                  </a:lnTo>
                  <a:lnTo>
                    <a:pt x="0" y="115"/>
                  </a:lnTo>
                  <a:lnTo>
                    <a:pt x="4" y="122"/>
                  </a:lnTo>
                  <a:lnTo>
                    <a:pt x="8" y="128"/>
                  </a:lnTo>
                  <a:lnTo>
                    <a:pt x="12" y="130"/>
                  </a:lnTo>
                  <a:lnTo>
                    <a:pt x="12" y="1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934"/>
            <p:cNvSpPr>
              <a:spLocks/>
            </p:cNvSpPr>
            <p:nvPr/>
          </p:nvSpPr>
          <p:spPr bwMode="auto">
            <a:xfrm>
              <a:off x="1321862" y="4151313"/>
              <a:ext cx="447675" cy="468313"/>
            </a:xfrm>
            <a:custGeom>
              <a:avLst/>
              <a:gdLst/>
              <a:ahLst/>
              <a:cxnLst>
                <a:cxn ang="0">
                  <a:pos x="445" y="55"/>
                </a:cxn>
                <a:cxn ang="0">
                  <a:pos x="407" y="30"/>
                </a:cxn>
                <a:cxn ang="0">
                  <a:pos x="344" y="8"/>
                </a:cxn>
                <a:cxn ang="0">
                  <a:pos x="255" y="0"/>
                </a:cxn>
                <a:cxn ang="0">
                  <a:pos x="148" y="36"/>
                </a:cxn>
                <a:cxn ang="0">
                  <a:pos x="68" y="99"/>
                </a:cxn>
                <a:cxn ang="0">
                  <a:pos x="57" y="110"/>
                </a:cxn>
                <a:cxn ang="0">
                  <a:pos x="36" y="143"/>
                </a:cxn>
                <a:cxn ang="0">
                  <a:pos x="15" y="190"/>
                </a:cxn>
                <a:cxn ang="0">
                  <a:pos x="0" y="253"/>
                </a:cxn>
                <a:cxn ang="0">
                  <a:pos x="4" y="323"/>
                </a:cxn>
                <a:cxn ang="0">
                  <a:pos x="29" y="390"/>
                </a:cxn>
                <a:cxn ang="0">
                  <a:pos x="59" y="434"/>
                </a:cxn>
                <a:cxn ang="0">
                  <a:pos x="91" y="464"/>
                </a:cxn>
                <a:cxn ang="0">
                  <a:pos x="118" y="487"/>
                </a:cxn>
                <a:cxn ang="0">
                  <a:pos x="139" y="508"/>
                </a:cxn>
                <a:cxn ang="0">
                  <a:pos x="146" y="536"/>
                </a:cxn>
                <a:cxn ang="0">
                  <a:pos x="150" y="559"/>
                </a:cxn>
                <a:cxn ang="0">
                  <a:pos x="148" y="578"/>
                </a:cxn>
                <a:cxn ang="0">
                  <a:pos x="118" y="574"/>
                </a:cxn>
                <a:cxn ang="0">
                  <a:pos x="99" y="557"/>
                </a:cxn>
                <a:cxn ang="0">
                  <a:pos x="107" y="580"/>
                </a:cxn>
                <a:cxn ang="0">
                  <a:pos x="127" y="590"/>
                </a:cxn>
                <a:cxn ang="0">
                  <a:pos x="154" y="588"/>
                </a:cxn>
                <a:cxn ang="0">
                  <a:pos x="162" y="567"/>
                </a:cxn>
                <a:cxn ang="0">
                  <a:pos x="162" y="542"/>
                </a:cxn>
                <a:cxn ang="0">
                  <a:pos x="152" y="517"/>
                </a:cxn>
                <a:cxn ang="0">
                  <a:pos x="135" y="498"/>
                </a:cxn>
                <a:cxn ang="0">
                  <a:pos x="110" y="474"/>
                </a:cxn>
                <a:cxn ang="0">
                  <a:pos x="84" y="445"/>
                </a:cxn>
                <a:cxn ang="0">
                  <a:pos x="53" y="409"/>
                </a:cxn>
                <a:cxn ang="0">
                  <a:pos x="32" y="369"/>
                </a:cxn>
                <a:cxn ang="0">
                  <a:pos x="21" y="329"/>
                </a:cxn>
                <a:cxn ang="0">
                  <a:pos x="17" y="280"/>
                </a:cxn>
                <a:cxn ang="0">
                  <a:pos x="19" y="228"/>
                </a:cxn>
                <a:cxn ang="0">
                  <a:pos x="30" y="177"/>
                </a:cxn>
                <a:cxn ang="0">
                  <a:pos x="53" y="129"/>
                </a:cxn>
                <a:cxn ang="0">
                  <a:pos x="89" y="93"/>
                </a:cxn>
                <a:cxn ang="0">
                  <a:pos x="133" y="63"/>
                </a:cxn>
                <a:cxn ang="0">
                  <a:pos x="179" y="40"/>
                </a:cxn>
                <a:cxn ang="0">
                  <a:pos x="224" y="25"/>
                </a:cxn>
                <a:cxn ang="0">
                  <a:pos x="266" y="17"/>
                </a:cxn>
                <a:cxn ang="0">
                  <a:pos x="299" y="13"/>
                </a:cxn>
                <a:cxn ang="0">
                  <a:pos x="325" y="17"/>
                </a:cxn>
                <a:cxn ang="0">
                  <a:pos x="356" y="27"/>
                </a:cxn>
                <a:cxn ang="0">
                  <a:pos x="390" y="42"/>
                </a:cxn>
                <a:cxn ang="0">
                  <a:pos x="418" y="55"/>
                </a:cxn>
                <a:cxn ang="0">
                  <a:pos x="439" y="67"/>
                </a:cxn>
                <a:cxn ang="0">
                  <a:pos x="445" y="68"/>
                </a:cxn>
                <a:cxn ang="0">
                  <a:pos x="468" y="72"/>
                </a:cxn>
                <a:cxn ang="0">
                  <a:pos x="496" y="80"/>
                </a:cxn>
                <a:cxn ang="0">
                  <a:pos x="523" y="101"/>
                </a:cxn>
                <a:cxn ang="0">
                  <a:pos x="546" y="133"/>
                </a:cxn>
                <a:cxn ang="0">
                  <a:pos x="559" y="152"/>
                </a:cxn>
                <a:cxn ang="0">
                  <a:pos x="565" y="145"/>
                </a:cxn>
                <a:cxn ang="0">
                  <a:pos x="559" y="124"/>
                </a:cxn>
                <a:cxn ang="0">
                  <a:pos x="548" y="99"/>
                </a:cxn>
                <a:cxn ang="0">
                  <a:pos x="525" y="76"/>
                </a:cxn>
                <a:cxn ang="0">
                  <a:pos x="506" y="68"/>
                </a:cxn>
                <a:cxn ang="0">
                  <a:pos x="487" y="63"/>
                </a:cxn>
                <a:cxn ang="0">
                  <a:pos x="460" y="63"/>
                </a:cxn>
                <a:cxn ang="0">
                  <a:pos x="453" y="63"/>
                </a:cxn>
              </a:cxnLst>
              <a:rect l="0" t="0" r="r" b="b"/>
              <a:pathLst>
                <a:path w="565" h="591">
                  <a:moveTo>
                    <a:pt x="453" y="63"/>
                  </a:moveTo>
                  <a:lnTo>
                    <a:pt x="451" y="61"/>
                  </a:lnTo>
                  <a:lnTo>
                    <a:pt x="445" y="55"/>
                  </a:lnTo>
                  <a:lnTo>
                    <a:pt x="435" y="48"/>
                  </a:lnTo>
                  <a:lnTo>
                    <a:pt x="422" y="40"/>
                  </a:lnTo>
                  <a:lnTo>
                    <a:pt x="407" y="30"/>
                  </a:lnTo>
                  <a:lnTo>
                    <a:pt x="388" y="23"/>
                  </a:lnTo>
                  <a:lnTo>
                    <a:pt x="367" y="13"/>
                  </a:lnTo>
                  <a:lnTo>
                    <a:pt x="344" y="8"/>
                  </a:lnTo>
                  <a:lnTo>
                    <a:pt x="316" y="2"/>
                  </a:lnTo>
                  <a:lnTo>
                    <a:pt x="287" y="0"/>
                  </a:lnTo>
                  <a:lnTo>
                    <a:pt x="255" y="0"/>
                  </a:lnTo>
                  <a:lnTo>
                    <a:pt x="221" y="8"/>
                  </a:lnTo>
                  <a:lnTo>
                    <a:pt x="184" y="19"/>
                  </a:lnTo>
                  <a:lnTo>
                    <a:pt x="148" y="36"/>
                  </a:lnTo>
                  <a:lnTo>
                    <a:pt x="108" y="59"/>
                  </a:lnTo>
                  <a:lnTo>
                    <a:pt x="67" y="89"/>
                  </a:lnTo>
                  <a:lnTo>
                    <a:pt x="68" y="99"/>
                  </a:lnTo>
                  <a:lnTo>
                    <a:pt x="65" y="99"/>
                  </a:lnTo>
                  <a:lnTo>
                    <a:pt x="63" y="105"/>
                  </a:lnTo>
                  <a:lnTo>
                    <a:pt x="57" y="110"/>
                  </a:lnTo>
                  <a:lnTo>
                    <a:pt x="51" y="120"/>
                  </a:lnTo>
                  <a:lnTo>
                    <a:pt x="44" y="129"/>
                  </a:lnTo>
                  <a:lnTo>
                    <a:pt x="36" y="143"/>
                  </a:lnTo>
                  <a:lnTo>
                    <a:pt x="29" y="158"/>
                  </a:lnTo>
                  <a:lnTo>
                    <a:pt x="21" y="175"/>
                  </a:lnTo>
                  <a:lnTo>
                    <a:pt x="15" y="190"/>
                  </a:lnTo>
                  <a:lnTo>
                    <a:pt x="10" y="211"/>
                  </a:lnTo>
                  <a:lnTo>
                    <a:pt x="4" y="232"/>
                  </a:lnTo>
                  <a:lnTo>
                    <a:pt x="0" y="253"/>
                  </a:lnTo>
                  <a:lnTo>
                    <a:pt x="0" y="274"/>
                  </a:lnTo>
                  <a:lnTo>
                    <a:pt x="0" y="299"/>
                  </a:lnTo>
                  <a:lnTo>
                    <a:pt x="4" y="323"/>
                  </a:lnTo>
                  <a:lnTo>
                    <a:pt x="13" y="348"/>
                  </a:lnTo>
                  <a:lnTo>
                    <a:pt x="19" y="369"/>
                  </a:lnTo>
                  <a:lnTo>
                    <a:pt x="29" y="390"/>
                  </a:lnTo>
                  <a:lnTo>
                    <a:pt x="40" y="407"/>
                  </a:lnTo>
                  <a:lnTo>
                    <a:pt x="49" y="422"/>
                  </a:lnTo>
                  <a:lnTo>
                    <a:pt x="59" y="434"/>
                  </a:lnTo>
                  <a:lnTo>
                    <a:pt x="70" y="447"/>
                  </a:lnTo>
                  <a:lnTo>
                    <a:pt x="80" y="456"/>
                  </a:lnTo>
                  <a:lnTo>
                    <a:pt x="91" y="464"/>
                  </a:lnTo>
                  <a:lnTo>
                    <a:pt x="101" y="472"/>
                  </a:lnTo>
                  <a:lnTo>
                    <a:pt x="110" y="479"/>
                  </a:lnTo>
                  <a:lnTo>
                    <a:pt x="118" y="487"/>
                  </a:lnTo>
                  <a:lnTo>
                    <a:pt x="126" y="493"/>
                  </a:lnTo>
                  <a:lnTo>
                    <a:pt x="131" y="500"/>
                  </a:lnTo>
                  <a:lnTo>
                    <a:pt x="139" y="508"/>
                  </a:lnTo>
                  <a:lnTo>
                    <a:pt x="141" y="517"/>
                  </a:lnTo>
                  <a:lnTo>
                    <a:pt x="145" y="527"/>
                  </a:lnTo>
                  <a:lnTo>
                    <a:pt x="146" y="536"/>
                  </a:lnTo>
                  <a:lnTo>
                    <a:pt x="148" y="544"/>
                  </a:lnTo>
                  <a:lnTo>
                    <a:pt x="148" y="552"/>
                  </a:lnTo>
                  <a:lnTo>
                    <a:pt x="150" y="559"/>
                  </a:lnTo>
                  <a:lnTo>
                    <a:pt x="150" y="567"/>
                  </a:lnTo>
                  <a:lnTo>
                    <a:pt x="152" y="572"/>
                  </a:lnTo>
                  <a:lnTo>
                    <a:pt x="148" y="578"/>
                  </a:lnTo>
                  <a:lnTo>
                    <a:pt x="141" y="580"/>
                  </a:lnTo>
                  <a:lnTo>
                    <a:pt x="129" y="580"/>
                  </a:lnTo>
                  <a:lnTo>
                    <a:pt x="118" y="574"/>
                  </a:lnTo>
                  <a:lnTo>
                    <a:pt x="107" y="567"/>
                  </a:lnTo>
                  <a:lnTo>
                    <a:pt x="99" y="557"/>
                  </a:lnTo>
                  <a:lnTo>
                    <a:pt x="99" y="557"/>
                  </a:lnTo>
                  <a:lnTo>
                    <a:pt x="99" y="563"/>
                  </a:lnTo>
                  <a:lnTo>
                    <a:pt x="101" y="571"/>
                  </a:lnTo>
                  <a:lnTo>
                    <a:pt x="107" y="580"/>
                  </a:lnTo>
                  <a:lnTo>
                    <a:pt x="110" y="584"/>
                  </a:lnTo>
                  <a:lnTo>
                    <a:pt x="118" y="588"/>
                  </a:lnTo>
                  <a:lnTo>
                    <a:pt x="127" y="590"/>
                  </a:lnTo>
                  <a:lnTo>
                    <a:pt x="139" y="591"/>
                  </a:lnTo>
                  <a:lnTo>
                    <a:pt x="146" y="591"/>
                  </a:lnTo>
                  <a:lnTo>
                    <a:pt x="154" y="588"/>
                  </a:lnTo>
                  <a:lnTo>
                    <a:pt x="160" y="584"/>
                  </a:lnTo>
                  <a:lnTo>
                    <a:pt x="162" y="576"/>
                  </a:lnTo>
                  <a:lnTo>
                    <a:pt x="162" y="567"/>
                  </a:lnTo>
                  <a:lnTo>
                    <a:pt x="164" y="557"/>
                  </a:lnTo>
                  <a:lnTo>
                    <a:pt x="162" y="548"/>
                  </a:lnTo>
                  <a:lnTo>
                    <a:pt x="162" y="542"/>
                  </a:lnTo>
                  <a:lnTo>
                    <a:pt x="160" y="532"/>
                  </a:lnTo>
                  <a:lnTo>
                    <a:pt x="156" y="525"/>
                  </a:lnTo>
                  <a:lnTo>
                    <a:pt x="152" y="517"/>
                  </a:lnTo>
                  <a:lnTo>
                    <a:pt x="146" y="510"/>
                  </a:lnTo>
                  <a:lnTo>
                    <a:pt x="141" y="504"/>
                  </a:lnTo>
                  <a:lnTo>
                    <a:pt x="135" y="498"/>
                  </a:lnTo>
                  <a:lnTo>
                    <a:pt x="127" y="491"/>
                  </a:lnTo>
                  <a:lnTo>
                    <a:pt x="120" y="483"/>
                  </a:lnTo>
                  <a:lnTo>
                    <a:pt x="110" y="474"/>
                  </a:lnTo>
                  <a:lnTo>
                    <a:pt x="101" y="464"/>
                  </a:lnTo>
                  <a:lnTo>
                    <a:pt x="93" y="455"/>
                  </a:lnTo>
                  <a:lnTo>
                    <a:pt x="84" y="445"/>
                  </a:lnTo>
                  <a:lnTo>
                    <a:pt x="72" y="432"/>
                  </a:lnTo>
                  <a:lnTo>
                    <a:pt x="63" y="420"/>
                  </a:lnTo>
                  <a:lnTo>
                    <a:pt x="53" y="409"/>
                  </a:lnTo>
                  <a:lnTo>
                    <a:pt x="46" y="397"/>
                  </a:lnTo>
                  <a:lnTo>
                    <a:pt x="38" y="382"/>
                  </a:lnTo>
                  <a:lnTo>
                    <a:pt x="32" y="369"/>
                  </a:lnTo>
                  <a:lnTo>
                    <a:pt x="27" y="358"/>
                  </a:lnTo>
                  <a:lnTo>
                    <a:pt x="25" y="344"/>
                  </a:lnTo>
                  <a:lnTo>
                    <a:pt x="21" y="329"/>
                  </a:lnTo>
                  <a:lnTo>
                    <a:pt x="19" y="314"/>
                  </a:lnTo>
                  <a:lnTo>
                    <a:pt x="17" y="297"/>
                  </a:lnTo>
                  <a:lnTo>
                    <a:pt x="17" y="280"/>
                  </a:lnTo>
                  <a:lnTo>
                    <a:pt x="17" y="262"/>
                  </a:lnTo>
                  <a:lnTo>
                    <a:pt x="19" y="245"/>
                  </a:lnTo>
                  <a:lnTo>
                    <a:pt x="19" y="228"/>
                  </a:lnTo>
                  <a:lnTo>
                    <a:pt x="23" y="211"/>
                  </a:lnTo>
                  <a:lnTo>
                    <a:pt x="25" y="194"/>
                  </a:lnTo>
                  <a:lnTo>
                    <a:pt x="30" y="177"/>
                  </a:lnTo>
                  <a:lnTo>
                    <a:pt x="36" y="160"/>
                  </a:lnTo>
                  <a:lnTo>
                    <a:pt x="44" y="145"/>
                  </a:lnTo>
                  <a:lnTo>
                    <a:pt x="53" y="129"/>
                  </a:lnTo>
                  <a:lnTo>
                    <a:pt x="63" y="116"/>
                  </a:lnTo>
                  <a:lnTo>
                    <a:pt x="74" y="103"/>
                  </a:lnTo>
                  <a:lnTo>
                    <a:pt x="89" y="93"/>
                  </a:lnTo>
                  <a:lnTo>
                    <a:pt x="105" y="80"/>
                  </a:lnTo>
                  <a:lnTo>
                    <a:pt x="118" y="72"/>
                  </a:lnTo>
                  <a:lnTo>
                    <a:pt x="133" y="63"/>
                  </a:lnTo>
                  <a:lnTo>
                    <a:pt x="148" y="55"/>
                  </a:lnTo>
                  <a:lnTo>
                    <a:pt x="164" y="48"/>
                  </a:lnTo>
                  <a:lnTo>
                    <a:pt x="179" y="40"/>
                  </a:lnTo>
                  <a:lnTo>
                    <a:pt x="194" y="34"/>
                  </a:lnTo>
                  <a:lnTo>
                    <a:pt x="211" y="30"/>
                  </a:lnTo>
                  <a:lnTo>
                    <a:pt x="224" y="25"/>
                  </a:lnTo>
                  <a:lnTo>
                    <a:pt x="240" y="21"/>
                  </a:lnTo>
                  <a:lnTo>
                    <a:pt x="251" y="17"/>
                  </a:lnTo>
                  <a:lnTo>
                    <a:pt x="266" y="17"/>
                  </a:lnTo>
                  <a:lnTo>
                    <a:pt x="278" y="13"/>
                  </a:lnTo>
                  <a:lnTo>
                    <a:pt x="289" y="13"/>
                  </a:lnTo>
                  <a:lnTo>
                    <a:pt x="299" y="13"/>
                  </a:lnTo>
                  <a:lnTo>
                    <a:pt x="308" y="13"/>
                  </a:lnTo>
                  <a:lnTo>
                    <a:pt x="316" y="13"/>
                  </a:lnTo>
                  <a:lnTo>
                    <a:pt x="325" y="17"/>
                  </a:lnTo>
                  <a:lnTo>
                    <a:pt x="335" y="19"/>
                  </a:lnTo>
                  <a:lnTo>
                    <a:pt x="346" y="23"/>
                  </a:lnTo>
                  <a:lnTo>
                    <a:pt x="356" y="27"/>
                  </a:lnTo>
                  <a:lnTo>
                    <a:pt x="367" y="30"/>
                  </a:lnTo>
                  <a:lnTo>
                    <a:pt x="378" y="36"/>
                  </a:lnTo>
                  <a:lnTo>
                    <a:pt x="390" y="42"/>
                  </a:lnTo>
                  <a:lnTo>
                    <a:pt x="399" y="48"/>
                  </a:lnTo>
                  <a:lnTo>
                    <a:pt x="411" y="51"/>
                  </a:lnTo>
                  <a:lnTo>
                    <a:pt x="418" y="55"/>
                  </a:lnTo>
                  <a:lnTo>
                    <a:pt x="426" y="61"/>
                  </a:lnTo>
                  <a:lnTo>
                    <a:pt x="432" y="63"/>
                  </a:lnTo>
                  <a:lnTo>
                    <a:pt x="439" y="67"/>
                  </a:lnTo>
                  <a:lnTo>
                    <a:pt x="441" y="68"/>
                  </a:lnTo>
                  <a:lnTo>
                    <a:pt x="443" y="68"/>
                  </a:lnTo>
                  <a:lnTo>
                    <a:pt x="445" y="68"/>
                  </a:lnTo>
                  <a:lnTo>
                    <a:pt x="451" y="68"/>
                  </a:lnTo>
                  <a:lnTo>
                    <a:pt x="456" y="70"/>
                  </a:lnTo>
                  <a:lnTo>
                    <a:pt x="468" y="72"/>
                  </a:lnTo>
                  <a:lnTo>
                    <a:pt x="477" y="74"/>
                  </a:lnTo>
                  <a:lnTo>
                    <a:pt x="487" y="78"/>
                  </a:lnTo>
                  <a:lnTo>
                    <a:pt x="496" y="80"/>
                  </a:lnTo>
                  <a:lnTo>
                    <a:pt x="508" y="86"/>
                  </a:lnTo>
                  <a:lnTo>
                    <a:pt x="515" y="91"/>
                  </a:lnTo>
                  <a:lnTo>
                    <a:pt x="523" y="101"/>
                  </a:lnTo>
                  <a:lnTo>
                    <a:pt x="531" y="110"/>
                  </a:lnTo>
                  <a:lnTo>
                    <a:pt x="540" y="124"/>
                  </a:lnTo>
                  <a:lnTo>
                    <a:pt x="546" y="133"/>
                  </a:lnTo>
                  <a:lnTo>
                    <a:pt x="553" y="143"/>
                  </a:lnTo>
                  <a:lnTo>
                    <a:pt x="557" y="148"/>
                  </a:lnTo>
                  <a:lnTo>
                    <a:pt x="559" y="152"/>
                  </a:lnTo>
                  <a:lnTo>
                    <a:pt x="561" y="154"/>
                  </a:lnTo>
                  <a:lnTo>
                    <a:pt x="563" y="152"/>
                  </a:lnTo>
                  <a:lnTo>
                    <a:pt x="565" y="145"/>
                  </a:lnTo>
                  <a:lnTo>
                    <a:pt x="563" y="139"/>
                  </a:lnTo>
                  <a:lnTo>
                    <a:pt x="561" y="133"/>
                  </a:lnTo>
                  <a:lnTo>
                    <a:pt x="559" y="124"/>
                  </a:lnTo>
                  <a:lnTo>
                    <a:pt x="557" y="116"/>
                  </a:lnTo>
                  <a:lnTo>
                    <a:pt x="551" y="106"/>
                  </a:lnTo>
                  <a:lnTo>
                    <a:pt x="548" y="99"/>
                  </a:lnTo>
                  <a:lnTo>
                    <a:pt x="540" y="89"/>
                  </a:lnTo>
                  <a:lnTo>
                    <a:pt x="531" y="80"/>
                  </a:lnTo>
                  <a:lnTo>
                    <a:pt x="525" y="76"/>
                  </a:lnTo>
                  <a:lnTo>
                    <a:pt x="519" y="72"/>
                  </a:lnTo>
                  <a:lnTo>
                    <a:pt x="512" y="68"/>
                  </a:lnTo>
                  <a:lnTo>
                    <a:pt x="506" y="68"/>
                  </a:lnTo>
                  <a:lnTo>
                    <a:pt x="500" y="65"/>
                  </a:lnTo>
                  <a:lnTo>
                    <a:pt x="493" y="63"/>
                  </a:lnTo>
                  <a:lnTo>
                    <a:pt x="487" y="63"/>
                  </a:lnTo>
                  <a:lnTo>
                    <a:pt x="481" y="63"/>
                  </a:lnTo>
                  <a:lnTo>
                    <a:pt x="470" y="63"/>
                  </a:lnTo>
                  <a:lnTo>
                    <a:pt x="460" y="63"/>
                  </a:lnTo>
                  <a:lnTo>
                    <a:pt x="455" y="63"/>
                  </a:lnTo>
                  <a:lnTo>
                    <a:pt x="453" y="63"/>
                  </a:lnTo>
                  <a:lnTo>
                    <a:pt x="453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935"/>
            <p:cNvSpPr>
              <a:spLocks/>
            </p:cNvSpPr>
            <p:nvPr/>
          </p:nvSpPr>
          <p:spPr bwMode="auto">
            <a:xfrm>
              <a:off x="1787000" y="4605338"/>
              <a:ext cx="141287" cy="66675"/>
            </a:xfrm>
            <a:custGeom>
              <a:avLst/>
              <a:gdLst/>
              <a:ahLst/>
              <a:cxnLst>
                <a:cxn ang="0">
                  <a:pos x="169" y="4"/>
                </a:cxn>
                <a:cxn ang="0">
                  <a:pos x="91" y="25"/>
                </a:cxn>
                <a:cxn ang="0">
                  <a:pos x="87" y="21"/>
                </a:cxn>
                <a:cxn ang="0">
                  <a:pos x="80" y="12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9" y="0"/>
                </a:cxn>
                <a:cxn ang="0">
                  <a:pos x="42" y="0"/>
                </a:cxn>
                <a:cxn ang="0">
                  <a:pos x="34" y="0"/>
                </a:cxn>
                <a:cxn ang="0">
                  <a:pos x="26" y="4"/>
                </a:cxn>
                <a:cxn ang="0">
                  <a:pos x="21" y="6"/>
                </a:cxn>
                <a:cxn ang="0">
                  <a:pos x="15" y="12"/>
                </a:cxn>
                <a:cxn ang="0">
                  <a:pos x="9" y="16"/>
                </a:cxn>
                <a:cxn ang="0">
                  <a:pos x="5" y="23"/>
                </a:cxn>
                <a:cxn ang="0">
                  <a:pos x="2" y="29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0" y="50"/>
                </a:cxn>
                <a:cxn ang="0">
                  <a:pos x="0" y="56"/>
                </a:cxn>
                <a:cxn ang="0">
                  <a:pos x="4" y="61"/>
                </a:cxn>
                <a:cxn ang="0">
                  <a:pos x="7" y="67"/>
                </a:cxn>
                <a:cxn ang="0">
                  <a:pos x="13" y="75"/>
                </a:cxn>
                <a:cxn ang="0">
                  <a:pos x="19" y="78"/>
                </a:cxn>
                <a:cxn ang="0">
                  <a:pos x="26" y="82"/>
                </a:cxn>
                <a:cxn ang="0">
                  <a:pos x="36" y="82"/>
                </a:cxn>
                <a:cxn ang="0">
                  <a:pos x="45" y="84"/>
                </a:cxn>
                <a:cxn ang="0">
                  <a:pos x="51" y="82"/>
                </a:cxn>
                <a:cxn ang="0">
                  <a:pos x="61" y="82"/>
                </a:cxn>
                <a:cxn ang="0">
                  <a:pos x="64" y="82"/>
                </a:cxn>
                <a:cxn ang="0">
                  <a:pos x="66" y="82"/>
                </a:cxn>
                <a:cxn ang="0">
                  <a:pos x="97" y="52"/>
                </a:cxn>
                <a:cxn ang="0">
                  <a:pos x="178" y="31"/>
                </a:cxn>
                <a:cxn ang="0">
                  <a:pos x="169" y="4"/>
                </a:cxn>
                <a:cxn ang="0">
                  <a:pos x="169" y="4"/>
                </a:cxn>
              </a:cxnLst>
              <a:rect l="0" t="0" r="r" b="b"/>
              <a:pathLst>
                <a:path w="178" h="84">
                  <a:moveTo>
                    <a:pt x="169" y="4"/>
                  </a:moveTo>
                  <a:lnTo>
                    <a:pt x="91" y="25"/>
                  </a:lnTo>
                  <a:lnTo>
                    <a:pt x="87" y="21"/>
                  </a:lnTo>
                  <a:lnTo>
                    <a:pt x="80" y="12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21" y="6"/>
                  </a:lnTo>
                  <a:lnTo>
                    <a:pt x="15" y="12"/>
                  </a:lnTo>
                  <a:lnTo>
                    <a:pt x="9" y="16"/>
                  </a:lnTo>
                  <a:lnTo>
                    <a:pt x="5" y="23"/>
                  </a:lnTo>
                  <a:lnTo>
                    <a:pt x="2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4" y="61"/>
                  </a:lnTo>
                  <a:lnTo>
                    <a:pt x="7" y="67"/>
                  </a:lnTo>
                  <a:lnTo>
                    <a:pt x="13" y="75"/>
                  </a:lnTo>
                  <a:lnTo>
                    <a:pt x="19" y="78"/>
                  </a:lnTo>
                  <a:lnTo>
                    <a:pt x="26" y="82"/>
                  </a:lnTo>
                  <a:lnTo>
                    <a:pt x="36" y="82"/>
                  </a:lnTo>
                  <a:lnTo>
                    <a:pt x="45" y="84"/>
                  </a:lnTo>
                  <a:lnTo>
                    <a:pt x="51" y="82"/>
                  </a:lnTo>
                  <a:lnTo>
                    <a:pt x="61" y="82"/>
                  </a:lnTo>
                  <a:lnTo>
                    <a:pt x="64" y="82"/>
                  </a:lnTo>
                  <a:lnTo>
                    <a:pt x="66" y="82"/>
                  </a:lnTo>
                  <a:lnTo>
                    <a:pt x="97" y="52"/>
                  </a:lnTo>
                  <a:lnTo>
                    <a:pt x="178" y="31"/>
                  </a:lnTo>
                  <a:lnTo>
                    <a:pt x="169" y="4"/>
                  </a:lnTo>
                  <a:lnTo>
                    <a:pt x="169" y="4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936"/>
            <p:cNvSpPr>
              <a:spLocks/>
            </p:cNvSpPr>
            <p:nvPr/>
          </p:nvSpPr>
          <p:spPr bwMode="auto">
            <a:xfrm>
              <a:off x="1406000" y="4610101"/>
              <a:ext cx="92075" cy="42863"/>
            </a:xfrm>
            <a:custGeom>
              <a:avLst/>
              <a:gdLst/>
              <a:ahLst/>
              <a:cxnLst>
                <a:cxn ang="0">
                  <a:pos x="1" y="13"/>
                </a:cxn>
                <a:cxn ang="0">
                  <a:pos x="3" y="19"/>
                </a:cxn>
                <a:cxn ang="0">
                  <a:pos x="9" y="23"/>
                </a:cxn>
                <a:cxn ang="0">
                  <a:pos x="17" y="29"/>
                </a:cxn>
                <a:cxn ang="0">
                  <a:pos x="22" y="34"/>
                </a:cxn>
                <a:cxn ang="0">
                  <a:pos x="34" y="40"/>
                </a:cxn>
                <a:cxn ang="0">
                  <a:pos x="43" y="44"/>
                </a:cxn>
                <a:cxn ang="0">
                  <a:pos x="55" y="44"/>
                </a:cxn>
                <a:cxn ang="0">
                  <a:pos x="64" y="40"/>
                </a:cxn>
                <a:cxn ang="0">
                  <a:pos x="76" y="34"/>
                </a:cxn>
                <a:cxn ang="0">
                  <a:pos x="85" y="29"/>
                </a:cxn>
                <a:cxn ang="0">
                  <a:pos x="97" y="21"/>
                </a:cxn>
                <a:cxn ang="0">
                  <a:pos x="102" y="13"/>
                </a:cxn>
                <a:cxn ang="0">
                  <a:pos x="108" y="6"/>
                </a:cxn>
                <a:cxn ang="0">
                  <a:pos x="112" y="2"/>
                </a:cxn>
                <a:cxn ang="0">
                  <a:pos x="114" y="0"/>
                </a:cxn>
                <a:cxn ang="0">
                  <a:pos x="114" y="2"/>
                </a:cxn>
                <a:cxn ang="0">
                  <a:pos x="116" y="8"/>
                </a:cxn>
                <a:cxn ang="0">
                  <a:pos x="114" y="15"/>
                </a:cxn>
                <a:cxn ang="0">
                  <a:pos x="108" y="29"/>
                </a:cxn>
                <a:cxn ang="0">
                  <a:pos x="98" y="38"/>
                </a:cxn>
                <a:cxn ang="0">
                  <a:pos x="95" y="46"/>
                </a:cxn>
                <a:cxn ang="0">
                  <a:pos x="89" y="50"/>
                </a:cxn>
                <a:cxn ang="0">
                  <a:pos x="85" y="51"/>
                </a:cxn>
                <a:cxn ang="0">
                  <a:pos x="77" y="53"/>
                </a:cxn>
                <a:cxn ang="0">
                  <a:pos x="68" y="55"/>
                </a:cxn>
                <a:cxn ang="0">
                  <a:pos x="60" y="55"/>
                </a:cxn>
                <a:cxn ang="0">
                  <a:pos x="55" y="55"/>
                </a:cxn>
                <a:cxn ang="0">
                  <a:pos x="49" y="53"/>
                </a:cxn>
                <a:cxn ang="0">
                  <a:pos x="43" y="53"/>
                </a:cxn>
                <a:cxn ang="0">
                  <a:pos x="34" y="48"/>
                </a:cxn>
                <a:cxn ang="0">
                  <a:pos x="26" y="44"/>
                </a:cxn>
                <a:cxn ang="0">
                  <a:pos x="19" y="38"/>
                </a:cxn>
                <a:cxn ang="0">
                  <a:pos x="13" y="34"/>
                </a:cxn>
                <a:cxn ang="0">
                  <a:pos x="5" y="29"/>
                </a:cxn>
                <a:cxn ang="0">
                  <a:pos x="0" y="23"/>
                </a:cxn>
                <a:cxn ang="0">
                  <a:pos x="1" y="13"/>
                </a:cxn>
                <a:cxn ang="0">
                  <a:pos x="1" y="13"/>
                </a:cxn>
              </a:cxnLst>
              <a:rect l="0" t="0" r="r" b="b"/>
              <a:pathLst>
                <a:path w="116" h="55">
                  <a:moveTo>
                    <a:pt x="1" y="13"/>
                  </a:moveTo>
                  <a:lnTo>
                    <a:pt x="3" y="19"/>
                  </a:lnTo>
                  <a:lnTo>
                    <a:pt x="9" y="23"/>
                  </a:lnTo>
                  <a:lnTo>
                    <a:pt x="17" y="29"/>
                  </a:lnTo>
                  <a:lnTo>
                    <a:pt x="22" y="34"/>
                  </a:lnTo>
                  <a:lnTo>
                    <a:pt x="34" y="40"/>
                  </a:lnTo>
                  <a:lnTo>
                    <a:pt x="43" y="44"/>
                  </a:lnTo>
                  <a:lnTo>
                    <a:pt x="55" y="44"/>
                  </a:lnTo>
                  <a:lnTo>
                    <a:pt x="64" y="40"/>
                  </a:lnTo>
                  <a:lnTo>
                    <a:pt x="76" y="34"/>
                  </a:lnTo>
                  <a:lnTo>
                    <a:pt x="85" y="29"/>
                  </a:lnTo>
                  <a:lnTo>
                    <a:pt x="97" y="21"/>
                  </a:lnTo>
                  <a:lnTo>
                    <a:pt x="102" y="13"/>
                  </a:lnTo>
                  <a:lnTo>
                    <a:pt x="108" y="6"/>
                  </a:lnTo>
                  <a:lnTo>
                    <a:pt x="112" y="2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8"/>
                  </a:lnTo>
                  <a:lnTo>
                    <a:pt x="114" y="15"/>
                  </a:lnTo>
                  <a:lnTo>
                    <a:pt x="108" y="29"/>
                  </a:lnTo>
                  <a:lnTo>
                    <a:pt x="98" y="38"/>
                  </a:lnTo>
                  <a:lnTo>
                    <a:pt x="95" y="46"/>
                  </a:lnTo>
                  <a:lnTo>
                    <a:pt x="89" y="50"/>
                  </a:lnTo>
                  <a:lnTo>
                    <a:pt x="85" y="51"/>
                  </a:lnTo>
                  <a:lnTo>
                    <a:pt x="77" y="53"/>
                  </a:lnTo>
                  <a:lnTo>
                    <a:pt x="68" y="55"/>
                  </a:lnTo>
                  <a:lnTo>
                    <a:pt x="60" y="55"/>
                  </a:lnTo>
                  <a:lnTo>
                    <a:pt x="55" y="55"/>
                  </a:lnTo>
                  <a:lnTo>
                    <a:pt x="49" y="53"/>
                  </a:lnTo>
                  <a:lnTo>
                    <a:pt x="43" y="53"/>
                  </a:lnTo>
                  <a:lnTo>
                    <a:pt x="34" y="48"/>
                  </a:lnTo>
                  <a:lnTo>
                    <a:pt x="26" y="44"/>
                  </a:lnTo>
                  <a:lnTo>
                    <a:pt x="19" y="38"/>
                  </a:lnTo>
                  <a:lnTo>
                    <a:pt x="13" y="34"/>
                  </a:lnTo>
                  <a:lnTo>
                    <a:pt x="5" y="29"/>
                  </a:lnTo>
                  <a:lnTo>
                    <a:pt x="0" y="23"/>
                  </a:ln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937"/>
            <p:cNvSpPr>
              <a:spLocks/>
            </p:cNvSpPr>
            <p:nvPr/>
          </p:nvSpPr>
          <p:spPr bwMode="auto">
            <a:xfrm>
              <a:off x="1459975" y="4549776"/>
              <a:ext cx="85725" cy="182563"/>
            </a:xfrm>
            <a:custGeom>
              <a:avLst/>
              <a:gdLst/>
              <a:ahLst/>
              <a:cxnLst>
                <a:cxn ang="0">
                  <a:pos x="13" y="19"/>
                </a:cxn>
                <a:cxn ang="0">
                  <a:pos x="23" y="25"/>
                </a:cxn>
                <a:cxn ang="0">
                  <a:pos x="30" y="38"/>
                </a:cxn>
                <a:cxn ang="0">
                  <a:pos x="38" y="53"/>
                </a:cxn>
                <a:cxn ang="0">
                  <a:pos x="48" y="68"/>
                </a:cxn>
                <a:cxn ang="0">
                  <a:pos x="59" y="84"/>
                </a:cxn>
                <a:cxn ang="0">
                  <a:pos x="70" y="97"/>
                </a:cxn>
                <a:cxn ang="0">
                  <a:pos x="84" y="106"/>
                </a:cxn>
                <a:cxn ang="0">
                  <a:pos x="97" y="154"/>
                </a:cxn>
                <a:cxn ang="0">
                  <a:pos x="86" y="160"/>
                </a:cxn>
                <a:cxn ang="0">
                  <a:pos x="65" y="175"/>
                </a:cxn>
                <a:cxn ang="0">
                  <a:pos x="49" y="184"/>
                </a:cxn>
                <a:cxn ang="0">
                  <a:pos x="36" y="198"/>
                </a:cxn>
                <a:cxn ang="0">
                  <a:pos x="23" y="209"/>
                </a:cxn>
                <a:cxn ang="0">
                  <a:pos x="13" y="222"/>
                </a:cxn>
                <a:cxn ang="0">
                  <a:pos x="23" y="224"/>
                </a:cxn>
                <a:cxn ang="0">
                  <a:pos x="34" y="213"/>
                </a:cxn>
                <a:cxn ang="0">
                  <a:pos x="46" y="203"/>
                </a:cxn>
                <a:cxn ang="0">
                  <a:pos x="61" y="190"/>
                </a:cxn>
                <a:cxn ang="0">
                  <a:pos x="74" y="179"/>
                </a:cxn>
                <a:cxn ang="0">
                  <a:pos x="89" y="169"/>
                </a:cxn>
                <a:cxn ang="0">
                  <a:pos x="101" y="164"/>
                </a:cxn>
                <a:cxn ang="0">
                  <a:pos x="105" y="108"/>
                </a:cxn>
                <a:cxn ang="0">
                  <a:pos x="93" y="99"/>
                </a:cxn>
                <a:cxn ang="0">
                  <a:pos x="70" y="78"/>
                </a:cxn>
                <a:cxn ang="0">
                  <a:pos x="57" y="63"/>
                </a:cxn>
                <a:cxn ang="0">
                  <a:pos x="46" y="49"/>
                </a:cxn>
                <a:cxn ang="0">
                  <a:pos x="36" y="34"/>
                </a:cxn>
                <a:cxn ang="0">
                  <a:pos x="34" y="19"/>
                </a:cxn>
                <a:cxn ang="0">
                  <a:pos x="36" y="11"/>
                </a:cxn>
                <a:cxn ang="0">
                  <a:pos x="17" y="9"/>
                </a:cxn>
                <a:cxn ang="0">
                  <a:pos x="9" y="2"/>
                </a:cxn>
                <a:cxn ang="0">
                  <a:pos x="0" y="9"/>
                </a:cxn>
              </a:cxnLst>
              <a:rect l="0" t="0" r="r" b="b"/>
              <a:pathLst>
                <a:path w="106" h="228">
                  <a:moveTo>
                    <a:pt x="0" y="9"/>
                  </a:moveTo>
                  <a:lnTo>
                    <a:pt x="13" y="19"/>
                  </a:lnTo>
                  <a:lnTo>
                    <a:pt x="23" y="23"/>
                  </a:lnTo>
                  <a:lnTo>
                    <a:pt x="23" y="25"/>
                  </a:lnTo>
                  <a:lnTo>
                    <a:pt x="29" y="34"/>
                  </a:lnTo>
                  <a:lnTo>
                    <a:pt x="30" y="38"/>
                  </a:lnTo>
                  <a:lnTo>
                    <a:pt x="34" y="46"/>
                  </a:lnTo>
                  <a:lnTo>
                    <a:pt x="38" y="53"/>
                  </a:lnTo>
                  <a:lnTo>
                    <a:pt x="44" y="63"/>
                  </a:lnTo>
                  <a:lnTo>
                    <a:pt x="48" y="68"/>
                  </a:lnTo>
                  <a:lnTo>
                    <a:pt x="53" y="76"/>
                  </a:lnTo>
                  <a:lnTo>
                    <a:pt x="59" y="84"/>
                  </a:lnTo>
                  <a:lnTo>
                    <a:pt x="65" y="91"/>
                  </a:lnTo>
                  <a:lnTo>
                    <a:pt x="70" y="97"/>
                  </a:lnTo>
                  <a:lnTo>
                    <a:pt x="78" y="103"/>
                  </a:lnTo>
                  <a:lnTo>
                    <a:pt x="84" y="106"/>
                  </a:lnTo>
                  <a:lnTo>
                    <a:pt x="91" y="110"/>
                  </a:lnTo>
                  <a:lnTo>
                    <a:pt x="97" y="154"/>
                  </a:lnTo>
                  <a:lnTo>
                    <a:pt x="93" y="154"/>
                  </a:lnTo>
                  <a:lnTo>
                    <a:pt x="86" y="160"/>
                  </a:lnTo>
                  <a:lnTo>
                    <a:pt x="76" y="165"/>
                  </a:lnTo>
                  <a:lnTo>
                    <a:pt x="65" y="175"/>
                  </a:lnTo>
                  <a:lnTo>
                    <a:pt x="57" y="179"/>
                  </a:lnTo>
                  <a:lnTo>
                    <a:pt x="49" y="184"/>
                  </a:lnTo>
                  <a:lnTo>
                    <a:pt x="44" y="190"/>
                  </a:lnTo>
                  <a:lnTo>
                    <a:pt x="36" y="198"/>
                  </a:lnTo>
                  <a:lnTo>
                    <a:pt x="29" y="203"/>
                  </a:lnTo>
                  <a:lnTo>
                    <a:pt x="23" y="209"/>
                  </a:lnTo>
                  <a:lnTo>
                    <a:pt x="17" y="215"/>
                  </a:lnTo>
                  <a:lnTo>
                    <a:pt x="13" y="222"/>
                  </a:lnTo>
                  <a:lnTo>
                    <a:pt x="21" y="228"/>
                  </a:lnTo>
                  <a:lnTo>
                    <a:pt x="23" y="224"/>
                  </a:lnTo>
                  <a:lnTo>
                    <a:pt x="30" y="219"/>
                  </a:lnTo>
                  <a:lnTo>
                    <a:pt x="34" y="213"/>
                  </a:lnTo>
                  <a:lnTo>
                    <a:pt x="40" y="209"/>
                  </a:lnTo>
                  <a:lnTo>
                    <a:pt x="46" y="203"/>
                  </a:lnTo>
                  <a:lnTo>
                    <a:pt x="53" y="198"/>
                  </a:lnTo>
                  <a:lnTo>
                    <a:pt x="61" y="190"/>
                  </a:lnTo>
                  <a:lnTo>
                    <a:pt x="67" y="184"/>
                  </a:lnTo>
                  <a:lnTo>
                    <a:pt x="74" y="179"/>
                  </a:lnTo>
                  <a:lnTo>
                    <a:pt x="82" y="175"/>
                  </a:lnTo>
                  <a:lnTo>
                    <a:pt x="89" y="169"/>
                  </a:lnTo>
                  <a:lnTo>
                    <a:pt x="95" y="165"/>
                  </a:lnTo>
                  <a:lnTo>
                    <a:pt x="101" y="164"/>
                  </a:lnTo>
                  <a:lnTo>
                    <a:pt x="106" y="164"/>
                  </a:lnTo>
                  <a:lnTo>
                    <a:pt x="105" y="108"/>
                  </a:lnTo>
                  <a:lnTo>
                    <a:pt x="101" y="105"/>
                  </a:lnTo>
                  <a:lnTo>
                    <a:pt x="93" y="99"/>
                  </a:lnTo>
                  <a:lnTo>
                    <a:pt x="82" y="89"/>
                  </a:lnTo>
                  <a:lnTo>
                    <a:pt x="70" y="78"/>
                  </a:lnTo>
                  <a:lnTo>
                    <a:pt x="63" y="70"/>
                  </a:lnTo>
                  <a:lnTo>
                    <a:pt x="57" y="63"/>
                  </a:lnTo>
                  <a:lnTo>
                    <a:pt x="49" y="55"/>
                  </a:lnTo>
                  <a:lnTo>
                    <a:pt x="46" y="49"/>
                  </a:lnTo>
                  <a:lnTo>
                    <a:pt x="40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4" y="19"/>
                  </a:lnTo>
                  <a:lnTo>
                    <a:pt x="42" y="9"/>
                  </a:lnTo>
                  <a:lnTo>
                    <a:pt x="36" y="11"/>
                  </a:lnTo>
                  <a:lnTo>
                    <a:pt x="25" y="13"/>
                  </a:lnTo>
                  <a:lnTo>
                    <a:pt x="17" y="9"/>
                  </a:lnTo>
                  <a:lnTo>
                    <a:pt x="11" y="6"/>
                  </a:lnTo>
                  <a:lnTo>
                    <a:pt x="9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938"/>
            <p:cNvSpPr>
              <a:spLocks/>
            </p:cNvSpPr>
            <p:nvPr/>
          </p:nvSpPr>
          <p:spPr bwMode="auto">
            <a:xfrm>
              <a:off x="1552050" y="4257676"/>
              <a:ext cx="171450" cy="439738"/>
            </a:xfrm>
            <a:custGeom>
              <a:avLst/>
              <a:gdLst/>
              <a:ahLst/>
              <a:cxnLst>
                <a:cxn ang="0">
                  <a:pos x="162" y="80"/>
                </a:cxn>
                <a:cxn ang="0">
                  <a:pos x="179" y="65"/>
                </a:cxn>
                <a:cxn ang="0">
                  <a:pos x="192" y="51"/>
                </a:cxn>
                <a:cxn ang="0">
                  <a:pos x="200" y="32"/>
                </a:cxn>
                <a:cxn ang="0">
                  <a:pos x="203" y="17"/>
                </a:cxn>
                <a:cxn ang="0">
                  <a:pos x="203" y="2"/>
                </a:cxn>
                <a:cxn ang="0">
                  <a:pos x="205" y="2"/>
                </a:cxn>
                <a:cxn ang="0">
                  <a:pos x="213" y="19"/>
                </a:cxn>
                <a:cxn ang="0">
                  <a:pos x="215" y="34"/>
                </a:cxn>
                <a:cxn ang="0">
                  <a:pos x="207" y="49"/>
                </a:cxn>
                <a:cxn ang="0">
                  <a:pos x="198" y="65"/>
                </a:cxn>
                <a:cxn ang="0">
                  <a:pos x="186" y="80"/>
                </a:cxn>
                <a:cxn ang="0">
                  <a:pos x="184" y="88"/>
                </a:cxn>
                <a:cxn ang="0">
                  <a:pos x="186" y="99"/>
                </a:cxn>
                <a:cxn ang="0">
                  <a:pos x="190" y="120"/>
                </a:cxn>
                <a:cxn ang="0">
                  <a:pos x="194" y="146"/>
                </a:cxn>
                <a:cxn ang="0">
                  <a:pos x="194" y="177"/>
                </a:cxn>
                <a:cxn ang="0">
                  <a:pos x="192" y="217"/>
                </a:cxn>
                <a:cxn ang="0">
                  <a:pos x="184" y="257"/>
                </a:cxn>
                <a:cxn ang="0">
                  <a:pos x="175" y="304"/>
                </a:cxn>
                <a:cxn ang="0">
                  <a:pos x="158" y="348"/>
                </a:cxn>
                <a:cxn ang="0">
                  <a:pos x="143" y="384"/>
                </a:cxn>
                <a:cxn ang="0">
                  <a:pos x="125" y="413"/>
                </a:cxn>
                <a:cxn ang="0">
                  <a:pos x="112" y="437"/>
                </a:cxn>
                <a:cxn ang="0">
                  <a:pos x="99" y="455"/>
                </a:cxn>
                <a:cxn ang="0">
                  <a:pos x="89" y="468"/>
                </a:cxn>
                <a:cxn ang="0">
                  <a:pos x="80" y="477"/>
                </a:cxn>
                <a:cxn ang="0">
                  <a:pos x="87" y="553"/>
                </a:cxn>
                <a:cxn ang="0">
                  <a:pos x="82" y="548"/>
                </a:cxn>
                <a:cxn ang="0">
                  <a:pos x="74" y="531"/>
                </a:cxn>
                <a:cxn ang="0">
                  <a:pos x="68" y="513"/>
                </a:cxn>
                <a:cxn ang="0">
                  <a:pos x="67" y="498"/>
                </a:cxn>
                <a:cxn ang="0">
                  <a:pos x="67" y="487"/>
                </a:cxn>
                <a:cxn ang="0">
                  <a:pos x="59" y="489"/>
                </a:cxn>
                <a:cxn ang="0">
                  <a:pos x="44" y="493"/>
                </a:cxn>
                <a:cxn ang="0">
                  <a:pos x="23" y="493"/>
                </a:cxn>
                <a:cxn ang="0">
                  <a:pos x="2" y="493"/>
                </a:cxn>
                <a:cxn ang="0">
                  <a:pos x="0" y="487"/>
                </a:cxn>
                <a:cxn ang="0">
                  <a:pos x="4" y="483"/>
                </a:cxn>
                <a:cxn ang="0">
                  <a:pos x="13" y="483"/>
                </a:cxn>
                <a:cxn ang="0">
                  <a:pos x="32" y="483"/>
                </a:cxn>
                <a:cxn ang="0">
                  <a:pos x="53" y="479"/>
                </a:cxn>
                <a:cxn ang="0">
                  <a:pos x="76" y="466"/>
                </a:cxn>
                <a:cxn ang="0">
                  <a:pos x="86" y="453"/>
                </a:cxn>
                <a:cxn ang="0">
                  <a:pos x="99" y="437"/>
                </a:cxn>
                <a:cxn ang="0">
                  <a:pos x="110" y="418"/>
                </a:cxn>
                <a:cxn ang="0">
                  <a:pos x="124" y="397"/>
                </a:cxn>
                <a:cxn ang="0">
                  <a:pos x="135" y="373"/>
                </a:cxn>
                <a:cxn ang="0">
                  <a:pos x="146" y="344"/>
                </a:cxn>
                <a:cxn ang="0">
                  <a:pos x="156" y="318"/>
                </a:cxn>
                <a:cxn ang="0">
                  <a:pos x="164" y="287"/>
                </a:cxn>
                <a:cxn ang="0">
                  <a:pos x="169" y="255"/>
                </a:cxn>
                <a:cxn ang="0">
                  <a:pos x="173" y="226"/>
                </a:cxn>
                <a:cxn ang="0">
                  <a:pos x="175" y="198"/>
                </a:cxn>
                <a:cxn ang="0">
                  <a:pos x="179" y="171"/>
                </a:cxn>
                <a:cxn ang="0">
                  <a:pos x="179" y="145"/>
                </a:cxn>
                <a:cxn ang="0">
                  <a:pos x="179" y="124"/>
                </a:cxn>
                <a:cxn ang="0">
                  <a:pos x="177" y="105"/>
                </a:cxn>
                <a:cxn ang="0">
                  <a:pos x="175" y="89"/>
                </a:cxn>
                <a:cxn ang="0">
                  <a:pos x="160" y="93"/>
                </a:cxn>
                <a:cxn ang="0">
                  <a:pos x="156" y="84"/>
                </a:cxn>
              </a:cxnLst>
              <a:rect l="0" t="0" r="r" b="b"/>
              <a:pathLst>
                <a:path w="215" h="553">
                  <a:moveTo>
                    <a:pt x="156" y="84"/>
                  </a:moveTo>
                  <a:lnTo>
                    <a:pt x="162" y="80"/>
                  </a:lnTo>
                  <a:lnTo>
                    <a:pt x="173" y="72"/>
                  </a:lnTo>
                  <a:lnTo>
                    <a:pt x="179" y="65"/>
                  </a:lnTo>
                  <a:lnTo>
                    <a:pt x="186" y="59"/>
                  </a:lnTo>
                  <a:lnTo>
                    <a:pt x="192" y="51"/>
                  </a:lnTo>
                  <a:lnTo>
                    <a:pt x="196" y="44"/>
                  </a:lnTo>
                  <a:lnTo>
                    <a:pt x="200" y="32"/>
                  </a:lnTo>
                  <a:lnTo>
                    <a:pt x="202" y="25"/>
                  </a:lnTo>
                  <a:lnTo>
                    <a:pt x="203" y="17"/>
                  </a:lnTo>
                  <a:lnTo>
                    <a:pt x="203" y="10"/>
                  </a:lnTo>
                  <a:lnTo>
                    <a:pt x="203" y="2"/>
                  </a:lnTo>
                  <a:lnTo>
                    <a:pt x="203" y="0"/>
                  </a:lnTo>
                  <a:lnTo>
                    <a:pt x="205" y="2"/>
                  </a:lnTo>
                  <a:lnTo>
                    <a:pt x="211" y="13"/>
                  </a:lnTo>
                  <a:lnTo>
                    <a:pt x="213" y="19"/>
                  </a:lnTo>
                  <a:lnTo>
                    <a:pt x="215" y="27"/>
                  </a:lnTo>
                  <a:lnTo>
                    <a:pt x="215" y="34"/>
                  </a:lnTo>
                  <a:lnTo>
                    <a:pt x="213" y="44"/>
                  </a:lnTo>
                  <a:lnTo>
                    <a:pt x="207" y="49"/>
                  </a:lnTo>
                  <a:lnTo>
                    <a:pt x="203" y="59"/>
                  </a:lnTo>
                  <a:lnTo>
                    <a:pt x="198" y="65"/>
                  </a:lnTo>
                  <a:lnTo>
                    <a:pt x="194" y="72"/>
                  </a:lnTo>
                  <a:lnTo>
                    <a:pt x="186" y="80"/>
                  </a:lnTo>
                  <a:lnTo>
                    <a:pt x="184" y="84"/>
                  </a:lnTo>
                  <a:lnTo>
                    <a:pt x="184" y="88"/>
                  </a:lnTo>
                  <a:lnTo>
                    <a:pt x="184" y="91"/>
                  </a:lnTo>
                  <a:lnTo>
                    <a:pt x="186" y="99"/>
                  </a:lnTo>
                  <a:lnTo>
                    <a:pt x="188" y="108"/>
                  </a:lnTo>
                  <a:lnTo>
                    <a:pt x="190" y="120"/>
                  </a:lnTo>
                  <a:lnTo>
                    <a:pt x="192" y="131"/>
                  </a:lnTo>
                  <a:lnTo>
                    <a:pt x="194" y="146"/>
                  </a:lnTo>
                  <a:lnTo>
                    <a:pt x="194" y="160"/>
                  </a:lnTo>
                  <a:lnTo>
                    <a:pt x="194" y="177"/>
                  </a:lnTo>
                  <a:lnTo>
                    <a:pt x="194" y="194"/>
                  </a:lnTo>
                  <a:lnTo>
                    <a:pt x="192" y="217"/>
                  </a:lnTo>
                  <a:lnTo>
                    <a:pt x="188" y="236"/>
                  </a:lnTo>
                  <a:lnTo>
                    <a:pt x="184" y="257"/>
                  </a:lnTo>
                  <a:lnTo>
                    <a:pt x="181" y="280"/>
                  </a:lnTo>
                  <a:lnTo>
                    <a:pt x="175" y="304"/>
                  </a:lnTo>
                  <a:lnTo>
                    <a:pt x="165" y="325"/>
                  </a:lnTo>
                  <a:lnTo>
                    <a:pt x="158" y="348"/>
                  </a:lnTo>
                  <a:lnTo>
                    <a:pt x="150" y="365"/>
                  </a:lnTo>
                  <a:lnTo>
                    <a:pt x="143" y="384"/>
                  </a:lnTo>
                  <a:lnTo>
                    <a:pt x="135" y="399"/>
                  </a:lnTo>
                  <a:lnTo>
                    <a:pt x="125" y="413"/>
                  </a:lnTo>
                  <a:lnTo>
                    <a:pt x="120" y="426"/>
                  </a:lnTo>
                  <a:lnTo>
                    <a:pt x="112" y="437"/>
                  </a:lnTo>
                  <a:lnTo>
                    <a:pt x="105" y="447"/>
                  </a:lnTo>
                  <a:lnTo>
                    <a:pt x="99" y="455"/>
                  </a:lnTo>
                  <a:lnTo>
                    <a:pt x="93" y="460"/>
                  </a:lnTo>
                  <a:lnTo>
                    <a:pt x="89" y="468"/>
                  </a:lnTo>
                  <a:lnTo>
                    <a:pt x="82" y="474"/>
                  </a:lnTo>
                  <a:lnTo>
                    <a:pt x="80" y="477"/>
                  </a:lnTo>
                  <a:lnTo>
                    <a:pt x="89" y="553"/>
                  </a:lnTo>
                  <a:lnTo>
                    <a:pt x="87" y="553"/>
                  </a:lnTo>
                  <a:lnTo>
                    <a:pt x="86" y="552"/>
                  </a:lnTo>
                  <a:lnTo>
                    <a:pt x="82" y="548"/>
                  </a:lnTo>
                  <a:lnTo>
                    <a:pt x="76" y="538"/>
                  </a:lnTo>
                  <a:lnTo>
                    <a:pt x="74" y="531"/>
                  </a:lnTo>
                  <a:lnTo>
                    <a:pt x="70" y="523"/>
                  </a:lnTo>
                  <a:lnTo>
                    <a:pt x="68" y="513"/>
                  </a:lnTo>
                  <a:lnTo>
                    <a:pt x="68" y="506"/>
                  </a:lnTo>
                  <a:lnTo>
                    <a:pt x="67" y="498"/>
                  </a:lnTo>
                  <a:lnTo>
                    <a:pt x="67" y="493"/>
                  </a:lnTo>
                  <a:lnTo>
                    <a:pt x="67" y="487"/>
                  </a:lnTo>
                  <a:lnTo>
                    <a:pt x="65" y="487"/>
                  </a:lnTo>
                  <a:lnTo>
                    <a:pt x="59" y="489"/>
                  </a:lnTo>
                  <a:lnTo>
                    <a:pt x="51" y="489"/>
                  </a:lnTo>
                  <a:lnTo>
                    <a:pt x="44" y="493"/>
                  </a:lnTo>
                  <a:lnTo>
                    <a:pt x="32" y="493"/>
                  </a:lnTo>
                  <a:lnTo>
                    <a:pt x="23" y="493"/>
                  </a:lnTo>
                  <a:lnTo>
                    <a:pt x="11" y="493"/>
                  </a:lnTo>
                  <a:lnTo>
                    <a:pt x="2" y="493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0" y="483"/>
                  </a:lnTo>
                  <a:lnTo>
                    <a:pt x="4" y="483"/>
                  </a:lnTo>
                  <a:lnTo>
                    <a:pt x="6" y="483"/>
                  </a:lnTo>
                  <a:lnTo>
                    <a:pt x="13" y="483"/>
                  </a:lnTo>
                  <a:lnTo>
                    <a:pt x="23" y="483"/>
                  </a:lnTo>
                  <a:lnTo>
                    <a:pt x="32" y="483"/>
                  </a:lnTo>
                  <a:lnTo>
                    <a:pt x="44" y="483"/>
                  </a:lnTo>
                  <a:lnTo>
                    <a:pt x="53" y="479"/>
                  </a:lnTo>
                  <a:lnTo>
                    <a:pt x="65" y="474"/>
                  </a:lnTo>
                  <a:lnTo>
                    <a:pt x="76" y="466"/>
                  </a:lnTo>
                  <a:lnTo>
                    <a:pt x="80" y="458"/>
                  </a:lnTo>
                  <a:lnTo>
                    <a:pt x="86" y="453"/>
                  </a:lnTo>
                  <a:lnTo>
                    <a:pt x="91" y="445"/>
                  </a:lnTo>
                  <a:lnTo>
                    <a:pt x="99" y="437"/>
                  </a:lnTo>
                  <a:lnTo>
                    <a:pt x="105" y="428"/>
                  </a:lnTo>
                  <a:lnTo>
                    <a:pt x="110" y="418"/>
                  </a:lnTo>
                  <a:lnTo>
                    <a:pt x="116" y="407"/>
                  </a:lnTo>
                  <a:lnTo>
                    <a:pt x="124" y="397"/>
                  </a:lnTo>
                  <a:lnTo>
                    <a:pt x="129" y="384"/>
                  </a:lnTo>
                  <a:lnTo>
                    <a:pt x="135" y="373"/>
                  </a:lnTo>
                  <a:lnTo>
                    <a:pt x="141" y="358"/>
                  </a:lnTo>
                  <a:lnTo>
                    <a:pt x="146" y="344"/>
                  </a:lnTo>
                  <a:lnTo>
                    <a:pt x="150" y="331"/>
                  </a:lnTo>
                  <a:lnTo>
                    <a:pt x="156" y="318"/>
                  </a:lnTo>
                  <a:lnTo>
                    <a:pt x="160" y="302"/>
                  </a:lnTo>
                  <a:lnTo>
                    <a:pt x="164" y="287"/>
                  </a:lnTo>
                  <a:lnTo>
                    <a:pt x="165" y="272"/>
                  </a:lnTo>
                  <a:lnTo>
                    <a:pt x="169" y="255"/>
                  </a:lnTo>
                  <a:lnTo>
                    <a:pt x="171" y="242"/>
                  </a:lnTo>
                  <a:lnTo>
                    <a:pt x="173" y="226"/>
                  </a:lnTo>
                  <a:lnTo>
                    <a:pt x="175" y="213"/>
                  </a:lnTo>
                  <a:lnTo>
                    <a:pt x="175" y="198"/>
                  </a:lnTo>
                  <a:lnTo>
                    <a:pt x="177" y="184"/>
                  </a:lnTo>
                  <a:lnTo>
                    <a:pt x="179" y="171"/>
                  </a:lnTo>
                  <a:lnTo>
                    <a:pt x="179" y="158"/>
                  </a:lnTo>
                  <a:lnTo>
                    <a:pt x="179" y="145"/>
                  </a:lnTo>
                  <a:lnTo>
                    <a:pt x="179" y="135"/>
                  </a:lnTo>
                  <a:lnTo>
                    <a:pt x="179" y="124"/>
                  </a:lnTo>
                  <a:lnTo>
                    <a:pt x="179" y="114"/>
                  </a:lnTo>
                  <a:lnTo>
                    <a:pt x="177" y="105"/>
                  </a:lnTo>
                  <a:lnTo>
                    <a:pt x="175" y="97"/>
                  </a:lnTo>
                  <a:lnTo>
                    <a:pt x="175" y="89"/>
                  </a:lnTo>
                  <a:lnTo>
                    <a:pt x="169" y="91"/>
                  </a:lnTo>
                  <a:lnTo>
                    <a:pt x="160" y="93"/>
                  </a:lnTo>
                  <a:lnTo>
                    <a:pt x="154" y="88"/>
                  </a:lnTo>
                  <a:lnTo>
                    <a:pt x="156" y="84"/>
                  </a:lnTo>
                  <a:lnTo>
                    <a:pt x="156" y="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939"/>
            <p:cNvSpPr>
              <a:spLocks/>
            </p:cNvSpPr>
            <p:nvPr/>
          </p:nvSpPr>
          <p:spPr bwMode="auto">
            <a:xfrm>
              <a:off x="1644125" y="4502151"/>
              <a:ext cx="107950" cy="1079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50" y="46"/>
                </a:cxn>
                <a:cxn ang="0">
                  <a:pos x="59" y="50"/>
                </a:cxn>
                <a:cxn ang="0">
                  <a:pos x="74" y="50"/>
                </a:cxn>
                <a:cxn ang="0">
                  <a:pos x="91" y="48"/>
                </a:cxn>
                <a:cxn ang="0">
                  <a:pos x="105" y="44"/>
                </a:cxn>
                <a:cxn ang="0">
                  <a:pos x="114" y="36"/>
                </a:cxn>
                <a:cxn ang="0">
                  <a:pos x="114" y="21"/>
                </a:cxn>
                <a:cxn ang="0">
                  <a:pos x="99" y="10"/>
                </a:cxn>
                <a:cxn ang="0">
                  <a:pos x="95" y="6"/>
                </a:cxn>
                <a:cxn ang="0">
                  <a:pos x="101" y="0"/>
                </a:cxn>
                <a:cxn ang="0">
                  <a:pos x="110" y="4"/>
                </a:cxn>
                <a:cxn ang="0">
                  <a:pos x="122" y="15"/>
                </a:cxn>
                <a:cxn ang="0">
                  <a:pos x="135" y="32"/>
                </a:cxn>
                <a:cxn ang="0">
                  <a:pos x="137" y="51"/>
                </a:cxn>
                <a:cxn ang="0">
                  <a:pos x="135" y="65"/>
                </a:cxn>
                <a:cxn ang="0">
                  <a:pos x="129" y="80"/>
                </a:cxn>
                <a:cxn ang="0">
                  <a:pos x="120" y="93"/>
                </a:cxn>
                <a:cxn ang="0">
                  <a:pos x="103" y="110"/>
                </a:cxn>
                <a:cxn ang="0">
                  <a:pos x="86" y="122"/>
                </a:cxn>
                <a:cxn ang="0">
                  <a:pos x="72" y="128"/>
                </a:cxn>
                <a:cxn ang="0">
                  <a:pos x="57" y="133"/>
                </a:cxn>
                <a:cxn ang="0">
                  <a:pos x="40" y="135"/>
                </a:cxn>
                <a:cxn ang="0">
                  <a:pos x="25" y="129"/>
                </a:cxn>
                <a:cxn ang="0">
                  <a:pos x="10" y="124"/>
                </a:cxn>
                <a:cxn ang="0">
                  <a:pos x="0" y="120"/>
                </a:cxn>
                <a:cxn ang="0">
                  <a:pos x="10" y="112"/>
                </a:cxn>
                <a:cxn ang="0">
                  <a:pos x="21" y="120"/>
                </a:cxn>
                <a:cxn ang="0">
                  <a:pos x="34" y="126"/>
                </a:cxn>
                <a:cxn ang="0">
                  <a:pos x="50" y="126"/>
                </a:cxn>
                <a:cxn ang="0">
                  <a:pos x="63" y="118"/>
                </a:cxn>
                <a:cxn ang="0">
                  <a:pos x="80" y="110"/>
                </a:cxn>
                <a:cxn ang="0">
                  <a:pos x="93" y="101"/>
                </a:cxn>
                <a:cxn ang="0">
                  <a:pos x="105" y="93"/>
                </a:cxn>
                <a:cxn ang="0">
                  <a:pos x="120" y="70"/>
                </a:cxn>
                <a:cxn ang="0">
                  <a:pos x="126" y="59"/>
                </a:cxn>
                <a:cxn ang="0">
                  <a:pos x="120" y="46"/>
                </a:cxn>
                <a:cxn ang="0">
                  <a:pos x="114" y="55"/>
                </a:cxn>
                <a:cxn ang="0">
                  <a:pos x="99" y="74"/>
                </a:cxn>
                <a:cxn ang="0">
                  <a:pos x="88" y="80"/>
                </a:cxn>
                <a:cxn ang="0">
                  <a:pos x="82" y="84"/>
                </a:cxn>
                <a:cxn ang="0">
                  <a:pos x="80" y="84"/>
                </a:cxn>
                <a:cxn ang="0">
                  <a:pos x="76" y="74"/>
                </a:cxn>
                <a:cxn ang="0">
                  <a:pos x="88" y="69"/>
                </a:cxn>
                <a:cxn ang="0">
                  <a:pos x="103" y="57"/>
                </a:cxn>
                <a:cxn ang="0">
                  <a:pos x="88" y="59"/>
                </a:cxn>
                <a:cxn ang="0">
                  <a:pos x="74" y="61"/>
                </a:cxn>
                <a:cxn ang="0">
                  <a:pos x="65" y="61"/>
                </a:cxn>
                <a:cxn ang="0">
                  <a:pos x="46" y="55"/>
                </a:cxn>
                <a:cxn ang="0">
                  <a:pos x="36" y="51"/>
                </a:cxn>
                <a:cxn ang="0">
                  <a:pos x="44" y="34"/>
                </a:cxn>
              </a:cxnLst>
              <a:rect l="0" t="0" r="r" b="b"/>
              <a:pathLst>
                <a:path w="137" h="135">
                  <a:moveTo>
                    <a:pt x="44" y="34"/>
                  </a:moveTo>
                  <a:lnTo>
                    <a:pt x="44" y="36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5" y="50"/>
                  </a:lnTo>
                  <a:lnTo>
                    <a:pt x="59" y="50"/>
                  </a:lnTo>
                  <a:lnTo>
                    <a:pt x="67" y="51"/>
                  </a:lnTo>
                  <a:lnTo>
                    <a:pt x="74" y="50"/>
                  </a:lnTo>
                  <a:lnTo>
                    <a:pt x="82" y="50"/>
                  </a:lnTo>
                  <a:lnTo>
                    <a:pt x="91" y="48"/>
                  </a:lnTo>
                  <a:lnTo>
                    <a:pt x="99" y="46"/>
                  </a:lnTo>
                  <a:lnTo>
                    <a:pt x="105" y="44"/>
                  </a:lnTo>
                  <a:lnTo>
                    <a:pt x="112" y="40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14" y="21"/>
                  </a:lnTo>
                  <a:lnTo>
                    <a:pt x="107" y="15"/>
                  </a:lnTo>
                  <a:lnTo>
                    <a:pt x="99" y="10"/>
                  </a:lnTo>
                  <a:lnTo>
                    <a:pt x="95" y="8"/>
                  </a:lnTo>
                  <a:lnTo>
                    <a:pt x="95" y="6"/>
                  </a:lnTo>
                  <a:lnTo>
                    <a:pt x="97" y="4"/>
                  </a:lnTo>
                  <a:lnTo>
                    <a:pt x="101" y="0"/>
                  </a:lnTo>
                  <a:lnTo>
                    <a:pt x="107" y="2"/>
                  </a:lnTo>
                  <a:lnTo>
                    <a:pt x="110" y="4"/>
                  </a:lnTo>
                  <a:lnTo>
                    <a:pt x="116" y="10"/>
                  </a:lnTo>
                  <a:lnTo>
                    <a:pt x="122" y="15"/>
                  </a:lnTo>
                  <a:lnTo>
                    <a:pt x="129" y="23"/>
                  </a:lnTo>
                  <a:lnTo>
                    <a:pt x="135" y="32"/>
                  </a:lnTo>
                  <a:lnTo>
                    <a:pt x="137" y="44"/>
                  </a:lnTo>
                  <a:lnTo>
                    <a:pt x="137" y="51"/>
                  </a:lnTo>
                  <a:lnTo>
                    <a:pt x="137" y="59"/>
                  </a:lnTo>
                  <a:lnTo>
                    <a:pt x="135" y="65"/>
                  </a:lnTo>
                  <a:lnTo>
                    <a:pt x="135" y="74"/>
                  </a:lnTo>
                  <a:lnTo>
                    <a:pt x="129" y="80"/>
                  </a:lnTo>
                  <a:lnTo>
                    <a:pt x="126" y="86"/>
                  </a:lnTo>
                  <a:lnTo>
                    <a:pt x="120" y="93"/>
                  </a:lnTo>
                  <a:lnTo>
                    <a:pt x="116" y="99"/>
                  </a:lnTo>
                  <a:lnTo>
                    <a:pt x="103" y="110"/>
                  </a:lnTo>
                  <a:lnTo>
                    <a:pt x="91" y="120"/>
                  </a:lnTo>
                  <a:lnTo>
                    <a:pt x="86" y="122"/>
                  </a:lnTo>
                  <a:lnTo>
                    <a:pt x="80" y="126"/>
                  </a:lnTo>
                  <a:lnTo>
                    <a:pt x="72" y="128"/>
                  </a:lnTo>
                  <a:lnTo>
                    <a:pt x="67" y="131"/>
                  </a:lnTo>
                  <a:lnTo>
                    <a:pt x="57" y="133"/>
                  </a:lnTo>
                  <a:lnTo>
                    <a:pt x="50" y="135"/>
                  </a:lnTo>
                  <a:lnTo>
                    <a:pt x="40" y="135"/>
                  </a:lnTo>
                  <a:lnTo>
                    <a:pt x="34" y="133"/>
                  </a:lnTo>
                  <a:lnTo>
                    <a:pt x="25" y="129"/>
                  </a:lnTo>
                  <a:lnTo>
                    <a:pt x="17" y="128"/>
                  </a:lnTo>
                  <a:lnTo>
                    <a:pt x="10" y="124"/>
                  </a:lnTo>
                  <a:lnTo>
                    <a:pt x="6" y="122"/>
                  </a:lnTo>
                  <a:lnTo>
                    <a:pt x="0" y="120"/>
                  </a:lnTo>
                  <a:lnTo>
                    <a:pt x="6" y="110"/>
                  </a:lnTo>
                  <a:lnTo>
                    <a:pt x="10" y="112"/>
                  </a:lnTo>
                  <a:lnTo>
                    <a:pt x="13" y="116"/>
                  </a:lnTo>
                  <a:lnTo>
                    <a:pt x="21" y="120"/>
                  </a:lnTo>
                  <a:lnTo>
                    <a:pt x="27" y="122"/>
                  </a:lnTo>
                  <a:lnTo>
                    <a:pt x="34" y="126"/>
                  </a:lnTo>
                  <a:lnTo>
                    <a:pt x="42" y="126"/>
                  </a:lnTo>
                  <a:lnTo>
                    <a:pt x="50" y="126"/>
                  </a:lnTo>
                  <a:lnTo>
                    <a:pt x="55" y="122"/>
                  </a:lnTo>
                  <a:lnTo>
                    <a:pt x="63" y="118"/>
                  </a:lnTo>
                  <a:lnTo>
                    <a:pt x="70" y="114"/>
                  </a:lnTo>
                  <a:lnTo>
                    <a:pt x="80" y="110"/>
                  </a:lnTo>
                  <a:lnTo>
                    <a:pt x="86" y="107"/>
                  </a:lnTo>
                  <a:lnTo>
                    <a:pt x="93" y="101"/>
                  </a:lnTo>
                  <a:lnTo>
                    <a:pt x="99" y="97"/>
                  </a:lnTo>
                  <a:lnTo>
                    <a:pt x="105" y="93"/>
                  </a:lnTo>
                  <a:lnTo>
                    <a:pt x="112" y="80"/>
                  </a:lnTo>
                  <a:lnTo>
                    <a:pt x="120" y="70"/>
                  </a:lnTo>
                  <a:lnTo>
                    <a:pt x="124" y="61"/>
                  </a:lnTo>
                  <a:lnTo>
                    <a:pt x="126" y="59"/>
                  </a:lnTo>
                  <a:lnTo>
                    <a:pt x="126" y="38"/>
                  </a:lnTo>
                  <a:lnTo>
                    <a:pt x="120" y="46"/>
                  </a:lnTo>
                  <a:lnTo>
                    <a:pt x="118" y="48"/>
                  </a:lnTo>
                  <a:lnTo>
                    <a:pt x="114" y="55"/>
                  </a:lnTo>
                  <a:lnTo>
                    <a:pt x="108" y="65"/>
                  </a:lnTo>
                  <a:lnTo>
                    <a:pt x="99" y="74"/>
                  </a:lnTo>
                  <a:lnTo>
                    <a:pt x="91" y="76"/>
                  </a:lnTo>
                  <a:lnTo>
                    <a:pt x="88" y="80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2" y="86"/>
                  </a:lnTo>
                  <a:lnTo>
                    <a:pt x="80" y="84"/>
                  </a:lnTo>
                  <a:lnTo>
                    <a:pt x="78" y="76"/>
                  </a:lnTo>
                  <a:lnTo>
                    <a:pt x="76" y="74"/>
                  </a:lnTo>
                  <a:lnTo>
                    <a:pt x="80" y="70"/>
                  </a:lnTo>
                  <a:lnTo>
                    <a:pt x="88" y="69"/>
                  </a:lnTo>
                  <a:lnTo>
                    <a:pt x="97" y="63"/>
                  </a:lnTo>
                  <a:lnTo>
                    <a:pt x="103" y="57"/>
                  </a:lnTo>
                  <a:lnTo>
                    <a:pt x="97" y="57"/>
                  </a:lnTo>
                  <a:lnTo>
                    <a:pt x="88" y="59"/>
                  </a:lnTo>
                  <a:lnTo>
                    <a:pt x="80" y="61"/>
                  </a:lnTo>
                  <a:lnTo>
                    <a:pt x="74" y="61"/>
                  </a:lnTo>
                  <a:lnTo>
                    <a:pt x="67" y="61"/>
                  </a:lnTo>
                  <a:lnTo>
                    <a:pt x="65" y="61"/>
                  </a:lnTo>
                  <a:lnTo>
                    <a:pt x="53" y="59"/>
                  </a:lnTo>
                  <a:lnTo>
                    <a:pt x="46" y="55"/>
                  </a:lnTo>
                  <a:lnTo>
                    <a:pt x="40" y="51"/>
                  </a:lnTo>
                  <a:lnTo>
                    <a:pt x="36" y="51"/>
                  </a:lnTo>
                  <a:lnTo>
                    <a:pt x="44" y="34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940"/>
            <p:cNvSpPr>
              <a:spLocks/>
            </p:cNvSpPr>
            <p:nvPr/>
          </p:nvSpPr>
          <p:spPr bwMode="auto">
            <a:xfrm>
              <a:off x="1696512" y="4387851"/>
              <a:ext cx="31750" cy="7620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40" y="1"/>
                </a:cxn>
                <a:cxn ang="0">
                  <a:pos x="38" y="5"/>
                </a:cxn>
                <a:cxn ang="0">
                  <a:pos x="38" y="13"/>
                </a:cxn>
                <a:cxn ang="0">
                  <a:pos x="34" y="19"/>
                </a:cxn>
                <a:cxn ang="0">
                  <a:pos x="30" y="30"/>
                </a:cxn>
                <a:cxn ang="0">
                  <a:pos x="26" y="36"/>
                </a:cxn>
                <a:cxn ang="0">
                  <a:pos x="24" y="43"/>
                </a:cxn>
                <a:cxn ang="0">
                  <a:pos x="21" y="51"/>
                </a:cxn>
                <a:cxn ang="0">
                  <a:pos x="19" y="59"/>
                </a:cxn>
                <a:cxn ang="0">
                  <a:pos x="15" y="64"/>
                </a:cxn>
                <a:cxn ang="0">
                  <a:pos x="11" y="72"/>
                </a:cxn>
                <a:cxn ang="0">
                  <a:pos x="9" y="78"/>
                </a:cxn>
                <a:cxn ang="0">
                  <a:pos x="5" y="85"/>
                </a:cxn>
                <a:cxn ang="0">
                  <a:pos x="3" y="93"/>
                </a:cxn>
                <a:cxn ang="0">
                  <a:pos x="3" y="97"/>
                </a:cxn>
                <a:cxn ang="0">
                  <a:pos x="0" y="68"/>
                </a:cxn>
                <a:cxn ang="0">
                  <a:pos x="0" y="68"/>
                </a:cxn>
              </a:cxnLst>
              <a:rect l="0" t="0" r="r" b="b"/>
              <a:pathLst>
                <a:path w="40" h="97">
                  <a:moveTo>
                    <a:pt x="0" y="68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40" y="1"/>
                  </a:lnTo>
                  <a:lnTo>
                    <a:pt x="38" y="5"/>
                  </a:lnTo>
                  <a:lnTo>
                    <a:pt x="38" y="13"/>
                  </a:lnTo>
                  <a:lnTo>
                    <a:pt x="34" y="19"/>
                  </a:lnTo>
                  <a:lnTo>
                    <a:pt x="30" y="30"/>
                  </a:lnTo>
                  <a:lnTo>
                    <a:pt x="26" y="36"/>
                  </a:lnTo>
                  <a:lnTo>
                    <a:pt x="24" y="43"/>
                  </a:lnTo>
                  <a:lnTo>
                    <a:pt x="21" y="51"/>
                  </a:lnTo>
                  <a:lnTo>
                    <a:pt x="19" y="59"/>
                  </a:lnTo>
                  <a:lnTo>
                    <a:pt x="15" y="64"/>
                  </a:lnTo>
                  <a:lnTo>
                    <a:pt x="11" y="72"/>
                  </a:lnTo>
                  <a:lnTo>
                    <a:pt x="9" y="78"/>
                  </a:lnTo>
                  <a:lnTo>
                    <a:pt x="5" y="85"/>
                  </a:lnTo>
                  <a:lnTo>
                    <a:pt x="3" y="93"/>
                  </a:lnTo>
                  <a:lnTo>
                    <a:pt x="3" y="97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941"/>
            <p:cNvSpPr>
              <a:spLocks/>
            </p:cNvSpPr>
            <p:nvPr/>
          </p:nvSpPr>
          <p:spPr bwMode="auto">
            <a:xfrm>
              <a:off x="1718737" y="4233863"/>
              <a:ext cx="55562" cy="196850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9" y="13"/>
                </a:cxn>
                <a:cxn ang="0">
                  <a:pos x="29" y="28"/>
                </a:cxn>
                <a:cxn ang="0">
                  <a:pos x="40" y="43"/>
                </a:cxn>
                <a:cxn ang="0">
                  <a:pos x="48" y="62"/>
                </a:cxn>
                <a:cxn ang="0">
                  <a:pos x="53" y="79"/>
                </a:cxn>
                <a:cxn ang="0">
                  <a:pos x="55" y="100"/>
                </a:cxn>
                <a:cxn ang="0">
                  <a:pos x="55" y="119"/>
                </a:cxn>
                <a:cxn ang="0">
                  <a:pos x="50" y="140"/>
                </a:cxn>
                <a:cxn ang="0">
                  <a:pos x="40" y="161"/>
                </a:cxn>
                <a:cxn ang="0">
                  <a:pos x="31" y="182"/>
                </a:cxn>
                <a:cxn ang="0">
                  <a:pos x="21" y="201"/>
                </a:cxn>
                <a:cxn ang="0">
                  <a:pos x="12" y="218"/>
                </a:cxn>
                <a:cxn ang="0">
                  <a:pos x="2" y="235"/>
                </a:cxn>
                <a:cxn ang="0">
                  <a:pos x="0" y="241"/>
                </a:cxn>
                <a:cxn ang="0">
                  <a:pos x="2" y="247"/>
                </a:cxn>
                <a:cxn ang="0">
                  <a:pos x="8" y="247"/>
                </a:cxn>
                <a:cxn ang="0">
                  <a:pos x="13" y="237"/>
                </a:cxn>
                <a:cxn ang="0">
                  <a:pos x="21" y="222"/>
                </a:cxn>
                <a:cxn ang="0">
                  <a:pos x="32" y="203"/>
                </a:cxn>
                <a:cxn ang="0">
                  <a:pos x="42" y="182"/>
                </a:cxn>
                <a:cxn ang="0">
                  <a:pos x="51" y="159"/>
                </a:cxn>
                <a:cxn ang="0">
                  <a:pos x="61" y="137"/>
                </a:cxn>
                <a:cxn ang="0">
                  <a:pos x="67" y="114"/>
                </a:cxn>
                <a:cxn ang="0">
                  <a:pos x="69" y="95"/>
                </a:cxn>
                <a:cxn ang="0">
                  <a:pos x="63" y="78"/>
                </a:cxn>
                <a:cxn ang="0">
                  <a:pos x="57" y="59"/>
                </a:cxn>
                <a:cxn ang="0">
                  <a:pos x="50" y="41"/>
                </a:cxn>
                <a:cxn ang="0">
                  <a:pos x="38" y="26"/>
                </a:cxn>
                <a:cxn ang="0">
                  <a:pos x="29" y="13"/>
                </a:cxn>
                <a:cxn ang="0">
                  <a:pos x="19" y="3"/>
                </a:cxn>
                <a:cxn ang="0">
                  <a:pos x="8" y="0"/>
                </a:cxn>
              </a:cxnLst>
              <a:rect l="0" t="0" r="r" b="b"/>
              <a:pathLst>
                <a:path w="71" h="249">
                  <a:moveTo>
                    <a:pt x="8" y="0"/>
                  </a:moveTo>
                  <a:lnTo>
                    <a:pt x="10" y="3"/>
                  </a:lnTo>
                  <a:lnTo>
                    <a:pt x="15" y="9"/>
                  </a:lnTo>
                  <a:lnTo>
                    <a:pt x="19" y="13"/>
                  </a:lnTo>
                  <a:lnTo>
                    <a:pt x="25" y="21"/>
                  </a:lnTo>
                  <a:lnTo>
                    <a:pt x="29" y="28"/>
                  </a:lnTo>
                  <a:lnTo>
                    <a:pt x="34" y="36"/>
                  </a:lnTo>
                  <a:lnTo>
                    <a:pt x="40" y="43"/>
                  </a:lnTo>
                  <a:lnTo>
                    <a:pt x="44" y="53"/>
                  </a:lnTo>
                  <a:lnTo>
                    <a:pt x="48" y="62"/>
                  </a:lnTo>
                  <a:lnTo>
                    <a:pt x="51" y="72"/>
                  </a:lnTo>
                  <a:lnTo>
                    <a:pt x="53" y="79"/>
                  </a:lnTo>
                  <a:lnTo>
                    <a:pt x="55" y="91"/>
                  </a:lnTo>
                  <a:lnTo>
                    <a:pt x="55" y="100"/>
                  </a:lnTo>
                  <a:lnTo>
                    <a:pt x="57" y="110"/>
                  </a:lnTo>
                  <a:lnTo>
                    <a:pt x="55" y="119"/>
                  </a:lnTo>
                  <a:lnTo>
                    <a:pt x="51" y="129"/>
                  </a:lnTo>
                  <a:lnTo>
                    <a:pt x="50" y="140"/>
                  </a:lnTo>
                  <a:lnTo>
                    <a:pt x="46" y="150"/>
                  </a:lnTo>
                  <a:lnTo>
                    <a:pt x="40" y="161"/>
                  </a:lnTo>
                  <a:lnTo>
                    <a:pt x="36" y="173"/>
                  </a:lnTo>
                  <a:lnTo>
                    <a:pt x="31" y="182"/>
                  </a:lnTo>
                  <a:lnTo>
                    <a:pt x="27" y="194"/>
                  </a:lnTo>
                  <a:lnTo>
                    <a:pt x="21" y="201"/>
                  </a:lnTo>
                  <a:lnTo>
                    <a:pt x="17" y="211"/>
                  </a:lnTo>
                  <a:lnTo>
                    <a:pt x="12" y="218"/>
                  </a:lnTo>
                  <a:lnTo>
                    <a:pt x="8" y="226"/>
                  </a:lnTo>
                  <a:lnTo>
                    <a:pt x="2" y="235"/>
                  </a:lnTo>
                  <a:lnTo>
                    <a:pt x="2" y="239"/>
                  </a:lnTo>
                  <a:lnTo>
                    <a:pt x="0" y="241"/>
                  </a:lnTo>
                  <a:lnTo>
                    <a:pt x="2" y="245"/>
                  </a:lnTo>
                  <a:lnTo>
                    <a:pt x="2" y="247"/>
                  </a:lnTo>
                  <a:lnTo>
                    <a:pt x="8" y="249"/>
                  </a:lnTo>
                  <a:lnTo>
                    <a:pt x="8" y="247"/>
                  </a:lnTo>
                  <a:lnTo>
                    <a:pt x="12" y="243"/>
                  </a:lnTo>
                  <a:lnTo>
                    <a:pt x="13" y="237"/>
                  </a:lnTo>
                  <a:lnTo>
                    <a:pt x="19" y="232"/>
                  </a:lnTo>
                  <a:lnTo>
                    <a:pt x="21" y="222"/>
                  </a:lnTo>
                  <a:lnTo>
                    <a:pt x="27" y="214"/>
                  </a:lnTo>
                  <a:lnTo>
                    <a:pt x="32" y="203"/>
                  </a:lnTo>
                  <a:lnTo>
                    <a:pt x="38" y="194"/>
                  </a:lnTo>
                  <a:lnTo>
                    <a:pt x="42" y="182"/>
                  </a:lnTo>
                  <a:lnTo>
                    <a:pt x="48" y="171"/>
                  </a:lnTo>
                  <a:lnTo>
                    <a:pt x="51" y="159"/>
                  </a:lnTo>
                  <a:lnTo>
                    <a:pt x="57" y="148"/>
                  </a:lnTo>
                  <a:lnTo>
                    <a:pt x="61" y="137"/>
                  </a:lnTo>
                  <a:lnTo>
                    <a:pt x="65" y="125"/>
                  </a:lnTo>
                  <a:lnTo>
                    <a:pt x="67" y="114"/>
                  </a:lnTo>
                  <a:lnTo>
                    <a:pt x="71" y="106"/>
                  </a:lnTo>
                  <a:lnTo>
                    <a:pt x="69" y="95"/>
                  </a:lnTo>
                  <a:lnTo>
                    <a:pt x="67" y="85"/>
                  </a:lnTo>
                  <a:lnTo>
                    <a:pt x="63" y="78"/>
                  </a:lnTo>
                  <a:lnTo>
                    <a:pt x="61" y="68"/>
                  </a:lnTo>
                  <a:lnTo>
                    <a:pt x="57" y="59"/>
                  </a:lnTo>
                  <a:lnTo>
                    <a:pt x="53" y="49"/>
                  </a:lnTo>
                  <a:lnTo>
                    <a:pt x="50" y="41"/>
                  </a:lnTo>
                  <a:lnTo>
                    <a:pt x="44" y="34"/>
                  </a:lnTo>
                  <a:lnTo>
                    <a:pt x="38" y="26"/>
                  </a:lnTo>
                  <a:lnTo>
                    <a:pt x="32" y="21"/>
                  </a:lnTo>
                  <a:lnTo>
                    <a:pt x="29" y="13"/>
                  </a:lnTo>
                  <a:lnTo>
                    <a:pt x="25" y="9"/>
                  </a:lnTo>
                  <a:lnTo>
                    <a:pt x="19" y="3"/>
                  </a:lnTo>
                  <a:lnTo>
                    <a:pt x="1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942"/>
            <p:cNvSpPr>
              <a:spLocks/>
            </p:cNvSpPr>
            <p:nvPr/>
          </p:nvSpPr>
          <p:spPr bwMode="auto">
            <a:xfrm>
              <a:off x="1674287" y="4217988"/>
              <a:ext cx="34925" cy="31750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8" y="7"/>
                </a:cxn>
                <a:cxn ang="0">
                  <a:pos x="15" y="9"/>
                </a:cxn>
                <a:cxn ang="0">
                  <a:pos x="21" y="13"/>
                </a:cxn>
                <a:cxn ang="0">
                  <a:pos x="29" y="19"/>
                </a:cxn>
                <a:cxn ang="0">
                  <a:pos x="32" y="24"/>
                </a:cxn>
                <a:cxn ang="0">
                  <a:pos x="38" y="32"/>
                </a:cxn>
                <a:cxn ang="0">
                  <a:pos x="44" y="38"/>
                </a:cxn>
                <a:cxn ang="0">
                  <a:pos x="46" y="40"/>
                </a:cxn>
                <a:cxn ang="0">
                  <a:pos x="44" y="38"/>
                </a:cxn>
                <a:cxn ang="0">
                  <a:pos x="44" y="34"/>
                </a:cxn>
                <a:cxn ang="0">
                  <a:pos x="42" y="28"/>
                </a:cxn>
                <a:cxn ang="0">
                  <a:pos x="38" y="22"/>
                </a:cxn>
                <a:cxn ang="0">
                  <a:pos x="34" y="13"/>
                </a:cxn>
                <a:cxn ang="0">
                  <a:pos x="27" y="5"/>
                </a:cxn>
                <a:cxn ang="0">
                  <a:pos x="1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46" h="40">
                  <a:moveTo>
                    <a:pt x="8" y="1"/>
                  </a:moveTo>
                  <a:lnTo>
                    <a:pt x="6" y="1"/>
                  </a:lnTo>
                  <a:lnTo>
                    <a:pt x="2" y="1"/>
                  </a:lnTo>
                  <a:lnTo>
                    <a:pt x="0" y="3"/>
                  </a:lnTo>
                  <a:lnTo>
                    <a:pt x="2" y="7"/>
                  </a:lnTo>
                  <a:lnTo>
                    <a:pt x="8" y="7"/>
                  </a:lnTo>
                  <a:lnTo>
                    <a:pt x="15" y="9"/>
                  </a:lnTo>
                  <a:lnTo>
                    <a:pt x="21" y="13"/>
                  </a:lnTo>
                  <a:lnTo>
                    <a:pt x="29" y="19"/>
                  </a:lnTo>
                  <a:lnTo>
                    <a:pt x="32" y="24"/>
                  </a:lnTo>
                  <a:lnTo>
                    <a:pt x="38" y="32"/>
                  </a:lnTo>
                  <a:lnTo>
                    <a:pt x="44" y="38"/>
                  </a:lnTo>
                  <a:lnTo>
                    <a:pt x="46" y="40"/>
                  </a:lnTo>
                  <a:lnTo>
                    <a:pt x="44" y="38"/>
                  </a:lnTo>
                  <a:lnTo>
                    <a:pt x="44" y="34"/>
                  </a:lnTo>
                  <a:lnTo>
                    <a:pt x="42" y="28"/>
                  </a:lnTo>
                  <a:lnTo>
                    <a:pt x="38" y="22"/>
                  </a:lnTo>
                  <a:lnTo>
                    <a:pt x="34" y="13"/>
                  </a:lnTo>
                  <a:lnTo>
                    <a:pt x="27" y="5"/>
                  </a:lnTo>
                  <a:lnTo>
                    <a:pt x="1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943"/>
            <p:cNvSpPr>
              <a:spLocks/>
            </p:cNvSpPr>
            <p:nvPr/>
          </p:nvSpPr>
          <p:spPr bwMode="auto">
            <a:xfrm>
              <a:off x="1523475" y="4273551"/>
              <a:ext cx="173037" cy="179388"/>
            </a:xfrm>
            <a:custGeom>
              <a:avLst/>
              <a:gdLst/>
              <a:ahLst/>
              <a:cxnLst>
                <a:cxn ang="0">
                  <a:pos x="25" y="223"/>
                </a:cxn>
                <a:cxn ang="0">
                  <a:pos x="15" y="211"/>
                </a:cxn>
                <a:cxn ang="0">
                  <a:pos x="9" y="200"/>
                </a:cxn>
                <a:cxn ang="0">
                  <a:pos x="4" y="185"/>
                </a:cxn>
                <a:cxn ang="0">
                  <a:pos x="0" y="167"/>
                </a:cxn>
                <a:cxn ang="0">
                  <a:pos x="0" y="148"/>
                </a:cxn>
                <a:cxn ang="0">
                  <a:pos x="6" y="129"/>
                </a:cxn>
                <a:cxn ang="0">
                  <a:pos x="11" y="118"/>
                </a:cxn>
                <a:cxn ang="0">
                  <a:pos x="25" y="103"/>
                </a:cxn>
                <a:cxn ang="0">
                  <a:pos x="45" y="82"/>
                </a:cxn>
                <a:cxn ang="0">
                  <a:pos x="70" y="61"/>
                </a:cxn>
                <a:cxn ang="0">
                  <a:pos x="85" y="53"/>
                </a:cxn>
                <a:cxn ang="0">
                  <a:pos x="93" y="49"/>
                </a:cxn>
                <a:cxn ang="0">
                  <a:pos x="91" y="55"/>
                </a:cxn>
                <a:cxn ang="0">
                  <a:pos x="80" y="69"/>
                </a:cxn>
                <a:cxn ang="0">
                  <a:pos x="63" y="84"/>
                </a:cxn>
                <a:cxn ang="0">
                  <a:pos x="51" y="95"/>
                </a:cxn>
                <a:cxn ang="0">
                  <a:pos x="51" y="99"/>
                </a:cxn>
                <a:cxn ang="0">
                  <a:pos x="61" y="97"/>
                </a:cxn>
                <a:cxn ang="0">
                  <a:pos x="72" y="93"/>
                </a:cxn>
                <a:cxn ang="0">
                  <a:pos x="89" y="84"/>
                </a:cxn>
                <a:cxn ang="0">
                  <a:pos x="106" y="69"/>
                </a:cxn>
                <a:cxn ang="0">
                  <a:pos x="122" y="55"/>
                </a:cxn>
                <a:cxn ang="0">
                  <a:pos x="135" y="42"/>
                </a:cxn>
                <a:cxn ang="0">
                  <a:pos x="148" y="29"/>
                </a:cxn>
                <a:cxn ang="0">
                  <a:pos x="165" y="13"/>
                </a:cxn>
                <a:cxn ang="0">
                  <a:pos x="173" y="10"/>
                </a:cxn>
                <a:cxn ang="0">
                  <a:pos x="167" y="21"/>
                </a:cxn>
                <a:cxn ang="0">
                  <a:pos x="156" y="36"/>
                </a:cxn>
                <a:cxn ang="0">
                  <a:pos x="137" y="55"/>
                </a:cxn>
                <a:cxn ang="0">
                  <a:pos x="125" y="70"/>
                </a:cxn>
                <a:cxn ang="0">
                  <a:pos x="127" y="74"/>
                </a:cxn>
                <a:cxn ang="0">
                  <a:pos x="142" y="74"/>
                </a:cxn>
                <a:cxn ang="0">
                  <a:pos x="160" y="65"/>
                </a:cxn>
                <a:cxn ang="0">
                  <a:pos x="180" y="44"/>
                </a:cxn>
                <a:cxn ang="0">
                  <a:pos x="196" y="25"/>
                </a:cxn>
                <a:cxn ang="0">
                  <a:pos x="207" y="10"/>
                </a:cxn>
                <a:cxn ang="0">
                  <a:pos x="215" y="0"/>
                </a:cxn>
                <a:cxn ang="0">
                  <a:pos x="217" y="6"/>
                </a:cxn>
                <a:cxn ang="0">
                  <a:pos x="213" y="21"/>
                </a:cxn>
                <a:cxn ang="0">
                  <a:pos x="201" y="36"/>
                </a:cxn>
                <a:cxn ang="0">
                  <a:pos x="180" y="61"/>
                </a:cxn>
                <a:cxn ang="0">
                  <a:pos x="167" y="70"/>
                </a:cxn>
                <a:cxn ang="0">
                  <a:pos x="152" y="78"/>
                </a:cxn>
                <a:cxn ang="0">
                  <a:pos x="135" y="80"/>
                </a:cxn>
                <a:cxn ang="0">
                  <a:pos x="120" y="80"/>
                </a:cxn>
                <a:cxn ang="0">
                  <a:pos x="108" y="86"/>
                </a:cxn>
                <a:cxn ang="0">
                  <a:pos x="87" y="99"/>
                </a:cxn>
                <a:cxn ang="0">
                  <a:pos x="74" y="105"/>
                </a:cxn>
                <a:cxn ang="0">
                  <a:pos x="61" y="108"/>
                </a:cxn>
                <a:cxn ang="0">
                  <a:pos x="42" y="108"/>
                </a:cxn>
                <a:cxn ang="0">
                  <a:pos x="34" y="110"/>
                </a:cxn>
                <a:cxn ang="0">
                  <a:pos x="26" y="122"/>
                </a:cxn>
                <a:cxn ang="0">
                  <a:pos x="23" y="131"/>
                </a:cxn>
                <a:cxn ang="0">
                  <a:pos x="21" y="145"/>
                </a:cxn>
                <a:cxn ang="0">
                  <a:pos x="15" y="167"/>
                </a:cxn>
                <a:cxn ang="0">
                  <a:pos x="17" y="186"/>
                </a:cxn>
                <a:cxn ang="0">
                  <a:pos x="19" y="200"/>
                </a:cxn>
                <a:cxn ang="0">
                  <a:pos x="25" y="209"/>
                </a:cxn>
                <a:cxn ang="0">
                  <a:pos x="34" y="221"/>
                </a:cxn>
                <a:cxn ang="0">
                  <a:pos x="26" y="226"/>
                </a:cxn>
              </a:cxnLst>
              <a:rect l="0" t="0" r="r" b="b"/>
              <a:pathLst>
                <a:path w="217" h="226">
                  <a:moveTo>
                    <a:pt x="26" y="226"/>
                  </a:moveTo>
                  <a:lnTo>
                    <a:pt x="25" y="223"/>
                  </a:lnTo>
                  <a:lnTo>
                    <a:pt x="19" y="217"/>
                  </a:lnTo>
                  <a:lnTo>
                    <a:pt x="15" y="211"/>
                  </a:lnTo>
                  <a:lnTo>
                    <a:pt x="11" y="205"/>
                  </a:lnTo>
                  <a:lnTo>
                    <a:pt x="9" y="200"/>
                  </a:lnTo>
                  <a:lnTo>
                    <a:pt x="6" y="194"/>
                  </a:lnTo>
                  <a:lnTo>
                    <a:pt x="4" y="185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2" y="139"/>
                  </a:lnTo>
                  <a:lnTo>
                    <a:pt x="6" y="129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9" y="112"/>
                  </a:lnTo>
                  <a:lnTo>
                    <a:pt x="25" y="103"/>
                  </a:lnTo>
                  <a:lnTo>
                    <a:pt x="36" y="93"/>
                  </a:lnTo>
                  <a:lnTo>
                    <a:pt x="45" y="82"/>
                  </a:lnTo>
                  <a:lnTo>
                    <a:pt x="59" y="70"/>
                  </a:lnTo>
                  <a:lnTo>
                    <a:pt x="70" y="61"/>
                  </a:lnTo>
                  <a:lnTo>
                    <a:pt x="84" y="53"/>
                  </a:lnTo>
                  <a:lnTo>
                    <a:pt x="85" y="53"/>
                  </a:lnTo>
                  <a:lnTo>
                    <a:pt x="89" y="51"/>
                  </a:lnTo>
                  <a:lnTo>
                    <a:pt x="93" y="49"/>
                  </a:lnTo>
                  <a:lnTo>
                    <a:pt x="95" y="53"/>
                  </a:lnTo>
                  <a:lnTo>
                    <a:pt x="91" y="55"/>
                  </a:lnTo>
                  <a:lnTo>
                    <a:pt x="85" y="61"/>
                  </a:lnTo>
                  <a:lnTo>
                    <a:pt x="80" y="69"/>
                  </a:lnTo>
                  <a:lnTo>
                    <a:pt x="70" y="78"/>
                  </a:lnTo>
                  <a:lnTo>
                    <a:pt x="63" y="84"/>
                  </a:lnTo>
                  <a:lnTo>
                    <a:pt x="55" y="91"/>
                  </a:lnTo>
                  <a:lnTo>
                    <a:pt x="51" y="95"/>
                  </a:lnTo>
                  <a:lnTo>
                    <a:pt x="49" y="99"/>
                  </a:lnTo>
                  <a:lnTo>
                    <a:pt x="51" y="99"/>
                  </a:lnTo>
                  <a:lnTo>
                    <a:pt x="57" y="99"/>
                  </a:lnTo>
                  <a:lnTo>
                    <a:pt x="61" y="97"/>
                  </a:lnTo>
                  <a:lnTo>
                    <a:pt x="66" y="95"/>
                  </a:lnTo>
                  <a:lnTo>
                    <a:pt x="72" y="93"/>
                  </a:lnTo>
                  <a:lnTo>
                    <a:pt x="80" y="91"/>
                  </a:lnTo>
                  <a:lnTo>
                    <a:pt x="89" y="84"/>
                  </a:lnTo>
                  <a:lnTo>
                    <a:pt x="101" y="74"/>
                  </a:lnTo>
                  <a:lnTo>
                    <a:pt x="106" y="69"/>
                  </a:lnTo>
                  <a:lnTo>
                    <a:pt x="114" y="61"/>
                  </a:lnTo>
                  <a:lnTo>
                    <a:pt x="122" y="55"/>
                  </a:lnTo>
                  <a:lnTo>
                    <a:pt x="129" y="49"/>
                  </a:lnTo>
                  <a:lnTo>
                    <a:pt x="135" y="42"/>
                  </a:lnTo>
                  <a:lnTo>
                    <a:pt x="142" y="34"/>
                  </a:lnTo>
                  <a:lnTo>
                    <a:pt x="148" y="29"/>
                  </a:lnTo>
                  <a:lnTo>
                    <a:pt x="156" y="23"/>
                  </a:lnTo>
                  <a:lnTo>
                    <a:pt x="165" y="13"/>
                  </a:lnTo>
                  <a:lnTo>
                    <a:pt x="171" y="8"/>
                  </a:lnTo>
                  <a:lnTo>
                    <a:pt x="173" y="10"/>
                  </a:lnTo>
                  <a:lnTo>
                    <a:pt x="171" y="17"/>
                  </a:lnTo>
                  <a:lnTo>
                    <a:pt x="167" y="21"/>
                  </a:lnTo>
                  <a:lnTo>
                    <a:pt x="161" y="29"/>
                  </a:lnTo>
                  <a:lnTo>
                    <a:pt x="156" y="36"/>
                  </a:lnTo>
                  <a:lnTo>
                    <a:pt x="146" y="46"/>
                  </a:lnTo>
                  <a:lnTo>
                    <a:pt x="137" y="55"/>
                  </a:lnTo>
                  <a:lnTo>
                    <a:pt x="131" y="65"/>
                  </a:lnTo>
                  <a:lnTo>
                    <a:pt x="125" y="70"/>
                  </a:lnTo>
                  <a:lnTo>
                    <a:pt x="125" y="72"/>
                  </a:lnTo>
                  <a:lnTo>
                    <a:pt x="127" y="74"/>
                  </a:lnTo>
                  <a:lnTo>
                    <a:pt x="137" y="74"/>
                  </a:lnTo>
                  <a:lnTo>
                    <a:pt x="142" y="74"/>
                  </a:lnTo>
                  <a:lnTo>
                    <a:pt x="150" y="70"/>
                  </a:lnTo>
                  <a:lnTo>
                    <a:pt x="160" y="65"/>
                  </a:lnTo>
                  <a:lnTo>
                    <a:pt x="171" y="55"/>
                  </a:lnTo>
                  <a:lnTo>
                    <a:pt x="180" y="44"/>
                  </a:lnTo>
                  <a:lnTo>
                    <a:pt x="190" y="34"/>
                  </a:lnTo>
                  <a:lnTo>
                    <a:pt x="196" y="25"/>
                  </a:lnTo>
                  <a:lnTo>
                    <a:pt x="203" y="17"/>
                  </a:lnTo>
                  <a:lnTo>
                    <a:pt x="207" y="10"/>
                  </a:lnTo>
                  <a:lnTo>
                    <a:pt x="213" y="4"/>
                  </a:lnTo>
                  <a:lnTo>
                    <a:pt x="215" y="0"/>
                  </a:lnTo>
                  <a:lnTo>
                    <a:pt x="217" y="0"/>
                  </a:lnTo>
                  <a:lnTo>
                    <a:pt x="217" y="6"/>
                  </a:lnTo>
                  <a:lnTo>
                    <a:pt x="215" y="11"/>
                  </a:lnTo>
                  <a:lnTo>
                    <a:pt x="213" y="21"/>
                  </a:lnTo>
                  <a:lnTo>
                    <a:pt x="207" y="27"/>
                  </a:lnTo>
                  <a:lnTo>
                    <a:pt x="201" y="36"/>
                  </a:lnTo>
                  <a:lnTo>
                    <a:pt x="192" y="48"/>
                  </a:lnTo>
                  <a:lnTo>
                    <a:pt x="180" y="61"/>
                  </a:lnTo>
                  <a:lnTo>
                    <a:pt x="175" y="65"/>
                  </a:lnTo>
                  <a:lnTo>
                    <a:pt x="167" y="70"/>
                  </a:lnTo>
                  <a:lnTo>
                    <a:pt x="160" y="74"/>
                  </a:lnTo>
                  <a:lnTo>
                    <a:pt x="152" y="78"/>
                  </a:lnTo>
                  <a:lnTo>
                    <a:pt x="144" y="80"/>
                  </a:lnTo>
                  <a:lnTo>
                    <a:pt x="135" y="80"/>
                  </a:lnTo>
                  <a:lnTo>
                    <a:pt x="127" y="80"/>
                  </a:lnTo>
                  <a:lnTo>
                    <a:pt x="120" y="80"/>
                  </a:lnTo>
                  <a:lnTo>
                    <a:pt x="116" y="80"/>
                  </a:lnTo>
                  <a:lnTo>
                    <a:pt x="108" y="86"/>
                  </a:lnTo>
                  <a:lnTo>
                    <a:pt x="97" y="91"/>
                  </a:lnTo>
                  <a:lnTo>
                    <a:pt x="87" y="99"/>
                  </a:lnTo>
                  <a:lnTo>
                    <a:pt x="80" y="101"/>
                  </a:lnTo>
                  <a:lnTo>
                    <a:pt x="74" y="105"/>
                  </a:lnTo>
                  <a:lnTo>
                    <a:pt x="66" y="107"/>
                  </a:lnTo>
                  <a:lnTo>
                    <a:pt x="61" y="108"/>
                  </a:lnTo>
                  <a:lnTo>
                    <a:pt x="49" y="110"/>
                  </a:lnTo>
                  <a:lnTo>
                    <a:pt x="42" y="108"/>
                  </a:lnTo>
                  <a:lnTo>
                    <a:pt x="40" y="108"/>
                  </a:lnTo>
                  <a:lnTo>
                    <a:pt x="34" y="110"/>
                  </a:lnTo>
                  <a:lnTo>
                    <a:pt x="30" y="114"/>
                  </a:lnTo>
                  <a:lnTo>
                    <a:pt x="26" y="122"/>
                  </a:lnTo>
                  <a:lnTo>
                    <a:pt x="25" y="126"/>
                  </a:lnTo>
                  <a:lnTo>
                    <a:pt x="23" y="131"/>
                  </a:lnTo>
                  <a:lnTo>
                    <a:pt x="21" y="137"/>
                  </a:lnTo>
                  <a:lnTo>
                    <a:pt x="21" y="145"/>
                  </a:lnTo>
                  <a:lnTo>
                    <a:pt x="17" y="156"/>
                  </a:lnTo>
                  <a:lnTo>
                    <a:pt x="15" y="167"/>
                  </a:lnTo>
                  <a:lnTo>
                    <a:pt x="15" y="177"/>
                  </a:lnTo>
                  <a:lnTo>
                    <a:pt x="17" y="186"/>
                  </a:lnTo>
                  <a:lnTo>
                    <a:pt x="17" y="192"/>
                  </a:lnTo>
                  <a:lnTo>
                    <a:pt x="19" y="200"/>
                  </a:lnTo>
                  <a:lnTo>
                    <a:pt x="21" y="204"/>
                  </a:lnTo>
                  <a:lnTo>
                    <a:pt x="25" y="209"/>
                  </a:lnTo>
                  <a:lnTo>
                    <a:pt x="30" y="215"/>
                  </a:lnTo>
                  <a:lnTo>
                    <a:pt x="34" y="221"/>
                  </a:lnTo>
                  <a:lnTo>
                    <a:pt x="26" y="226"/>
                  </a:lnTo>
                  <a:lnTo>
                    <a:pt x="26" y="2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944"/>
            <p:cNvSpPr>
              <a:spLocks/>
            </p:cNvSpPr>
            <p:nvPr/>
          </p:nvSpPr>
          <p:spPr bwMode="auto">
            <a:xfrm>
              <a:off x="1590150" y="4356101"/>
              <a:ext cx="85725" cy="6032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1" y="60"/>
                </a:cxn>
                <a:cxn ang="0">
                  <a:pos x="7" y="55"/>
                </a:cxn>
                <a:cxn ang="0">
                  <a:pos x="11" y="49"/>
                </a:cxn>
                <a:cxn ang="0">
                  <a:pos x="17" y="45"/>
                </a:cxn>
                <a:cxn ang="0">
                  <a:pos x="24" y="40"/>
                </a:cxn>
                <a:cxn ang="0">
                  <a:pos x="32" y="36"/>
                </a:cxn>
                <a:cxn ang="0">
                  <a:pos x="43" y="24"/>
                </a:cxn>
                <a:cxn ang="0">
                  <a:pos x="57" y="13"/>
                </a:cxn>
                <a:cxn ang="0">
                  <a:pos x="68" y="5"/>
                </a:cxn>
                <a:cxn ang="0">
                  <a:pos x="77" y="3"/>
                </a:cxn>
                <a:cxn ang="0">
                  <a:pos x="83" y="0"/>
                </a:cxn>
                <a:cxn ang="0">
                  <a:pos x="91" y="0"/>
                </a:cxn>
                <a:cxn ang="0">
                  <a:pos x="96" y="0"/>
                </a:cxn>
                <a:cxn ang="0">
                  <a:pos x="102" y="3"/>
                </a:cxn>
                <a:cxn ang="0">
                  <a:pos x="108" y="5"/>
                </a:cxn>
                <a:cxn ang="0">
                  <a:pos x="108" y="11"/>
                </a:cxn>
                <a:cxn ang="0">
                  <a:pos x="102" y="17"/>
                </a:cxn>
                <a:cxn ang="0">
                  <a:pos x="96" y="17"/>
                </a:cxn>
                <a:cxn ang="0">
                  <a:pos x="91" y="15"/>
                </a:cxn>
                <a:cxn ang="0">
                  <a:pos x="87" y="15"/>
                </a:cxn>
                <a:cxn ang="0">
                  <a:pos x="81" y="15"/>
                </a:cxn>
                <a:cxn ang="0">
                  <a:pos x="76" y="19"/>
                </a:cxn>
                <a:cxn ang="0">
                  <a:pos x="68" y="22"/>
                </a:cxn>
                <a:cxn ang="0">
                  <a:pos x="60" y="30"/>
                </a:cxn>
                <a:cxn ang="0">
                  <a:pos x="47" y="40"/>
                </a:cxn>
                <a:cxn ang="0">
                  <a:pos x="38" y="49"/>
                </a:cxn>
                <a:cxn ang="0">
                  <a:pos x="24" y="59"/>
                </a:cxn>
                <a:cxn ang="0">
                  <a:pos x="15" y="68"/>
                </a:cxn>
                <a:cxn ang="0">
                  <a:pos x="7" y="74"/>
                </a:cxn>
                <a:cxn ang="0">
                  <a:pos x="3" y="76"/>
                </a:cxn>
                <a:cxn ang="0">
                  <a:pos x="0" y="68"/>
                </a:cxn>
                <a:cxn ang="0">
                  <a:pos x="0" y="64"/>
                </a:cxn>
                <a:cxn ang="0">
                  <a:pos x="0" y="64"/>
                </a:cxn>
              </a:cxnLst>
              <a:rect l="0" t="0" r="r" b="b"/>
              <a:pathLst>
                <a:path w="108" h="76">
                  <a:moveTo>
                    <a:pt x="0" y="64"/>
                  </a:moveTo>
                  <a:lnTo>
                    <a:pt x="1" y="60"/>
                  </a:lnTo>
                  <a:lnTo>
                    <a:pt x="7" y="55"/>
                  </a:lnTo>
                  <a:lnTo>
                    <a:pt x="11" y="49"/>
                  </a:lnTo>
                  <a:lnTo>
                    <a:pt x="17" y="45"/>
                  </a:lnTo>
                  <a:lnTo>
                    <a:pt x="24" y="40"/>
                  </a:lnTo>
                  <a:lnTo>
                    <a:pt x="32" y="36"/>
                  </a:lnTo>
                  <a:lnTo>
                    <a:pt x="43" y="24"/>
                  </a:lnTo>
                  <a:lnTo>
                    <a:pt x="57" y="13"/>
                  </a:lnTo>
                  <a:lnTo>
                    <a:pt x="68" y="5"/>
                  </a:lnTo>
                  <a:lnTo>
                    <a:pt x="77" y="3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6" y="0"/>
                  </a:lnTo>
                  <a:lnTo>
                    <a:pt x="102" y="3"/>
                  </a:lnTo>
                  <a:lnTo>
                    <a:pt x="108" y="5"/>
                  </a:lnTo>
                  <a:lnTo>
                    <a:pt x="108" y="11"/>
                  </a:lnTo>
                  <a:lnTo>
                    <a:pt x="102" y="17"/>
                  </a:lnTo>
                  <a:lnTo>
                    <a:pt x="96" y="17"/>
                  </a:lnTo>
                  <a:lnTo>
                    <a:pt x="91" y="15"/>
                  </a:lnTo>
                  <a:lnTo>
                    <a:pt x="87" y="15"/>
                  </a:lnTo>
                  <a:lnTo>
                    <a:pt x="81" y="15"/>
                  </a:lnTo>
                  <a:lnTo>
                    <a:pt x="76" y="19"/>
                  </a:lnTo>
                  <a:lnTo>
                    <a:pt x="68" y="22"/>
                  </a:lnTo>
                  <a:lnTo>
                    <a:pt x="60" y="30"/>
                  </a:lnTo>
                  <a:lnTo>
                    <a:pt x="47" y="40"/>
                  </a:lnTo>
                  <a:lnTo>
                    <a:pt x="38" y="49"/>
                  </a:lnTo>
                  <a:lnTo>
                    <a:pt x="24" y="59"/>
                  </a:lnTo>
                  <a:lnTo>
                    <a:pt x="15" y="68"/>
                  </a:lnTo>
                  <a:lnTo>
                    <a:pt x="7" y="74"/>
                  </a:lnTo>
                  <a:lnTo>
                    <a:pt x="3" y="76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945"/>
            <p:cNvSpPr>
              <a:spLocks/>
            </p:cNvSpPr>
            <p:nvPr/>
          </p:nvSpPr>
          <p:spPr bwMode="auto">
            <a:xfrm>
              <a:off x="1598087" y="4405313"/>
              <a:ext cx="77787" cy="50800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" y="37"/>
                </a:cxn>
                <a:cxn ang="0">
                  <a:pos x="13" y="31"/>
                </a:cxn>
                <a:cxn ang="0">
                  <a:pos x="19" y="27"/>
                </a:cxn>
                <a:cxn ang="0">
                  <a:pos x="27" y="23"/>
                </a:cxn>
                <a:cxn ang="0">
                  <a:pos x="32" y="19"/>
                </a:cxn>
                <a:cxn ang="0">
                  <a:pos x="38" y="19"/>
                </a:cxn>
                <a:cxn ang="0">
                  <a:pos x="49" y="18"/>
                </a:cxn>
                <a:cxn ang="0">
                  <a:pos x="61" y="21"/>
                </a:cxn>
                <a:cxn ang="0">
                  <a:pos x="72" y="23"/>
                </a:cxn>
                <a:cxn ang="0">
                  <a:pos x="82" y="21"/>
                </a:cxn>
                <a:cxn ang="0">
                  <a:pos x="86" y="14"/>
                </a:cxn>
                <a:cxn ang="0">
                  <a:pos x="87" y="8"/>
                </a:cxn>
                <a:cxn ang="0">
                  <a:pos x="87" y="2"/>
                </a:cxn>
                <a:cxn ang="0">
                  <a:pos x="87" y="0"/>
                </a:cxn>
                <a:cxn ang="0">
                  <a:pos x="89" y="2"/>
                </a:cxn>
                <a:cxn ang="0">
                  <a:pos x="93" y="6"/>
                </a:cxn>
                <a:cxn ang="0">
                  <a:pos x="97" y="14"/>
                </a:cxn>
                <a:cxn ang="0">
                  <a:pos x="97" y="21"/>
                </a:cxn>
                <a:cxn ang="0">
                  <a:pos x="93" y="25"/>
                </a:cxn>
                <a:cxn ang="0">
                  <a:pos x="87" y="31"/>
                </a:cxn>
                <a:cxn ang="0">
                  <a:pos x="84" y="31"/>
                </a:cxn>
                <a:cxn ang="0">
                  <a:pos x="82" y="33"/>
                </a:cxn>
                <a:cxn ang="0">
                  <a:pos x="80" y="33"/>
                </a:cxn>
                <a:cxn ang="0">
                  <a:pos x="74" y="33"/>
                </a:cxn>
                <a:cxn ang="0">
                  <a:pos x="67" y="33"/>
                </a:cxn>
                <a:cxn ang="0">
                  <a:pos x="59" y="33"/>
                </a:cxn>
                <a:cxn ang="0">
                  <a:pos x="59" y="38"/>
                </a:cxn>
                <a:cxn ang="0">
                  <a:pos x="59" y="44"/>
                </a:cxn>
                <a:cxn ang="0">
                  <a:pos x="59" y="48"/>
                </a:cxn>
                <a:cxn ang="0">
                  <a:pos x="57" y="54"/>
                </a:cxn>
                <a:cxn ang="0">
                  <a:pos x="53" y="57"/>
                </a:cxn>
                <a:cxn ang="0">
                  <a:pos x="48" y="61"/>
                </a:cxn>
                <a:cxn ang="0">
                  <a:pos x="42" y="63"/>
                </a:cxn>
                <a:cxn ang="0">
                  <a:pos x="36" y="63"/>
                </a:cxn>
                <a:cxn ang="0">
                  <a:pos x="29" y="57"/>
                </a:cxn>
                <a:cxn ang="0">
                  <a:pos x="25" y="52"/>
                </a:cxn>
                <a:cxn ang="0">
                  <a:pos x="23" y="46"/>
                </a:cxn>
                <a:cxn ang="0">
                  <a:pos x="23" y="46"/>
                </a:cxn>
                <a:cxn ang="0">
                  <a:pos x="17" y="48"/>
                </a:cxn>
                <a:cxn ang="0">
                  <a:pos x="8" y="52"/>
                </a:cxn>
                <a:cxn ang="0">
                  <a:pos x="2" y="46"/>
                </a:cxn>
                <a:cxn ang="0">
                  <a:pos x="0" y="42"/>
                </a:cxn>
                <a:cxn ang="0">
                  <a:pos x="0" y="42"/>
                </a:cxn>
              </a:cxnLst>
              <a:rect l="0" t="0" r="r" b="b"/>
              <a:pathLst>
                <a:path w="97" h="63">
                  <a:moveTo>
                    <a:pt x="0" y="42"/>
                  </a:moveTo>
                  <a:lnTo>
                    <a:pt x="4" y="37"/>
                  </a:lnTo>
                  <a:lnTo>
                    <a:pt x="13" y="31"/>
                  </a:lnTo>
                  <a:lnTo>
                    <a:pt x="19" y="27"/>
                  </a:lnTo>
                  <a:lnTo>
                    <a:pt x="27" y="23"/>
                  </a:lnTo>
                  <a:lnTo>
                    <a:pt x="32" y="19"/>
                  </a:lnTo>
                  <a:lnTo>
                    <a:pt x="38" y="19"/>
                  </a:lnTo>
                  <a:lnTo>
                    <a:pt x="49" y="18"/>
                  </a:lnTo>
                  <a:lnTo>
                    <a:pt x="61" y="21"/>
                  </a:lnTo>
                  <a:lnTo>
                    <a:pt x="72" y="23"/>
                  </a:lnTo>
                  <a:lnTo>
                    <a:pt x="82" y="21"/>
                  </a:lnTo>
                  <a:lnTo>
                    <a:pt x="86" y="14"/>
                  </a:lnTo>
                  <a:lnTo>
                    <a:pt x="87" y="8"/>
                  </a:lnTo>
                  <a:lnTo>
                    <a:pt x="87" y="2"/>
                  </a:lnTo>
                  <a:lnTo>
                    <a:pt x="87" y="0"/>
                  </a:lnTo>
                  <a:lnTo>
                    <a:pt x="89" y="2"/>
                  </a:lnTo>
                  <a:lnTo>
                    <a:pt x="93" y="6"/>
                  </a:lnTo>
                  <a:lnTo>
                    <a:pt x="97" y="14"/>
                  </a:lnTo>
                  <a:lnTo>
                    <a:pt x="97" y="21"/>
                  </a:lnTo>
                  <a:lnTo>
                    <a:pt x="93" y="25"/>
                  </a:lnTo>
                  <a:lnTo>
                    <a:pt x="87" y="31"/>
                  </a:lnTo>
                  <a:lnTo>
                    <a:pt x="84" y="31"/>
                  </a:lnTo>
                  <a:lnTo>
                    <a:pt x="82" y="33"/>
                  </a:lnTo>
                  <a:lnTo>
                    <a:pt x="80" y="33"/>
                  </a:lnTo>
                  <a:lnTo>
                    <a:pt x="74" y="33"/>
                  </a:lnTo>
                  <a:lnTo>
                    <a:pt x="67" y="33"/>
                  </a:lnTo>
                  <a:lnTo>
                    <a:pt x="59" y="33"/>
                  </a:lnTo>
                  <a:lnTo>
                    <a:pt x="59" y="38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7" y="54"/>
                  </a:lnTo>
                  <a:lnTo>
                    <a:pt x="53" y="57"/>
                  </a:lnTo>
                  <a:lnTo>
                    <a:pt x="48" y="61"/>
                  </a:lnTo>
                  <a:lnTo>
                    <a:pt x="42" y="63"/>
                  </a:lnTo>
                  <a:lnTo>
                    <a:pt x="36" y="63"/>
                  </a:lnTo>
                  <a:lnTo>
                    <a:pt x="29" y="57"/>
                  </a:lnTo>
                  <a:lnTo>
                    <a:pt x="25" y="52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7" y="48"/>
                  </a:lnTo>
                  <a:lnTo>
                    <a:pt x="8" y="52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946"/>
            <p:cNvSpPr>
              <a:spLocks/>
            </p:cNvSpPr>
            <p:nvPr/>
          </p:nvSpPr>
          <p:spPr bwMode="auto">
            <a:xfrm>
              <a:off x="1631425" y="4406901"/>
              <a:ext cx="26987" cy="222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9" y="4"/>
                </a:cxn>
                <a:cxn ang="0">
                  <a:pos x="15" y="6"/>
                </a:cxn>
                <a:cxn ang="0">
                  <a:pos x="21" y="8"/>
                </a:cxn>
                <a:cxn ang="0">
                  <a:pos x="23" y="12"/>
                </a:cxn>
                <a:cxn ang="0">
                  <a:pos x="23" y="17"/>
                </a:cxn>
                <a:cxn ang="0">
                  <a:pos x="23" y="21"/>
                </a:cxn>
                <a:cxn ang="0">
                  <a:pos x="23" y="25"/>
                </a:cxn>
                <a:cxn ang="0">
                  <a:pos x="32" y="29"/>
                </a:cxn>
                <a:cxn ang="0">
                  <a:pos x="32" y="23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2"/>
                </a:cxn>
                <a:cxn ang="0">
                  <a:pos x="23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34" h="29">
                  <a:moveTo>
                    <a:pt x="0" y="4"/>
                  </a:moveTo>
                  <a:lnTo>
                    <a:pt x="2" y="4"/>
                  </a:lnTo>
                  <a:lnTo>
                    <a:pt x="9" y="4"/>
                  </a:lnTo>
                  <a:lnTo>
                    <a:pt x="15" y="6"/>
                  </a:lnTo>
                  <a:lnTo>
                    <a:pt x="21" y="8"/>
                  </a:lnTo>
                  <a:lnTo>
                    <a:pt x="23" y="12"/>
                  </a:lnTo>
                  <a:lnTo>
                    <a:pt x="23" y="17"/>
                  </a:lnTo>
                  <a:lnTo>
                    <a:pt x="23" y="21"/>
                  </a:lnTo>
                  <a:lnTo>
                    <a:pt x="23" y="25"/>
                  </a:lnTo>
                  <a:lnTo>
                    <a:pt x="32" y="29"/>
                  </a:lnTo>
                  <a:lnTo>
                    <a:pt x="32" y="23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2"/>
                  </a:lnTo>
                  <a:lnTo>
                    <a:pt x="23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947"/>
            <p:cNvSpPr>
              <a:spLocks/>
            </p:cNvSpPr>
            <p:nvPr/>
          </p:nvSpPr>
          <p:spPr bwMode="auto">
            <a:xfrm>
              <a:off x="1525062" y="4543426"/>
              <a:ext cx="104775" cy="33338"/>
            </a:xfrm>
            <a:custGeom>
              <a:avLst/>
              <a:gdLst/>
              <a:ahLst/>
              <a:cxnLst>
                <a:cxn ang="0">
                  <a:pos x="9" y="42"/>
                </a:cxn>
                <a:cxn ang="0">
                  <a:pos x="2" y="40"/>
                </a:cxn>
                <a:cxn ang="0">
                  <a:pos x="0" y="35"/>
                </a:cxn>
                <a:cxn ang="0">
                  <a:pos x="4" y="33"/>
                </a:cxn>
                <a:cxn ang="0">
                  <a:pos x="9" y="31"/>
                </a:cxn>
                <a:cxn ang="0">
                  <a:pos x="21" y="29"/>
                </a:cxn>
                <a:cxn ang="0">
                  <a:pos x="32" y="29"/>
                </a:cxn>
                <a:cxn ang="0">
                  <a:pos x="42" y="27"/>
                </a:cxn>
                <a:cxn ang="0">
                  <a:pos x="53" y="25"/>
                </a:cxn>
                <a:cxn ang="0">
                  <a:pos x="59" y="25"/>
                </a:cxn>
                <a:cxn ang="0">
                  <a:pos x="64" y="25"/>
                </a:cxn>
                <a:cxn ang="0">
                  <a:pos x="66" y="23"/>
                </a:cxn>
                <a:cxn ang="0">
                  <a:pos x="72" y="19"/>
                </a:cxn>
                <a:cxn ang="0">
                  <a:pos x="78" y="16"/>
                </a:cxn>
                <a:cxn ang="0">
                  <a:pos x="82" y="16"/>
                </a:cxn>
                <a:cxn ang="0">
                  <a:pos x="87" y="14"/>
                </a:cxn>
                <a:cxn ang="0">
                  <a:pos x="97" y="14"/>
                </a:cxn>
                <a:cxn ang="0">
                  <a:pos x="106" y="14"/>
                </a:cxn>
                <a:cxn ang="0">
                  <a:pos x="114" y="10"/>
                </a:cxn>
                <a:cxn ang="0">
                  <a:pos x="116" y="8"/>
                </a:cxn>
                <a:cxn ang="0">
                  <a:pos x="120" y="4"/>
                </a:cxn>
                <a:cxn ang="0">
                  <a:pos x="123" y="0"/>
                </a:cxn>
                <a:cxn ang="0">
                  <a:pos x="127" y="0"/>
                </a:cxn>
                <a:cxn ang="0">
                  <a:pos x="131" y="4"/>
                </a:cxn>
                <a:cxn ang="0">
                  <a:pos x="127" y="10"/>
                </a:cxn>
                <a:cxn ang="0">
                  <a:pos x="121" y="16"/>
                </a:cxn>
                <a:cxn ang="0">
                  <a:pos x="116" y="19"/>
                </a:cxn>
                <a:cxn ang="0">
                  <a:pos x="110" y="23"/>
                </a:cxn>
                <a:cxn ang="0">
                  <a:pos x="106" y="23"/>
                </a:cxn>
                <a:cxn ang="0">
                  <a:pos x="101" y="23"/>
                </a:cxn>
                <a:cxn ang="0">
                  <a:pos x="95" y="23"/>
                </a:cxn>
                <a:cxn ang="0">
                  <a:pos x="89" y="23"/>
                </a:cxn>
                <a:cxn ang="0">
                  <a:pos x="85" y="23"/>
                </a:cxn>
                <a:cxn ang="0">
                  <a:pos x="80" y="23"/>
                </a:cxn>
                <a:cxn ang="0">
                  <a:pos x="76" y="29"/>
                </a:cxn>
                <a:cxn ang="0">
                  <a:pos x="70" y="33"/>
                </a:cxn>
                <a:cxn ang="0">
                  <a:pos x="64" y="37"/>
                </a:cxn>
                <a:cxn ang="0">
                  <a:pos x="57" y="37"/>
                </a:cxn>
                <a:cxn ang="0">
                  <a:pos x="49" y="38"/>
                </a:cxn>
                <a:cxn ang="0">
                  <a:pos x="40" y="38"/>
                </a:cxn>
                <a:cxn ang="0">
                  <a:pos x="32" y="40"/>
                </a:cxn>
                <a:cxn ang="0">
                  <a:pos x="23" y="40"/>
                </a:cxn>
                <a:cxn ang="0">
                  <a:pos x="15" y="42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9" y="42"/>
                </a:cxn>
              </a:cxnLst>
              <a:rect l="0" t="0" r="r" b="b"/>
              <a:pathLst>
                <a:path w="131" h="42">
                  <a:moveTo>
                    <a:pt x="9" y="42"/>
                  </a:moveTo>
                  <a:lnTo>
                    <a:pt x="2" y="40"/>
                  </a:lnTo>
                  <a:lnTo>
                    <a:pt x="0" y="35"/>
                  </a:lnTo>
                  <a:lnTo>
                    <a:pt x="4" y="33"/>
                  </a:lnTo>
                  <a:lnTo>
                    <a:pt x="9" y="31"/>
                  </a:lnTo>
                  <a:lnTo>
                    <a:pt x="21" y="29"/>
                  </a:lnTo>
                  <a:lnTo>
                    <a:pt x="32" y="29"/>
                  </a:lnTo>
                  <a:lnTo>
                    <a:pt x="42" y="27"/>
                  </a:lnTo>
                  <a:lnTo>
                    <a:pt x="53" y="25"/>
                  </a:lnTo>
                  <a:lnTo>
                    <a:pt x="59" y="25"/>
                  </a:lnTo>
                  <a:lnTo>
                    <a:pt x="64" y="25"/>
                  </a:lnTo>
                  <a:lnTo>
                    <a:pt x="66" y="23"/>
                  </a:lnTo>
                  <a:lnTo>
                    <a:pt x="72" y="19"/>
                  </a:lnTo>
                  <a:lnTo>
                    <a:pt x="78" y="16"/>
                  </a:lnTo>
                  <a:lnTo>
                    <a:pt x="82" y="16"/>
                  </a:lnTo>
                  <a:lnTo>
                    <a:pt x="87" y="14"/>
                  </a:lnTo>
                  <a:lnTo>
                    <a:pt x="97" y="14"/>
                  </a:lnTo>
                  <a:lnTo>
                    <a:pt x="106" y="14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20" y="4"/>
                  </a:lnTo>
                  <a:lnTo>
                    <a:pt x="123" y="0"/>
                  </a:lnTo>
                  <a:lnTo>
                    <a:pt x="127" y="0"/>
                  </a:lnTo>
                  <a:lnTo>
                    <a:pt x="131" y="4"/>
                  </a:lnTo>
                  <a:lnTo>
                    <a:pt x="127" y="10"/>
                  </a:lnTo>
                  <a:lnTo>
                    <a:pt x="121" y="16"/>
                  </a:lnTo>
                  <a:lnTo>
                    <a:pt x="116" y="19"/>
                  </a:lnTo>
                  <a:lnTo>
                    <a:pt x="110" y="23"/>
                  </a:lnTo>
                  <a:lnTo>
                    <a:pt x="106" y="23"/>
                  </a:lnTo>
                  <a:lnTo>
                    <a:pt x="101" y="23"/>
                  </a:lnTo>
                  <a:lnTo>
                    <a:pt x="95" y="23"/>
                  </a:lnTo>
                  <a:lnTo>
                    <a:pt x="89" y="23"/>
                  </a:lnTo>
                  <a:lnTo>
                    <a:pt x="85" y="23"/>
                  </a:lnTo>
                  <a:lnTo>
                    <a:pt x="80" y="23"/>
                  </a:lnTo>
                  <a:lnTo>
                    <a:pt x="76" y="29"/>
                  </a:lnTo>
                  <a:lnTo>
                    <a:pt x="70" y="33"/>
                  </a:lnTo>
                  <a:lnTo>
                    <a:pt x="64" y="37"/>
                  </a:lnTo>
                  <a:lnTo>
                    <a:pt x="57" y="37"/>
                  </a:lnTo>
                  <a:lnTo>
                    <a:pt x="49" y="38"/>
                  </a:lnTo>
                  <a:lnTo>
                    <a:pt x="40" y="38"/>
                  </a:lnTo>
                  <a:lnTo>
                    <a:pt x="32" y="40"/>
                  </a:lnTo>
                  <a:lnTo>
                    <a:pt x="23" y="40"/>
                  </a:lnTo>
                  <a:lnTo>
                    <a:pt x="15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2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948"/>
            <p:cNvSpPr>
              <a:spLocks/>
            </p:cNvSpPr>
            <p:nvPr/>
          </p:nvSpPr>
          <p:spPr bwMode="auto">
            <a:xfrm>
              <a:off x="1533000" y="4560888"/>
              <a:ext cx="79375" cy="57150"/>
            </a:xfrm>
            <a:custGeom>
              <a:avLst/>
              <a:gdLst/>
              <a:ahLst/>
              <a:cxnLst>
                <a:cxn ang="0">
                  <a:pos x="14" y="21"/>
                </a:cxn>
                <a:cxn ang="0">
                  <a:pos x="29" y="31"/>
                </a:cxn>
                <a:cxn ang="0">
                  <a:pos x="42" y="35"/>
                </a:cxn>
                <a:cxn ang="0">
                  <a:pos x="53" y="33"/>
                </a:cxn>
                <a:cxn ang="0">
                  <a:pos x="65" y="29"/>
                </a:cxn>
                <a:cxn ang="0">
                  <a:pos x="80" y="21"/>
                </a:cxn>
                <a:cxn ang="0">
                  <a:pos x="84" y="21"/>
                </a:cxn>
                <a:cxn ang="0">
                  <a:pos x="84" y="36"/>
                </a:cxn>
                <a:cxn ang="0">
                  <a:pos x="82" y="42"/>
                </a:cxn>
                <a:cxn ang="0">
                  <a:pos x="67" y="50"/>
                </a:cxn>
                <a:cxn ang="0">
                  <a:pos x="48" y="57"/>
                </a:cxn>
                <a:cxn ang="0">
                  <a:pos x="33" y="63"/>
                </a:cxn>
                <a:cxn ang="0">
                  <a:pos x="23" y="55"/>
                </a:cxn>
                <a:cxn ang="0">
                  <a:pos x="14" y="33"/>
                </a:cxn>
                <a:cxn ang="0">
                  <a:pos x="2" y="27"/>
                </a:cxn>
                <a:cxn ang="0">
                  <a:pos x="4" y="36"/>
                </a:cxn>
                <a:cxn ang="0">
                  <a:pos x="12" y="52"/>
                </a:cxn>
                <a:cxn ang="0">
                  <a:pos x="19" y="67"/>
                </a:cxn>
                <a:cxn ang="0">
                  <a:pos x="34" y="71"/>
                </a:cxn>
                <a:cxn ang="0">
                  <a:pos x="55" y="67"/>
                </a:cxn>
                <a:cxn ang="0">
                  <a:pos x="76" y="57"/>
                </a:cxn>
                <a:cxn ang="0">
                  <a:pos x="93" y="50"/>
                </a:cxn>
                <a:cxn ang="0">
                  <a:pos x="99" y="42"/>
                </a:cxn>
                <a:cxn ang="0">
                  <a:pos x="97" y="27"/>
                </a:cxn>
                <a:cxn ang="0">
                  <a:pos x="95" y="12"/>
                </a:cxn>
                <a:cxn ang="0">
                  <a:pos x="95" y="0"/>
                </a:cxn>
                <a:cxn ang="0">
                  <a:pos x="84" y="0"/>
                </a:cxn>
                <a:cxn ang="0">
                  <a:pos x="71" y="12"/>
                </a:cxn>
                <a:cxn ang="0">
                  <a:pos x="52" y="29"/>
                </a:cxn>
                <a:cxn ang="0">
                  <a:pos x="31" y="21"/>
                </a:cxn>
                <a:cxn ang="0">
                  <a:pos x="17" y="14"/>
                </a:cxn>
                <a:cxn ang="0">
                  <a:pos x="10" y="19"/>
                </a:cxn>
              </a:cxnLst>
              <a:rect l="0" t="0" r="r" b="b"/>
              <a:pathLst>
                <a:path w="99" h="73">
                  <a:moveTo>
                    <a:pt x="10" y="19"/>
                  </a:moveTo>
                  <a:lnTo>
                    <a:pt x="14" y="21"/>
                  </a:lnTo>
                  <a:lnTo>
                    <a:pt x="25" y="27"/>
                  </a:lnTo>
                  <a:lnTo>
                    <a:pt x="29" y="31"/>
                  </a:lnTo>
                  <a:lnTo>
                    <a:pt x="36" y="33"/>
                  </a:lnTo>
                  <a:lnTo>
                    <a:pt x="42" y="35"/>
                  </a:lnTo>
                  <a:lnTo>
                    <a:pt x="50" y="36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5" y="29"/>
                  </a:lnTo>
                  <a:lnTo>
                    <a:pt x="71" y="27"/>
                  </a:lnTo>
                  <a:lnTo>
                    <a:pt x="80" y="21"/>
                  </a:lnTo>
                  <a:lnTo>
                    <a:pt x="84" y="19"/>
                  </a:lnTo>
                  <a:lnTo>
                    <a:pt x="84" y="21"/>
                  </a:lnTo>
                  <a:lnTo>
                    <a:pt x="84" y="29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76" y="46"/>
                  </a:lnTo>
                  <a:lnTo>
                    <a:pt x="67" y="50"/>
                  </a:lnTo>
                  <a:lnTo>
                    <a:pt x="59" y="55"/>
                  </a:lnTo>
                  <a:lnTo>
                    <a:pt x="48" y="57"/>
                  </a:lnTo>
                  <a:lnTo>
                    <a:pt x="40" y="61"/>
                  </a:lnTo>
                  <a:lnTo>
                    <a:pt x="33" y="63"/>
                  </a:lnTo>
                  <a:lnTo>
                    <a:pt x="29" y="63"/>
                  </a:lnTo>
                  <a:lnTo>
                    <a:pt x="23" y="55"/>
                  </a:lnTo>
                  <a:lnTo>
                    <a:pt x="19" y="42"/>
                  </a:lnTo>
                  <a:lnTo>
                    <a:pt x="14" y="33"/>
                  </a:lnTo>
                  <a:lnTo>
                    <a:pt x="10" y="29"/>
                  </a:lnTo>
                  <a:lnTo>
                    <a:pt x="2" y="27"/>
                  </a:lnTo>
                  <a:lnTo>
                    <a:pt x="0" y="31"/>
                  </a:lnTo>
                  <a:lnTo>
                    <a:pt x="4" y="36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4" y="61"/>
                  </a:lnTo>
                  <a:lnTo>
                    <a:pt x="19" y="67"/>
                  </a:lnTo>
                  <a:lnTo>
                    <a:pt x="29" y="73"/>
                  </a:lnTo>
                  <a:lnTo>
                    <a:pt x="34" y="71"/>
                  </a:lnTo>
                  <a:lnTo>
                    <a:pt x="44" y="71"/>
                  </a:lnTo>
                  <a:lnTo>
                    <a:pt x="55" y="67"/>
                  </a:lnTo>
                  <a:lnTo>
                    <a:pt x="67" y="63"/>
                  </a:lnTo>
                  <a:lnTo>
                    <a:pt x="76" y="57"/>
                  </a:lnTo>
                  <a:lnTo>
                    <a:pt x="86" y="54"/>
                  </a:lnTo>
                  <a:lnTo>
                    <a:pt x="93" y="50"/>
                  </a:lnTo>
                  <a:lnTo>
                    <a:pt x="99" y="46"/>
                  </a:lnTo>
                  <a:lnTo>
                    <a:pt x="99" y="42"/>
                  </a:lnTo>
                  <a:lnTo>
                    <a:pt x="99" y="36"/>
                  </a:lnTo>
                  <a:lnTo>
                    <a:pt x="97" y="27"/>
                  </a:lnTo>
                  <a:lnTo>
                    <a:pt x="97" y="19"/>
                  </a:lnTo>
                  <a:lnTo>
                    <a:pt x="95" y="12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4" y="0"/>
                  </a:lnTo>
                  <a:lnTo>
                    <a:pt x="80" y="2"/>
                  </a:lnTo>
                  <a:lnTo>
                    <a:pt x="71" y="12"/>
                  </a:lnTo>
                  <a:lnTo>
                    <a:pt x="59" y="21"/>
                  </a:lnTo>
                  <a:lnTo>
                    <a:pt x="52" y="29"/>
                  </a:lnTo>
                  <a:lnTo>
                    <a:pt x="44" y="27"/>
                  </a:lnTo>
                  <a:lnTo>
                    <a:pt x="31" y="21"/>
                  </a:lnTo>
                  <a:lnTo>
                    <a:pt x="21" y="15"/>
                  </a:lnTo>
                  <a:lnTo>
                    <a:pt x="17" y="14"/>
                  </a:lnTo>
                  <a:lnTo>
                    <a:pt x="10" y="19"/>
                  </a:lnTo>
                  <a:lnTo>
                    <a:pt x="10" y="19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949"/>
            <p:cNvSpPr>
              <a:spLocks/>
            </p:cNvSpPr>
            <p:nvPr/>
          </p:nvSpPr>
          <p:spPr bwMode="auto">
            <a:xfrm>
              <a:off x="1525062" y="4525963"/>
              <a:ext cx="104775" cy="49213"/>
            </a:xfrm>
            <a:custGeom>
              <a:avLst/>
              <a:gdLst/>
              <a:ahLst/>
              <a:cxnLst>
                <a:cxn ang="0">
                  <a:pos x="15" y="53"/>
                </a:cxn>
                <a:cxn ang="0">
                  <a:pos x="17" y="49"/>
                </a:cxn>
                <a:cxn ang="0">
                  <a:pos x="23" y="41"/>
                </a:cxn>
                <a:cxn ang="0">
                  <a:pos x="30" y="34"/>
                </a:cxn>
                <a:cxn ang="0">
                  <a:pos x="36" y="30"/>
                </a:cxn>
                <a:cxn ang="0">
                  <a:pos x="43" y="30"/>
                </a:cxn>
                <a:cxn ang="0">
                  <a:pos x="55" y="30"/>
                </a:cxn>
                <a:cxn ang="0">
                  <a:pos x="64" y="30"/>
                </a:cxn>
                <a:cxn ang="0">
                  <a:pos x="74" y="30"/>
                </a:cxn>
                <a:cxn ang="0">
                  <a:pos x="78" y="24"/>
                </a:cxn>
                <a:cxn ang="0">
                  <a:pos x="85" y="19"/>
                </a:cxn>
                <a:cxn ang="0">
                  <a:pos x="93" y="13"/>
                </a:cxn>
                <a:cxn ang="0">
                  <a:pos x="102" y="9"/>
                </a:cxn>
                <a:cxn ang="0">
                  <a:pos x="108" y="13"/>
                </a:cxn>
                <a:cxn ang="0">
                  <a:pos x="116" y="19"/>
                </a:cxn>
                <a:cxn ang="0">
                  <a:pos x="120" y="22"/>
                </a:cxn>
                <a:cxn ang="0">
                  <a:pos x="123" y="26"/>
                </a:cxn>
                <a:cxn ang="0">
                  <a:pos x="129" y="26"/>
                </a:cxn>
                <a:cxn ang="0">
                  <a:pos x="131" y="22"/>
                </a:cxn>
                <a:cxn ang="0">
                  <a:pos x="129" y="17"/>
                </a:cxn>
                <a:cxn ang="0">
                  <a:pos x="125" y="11"/>
                </a:cxn>
                <a:cxn ang="0">
                  <a:pos x="120" y="5"/>
                </a:cxn>
                <a:cxn ang="0">
                  <a:pos x="110" y="0"/>
                </a:cxn>
                <a:cxn ang="0">
                  <a:pos x="104" y="0"/>
                </a:cxn>
                <a:cxn ang="0">
                  <a:pos x="99" y="0"/>
                </a:cxn>
                <a:cxn ang="0">
                  <a:pos x="93" y="3"/>
                </a:cxn>
                <a:cxn ang="0">
                  <a:pos x="87" y="5"/>
                </a:cxn>
                <a:cxn ang="0">
                  <a:pos x="82" y="11"/>
                </a:cxn>
                <a:cxn ang="0">
                  <a:pos x="72" y="19"/>
                </a:cxn>
                <a:cxn ang="0">
                  <a:pos x="68" y="22"/>
                </a:cxn>
                <a:cxn ang="0">
                  <a:pos x="62" y="20"/>
                </a:cxn>
                <a:cxn ang="0">
                  <a:pos x="53" y="19"/>
                </a:cxn>
                <a:cxn ang="0">
                  <a:pos x="42" y="19"/>
                </a:cxn>
                <a:cxn ang="0">
                  <a:pos x="34" y="20"/>
                </a:cxn>
                <a:cxn ang="0">
                  <a:pos x="30" y="20"/>
                </a:cxn>
                <a:cxn ang="0">
                  <a:pos x="24" y="28"/>
                </a:cxn>
                <a:cxn ang="0">
                  <a:pos x="19" y="34"/>
                </a:cxn>
                <a:cxn ang="0">
                  <a:pos x="13" y="41"/>
                </a:cxn>
                <a:cxn ang="0">
                  <a:pos x="7" y="47"/>
                </a:cxn>
                <a:cxn ang="0">
                  <a:pos x="4" y="55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5" y="53"/>
                </a:cxn>
                <a:cxn ang="0">
                  <a:pos x="15" y="53"/>
                </a:cxn>
              </a:cxnLst>
              <a:rect l="0" t="0" r="r" b="b"/>
              <a:pathLst>
                <a:path w="131" h="60">
                  <a:moveTo>
                    <a:pt x="15" y="53"/>
                  </a:moveTo>
                  <a:lnTo>
                    <a:pt x="17" y="49"/>
                  </a:lnTo>
                  <a:lnTo>
                    <a:pt x="23" y="41"/>
                  </a:lnTo>
                  <a:lnTo>
                    <a:pt x="30" y="34"/>
                  </a:lnTo>
                  <a:lnTo>
                    <a:pt x="36" y="30"/>
                  </a:lnTo>
                  <a:lnTo>
                    <a:pt x="43" y="30"/>
                  </a:lnTo>
                  <a:lnTo>
                    <a:pt x="55" y="30"/>
                  </a:lnTo>
                  <a:lnTo>
                    <a:pt x="64" y="30"/>
                  </a:lnTo>
                  <a:lnTo>
                    <a:pt x="74" y="30"/>
                  </a:lnTo>
                  <a:lnTo>
                    <a:pt x="78" y="24"/>
                  </a:lnTo>
                  <a:lnTo>
                    <a:pt x="85" y="19"/>
                  </a:lnTo>
                  <a:lnTo>
                    <a:pt x="93" y="13"/>
                  </a:lnTo>
                  <a:lnTo>
                    <a:pt x="102" y="9"/>
                  </a:lnTo>
                  <a:lnTo>
                    <a:pt x="108" y="13"/>
                  </a:lnTo>
                  <a:lnTo>
                    <a:pt x="116" y="19"/>
                  </a:lnTo>
                  <a:lnTo>
                    <a:pt x="120" y="22"/>
                  </a:lnTo>
                  <a:lnTo>
                    <a:pt x="123" y="26"/>
                  </a:lnTo>
                  <a:lnTo>
                    <a:pt x="129" y="26"/>
                  </a:lnTo>
                  <a:lnTo>
                    <a:pt x="131" y="22"/>
                  </a:lnTo>
                  <a:lnTo>
                    <a:pt x="129" y="17"/>
                  </a:lnTo>
                  <a:lnTo>
                    <a:pt x="125" y="11"/>
                  </a:lnTo>
                  <a:lnTo>
                    <a:pt x="120" y="5"/>
                  </a:lnTo>
                  <a:lnTo>
                    <a:pt x="110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3" y="3"/>
                  </a:lnTo>
                  <a:lnTo>
                    <a:pt x="87" y="5"/>
                  </a:lnTo>
                  <a:lnTo>
                    <a:pt x="82" y="11"/>
                  </a:lnTo>
                  <a:lnTo>
                    <a:pt x="72" y="19"/>
                  </a:lnTo>
                  <a:lnTo>
                    <a:pt x="68" y="22"/>
                  </a:lnTo>
                  <a:lnTo>
                    <a:pt x="62" y="20"/>
                  </a:lnTo>
                  <a:lnTo>
                    <a:pt x="53" y="19"/>
                  </a:lnTo>
                  <a:lnTo>
                    <a:pt x="42" y="19"/>
                  </a:lnTo>
                  <a:lnTo>
                    <a:pt x="34" y="20"/>
                  </a:lnTo>
                  <a:lnTo>
                    <a:pt x="30" y="20"/>
                  </a:lnTo>
                  <a:lnTo>
                    <a:pt x="24" y="28"/>
                  </a:lnTo>
                  <a:lnTo>
                    <a:pt x="19" y="34"/>
                  </a:lnTo>
                  <a:lnTo>
                    <a:pt x="13" y="41"/>
                  </a:lnTo>
                  <a:lnTo>
                    <a:pt x="7" y="47"/>
                  </a:lnTo>
                  <a:lnTo>
                    <a:pt x="4" y="55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53"/>
                  </a:lnTo>
                  <a:lnTo>
                    <a:pt x="15" y="53"/>
                  </a:lnTo>
                  <a:close/>
                </a:path>
              </a:pathLst>
            </a:custGeom>
            <a:solidFill>
              <a:srgbClr val="AD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50"/>
            <p:cNvSpPr>
              <a:spLocks/>
            </p:cNvSpPr>
            <p:nvPr/>
          </p:nvSpPr>
          <p:spPr bwMode="auto">
            <a:xfrm>
              <a:off x="1509187" y="4371976"/>
              <a:ext cx="79375" cy="10636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" y="0"/>
                </a:cxn>
                <a:cxn ang="0">
                  <a:pos x="6" y="3"/>
                </a:cxn>
                <a:cxn ang="0">
                  <a:pos x="4" y="7"/>
                </a:cxn>
                <a:cxn ang="0">
                  <a:pos x="2" y="13"/>
                </a:cxn>
                <a:cxn ang="0">
                  <a:pos x="2" y="17"/>
                </a:cxn>
                <a:cxn ang="0">
                  <a:pos x="2" y="24"/>
                </a:cxn>
                <a:cxn ang="0">
                  <a:pos x="0" y="30"/>
                </a:cxn>
                <a:cxn ang="0">
                  <a:pos x="2" y="43"/>
                </a:cxn>
                <a:cxn ang="0">
                  <a:pos x="2" y="49"/>
                </a:cxn>
                <a:cxn ang="0">
                  <a:pos x="2" y="55"/>
                </a:cxn>
                <a:cxn ang="0">
                  <a:pos x="4" y="62"/>
                </a:cxn>
                <a:cxn ang="0">
                  <a:pos x="6" y="70"/>
                </a:cxn>
                <a:cxn ang="0">
                  <a:pos x="6" y="78"/>
                </a:cxn>
                <a:cxn ang="0">
                  <a:pos x="7" y="83"/>
                </a:cxn>
                <a:cxn ang="0">
                  <a:pos x="11" y="91"/>
                </a:cxn>
                <a:cxn ang="0">
                  <a:pos x="15" y="98"/>
                </a:cxn>
                <a:cxn ang="0">
                  <a:pos x="19" y="104"/>
                </a:cxn>
                <a:cxn ang="0">
                  <a:pos x="23" y="110"/>
                </a:cxn>
                <a:cxn ang="0">
                  <a:pos x="28" y="114"/>
                </a:cxn>
                <a:cxn ang="0">
                  <a:pos x="36" y="119"/>
                </a:cxn>
                <a:cxn ang="0">
                  <a:pos x="47" y="123"/>
                </a:cxn>
                <a:cxn ang="0">
                  <a:pos x="61" y="127"/>
                </a:cxn>
                <a:cxn ang="0">
                  <a:pos x="70" y="129"/>
                </a:cxn>
                <a:cxn ang="0">
                  <a:pos x="82" y="133"/>
                </a:cxn>
                <a:cxn ang="0">
                  <a:pos x="89" y="131"/>
                </a:cxn>
                <a:cxn ang="0">
                  <a:pos x="95" y="131"/>
                </a:cxn>
                <a:cxn ang="0">
                  <a:pos x="99" y="129"/>
                </a:cxn>
                <a:cxn ang="0">
                  <a:pos x="101" y="129"/>
                </a:cxn>
                <a:cxn ang="0">
                  <a:pos x="101" y="123"/>
                </a:cxn>
                <a:cxn ang="0">
                  <a:pos x="99" y="121"/>
                </a:cxn>
                <a:cxn ang="0">
                  <a:pos x="95" y="121"/>
                </a:cxn>
                <a:cxn ang="0">
                  <a:pos x="89" y="123"/>
                </a:cxn>
                <a:cxn ang="0">
                  <a:pos x="83" y="123"/>
                </a:cxn>
                <a:cxn ang="0">
                  <a:pos x="78" y="123"/>
                </a:cxn>
                <a:cxn ang="0">
                  <a:pos x="70" y="121"/>
                </a:cxn>
                <a:cxn ang="0">
                  <a:pos x="63" y="121"/>
                </a:cxn>
                <a:cxn ang="0">
                  <a:pos x="53" y="119"/>
                </a:cxn>
                <a:cxn ang="0">
                  <a:pos x="44" y="116"/>
                </a:cxn>
                <a:cxn ang="0">
                  <a:pos x="36" y="108"/>
                </a:cxn>
                <a:cxn ang="0">
                  <a:pos x="30" y="100"/>
                </a:cxn>
                <a:cxn ang="0">
                  <a:pos x="23" y="89"/>
                </a:cxn>
                <a:cxn ang="0">
                  <a:pos x="19" y="78"/>
                </a:cxn>
                <a:cxn ang="0">
                  <a:pos x="15" y="64"/>
                </a:cxn>
                <a:cxn ang="0">
                  <a:pos x="13" y="53"/>
                </a:cxn>
                <a:cxn ang="0">
                  <a:pos x="9" y="39"/>
                </a:cxn>
                <a:cxn ang="0">
                  <a:pos x="9" y="30"/>
                </a:cxn>
                <a:cxn ang="0">
                  <a:pos x="9" y="22"/>
                </a:cxn>
                <a:cxn ang="0">
                  <a:pos x="9" y="19"/>
                </a:cxn>
                <a:cxn ang="0">
                  <a:pos x="9" y="9"/>
                </a:cxn>
                <a:cxn ang="0">
                  <a:pos x="9" y="3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01" h="133">
                  <a:moveTo>
                    <a:pt x="9" y="0"/>
                  </a:moveTo>
                  <a:lnTo>
                    <a:pt x="7" y="0"/>
                  </a:lnTo>
                  <a:lnTo>
                    <a:pt x="6" y="3"/>
                  </a:lnTo>
                  <a:lnTo>
                    <a:pt x="4" y="7"/>
                  </a:lnTo>
                  <a:lnTo>
                    <a:pt x="2" y="13"/>
                  </a:lnTo>
                  <a:lnTo>
                    <a:pt x="2" y="17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2" y="43"/>
                  </a:lnTo>
                  <a:lnTo>
                    <a:pt x="2" y="49"/>
                  </a:lnTo>
                  <a:lnTo>
                    <a:pt x="2" y="55"/>
                  </a:lnTo>
                  <a:lnTo>
                    <a:pt x="4" y="62"/>
                  </a:lnTo>
                  <a:lnTo>
                    <a:pt x="6" y="70"/>
                  </a:lnTo>
                  <a:lnTo>
                    <a:pt x="6" y="78"/>
                  </a:lnTo>
                  <a:lnTo>
                    <a:pt x="7" y="83"/>
                  </a:lnTo>
                  <a:lnTo>
                    <a:pt x="11" y="91"/>
                  </a:lnTo>
                  <a:lnTo>
                    <a:pt x="15" y="98"/>
                  </a:lnTo>
                  <a:lnTo>
                    <a:pt x="19" y="104"/>
                  </a:lnTo>
                  <a:lnTo>
                    <a:pt x="23" y="110"/>
                  </a:lnTo>
                  <a:lnTo>
                    <a:pt x="28" y="114"/>
                  </a:lnTo>
                  <a:lnTo>
                    <a:pt x="36" y="119"/>
                  </a:lnTo>
                  <a:lnTo>
                    <a:pt x="47" y="123"/>
                  </a:lnTo>
                  <a:lnTo>
                    <a:pt x="61" y="127"/>
                  </a:lnTo>
                  <a:lnTo>
                    <a:pt x="70" y="129"/>
                  </a:lnTo>
                  <a:lnTo>
                    <a:pt x="82" y="133"/>
                  </a:lnTo>
                  <a:lnTo>
                    <a:pt x="89" y="131"/>
                  </a:lnTo>
                  <a:lnTo>
                    <a:pt x="95" y="131"/>
                  </a:lnTo>
                  <a:lnTo>
                    <a:pt x="99" y="129"/>
                  </a:lnTo>
                  <a:lnTo>
                    <a:pt x="101" y="129"/>
                  </a:lnTo>
                  <a:lnTo>
                    <a:pt x="101" y="123"/>
                  </a:lnTo>
                  <a:lnTo>
                    <a:pt x="99" y="121"/>
                  </a:lnTo>
                  <a:lnTo>
                    <a:pt x="95" y="121"/>
                  </a:lnTo>
                  <a:lnTo>
                    <a:pt x="89" y="123"/>
                  </a:lnTo>
                  <a:lnTo>
                    <a:pt x="83" y="123"/>
                  </a:lnTo>
                  <a:lnTo>
                    <a:pt x="78" y="123"/>
                  </a:lnTo>
                  <a:lnTo>
                    <a:pt x="70" y="121"/>
                  </a:lnTo>
                  <a:lnTo>
                    <a:pt x="63" y="121"/>
                  </a:lnTo>
                  <a:lnTo>
                    <a:pt x="53" y="119"/>
                  </a:lnTo>
                  <a:lnTo>
                    <a:pt x="44" y="116"/>
                  </a:lnTo>
                  <a:lnTo>
                    <a:pt x="36" y="108"/>
                  </a:lnTo>
                  <a:lnTo>
                    <a:pt x="30" y="100"/>
                  </a:lnTo>
                  <a:lnTo>
                    <a:pt x="23" y="89"/>
                  </a:lnTo>
                  <a:lnTo>
                    <a:pt x="19" y="78"/>
                  </a:lnTo>
                  <a:lnTo>
                    <a:pt x="15" y="64"/>
                  </a:lnTo>
                  <a:lnTo>
                    <a:pt x="13" y="53"/>
                  </a:lnTo>
                  <a:lnTo>
                    <a:pt x="9" y="39"/>
                  </a:lnTo>
                  <a:lnTo>
                    <a:pt x="9" y="30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9"/>
                  </a:lnTo>
                  <a:lnTo>
                    <a:pt x="9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951"/>
            <p:cNvSpPr>
              <a:spLocks/>
            </p:cNvSpPr>
            <p:nvPr/>
          </p:nvSpPr>
          <p:spPr bwMode="auto">
            <a:xfrm>
              <a:off x="1521887" y="4478338"/>
              <a:ext cx="63500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13" y="9"/>
                </a:cxn>
                <a:cxn ang="0">
                  <a:pos x="19" y="11"/>
                </a:cxn>
                <a:cxn ang="0">
                  <a:pos x="25" y="15"/>
                </a:cxn>
                <a:cxn ang="0">
                  <a:pos x="30" y="19"/>
                </a:cxn>
                <a:cxn ang="0">
                  <a:pos x="38" y="19"/>
                </a:cxn>
                <a:cxn ang="0">
                  <a:pos x="44" y="19"/>
                </a:cxn>
                <a:cxn ang="0">
                  <a:pos x="51" y="17"/>
                </a:cxn>
                <a:cxn ang="0">
                  <a:pos x="55" y="15"/>
                </a:cxn>
                <a:cxn ang="0">
                  <a:pos x="63" y="15"/>
                </a:cxn>
                <a:cxn ang="0">
                  <a:pos x="68" y="11"/>
                </a:cxn>
                <a:cxn ang="0">
                  <a:pos x="74" y="9"/>
                </a:cxn>
                <a:cxn ang="0">
                  <a:pos x="78" y="7"/>
                </a:cxn>
                <a:cxn ang="0">
                  <a:pos x="82" y="11"/>
                </a:cxn>
                <a:cxn ang="0">
                  <a:pos x="80" y="15"/>
                </a:cxn>
                <a:cxn ang="0">
                  <a:pos x="78" y="21"/>
                </a:cxn>
                <a:cxn ang="0">
                  <a:pos x="70" y="21"/>
                </a:cxn>
                <a:cxn ang="0">
                  <a:pos x="67" y="23"/>
                </a:cxn>
                <a:cxn ang="0">
                  <a:pos x="59" y="24"/>
                </a:cxn>
                <a:cxn ang="0">
                  <a:pos x="53" y="26"/>
                </a:cxn>
                <a:cxn ang="0">
                  <a:pos x="46" y="26"/>
                </a:cxn>
                <a:cxn ang="0">
                  <a:pos x="40" y="26"/>
                </a:cxn>
                <a:cxn ang="0">
                  <a:pos x="34" y="26"/>
                </a:cxn>
                <a:cxn ang="0">
                  <a:pos x="30" y="28"/>
                </a:cxn>
                <a:cxn ang="0">
                  <a:pos x="21" y="24"/>
                </a:cxn>
                <a:cxn ang="0">
                  <a:pos x="11" y="19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2" h="28">
                  <a:moveTo>
                    <a:pt x="4" y="0"/>
                  </a:moveTo>
                  <a:lnTo>
                    <a:pt x="6" y="2"/>
                  </a:lnTo>
                  <a:lnTo>
                    <a:pt x="13" y="9"/>
                  </a:lnTo>
                  <a:lnTo>
                    <a:pt x="19" y="11"/>
                  </a:lnTo>
                  <a:lnTo>
                    <a:pt x="25" y="15"/>
                  </a:lnTo>
                  <a:lnTo>
                    <a:pt x="30" y="19"/>
                  </a:lnTo>
                  <a:lnTo>
                    <a:pt x="38" y="19"/>
                  </a:lnTo>
                  <a:lnTo>
                    <a:pt x="44" y="19"/>
                  </a:lnTo>
                  <a:lnTo>
                    <a:pt x="51" y="17"/>
                  </a:lnTo>
                  <a:lnTo>
                    <a:pt x="55" y="15"/>
                  </a:lnTo>
                  <a:lnTo>
                    <a:pt x="63" y="15"/>
                  </a:lnTo>
                  <a:lnTo>
                    <a:pt x="68" y="11"/>
                  </a:lnTo>
                  <a:lnTo>
                    <a:pt x="74" y="9"/>
                  </a:lnTo>
                  <a:lnTo>
                    <a:pt x="78" y="7"/>
                  </a:lnTo>
                  <a:lnTo>
                    <a:pt x="82" y="11"/>
                  </a:lnTo>
                  <a:lnTo>
                    <a:pt x="80" y="15"/>
                  </a:lnTo>
                  <a:lnTo>
                    <a:pt x="78" y="21"/>
                  </a:lnTo>
                  <a:lnTo>
                    <a:pt x="70" y="21"/>
                  </a:lnTo>
                  <a:lnTo>
                    <a:pt x="67" y="23"/>
                  </a:lnTo>
                  <a:lnTo>
                    <a:pt x="59" y="24"/>
                  </a:lnTo>
                  <a:lnTo>
                    <a:pt x="53" y="26"/>
                  </a:lnTo>
                  <a:lnTo>
                    <a:pt x="46" y="26"/>
                  </a:lnTo>
                  <a:lnTo>
                    <a:pt x="40" y="26"/>
                  </a:lnTo>
                  <a:lnTo>
                    <a:pt x="34" y="26"/>
                  </a:lnTo>
                  <a:lnTo>
                    <a:pt x="30" y="28"/>
                  </a:lnTo>
                  <a:lnTo>
                    <a:pt x="21" y="24"/>
                  </a:lnTo>
                  <a:lnTo>
                    <a:pt x="11" y="19"/>
                  </a:lnTo>
                  <a:lnTo>
                    <a:pt x="4" y="13"/>
                  </a:lnTo>
                  <a:lnTo>
                    <a:pt x="0" y="9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52"/>
            <p:cNvSpPr>
              <a:spLocks/>
            </p:cNvSpPr>
            <p:nvPr/>
          </p:nvSpPr>
          <p:spPr bwMode="auto">
            <a:xfrm>
              <a:off x="1479025" y="4489451"/>
              <a:ext cx="120650" cy="60325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4" y="59"/>
                </a:cxn>
                <a:cxn ang="0">
                  <a:pos x="7" y="59"/>
                </a:cxn>
                <a:cxn ang="0">
                  <a:pos x="15" y="59"/>
                </a:cxn>
                <a:cxn ang="0">
                  <a:pos x="23" y="59"/>
                </a:cxn>
                <a:cxn ang="0">
                  <a:pos x="32" y="59"/>
                </a:cxn>
                <a:cxn ang="0">
                  <a:pos x="44" y="55"/>
                </a:cxn>
                <a:cxn ang="0">
                  <a:pos x="57" y="53"/>
                </a:cxn>
                <a:cxn ang="0">
                  <a:pos x="63" y="49"/>
                </a:cxn>
                <a:cxn ang="0">
                  <a:pos x="68" y="47"/>
                </a:cxn>
                <a:cxn ang="0">
                  <a:pos x="76" y="46"/>
                </a:cxn>
                <a:cxn ang="0">
                  <a:pos x="82" y="42"/>
                </a:cxn>
                <a:cxn ang="0">
                  <a:pos x="93" y="38"/>
                </a:cxn>
                <a:cxn ang="0">
                  <a:pos x="106" y="34"/>
                </a:cxn>
                <a:cxn ang="0">
                  <a:pos x="116" y="28"/>
                </a:cxn>
                <a:cxn ang="0">
                  <a:pos x="123" y="25"/>
                </a:cxn>
                <a:cxn ang="0">
                  <a:pos x="129" y="19"/>
                </a:cxn>
                <a:cxn ang="0">
                  <a:pos x="133" y="19"/>
                </a:cxn>
                <a:cxn ang="0">
                  <a:pos x="137" y="11"/>
                </a:cxn>
                <a:cxn ang="0">
                  <a:pos x="141" y="6"/>
                </a:cxn>
                <a:cxn ang="0">
                  <a:pos x="146" y="2"/>
                </a:cxn>
                <a:cxn ang="0">
                  <a:pos x="148" y="0"/>
                </a:cxn>
                <a:cxn ang="0">
                  <a:pos x="152" y="4"/>
                </a:cxn>
                <a:cxn ang="0">
                  <a:pos x="148" y="11"/>
                </a:cxn>
                <a:cxn ang="0">
                  <a:pos x="146" y="13"/>
                </a:cxn>
                <a:cxn ang="0">
                  <a:pos x="139" y="21"/>
                </a:cxn>
                <a:cxn ang="0">
                  <a:pos x="129" y="28"/>
                </a:cxn>
                <a:cxn ang="0">
                  <a:pos x="120" y="36"/>
                </a:cxn>
                <a:cxn ang="0">
                  <a:pos x="112" y="40"/>
                </a:cxn>
                <a:cxn ang="0">
                  <a:pos x="106" y="42"/>
                </a:cxn>
                <a:cxn ang="0">
                  <a:pos x="99" y="46"/>
                </a:cxn>
                <a:cxn ang="0">
                  <a:pos x="93" y="51"/>
                </a:cxn>
                <a:cxn ang="0">
                  <a:pos x="87" y="53"/>
                </a:cxn>
                <a:cxn ang="0">
                  <a:pos x="80" y="57"/>
                </a:cxn>
                <a:cxn ang="0">
                  <a:pos x="74" y="61"/>
                </a:cxn>
                <a:cxn ang="0">
                  <a:pos x="68" y="65"/>
                </a:cxn>
                <a:cxn ang="0">
                  <a:pos x="61" y="65"/>
                </a:cxn>
                <a:cxn ang="0">
                  <a:pos x="53" y="66"/>
                </a:cxn>
                <a:cxn ang="0">
                  <a:pos x="47" y="66"/>
                </a:cxn>
                <a:cxn ang="0">
                  <a:pos x="44" y="68"/>
                </a:cxn>
                <a:cxn ang="0">
                  <a:pos x="32" y="70"/>
                </a:cxn>
                <a:cxn ang="0">
                  <a:pos x="25" y="74"/>
                </a:cxn>
                <a:cxn ang="0">
                  <a:pos x="17" y="74"/>
                </a:cxn>
                <a:cxn ang="0">
                  <a:pos x="11" y="74"/>
                </a:cxn>
                <a:cxn ang="0">
                  <a:pos x="6" y="74"/>
                </a:cxn>
                <a:cxn ang="0">
                  <a:pos x="4" y="76"/>
                </a:cxn>
                <a:cxn ang="0">
                  <a:pos x="0" y="70"/>
                </a:cxn>
                <a:cxn ang="0">
                  <a:pos x="0" y="66"/>
                </a:cxn>
                <a:cxn ang="0">
                  <a:pos x="0" y="61"/>
                </a:cxn>
                <a:cxn ang="0">
                  <a:pos x="0" y="59"/>
                </a:cxn>
                <a:cxn ang="0">
                  <a:pos x="0" y="59"/>
                </a:cxn>
              </a:cxnLst>
              <a:rect l="0" t="0" r="r" b="b"/>
              <a:pathLst>
                <a:path w="152" h="76">
                  <a:moveTo>
                    <a:pt x="0" y="59"/>
                  </a:moveTo>
                  <a:lnTo>
                    <a:pt x="4" y="59"/>
                  </a:lnTo>
                  <a:lnTo>
                    <a:pt x="7" y="59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32" y="59"/>
                  </a:lnTo>
                  <a:lnTo>
                    <a:pt x="44" y="55"/>
                  </a:lnTo>
                  <a:lnTo>
                    <a:pt x="57" y="53"/>
                  </a:lnTo>
                  <a:lnTo>
                    <a:pt x="63" y="49"/>
                  </a:lnTo>
                  <a:lnTo>
                    <a:pt x="68" y="47"/>
                  </a:lnTo>
                  <a:lnTo>
                    <a:pt x="76" y="46"/>
                  </a:lnTo>
                  <a:lnTo>
                    <a:pt x="82" y="42"/>
                  </a:lnTo>
                  <a:lnTo>
                    <a:pt x="93" y="38"/>
                  </a:lnTo>
                  <a:lnTo>
                    <a:pt x="106" y="34"/>
                  </a:lnTo>
                  <a:lnTo>
                    <a:pt x="116" y="28"/>
                  </a:lnTo>
                  <a:lnTo>
                    <a:pt x="123" y="25"/>
                  </a:lnTo>
                  <a:lnTo>
                    <a:pt x="129" y="19"/>
                  </a:lnTo>
                  <a:lnTo>
                    <a:pt x="133" y="19"/>
                  </a:lnTo>
                  <a:lnTo>
                    <a:pt x="137" y="11"/>
                  </a:lnTo>
                  <a:lnTo>
                    <a:pt x="141" y="6"/>
                  </a:lnTo>
                  <a:lnTo>
                    <a:pt x="146" y="2"/>
                  </a:lnTo>
                  <a:lnTo>
                    <a:pt x="148" y="0"/>
                  </a:lnTo>
                  <a:lnTo>
                    <a:pt x="152" y="4"/>
                  </a:lnTo>
                  <a:lnTo>
                    <a:pt x="148" y="11"/>
                  </a:lnTo>
                  <a:lnTo>
                    <a:pt x="146" y="13"/>
                  </a:lnTo>
                  <a:lnTo>
                    <a:pt x="139" y="21"/>
                  </a:lnTo>
                  <a:lnTo>
                    <a:pt x="129" y="28"/>
                  </a:lnTo>
                  <a:lnTo>
                    <a:pt x="120" y="36"/>
                  </a:lnTo>
                  <a:lnTo>
                    <a:pt x="112" y="40"/>
                  </a:lnTo>
                  <a:lnTo>
                    <a:pt x="106" y="42"/>
                  </a:lnTo>
                  <a:lnTo>
                    <a:pt x="99" y="46"/>
                  </a:lnTo>
                  <a:lnTo>
                    <a:pt x="93" y="51"/>
                  </a:lnTo>
                  <a:lnTo>
                    <a:pt x="87" y="53"/>
                  </a:lnTo>
                  <a:lnTo>
                    <a:pt x="80" y="57"/>
                  </a:lnTo>
                  <a:lnTo>
                    <a:pt x="74" y="61"/>
                  </a:lnTo>
                  <a:lnTo>
                    <a:pt x="68" y="65"/>
                  </a:lnTo>
                  <a:lnTo>
                    <a:pt x="61" y="65"/>
                  </a:lnTo>
                  <a:lnTo>
                    <a:pt x="53" y="66"/>
                  </a:lnTo>
                  <a:lnTo>
                    <a:pt x="47" y="66"/>
                  </a:lnTo>
                  <a:lnTo>
                    <a:pt x="44" y="68"/>
                  </a:lnTo>
                  <a:lnTo>
                    <a:pt x="32" y="70"/>
                  </a:lnTo>
                  <a:lnTo>
                    <a:pt x="25" y="74"/>
                  </a:lnTo>
                  <a:lnTo>
                    <a:pt x="17" y="74"/>
                  </a:lnTo>
                  <a:lnTo>
                    <a:pt x="11" y="74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953"/>
            <p:cNvSpPr>
              <a:spLocks/>
            </p:cNvSpPr>
            <p:nvPr/>
          </p:nvSpPr>
          <p:spPr bwMode="auto">
            <a:xfrm>
              <a:off x="1501250" y="4656138"/>
              <a:ext cx="252412" cy="338138"/>
            </a:xfrm>
            <a:custGeom>
              <a:avLst/>
              <a:gdLst/>
              <a:ahLst/>
              <a:cxnLst>
                <a:cxn ang="0">
                  <a:pos x="19" y="74"/>
                </a:cxn>
                <a:cxn ang="0">
                  <a:pos x="40" y="110"/>
                </a:cxn>
                <a:cxn ang="0">
                  <a:pos x="55" y="162"/>
                </a:cxn>
                <a:cxn ang="0">
                  <a:pos x="61" y="205"/>
                </a:cxn>
                <a:cxn ang="0">
                  <a:pos x="67" y="249"/>
                </a:cxn>
                <a:cxn ang="0">
                  <a:pos x="84" y="257"/>
                </a:cxn>
                <a:cxn ang="0">
                  <a:pos x="118" y="255"/>
                </a:cxn>
                <a:cxn ang="0">
                  <a:pos x="154" y="247"/>
                </a:cxn>
                <a:cxn ang="0">
                  <a:pos x="160" y="230"/>
                </a:cxn>
                <a:cxn ang="0">
                  <a:pos x="154" y="196"/>
                </a:cxn>
                <a:cxn ang="0">
                  <a:pos x="141" y="164"/>
                </a:cxn>
                <a:cxn ang="0">
                  <a:pos x="158" y="171"/>
                </a:cxn>
                <a:cxn ang="0">
                  <a:pos x="170" y="226"/>
                </a:cxn>
                <a:cxn ang="0">
                  <a:pos x="200" y="230"/>
                </a:cxn>
                <a:cxn ang="0">
                  <a:pos x="244" y="192"/>
                </a:cxn>
                <a:cxn ang="0">
                  <a:pos x="244" y="137"/>
                </a:cxn>
                <a:cxn ang="0">
                  <a:pos x="227" y="67"/>
                </a:cxn>
                <a:cxn ang="0">
                  <a:pos x="196" y="13"/>
                </a:cxn>
                <a:cxn ang="0">
                  <a:pos x="164" y="0"/>
                </a:cxn>
                <a:cxn ang="0">
                  <a:pos x="209" y="2"/>
                </a:cxn>
                <a:cxn ang="0">
                  <a:pos x="255" y="21"/>
                </a:cxn>
                <a:cxn ang="0">
                  <a:pos x="270" y="55"/>
                </a:cxn>
                <a:cxn ang="0">
                  <a:pos x="278" y="88"/>
                </a:cxn>
                <a:cxn ang="0">
                  <a:pos x="286" y="116"/>
                </a:cxn>
                <a:cxn ang="0">
                  <a:pos x="306" y="156"/>
                </a:cxn>
                <a:cxn ang="0">
                  <a:pos x="318" y="190"/>
                </a:cxn>
                <a:cxn ang="0">
                  <a:pos x="314" y="221"/>
                </a:cxn>
                <a:cxn ang="0">
                  <a:pos x="305" y="259"/>
                </a:cxn>
                <a:cxn ang="0">
                  <a:pos x="286" y="295"/>
                </a:cxn>
                <a:cxn ang="0">
                  <a:pos x="261" y="339"/>
                </a:cxn>
                <a:cxn ang="0">
                  <a:pos x="244" y="388"/>
                </a:cxn>
                <a:cxn ang="0">
                  <a:pos x="230" y="426"/>
                </a:cxn>
                <a:cxn ang="0">
                  <a:pos x="219" y="415"/>
                </a:cxn>
                <a:cxn ang="0">
                  <a:pos x="232" y="377"/>
                </a:cxn>
                <a:cxn ang="0">
                  <a:pos x="244" y="337"/>
                </a:cxn>
                <a:cxn ang="0">
                  <a:pos x="274" y="289"/>
                </a:cxn>
                <a:cxn ang="0">
                  <a:pos x="295" y="251"/>
                </a:cxn>
                <a:cxn ang="0">
                  <a:pos x="306" y="209"/>
                </a:cxn>
                <a:cxn ang="0">
                  <a:pos x="289" y="156"/>
                </a:cxn>
                <a:cxn ang="0">
                  <a:pos x="270" y="114"/>
                </a:cxn>
                <a:cxn ang="0">
                  <a:pos x="263" y="76"/>
                </a:cxn>
                <a:cxn ang="0">
                  <a:pos x="259" y="44"/>
                </a:cxn>
                <a:cxn ang="0">
                  <a:pos x="234" y="21"/>
                </a:cxn>
                <a:cxn ang="0">
                  <a:pos x="217" y="25"/>
                </a:cxn>
                <a:cxn ang="0">
                  <a:pos x="236" y="63"/>
                </a:cxn>
                <a:cxn ang="0">
                  <a:pos x="249" y="95"/>
                </a:cxn>
                <a:cxn ang="0">
                  <a:pos x="255" y="126"/>
                </a:cxn>
                <a:cxn ang="0">
                  <a:pos x="259" y="162"/>
                </a:cxn>
                <a:cxn ang="0">
                  <a:pos x="251" y="205"/>
                </a:cxn>
                <a:cxn ang="0">
                  <a:pos x="209" y="238"/>
                </a:cxn>
                <a:cxn ang="0">
                  <a:pos x="170" y="255"/>
                </a:cxn>
                <a:cxn ang="0">
                  <a:pos x="130" y="264"/>
                </a:cxn>
                <a:cxn ang="0">
                  <a:pos x="92" y="268"/>
                </a:cxn>
                <a:cxn ang="0">
                  <a:pos x="65" y="266"/>
                </a:cxn>
                <a:cxn ang="0">
                  <a:pos x="55" y="234"/>
                </a:cxn>
                <a:cxn ang="0">
                  <a:pos x="50" y="190"/>
                </a:cxn>
                <a:cxn ang="0">
                  <a:pos x="44" y="156"/>
                </a:cxn>
                <a:cxn ang="0">
                  <a:pos x="35" y="128"/>
                </a:cxn>
                <a:cxn ang="0">
                  <a:pos x="8" y="69"/>
                </a:cxn>
              </a:cxnLst>
              <a:rect l="0" t="0" r="r" b="b"/>
              <a:pathLst>
                <a:path w="318" h="426">
                  <a:moveTo>
                    <a:pt x="8" y="57"/>
                  </a:moveTo>
                  <a:lnTo>
                    <a:pt x="10" y="57"/>
                  </a:lnTo>
                  <a:lnTo>
                    <a:pt x="14" y="65"/>
                  </a:lnTo>
                  <a:lnTo>
                    <a:pt x="16" y="69"/>
                  </a:lnTo>
                  <a:lnTo>
                    <a:pt x="19" y="74"/>
                  </a:lnTo>
                  <a:lnTo>
                    <a:pt x="25" y="80"/>
                  </a:lnTo>
                  <a:lnTo>
                    <a:pt x="29" y="89"/>
                  </a:lnTo>
                  <a:lnTo>
                    <a:pt x="33" y="95"/>
                  </a:lnTo>
                  <a:lnTo>
                    <a:pt x="36" y="103"/>
                  </a:lnTo>
                  <a:lnTo>
                    <a:pt x="40" y="110"/>
                  </a:lnTo>
                  <a:lnTo>
                    <a:pt x="44" y="122"/>
                  </a:lnTo>
                  <a:lnTo>
                    <a:pt x="48" y="131"/>
                  </a:lnTo>
                  <a:lnTo>
                    <a:pt x="52" y="141"/>
                  </a:lnTo>
                  <a:lnTo>
                    <a:pt x="54" y="150"/>
                  </a:lnTo>
                  <a:lnTo>
                    <a:pt x="55" y="162"/>
                  </a:lnTo>
                  <a:lnTo>
                    <a:pt x="55" y="171"/>
                  </a:lnTo>
                  <a:lnTo>
                    <a:pt x="57" y="181"/>
                  </a:lnTo>
                  <a:lnTo>
                    <a:pt x="59" y="190"/>
                  </a:lnTo>
                  <a:lnTo>
                    <a:pt x="59" y="200"/>
                  </a:lnTo>
                  <a:lnTo>
                    <a:pt x="61" y="205"/>
                  </a:lnTo>
                  <a:lnTo>
                    <a:pt x="63" y="215"/>
                  </a:lnTo>
                  <a:lnTo>
                    <a:pt x="63" y="221"/>
                  </a:lnTo>
                  <a:lnTo>
                    <a:pt x="65" y="230"/>
                  </a:lnTo>
                  <a:lnTo>
                    <a:pt x="65" y="240"/>
                  </a:lnTo>
                  <a:lnTo>
                    <a:pt x="67" y="249"/>
                  </a:lnTo>
                  <a:lnTo>
                    <a:pt x="69" y="255"/>
                  </a:lnTo>
                  <a:lnTo>
                    <a:pt x="69" y="259"/>
                  </a:lnTo>
                  <a:lnTo>
                    <a:pt x="71" y="257"/>
                  </a:lnTo>
                  <a:lnTo>
                    <a:pt x="80" y="257"/>
                  </a:lnTo>
                  <a:lnTo>
                    <a:pt x="84" y="257"/>
                  </a:lnTo>
                  <a:lnTo>
                    <a:pt x="90" y="257"/>
                  </a:lnTo>
                  <a:lnTo>
                    <a:pt x="97" y="257"/>
                  </a:lnTo>
                  <a:lnTo>
                    <a:pt x="105" y="257"/>
                  </a:lnTo>
                  <a:lnTo>
                    <a:pt x="111" y="255"/>
                  </a:lnTo>
                  <a:lnTo>
                    <a:pt x="118" y="255"/>
                  </a:lnTo>
                  <a:lnTo>
                    <a:pt x="126" y="255"/>
                  </a:lnTo>
                  <a:lnTo>
                    <a:pt x="135" y="253"/>
                  </a:lnTo>
                  <a:lnTo>
                    <a:pt x="141" y="251"/>
                  </a:lnTo>
                  <a:lnTo>
                    <a:pt x="149" y="249"/>
                  </a:lnTo>
                  <a:lnTo>
                    <a:pt x="154" y="247"/>
                  </a:lnTo>
                  <a:lnTo>
                    <a:pt x="160" y="245"/>
                  </a:lnTo>
                  <a:lnTo>
                    <a:pt x="160" y="244"/>
                  </a:lnTo>
                  <a:lnTo>
                    <a:pt x="160" y="242"/>
                  </a:lnTo>
                  <a:lnTo>
                    <a:pt x="160" y="236"/>
                  </a:lnTo>
                  <a:lnTo>
                    <a:pt x="160" y="230"/>
                  </a:lnTo>
                  <a:lnTo>
                    <a:pt x="160" y="223"/>
                  </a:lnTo>
                  <a:lnTo>
                    <a:pt x="160" y="215"/>
                  </a:lnTo>
                  <a:lnTo>
                    <a:pt x="160" y="209"/>
                  </a:lnTo>
                  <a:lnTo>
                    <a:pt x="158" y="204"/>
                  </a:lnTo>
                  <a:lnTo>
                    <a:pt x="154" y="196"/>
                  </a:lnTo>
                  <a:lnTo>
                    <a:pt x="152" y="190"/>
                  </a:lnTo>
                  <a:lnTo>
                    <a:pt x="151" y="181"/>
                  </a:lnTo>
                  <a:lnTo>
                    <a:pt x="149" y="175"/>
                  </a:lnTo>
                  <a:lnTo>
                    <a:pt x="145" y="169"/>
                  </a:lnTo>
                  <a:lnTo>
                    <a:pt x="141" y="164"/>
                  </a:lnTo>
                  <a:lnTo>
                    <a:pt x="141" y="160"/>
                  </a:lnTo>
                  <a:lnTo>
                    <a:pt x="145" y="158"/>
                  </a:lnTo>
                  <a:lnTo>
                    <a:pt x="154" y="162"/>
                  </a:lnTo>
                  <a:lnTo>
                    <a:pt x="154" y="164"/>
                  </a:lnTo>
                  <a:lnTo>
                    <a:pt x="158" y="171"/>
                  </a:lnTo>
                  <a:lnTo>
                    <a:pt x="160" y="181"/>
                  </a:lnTo>
                  <a:lnTo>
                    <a:pt x="164" y="192"/>
                  </a:lnTo>
                  <a:lnTo>
                    <a:pt x="166" y="202"/>
                  </a:lnTo>
                  <a:lnTo>
                    <a:pt x="170" y="215"/>
                  </a:lnTo>
                  <a:lnTo>
                    <a:pt x="170" y="226"/>
                  </a:lnTo>
                  <a:lnTo>
                    <a:pt x="171" y="240"/>
                  </a:lnTo>
                  <a:lnTo>
                    <a:pt x="173" y="238"/>
                  </a:lnTo>
                  <a:lnTo>
                    <a:pt x="179" y="236"/>
                  </a:lnTo>
                  <a:lnTo>
                    <a:pt x="189" y="232"/>
                  </a:lnTo>
                  <a:lnTo>
                    <a:pt x="200" y="230"/>
                  </a:lnTo>
                  <a:lnTo>
                    <a:pt x="211" y="224"/>
                  </a:lnTo>
                  <a:lnTo>
                    <a:pt x="223" y="217"/>
                  </a:lnTo>
                  <a:lnTo>
                    <a:pt x="234" y="209"/>
                  </a:lnTo>
                  <a:lnTo>
                    <a:pt x="244" y="200"/>
                  </a:lnTo>
                  <a:lnTo>
                    <a:pt x="244" y="192"/>
                  </a:lnTo>
                  <a:lnTo>
                    <a:pt x="246" y="185"/>
                  </a:lnTo>
                  <a:lnTo>
                    <a:pt x="246" y="173"/>
                  </a:lnTo>
                  <a:lnTo>
                    <a:pt x="248" y="164"/>
                  </a:lnTo>
                  <a:lnTo>
                    <a:pt x="246" y="150"/>
                  </a:lnTo>
                  <a:lnTo>
                    <a:pt x="244" y="137"/>
                  </a:lnTo>
                  <a:lnTo>
                    <a:pt x="242" y="122"/>
                  </a:lnTo>
                  <a:lnTo>
                    <a:pt x="240" y="110"/>
                  </a:lnTo>
                  <a:lnTo>
                    <a:pt x="236" y="95"/>
                  </a:lnTo>
                  <a:lnTo>
                    <a:pt x="230" y="80"/>
                  </a:lnTo>
                  <a:lnTo>
                    <a:pt x="227" y="67"/>
                  </a:lnTo>
                  <a:lnTo>
                    <a:pt x="221" y="55"/>
                  </a:lnTo>
                  <a:lnTo>
                    <a:pt x="215" y="40"/>
                  </a:lnTo>
                  <a:lnTo>
                    <a:pt x="209" y="31"/>
                  </a:lnTo>
                  <a:lnTo>
                    <a:pt x="202" y="21"/>
                  </a:lnTo>
                  <a:lnTo>
                    <a:pt x="196" y="13"/>
                  </a:lnTo>
                  <a:lnTo>
                    <a:pt x="145" y="15"/>
                  </a:lnTo>
                  <a:lnTo>
                    <a:pt x="145" y="2"/>
                  </a:lnTo>
                  <a:lnTo>
                    <a:pt x="147" y="0"/>
                  </a:lnTo>
                  <a:lnTo>
                    <a:pt x="158" y="0"/>
                  </a:lnTo>
                  <a:lnTo>
                    <a:pt x="164" y="0"/>
                  </a:lnTo>
                  <a:lnTo>
                    <a:pt x="171" y="0"/>
                  </a:lnTo>
                  <a:lnTo>
                    <a:pt x="179" y="0"/>
                  </a:lnTo>
                  <a:lnTo>
                    <a:pt x="190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9" y="2"/>
                  </a:lnTo>
                  <a:lnTo>
                    <a:pt x="229" y="6"/>
                  </a:lnTo>
                  <a:lnTo>
                    <a:pt x="236" y="10"/>
                  </a:lnTo>
                  <a:lnTo>
                    <a:pt x="246" y="15"/>
                  </a:lnTo>
                  <a:lnTo>
                    <a:pt x="255" y="21"/>
                  </a:lnTo>
                  <a:lnTo>
                    <a:pt x="263" y="27"/>
                  </a:lnTo>
                  <a:lnTo>
                    <a:pt x="263" y="29"/>
                  </a:lnTo>
                  <a:lnTo>
                    <a:pt x="265" y="34"/>
                  </a:lnTo>
                  <a:lnTo>
                    <a:pt x="268" y="44"/>
                  </a:lnTo>
                  <a:lnTo>
                    <a:pt x="270" y="55"/>
                  </a:lnTo>
                  <a:lnTo>
                    <a:pt x="272" y="61"/>
                  </a:lnTo>
                  <a:lnTo>
                    <a:pt x="274" y="67"/>
                  </a:lnTo>
                  <a:lnTo>
                    <a:pt x="274" y="74"/>
                  </a:lnTo>
                  <a:lnTo>
                    <a:pt x="276" y="82"/>
                  </a:lnTo>
                  <a:lnTo>
                    <a:pt x="278" y="88"/>
                  </a:lnTo>
                  <a:lnTo>
                    <a:pt x="280" y="95"/>
                  </a:lnTo>
                  <a:lnTo>
                    <a:pt x="280" y="101"/>
                  </a:lnTo>
                  <a:lnTo>
                    <a:pt x="282" y="108"/>
                  </a:lnTo>
                  <a:lnTo>
                    <a:pt x="282" y="110"/>
                  </a:lnTo>
                  <a:lnTo>
                    <a:pt x="286" y="116"/>
                  </a:lnTo>
                  <a:lnTo>
                    <a:pt x="291" y="126"/>
                  </a:lnTo>
                  <a:lnTo>
                    <a:pt x="299" y="137"/>
                  </a:lnTo>
                  <a:lnTo>
                    <a:pt x="301" y="145"/>
                  </a:lnTo>
                  <a:lnTo>
                    <a:pt x="305" y="150"/>
                  </a:lnTo>
                  <a:lnTo>
                    <a:pt x="306" y="156"/>
                  </a:lnTo>
                  <a:lnTo>
                    <a:pt x="310" y="164"/>
                  </a:lnTo>
                  <a:lnTo>
                    <a:pt x="312" y="169"/>
                  </a:lnTo>
                  <a:lnTo>
                    <a:pt x="314" y="177"/>
                  </a:lnTo>
                  <a:lnTo>
                    <a:pt x="316" y="185"/>
                  </a:lnTo>
                  <a:lnTo>
                    <a:pt x="318" y="190"/>
                  </a:lnTo>
                  <a:lnTo>
                    <a:pt x="316" y="196"/>
                  </a:lnTo>
                  <a:lnTo>
                    <a:pt x="316" y="202"/>
                  </a:lnTo>
                  <a:lnTo>
                    <a:pt x="316" y="209"/>
                  </a:lnTo>
                  <a:lnTo>
                    <a:pt x="316" y="215"/>
                  </a:lnTo>
                  <a:lnTo>
                    <a:pt x="314" y="221"/>
                  </a:lnTo>
                  <a:lnTo>
                    <a:pt x="314" y="228"/>
                  </a:lnTo>
                  <a:lnTo>
                    <a:pt x="312" y="236"/>
                  </a:lnTo>
                  <a:lnTo>
                    <a:pt x="310" y="244"/>
                  </a:lnTo>
                  <a:lnTo>
                    <a:pt x="306" y="251"/>
                  </a:lnTo>
                  <a:lnTo>
                    <a:pt x="305" y="259"/>
                  </a:lnTo>
                  <a:lnTo>
                    <a:pt x="301" y="264"/>
                  </a:lnTo>
                  <a:lnTo>
                    <a:pt x="299" y="272"/>
                  </a:lnTo>
                  <a:lnTo>
                    <a:pt x="295" y="280"/>
                  </a:lnTo>
                  <a:lnTo>
                    <a:pt x="291" y="287"/>
                  </a:lnTo>
                  <a:lnTo>
                    <a:pt x="286" y="295"/>
                  </a:lnTo>
                  <a:lnTo>
                    <a:pt x="282" y="304"/>
                  </a:lnTo>
                  <a:lnTo>
                    <a:pt x="276" y="310"/>
                  </a:lnTo>
                  <a:lnTo>
                    <a:pt x="270" y="320"/>
                  </a:lnTo>
                  <a:lnTo>
                    <a:pt x="265" y="329"/>
                  </a:lnTo>
                  <a:lnTo>
                    <a:pt x="261" y="339"/>
                  </a:lnTo>
                  <a:lnTo>
                    <a:pt x="257" y="348"/>
                  </a:lnTo>
                  <a:lnTo>
                    <a:pt x="253" y="360"/>
                  </a:lnTo>
                  <a:lnTo>
                    <a:pt x="249" y="369"/>
                  </a:lnTo>
                  <a:lnTo>
                    <a:pt x="246" y="380"/>
                  </a:lnTo>
                  <a:lnTo>
                    <a:pt x="244" y="388"/>
                  </a:lnTo>
                  <a:lnTo>
                    <a:pt x="240" y="398"/>
                  </a:lnTo>
                  <a:lnTo>
                    <a:pt x="236" y="405"/>
                  </a:lnTo>
                  <a:lnTo>
                    <a:pt x="234" y="413"/>
                  </a:lnTo>
                  <a:lnTo>
                    <a:pt x="230" y="422"/>
                  </a:lnTo>
                  <a:lnTo>
                    <a:pt x="230" y="426"/>
                  </a:lnTo>
                  <a:lnTo>
                    <a:pt x="227" y="424"/>
                  </a:lnTo>
                  <a:lnTo>
                    <a:pt x="223" y="426"/>
                  </a:lnTo>
                  <a:lnTo>
                    <a:pt x="219" y="424"/>
                  </a:lnTo>
                  <a:lnTo>
                    <a:pt x="219" y="420"/>
                  </a:lnTo>
                  <a:lnTo>
                    <a:pt x="219" y="415"/>
                  </a:lnTo>
                  <a:lnTo>
                    <a:pt x="223" y="405"/>
                  </a:lnTo>
                  <a:lnTo>
                    <a:pt x="225" y="398"/>
                  </a:lnTo>
                  <a:lnTo>
                    <a:pt x="227" y="390"/>
                  </a:lnTo>
                  <a:lnTo>
                    <a:pt x="229" y="384"/>
                  </a:lnTo>
                  <a:lnTo>
                    <a:pt x="232" y="377"/>
                  </a:lnTo>
                  <a:lnTo>
                    <a:pt x="234" y="369"/>
                  </a:lnTo>
                  <a:lnTo>
                    <a:pt x="236" y="361"/>
                  </a:lnTo>
                  <a:lnTo>
                    <a:pt x="238" y="356"/>
                  </a:lnTo>
                  <a:lnTo>
                    <a:pt x="240" y="350"/>
                  </a:lnTo>
                  <a:lnTo>
                    <a:pt x="244" y="337"/>
                  </a:lnTo>
                  <a:lnTo>
                    <a:pt x="249" y="331"/>
                  </a:lnTo>
                  <a:lnTo>
                    <a:pt x="251" y="323"/>
                  </a:lnTo>
                  <a:lnTo>
                    <a:pt x="259" y="314"/>
                  </a:lnTo>
                  <a:lnTo>
                    <a:pt x="267" y="301"/>
                  </a:lnTo>
                  <a:lnTo>
                    <a:pt x="274" y="289"/>
                  </a:lnTo>
                  <a:lnTo>
                    <a:pt x="278" y="282"/>
                  </a:lnTo>
                  <a:lnTo>
                    <a:pt x="282" y="276"/>
                  </a:lnTo>
                  <a:lnTo>
                    <a:pt x="286" y="268"/>
                  </a:lnTo>
                  <a:lnTo>
                    <a:pt x="289" y="263"/>
                  </a:lnTo>
                  <a:lnTo>
                    <a:pt x="295" y="251"/>
                  </a:lnTo>
                  <a:lnTo>
                    <a:pt x="301" y="242"/>
                  </a:lnTo>
                  <a:lnTo>
                    <a:pt x="301" y="230"/>
                  </a:lnTo>
                  <a:lnTo>
                    <a:pt x="305" y="224"/>
                  </a:lnTo>
                  <a:lnTo>
                    <a:pt x="305" y="217"/>
                  </a:lnTo>
                  <a:lnTo>
                    <a:pt x="306" y="209"/>
                  </a:lnTo>
                  <a:lnTo>
                    <a:pt x="306" y="198"/>
                  </a:lnTo>
                  <a:lnTo>
                    <a:pt x="305" y="186"/>
                  </a:lnTo>
                  <a:lnTo>
                    <a:pt x="299" y="177"/>
                  </a:lnTo>
                  <a:lnTo>
                    <a:pt x="295" y="167"/>
                  </a:lnTo>
                  <a:lnTo>
                    <a:pt x="289" y="156"/>
                  </a:lnTo>
                  <a:lnTo>
                    <a:pt x="286" y="147"/>
                  </a:lnTo>
                  <a:lnTo>
                    <a:pt x="280" y="135"/>
                  </a:lnTo>
                  <a:lnTo>
                    <a:pt x="276" y="126"/>
                  </a:lnTo>
                  <a:lnTo>
                    <a:pt x="272" y="118"/>
                  </a:lnTo>
                  <a:lnTo>
                    <a:pt x="270" y="114"/>
                  </a:lnTo>
                  <a:lnTo>
                    <a:pt x="268" y="107"/>
                  </a:lnTo>
                  <a:lnTo>
                    <a:pt x="267" y="95"/>
                  </a:lnTo>
                  <a:lnTo>
                    <a:pt x="265" y="89"/>
                  </a:lnTo>
                  <a:lnTo>
                    <a:pt x="265" y="82"/>
                  </a:lnTo>
                  <a:lnTo>
                    <a:pt x="263" y="76"/>
                  </a:lnTo>
                  <a:lnTo>
                    <a:pt x="263" y="70"/>
                  </a:lnTo>
                  <a:lnTo>
                    <a:pt x="261" y="63"/>
                  </a:lnTo>
                  <a:lnTo>
                    <a:pt x="261" y="55"/>
                  </a:lnTo>
                  <a:lnTo>
                    <a:pt x="259" y="50"/>
                  </a:lnTo>
                  <a:lnTo>
                    <a:pt x="259" y="44"/>
                  </a:lnTo>
                  <a:lnTo>
                    <a:pt x="255" y="34"/>
                  </a:lnTo>
                  <a:lnTo>
                    <a:pt x="251" y="31"/>
                  </a:lnTo>
                  <a:lnTo>
                    <a:pt x="246" y="27"/>
                  </a:lnTo>
                  <a:lnTo>
                    <a:pt x="242" y="25"/>
                  </a:lnTo>
                  <a:lnTo>
                    <a:pt x="234" y="21"/>
                  </a:lnTo>
                  <a:lnTo>
                    <a:pt x="229" y="21"/>
                  </a:lnTo>
                  <a:lnTo>
                    <a:pt x="217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7" y="25"/>
                  </a:lnTo>
                  <a:lnTo>
                    <a:pt x="221" y="32"/>
                  </a:lnTo>
                  <a:lnTo>
                    <a:pt x="229" y="46"/>
                  </a:lnTo>
                  <a:lnTo>
                    <a:pt x="230" y="50"/>
                  </a:lnTo>
                  <a:lnTo>
                    <a:pt x="234" y="57"/>
                  </a:lnTo>
                  <a:lnTo>
                    <a:pt x="236" y="63"/>
                  </a:lnTo>
                  <a:lnTo>
                    <a:pt x="240" y="70"/>
                  </a:lnTo>
                  <a:lnTo>
                    <a:pt x="242" y="76"/>
                  </a:lnTo>
                  <a:lnTo>
                    <a:pt x="244" y="82"/>
                  </a:lnTo>
                  <a:lnTo>
                    <a:pt x="246" y="88"/>
                  </a:lnTo>
                  <a:lnTo>
                    <a:pt x="249" y="95"/>
                  </a:lnTo>
                  <a:lnTo>
                    <a:pt x="249" y="99"/>
                  </a:lnTo>
                  <a:lnTo>
                    <a:pt x="251" y="105"/>
                  </a:lnTo>
                  <a:lnTo>
                    <a:pt x="251" y="112"/>
                  </a:lnTo>
                  <a:lnTo>
                    <a:pt x="255" y="120"/>
                  </a:lnTo>
                  <a:lnTo>
                    <a:pt x="255" y="126"/>
                  </a:lnTo>
                  <a:lnTo>
                    <a:pt x="255" y="133"/>
                  </a:lnTo>
                  <a:lnTo>
                    <a:pt x="257" y="141"/>
                  </a:lnTo>
                  <a:lnTo>
                    <a:pt x="259" y="148"/>
                  </a:lnTo>
                  <a:lnTo>
                    <a:pt x="259" y="154"/>
                  </a:lnTo>
                  <a:lnTo>
                    <a:pt x="259" y="162"/>
                  </a:lnTo>
                  <a:lnTo>
                    <a:pt x="259" y="169"/>
                  </a:lnTo>
                  <a:lnTo>
                    <a:pt x="259" y="175"/>
                  </a:lnTo>
                  <a:lnTo>
                    <a:pt x="257" y="186"/>
                  </a:lnTo>
                  <a:lnTo>
                    <a:pt x="255" y="200"/>
                  </a:lnTo>
                  <a:lnTo>
                    <a:pt x="251" y="205"/>
                  </a:lnTo>
                  <a:lnTo>
                    <a:pt x="244" y="215"/>
                  </a:lnTo>
                  <a:lnTo>
                    <a:pt x="234" y="223"/>
                  </a:lnTo>
                  <a:lnTo>
                    <a:pt x="223" y="230"/>
                  </a:lnTo>
                  <a:lnTo>
                    <a:pt x="215" y="234"/>
                  </a:lnTo>
                  <a:lnTo>
                    <a:pt x="209" y="238"/>
                  </a:lnTo>
                  <a:lnTo>
                    <a:pt x="202" y="242"/>
                  </a:lnTo>
                  <a:lnTo>
                    <a:pt x="194" y="245"/>
                  </a:lnTo>
                  <a:lnTo>
                    <a:pt x="187" y="249"/>
                  </a:lnTo>
                  <a:lnTo>
                    <a:pt x="179" y="251"/>
                  </a:lnTo>
                  <a:lnTo>
                    <a:pt x="170" y="255"/>
                  </a:lnTo>
                  <a:lnTo>
                    <a:pt x="164" y="259"/>
                  </a:lnTo>
                  <a:lnTo>
                    <a:pt x="154" y="261"/>
                  </a:lnTo>
                  <a:lnTo>
                    <a:pt x="145" y="261"/>
                  </a:lnTo>
                  <a:lnTo>
                    <a:pt x="135" y="263"/>
                  </a:lnTo>
                  <a:lnTo>
                    <a:pt x="130" y="264"/>
                  </a:lnTo>
                  <a:lnTo>
                    <a:pt x="120" y="266"/>
                  </a:lnTo>
                  <a:lnTo>
                    <a:pt x="113" y="266"/>
                  </a:lnTo>
                  <a:lnTo>
                    <a:pt x="105" y="266"/>
                  </a:lnTo>
                  <a:lnTo>
                    <a:pt x="99" y="268"/>
                  </a:lnTo>
                  <a:lnTo>
                    <a:pt x="92" y="268"/>
                  </a:lnTo>
                  <a:lnTo>
                    <a:pt x="86" y="268"/>
                  </a:lnTo>
                  <a:lnTo>
                    <a:pt x="80" y="268"/>
                  </a:lnTo>
                  <a:lnTo>
                    <a:pt x="76" y="268"/>
                  </a:lnTo>
                  <a:lnTo>
                    <a:pt x="69" y="266"/>
                  </a:lnTo>
                  <a:lnTo>
                    <a:pt x="65" y="266"/>
                  </a:lnTo>
                  <a:lnTo>
                    <a:pt x="59" y="261"/>
                  </a:lnTo>
                  <a:lnTo>
                    <a:pt x="57" y="253"/>
                  </a:lnTo>
                  <a:lnTo>
                    <a:pt x="55" y="245"/>
                  </a:lnTo>
                  <a:lnTo>
                    <a:pt x="55" y="240"/>
                  </a:lnTo>
                  <a:lnTo>
                    <a:pt x="55" y="234"/>
                  </a:lnTo>
                  <a:lnTo>
                    <a:pt x="55" y="226"/>
                  </a:lnTo>
                  <a:lnTo>
                    <a:pt x="54" y="215"/>
                  </a:lnTo>
                  <a:lnTo>
                    <a:pt x="54" y="204"/>
                  </a:lnTo>
                  <a:lnTo>
                    <a:pt x="52" y="196"/>
                  </a:lnTo>
                  <a:lnTo>
                    <a:pt x="50" y="190"/>
                  </a:lnTo>
                  <a:lnTo>
                    <a:pt x="50" y="183"/>
                  </a:lnTo>
                  <a:lnTo>
                    <a:pt x="50" y="177"/>
                  </a:lnTo>
                  <a:lnTo>
                    <a:pt x="48" y="169"/>
                  </a:lnTo>
                  <a:lnTo>
                    <a:pt x="46" y="162"/>
                  </a:lnTo>
                  <a:lnTo>
                    <a:pt x="44" y="156"/>
                  </a:lnTo>
                  <a:lnTo>
                    <a:pt x="44" y="154"/>
                  </a:lnTo>
                  <a:lnTo>
                    <a:pt x="40" y="147"/>
                  </a:lnTo>
                  <a:lnTo>
                    <a:pt x="38" y="141"/>
                  </a:lnTo>
                  <a:lnTo>
                    <a:pt x="36" y="133"/>
                  </a:lnTo>
                  <a:lnTo>
                    <a:pt x="35" y="128"/>
                  </a:lnTo>
                  <a:lnTo>
                    <a:pt x="31" y="114"/>
                  </a:lnTo>
                  <a:lnTo>
                    <a:pt x="25" y="103"/>
                  </a:lnTo>
                  <a:lnTo>
                    <a:pt x="19" y="89"/>
                  </a:lnTo>
                  <a:lnTo>
                    <a:pt x="14" y="80"/>
                  </a:lnTo>
                  <a:lnTo>
                    <a:pt x="8" y="69"/>
                  </a:lnTo>
                  <a:lnTo>
                    <a:pt x="0" y="63"/>
                  </a:lnTo>
                  <a:lnTo>
                    <a:pt x="8" y="57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954"/>
            <p:cNvSpPr>
              <a:spLocks/>
            </p:cNvSpPr>
            <p:nvPr/>
          </p:nvSpPr>
          <p:spPr bwMode="auto">
            <a:xfrm>
              <a:off x="1477437" y="4727576"/>
              <a:ext cx="363537" cy="4048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1" y="6"/>
                </a:cxn>
                <a:cxn ang="0">
                  <a:pos x="30" y="16"/>
                </a:cxn>
                <a:cxn ang="0">
                  <a:pos x="38" y="27"/>
                </a:cxn>
                <a:cxn ang="0">
                  <a:pos x="44" y="42"/>
                </a:cxn>
                <a:cxn ang="0">
                  <a:pos x="49" y="58"/>
                </a:cxn>
                <a:cxn ang="0">
                  <a:pos x="53" y="71"/>
                </a:cxn>
                <a:cxn ang="0">
                  <a:pos x="55" y="82"/>
                </a:cxn>
                <a:cxn ang="0">
                  <a:pos x="59" y="101"/>
                </a:cxn>
                <a:cxn ang="0">
                  <a:pos x="63" y="120"/>
                </a:cxn>
                <a:cxn ang="0">
                  <a:pos x="66" y="134"/>
                </a:cxn>
                <a:cxn ang="0">
                  <a:pos x="72" y="145"/>
                </a:cxn>
                <a:cxn ang="0">
                  <a:pos x="80" y="160"/>
                </a:cxn>
                <a:cxn ang="0">
                  <a:pos x="93" y="181"/>
                </a:cxn>
                <a:cxn ang="0">
                  <a:pos x="108" y="202"/>
                </a:cxn>
                <a:cxn ang="0">
                  <a:pos x="125" y="225"/>
                </a:cxn>
                <a:cxn ang="0">
                  <a:pos x="146" y="248"/>
                </a:cxn>
                <a:cxn ang="0">
                  <a:pos x="169" y="271"/>
                </a:cxn>
                <a:cxn ang="0">
                  <a:pos x="194" y="293"/>
                </a:cxn>
                <a:cxn ang="0">
                  <a:pos x="228" y="322"/>
                </a:cxn>
                <a:cxn ang="0">
                  <a:pos x="272" y="356"/>
                </a:cxn>
                <a:cxn ang="0">
                  <a:pos x="319" y="392"/>
                </a:cxn>
                <a:cxn ang="0">
                  <a:pos x="363" y="426"/>
                </a:cxn>
                <a:cxn ang="0">
                  <a:pos x="405" y="457"/>
                </a:cxn>
                <a:cxn ang="0">
                  <a:pos x="435" y="482"/>
                </a:cxn>
                <a:cxn ang="0">
                  <a:pos x="454" y="497"/>
                </a:cxn>
                <a:cxn ang="0">
                  <a:pos x="458" y="508"/>
                </a:cxn>
                <a:cxn ang="0">
                  <a:pos x="447" y="506"/>
                </a:cxn>
                <a:cxn ang="0">
                  <a:pos x="430" y="487"/>
                </a:cxn>
                <a:cxn ang="0">
                  <a:pos x="411" y="472"/>
                </a:cxn>
                <a:cxn ang="0">
                  <a:pos x="399" y="461"/>
                </a:cxn>
                <a:cxn ang="0">
                  <a:pos x="380" y="447"/>
                </a:cxn>
                <a:cxn ang="0">
                  <a:pos x="363" y="436"/>
                </a:cxn>
                <a:cxn ang="0">
                  <a:pos x="344" y="425"/>
                </a:cxn>
                <a:cxn ang="0">
                  <a:pos x="316" y="404"/>
                </a:cxn>
                <a:cxn ang="0">
                  <a:pos x="285" y="381"/>
                </a:cxn>
                <a:cxn ang="0">
                  <a:pos x="251" y="356"/>
                </a:cxn>
                <a:cxn ang="0">
                  <a:pos x="220" y="331"/>
                </a:cxn>
                <a:cxn ang="0">
                  <a:pos x="196" y="310"/>
                </a:cxn>
                <a:cxn ang="0">
                  <a:pos x="179" y="299"/>
                </a:cxn>
                <a:cxn ang="0">
                  <a:pos x="171" y="291"/>
                </a:cxn>
                <a:cxn ang="0">
                  <a:pos x="158" y="280"/>
                </a:cxn>
                <a:cxn ang="0">
                  <a:pos x="144" y="265"/>
                </a:cxn>
                <a:cxn ang="0">
                  <a:pos x="125" y="246"/>
                </a:cxn>
                <a:cxn ang="0">
                  <a:pos x="108" y="223"/>
                </a:cxn>
                <a:cxn ang="0">
                  <a:pos x="89" y="198"/>
                </a:cxn>
                <a:cxn ang="0">
                  <a:pos x="70" y="172"/>
                </a:cxn>
                <a:cxn ang="0">
                  <a:pos x="57" y="143"/>
                </a:cxn>
                <a:cxn ang="0">
                  <a:pos x="53" y="128"/>
                </a:cxn>
                <a:cxn ang="0">
                  <a:pos x="49" y="116"/>
                </a:cxn>
                <a:cxn ang="0">
                  <a:pos x="46" y="97"/>
                </a:cxn>
                <a:cxn ang="0">
                  <a:pos x="40" y="77"/>
                </a:cxn>
                <a:cxn ang="0">
                  <a:pos x="34" y="58"/>
                </a:cxn>
                <a:cxn ang="0">
                  <a:pos x="28" y="42"/>
                </a:cxn>
                <a:cxn ang="0">
                  <a:pos x="21" y="27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458" h="510">
                  <a:moveTo>
                    <a:pt x="2" y="0"/>
                  </a:moveTo>
                  <a:lnTo>
                    <a:pt x="4" y="0"/>
                  </a:lnTo>
                  <a:lnTo>
                    <a:pt x="15" y="2"/>
                  </a:lnTo>
                  <a:lnTo>
                    <a:pt x="21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4" y="21"/>
                  </a:lnTo>
                  <a:lnTo>
                    <a:pt x="38" y="27"/>
                  </a:lnTo>
                  <a:lnTo>
                    <a:pt x="42" y="37"/>
                  </a:lnTo>
                  <a:lnTo>
                    <a:pt x="44" y="42"/>
                  </a:lnTo>
                  <a:lnTo>
                    <a:pt x="47" y="50"/>
                  </a:lnTo>
                  <a:lnTo>
                    <a:pt x="49" y="58"/>
                  </a:lnTo>
                  <a:lnTo>
                    <a:pt x="53" y="65"/>
                  </a:lnTo>
                  <a:lnTo>
                    <a:pt x="53" y="71"/>
                  </a:lnTo>
                  <a:lnTo>
                    <a:pt x="55" y="77"/>
                  </a:lnTo>
                  <a:lnTo>
                    <a:pt x="55" y="82"/>
                  </a:lnTo>
                  <a:lnTo>
                    <a:pt x="59" y="90"/>
                  </a:lnTo>
                  <a:lnTo>
                    <a:pt x="59" y="101"/>
                  </a:lnTo>
                  <a:lnTo>
                    <a:pt x="63" y="111"/>
                  </a:lnTo>
                  <a:lnTo>
                    <a:pt x="63" y="120"/>
                  </a:lnTo>
                  <a:lnTo>
                    <a:pt x="66" y="130"/>
                  </a:lnTo>
                  <a:lnTo>
                    <a:pt x="66" y="134"/>
                  </a:lnTo>
                  <a:lnTo>
                    <a:pt x="70" y="139"/>
                  </a:lnTo>
                  <a:lnTo>
                    <a:pt x="72" y="145"/>
                  </a:lnTo>
                  <a:lnTo>
                    <a:pt x="78" y="153"/>
                  </a:lnTo>
                  <a:lnTo>
                    <a:pt x="80" y="160"/>
                  </a:lnTo>
                  <a:lnTo>
                    <a:pt x="87" y="172"/>
                  </a:lnTo>
                  <a:lnTo>
                    <a:pt x="93" y="181"/>
                  </a:lnTo>
                  <a:lnTo>
                    <a:pt x="101" y="193"/>
                  </a:lnTo>
                  <a:lnTo>
                    <a:pt x="108" y="202"/>
                  </a:lnTo>
                  <a:lnTo>
                    <a:pt x="118" y="213"/>
                  </a:lnTo>
                  <a:lnTo>
                    <a:pt x="125" y="225"/>
                  </a:lnTo>
                  <a:lnTo>
                    <a:pt x="135" y="236"/>
                  </a:lnTo>
                  <a:lnTo>
                    <a:pt x="146" y="248"/>
                  </a:lnTo>
                  <a:lnTo>
                    <a:pt x="156" y="261"/>
                  </a:lnTo>
                  <a:lnTo>
                    <a:pt x="169" y="271"/>
                  </a:lnTo>
                  <a:lnTo>
                    <a:pt x="181" y="282"/>
                  </a:lnTo>
                  <a:lnTo>
                    <a:pt x="194" y="293"/>
                  </a:lnTo>
                  <a:lnTo>
                    <a:pt x="211" y="307"/>
                  </a:lnTo>
                  <a:lnTo>
                    <a:pt x="228" y="322"/>
                  </a:lnTo>
                  <a:lnTo>
                    <a:pt x="251" y="339"/>
                  </a:lnTo>
                  <a:lnTo>
                    <a:pt x="272" y="356"/>
                  </a:lnTo>
                  <a:lnTo>
                    <a:pt x="295" y="375"/>
                  </a:lnTo>
                  <a:lnTo>
                    <a:pt x="319" y="392"/>
                  </a:lnTo>
                  <a:lnTo>
                    <a:pt x="342" y="411"/>
                  </a:lnTo>
                  <a:lnTo>
                    <a:pt x="363" y="426"/>
                  </a:lnTo>
                  <a:lnTo>
                    <a:pt x="386" y="442"/>
                  </a:lnTo>
                  <a:lnTo>
                    <a:pt x="405" y="457"/>
                  </a:lnTo>
                  <a:lnTo>
                    <a:pt x="422" y="470"/>
                  </a:lnTo>
                  <a:lnTo>
                    <a:pt x="435" y="482"/>
                  </a:lnTo>
                  <a:lnTo>
                    <a:pt x="447" y="491"/>
                  </a:lnTo>
                  <a:lnTo>
                    <a:pt x="454" y="497"/>
                  </a:lnTo>
                  <a:lnTo>
                    <a:pt x="456" y="501"/>
                  </a:lnTo>
                  <a:lnTo>
                    <a:pt x="458" y="508"/>
                  </a:lnTo>
                  <a:lnTo>
                    <a:pt x="452" y="510"/>
                  </a:lnTo>
                  <a:lnTo>
                    <a:pt x="447" y="506"/>
                  </a:lnTo>
                  <a:lnTo>
                    <a:pt x="441" y="499"/>
                  </a:lnTo>
                  <a:lnTo>
                    <a:pt x="430" y="487"/>
                  </a:lnTo>
                  <a:lnTo>
                    <a:pt x="418" y="480"/>
                  </a:lnTo>
                  <a:lnTo>
                    <a:pt x="411" y="472"/>
                  </a:lnTo>
                  <a:lnTo>
                    <a:pt x="405" y="466"/>
                  </a:lnTo>
                  <a:lnTo>
                    <a:pt x="399" y="461"/>
                  </a:lnTo>
                  <a:lnTo>
                    <a:pt x="392" y="457"/>
                  </a:lnTo>
                  <a:lnTo>
                    <a:pt x="380" y="447"/>
                  </a:lnTo>
                  <a:lnTo>
                    <a:pt x="371" y="442"/>
                  </a:lnTo>
                  <a:lnTo>
                    <a:pt x="363" y="436"/>
                  </a:lnTo>
                  <a:lnTo>
                    <a:pt x="354" y="432"/>
                  </a:lnTo>
                  <a:lnTo>
                    <a:pt x="344" y="425"/>
                  </a:lnTo>
                  <a:lnTo>
                    <a:pt x="331" y="415"/>
                  </a:lnTo>
                  <a:lnTo>
                    <a:pt x="316" y="404"/>
                  </a:lnTo>
                  <a:lnTo>
                    <a:pt x="300" y="392"/>
                  </a:lnTo>
                  <a:lnTo>
                    <a:pt x="285" y="381"/>
                  </a:lnTo>
                  <a:lnTo>
                    <a:pt x="270" y="368"/>
                  </a:lnTo>
                  <a:lnTo>
                    <a:pt x="251" y="356"/>
                  </a:lnTo>
                  <a:lnTo>
                    <a:pt x="236" y="345"/>
                  </a:lnTo>
                  <a:lnTo>
                    <a:pt x="220" y="331"/>
                  </a:lnTo>
                  <a:lnTo>
                    <a:pt x="209" y="322"/>
                  </a:lnTo>
                  <a:lnTo>
                    <a:pt x="196" y="310"/>
                  </a:lnTo>
                  <a:lnTo>
                    <a:pt x="186" y="305"/>
                  </a:lnTo>
                  <a:lnTo>
                    <a:pt x="179" y="299"/>
                  </a:lnTo>
                  <a:lnTo>
                    <a:pt x="175" y="297"/>
                  </a:lnTo>
                  <a:lnTo>
                    <a:pt x="171" y="291"/>
                  </a:lnTo>
                  <a:lnTo>
                    <a:pt x="165" y="288"/>
                  </a:lnTo>
                  <a:lnTo>
                    <a:pt x="158" y="280"/>
                  </a:lnTo>
                  <a:lnTo>
                    <a:pt x="152" y="274"/>
                  </a:lnTo>
                  <a:lnTo>
                    <a:pt x="144" y="265"/>
                  </a:lnTo>
                  <a:lnTo>
                    <a:pt x="135" y="257"/>
                  </a:lnTo>
                  <a:lnTo>
                    <a:pt x="125" y="246"/>
                  </a:lnTo>
                  <a:lnTo>
                    <a:pt x="118" y="236"/>
                  </a:lnTo>
                  <a:lnTo>
                    <a:pt x="108" y="223"/>
                  </a:lnTo>
                  <a:lnTo>
                    <a:pt x="99" y="212"/>
                  </a:lnTo>
                  <a:lnTo>
                    <a:pt x="89" y="198"/>
                  </a:lnTo>
                  <a:lnTo>
                    <a:pt x="80" y="185"/>
                  </a:lnTo>
                  <a:lnTo>
                    <a:pt x="70" y="172"/>
                  </a:lnTo>
                  <a:lnTo>
                    <a:pt x="65" y="156"/>
                  </a:lnTo>
                  <a:lnTo>
                    <a:pt x="57" y="143"/>
                  </a:lnTo>
                  <a:lnTo>
                    <a:pt x="53" y="130"/>
                  </a:lnTo>
                  <a:lnTo>
                    <a:pt x="53" y="128"/>
                  </a:lnTo>
                  <a:lnTo>
                    <a:pt x="51" y="124"/>
                  </a:lnTo>
                  <a:lnTo>
                    <a:pt x="49" y="116"/>
                  </a:lnTo>
                  <a:lnTo>
                    <a:pt x="49" y="109"/>
                  </a:lnTo>
                  <a:lnTo>
                    <a:pt x="46" y="97"/>
                  </a:lnTo>
                  <a:lnTo>
                    <a:pt x="44" y="88"/>
                  </a:lnTo>
                  <a:lnTo>
                    <a:pt x="40" y="77"/>
                  </a:lnTo>
                  <a:lnTo>
                    <a:pt x="38" y="65"/>
                  </a:lnTo>
                  <a:lnTo>
                    <a:pt x="34" y="58"/>
                  </a:lnTo>
                  <a:lnTo>
                    <a:pt x="32" y="50"/>
                  </a:lnTo>
                  <a:lnTo>
                    <a:pt x="28" y="42"/>
                  </a:lnTo>
                  <a:lnTo>
                    <a:pt x="27" y="39"/>
                  </a:lnTo>
                  <a:lnTo>
                    <a:pt x="21" y="27"/>
                  </a:lnTo>
                  <a:lnTo>
                    <a:pt x="15" y="19"/>
                  </a:lnTo>
                  <a:lnTo>
                    <a:pt x="8" y="12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955"/>
            <p:cNvSpPr>
              <a:spLocks/>
            </p:cNvSpPr>
            <p:nvPr/>
          </p:nvSpPr>
          <p:spPr bwMode="auto">
            <a:xfrm>
              <a:off x="1440925" y="4727576"/>
              <a:ext cx="385762" cy="430213"/>
            </a:xfrm>
            <a:custGeom>
              <a:avLst/>
              <a:gdLst/>
              <a:ahLst/>
              <a:cxnLst>
                <a:cxn ang="0">
                  <a:pos x="46" y="4"/>
                </a:cxn>
                <a:cxn ang="0">
                  <a:pos x="38" y="19"/>
                </a:cxn>
                <a:cxn ang="0">
                  <a:pos x="29" y="31"/>
                </a:cxn>
                <a:cxn ang="0">
                  <a:pos x="19" y="48"/>
                </a:cxn>
                <a:cxn ang="0">
                  <a:pos x="12" y="69"/>
                </a:cxn>
                <a:cxn ang="0">
                  <a:pos x="12" y="82"/>
                </a:cxn>
                <a:cxn ang="0">
                  <a:pos x="12" y="97"/>
                </a:cxn>
                <a:cxn ang="0">
                  <a:pos x="14" y="113"/>
                </a:cxn>
                <a:cxn ang="0">
                  <a:pos x="17" y="132"/>
                </a:cxn>
                <a:cxn ang="0">
                  <a:pos x="21" y="149"/>
                </a:cxn>
                <a:cxn ang="0">
                  <a:pos x="29" y="168"/>
                </a:cxn>
                <a:cxn ang="0">
                  <a:pos x="36" y="185"/>
                </a:cxn>
                <a:cxn ang="0">
                  <a:pos x="48" y="206"/>
                </a:cxn>
                <a:cxn ang="0">
                  <a:pos x="59" y="225"/>
                </a:cxn>
                <a:cxn ang="0">
                  <a:pos x="74" y="244"/>
                </a:cxn>
                <a:cxn ang="0">
                  <a:pos x="92" y="261"/>
                </a:cxn>
                <a:cxn ang="0">
                  <a:pos x="111" y="280"/>
                </a:cxn>
                <a:cxn ang="0">
                  <a:pos x="130" y="297"/>
                </a:cxn>
                <a:cxn ang="0">
                  <a:pos x="154" y="314"/>
                </a:cxn>
                <a:cxn ang="0">
                  <a:pos x="179" y="331"/>
                </a:cxn>
                <a:cxn ang="0">
                  <a:pos x="206" y="347"/>
                </a:cxn>
                <a:cxn ang="0">
                  <a:pos x="234" y="366"/>
                </a:cxn>
                <a:cxn ang="0">
                  <a:pos x="266" y="383"/>
                </a:cxn>
                <a:cxn ang="0">
                  <a:pos x="297" y="400"/>
                </a:cxn>
                <a:cxn ang="0">
                  <a:pos x="333" y="421"/>
                </a:cxn>
                <a:cxn ang="0">
                  <a:pos x="367" y="442"/>
                </a:cxn>
                <a:cxn ang="0">
                  <a:pos x="400" y="466"/>
                </a:cxn>
                <a:cxn ang="0">
                  <a:pos x="430" y="485"/>
                </a:cxn>
                <a:cxn ang="0">
                  <a:pos x="455" y="506"/>
                </a:cxn>
                <a:cxn ang="0">
                  <a:pos x="472" y="522"/>
                </a:cxn>
                <a:cxn ang="0">
                  <a:pos x="485" y="535"/>
                </a:cxn>
                <a:cxn ang="0">
                  <a:pos x="476" y="539"/>
                </a:cxn>
                <a:cxn ang="0">
                  <a:pos x="459" y="523"/>
                </a:cxn>
                <a:cxn ang="0">
                  <a:pos x="441" y="510"/>
                </a:cxn>
                <a:cxn ang="0">
                  <a:pos x="417" y="491"/>
                </a:cxn>
                <a:cxn ang="0">
                  <a:pos x="388" y="470"/>
                </a:cxn>
                <a:cxn ang="0">
                  <a:pos x="352" y="445"/>
                </a:cxn>
                <a:cxn ang="0">
                  <a:pos x="312" y="423"/>
                </a:cxn>
                <a:cxn ang="0">
                  <a:pos x="266" y="396"/>
                </a:cxn>
                <a:cxn ang="0">
                  <a:pos x="225" y="375"/>
                </a:cxn>
                <a:cxn ang="0">
                  <a:pos x="190" y="352"/>
                </a:cxn>
                <a:cxn ang="0">
                  <a:pos x="160" y="335"/>
                </a:cxn>
                <a:cxn ang="0">
                  <a:pos x="131" y="316"/>
                </a:cxn>
                <a:cxn ang="0">
                  <a:pos x="111" y="297"/>
                </a:cxn>
                <a:cxn ang="0">
                  <a:pos x="90" y="276"/>
                </a:cxn>
                <a:cxn ang="0">
                  <a:pos x="71" y="253"/>
                </a:cxn>
                <a:cxn ang="0">
                  <a:pos x="50" y="227"/>
                </a:cxn>
                <a:cxn ang="0">
                  <a:pos x="31" y="198"/>
                </a:cxn>
                <a:cxn ang="0">
                  <a:pos x="15" y="168"/>
                </a:cxn>
                <a:cxn ang="0">
                  <a:pos x="6" y="137"/>
                </a:cxn>
                <a:cxn ang="0">
                  <a:pos x="0" y="105"/>
                </a:cxn>
                <a:cxn ang="0">
                  <a:pos x="0" y="73"/>
                </a:cxn>
                <a:cxn ang="0">
                  <a:pos x="10" y="42"/>
                </a:cxn>
                <a:cxn ang="0">
                  <a:pos x="29" y="14"/>
                </a:cxn>
                <a:cxn ang="0">
                  <a:pos x="46" y="2"/>
                </a:cxn>
              </a:cxnLst>
              <a:rect l="0" t="0" r="r" b="b"/>
              <a:pathLst>
                <a:path w="485" h="542">
                  <a:moveTo>
                    <a:pt x="46" y="2"/>
                  </a:moveTo>
                  <a:lnTo>
                    <a:pt x="46" y="4"/>
                  </a:lnTo>
                  <a:lnTo>
                    <a:pt x="44" y="8"/>
                  </a:lnTo>
                  <a:lnTo>
                    <a:pt x="38" y="19"/>
                  </a:lnTo>
                  <a:lnTo>
                    <a:pt x="33" y="23"/>
                  </a:lnTo>
                  <a:lnTo>
                    <a:pt x="29" y="31"/>
                  </a:lnTo>
                  <a:lnTo>
                    <a:pt x="23" y="39"/>
                  </a:lnTo>
                  <a:lnTo>
                    <a:pt x="19" y="48"/>
                  </a:lnTo>
                  <a:lnTo>
                    <a:pt x="15" y="58"/>
                  </a:lnTo>
                  <a:lnTo>
                    <a:pt x="12" y="69"/>
                  </a:lnTo>
                  <a:lnTo>
                    <a:pt x="12" y="77"/>
                  </a:lnTo>
                  <a:lnTo>
                    <a:pt x="12" y="82"/>
                  </a:lnTo>
                  <a:lnTo>
                    <a:pt x="12" y="90"/>
                  </a:lnTo>
                  <a:lnTo>
                    <a:pt x="12" y="97"/>
                  </a:lnTo>
                  <a:lnTo>
                    <a:pt x="12" y="105"/>
                  </a:lnTo>
                  <a:lnTo>
                    <a:pt x="14" y="113"/>
                  </a:lnTo>
                  <a:lnTo>
                    <a:pt x="15" y="122"/>
                  </a:lnTo>
                  <a:lnTo>
                    <a:pt x="17" y="132"/>
                  </a:lnTo>
                  <a:lnTo>
                    <a:pt x="19" y="139"/>
                  </a:lnTo>
                  <a:lnTo>
                    <a:pt x="21" y="149"/>
                  </a:lnTo>
                  <a:lnTo>
                    <a:pt x="25" y="156"/>
                  </a:lnTo>
                  <a:lnTo>
                    <a:pt x="29" y="168"/>
                  </a:lnTo>
                  <a:lnTo>
                    <a:pt x="33" y="175"/>
                  </a:lnTo>
                  <a:lnTo>
                    <a:pt x="36" y="185"/>
                  </a:lnTo>
                  <a:lnTo>
                    <a:pt x="40" y="194"/>
                  </a:lnTo>
                  <a:lnTo>
                    <a:pt x="48" y="206"/>
                  </a:lnTo>
                  <a:lnTo>
                    <a:pt x="54" y="215"/>
                  </a:lnTo>
                  <a:lnTo>
                    <a:pt x="59" y="225"/>
                  </a:lnTo>
                  <a:lnTo>
                    <a:pt x="67" y="232"/>
                  </a:lnTo>
                  <a:lnTo>
                    <a:pt x="74" y="244"/>
                  </a:lnTo>
                  <a:lnTo>
                    <a:pt x="82" y="251"/>
                  </a:lnTo>
                  <a:lnTo>
                    <a:pt x="92" y="261"/>
                  </a:lnTo>
                  <a:lnTo>
                    <a:pt x="99" y="271"/>
                  </a:lnTo>
                  <a:lnTo>
                    <a:pt x="111" y="280"/>
                  </a:lnTo>
                  <a:lnTo>
                    <a:pt x="120" y="288"/>
                  </a:lnTo>
                  <a:lnTo>
                    <a:pt x="130" y="297"/>
                  </a:lnTo>
                  <a:lnTo>
                    <a:pt x="141" y="305"/>
                  </a:lnTo>
                  <a:lnTo>
                    <a:pt x="154" y="314"/>
                  </a:lnTo>
                  <a:lnTo>
                    <a:pt x="166" y="322"/>
                  </a:lnTo>
                  <a:lnTo>
                    <a:pt x="179" y="331"/>
                  </a:lnTo>
                  <a:lnTo>
                    <a:pt x="192" y="337"/>
                  </a:lnTo>
                  <a:lnTo>
                    <a:pt x="206" y="347"/>
                  </a:lnTo>
                  <a:lnTo>
                    <a:pt x="221" y="356"/>
                  </a:lnTo>
                  <a:lnTo>
                    <a:pt x="234" y="366"/>
                  </a:lnTo>
                  <a:lnTo>
                    <a:pt x="249" y="373"/>
                  </a:lnTo>
                  <a:lnTo>
                    <a:pt x="266" y="383"/>
                  </a:lnTo>
                  <a:lnTo>
                    <a:pt x="282" y="390"/>
                  </a:lnTo>
                  <a:lnTo>
                    <a:pt x="297" y="400"/>
                  </a:lnTo>
                  <a:lnTo>
                    <a:pt x="316" y="411"/>
                  </a:lnTo>
                  <a:lnTo>
                    <a:pt x="333" y="421"/>
                  </a:lnTo>
                  <a:lnTo>
                    <a:pt x="350" y="432"/>
                  </a:lnTo>
                  <a:lnTo>
                    <a:pt x="367" y="442"/>
                  </a:lnTo>
                  <a:lnTo>
                    <a:pt x="382" y="455"/>
                  </a:lnTo>
                  <a:lnTo>
                    <a:pt x="400" y="466"/>
                  </a:lnTo>
                  <a:lnTo>
                    <a:pt x="413" y="476"/>
                  </a:lnTo>
                  <a:lnTo>
                    <a:pt x="430" y="485"/>
                  </a:lnTo>
                  <a:lnTo>
                    <a:pt x="441" y="495"/>
                  </a:lnTo>
                  <a:lnTo>
                    <a:pt x="455" y="506"/>
                  </a:lnTo>
                  <a:lnTo>
                    <a:pt x="462" y="514"/>
                  </a:lnTo>
                  <a:lnTo>
                    <a:pt x="472" y="522"/>
                  </a:lnTo>
                  <a:lnTo>
                    <a:pt x="478" y="529"/>
                  </a:lnTo>
                  <a:lnTo>
                    <a:pt x="485" y="535"/>
                  </a:lnTo>
                  <a:lnTo>
                    <a:pt x="478" y="542"/>
                  </a:lnTo>
                  <a:lnTo>
                    <a:pt x="476" y="539"/>
                  </a:lnTo>
                  <a:lnTo>
                    <a:pt x="466" y="531"/>
                  </a:lnTo>
                  <a:lnTo>
                    <a:pt x="459" y="523"/>
                  </a:lnTo>
                  <a:lnTo>
                    <a:pt x="451" y="518"/>
                  </a:lnTo>
                  <a:lnTo>
                    <a:pt x="441" y="510"/>
                  </a:lnTo>
                  <a:lnTo>
                    <a:pt x="432" y="501"/>
                  </a:lnTo>
                  <a:lnTo>
                    <a:pt x="417" y="491"/>
                  </a:lnTo>
                  <a:lnTo>
                    <a:pt x="403" y="482"/>
                  </a:lnTo>
                  <a:lnTo>
                    <a:pt x="388" y="470"/>
                  </a:lnTo>
                  <a:lnTo>
                    <a:pt x="371" y="459"/>
                  </a:lnTo>
                  <a:lnTo>
                    <a:pt x="352" y="445"/>
                  </a:lnTo>
                  <a:lnTo>
                    <a:pt x="333" y="434"/>
                  </a:lnTo>
                  <a:lnTo>
                    <a:pt x="312" y="423"/>
                  </a:lnTo>
                  <a:lnTo>
                    <a:pt x="289" y="411"/>
                  </a:lnTo>
                  <a:lnTo>
                    <a:pt x="266" y="396"/>
                  </a:lnTo>
                  <a:lnTo>
                    <a:pt x="246" y="385"/>
                  </a:lnTo>
                  <a:lnTo>
                    <a:pt x="225" y="375"/>
                  </a:lnTo>
                  <a:lnTo>
                    <a:pt x="208" y="364"/>
                  </a:lnTo>
                  <a:lnTo>
                    <a:pt x="190" y="352"/>
                  </a:lnTo>
                  <a:lnTo>
                    <a:pt x="175" y="345"/>
                  </a:lnTo>
                  <a:lnTo>
                    <a:pt x="160" y="335"/>
                  </a:lnTo>
                  <a:lnTo>
                    <a:pt x="147" y="326"/>
                  </a:lnTo>
                  <a:lnTo>
                    <a:pt x="131" y="316"/>
                  </a:lnTo>
                  <a:lnTo>
                    <a:pt x="120" y="307"/>
                  </a:lnTo>
                  <a:lnTo>
                    <a:pt x="111" y="297"/>
                  </a:lnTo>
                  <a:lnTo>
                    <a:pt x="99" y="288"/>
                  </a:lnTo>
                  <a:lnTo>
                    <a:pt x="90" y="276"/>
                  </a:lnTo>
                  <a:lnTo>
                    <a:pt x="80" y="265"/>
                  </a:lnTo>
                  <a:lnTo>
                    <a:pt x="71" y="253"/>
                  </a:lnTo>
                  <a:lnTo>
                    <a:pt x="61" y="242"/>
                  </a:lnTo>
                  <a:lnTo>
                    <a:pt x="50" y="227"/>
                  </a:lnTo>
                  <a:lnTo>
                    <a:pt x="40" y="213"/>
                  </a:lnTo>
                  <a:lnTo>
                    <a:pt x="31" y="198"/>
                  </a:lnTo>
                  <a:lnTo>
                    <a:pt x="25" y="183"/>
                  </a:lnTo>
                  <a:lnTo>
                    <a:pt x="15" y="168"/>
                  </a:lnTo>
                  <a:lnTo>
                    <a:pt x="10" y="153"/>
                  </a:lnTo>
                  <a:lnTo>
                    <a:pt x="6" y="137"/>
                  </a:lnTo>
                  <a:lnTo>
                    <a:pt x="4" y="122"/>
                  </a:lnTo>
                  <a:lnTo>
                    <a:pt x="0" y="105"/>
                  </a:lnTo>
                  <a:lnTo>
                    <a:pt x="0" y="90"/>
                  </a:lnTo>
                  <a:lnTo>
                    <a:pt x="0" y="73"/>
                  </a:lnTo>
                  <a:lnTo>
                    <a:pt x="4" y="58"/>
                  </a:lnTo>
                  <a:lnTo>
                    <a:pt x="10" y="42"/>
                  </a:lnTo>
                  <a:lnTo>
                    <a:pt x="19" y="2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56"/>
            <p:cNvSpPr>
              <a:spLocks/>
            </p:cNvSpPr>
            <p:nvPr/>
          </p:nvSpPr>
          <p:spPr bwMode="auto">
            <a:xfrm>
              <a:off x="1812400" y="5148263"/>
              <a:ext cx="34925" cy="44450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0" y="34"/>
                </a:cxn>
                <a:cxn ang="0">
                  <a:pos x="4" y="44"/>
                </a:cxn>
                <a:cxn ang="0">
                  <a:pos x="8" y="51"/>
                </a:cxn>
                <a:cxn ang="0">
                  <a:pos x="17" y="55"/>
                </a:cxn>
                <a:cxn ang="0">
                  <a:pos x="27" y="51"/>
                </a:cxn>
                <a:cxn ang="0">
                  <a:pos x="36" y="44"/>
                </a:cxn>
                <a:cxn ang="0">
                  <a:pos x="42" y="32"/>
                </a:cxn>
                <a:cxn ang="0">
                  <a:pos x="44" y="27"/>
                </a:cxn>
                <a:cxn ang="0">
                  <a:pos x="40" y="23"/>
                </a:cxn>
                <a:cxn ang="0">
                  <a:pos x="36" y="23"/>
                </a:cxn>
                <a:cxn ang="0">
                  <a:pos x="32" y="23"/>
                </a:cxn>
                <a:cxn ang="0">
                  <a:pos x="30" y="29"/>
                </a:cxn>
                <a:cxn ang="0">
                  <a:pos x="29" y="34"/>
                </a:cxn>
                <a:cxn ang="0">
                  <a:pos x="27" y="40"/>
                </a:cxn>
                <a:cxn ang="0">
                  <a:pos x="23" y="44"/>
                </a:cxn>
                <a:cxn ang="0">
                  <a:pos x="19" y="46"/>
                </a:cxn>
                <a:cxn ang="0">
                  <a:pos x="13" y="44"/>
                </a:cxn>
                <a:cxn ang="0">
                  <a:pos x="10" y="36"/>
                </a:cxn>
                <a:cxn ang="0">
                  <a:pos x="8" y="29"/>
                </a:cxn>
                <a:cxn ang="0">
                  <a:pos x="10" y="23"/>
                </a:cxn>
                <a:cxn ang="0">
                  <a:pos x="11" y="19"/>
                </a:cxn>
                <a:cxn ang="0">
                  <a:pos x="17" y="15"/>
                </a:cxn>
                <a:cxn ang="0">
                  <a:pos x="19" y="15"/>
                </a:cxn>
                <a:cxn ang="0">
                  <a:pos x="23" y="13"/>
                </a:cxn>
                <a:cxn ang="0">
                  <a:pos x="25" y="4"/>
                </a:cxn>
                <a:cxn ang="0">
                  <a:pos x="19" y="0"/>
                </a:cxn>
                <a:cxn ang="0">
                  <a:pos x="10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44" h="55">
                  <a:moveTo>
                    <a:pt x="8" y="4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4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4" y="44"/>
                  </a:lnTo>
                  <a:lnTo>
                    <a:pt x="8" y="51"/>
                  </a:lnTo>
                  <a:lnTo>
                    <a:pt x="17" y="55"/>
                  </a:lnTo>
                  <a:lnTo>
                    <a:pt x="27" y="51"/>
                  </a:lnTo>
                  <a:lnTo>
                    <a:pt x="36" y="44"/>
                  </a:lnTo>
                  <a:lnTo>
                    <a:pt x="42" y="32"/>
                  </a:lnTo>
                  <a:lnTo>
                    <a:pt x="44" y="27"/>
                  </a:lnTo>
                  <a:lnTo>
                    <a:pt x="40" y="23"/>
                  </a:lnTo>
                  <a:lnTo>
                    <a:pt x="36" y="23"/>
                  </a:lnTo>
                  <a:lnTo>
                    <a:pt x="32" y="23"/>
                  </a:lnTo>
                  <a:lnTo>
                    <a:pt x="30" y="29"/>
                  </a:lnTo>
                  <a:lnTo>
                    <a:pt x="29" y="34"/>
                  </a:lnTo>
                  <a:lnTo>
                    <a:pt x="27" y="40"/>
                  </a:lnTo>
                  <a:lnTo>
                    <a:pt x="23" y="44"/>
                  </a:lnTo>
                  <a:lnTo>
                    <a:pt x="19" y="46"/>
                  </a:lnTo>
                  <a:lnTo>
                    <a:pt x="13" y="44"/>
                  </a:lnTo>
                  <a:lnTo>
                    <a:pt x="10" y="36"/>
                  </a:lnTo>
                  <a:lnTo>
                    <a:pt x="8" y="29"/>
                  </a:lnTo>
                  <a:lnTo>
                    <a:pt x="10" y="23"/>
                  </a:lnTo>
                  <a:lnTo>
                    <a:pt x="11" y="19"/>
                  </a:lnTo>
                  <a:lnTo>
                    <a:pt x="17" y="15"/>
                  </a:lnTo>
                  <a:lnTo>
                    <a:pt x="19" y="15"/>
                  </a:lnTo>
                  <a:lnTo>
                    <a:pt x="23" y="13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957"/>
            <p:cNvSpPr>
              <a:spLocks/>
            </p:cNvSpPr>
            <p:nvPr/>
          </p:nvSpPr>
          <p:spPr bwMode="auto">
            <a:xfrm>
              <a:off x="1829862" y="5133976"/>
              <a:ext cx="30162" cy="3810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21" y="4"/>
                </a:cxn>
                <a:cxn ang="0">
                  <a:pos x="19" y="2"/>
                </a:cxn>
                <a:cxn ang="0">
                  <a:pos x="13" y="0"/>
                </a:cxn>
                <a:cxn ang="0">
                  <a:pos x="7" y="4"/>
                </a:cxn>
                <a:cxn ang="0">
                  <a:pos x="2" y="8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0" y="23"/>
                </a:cxn>
                <a:cxn ang="0">
                  <a:pos x="0" y="29"/>
                </a:cxn>
                <a:cxn ang="0">
                  <a:pos x="2" y="36"/>
                </a:cxn>
                <a:cxn ang="0">
                  <a:pos x="7" y="42"/>
                </a:cxn>
                <a:cxn ang="0">
                  <a:pos x="13" y="48"/>
                </a:cxn>
                <a:cxn ang="0">
                  <a:pos x="21" y="49"/>
                </a:cxn>
                <a:cxn ang="0">
                  <a:pos x="30" y="46"/>
                </a:cxn>
                <a:cxn ang="0">
                  <a:pos x="32" y="38"/>
                </a:cxn>
                <a:cxn ang="0">
                  <a:pos x="36" y="30"/>
                </a:cxn>
                <a:cxn ang="0">
                  <a:pos x="38" y="23"/>
                </a:cxn>
                <a:cxn ang="0">
                  <a:pos x="36" y="19"/>
                </a:cxn>
                <a:cxn ang="0">
                  <a:pos x="30" y="19"/>
                </a:cxn>
                <a:cxn ang="0">
                  <a:pos x="28" y="27"/>
                </a:cxn>
                <a:cxn ang="0">
                  <a:pos x="26" y="38"/>
                </a:cxn>
                <a:cxn ang="0">
                  <a:pos x="23" y="42"/>
                </a:cxn>
                <a:cxn ang="0">
                  <a:pos x="17" y="38"/>
                </a:cxn>
                <a:cxn ang="0">
                  <a:pos x="11" y="32"/>
                </a:cxn>
                <a:cxn ang="0">
                  <a:pos x="6" y="25"/>
                </a:cxn>
                <a:cxn ang="0">
                  <a:pos x="6" y="19"/>
                </a:cxn>
                <a:cxn ang="0">
                  <a:pos x="11" y="13"/>
                </a:cxn>
                <a:cxn ang="0">
                  <a:pos x="21" y="13"/>
                </a:cxn>
                <a:cxn ang="0">
                  <a:pos x="28" y="13"/>
                </a:cxn>
                <a:cxn ang="0">
                  <a:pos x="30" y="10"/>
                </a:cxn>
                <a:cxn ang="0">
                  <a:pos x="25" y="4"/>
                </a:cxn>
                <a:cxn ang="0">
                  <a:pos x="23" y="6"/>
                </a:cxn>
                <a:cxn ang="0">
                  <a:pos x="23" y="6"/>
                </a:cxn>
              </a:cxnLst>
              <a:rect l="0" t="0" r="r" b="b"/>
              <a:pathLst>
                <a:path w="38" h="49">
                  <a:moveTo>
                    <a:pt x="23" y="6"/>
                  </a:moveTo>
                  <a:lnTo>
                    <a:pt x="21" y="4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7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2" y="36"/>
                  </a:lnTo>
                  <a:lnTo>
                    <a:pt x="7" y="42"/>
                  </a:lnTo>
                  <a:lnTo>
                    <a:pt x="13" y="48"/>
                  </a:lnTo>
                  <a:lnTo>
                    <a:pt x="21" y="49"/>
                  </a:lnTo>
                  <a:lnTo>
                    <a:pt x="30" y="46"/>
                  </a:lnTo>
                  <a:lnTo>
                    <a:pt x="32" y="38"/>
                  </a:lnTo>
                  <a:lnTo>
                    <a:pt x="36" y="30"/>
                  </a:lnTo>
                  <a:lnTo>
                    <a:pt x="38" y="23"/>
                  </a:lnTo>
                  <a:lnTo>
                    <a:pt x="36" y="19"/>
                  </a:lnTo>
                  <a:lnTo>
                    <a:pt x="30" y="19"/>
                  </a:lnTo>
                  <a:lnTo>
                    <a:pt x="28" y="27"/>
                  </a:lnTo>
                  <a:lnTo>
                    <a:pt x="26" y="38"/>
                  </a:lnTo>
                  <a:lnTo>
                    <a:pt x="23" y="42"/>
                  </a:lnTo>
                  <a:lnTo>
                    <a:pt x="17" y="38"/>
                  </a:lnTo>
                  <a:lnTo>
                    <a:pt x="11" y="32"/>
                  </a:lnTo>
                  <a:lnTo>
                    <a:pt x="6" y="25"/>
                  </a:lnTo>
                  <a:lnTo>
                    <a:pt x="6" y="19"/>
                  </a:lnTo>
                  <a:lnTo>
                    <a:pt x="11" y="13"/>
                  </a:lnTo>
                  <a:lnTo>
                    <a:pt x="21" y="13"/>
                  </a:lnTo>
                  <a:lnTo>
                    <a:pt x="28" y="13"/>
                  </a:lnTo>
                  <a:lnTo>
                    <a:pt x="30" y="10"/>
                  </a:lnTo>
                  <a:lnTo>
                    <a:pt x="25" y="4"/>
                  </a:lnTo>
                  <a:lnTo>
                    <a:pt x="23" y="6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958"/>
            <p:cNvSpPr>
              <a:spLocks/>
            </p:cNvSpPr>
            <p:nvPr/>
          </p:nvSpPr>
          <p:spPr bwMode="auto">
            <a:xfrm>
              <a:off x="1856850" y="5118101"/>
              <a:ext cx="20637" cy="333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14" y="15"/>
                </a:cxn>
                <a:cxn ang="0">
                  <a:pos x="14" y="21"/>
                </a:cxn>
                <a:cxn ang="0">
                  <a:pos x="14" y="29"/>
                </a:cxn>
                <a:cxn ang="0">
                  <a:pos x="14" y="32"/>
                </a:cxn>
                <a:cxn ang="0">
                  <a:pos x="14" y="36"/>
                </a:cxn>
                <a:cxn ang="0">
                  <a:pos x="19" y="42"/>
                </a:cxn>
                <a:cxn ang="0">
                  <a:pos x="21" y="38"/>
                </a:cxn>
                <a:cxn ang="0">
                  <a:pos x="23" y="36"/>
                </a:cxn>
                <a:cxn ang="0">
                  <a:pos x="25" y="29"/>
                </a:cxn>
                <a:cxn ang="0">
                  <a:pos x="27" y="23"/>
                </a:cxn>
                <a:cxn ang="0">
                  <a:pos x="23" y="11"/>
                </a:cxn>
                <a:cxn ang="0">
                  <a:pos x="17" y="4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7" h="42">
                  <a:moveTo>
                    <a:pt x="0" y="4"/>
                  </a:moveTo>
                  <a:lnTo>
                    <a:pt x="2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14" y="15"/>
                  </a:lnTo>
                  <a:lnTo>
                    <a:pt x="14" y="21"/>
                  </a:lnTo>
                  <a:lnTo>
                    <a:pt x="14" y="29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9" y="42"/>
                  </a:lnTo>
                  <a:lnTo>
                    <a:pt x="21" y="38"/>
                  </a:lnTo>
                  <a:lnTo>
                    <a:pt x="23" y="36"/>
                  </a:lnTo>
                  <a:lnTo>
                    <a:pt x="25" y="29"/>
                  </a:lnTo>
                  <a:lnTo>
                    <a:pt x="27" y="23"/>
                  </a:lnTo>
                  <a:lnTo>
                    <a:pt x="23" y="11"/>
                  </a:lnTo>
                  <a:lnTo>
                    <a:pt x="17" y="4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959"/>
            <p:cNvSpPr>
              <a:spLocks/>
            </p:cNvSpPr>
            <p:nvPr/>
          </p:nvSpPr>
          <p:spPr bwMode="auto">
            <a:xfrm>
              <a:off x="1866375" y="5140326"/>
              <a:ext cx="112712" cy="127000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41" y="19"/>
                </a:cxn>
                <a:cxn ang="0">
                  <a:pos x="64" y="28"/>
                </a:cxn>
                <a:cxn ang="0">
                  <a:pos x="70" y="47"/>
                </a:cxn>
                <a:cxn ang="0">
                  <a:pos x="79" y="76"/>
                </a:cxn>
                <a:cxn ang="0">
                  <a:pos x="93" y="91"/>
                </a:cxn>
                <a:cxn ang="0">
                  <a:pos x="114" y="104"/>
                </a:cxn>
                <a:cxn ang="0">
                  <a:pos x="129" y="117"/>
                </a:cxn>
                <a:cxn ang="0">
                  <a:pos x="129" y="129"/>
                </a:cxn>
                <a:cxn ang="0">
                  <a:pos x="110" y="125"/>
                </a:cxn>
                <a:cxn ang="0">
                  <a:pos x="87" y="108"/>
                </a:cxn>
                <a:cxn ang="0">
                  <a:pos x="72" y="85"/>
                </a:cxn>
                <a:cxn ang="0">
                  <a:pos x="58" y="70"/>
                </a:cxn>
                <a:cxn ang="0">
                  <a:pos x="39" y="55"/>
                </a:cxn>
                <a:cxn ang="0">
                  <a:pos x="32" y="64"/>
                </a:cxn>
                <a:cxn ang="0">
                  <a:pos x="30" y="79"/>
                </a:cxn>
                <a:cxn ang="0">
                  <a:pos x="26" y="98"/>
                </a:cxn>
                <a:cxn ang="0">
                  <a:pos x="20" y="112"/>
                </a:cxn>
                <a:cxn ang="0">
                  <a:pos x="28" y="127"/>
                </a:cxn>
                <a:cxn ang="0">
                  <a:pos x="45" y="129"/>
                </a:cxn>
                <a:cxn ang="0">
                  <a:pos x="70" y="131"/>
                </a:cxn>
                <a:cxn ang="0">
                  <a:pos x="72" y="138"/>
                </a:cxn>
                <a:cxn ang="0">
                  <a:pos x="51" y="148"/>
                </a:cxn>
                <a:cxn ang="0">
                  <a:pos x="30" y="150"/>
                </a:cxn>
                <a:cxn ang="0">
                  <a:pos x="15" y="142"/>
                </a:cxn>
                <a:cxn ang="0">
                  <a:pos x="11" y="117"/>
                </a:cxn>
                <a:cxn ang="0">
                  <a:pos x="11" y="98"/>
                </a:cxn>
                <a:cxn ang="0">
                  <a:pos x="11" y="79"/>
                </a:cxn>
                <a:cxn ang="0">
                  <a:pos x="7" y="66"/>
                </a:cxn>
                <a:cxn ang="0">
                  <a:pos x="1" y="78"/>
                </a:cxn>
                <a:cxn ang="0">
                  <a:pos x="0" y="102"/>
                </a:cxn>
                <a:cxn ang="0">
                  <a:pos x="0" y="129"/>
                </a:cxn>
                <a:cxn ang="0">
                  <a:pos x="7" y="150"/>
                </a:cxn>
                <a:cxn ang="0">
                  <a:pos x="26" y="157"/>
                </a:cxn>
                <a:cxn ang="0">
                  <a:pos x="41" y="155"/>
                </a:cxn>
                <a:cxn ang="0">
                  <a:pos x="64" y="150"/>
                </a:cxn>
                <a:cxn ang="0">
                  <a:pos x="81" y="144"/>
                </a:cxn>
                <a:cxn ang="0">
                  <a:pos x="85" y="127"/>
                </a:cxn>
                <a:cxn ang="0">
                  <a:pos x="70" y="123"/>
                </a:cxn>
                <a:cxn ang="0">
                  <a:pos x="45" y="121"/>
                </a:cxn>
                <a:cxn ang="0">
                  <a:pos x="34" y="104"/>
                </a:cxn>
                <a:cxn ang="0">
                  <a:pos x="36" y="89"/>
                </a:cxn>
                <a:cxn ang="0">
                  <a:pos x="41" y="70"/>
                </a:cxn>
                <a:cxn ang="0">
                  <a:pos x="70" y="104"/>
                </a:cxn>
                <a:cxn ang="0">
                  <a:pos x="87" y="125"/>
                </a:cxn>
                <a:cxn ang="0">
                  <a:pos x="110" y="136"/>
                </a:cxn>
                <a:cxn ang="0">
                  <a:pos x="131" y="135"/>
                </a:cxn>
                <a:cxn ang="0">
                  <a:pos x="140" y="114"/>
                </a:cxn>
                <a:cxn ang="0">
                  <a:pos x="121" y="102"/>
                </a:cxn>
                <a:cxn ang="0">
                  <a:pos x="98" y="85"/>
                </a:cxn>
                <a:cxn ang="0">
                  <a:pos x="87" y="70"/>
                </a:cxn>
                <a:cxn ang="0">
                  <a:pos x="85" y="51"/>
                </a:cxn>
                <a:cxn ang="0">
                  <a:pos x="76" y="28"/>
                </a:cxn>
                <a:cxn ang="0">
                  <a:pos x="55" y="15"/>
                </a:cxn>
                <a:cxn ang="0">
                  <a:pos x="26" y="3"/>
                </a:cxn>
                <a:cxn ang="0">
                  <a:pos x="11" y="0"/>
                </a:cxn>
              </a:cxnLst>
              <a:rect l="0" t="0" r="r" b="b"/>
              <a:pathLst>
                <a:path w="140" h="159">
                  <a:moveTo>
                    <a:pt x="5" y="7"/>
                  </a:moveTo>
                  <a:lnTo>
                    <a:pt x="7" y="7"/>
                  </a:lnTo>
                  <a:lnTo>
                    <a:pt x="15" y="9"/>
                  </a:lnTo>
                  <a:lnTo>
                    <a:pt x="22" y="11"/>
                  </a:lnTo>
                  <a:lnTo>
                    <a:pt x="34" y="15"/>
                  </a:lnTo>
                  <a:lnTo>
                    <a:pt x="41" y="19"/>
                  </a:lnTo>
                  <a:lnTo>
                    <a:pt x="51" y="20"/>
                  </a:lnTo>
                  <a:lnTo>
                    <a:pt x="58" y="24"/>
                  </a:lnTo>
                  <a:lnTo>
                    <a:pt x="64" y="28"/>
                  </a:lnTo>
                  <a:lnTo>
                    <a:pt x="66" y="32"/>
                  </a:lnTo>
                  <a:lnTo>
                    <a:pt x="68" y="39"/>
                  </a:lnTo>
                  <a:lnTo>
                    <a:pt x="70" y="47"/>
                  </a:lnTo>
                  <a:lnTo>
                    <a:pt x="72" y="58"/>
                  </a:lnTo>
                  <a:lnTo>
                    <a:pt x="76" y="66"/>
                  </a:lnTo>
                  <a:lnTo>
                    <a:pt x="79" y="76"/>
                  </a:lnTo>
                  <a:lnTo>
                    <a:pt x="81" y="83"/>
                  </a:lnTo>
                  <a:lnTo>
                    <a:pt x="89" y="89"/>
                  </a:lnTo>
                  <a:lnTo>
                    <a:pt x="93" y="91"/>
                  </a:lnTo>
                  <a:lnTo>
                    <a:pt x="100" y="95"/>
                  </a:lnTo>
                  <a:lnTo>
                    <a:pt x="106" y="98"/>
                  </a:lnTo>
                  <a:lnTo>
                    <a:pt x="114" y="104"/>
                  </a:lnTo>
                  <a:lnTo>
                    <a:pt x="119" y="108"/>
                  </a:lnTo>
                  <a:lnTo>
                    <a:pt x="125" y="114"/>
                  </a:lnTo>
                  <a:lnTo>
                    <a:pt x="129" y="117"/>
                  </a:lnTo>
                  <a:lnTo>
                    <a:pt x="131" y="121"/>
                  </a:lnTo>
                  <a:lnTo>
                    <a:pt x="129" y="125"/>
                  </a:lnTo>
                  <a:lnTo>
                    <a:pt x="129" y="129"/>
                  </a:lnTo>
                  <a:lnTo>
                    <a:pt x="125" y="131"/>
                  </a:lnTo>
                  <a:lnTo>
                    <a:pt x="119" y="131"/>
                  </a:lnTo>
                  <a:lnTo>
                    <a:pt x="110" y="125"/>
                  </a:lnTo>
                  <a:lnTo>
                    <a:pt x="98" y="119"/>
                  </a:lnTo>
                  <a:lnTo>
                    <a:pt x="93" y="114"/>
                  </a:lnTo>
                  <a:lnTo>
                    <a:pt x="87" y="108"/>
                  </a:lnTo>
                  <a:lnTo>
                    <a:pt x="81" y="98"/>
                  </a:lnTo>
                  <a:lnTo>
                    <a:pt x="76" y="89"/>
                  </a:lnTo>
                  <a:lnTo>
                    <a:pt x="72" y="85"/>
                  </a:lnTo>
                  <a:lnTo>
                    <a:pt x="70" y="83"/>
                  </a:lnTo>
                  <a:lnTo>
                    <a:pt x="64" y="76"/>
                  </a:lnTo>
                  <a:lnTo>
                    <a:pt x="58" y="70"/>
                  </a:lnTo>
                  <a:lnTo>
                    <a:pt x="51" y="62"/>
                  </a:lnTo>
                  <a:lnTo>
                    <a:pt x="43" y="58"/>
                  </a:lnTo>
                  <a:lnTo>
                    <a:pt x="39" y="55"/>
                  </a:lnTo>
                  <a:lnTo>
                    <a:pt x="36" y="55"/>
                  </a:lnTo>
                  <a:lnTo>
                    <a:pt x="30" y="57"/>
                  </a:lnTo>
                  <a:lnTo>
                    <a:pt x="32" y="64"/>
                  </a:lnTo>
                  <a:lnTo>
                    <a:pt x="30" y="68"/>
                  </a:lnTo>
                  <a:lnTo>
                    <a:pt x="30" y="74"/>
                  </a:lnTo>
                  <a:lnTo>
                    <a:pt x="30" y="79"/>
                  </a:lnTo>
                  <a:lnTo>
                    <a:pt x="30" y="85"/>
                  </a:lnTo>
                  <a:lnTo>
                    <a:pt x="28" y="93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8"/>
                  </a:lnTo>
                  <a:lnTo>
                    <a:pt x="20" y="112"/>
                  </a:lnTo>
                  <a:lnTo>
                    <a:pt x="20" y="119"/>
                  </a:lnTo>
                  <a:lnTo>
                    <a:pt x="24" y="123"/>
                  </a:lnTo>
                  <a:lnTo>
                    <a:pt x="28" y="127"/>
                  </a:lnTo>
                  <a:lnTo>
                    <a:pt x="30" y="127"/>
                  </a:lnTo>
                  <a:lnTo>
                    <a:pt x="38" y="129"/>
                  </a:lnTo>
                  <a:lnTo>
                    <a:pt x="45" y="129"/>
                  </a:lnTo>
                  <a:lnTo>
                    <a:pt x="55" y="129"/>
                  </a:lnTo>
                  <a:lnTo>
                    <a:pt x="62" y="129"/>
                  </a:lnTo>
                  <a:lnTo>
                    <a:pt x="70" y="131"/>
                  </a:lnTo>
                  <a:lnTo>
                    <a:pt x="76" y="133"/>
                  </a:lnTo>
                  <a:lnTo>
                    <a:pt x="77" y="135"/>
                  </a:lnTo>
                  <a:lnTo>
                    <a:pt x="72" y="138"/>
                  </a:lnTo>
                  <a:lnTo>
                    <a:pt x="62" y="144"/>
                  </a:lnTo>
                  <a:lnTo>
                    <a:pt x="57" y="144"/>
                  </a:lnTo>
                  <a:lnTo>
                    <a:pt x="51" y="148"/>
                  </a:lnTo>
                  <a:lnTo>
                    <a:pt x="43" y="148"/>
                  </a:lnTo>
                  <a:lnTo>
                    <a:pt x="39" y="150"/>
                  </a:lnTo>
                  <a:lnTo>
                    <a:pt x="30" y="150"/>
                  </a:lnTo>
                  <a:lnTo>
                    <a:pt x="24" y="150"/>
                  </a:lnTo>
                  <a:lnTo>
                    <a:pt x="20" y="146"/>
                  </a:lnTo>
                  <a:lnTo>
                    <a:pt x="15" y="142"/>
                  </a:lnTo>
                  <a:lnTo>
                    <a:pt x="11" y="135"/>
                  </a:lnTo>
                  <a:lnTo>
                    <a:pt x="11" y="125"/>
                  </a:lnTo>
                  <a:lnTo>
                    <a:pt x="11" y="117"/>
                  </a:lnTo>
                  <a:lnTo>
                    <a:pt x="11" y="112"/>
                  </a:lnTo>
                  <a:lnTo>
                    <a:pt x="11" y="104"/>
                  </a:lnTo>
                  <a:lnTo>
                    <a:pt x="11" y="98"/>
                  </a:lnTo>
                  <a:lnTo>
                    <a:pt x="11" y="93"/>
                  </a:lnTo>
                  <a:lnTo>
                    <a:pt x="11" y="85"/>
                  </a:lnTo>
                  <a:lnTo>
                    <a:pt x="11" y="79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7" y="66"/>
                  </a:lnTo>
                  <a:lnTo>
                    <a:pt x="3" y="68"/>
                  </a:lnTo>
                  <a:lnTo>
                    <a:pt x="3" y="72"/>
                  </a:lnTo>
                  <a:lnTo>
                    <a:pt x="1" y="78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129"/>
                  </a:lnTo>
                  <a:lnTo>
                    <a:pt x="3" y="136"/>
                  </a:lnTo>
                  <a:lnTo>
                    <a:pt x="3" y="144"/>
                  </a:lnTo>
                  <a:lnTo>
                    <a:pt x="7" y="150"/>
                  </a:lnTo>
                  <a:lnTo>
                    <a:pt x="13" y="154"/>
                  </a:lnTo>
                  <a:lnTo>
                    <a:pt x="20" y="157"/>
                  </a:lnTo>
                  <a:lnTo>
                    <a:pt x="26" y="157"/>
                  </a:lnTo>
                  <a:lnTo>
                    <a:pt x="32" y="159"/>
                  </a:lnTo>
                  <a:lnTo>
                    <a:pt x="34" y="157"/>
                  </a:lnTo>
                  <a:lnTo>
                    <a:pt x="41" y="155"/>
                  </a:lnTo>
                  <a:lnTo>
                    <a:pt x="49" y="154"/>
                  </a:lnTo>
                  <a:lnTo>
                    <a:pt x="58" y="152"/>
                  </a:lnTo>
                  <a:lnTo>
                    <a:pt x="64" y="150"/>
                  </a:lnTo>
                  <a:lnTo>
                    <a:pt x="72" y="148"/>
                  </a:lnTo>
                  <a:lnTo>
                    <a:pt x="77" y="144"/>
                  </a:lnTo>
                  <a:lnTo>
                    <a:pt x="81" y="144"/>
                  </a:lnTo>
                  <a:lnTo>
                    <a:pt x="83" y="138"/>
                  </a:lnTo>
                  <a:lnTo>
                    <a:pt x="87" y="133"/>
                  </a:lnTo>
                  <a:lnTo>
                    <a:pt x="85" y="127"/>
                  </a:lnTo>
                  <a:lnTo>
                    <a:pt x="81" y="125"/>
                  </a:lnTo>
                  <a:lnTo>
                    <a:pt x="76" y="123"/>
                  </a:lnTo>
                  <a:lnTo>
                    <a:pt x="70" y="123"/>
                  </a:lnTo>
                  <a:lnTo>
                    <a:pt x="64" y="123"/>
                  </a:lnTo>
                  <a:lnTo>
                    <a:pt x="58" y="123"/>
                  </a:lnTo>
                  <a:lnTo>
                    <a:pt x="45" y="121"/>
                  </a:lnTo>
                  <a:lnTo>
                    <a:pt x="39" y="119"/>
                  </a:lnTo>
                  <a:lnTo>
                    <a:pt x="34" y="114"/>
                  </a:lnTo>
                  <a:lnTo>
                    <a:pt x="34" y="104"/>
                  </a:lnTo>
                  <a:lnTo>
                    <a:pt x="34" y="100"/>
                  </a:lnTo>
                  <a:lnTo>
                    <a:pt x="36" y="95"/>
                  </a:lnTo>
                  <a:lnTo>
                    <a:pt x="36" y="89"/>
                  </a:lnTo>
                  <a:lnTo>
                    <a:pt x="39" y="83"/>
                  </a:lnTo>
                  <a:lnTo>
                    <a:pt x="39" y="74"/>
                  </a:lnTo>
                  <a:lnTo>
                    <a:pt x="41" y="70"/>
                  </a:lnTo>
                  <a:lnTo>
                    <a:pt x="66" y="95"/>
                  </a:lnTo>
                  <a:lnTo>
                    <a:pt x="66" y="97"/>
                  </a:lnTo>
                  <a:lnTo>
                    <a:pt x="70" y="104"/>
                  </a:lnTo>
                  <a:lnTo>
                    <a:pt x="72" y="112"/>
                  </a:lnTo>
                  <a:lnTo>
                    <a:pt x="79" y="119"/>
                  </a:lnTo>
                  <a:lnTo>
                    <a:pt x="87" y="125"/>
                  </a:lnTo>
                  <a:lnTo>
                    <a:pt x="98" y="133"/>
                  </a:lnTo>
                  <a:lnTo>
                    <a:pt x="104" y="135"/>
                  </a:lnTo>
                  <a:lnTo>
                    <a:pt x="110" y="136"/>
                  </a:lnTo>
                  <a:lnTo>
                    <a:pt x="115" y="138"/>
                  </a:lnTo>
                  <a:lnTo>
                    <a:pt x="123" y="138"/>
                  </a:lnTo>
                  <a:lnTo>
                    <a:pt x="131" y="135"/>
                  </a:lnTo>
                  <a:lnTo>
                    <a:pt x="136" y="127"/>
                  </a:lnTo>
                  <a:lnTo>
                    <a:pt x="140" y="119"/>
                  </a:lnTo>
                  <a:lnTo>
                    <a:pt x="140" y="114"/>
                  </a:lnTo>
                  <a:lnTo>
                    <a:pt x="135" y="110"/>
                  </a:lnTo>
                  <a:lnTo>
                    <a:pt x="129" y="106"/>
                  </a:lnTo>
                  <a:lnTo>
                    <a:pt x="121" y="102"/>
                  </a:lnTo>
                  <a:lnTo>
                    <a:pt x="114" y="97"/>
                  </a:lnTo>
                  <a:lnTo>
                    <a:pt x="106" y="89"/>
                  </a:lnTo>
                  <a:lnTo>
                    <a:pt x="98" y="85"/>
                  </a:lnTo>
                  <a:lnTo>
                    <a:pt x="93" y="79"/>
                  </a:lnTo>
                  <a:lnTo>
                    <a:pt x="91" y="76"/>
                  </a:lnTo>
                  <a:lnTo>
                    <a:pt x="87" y="70"/>
                  </a:lnTo>
                  <a:lnTo>
                    <a:pt x="85" y="64"/>
                  </a:lnTo>
                  <a:lnTo>
                    <a:pt x="85" y="58"/>
                  </a:lnTo>
                  <a:lnTo>
                    <a:pt x="85" y="51"/>
                  </a:lnTo>
                  <a:lnTo>
                    <a:pt x="81" y="43"/>
                  </a:lnTo>
                  <a:lnTo>
                    <a:pt x="79" y="36"/>
                  </a:lnTo>
                  <a:lnTo>
                    <a:pt x="76" y="28"/>
                  </a:lnTo>
                  <a:lnTo>
                    <a:pt x="72" y="24"/>
                  </a:lnTo>
                  <a:lnTo>
                    <a:pt x="64" y="19"/>
                  </a:lnTo>
                  <a:lnTo>
                    <a:pt x="55" y="15"/>
                  </a:lnTo>
                  <a:lnTo>
                    <a:pt x="45" y="11"/>
                  </a:lnTo>
                  <a:lnTo>
                    <a:pt x="36" y="7"/>
                  </a:lnTo>
                  <a:lnTo>
                    <a:pt x="26" y="3"/>
                  </a:lnTo>
                  <a:lnTo>
                    <a:pt x="19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5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960"/>
            <p:cNvSpPr>
              <a:spLocks/>
            </p:cNvSpPr>
            <p:nvPr/>
          </p:nvSpPr>
          <p:spPr bwMode="auto">
            <a:xfrm>
              <a:off x="1834625" y="5175251"/>
              <a:ext cx="57150" cy="1603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3" y="23"/>
                </a:cxn>
                <a:cxn ang="0">
                  <a:pos x="5" y="42"/>
                </a:cxn>
                <a:cxn ang="0">
                  <a:pos x="5" y="59"/>
                </a:cxn>
                <a:cxn ang="0">
                  <a:pos x="1" y="78"/>
                </a:cxn>
                <a:cxn ang="0">
                  <a:pos x="0" y="92"/>
                </a:cxn>
                <a:cxn ang="0">
                  <a:pos x="7" y="105"/>
                </a:cxn>
                <a:cxn ang="0">
                  <a:pos x="19" y="116"/>
                </a:cxn>
                <a:cxn ang="0">
                  <a:pos x="28" y="135"/>
                </a:cxn>
                <a:cxn ang="0">
                  <a:pos x="36" y="152"/>
                </a:cxn>
                <a:cxn ang="0">
                  <a:pos x="40" y="168"/>
                </a:cxn>
                <a:cxn ang="0">
                  <a:pos x="43" y="185"/>
                </a:cxn>
                <a:cxn ang="0">
                  <a:pos x="45" y="200"/>
                </a:cxn>
                <a:cxn ang="0">
                  <a:pos x="57" y="198"/>
                </a:cxn>
                <a:cxn ang="0">
                  <a:pos x="70" y="190"/>
                </a:cxn>
                <a:cxn ang="0">
                  <a:pos x="70" y="175"/>
                </a:cxn>
                <a:cxn ang="0">
                  <a:pos x="66" y="160"/>
                </a:cxn>
                <a:cxn ang="0">
                  <a:pos x="62" y="145"/>
                </a:cxn>
                <a:cxn ang="0">
                  <a:pos x="60" y="133"/>
                </a:cxn>
                <a:cxn ang="0">
                  <a:pos x="53" y="132"/>
                </a:cxn>
                <a:cxn ang="0">
                  <a:pos x="55" y="141"/>
                </a:cxn>
                <a:cxn ang="0">
                  <a:pos x="60" y="154"/>
                </a:cxn>
                <a:cxn ang="0">
                  <a:pos x="64" y="170"/>
                </a:cxn>
                <a:cxn ang="0">
                  <a:pos x="62" y="185"/>
                </a:cxn>
                <a:cxn ang="0">
                  <a:pos x="57" y="192"/>
                </a:cxn>
                <a:cxn ang="0">
                  <a:pos x="51" y="187"/>
                </a:cxn>
                <a:cxn ang="0">
                  <a:pos x="49" y="168"/>
                </a:cxn>
                <a:cxn ang="0">
                  <a:pos x="45" y="151"/>
                </a:cxn>
                <a:cxn ang="0">
                  <a:pos x="43" y="135"/>
                </a:cxn>
                <a:cxn ang="0">
                  <a:pos x="30" y="120"/>
                </a:cxn>
                <a:cxn ang="0">
                  <a:pos x="13" y="95"/>
                </a:cxn>
                <a:cxn ang="0">
                  <a:pos x="11" y="78"/>
                </a:cxn>
                <a:cxn ang="0">
                  <a:pos x="15" y="59"/>
                </a:cxn>
                <a:cxn ang="0">
                  <a:pos x="13" y="42"/>
                </a:cxn>
                <a:cxn ang="0">
                  <a:pos x="13" y="25"/>
                </a:cxn>
                <a:cxn ang="0">
                  <a:pos x="11" y="10"/>
                </a:cxn>
                <a:cxn ang="0">
                  <a:pos x="9" y="0"/>
                </a:cxn>
                <a:cxn ang="0">
                  <a:pos x="1" y="12"/>
                </a:cxn>
              </a:cxnLst>
              <a:rect l="0" t="0" r="r" b="b"/>
              <a:pathLst>
                <a:path w="72" h="202">
                  <a:moveTo>
                    <a:pt x="1" y="12"/>
                  </a:moveTo>
                  <a:lnTo>
                    <a:pt x="1" y="12"/>
                  </a:lnTo>
                  <a:lnTo>
                    <a:pt x="1" y="17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5" y="42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5" y="67"/>
                  </a:lnTo>
                  <a:lnTo>
                    <a:pt x="1" y="7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3" y="99"/>
                  </a:lnTo>
                  <a:lnTo>
                    <a:pt x="7" y="105"/>
                  </a:lnTo>
                  <a:lnTo>
                    <a:pt x="13" y="111"/>
                  </a:lnTo>
                  <a:lnTo>
                    <a:pt x="19" y="116"/>
                  </a:lnTo>
                  <a:lnTo>
                    <a:pt x="24" y="126"/>
                  </a:lnTo>
                  <a:lnTo>
                    <a:pt x="28" y="135"/>
                  </a:lnTo>
                  <a:lnTo>
                    <a:pt x="34" y="145"/>
                  </a:lnTo>
                  <a:lnTo>
                    <a:pt x="36" y="152"/>
                  </a:lnTo>
                  <a:lnTo>
                    <a:pt x="40" y="160"/>
                  </a:lnTo>
                  <a:lnTo>
                    <a:pt x="40" y="168"/>
                  </a:lnTo>
                  <a:lnTo>
                    <a:pt x="43" y="175"/>
                  </a:lnTo>
                  <a:lnTo>
                    <a:pt x="43" y="185"/>
                  </a:lnTo>
                  <a:lnTo>
                    <a:pt x="43" y="194"/>
                  </a:lnTo>
                  <a:lnTo>
                    <a:pt x="45" y="200"/>
                  </a:lnTo>
                  <a:lnTo>
                    <a:pt x="51" y="202"/>
                  </a:lnTo>
                  <a:lnTo>
                    <a:pt x="57" y="198"/>
                  </a:lnTo>
                  <a:lnTo>
                    <a:pt x="64" y="196"/>
                  </a:lnTo>
                  <a:lnTo>
                    <a:pt x="70" y="190"/>
                  </a:lnTo>
                  <a:lnTo>
                    <a:pt x="72" y="183"/>
                  </a:lnTo>
                  <a:lnTo>
                    <a:pt x="70" y="175"/>
                  </a:lnTo>
                  <a:lnTo>
                    <a:pt x="70" y="170"/>
                  </a:lnTo>
                  <a:lnTo>
                    <a:pt x="66" y="160"/>
                  </a:lnTo>
                  <a:lnTo>
                    <a:pt x="66" y="152"/>
                  </a:lnTo>
                  <a:lnTo>
                    <a:pt x="62" y="145"/>
                  </a:lnTo>
                  <a:lnTo>
                    <a:pt x="60" y="139"/>
                  </a:lnTo>
                  <a:lnTo>
                    <a:pt x="60" y="133"/>
                  </a:lnTo>
                  <a:lnTo>
                    <a:pt x="60" y="132"/>
                  </a:lnTo>
                  <a:lnTo>
                    <a:pt x="53" y="132"/>
                  </a:lnTo>
                  <a:lnTo>
                    <a:pt x="55" y="137"/>
                  </a:lnTo>
                  <a:lnTo>
                    <a:pt x="55" y="141"/>
                  </a:lnTo>
                  <a:lnTo>
                    <a:pt x="59" y="149"/>
                  </a:lnTo>
                  <a:lnTo>
                    <a:pt x="60" y="154"/>
                  </a:lnTo>
                  <a:lnTo>
                    <a:pt x="62" y="162"/>
                  </a:lnTo>
                  <a:lnTo>
                    <a:pt x="64" y="170"/>
                  </a:lnTo>
                  <a:lnTo>
                    <a:pt x="64" y="175"/>
                  </a:lnTo>
                  <a:lnTo>
                    <a:pt x="62" y="185"/>
                  </a:lnTo>
                  <a:lnTo>
                    <a:pt x="60" y="190"/>
                  </a:lnTo>
                  <a:lnTo>
                    <a:pt x="57" y="192"/>
                  </a:lnTo>
                  <a:lnTo>
                    <a:pt x="55" y="192"/>
                  </a:lnTo>
                  <a:lnTo>
                    <a:pt x="51" y="187"/>
                  </a:lnTo>
                  <a:lnTo>
                    <a:pt x="51" y="177"/>
                  </a:lnTo>
                  <a:lnTo>
                    <a:pt x="49" y="168"/>
                  </a:lnTo>
                  <a:lnTo>
                    <a:pt x="49" y="160"/>
                  </a:lnTo>
                  <a:lnTo>
                    <a:pt x="45" y="151"/>
                  </a:lnTo>
                  <a:lnTo>
                    <a:pt x="45" y="143"/>
                  </a:lnTo>
                  <a:lnTo>
                    <a:pt x="43" y="135"/>
                  </a:lnTo>
                  <a:lnTo>
                    <a:pt x="40" y="130"/>
                  </a:lnTo>
                  <a:lnTo>
                    <a:pt x="30" y="120"/>
                  </a:lnTo>
                  <a:lnTo>
                    <a:pt x="22" y="107"/>
                  </a:lnTo>
                  <a:lnTo>
                    <a:pt x="13" y="95"/>
                  </a:lnTo>
                  <a:lnTo>
                    <a:pt x="11" y="88"/>
                  </a:lnTo>
                  <a:lnTo>
                    <a:pt x="11" y="78"/>
                  </a:lnTo>
                  <a:lnTo>
                    <a:pt x="13" y="69"/>
                  </a:lnTo>
                  <a:lnTo>
                    <a:pt x="15" y="59"/>
                  </a:lnTo>
                  <a:lnTo>
                    <a:pt x="15" y="50"/>
                  </a:lnTo>
                  <a:lnTo>
                    <a:pt x="13" y="42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13" y="19"/>
                  </a:lnTo>
                  <a:lnTo>
                    <a:pt x="11" y="10"/>
                  </a:lnTo>
                  <a:lnTo>
                    <a:pt x="9" y="4"/>
                  </a:lnTo>
                  <a:lnTo>
                    <a:pt x="9" y="0"/>
                  </a:ln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961"/>
            <p:cNvSpPr>
              <a:spLocks/>
            </p:cNvSpPr>
            <p:nvPr/>
          </p:nvSpPr>
          <p:spPr bwMode="auto">
            <a:xfrm>
              <a:off x="1850500" y="5211763"/>
              <a:ext cx="76200" cy="69850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1" y="11"/>
                </a:cxn>
                <a:cxn ang="0">
                  <a:pos x="0" y="15"/>
                </a:cxn>
                <a:cxn ang="0">
                  <a:pos x="1" y="25"/>
                </a:cxn>
                <a:cxn ang="0">
                  <a:pos x="3" y="34"/>
                </a:cxn>
                <a:cxn ang="0">
                  <a:pos x="7" y="46"/>
                </a:cxn>
                <a:cxn ang="0">
                  <a:pos x="11" y="55"/>
                </a:cxn>
                <a:cxn ang="0">
                  <a:pos x="15" y="66"/>
                </a:cxn>
                <a:cxn ang="0">
                  <a:pos x="17" y="74"/>
                </a:cxn>
                <a:cxn ang="0">
                  <a:pos x="21" y="80"/>
                </a:cxn>
                <a:cxn ang="0">
                  <a:pos x="26" y="86"/>
                </a:cxn>
                <a:cxn ang="0">
                  <a:pos x="36" y="87"/>
                </a:cxn>
                <a:cxn ang="0">
                  <a:pos x="45" y="86"/>
                </a:cxn>
                <a:cxn ang="0">
                  <a:pos x="57" y="86"/>
                </a:cxn>
                <a:cxn ang="0">
                  <a:pos x="60" y="84"/>
                </a:cxn>
                <a:cxn ang="0">
                  <a:pos x="66" y="82"/>
                </a:cxn>
                <a:cxn ang="0">
                  <a:pos x="72" y="80"/>
                </a:cxn>
                <a:cxn ang="0">
                  <a:pos x="79" y="78"/>
                </a:cxn>
                <a:cxn ang="0">
                  <a:pos x="91" y="74"/>
                </a:cxn>
                <a:cxn ang="0">
                  <a:pos x="97" y="70"/>
                </a:cxn>
                <a:cxn ang="0">
                  <a:pos x="95" y="61"/>
                </a:cxn>
                <a:cxn ang="0">
                  <a:pos x="95" y="57"/>
                </a:cxn>
                <a:cxn ang="0">
                  <a:pos x="83" y="61"/>
                </a:cxn>
                <a:cxn ang="0">
                  <a:pos x="83" y="61"/>
                </a:cxn>
                <a:cxn ang="0">
                  <a:pos x="83" y="65"/>
                </a:cxn>
                <a:cxn ang="0">
                  <a:pos x="81" y="68"/>
                </a:cxn>
                <a:cxn ang="0">
                  <a:pos x="81" y="70"/>
                </a:cxn>
                <a:cxn ang="0">
                  <a:pos x="78" y="70"/>
                </a:cxn>
                <a:cxn ang="0">
                  <a:pos x="72" y="74"/>
                </a:cxn>
                <a:cxn ang="0">
                  <a:pos x="62" y="74"/>
                </a:cxn>
                <a:cxn ang="0">
                  <a:pos x="57" y="76"/>
                </a:cxn>
                <a:cxn ang="0">
                  <a:pos x="47" y="76"/>
                </a:cxn>
                <a:cxn ang="0">
                  <a:pos x="40" y="78"/>
                </a:cxn>
                <a:cxn ang="0">
                  <a:pos x="32" y="78"/>
                </a:cxn>
                <a:cxn ang="0">
                  <a:pos x="30" y="76"/>
                </a:cxn>
                <a:cxn ang="0">
                  <a:pos x="24" y="68"/>
                </a:cxn>
                <a:cxn ang="0">
                  <a:pos x="21" y="57"/>
                </a:cxn>
                <a:cxn ang="0">
                  <a:pos x="17" y="44"/>
                </a:cxn>
                <a:cxn ang="0">
                  <a:pos x="15" y="36"/>
                </a:cxn>
                <a:cxn ang="0">
                  <a:pos x="11" y="27"/>
                </a:cxn>
                <a:cxn ang="0">
                  <a:pos x="7" y="15"/>
                </a:cxn>
                <a:cxn ang="0">
                  <a:pos x="7" y="6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97" h="87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25"/>
                  </a:lnTo>
                  <a:lnTo>
                    <a:pt x="3" y="34"/>
                  </a:lnTo>
                  <a:lnTo>
                    <a:pt x="7" y="46"/>
                  </a:lnTo>
                  <a:lnTo>
                    <a:pt x="11" y="55"/>
                  </a:lnTo>
                  <a:lnTo>
                    <a:pt x="15" y="66"/>
                  </a:lnTo>
                  <a:lnTo>
                    <a:pt x="17" y="74"/>
                  </a:lnTo>
                  <a:lnTo>
                    <a:pt x="21" y="80"/>
                  </a:lnTo>
                  <a:lnTo>
                    <a:pt x="26" y="86"/>
                  </a:lnTo>
                  <a:lnTo>
                    <a:pt x="36" y="87"/>
                  </a:lnTo>
                  <a:lnTo>
                    <a:pt x="45" y="86"/>
                  </a:lnTo>
                  <a:lnTo>
                    <a:pt x="57" y="86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2" y="80"/>
                  </a:lnTo>
                  <a:lnTo>
                    <a:pt x="79" y="78"/>
                  </a:lnTo>
                  <a:lnTo>
                    <a:pt x="91" y="74"/>
                  </a:lnTo>
                  <a:lnTo>
                    <a:pt x="97" y="70"/>
                  </a:lnTo>
                  <a:lnTo>
                    <a:pt x="95" y="61"/>
                  </a:lnTo>
                  <a:lnTo>
                    <a:pt x="95" y="57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3" y="65"/>
                  </a:lnTo>
                  <a:lnTo>
                    <a:pt x="81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2" y="74"/>
                  </a:lnTo>
                  <a:lnTo>
                    <a:pt x="62" y="74"/>
                  </a:lnTo>
                  <a:lnTo>
                    <a:pt x="57" y="76"/>
                  </a:lnTo>
                  <a:lnTo>
                    <a:pt x="47" y="76"/>
                  </a:lnTo>
                  <a:lnTo>
                    <a:pt x="40" y="78"/>
                  </a:lnTo>
                  <a:lnTo>
                    <a:pt x="32" y="78"/>
                  </a:lnTo>
                  <a:lnTo>
                    <a:pt x="30" y="76"/>
                  </a:lnTo>
                  <a:lnTo>
                    <a:pt x="24" y="68"/>
                  </a:lnTo>
                  <a:lnTo>
                    <a:pt x="21" y="57"/>
                  </a:lnTo>
                  <a:lnTo>
                    <a:pt x="17" y="44"/>
                  </a:lnTo>
                  <a:lnTo>
                    <a:pt x="15" y="36"/>
                  </a:lnTo>
                  <a:lnTo>
                    <a:pt x="11" y="27"/>
                  </a:lnTo>
                  <a:lnTo>
                    <a:pt x="7" y="15"/>
                  </a:lnTo>
                  <a:lnTo>
                    <a:pt x="7" y="6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962"/>
            <p:cNvSpPr>
              <a:spLocks/>
            </p:cNvSpPr>
            <p:nvPr/>
          </p:nvSpPr>
          <p:spPr bwMode="auto">
            <a:xfrm>
              <a:off x="1704450" y="4676776"/>
              <a:ext cx="282575" cy="187325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27" y="30"/>
                </a:cxn>
                <a:cxn ang="0">
                  <a:pos x="40" y="43"/>
                </a:cxn>
                <a:cxn ang="0">
                  <a:pos x="48" y="59"/>
                </a:cxn>
                <a:cxn ang="0">
                  <a:pos x="55" y="78"/>
                </a:cxn>
                <a:cxn ang="0">
                  <a:pos x="67" y="104"/>
                </a:cxn>
                <a:cxn ang="0">
                  <a:pos x="80" y="135"/>
                </a:cxn>
                <a:cxn ang="0">
                  <a:pos x="99" y="165"/>
                </a:cxn>
                <a:cxn ang="0">
                  <a:pos x="124" y="194"/>
                </a:cxn>
                <a:cxn ang="0">
                  <a:pos x="152" y="215"/>
                </a:cxn>
                <a:cxn ang="0">
                  <a:pos x="186" y="232"/>
                </a:cxn>
                <a:cxn ang="0">
                  <a:pos x="223" y="236"/>
                </a:cxn>
                <a:cxn ang="0">
                  <a:pos x="255" y="234"/>
                </a:cxn>
                <a:cxn ang="0">
                  <a:pos x="282" y="232"/>
                </a:cxn>
                <a:cxn ang="0">
                  <a:pos x="302" y="228"/>
                </a:cxn>
                <a:cxn ang="0">
                  <a:pos x="320" y="220"/>
                </a:cxn>
                <a:cxn ang="0">
                  <a:pos x="331" y="209"/>
                </a:cxn>
                <a:cxn ang="0">
                  <a:pos x="341" y="199"/>
                </a:cxn>
                <a:cxn ang="0">
                  <a:pos x="348" y="186"/>
                </a:cxn>
                <a:cxn ang="0">
                  <a:pos x="354" y="173"/>
                </a:cxn>
                <a:cxn ang="0">
                  <a:pos x="356" y="159"/>
                </a:cxn>
                <a:cxn ang="0">
                  <a:pos x="356" y="142"/>
                </a:cxn>
                <a:cxn ang="0">
                  <a:pos x="352" y="127"/>
                </a:cxn>
                <a:cxn ang="0">
                  <a:pos x="346" y="118"/>
                </a:cxn>
                <a:cxn ang="0">
                  <a:pos x="337" y="127"/>
                </a:cxn>
                <a:cxn ang="0">
                  <a:pos x="342" y="139"/>
                </a:cxn>
                <a:cxn ang="0">
                  <a:pos x="348" y="152"/>
                </a:cxn>
                <a:cxn ang="0">
                  <a:pos x="346" y="169"/>
                </a:cxn>
                <a:cxn ang="0">
                  <a:pos x="331" y="188"/>
                </a:cxn>
                <a:cxn ang="0">
                  <a:pos x="318" y="199"/>
                </a:cxn>
                <a:cxn ang="0">
                  <a:pos x="302" y="211"/>
                </a:cxn>
                <a:cxn ang="0">
                  <a:pos x="283" y="218"/>
                </a:cxn>
                <a:cxn ang="0">
                  <a:pos x="261" y="222"/>
                </a:cxn>
                <a:cxn ang="0">
                  <a:pos x="236" y="222"/>
                </a:cxn>
                <a:cxn ang="0">
                  <a:pos x="206" y="218"/>
                </a:cxn>
                <a:cxn ang="0">
                  <a:pos x="177" y="207"/>
                </a:cxn>
                <a:cxn ang="0">
                  <a:pos x="152" y="192"/>
                </a:cxn>
                <a:cxn ang="0">
                  <a:pos x="131" y="173"/>
                </a:cxn>
                <a:cxn ang="0">
                  <a:pos x="116" y="154"/>
                </a:cxn>
                <a:cxn ang="0">
                  <a:pos x="101" y="129"/>
                </a:cxn>
                <a:cxn ang="0">
                  <a:pos x="90" y="110"/>
                </a:cxn>
                <a:cxn ang="0">
                  <a:pos x="80" y="89"/>
                </a:cxn>
                <a:cxn ang="0">
                  <a:pos x="74" y="74"/>
                </a:cxn>
                <a:cxn ang="0">
                  <a:pos x="67" y="61"/>
                </a:cxn>
                <a:cxn ang="0">
                  <a:pos x="59" y="47"/>
                </a:cxn>
                <a:cxn ang="0">
                  <a:pos x="42" y="23"/>
                </a:cxn>
                <a:cxn ang="0">
                  <a:pos x="21" y="5"/>
                </a:cxn>
                <a:cxn ang="0">
                  <a:pos x="0" y="0"/>
                </a:cxn>
                <a:cxn ang="0">
                  <a:pos x="6" y="19"/>
                </a:cxn>
              </a:cxnLst>
              <a:rect l="0" t="0" r="r" b="b"/>
              <a:pathLst>
                <a:path w="358" h="236">
                  <a:moveTo>
                    <a:pt x="6" y="19"/>
                  </a:moveTo>
                  <a:lnTo>
                    <a:pt x="10" y="21"/>
                  </a:lnTo>
                  <a:lnTo>
                    <a:pt x="21" y="26"/>
                  </a:lnTo>
                  <a:lnTo>
                    <a:pt x="27" y="30"/>
                  </a:lnTo>
                  <a:lnTo>
                    <a:pt x="34" y="38"/>
                  </a:lnTo>
                  <a:lnTo>
                    <a:pt x="40" y="43"/>
                  </a:lnTo>
                  <a:lnTo>
                    <a:pt x="46" y="55"/>
                  </a:lnTo>
                  <a:lnTo>
                    <a:pt x="48" y="59"/>
                  </a:lnTo>
                  <a:lnTo>
                    <a:pt x="51" y="68"/>
                  </a:lnTo>
                  <a:lnTo>
                    <a:pt x="55" y="78"/>
                  </a:lnTo>
                  <a:lnTo>
                    <a:pt x="61" y="93"/>
                  </a:lnTo>
                  <a:lnTo>
                    <a:pt x="67" y="104"/>
                  </a:lnTo>
                  <a:lnTo>
                    <a:pt x="74" y="120"/>
                  </a:lnTo>
                  <a:lnTo>
                    <a:pt x="80" y="135"/>
                  </a:lnTo>
                  <a:lnTo>
                    <a:pt x="91" y="152"/>
                  </a:lnTo>
                  <a:lnTo>
                    <a:pt x="99" y="165"/>
                  </a:lnTo>
                  <a:lnTo>
                    <a:pt x="110" y="180"/>
                  </a:lnTo>
                  <a:lnTo>
                    <a:pt x="124" y="194"/>
                  </a:lnTo>
                  <a:lnTo>
                    <a:pt x="137" y="207"/>
                  </a:lnTo>
                  <a:lnTo>
                    <a:pt x="152" y="215"/>
                  </a:lnTo>
                  <a:lnTo>
                    <a:pt x="169" y="224"/>
                  </a:lnTo>
                  <a:lnTo>
                    <a:pt x="186" y="232"/>
                  </a:lnTo>
                  <a:lnTo>
                    <a:pt x="206" y="236"/>
                  </a:lnTo>
                  <a:lnTo>
                    <a:pt x="223" y="236"/>
                  </a:lnTo>
                  <a:lnTo>
                    <a:pt x="242" y="236"/>
                  </a:lnTo>
                  <a:lnTo>
                    <a:pt x="255" y="234"/>
                  </a:lnTo>
                  <a:lnTo>
                    <a:pt x="270" y="234"/>
                  </a:lnTo>
                  <a:lnTo>
                    <a:pt x="282" y="232"/>
                  </a:lnTo>
                  <a:lnTo>
                    <a:pt x="293" y="232"/>
                  </a:lnTo>
                  <a:lnTo>
                    <a:pt x="302" y="228"/>
                  </a:lnTo>
                  <a:lnTo>
                    <a:pt x="312" y="224"/>
                  </a:lnTo>
                  <a:lnTo>
                    <a:pt x="320" y="220"/>
                  </a:lnTo>
                  <a:lnTo>
                    <a:pt x="325" y="215"/>
                  </a:lnTo>
                  <a:lnTo>
                    <a:pt x="331" y="209"/>
                  </a:lnTo>
                  <a:lnTo>
                    <a:pt x="337" y="205"/>
                  </a:lnTo>
                  <a:lnTo>
                    <a:pt x="341" y="199"/>
                  </a:lnTo>
                  <a:lnTo>
                    <a:pt x="344" y="194"/>
                  </a:lnTo>
                  <a:lnTo>
                    <a:pt x="348" y="186"/>
                  </a:lnTo>
                  <a:lnTo>
                    <a:pt x="352" y="180"/>
                  </a:lnTo>
                  <a:lnTo>
                    <a:pt x="354" y="173"/>
                  </a:lnTo>
                  <a:lnTo>
                    <a:pt x="356" y="165"/>
                  </a:lnTo>
                  <a:lnTo>
                    <a:pt x="356" y="159"/>
                  </a:lnTo>
                  <a:lnTo>
                    <a:pt x="358" y="154"/>
                  </a:lnTo>
                  <a:lnTo>
                    <a:pt x="356" y="142"/>
                  </a:lnTo>
                  <a:lnTo>
                    <a:pt x="356" y="135"/>
                  </a:lnTo>
                  <a:lnTo>
                    <a:pt x="352" y="127"/>
                  </a:lnTo>
                  <a:lnTo>
                    <a:pt x="348" y="121"/>
                  </a:lnTo>
                  <a:lnTo>
                    <a:pt x="346" y="118"/>
                  </a:lnTo>
                  <a:lnTo>
                    <a:pt x="335" y="123"/>
                  </a:lnTo>
                  <a:lnTo>
                    <a:pt x="337" y="127"/>
                  </a:lnTo>
                  <a:lnTo>
                    <a:pt x="341" y="131"/>
                  </a:lnTo>
                  <a:lnTo>
                    <a:pt x="342" y="139"/>
                  </a:lnTo>
                  <a:lnTo>
                    <a:pt x="346" y="144"/>
                  </a:lnTo>
                  <a:lnTo>
                    <a:pt x="348" y="152"/>
                  </a:lnTo>
                  <a:lnTo>
                    <a:pt x="346" y="159"/>
                  </a:lnTo>
                  <a:lnTo>
                    <a:pt x="346" y="169"/>
                  </a:lnTo>
                  <a:lnTo>
                    <a:pt x="339" y="178"/>
                  </a:lnTo>
                  <a:lnTo>
                    <a:pt x="331" y="188"/>
                  </a:lnTo>
                  <a:lnTo>
                    <a:pt x="323" y="194"/>
                  </a:lnTo>
                  <a:lnTo>
                    <a:pt x="318" y="199"/>
                  </a:lnTo>
                  <a:lnTo>
                    <a:pt x="310" y="205"/>
                  </a:lnTo>
                  <a:lnTo>
                    <a:pt x="302" y="211"/>
                  </a:lnTo>
                  <a:lnTo>
                    <a:pt x="293" y="215"/>
                  </a:lnTo>
                  <a:lnTo>
                    <a:pt x="283" y="218"/>
                  </a:lnTo>
                  <a:lnTo>
                    <a:pt x="272" y="220"/>
                  </a:lnTo>
                  <a:lnTo>
                    <a:pt x="261" y="222"/>
                  </a:lnTo>
                  <a:lnTo>
                    <a:pt x="247" y="222"/>
                  </a:lnTo>
                  <a:lnTo>
                    <a:pt x="236" y="222"/>
                  </a:lnTo>
                  <a:lnTo>
                    <a:pt x="221" y="222"/>
                  </a:lnTo>
                  <a:lnTo>
                    <a:pt x="206" y="218"/>
                  </a:lnTo>
                  <a:lnTo>
                    <a:pt x="190" y="213"/>
                  </a:lnTo>
                  <a:lnTo>
                    <a:pt x="177" y="207"/>
                  </a:lnTo>
                  <a:lnTo>
                    <a:pt x="162" y="199"/>
                  </a:lnTo>
                  <a:lnTo>
                    <a:pt x="152" y="192"/>
                  </a:lnTo>
                  <a:lnTo>
                    <a:pt x="141" y="182"/>
                  </a:lnTo>
                  <a:lnTo>
                    <a:pt x="131" y="173"/>
                  </a:lnTo>
                  <a:lnTo>
                    <a:pt x="124" y="163"/>
                  </a:lnTo>
                  <a:lnTo>
                    <a:pt x="116" y="154"/>
                  </a:lnTo>
                  <a:lnTo>
                    <a:pt x="107" y="142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90" y="110"/>
                  </a:lnTo>
                  <a:lnTo>
                    <a:pt x="84" y="99"/>
                  </a:lnTo>
                  <a:lnTo>
                    <a:pt x="80" y="89"/>
                  </a:lnTo>
                  <a:lnTo>
                    <a:pt x="76" y="81"/>
                  </a:lnTo>
                  <a:lnTo>
                    <a:pt x="74" y="74"/>
                  </a:lnTo>
                  <a:lnTo>
                    <a:pt x="70" y="68"/>
                  </a:lnTo>
                  <a:lnTo>
                    <a:pt x="67" y="61"/>
                  </a:lnTo>
                  <a:lnTo>
                    <a:pt x="63" y="53"/>
                  </a:lnTo>
                  <a:lnTo>
                    <a:pt x="59" y="47"/>
                  </a:lnTo>
                  <a:lnTo>
                    <a:pt x="50" y="34"/>
                  </a:lnTo>
                  <a:lnTo>
                    <a:pt x="42" y="23"/>
                  </a:lnTo>
                  <a:lnTo>
                    <a:pt x="31" y="13"/>
                  </a:lnTo>
                  <a:lnTo>
                    <a:pt x="21" y="5"/>
                  </a:lnTo>
                  <a:lnTo>
                    <a:pt x="10" y="0"/>
                  </a:lnTo>
                  <a:lnTo>
                    <a:pt x="0" y="0"/>
                  </a:lnTo>
                  <a:lnTo>
                    <a:pt x="6" y="19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963"/>
            <p:cNvSpPr>
              <a:spLocks/>
            </p:cNvSpPr>
            <p:nvPr/>
          </p:nvSpPr>
          <p:spPr bwMode="auto">
            <a:xfrm>
              <a:off x="1317100" y="4933951"/>
              <a:ext cx="419100" cy="722313"/>
            </a:xfrm>
            <a:custGeom>
              <a:avLst/>
              <a:gdLst/>
              <a:ahLst/>
              <a:cxnLst>
                <a:cxn ang="0">
                  <a:pos x="248" y="44"/>
                </a:cxn>
                <a:cxn ang="0">
                  <a:pos x="270" y="110"/>
                </a:cxn>
                <a:cxn ang="0">
                  <a:pos x="230" y="145"/>
                </a:cxn>
                <a:cxn ang="0">
                  <a:pos x="114" y="219"/>
                </a:cxn>
                <a:cxn ang="0">
                  <a:pos x="35" y="346"/>
                </a:cxn>
                <a:cxn ang="0">
                  <a:pos x="21" y="462"/>
                </a:cxn>
                <a:cxn ang="0">
                  <a:pos x="46" y="571"/>
                </a:cxn>
                <a:cxn ang="0">
                  <a:pos x="80" y="654"/>
                </a:cxn>
                <a:cxn ang="0">
                  <a:pos x="105" y="721"/>
                </a:cxn>
                <a:cxn ang="0">
                  <a:pos x="99" y="780"/>
                </a:cxn>
                <a:cxn ang="0">
                  <a:pos x="59" y="804"/>
                </a:cxn>
                <a:cxn ang="0">
                  <a:pos x="35" y="787"/>
                </a:cxn>
                <a:cxn ang="0">
                  <a:pos x="46" y="755"/>
                </a:cxn>
                <a:cxn ang="0">
                  <a:pos x="2" y="795"/>
                </a:cxn>
                <a:cxn ang="0">
                  <a:pos x="33" y="848"/>
                </a:cxn>
                <a:cxn ang="0">
                  <a:pos x="76" y="860"/>
                </a:cxn>
                <a:cxn ang="0">
                  <a:pos x="101" y="896"/>
                </a:cxn>
                <a:cxn ang="0">
                  <a:pos x="147" y="873"/>
                </a:cxn>
                <a:cxn ang="0">
                  <a:pos x="190" y="903"/>
                </a:cxn>
                <a:cxn ang="0">
                  <a:pos x="227" y="896"/>
                </a:cxn>
                <a:cxn ang="0">
                  <a:pos x="291" y="903"/>
                </a:cxn>
                <a:cxn ang="0">
                  <a:pos x="322" y="901"/>
                </a:cxn>
                <a:cxn ang="0">
                  <a:pos x="373" y="873"/>
                </a:cxn>
                <a:cxn ang="0">
                  <a:pos x="422" y="879"/>
                </a:cxn>
                <a:cxn ang="0">
                  <a:pos x="440" y="860"/>
                </a:cxn>
                <a:cxn ang="0">
                  <a:pos x="481" y="848"/>
                </a:cxn>
                <a:cxn ang="0">
                  <a:pos x="512" y="829"/>
                </a:cxn>
                <a:cxn ang="0">
                  <a:pos x="527" y="782"/>
                </a:cxn>
                <a:cxn ang="0">
                  <a:pos x="493" y="732"/>
                </a:cxn>
                <a:cxn ang="0">
                  <a:pos x="468" y="740"/>
                </a:cxn>
                <a:cxn ang="0">
                  <a:pos x="514" y="765"/>
                </a:cxn>
                <a:cxn ang="0">
                  <a:pos x="504" y="818"/>
                </a:cxn>
                <a:cxn ang="0">
                  <a:pos x="478" y="825"/>
                </a:cxn>
                <a:cxn ang="0">
                  <a:pos x="438" y="844"/>
                </a:cxn>
                <a:cxn ang="0">
                  <a:pos x="424" y="860"/>
                </a:cxn>
                <a:cxn ang="0">
                  <a:pos x="383" y="865"/>
                </a:cxn>
                <a:cxn ang="0">
                  <a:pos x="360" y="850"/>
                </a:cxn>
                <a:cxn ang="0">
                  <a:pos x="345" y="894"/>
                </a:cxn>
                <a:cxn ang="0">
                  <a:pos x="312" y="873"/>
                </a:cxn>
                <a:cxn ang="0">
                  <a:pos x="272" y="896"/>
                </a:cxn>
                <a:cxn ang="0">
                  <a:pos x="234" y="875"/>
                </a:cxn>
                <a:cxn ang="0">
                  <a:pos x="196" y="882"/>
                </a:cxn>
                <a:cxn ang="0">
                  <a:pos x="164" y="861"/>
                </a:cxn>
                <a:cxn ang="0">
                  <a:pos x="130" y="865"/>
                </a:cxn>
                <a:cxn ang="0">
                  <a:pos x="95" y="871"/>
                </a:cxn>
                <a:cxn ang="0">
                  <a:pos x="86" y="835"/>
                </a:cxn>
                <a:cxn ang="0">
                  <a:pos x="36" y="839"/>
                </a:cxn>
                <a:cxn ang="0">
                  <a:pos x="25" y="785"/>
                </a:cxn>
                <a:cxn ang="0">
                  <a:pos x="38" y="816"/>
                </a:cxn>
                <a:cxn ang="0">
                  <a:pos x="84" y="814"/>
                </a:cxn>
                <a:cxn ang="0">
                  <a:pos x="120" y="766"/>
                </a:cxn>
                <a:cxn ang="0">
                  <a:pos x="111" y="700"/>
                </a:cxn>
                <a:cxn ang="0">
                  <a:pos x="86" y="624"/>
                </a:cxn>
                <a:cxn ang="0">
                  <a:pos x="61" y="555"/>
                </a:cxn>
                <a:cxn ang="0">
                  <a:pos x="55" y="394"/>
                </a:cxn>
                <a:cxn ang="0">
                  <a:pos x="113" y="261"/>
                </a:cxn>
                <a:cxn ang="0">
                  <a:pos x="213" y="179"/>
                </a:cxn>
                <a:cxn ang="0">
                  <a:pos x="272" y="146"/>
                </a:cxn>
                <a:cxn ang="0">
                  <a:pos x="287" y="116"/>
                </a:cxn>
                <a:cxn ang="0">
                  <a:pos x="270" y="55"/>
                </a:cxn>
              </a:cxnLst>
              <a:rect l="0" t="0" r="r" b="b"/>
              <a:pathLst>
                <a:path w="529" h="909">
                  <a:moveTo>
                    <a:pt x="232" y="0"/>
                  </a:moveTo>
                  <a:lnTo>
                    <a:pt x="234" y="4"/>
                  </a:lnTo>
                  <a:lnTo>
                    <a:pt x="236" y="8"/>
                  </a:lnTo>
                  <a:lnTo>
                    <a:pt x="240" y="15"/>
                  </a:lnTo>
                  <a:lnTo>
                    <a:pt x="242" y="23"/>
                  </a:lnTo>
                  <a:lnTo>
                    <a:pt x="246" y="32"/>
                  </a:lnTo>
                  <a:lnTo>
                    <a:pt x="248" y="44"/>
                  </a:lnTo>
                  <a:lnTo>
                    <a:pt x="253" y="53"/>
                  </a:lnTo>
                  <a:lnTo>
                    <a:pt x="257" y="65"/>
                  </a:lnTo>
                  <a:lnTo>
                    <a:pt x="261" y="74"/>
                  </a:lnTo>
                  <a:lnTo>
                    <a:pt x="265" y="84"/>
                  </a:lnTo>
                  <a:lnTo>
                    <a:pt x="267" y="95"/>
                  </a:lnTo>
                  <a:lnTo>
                    <a:pt x="268" y="103"/>
                  </a:lnTo>
                  <a:lnTo>
                    <a:pt x="270" y="110"/>
                  </a:lnTo>
                  <a:lnTo>
                    <a:pt x="272" y="116"/>
                  </a:lnTo>
                  <a:lnTo>
                    <a:pt x="272" y="122"/>
                  </a:lnTo>
                  <a:lnTo>
                    <a:pt x="270" y="126"/>
                  </a:lnTo>
                  <a:lnTo>
                    <a:pt x="265" y="129"/>
                  </a:lnTo>
                  <a:lnTo>
                    <a:pt x="255" y="133"/>
                  </a:lnTo>
                  <a:lnTo>
                    <a:pt x="246" y="139"/>
                  </a:lnTo>
                  <a:lnTo>
                    <a:pt x="230" y="145"/>
                  </a:lnTo>
                  <a:lnTo>
                    <a:pt x="217" y="154"/>
                  </a:lnTo>
                  <a:lnTo>
                    <a:pt x="200" y="160"/>
                  </a:lnTo>
                  <a:lnTo>
                    <a:pt x="185" y="171"/>
                  </a:lnTo>
                  <a:lnTo>
                    <a:pt x="166" y="181"/>
                  </a:lnTo>
                  <a:lnTo>
                    <a:pt x="147" y="192"/>
                  </a:lnTo>
                  <a:lnTo>
                    <a:pt x="130" y="203"/>
                  </a:lnTo>
                  <a:lnTo>
                    <a:pt x="114" y="219"/>
                  </a:lnTo>
                  <a:lnTo>
                    <a:pt x="95" y="234"/>
                  </a:lnTo>
                  <a:lnTo>
                    <a:pt x="82" y="251"/>
                  </a:lnTo>
                  <a:lnTo>
                    <a:pt x="69" y="268"/>
                  </a:lnTo>
                  <a:lnTo>
                    <a:pt x="59" y="289"/>
                  </a:lnTo>
                  <a:lnTo>
                    <a:pt x="50" y="308"/>
                  </a:lnTo>
                  <a:lnTo>
                    <a:pt x="40" y="329"/>
                  </a:lnTo>
                  <a:lnTo>
                    <a:pt x="35" y="346"/>
                  </a:lnTo>
                  <a:lnTo>
                    <a:pt x="31" y="363"/>
                  </a:lnTo>
                  <a:lnTo>
                    <a:pt x="25" y="380"/>
                  </a:lnTo>
                  <a:lnTo>
                    <a:pt x="23" y="397"/>
                  </a:lnTo>
                  <a:lnTo>
                    <a:pt x="21" y="415"/>
                  </a:lnTo>
                  <a:lnTo>
                    <a:pt x="21" y="430"/>
                  </a:lnTo>
                  <a:lnTo>
                    <a:pt x="21" y="445"/>
                  </a:lnTo>
                  <a:lnTo>
                    <a:pt x="21" y="462"/>
                  </a:lnTo>
                  <a:lnTo>
                    <a:pt x="23" y="477"/>
                  </a:lnTo>
                  <a:lnTo>
                    <a:pt x="27" y="494"/>
                  </a:lnTo>
                  <a:lnTo>
                    <a:pt x="29" y="508"/>
                  </a:lnTo>
                  <a:lnTo>
                    <a:pt x="33" y="525"/>
                  </a:lnTo>
                  <a:lnTo>
                    <a:pt x="36" y="540"/>
                  </a:lnTo>
                  <a:lnTo>
                    <a:pt x="44" y="557"/>
                  </a:lnTo>
                  <a:lnTo>
                    <a:pt x="46" y="571"/>
                  </a:lnTo>
                  <a:lnTo>
                    <a:pt x="50" y="586"/>
                  </a:lnTo>
                  <a:lnTo>
                    <a:pt x="55" y="599"/>
                  </a:lnTo>
                  <a:lnTo>
                    <a:pt x="61" y="610"/>
                  </a:lnTo>
                  <a:lnTo>
                    <a:pt x="65" y="622"/>
                  </a:lnTo>
                  <a:lnTo>
                    <a:pt x="71" y="633"/>
                  </a:lnTo>
                  <a:lnTo>
                    <a:pt x="74" y="645"/>
                  </a:lnTo>
                  <a:lnTo>
                    <a:pt x="80" y="654"/>
                  </a:lnTo>
                  <a:lnTo>
                    <a:pt x="84" y="664"/>
                  </a:lnTo>
                  <a:lnTo>
                    <a:pt x="90" y="673"/>
                  </a:lnTo>
                  <a:lnTo>
                    <a:pt x="92" y="683"/>
                  </a:lnTo>
                  <a:lnTo>
                    <a:pt x="97" y="692"/>
                  </a:lnTo>
                  <a:lnTo>
                    <a:pt x="99" y="702"/>
                  </a:lnTo>
                  <a:lnTo>
                    <a:pt x="103" y="711"/>
                  </a:lnTo>
                  <a:lnTo>
                    <a:pt x="105" y="721"/>
                  </a:lnTo>
                  <a:lnTo>
                    <a:pt x="107" y="734"/>
                  </a:lnTo>
                  <a:lnTo>
                    <a:pt x="105" y="744"/>
                  </a:lnTo>
                  <a:lnTo>
                    <a:pt x="105" y="753"/>
                  </a:lnTo>
                  <a:lnTo>
                    <a:pt x="105" y="761"/>
                  </a:lnTo>
                  <a:lnTo>
                    <a:pt x="105" y="768"/>
                  </a:lnTo>
                  <a:lnTo>
                    <a:pt x="101" y="774"/>
                  </a:lnTo>
                  <a:lnTo>
                    <a:pt x="99" y="780"/>
                  </a:lnTo>
                  <a:lnTo>
                    <a:pt x="97" y="785"/>
                  </a:lnTo>
                  <a:lnTo>
                    <a:pt x="95" y="791"/>
                  </a:lnTo>
                  <a:lnTo>
                    <a:pt x="90" y="797"/>
                  </a:lnTo>
                  <a:lnTo>
                    <a:pt x="82" y="803"/>
                  </a:lnTo>
                  <a:lnTo>
                    <a:pt x="74" y="804"/>
                  </a:lnTo>
                  <a:lnTo>
                    <a:pt x="69" y="804"/>
                  </a:lnTo>
                  <a:lnTo>
                    <a:pt x="59" y="804"/>
                  </a:lnTo>
                  <a:lnTo>
                    <a:pt x="54" y="806"/>
                  </a:lnTo>
                  <a:lnTo>
                    <a:pt x="50" y="806"/>
                  </a:lnTo>
                  <a:lnTo>
                    <a:pt x="46" y="808"/>
                  </a:lnTo>
                  <a:lnTo>
                    <a:pt x="40" y="804"/>
                  </a:lnTo>
                  <a:lnTo>
                    <a:pt x="36" y="799"/>
                  </a:lnTo>
                  <a:lnTo>
                    <a:pt x="35" y="793"/>
                  </a:lnTo>
                  <a:lnTo>
                    <a:pt x="35" y="787"/>
                  </a:lnTo>
                  <a:lnTo>
                    <a:pt x="36" y="780"/>
                  </a:lnTo>
                  <a:lnTo>
                    <a:pt x="40" y="776"/>
                  </a:lnTo>
                  <a:lnTo>
                    <a:pt x="44" y="766"/>
                  </a:lnTo>
                  <a:lnTo>
                    <a:pt x="48" y="765"/>
                  </a:lnTo>
                  <a:lnTo>
                    <a:pt x="48" y="763"/>
                  </a:lnTo>
                  <a:lnTo>
                    <a:pt x="50" y="759"/>
                  </a:lnTo>
                  <a:lnTo>
                    <a:pt x="46" y="755"/>
                  </a:lnTo>
                  <a:lnTo>
                    <a:pt x="40" y="755"/>
                  </a:lnTo>
                  <a:lnTo>
                    <a:pt x="31" y="759"/>
                  </a:lnTo>
                  <a:lnTo>
                    <a:pt x="19" y="766"/>
                  </a:lnTo>
                  <a:lnTo>
                    <a:pt x="12" y="770"/>
                  </a:lnTo>
                  <a:lnTo>
                    <a:pt x="6" y="778"/>
                  </a:lnTo>
                  <a:lnTo>
                    <a:pt x="4" y="785"/>
                  </a:lnTo>
                  <a:lnTo>
                    <a:pt x="2" y="795"/>
                  </a:lnTo>
                  <a:lnTo>
                    <a:pt x="0" y="804"/>
                  </a:lnTo>
                  <a:lnTo>
                    <a:pt x="4" y="818"/>
                  </a:lnTo>
                  <a:lnTo>
                    <a:pt x="8" y="827"/>
                  </a:lnTo>
                  <a:lnTo>
                    <a:pt x="16" y="839"/>
                  </a:lnTo>
                  <a:lnTo>
                    <a:pt x="19" y="842"/>
                  </a:lnTo>
                  <a:lnTo>
                    <a:pt x="25" y="846"/>
                  </a:lnTo>
                  <a:lnTo>
                    <a:pt x="33" y="848"/>
                  </a:lnTo>
                  <a:lnTo>
                    <a:pt x="40" y="850"/>
                  </a:lnTo>
                  <a:lnTo>
                    <a:pt x="46" y="850"/>
                  </a:lnTo>
                  <a:lnTo>
                    <a:pt x="55" y="852"/>
                  </a:lnTo>
                  <a:lnTo>
                    <a:pt x="65" y="850"/>
                  </a:lnTo>
                  <a:lnTo>
                    <a:pt x="76" y="848"/>
                  </a:lnTo>
                  <a:lnTo>
                    <a:pt x="76" y="854"/>
                  </a:lnTo>
                  <a:lnTo>
                    <a:pt x="76" y="860"/>
                  </a:lnTo>
                  <a:lnTo>
                    <a:pt x="76" y="867"/>
                  </a:lnTo>
                  <a:lnTo>
                    <a:pt x="76" y="875"/>
                  </a:lnTo>
                  <a:lnTo>
                    <a:pt x="80" y="882"/>
                  </a:lnTo>
                  <a:lnTo>
                    <a:pt x="82" y="888"/>
                  </a:lnTo>
                  <a:lnTo>
                    <a:pt x="86" y="894"/>
                  </a:lnTo>
                  <a:lnTo>
                    <a:pt x="94" y="894"/>
                  </a:lnTo>
                  <a:lnTo>
                    <a:pt x="101" y="896"/>
                  </a:lnTo>
                  <a:lnTo>
                    <a:pt x="111" y="894"/>
                  </a:lnTo>
                  <a:lnTo>
                    <a:pt x="118" y="894"/>
                  </a:lnTo>
                  <a:lnTo>
                    <a:pt x="126" y="886"/>
                  </a:lnTo>
                  <a:lnTo>
                    <a:pt x="135" y="879"/>
                  </a:lnTo>
                  <a:lnTo>
                    <a:pt x="143" y="873"/>
                  </a:lnTo>
                  <a:lnTo>
                    <a:pt x="147" y="871"/>
                  </a:lnTo>
                  <a:lnTo>
                    <a:pt x="147" y="873"/>
                  </a:lnTo>
                  <a:lnTo>
                    <a:pt x="151" y="881"/>
                  </a:lnTo>
                  <a:lnTo>
                    <a:pt x="154" y="888"/>
                  </a:lnTo>
                  <a:lnTo>
                    <a:pt x="160" y="898"/>
                  </a:lnTo>
                  <a:lnTo>
                    <a:pt x="166" y="903"/>
                  </a:lnTo>
                  <a:lnTo>
                    <a:pt x="175" y="905"/>
                  </a:lnTo>
                  <a:lnTo>
                    <a:pt x="181" y="905"/>
                  </a:lnTo>
                  <a:lnTo>
                    <a:pt x="190" y="903"/>
                  </a:lnTo>
                  <a:lnTo>
                    <a:pt x="196" y="898"/>
                  </a:lnTo>
                  <a:lnTo>
                    <a:pt x="210" y="890"/>
                  </a:lnTo>
                  <a:lnTo>
                    <a:pt x="217" y="884"/>
                  </a:lnTo>
                  <a:lnTo>
                    <a:pt x="223" y="882"/>
                  </a:lnTo>
                  <a:lnTo>
                    <a:pt x="221" y="884"/>
                  </a:lnTo>
                  <a:lnTo>
                    <a:pt x="225" y="892"/>
                  </a:lnTo>
                  <a:lnTo>
                    <a:pt x="227" y="896"/>
                  </a:lnTo>
                  <a:lnTo>
                    <a:pt x="232" y="901"/>
                  </a:lnTo>
                  <a:lnTo>
                    <a:pt x="240" y="905"/>
                  </a:lnTo>
                  <a:lnTo>
                    <a:pt x="249" y="909"/>
                  </a:lnTo>
                  <a:lnTo>
                    <a:pt x="261" y="909"/>
                  </a:lnTo>
                  <a:lnTo>
                    <a:pt x="272" y="909"/>
                  </a:lnTo>
                  <a:lnTo>
                    <a:pt x="282" y="905"/>
                  </a:lnTo>
                  <a:lnTo>
                    <a:pt x="291" y="903"/>
                  </a:lnTo>
                  <a:lnTo>
                    <a:pt x="297" y="900"/>
                  </a:lnTo>
                  <a:lnTo>
                    <a:pt x="303" y="896"/>
                  </a:lnTo>
                  <a:lnTo>
                    <a:pt x="306" y="894"/>
                  </a:lnTo>
                  <a:lnTo>
                    <a:pt x="308" y="894"/>
                  </a:lnTo>
                  <a:lnTo>
                    <a:pt x="310" y="896"/>
                  </a:lnTo>
                  <a:lnTo>
                    <a:pt x="320" y="900"/>
                  </a:lnTo>
                  <a:lnTo>
                    <a:pt x="322" y="901"/>
                  </a:lnTo>
                  <a:lnTo>
                    <a:pt x="329" y="903"/>
                  </a:lnTo>
                  <a:lnTo>
                    <a:pt x="337" y="903"/>
                  </a:lnTo>
                  <a:lnTo>
                    <a:pt x="343" y="903"/>
                  </a:lnTo>
                  <a:lnTo>
                    <a:pt x="354" y="896"/>
                  </a:lnTo>
                  <a:lnTo>
                    <a:pt x="365" y="886"/>
                  </a:lnTo>
                  <a:lnTo>
                    <a:pt x="371" y="877"/>
                  </a:lnTo>
                  <a:lnTo>
                    <a:pt x="373" y="873"/>
                  </a:lnTo>
                  <a:lnTo>
                    <a:pt x="377" y="875"/>
                  </a:lnTo>
                  <a:lnTo>
                    <a:pt x="388" y="879"/>
                  </a:lnTo>
                  <a:lnTo>
                    <a:pt x="396" y="881"/>
                  </a:lnTo>
                  <a:lnTo>
                    <a:pt x="402" y="882"/>
                  </a:lnTo>
                  <a:lnTo>
                    <a:pt x="409" y="882"/>
                  </a:lnTo>
                  <a:lnTo>
                    <a:pt x="417" y="882"/>
                  </a:lnTo>
                  <a:lnTo>
                    <a:pt x="422" y="879"/>
                  </a:lnTo>
                  <a:lnTo>
                    <a:pt x="426" y="875"/>
                  </a:lnTo>
                  <a:lnTo>
                    <a:pt x="428" y="873"/>
                  </a:lnTo>
                  <a:lnTo>
                    <a:pt x="432" y="869"/>
                  </a:lnTo>
                  <a:lnTo>
                    <a:pt x="434" y="863"/>
                  </a:lnTo>
                  <a:lnTo>
                    <a:pt x="436" y="860"/>
                  </a:lnTo>
                  <a:lnTo>
                    <a:pt x="436" y="860"/>
                  </a:lnTo>
                  <a:lnTo>
                    <a:pt x="440" y="860"/>
                  </a:lnTo>
                  <a:lnTo>
                    <a:pt x="445" y="860"/>
                  </a:lnTo>
                  <a:lnTo>
                    <a:pt x="453" y="860"/>
                  </a:lnTo>
                  <a:lnTo>
                    <a:pt x="461" y="858"/>
                  </a:lnTo>
                  <a:lnTo>
                    <a:pt x="466" y="858"/>
                  </a:lnTo>
                  <a:lnTo>
                    <a:pt x="472" y="858"/>
                  </a:lnTo>
                  <a:lnTo>
                    <a:pt x="478" y="856"/>
                  </a:lnTo>
                  <a:lnTo>
                    <a:pt x="481" y="848"/>
                  </a:lnTo>
                  <a:lnTo>
                    <a:pt x="485" y="841"/>
                  </a:lnTo>
                  <a:lnTo>
                    <a:pt x="487" y="833"/>
                  </a:lnTo>
                  <a:lnTo>
                    <a:pt x="487" y="831"/>
                  </a:lnTo>
                  <a:lnTo>
                    <a:pt x="489" y="831"/>
                  </a:lnTo>
                  <a:lnTo>
                    <a:pt x="495" y="833"/>
                  </a:lnTo>
                  <a:lnTo>
                    <a:pt x="502" y="833"/>
                  </a:lnTo>
                  <a:lnTo>
                    <a:pt x="512" y="829"/>
                  </a:lnTo>
                  <a:lnTo>
                    <a:pt x="514" y="823"/>
                  </a:lnTo>
                  <a:lnTo>
                    <a:pt x="518" y="818"/>
                  </a:lnTo>
                  <a:lnTo>
                    <a:pt x="521" y="810"/>
                  </a:lnTo>
                  <a:lnTo>
                    <a:pt x="525" y="804"/>
                  </a:lnTo>
                  <a:lnTo>
                    <a:pt x="525" y="795"/>
                  </a:lnTo>
                  <a:lnTo>
                    <a:pt x="527" y="789"/>
                  </a:lnTo>
                  <a:lnTo>
                    <a:pt x="527" y="782"/>
                  </a:lnTo>
                  <a:lnTo>
                    <a:pt x="529" y="776"/>
                  </a:lnTo>
                  <a:lnTo>
                    <a:pt x="527" y="768"/>
                  </a:lnTo>
                  <a:lnTo>
                    <a:pt x="523" y="761"/>
                  </a:lnTo>
                  <a:lnTo>
                    <a:pt x="518" y="753"/>
                  </a:lnTo>
                  <a:lnTo>
                    <a:pt x="512" y="745"/>
                  </a:lnTo>
                  <a:lnTo>
                    <a:pt x="502" y="738"/>
                  </a:lnTo>
                  <a:lnTo>
                    <a:pt x="493" y="732"/>
                  </a:lnTo>
                  <a:lnTo>
                    <a:pt x="483" y="728"/>
                  </a:lnTo>
                  <a:lnTo>
                    <a:pt x="474" y="730"/>
                  </a:lnTo>
                  <a:lnTo>
                    <a:pt x="472" y="730"/>
                  </a:lnTo>
                  <a:lnTo>
                    <a:pt x="468" y="732"/>
                  </a:lnTo>
                  <a:lnTo>
                    <a:pt x="464" y="734"/>
                  </a:lnTo>
                  <a:lnTo>
                    <a:pt x="466" y="738"/>
                  </a:lnTo>
                  <a:lnTo>
                    <a:pt x="468" y="740"/>
                  </a:lnTo>
                  <a:lnTo>
                    <a:pt x="476" y="740"/>
                  </a:lnTo>
                  <a:lnTo>
                    <a:pt x="485" y="742"/>
                  </a:lnTo>
                  <a:lnTo>
                    <a:pt x="495" y="745"/>
                  </a:lnTo>
                  <a:lnTo>
                    <a:pt x="502" y="749"/>
                  </a:lnTo>
                  <a:lnTo>
                    <a:pt x="510" y="755"/>
                  </a:lnTo>
                  <a:lnTo>
                    <a:pt x="512" y="759"/>
                  </a:lnTo>
                  <a:lnTo>
                    <a:pt x="514" y="765"/>
                  </a:lnTo>
                  <a:lnTo>
                    <a:pt x="514" y="770"/>
                  </a:lnTo>
                  <a:lnTo>
                    <a:pt x="516" y="778"/>
                  </a:lnTo>
                  <a:lnTo>
                    <a:pt x="514" y="787"/>
                  </a:lnTo>
                  <a:lnTo>
                    <a:pt x="512" y="799"/>
                  </a:lnTo>
                  <a:lnTo>
                    <a:pt x="510" y="804"/>
                  </a:lnTo>
                  <a:lnTo>
                    <a:pt x="508" y="812"/>
                  </a:lnTo>
                  <a:lnTo>
                    <a:pt x="504" y="818"/>
                  </a:lnTo>
                  <a:lnTo>
                    <a:pt x="500" y="820"/>
                  </a:lnTo>
                  <a:lnTo>
                    <a:pt x="493" y="814"/>
                  </a:lnTo>
                  <a:lnTo>
                    <a:pt x="489" y="808"/>
                  </a:lnTo>
                  <a:lnTo>
                    <a:pt x="483" y="804"/>
                  </a:lnTo>
                  <a:lnTo>
                    <a:pt x="481" y="810"/>
                  </a:lnTo>
                  <a:lnTo>
                    <a:pt x="478" y="818"/>
                  </a:lnTo>
                  <a:lnTo>
                    <a:pt x="478" y="825"/>
                  </a:lnTo>
                  <a:lnTo>
                    <a:pt x="478" y="835"/>
                  </a:lnTo>
                  <a:lnTo>
                    <a:pt x="476" y="844"/>
                  </a:lnTo>
                  <a:lnTo>
                    <a:pt x="468" y="848"/>
                  </a:lnTo>
                  <a:lnTo>
                    <a:pt x="461" y="850"/>
                  </a:lnTo>
                  <a:lnTo>
                    <a:pt x="451" y="852"/>
                  </a:lnTo>
                  <a:lnTo>
                    <a:pt x="445" y="850"/>
                  </a:lnTo>
                  <a:lnTo>
                    <a:pt x="438" y="844"/>
                  </a:lnTo>
                  <a:lnTo>
                    <a:pt x="434" y="841"/>
                  </a:lnTo>
                  <a:lnTo>
                    <a:pt x="430" y="839"/>
                  </a:lnTo>
                  <a:lnTo>
                    <a:pt x="428" y="839"/>
                  </a:lnTo>
                  <a:lnTo>
                    <a:pt x="426" y="842"/>
                  </a:lnTo>
                  <a:lnTo>
                    <a:pt x="426" y="848"/>
                  </a:lnTo>
                  <a:lnTo>
                    <a:pt x="424" y="854"/>
                  </a:lnTo>
                  <a:lnTo>
                    <a:pt x="424" y="860"/>
                  </a:lnTo>
                  <a:lnTo>
                    <a:pt x="421" y="865"/>
                  </a:lnTo>
                  <a:lnTo>
                    <a:pt x="419" y="869"/>
                  </a:lnTo>
                  <a:lnTo>
                    <a:pt x="413" y="871"/>
                  </a:lnTo>
                  <a:lnTo>
                    <a:pt x="405" y="871"/>
                  </a:lnTo>
                  <a:lnTo>
                    <a:pt x="396" y="869"/>
                  </a:lnTo>
                  <a:lnTo>
                    <a:pt x="388" y="867"/>
                  </a:lnTo>
                  <a:lnTo>
                    <a:pt x="383" y="865"/>
                  </a:lnTo>
                  <a:lnTo>
                    <a:pt x="381" y="863"/>
                  </a:lnTo>
                  <a:lnTo>
                    <a:pt x="377" y="858"/>
                  </a:lnTo>
                  <a:lnTo>
                    <a:pt x="373" y="850"/>
                  </a:lnTo>
                  <a:lnTo>
                    <a:pt x="371" y="850"/>
                  </a:lnTo>
                  <a:lnTo>
                    <a:pt x="365" y="848"/>
                  </a:lnTo>
                  <a:lnTo>
                    <a:pt x="362" y="848"/>
                  </a:lnTo>
                  <a:lnTo>
                    <a:pt x="360" y="850"/>
                  </a:lnTo>
                  <a:lnTo>
                    <a:pt x="358" y="854"/>
                  </a:lnTo>
                  <a:lnTo>
                    <a:pt x="358" y="860"/>
                  </a:lnTo>
                  <a:lnTo>
                    <a:pt x="358" y="867"/>
                  </a:lnTo>
                  <a:lnTo>
                    <a:pt x="356" y="877"/>
                  </a:lnTo>
                  <a:lnTo>
                    <a:pt x="352" y="882"/>
                  </a:lnTo>
                  <a:lnTo>
                    <a:pt x="350" y="890"/>
                  </a:lnTo>
                  <a:lnTo>
                    <a:pt x="345" y="894"/>
                  </a:lnTo>
                  <a:lnTo>
                    <a:pt x="341" y="894"/>
                  </a:lnTo>
                  <a:lnTo>
                    <a:pt x="333" y="890"/>
                  </a:lnTo>
                  <a:lnTo>
                    <a:pt x="327" y="888"/>
                  </a:lnTo>
                  <a:lnTo>
                    <a:pt x="324" y="884"/>
                  </a:lnTo>
                  <a:lnTo>
                    <a:pt x="322" y="881"/>
                  </a:lnTo>
                  <a:lnTo>
                    <a:pt x="316" y="873"/>
                  </a:lnTo>
                  <a:lnTo>
                    <a:pt x="312" y="873"/>
                  </a:lnTo>
                  <a:lnTo>
                    <a:pt x="306" y="873"/>
                  </a:lnTo>
                  <a:lnTo>
                    <a:pt x="306" y="877"/>
                  </a:lnTo>
                  <a:lnTo>
                    <a:pt x="303" y="881"/>
                  </a:lnTo>
                  <a:lnTo>
                    <a:pt x="297" y="888"/>
                  </a:lnTo>
                  <a:lnTo>
                    <a:pt x="287" y="892"/>
                  </a:lnTo>
                  <a:lnTo>
                    <a:pt x="280" y="896"/>
                  </a:lnTo>
                  <a:lnTo>
                    <a:pt x="272" y="896"/>
                  </a:lnTo>
                  <a:lnTo>
                    <a:pt x="268" y="898"/>
                  </a:lnTo>
                  <a:lnTo>
                    <a:pt x="261" y="896"/>
                  </a:lnTo>
                  <a:lnTo>
                    <a:pt x="255" y="896"/>
                  </a:lnTo>
                  <a:lnTo>
                    <a:pt x="248" y="892"/>
                  </a:lnTo>
                  <a:lnTo>
                    <a:pt x="242" y="888"/>
                  </a:lnTo>
                  <a:lnTo>
                    <a:pt x="236" y="882"/>
                  </a:lnTo>
                  <a:lnTo>
                    <a:pt x="234" y="875"/>
                  </a:lnTo>
                  <a:lnTo>
                    <a:pt x="230" y="863"/>
                  </a:lnTo>
                  <a:lnTo>
                    <a:pt x="227" y="860"/>
                  </a:lnTo>
                  <a:lnTo>
                    <a:pt x="219" y="863"/>
                  </a:lnTo>
                  <a:lnTo>
                    <a:pt x="211" y="871"/>
                  </a:lnTo>
                  <a:lnTo>
                    <a:pt x="206" y="875"/>
                  </a:lnTo>
                  <a:lnTo>
                    <a:pt x="202" y="879"/>
                  </a:lnTo>
                  <a:lnTo>
                    <a:pt x="196" y="882"/>
                  </a:lnTo>
                  <a:lnTo>
                    <a:pt x="190" y="884"/>
                  </a:lnTo>
                  <a:lnTo>
                    <a:pt x="181" y="884"/>
                  </a:lnTo>
                  <a:lnTo>
                    <a:pt x="175" y="884"/>
                  </a:lnTo>
                  <a:lnTo>
                    <a:pt x="171" y="882"/>
                  </a:lnTo>
                  <a:lnTo>
                    <a:pt x="168" y="879"/>
                  </a:lnTo>
                  <a:lnTo>
                    <a:pt x="164" y="869"/>
                  </a:lnTo>
                  <a:lnTo>
                    <a:pt x="164" y="861"/>
                  </a:lnTo>
                  <a:lnTo>
                    <a:pt x="160" y="854"/>
                  </a:lnTo>
                  <a:lnTo>
                    <a:pt x="154" y="852"/>
                  </a:lnTo>
                  <a:lnTo>
                    <a:pt x="151" y="852"/>
                  </a:lnTo>
                  <a:lnTo>
                    <a:pt x="147" y="854"/>
                  </a:lnTo>
                  <a:lnTo>
                    <a:pt x="141" y="858"/>
                  </a:lnTo>
                  <a:lnTo>
                    <a:pt x="135" y="861"/>
                  </a:lnTo>
                  <a:lnTo>
                    <a:pt x="130" y="865"/>
                  </a:lnTo>
                  <a:lnTo>
                    <a:pt x="124" y="871"/>
                  </a:lnTo>
                  <a:lnTo>
                    <a:pt x="120" y="875"/>
                  </a:lnTo>
                  <a:lnTo>
                    <a:pt x="116" y="881"/>
                  </a:lnTo>
                  <a:lnTo>
                    <a:pt x="111" y="884"/>
                  </a:lnTo>
                  <a:lnTo>
                    <a:pt x="101" y="882"/>
                  </a:lnTo>
                  <a:lnTo>
                    <a:pt x="97" y="877"/>
                  </a:lnTo>
                  <a:lnTo>
                    <a:pt x="95" y="871"/>
                  </a:lnTo>
                  <a:lnTo>
                    <a:pt x="94" y="863"/>
                  </a:lnTo>
                  <a:lnTo>
                    <a:pt x="94" y="858"/>
                  </a:lnTo>
                  <a:lnTo>
                    <a:pt x="94" y="850"/>
                  </a:lnTo>
                  <a:lnTo>
                    <a:pt x="94" y="844"/>
                  </a:lnTo>
                  <a:lnTo>
                    <a:pt x="92" y="839"/>
                  </a:lnTo>
                  <a:lnTo>
                    <a:pt x="92" y="839"/>
                  </a:lnTo>
                  <a:lnTo>
                    <a:pt x="86" y="835"/>
                  </a:lnTo>
                  <a:lnTo>
                    <a:pt x="80" y="837"/>
                  </a:lnTo>
                  <a:lnTo>
                    <a:pt x="74" y="837"/>
                  </a:lnTo>
                  <a:lnTo>
                    <a:pt x="69" y="839"/>
                  </a:lnTo>
                  <a:lnTo>
                    <a:pt x="61" y="839"/>
                  </a:lnTo>
                  <a:lnTo>
                    <a:pt x="55" y="841"/>
                  </a:lnTo>
                  <a:lnTo>
                    <a:pt x="46" y="841"/>
                  </a:lnTo>
                  <a:lnTo>
                    <a:pt x="36" y="839"/>
                  </a:lnTo>
                  <a:lnTo>
                    <a:pt x="29" y="835"/>
                  </a:lnTo>
                  <a:lnTo>
                    <a:pt x="21" y="829"/>
                  </a:lnTo>
                  <a:lnTo>
                    <a:pt x="16" y="820"/>
                  </a:lnTo>
                  <a:lnTo>
                    <a:pt x="14" y="810"/>
                  </a:lnTo>
                  <a:lnTo>
                    <a:pt x="14" y="799"/>
                  </a:lnTo>
                  <a:lnTo>
                    <a:pt x="17" y="789"/>
                  </a:lnTo>
                  <a:lnTo>
                    <a:pt x="25" y="785"/>
                  </a:lnTo>
                  <a:lnTo>
                    <a:pt x="23" y="785"/>
                  </a:lnTo>
                  <a:lnTo>
                    <a:pt x="23" y="789"/>
                  </a:lnTo>
                  <a:lnTo>
                    <a:pt x="23" y="795"/>
                  </a:lnTo>
                  <a:lnTo>
                    <a:pt x="25" y="803"/>
                  </a:lnTo>
                  <a:lnTo>
                    <a:pt x="27" y="808"/>
                  </a:lnTo>
                  <a:lnTo>
                    <a:pt x="35" y="814"/>
                  </a:lnTo>
                  <a:lnTo>
                    <a:pt x="38" y="816"/>
                  </a:lnTo>
                  <a:lnTo>
                    <a:pt x="44" y="818"/>
                  </a:lnTo>
                  <a:lnTo>
                    <a:pt x="50" y="818"/>
                  </a:lnTo>
                  <a:lnTo>
                    <a:pt x="57" y="820"/>
                  </a:lnTo>
                  <a:lnTo>
                    <a:pt x="65" y="818"/>
                  </a:lnTo>
                  <a:lnTo>
                    <a:pt x="71" y="816"/>
                  </a:lnTo>
                  <a:lnTo>
                    <a:pt x="76" y="814"/>
                  </a:lnTo>
                  <a:lnTo>
                    <a:pt x="84" y="814"/>
                  </a:lnTo>
                  <a:lnTo>
                    <a:pt x="94" y="808"/>
                  </a:lnTo>
                  <a:lnTo>
                    <a:pt x="103" y="803"/>
                  </a:lnTo>
                  <a:lnTo>
                    <a:pt x="109" y="795"/>
                  </a:lnTo>
                  <a:lnTo>
                    <a:pt x="114" y="785"/>
                  </a:lnTo>
                  <a:lnTo>
                    <a:pt x="116" y="780"/>
                  </a:lnTo>
                  <a:lnTo>
                    <a:pt x="118" y="774"/>
                  </a:lnTo>
                  <a:lnTo>
                    <a:pt x="120" y="766"/>
                  </a:lnTo>
                  <a:lnTo>
                    <a:pt x="122" y="761"/>
                  </a:lnTo>
                  <a:lnTo>
                    <a:pt x="120" y="753"/>
                  </a:lnTo>
                  <a:lnTo>
                    <a:pt x="120" y="744"/>
                  </a:lnTo>
                  <a:lnTo>
                    <a:pt x="120" y="732"/>
                  </a:lnTo>
                  <a:lnTo>
                    <a:pt x="118" y="723"/>
                  </a:lnTo>
                  <a:lnTo>
                    <a:pt x="114" y="711"/>
                  </a:lnTo>
                  <a:lnTo>
                    <a:pt x="111" y="700"/>
                  </a:lnTo>
                  <a:lnTo>
                    <a:pt x="107" y="688"/>
                  </a:lnTo>
                  <a:lnTo>
                    <a:pt x="105" y="679"/>
                  </a:lnTo>
                  <a:lnTo>
                    <a:pt x="101" y="666"/>
                  </a:lnTo>
                  <a:lnTo>
                    <a:pt x="95" y="654"/>
                  </a:lnTo>
                  <a:lnTo>
                    <a:pt x="92" y="643"/>
                  </a:lnTo>
                  <a:lnTo>
                    <a:pt x="90" y="633"/>
                  </a:lnTo>
                  <a:lnTo>
                    <a:pt x="86" y="624"/>
                  </a:lnTo>
                  <a:lnTo>
                    <a:pt x="82" y="616"/>
                  </a:lnTo>
                  <a:lnTo>
                    <a:pt x="78" y="609"/>
                  </a:lnTo>
                  <a:lnTo>
                    <a:pt x="76" y="605"/>
                  </a:lnTo>
                  <a:lnTo>
                    <a:pt x="73" y="595"/>
                  </a:lnTo>
                  <a:lnTo>
                    <a:pt x="69" y="586"/>
                  </a:lnTo>
                  <a:lnTo>
                    <a:pt x="65" y="571"/>
                  </a:lnTo>
                  <a:lnTo>
                    <a:pt x="61" y="555"/>
                  </a:lnTo>
                  <a:lnTo>
                    <a:pt x="59" y="534"/>
                  </a:lnTo>
                  <a:lnTo>
                    <a:pt x="55" y="515"/>
                  </a:lnTo>
                  <a:lnTo>
                    <a:pt x="54" y="491"/>
                  </a:lnTo>
                  <a:lnTo>
                    <a:pt x="54" y="468"/>
                  </a:lnTo>
                  <a:lnTo>
                    <a:pt x="52" y="443"/>
                  </a:lnTo>
                  <a:lnTo>
                    <a:pt x="54" y="418"/>
                  </a:lnTo>
                  <a:lnTo>
                    <a:pt x="55" y="394"/>
                  </a:lnTo>
                  <a:lnTo>
                    <a:pt x="59" y="369"/>
                  </a:lnTo>
                  <a:lnTo>
                    <a:pt x="63" y="346"/>
                  </a:lnTo>
                  <a:lnTo>
                    <a:pt x="71" y="325"/>
                  </a:lnTo>
                  <a:lnTo>
                    <a:pt x="76" y="306"/>
                  </a:lnTo>
                  <a:lnTo>
                    <a:pt x="90" y="291"/>
                  </a:lnTo>
                  <a:lnTo>
                    <a:pt x="99" y="274"/>
                  </a:lnTo>
                  <a:lnTo>
                    <a:pt x="113" y="261"/>
                  </a:lnTo>
                  <a:lnTo>
                    <a:pt x="126" y="245"/>
                  </a:lnTo>
                  <a:lnTo>
                    <a:pt x="141" y="234"/>
                  </a:lnTo>
                  <a:lnTo>
                    <a:pt x="154" y="221"/>
                  </a:lnTo>
                  <a:lnTo>
                    <a:pt x="170" y="209"/>
                  </a:lnTo>
                  <a:lnTo>
                    <a:pt x="185" y="198"/>
                  </a:lnTo>
                  <a:lnTo>
                    <a:pt x="200" y="190"/>
                  </a:lnTo>
                  <a:lnTo>
                    <a:pt x="213" y="179"/>
                  </a:lnTo>
                  <a:lnTo>
                    <a:pt x="227" y="171"/>
                  </a:lnTo>
                  <a:lnTo>
                    <a:pt x="238" y="164"/>
                  </a:lnTo>
                  <a:lnTo>
                    <a:pt x="249" y="160"/>
                  </a:lnTo>
                  <a:lnTo>
                    <a:pt x="257" y="154"/>
                  </a:lnTo>
                  <a:lnTo>
                    <a:pt x="265" y="150"/>
                  </a:lnTo>
                  <a:lnTo>
                    <a:pt x="270" y="146"/>
                  </a:lnTo>
                  <a:lnTo>
                    <a:pt x="272" y="146"/>
                  </a:lnTo>
                  <a:lnTo>
                    <a:pt x="280" y="141"/>
                  </a:lnTo>
                  <a:lnTo>
                    <a:pt x="286" y="141"/>
                  </a:lnTo>
                  <a:lnTo>
                    <a:pt x="291" y="139"/>
                  </a:lnTo>
                  <a:lnTo>
                    <a:pt x="291" y="133"/>
                  </a:lnTo>
                  <a:lnTo>
                    <a:pt x="291" y="129"/>
                  </a:lnTo>
                  <a:lnTo>
                    <a:pt x="289" y="124"/>
                  </a:lnTo>
                  <a:lnTo>
                    <a:pt x="287" y="116"/>
                  </a:lnTo>
                  <a:lnTo>
                    <a:pt x="286" y="110"/>
                  </a:lnTo>
                  <a:lnTo>
                    <a:pt x="284" y="101"/>
                  </a:lnTo>
                  <a:lnTo>
                    <a:pt x="282" y="93"/>
                  </a:lnTo>
                  <a:lnTo>
                    <a:pt x="280" y="84"/>
                  </a:lnTo>
                  <a:lnTo>
                    <a:pt x="276" y="74"/>
                  </a:lnTo>
                  <a:lnTo>
                    <a:pt x="272" y="65"/>
                  </a:lnTo>
                  <a:lnTo>
                    <a:pt x="270" y="55"/>
                  </a:lnTo>
                  <a:lnTo>
                    <a:pt x="268" y="48"/>
                  </a:lnTo>
                  <a:lnTo>
                    <a:pt x="267" y="40"/>
                  </a:lnTo>
                  <a:lnTo>
                    <a:pt x="263" y="30"/>
                  </a:lnTo>
                  <a:lnTo>
                    <a:pt x="263" y="27"/>
                  </a:lnTo>
                  <a:lnTo>
                    <a:pt x="232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964"/>
            <p:cNvSpPr>
              <a:spLocks/>
            </p:cNvSpPr>
            <p:nvPr/>
          </p:nvSpPr>
          <p:spPr bwMode="auto">
            <a:xfrm>
              <a:off x="1612375" y="5043488"/>
              <a:ext cx="92075" cy="517525"/>
            </a:xfrm>
            <a:custGeom>
              <a:avLst/>
              <a:gdLst/>
              <a:ahLst/>
              <a:cxnLst>
                <a:cxn ang="0">
                  <a:pos x="48" y="13"/>
                </a:cxn>
                <a:cxn ang="0">
                  <a:pos x="32" y="42"/>
                </a:cxn>
                <a:cxn ang="0">
                  <a:pos x="42" y="61"/>
                </a:cxn>
                <a:cxn ang="0">
                  <a:pos x="59" y="97"/>
                </a:cxn>
                <a:cxn ang="0">
                  <a:pos x="82" y="152"/>
                </a:cxn>
                <a:cxn ang="0">
                  <a:pos x="97" y="213"/>
                </a:cxn>
                <a:cxn ang="0">
                  <a:pos x="105" y="276"/>
                </a:cxn>
                <a:cxn ang="0">
                  <a:pos x="93" y="331"/>
                </a:cxn>
                <a:cxn ang="0">
                  <a:pos x="74" y="380"/>
                </a:cxn>
                <a:cxn ang="0">
                  <a:pos x="51" y="422"/>
                </a:cxn>
                <a:cxn ang="0">
                  <a:pos x="31" y="460"/>
                </a:cxn>
                <a:cxn ang="0">
                  <a:pos x="13" y="494"/>
                </a:cxn>
                <a:cxn ang="0">
                  <a:pos x="6" y="523"/>
                </a:cxn>
                <a:cxn ang="0">
                  <a:pos x="2" y="546"/>
                </a:cxn>
                <a:cxn ang="0">
                  <a:pos x="0" y="565"/>
                </a:cxn>
                <a:cxn ang="0">
                  <a:pos x="2" y="587"/>
                </a:cxn>
                <a:cxn ang="0">
                  <a:pos x="12" y="618"/>
                </a:cxn>
                <a:cxn ang="0">
                  <a:pos x="25" y="637"/>
                </a:cxn>
                <a:cxn ang="0">
                  <a:pos x="42" y="646"/>
                </a:cxn>
                <a:cxn ang="0">
                  <a:pos x="65" y="650"/>
                </a:cxn>
                <a:cxn ang="0">
                  <a:pos x="86" y="648"/>
                </a:cxn>
                <a:cxn ang="0">
                  <a:pos x="101" y="641"/>
                </a:cxn>
                <a:cxn ang="0">
                  <a:pos x="109" y="629"/>
                </a:cxn>
                <a:cxn ang="0">
                  <a:pos x="110" y="610"/>
                </a:cxn>
                <a:cxn ang="0">
                  <a:pos x="112" y="599"/>
                </a:cxn>
                <a:cxn ang="0">
                  <a:pos x="97" y="610"/>
                </a:cxn>
                <a:cxn ang="0">
                  <a:pos x="95" y="629"/>
                </a:cxn>
                <a:cxn ang="0">
                  <a:pos x="76" y="639"/>
                </a:cxn>
                <a:cxn ang="0">
                  <a:pos x="55" y="637"/>
                </a:cxn>
                <a:cxn ang="0">
                  <a:pos x="32" y="626"/>
                </a:cxn>
                <a:cxn ang="0">
                  <a:pos x="17" y="606"/>
                </a:cxn>
                <a:cxn ang="0">
                  <a:pos x="12" y="589"/>
                </a:cxn>
                <a:cxn ang="0">
                  <a:pos x="12" y="565"/>
                </a:cxn>
                <a:cxn ang="0">
                  <a:pos x="17" y="534"/>
                </a:cxn>
                <a:cxn ang="0">
                  <a:pos x="25" y="508"/>
                </a:cxn>
                <a:cxn ang="0">
                  <a:pos x="36" y="485"/>
                </a:cxn>
                <a:cxn ang="0">
                  <a:pos x="46" y="466"/>
                </a:cxn>
                <a:cxn ang="0">
                  <a:pos x="61" y="445"/>
                </a:cxn>
                <a:cxn ang="0">
                  <a:pos x="70" y="426"/>
                </a:cxn>
                <a:cxn ang="0">
                  <a:pos x="84" y="405"/>
                </a:cxn>
                <a:cxn ang="0">
                  <a:pos x="97" y="374"/>
                </a:cxn>
                <a:cxn ang="0">
                  <a:pos x="109" y="340"/>
                </a:cxn>
                <a:cxn ang="0">
                  <a:pos x="114" y="300"/>
                </a:cxn>
                <a:cxn ang="0">
                  <a:pos x="112" y="253"/>
                </a:cxn>
                <a:cxn ang="0">
                  <a:pos x="105" y="200"/>
                </a:cxn>
                <a:cxn ang="0">
                  <a:pos x="91" y="148"/>
                </a:cxn>
                <a:cxn ang="0">
                  <a:pos x="74" y="99"/>
                </a:cxn>
                <a:cxn ang="0">
                  <a:pos x="57" y="63"/>
                </a:cxn>
                <a:cxn ang="0">
                  <a:pos x="46" y="40"/>
                </a:cxn>
                <a:cxn ang="0">
                  <a:pos x="65" y="13"/>
                </a:cxn>
                <a:cxn ang="0">
                  <a:pos x="65" y="0"/>
                </a:cxn>
              </a:cxnLst>
              <a:rect l="0" t="0" r="r" b="b"/>
              <a:pathLst>
                <a:path w="116" h="650">
                  <a:moveTo>
                    <a:pt x="65" y="0"/>
                  </a:moveTo>
                  <a:lnTo>
                    <a:pt x="57" y="4"/>
                  </a:lnTo>
                  <a:lnTo>
                    <a:pt x="48" y="13"/>
                  </a:lnTo>
                  <a:lnTo>
                    <a:pt x="36" y="25"/>
                  </a:lnTo>
                  <a:lnTo>
                    <a:pt x="32" y="32"/>
                  </a:lnTo>
                  <a:lnTo>
                    <a:pt x="32" y="42"/>
                  </a:lnTo>
                  <a:lnTo>
                    <a:pt x="38" y="53"/>
                  </a:lnTo>
                  <a:lnTo>
                    <a:pt x="40" y="55"/>
                  </a:lnTo>
                  <a:lnTo>
                    <a:pt x="42" y="61"/>
                  </a:lnTo>
                  <a:lnTo>
                    <a:pt x="46" y="70"/>
                  </a:lnTo>
                  <a:lnTo>
                    <a:pt x="53" y="84"/>
                  </a:lnTo>
                  <a:lnTo>
                    <a:pt x="59" y="97"/>
                  </a:lnTo>
                  <a:lnTo>
                    <a:pt x="67" y="114"/>
                  </a:lnTo>
                  <a:lnTo>
                    <a:pt x="74" y="131"/>
                  </a:lnTo>
                  <a:lnTo>
                    <a:pt x="82" y="152"/>
                  </a:lnTo>
                  <a:lnTo>
                    <a:pt x="88" y="171"/>
                  </a:lnTo>
                  <a:lnTo>
                    <a:pt x="93" y="192"/>
                  </a:lnTo>
                  <a:lnTo>
                    <a:pt x="97" y="213"/>
                  </a:lnTo>
                  <a:lnTo>
                    <a:pt x="103" y="236"/>
                  </a:lnTo>
                  <a:lnTo>
                    <a:pt x="105" y="255"/>
                  </a:lnTo>
                  <a:lnTo>
                    <a:pt x="105" y="276"/>
                  </a:lnTo>
                  <a:lnTo>
                    <a:pt x="105" y="297"/>
                  </a:lnTo>
                  <a:lnTo>
                    <a:pt x="101" y="316"/>
                  </a:lnTo>
                  <a:lnTo>
                    <a:pt x="93" y="331"/>
                  </a:lnTo>
                  <a:lnTo>
                    <a:pt x="86" y="348"/>
                  </a:lnTo>
                  <a:lnTo>
                    <a:pt x="80" y="363"/>
                  </a:lnTo>
                  <a:lnTo>
                    <a:pt x="74" y="380"/>
                  </a:lnTo>
                  <a:lnTo>
                    <a:pt x="67" y="393"/>
                  </a:lnTo>
                  <a:lnTo>
                    <a:pt x="59" y="409"/>
                  </a:lnTo>
                  <a:lnTo>
                    <a:pt x="51" y="422"/>
                  </a:lnTo>
                  <a:lnTo>
                    <a:pt x="46" y="435"/>
                  </a:lnTo>
                  <a:lnTo>
                    <a:pt x="38" y="447"/>
                  </a:lnTo>
                  <a:lnTo>
                    <a:pt x="31" y="460"/>
                  </a:lnTo>
                  <a:lnTo>
                    <a:pt x="25" y="471"/>
                  </a:lnTo>
                  <a:lnTo>
                    <a:pt x="19" y="483"/>
                  </a:lnTo>
                  <a:lnTo>
                    <a:pt x="13" y="494"/>
                  </a:lnTo>
                  <a:lnTo>
                    <a:pt x="10" y="504"/>
                  </a:lnTo>
                  <a:lnTo>
                    <a:pt x="6" y="513"/>
                  </a:lnTo>
                  <a:lnTo>
                    <a:pt x="6" y="523"/>
                  </a:lnTo>
                  <a:lnTo>
                    <a:pt x="4" y="530"/>
                  </a:lnTo>
                  <a:lnTo>
                    <a:pt x="2" y="538"/>
                  </a:lnTo>
                  <a:lnTo>
                    <a:pt x="2" y="546"/>
                  </a:lnTo>
                  <a:lnTo>
                    <a:pt x="2" y="551"/>
                  </a:lnTo>
                  <a:lnTo>
                    <a:pt x="0" y="559"/>
                  </a:lnTo>
                  <a:lnTo>
                    <a:pt x="0" y="565"/>
                  </a:lnTo>
                  <a:lnTo>
                    <a:pt x="0" y="570"/>
                  </a:lnTo>
                  <a:lnTo>
                    <a:pt x="2" y="576"/>
                  </a:lnTo>
                  <a:lnTo>
                    <a:pt x="2" y="587"/>
                  </a:lnTo>
                  <a:lnTo>
                    <a:pt x="4" y="599"/>
                  </a:lnTo>
                  <a:lnTo>
                    <a:pt x="6" y="606"/>
                  </a:lnTo>
                  <a:lnTo>
                    <a:pt x="12" y="618"/>
                  </a:lnTo>
                  <a:lnTo>
                    <a:pt x="15" y="626"/>
                  </a:lnTo>
                  <a:lnTo>
                    <a:pt x="21" y="633"/>
                  </a:lnTo>
                  <a:lnTo>
                    <a:pt x="25" y="637"/>
                  </a:lnTo>
                  <a:lnTo>
                    <a:pt x="31" y="641"/>
                  </a:lnTo>
                  <a:lnTo>
                    <a:pt x="36" y="645"/>
                  </a:lnTo>
                  <a:lnTo>
                    <a:pt x="42" y="646"/>
                  </a:lnTo>
                  <a:lnTo>
                    <a:pt x="50" y="646"/>
                  </a:lnTo>
                  <a:lnTo>
                    <a:pt x="57" y="650"/>
                  </a:lnTo>
                  <a:lnTo>
                    <a:pt x="65" y="650"/>
                  </a:lnTo>
                  <a:lnTo>
                    <a:pt x="72" y="650"/>
                  </a:lnTo>
                  <a:lnTo>
                    <a:pt x="80" y="648"/>
                  </a:lnTo>
                  <a:lnTo>
                    <a:pt x="86" y="648"/>
                  </a:lnTo>
                  <a:lnTo>
                    <a:pt x="91" y="646"/>
                  </a:lnTo>
                  <a:lnTo>
                    <a:pt x="97" y="645"/>
                  </a:lnTo>
                  <a:lnTo>
                    <a:pt x="101" y="641"/>
                  </a:lnTo>
                  <a:lnTo>
                    <a:pt x="107" y="641"/>
                  </a:lnTo>
                  <a:lnTo>
                    <a:pt x="107" y="635"/>
                  </a:lnTo>
                  <a:lnTo>
                    <a:pt x="109" y="629"/>
                  </a:lnTo>
                  <a:lnTo>
                    <a:pt x="110" y="624"/>
                  </a:lnTo>
                  <a:lnTo>
                    <a:pt x="110" y="616"/>
                  </a:lnTo>
                  <a:lnTo>
                    <a:pt x="110" y="610"/>
                  </a:lnTo>
                  <a:lnTo>
                    <a:pt x="110" y="605"/>
                  </a:lnTo>
                  <a:lnTo>
                    <a:pt x="110" y="599"/>
                  </a:lnTo>
                  <a:lnTo>
                    <a:pt x="112" y="599"/>
                  </a:lnTo>
                  <a:lnTo>
                    <a:pt x="99" y="595"/>
                  </a:lnTo>
                  <a:lnTo>
                    <a:pt x="97" y="599"/>
                  </a:lnTo>
                  <a:lnTo>
                    <a:pt x="97" y="610"/>
                  </a:lnTo>
                  <a:lnTo>
                    <a:pt x="97" y="616"/>
                  </a:lnTo>
                  <a:lnTo>
                    <a:pt x="97" y="624"/>
                  </a:lnTo>
                  <a:lnTo>
                    <a:pt x="95" y="629"/>
                  </a:lnTo>
                  <a:lnTo>
                    <a:pt x="95" y="633"/>
                  </a:lnTo>
                  <a:lnTo>
                    <a:pt x="86" y="637"/>
                  </a:lnTo>
                  <a:lnTo>
                    <a:pt x="76" y="639"/>
                  </a:lnTo>
                  <a:lnTo>
                    <a:pt x="69" y="639"/>
                  </a:lnTo>
                  <a:lnTo>
                    <a:pt x="61" y="639"/>
                  </a:lnTo>
                  <a:lnTo>
                    <a:pt x="55" y="637"/>
                  </a:lnTo>
                  <a:lnTo>
                    <a:pt x="48" y="635"/>
                  </a:lnTo>
                  <a:lnTo>
                    <a:pt x="40" y="629"/>
                  </a:lnTo>
                  <a:lnTo>
                    <a:pt x="32" y="626"/>
                  </a:lnTo>
                  <a:lnTo>
                    <a:pt x="25" y="620"/>
                  </a:lnTo>
                  <a:lnTo>
                    <a:pt x="21" y="612"/>
                  </a:lnTo>
                  <a:lnTo>
                    <a:pt x="17" y="606"/>
                  </a:lnTo>
                  <a:lnTo>
                    <a:pt x="15" y="601"/>
                  </a:lnTo>
                  <a:lnTo>
                    <a:pt x="12" y="595"/>
                  </a:lnTo>
                  <a:lnTo>
                    <a:pt x="12" y="589"/>
                  </a:lnTo>
                  <a:lnTo>
                    <a:pt x="12" y="580"/>
                  </a:lnTo>
                  <a:lnTo>
                    <a:pt x="12" y="574"/>
                  </a:lnTo>
                  <a:lnTo>
                    <a:pt x="12" y="565"/>
                  </a:lnTo>
                  <a:lnTo>
                    <a:pt x="15" y="555"/>
                  </a:lnTo>
                  <a:lnTo>
                    <a:pt x="15" y="546"/>
                  </a:lnTo>
                  <a:lnTo>
                    <a:pt x="17" y="534"/>
                  </a:lnTo>
                  <a:lnTo>
                    <a:pt x="19" y="525"/>
                  </a:lnTo>
                  <a:lnTo>
                    <a:pt x="23" y="517"/>
                  </a:lnTo>
                  <a:lnTo>
                    <a:pt x="25" y="508"/>
                  </a:lnTo>
                  <a:lnTo>
                    <a:pt x="29" y="500"/>
                  </a:lnTo>
                  <a:lnTo>
                    <a:pt x="32" y="492"/>
                  </a:lnTo>
                  <a:lnTo>
                    <a:pt x="36" y="485"/>
                  </a:lnTo>
                  <a:lnTo>
                    <a:pt x="40" y="479"/>
                  </a:lnTo>
                  <a:lnTo>
                    <a:pt x="42" y="471"/>
                  </a:lnTo>
                  <a:lnTo>
                    <a:pt x="46" y="466"/>
                  </a:lnTo>
                  <a:lnTo>
                    <a:pt x="50" y="460"/>
                  </a:lnTo>
                  <a:lnTo>
                    <a:pt x="55" y="451"/>
                  </a:lnTo>
                  <a:lnTo>
                    <a:pt x="61" y="445"/>
                  </a:lnTo>
                  <a:lnTo>
                    <a:pt x="63" y="439"/>
                  </a:lnTo>
                  <a:lnTo>
                    <a:pt x="67" y="433"/>
                  </a:lnTo>
                  <a:lnTo>
                    <a:pt x="70" y="426"/>
                  </a:lnTo>
                  <a:lnTo>
                    <a:pt x="74" y="420"/>
                  </a:lnTo>
                  <a:lnTo>
                    <a:pt x="78" y="413"/>
                  </a:lnTo>
                  <a:lnTo>
                    <a:pt x="84" y="405"/>
                  </a:lnTo>
                  <a:lnTo>
                    <a:pt x="88" y="395"/>
                  </a:lnTo>
                  <a:lnTo>
                    <a:pt x="93" y="386"/>
                  </a:lnTo>
                  <a:lnTo>
                    <a:pt x="97" y="374"/>
                  </a:lnTo>
                  <a:lnTo>
                    <a:pt x="101" y="365"/>
                  </a:lnTo>
                  <a:lnTo>
                    <a:pt x="105" y="352"/>
                  </a:lnTo>
                  <a:lnTo>
                    <a:pt x="109" y="340"/>
                  </a:lnTo>
                  <a:lnTo>
                    <a:pt x="110" y="327"/>
                  </a:lnTo>
                  <a:lnTo>
                    <a:pt x="112" y="314"/>
                  </a:lnTo>
                  <a:lnTo>
                    <a:pt x="114" y="300"/>
                  </a:lnTo>
                  <a:lnTo>
                    <a:pt x="116" y="285"/>
                  </a:lnTo>
                  <a:lnTo>
                    <a:pt x="114" y="270"/>
                  </a:lnTo>
                  <a:lnTo>
                    <a:pt x="112" y="253"/>
                  </a:lnTo>
                  <a:lnTo>
                    <a:pt x="110" y="236"/>
                  </a:lnTo>
                  <a:lnTo>
                    <a:pt x="109" y="219"/>
                  </a:lnTo>
                  <a:lnTo>
                    <a:pt x="105" y="200"/>
                  </a:lnTo>
                  <a:lnTo>
                    <a:pt x="101" y="182"/>
                  </a:lnTo>
                  <a:lnTo>
                    <a:pt x="95" y="165"/>
                  </a:lnTo>
                  <a:lnTo>
                    <a:pt x="91" y="148"/>
                  </a:lnTo>
                  <a:lnTo>
                    <a:pt x="86" y="131"/>
                  </a:lnTo>
                  <a:lnTo>
                    <a:pt x="80" y="114"/>
                  </a:lnTo>
                  <a:lnTo>
                    <a:pt x="74" y="99"/>
                  </a:lnTo>
                  <a:lnTo>
                    <a:pt x="69" y="85"/>
                  </a:lnTo>
                  <a:lnTo>
                    <a:pt x="63" y="72"/>
                  </a:lnTo>
                  <a:lnTo>
                    <a:pt x="57" y="63"/>
                  </a:lnTo>
                  <a:lnTo>
                    <a:pt x="51" y="51"/>
                  </a:lnTo>
                  <a:lnTo>
                    <a:pt x="48" y="45"/>
                  </a:lnTo>
                  <a:lnTo>
                    <a:pt x="46" y="40"/>
                  </a:lnTo>
                  <a:lnTo>
                    <a:pt x="51" y="30"/>
                  </a:lnTo>
                  <a:lnTo>
                    <a:pt x="55" y="21"/>
                  </a:lnTo>
                  <a:lnTo>
                    <a:pt x="65" y="13"/>
                  </a:lnTo>
                  <a:lnTo>
                    <a:pt x="70" y="7"/>
                  </a:lnTo>
                  <a:lnTo>
                    <a:pt x="74" y="6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965"/>
            <p:cNvSpPr>
              <a:spLocks/>
            </p:cNvSpPr>
            <p:nvPr/>
          </p:nvSpPr>
          <p:spPr bwMode="auto">
            <a:xfrm>
              <a:off x="1909237" y="4716463"/>
              <a:ext cx="77787" cy="73025"/>
            </a:xfrm>
            <a:custGeom>
              <a:avLst/>
              <a:gdLst/>
              <a:ahLst/>
              <a:cxnLst>
                <a:cxn ang="0">
                  <a:pos x="91" y="2"/>
                </a:cxn>
                <a:cxn ang="0">
                  <a:pos x="82" y="17"/>
                </a:cxn>
                <a:cxn ang="0">
                  <a:pos x="82" y="32"/>
                </a:cxn>
                <a:cxn ang="0">
                  <a:pos x="85" y="46"/>
                </a:cxn>
                <a:cxn ang="0">
                  <a:pos x="83" y="59"/>
                </a:cxn>
                <a:cxn ang="0">
                  <a:pos x="68" y="67"/>
                </a:cxn>
                <a:cxn ang="0">
                  <a:pos x="49" y="74"/>
                </a:cxn>
                <a:cxn ang="0">
                  <a:pos x="28" y="80"/>
                </a:cxn>
                <a:cxn ang="0">
                  <a:pos x="19" y="82"/>
                </a:cxn>
                <a:cxn ang="0">
                  <a:pos x="13" y="76"/>
                </a:cxn>
                <a:cxn ang="0">
                  <a:pos x="21" y="69"/>
                </a:cxn>
                <a:cxn ang="0">
                  <a:pos x="36" y="61"/>
                </a:cxn>
                <a:cxn ang="0">
                  <a:pos x="53" y="53"/>
                </a:cxn>
                <a:cxn ang="0">
                  <a:pos x="68" y="44"/>
                </a:cxn>
                <a:cxn ang="0">
                  <a:pos x="68" y="36"/>
                </a:cxn>
                <a:cxn ang="0">
                  <a:pos x="62" y="17"/>
                </a:cxn>
                <a:cxn ang="0">
                  <a:pos x="38" y="23"/>
                </a:cxn>
                <a:cxn ang="0">
                  <a:pos x="61" y="27"/>
                </a:cxn>
                <a:cxn ang="0">
                  <a:pos x="61" y="40"/>
                </a:cxn>
                <a:cxn ang="0">
                  <a:pos x="49" y="44"/>
                </a:cxn>
                <a:cxn ang="0">
                  <a:pos x="30" y="53"/>
                </a:cxn>
                <a:cxn ang="0">
                  <a:pos x="11" y="63"/>
                </a:cxn>
                <a:cxn ang="0">
                  <a:pos x="2" y="72"/>
                </a:cxn>
                <a:cxn ang="0">
                  <a:pos x="5" y="84"/>
                </a:cxn>
                <a:cxn ang="0">
                  <a:pos x="21" y="91"/>
                </a:cxn>
                <a:cxn ang="0">
                  <a:pos x="36" y="88"/>
                </a:cxn>
                <a:cxn ang="0">
                  <a:pos x="59" y="84"/>
                </a:cxn>
                <a:cxn ang="0">
                  <a:pos x="80" y="78"/>
                </a:cxn>
                <a:cxn ang="0">
                  <a:pos x="93" y="71"/>
                </a:cxn>
                <a:cxn ang="0">
                  <a:pos x="99" y="57"/>
                </a:cxn>
                <a:cxn ang="0">
                  <a:pos x="97" y="46"/>
                </a:cxn>
                <a:cxn ang="0">
                  <a:pos x="91" y="34"/>
                </a:cxn>
                <a:cxn ang="0">
                  <a:pos x="93" y="21"/>
                </a:cxn>
                <a:cxn ang="0">
                  <a:pos x="95" y="6"/>
                </a:cxn>
                <a:cxn ang="0">
                  <a:pos x="93" y="0"/>
                </a:cxn>
              </a:cxnLst>
              <a:rect l="0" t="0" r="r" b="b"/>
              <a:pathLst>
                <a:path w="99" h="91">
                  <a:moveTo>
                    <a:pt x="93" y="0"/>
                  </a:moveTo>
                  <a:lnTo>
                    <a:pt x="91" y="2"/>
                  </a:lnTo>
                  <a:lnTo>
                    <a:pt x="87" y="10"/>
                  </a:lnTo>
                  <a:lnTo>
                    <a:pt x="82" y="17"/>
                  </a:lnTo>
                  <a:lnTo>
                    <a:pt x="82" y="25"/>
                  </a:lnTo>
                  <a:lnTo>
                    <a:pt x="82" y="32"/>
                  </a:lnTo>
                  <a:lnTo>
                    <a:pt x="83" y="40"/>
                  </a:lnTo>
                  <a:lnTo>
                    <a:pt x="85" y="46"/>
                  </a:lnTo>
                  <a:lnTo>
                    <a:pt x="87" y="55"/>
                  </a:lnTo>
                  <a:lnTo>
                    <a:pt x="83" y="59"/>
                  </a:lnTo>
                  <a:lnTo>
                    <a:pt x="78" y="63"/>
                  </a:lnTo>
                  <a:lnTo>
                    <a:pt x="68" y="67"/>
                  </a:lnTo>
                  <a:lnTo>
                    <a:pt x="61" y="71"/>
                  </a:lnTo>
                  <a:lnTo>
                    <a:pt x="49" y="74"/>
                  </a:lnTo>
                  <a:lnTo>
                    <a:pt x="38" y="78"/>
                  </a:lnTo>
                  <a:lnTo>
                    <a:pt x="28" y="80"/>
                  </a:lnTo>
                  <a:lnTo>
                    <a:pt x="21" y="84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3" y="76"/>
                  </a:lnTo>
                  <a:lnTo>
                    <a:pt x="17" y="72"/>
                  </a:lnTo>
                  <a:lnTo>
                    <a:pt x="21" y="69"/>
                  </a:lnTo>
                  <a:lnTo>
                    <a:pt x="28" y="65"/>
                  </a:lnTo>
                  <a:lnTo>
                    <a:pt x="36" y="61"/>
                  </a:lnTo>
                  <a:lnTo>
                    <a:pt x="45" y="57"/>
                  </a:lnTo>
                  <a:lnTo>
                    <a:pt x="53" y="53"/>
                  </a:lnTo>
                  <a:lnTo>
                    <a:pt x="62" y="48"/>
                  </a:lnTo>
                  <a:lnTo>
                    <a:pt x="68" y="44"/>
                  </a:lnTo>
                  <a:lnTo>
                    <a:pt x="70" y="44"/>
                  </a:lnTo>
                  <a:lnTo>
                    <a:pt x="68" y="36"/>
                  </a:lnTo>
                  <a:lnTo>
                    <a:pt x="66" y="27"/>
                  </a:lnTo>
                  <a:lnTo>
                    <a:pt x="62" y="17"/>
                  </a:lnTo>
                  <a:lnTo>
                    <a:pt x="61" y="13"/>
                  </a:lnTo>
                  <a:lnTo>
                    <a:pt x="38" y="23"/>
                  </a:lnTo>
                  <a:lnTo>
                    <a:pt x="42" y="32"/>
                  </a:lnTo>
                  <a:lnTo>
                    <a:pt x="61" y="27"/>
                  </a:lnTo>
                  <a:lnTo>
                    <a:pt x="62" y="31"/>
                  </a:lnTo>
                  <a:lnTo>
                    <a:pt x="61" y="40"/>
                  </a:lnTo>
                  <a:lnTo>
                    <a:pt x="55" y="40"/>
                  </a:lnTo>
                  <a:lnTo>
                    <a:pt x="49" y="44"/>
                  </a:lnTo>
                  <a:lnTo>
                    <a:pt x="40" y="48"/>
                  </a:lnTo>
                  <a:lnTo>
                    <a:pt x="30" y="53"/>
                  </a:lnTo>
                  <a:lnTo>
                    <a:pt x="19" y="59"/>
                  </a:lnTo>
                  <a:lnTo>
                    <a:pt x="11" y="63"/>
                  </a:lnTo>
                  <a:lnTo>
                    <a:pt x="5" y="69"/>
                  </a:lnTo>
                  <a:lnTo>
                    <a:pt x="2" y="72"/>
                  </a:lnTo>
                  <a:lnTo>
                    <a:pt x="0" y="78"/>
                  </a:lnTo>
                  <a:lnTo>
                    <a:pt x="5" y="84"/>
                  </a:lnTo>
                  <a:lnTo>
                    <a:pt x="11" y="90"/>
                  </a:lnTo>
                  <a:lnTo>
                    <a:pt x="21" y="91"/>
                  </a:lnTo>
                  <a:lnTo>
                    <a:pt x="26" y="90"/>
                  </a:lnTo>
                  <a:lnTo>
                    <a:pt x="36" y="88"/>
                  </a:lnTo>
                  <a:lnTo>
                    <a:pt x="45" y="86"/>
                  </a:lnTo>
                  <a:lnTo>
                    <a:pt x="59" y="84"/>
                  </a:lnTo>
                  <a:lnTo>
                    <a:pt x="68" y="80"/>
                  </a:lnTo>
                  <a:lnTo>
                    <a:pt x="80" y="78"/>
                  </a:lnTo>
                  <a:lnTo>
                    <a:pt x="87" y="74"/>
                  </a:lnTo>
                  <a:lnTo>
                    <a:pt x="93" y="71"/>
                  </a:lnTo>
                  <a:lnTo>
                    <a:pt x="97" y="65"/>
                  </a:lnTo>
                  <a:lnTo>
                    <a:pt x="99" y="57"/>
                  </a:lnTo>
                  <a:lnTo>
                    <a:pt x="97" y="50"/>
                  </a:lnTo>
                  <a:lnTo>
                    <a:pt x="97" y="46"/>
                  </a:lnTo>
                  <a:lnTo>
                    <a:pt x="93" y="38"/>
                  </a:lnTo>
                  <a:lnTo>
                    <a:pt x="91" y="34"/>
                  </a:lnTo>
                  <a:lnTo>
                    <a:pt x="91" y="29"/>
                  </a:lnTo>
                  <a:lnTo>
                    <a:pt x="93" y="21"/>
                  </a:lnTo>
                  <a:lnTo>
                    <a:pt x="95" y="13"/>
                  </a:lnTo>
                  <a:lnTo>
                    <a:pt x="95" y="6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966"/>
            <p:cNvSpPr>
              <a:spLocks/>
            </p:cNvSpPr>
            <p:nvPr/>
          </p:nvSpPr>
          <p:spPr bwMode="auto">
            <a:xfrm>
              <a:off x="1920350" y="4708526"/>
              <a:ext cx="23812" cy="793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9" y="7"/>
                </a:cxn>
                <a:cxn ang="0">
                  <a:pos x="30" y="3"/>
                </a:cxn>
                <a:cxn ang="0">
                  <a:pos x="29" y="2"/>
                </a:cxn>
                <a:cxn ang="0">
                  <a:pos x="23" y="0"/>
                </a:cxn>
                <a:cxn ang="0">
                  <a:pos x="13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30" h="9">
                  <a:moveTo>
                    <a:pt x="0" y="9"/>
                  </a:moveTo>
                  <a:lnTo>
                    <a:pt x="29" y="7"/>
                  </a:lnTo>
                  <a:lnTo>
                    <a:pt x="30" y="3"/>
                  </a:lnTo>
                  <a:lnTo>
                    <a:pt x="29" y="2"/>
                  </a:lnTo>
                  <a:lnTo>
                    <a:pt x="23" y="0"/>
                  </a:lnTo>
                  <a:lnTo>
                    <a:pt x="13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967"/>
            <p:cNvSpPr>
              <a:spLocks/>
            </p:cNvSpPr>
            <p:nvPr/>
          </p:nvSpPr>
          <p:spPr bwMode="auto">
            <a:xfrm>
              <a:off x="1765260" y="4652963"/>
              <a:ext cx="293687" cy="280988"/>
            </a:xfrm>
            <a:custGeom>
              <a:avLst/>
              <a:gdLst/>
              <a:ahLst/>
              <a:cxnLst>
                <a:cxn ang="0">
                  <a:pos x="160" y="90"/>
                </a:cxn>
                <a:cxn ang="0">
                  <a:pos x="148" y="84"/>
                </a:cxn>
                <a:cxn ang="0">
                  <a:pos x="165" y="74"/>
                </a:cxn>
                <a:cxn ang="0">
                  <a:pos x="196" y="65"/>
                </a:cxn>
                <a:cxn ang="0">
                  <a:pos x="230" y="54"/>
                </a:cxn>
                <a:cxn ang="0">
                  <a:pos x="257" y="44"/>
                </a:cxn>
                <a:cxn ang="0">
                  <a:pos x="268" y="40"/>
                </a:cxn>
                <a:cxn ang="0">
                  <a:pos x="259" y="31"/>
                </a:cxn>
                <a:cxn ang="0">
                  <a:pos x="241" y="36"/>
                </a:cxn>
                <a:cxn ang="0">
                  <a:pos x="215" y="46"/>
                </a:cxn>
                <a:cxn ang="0">
                  <a:pos x="188" y="54"/>
                </a:cxn>
                <a:cxn ang="0">
                  <a:pos x="167" y="61"/>
                </a:cxn>
                <a:cxn ang="0">
                  <a:pos x="158" y="63"/>
                </a:cxn>
                <a:cxn ang="0">
                  <a:pos x="164" y="54"/>
                </a:cxn>
                <a:cxn ang="0">
                  <a:pos x="188" y="35"/>
                </a:cxn>
                <a:cxn ang="0">
                  <a:pos x="213" y="21"/>
                </a:cxn>
                <a:cxn ang="0">
                  <a:pos x="241" y="15"/>
                </a:cxn>
                <a:cxn ang="0">
                  <a:pos x="260" y="14"/>
                </a:cxn>
                <a:cxn ang="0">
                  <a:pos x="278" y="23"/>
                </a:cxn>
                <a:cxn ang="0">
                  <a:pos x="302" y="54"/>
                </a:cxn>
                <a:cxn ang="0">
                  <a:pos x="319" y="76"/>
                </a:cxn>
                <a:cxn ang="0">
                  <a:pos x="329" y="95"/>
                </a:cxn>
                <a:cxn ang="0">
                  <a:pos x="348" y="141"/>
                </a:cxn>
                <a:cxn ang="0">
                  <a:pos x="359" y="204"/>
                </a:cxn>
                <a:cxn ang="0">
                  <a:pos x="348" y="265"/>
                </a:cxn>
                <a:cxn ang="0">
                  <a:pos x="300" y="314"/>
                </a:cxn>
                <a:cxn ang="0">
                  <a:pos x="221" y="335"/>
                </a:cxn>
                <a:cxn ang="0">
                  <a:pos x="144" y="329"/>
                </a:cxn>
                <a:cxn ang="0">
                  <a:pos x="84" y="308"/>
                </a:cxn>
                <a:cxn ang="0">
                  <a:pos x="38" y="276"/>
                </a:cxn>
                <a:cxn ang="0">
                  <a:pos x="13" y="257"/>
                </a:cxn>
                <a:cxn ang="0">
                  <a:pos x="2" y="267"/>
                </a:cxn>
                <a:cxn ang="0">
                  <a:pos x="25" y="286"/>
                </a:cxn>
                <a:cxn ang="0">
                  <a:pos x="68" y="316"/>
                </a:cxn>
                <a:cxn ang="0">
                  <a:pos x="131" y="344"/>
                </a:cxn>
                <a:cxn ang="0">
                  <a:pos x="203" y="354"/>
                </a:cxn>
                <a:cxn ang="0">
                  <a:pos x="281" y="337"/>
                </a:cxn>
                <a:cxn ang="0">
                  <a:pos x="338" y="291"/>
                </a:cxn>
                <a:cxn ang="0">
                  <a:pos x="365" y="238"/>
                </a:cxn>
                <a:cxn ang="0">
                  <a:pos x="369" y="183"/>
                </a:cxn>
                <a:cxn ang="0">
                  <a:pos x="357" y="130"/>
                </a:cxn>
                <a:cxn ang="0">
                  <a:pos x="340" y="86"/>
                </a:cxn>
                <a:cxn ang="0">
                  <a:pos x="327" y="69"/>
                </a:cxn>
                <a:cxn ang="0">
                  <a:pos x="300" y="36"/>
                </a:cxn>
                <a:cxn ang="0">
                  <a:pos x="283" y="14"/>
                </a:cxn>
                <a:cxn ang="0">
                  <a:pos x="272" y="2"/>
                </a:cxn>
                <a:cxn ang="0">
                  <a:pos x="255" y="2"/>
                </a:cxn>
                <a:cxn ang="0">
                  <a:pos x="236" y="2"/>
                </a:cxn>
                <a:cxn ang="0">
                  <a:pos x="215" y="8"/>
                </a:cxn>
                <a:cxn ang="0">
                  <a:pos x="194" y="17"/>
                </a:cxn>
                <a:cxn ang="0">
                  <a:pos x="175" y="27"/>
                </a:cxn>
                <a:cxn ang="0">
                  <a:pos x="152" y="50"/>
                </a:cxn>
                <a:cxn ang="0">
                  <a:pos x="141" y="71"/>
                </a:cxn>
                <a:cxn ang="0">
                  <a:pos x="150" y="71"/>
                </a:cxn>
                <a:cxn ang="0">
                  <a:pos x="135" y="86"/>
                </a:cxn>
                <a:cxn ang="0">
                  <a:pos x="154" y="97"/>
                </a:cxn>
                <a:cxn ang="0">
                  <a:pos x="173" y="90"/>
                </a:cxn>
              </a:cxnLst>
              <a:rect l="0" t="0" r="r" b="b"/>
              <a:pathLst>
                <a:path w="369" h="354">
                  <a:moveTo>
                    <a:pt x="173" y="90"/>
                  </a:moveTo>
                  <a:lnTo>
                    <a:pt x="169" y="90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48" y="86"/>
                  </a:lnTo>
                  <a:lnTo>
                    <a:pt x="148" y="84"/>
                  </a:lnTo>
                  <a:lnTo>
                    <a:pt x="150" y="80"/>
                  </a:lnTo>
                  <a:lnTo>
                    <a:pt x="158" y="78"/>
                  </a:lnTo>
                  <a:lnTo>
                    <a:pt x="165" y="74"/>
                  </a:lnTo>
                  <a:lnTo>
                    <a:pt x="175" y="71"/>
                  </a:lnTo>
                  <a:lnTo>
                    <a:pt x="184" y="69"/>
                  </a:lnTo>
                  <a:lnTo>
                    <a:pt x="196" y="65"/>
                  </a:lnTo>
                  <a:lnTo>
                    <a:pt x="209" y="61"/>
                  </a:lnTo>
                  <a:lnTo>
                    <a:pt x="219" y="55"/>
                  </a:lnTo>
                  <a:lnTo>
                    <a:pt x="230" y="54"/>
                  </a:lnTo>
                  <a:lnTo>
                    <a:pt x="240" y="50"/>
                  </a:lnTo>
                  <a:lnTo>
                    <a:pt x="249" y="46"/>
                  </a:lnTo>
                  <a:lnTo>
                    <a:pt x="257" y="44"/>
                  </a:lnTo>
                  <a:lnTo>
                    <a:pt x="262" y="40"/>
                  </a:lnTo>
                  <a:lnTo>
                    <a:pt x="266" y="40"/>
                  </a:lnTo>
                  <a:lnTo>
                    <a:pt x="268" y="40"/>
                  </a:lnTo>
                  <a:lnTo>
                    <a:pt x="266" y="35"/>
                  </a:lnTo>
                  <a:lnTo>
                    <a:pt x="260" y="31"/>
                  </a:lnTo>
                  <a:lnTo>
                    <a:pt x="259" y="31"/>
                  </a:lnTo>
                  <a:lnTo>
                    <a:pt x="255" y="33"/>
                  </a:lnTo>
                  <a:lnTo>
                    <a:pt x="247" y="35"/>
                  </a:lnTo>
                  <a:lnTo>
                    <a:pt x="241" y="36"/>
                  </a:lnTo>
                  <a:lnTo>
                    <a:pt x="234" y="40"/>
                  </a:lnTo>
                  <a:lnTo>
                    <a:pt x="224" y="42"/>
                  </a:lnTo>
                  <a:lnTo>
                    <a:pt x="215" y="46"/>
                  </a:lnTo>
                  <a:lnTo>
                    <a:pt x="207" y="50"/>
                  </a:lnTo>
                  <a:lnTo>
                    <a:pt x="198" y="52"/>
                  </a:lnTo>
                  <a:lnTo>
                    <a:pt x="188" y="54"/>
                  </a:lnTo>
                  <a:lnTo>
                    <a:pt x="181" y="55"/>
                  </a:lnTo>
                  <a:lnTo>
                    <a:pt x="173" y="59"/>
                  </a:lnTo>
                  <a:lnTo>
                    <a:pt x="167" y="61"/>
                  </a:lnTo>
                  <a:lnTo>
                    <a:pt x="162" y="61"/>
                  </a:lnTo>
                  <a:lnTo>
                    <a:pt x="158" y="61"/>
                  </a:lnTo>
                  <a:lnTo>
                    <a:pt x="158" y="63"/>
                  </a:lnTo>
                  <a:lnTo>
                    <a:pt x="156" y="59"/>
                  </a:lnTo>
                  <a:lnTo>
                    <a:pt x="160" y="57"/>
                  </a:lnTo>
                  <a:lnTo>
                    <a:pt x="164" y="54"/>
                  </a:lnTo>
                  <a:lnTo>
                    <a:pt x="173" y="48"/>
                  </a:lnTo>
                  <a:lnTo>
                    <a:pt x="179" y="40"/>
                  </a:lnTo>
                  <a:lnTo>
                    <a:pt x="188" y="35"/>
                  </a:lnTo>
                  <a:lnTo>
                    <a:pt x="198" y="31"/>
                  </a:lnTo>
                  <a:lnTo>
                    <a:pt x="205" y="27"/>
                  </a:lnTo>
                  <a:lnTo>
                    <a:pt x="213" y="21"/>
                  </a:lnTo>
                  <a:lnTo>
                    <a:pt x="222" y="19"/>
                  </a:lnTo>
                  <a:lnTo>
                    <a:pt x="232" y="15"/>
                  </a:lnTo>
                  <a:lnTo>
                    <a:pt x="241" y="15"/>
                  </a:lnTo>
                  <a:lnTo>
                    <a:pt x="249" y="14"/>
                  </a:lnTo>
                  <a:lnTo>
                    <a:pt x="255" y="14"/>
                  </a:lnTo>
                  <a:lnTo>
                    <a:pt x="260" y="14"/>
                  </a:lnTo>
                  <a:lnTo>
                    <a:pt x="268" y="14"/>
                  </a:lnTo>
                  <a:lnTo>
                    <a:pt x="270" y="15"/>
                  </a:lnTo>
                  <a:lnTo>
                    <a:pt x="278" y="23"/>
                  </a:lnTo>
                  <a:lnTo>
                    <a:pt x="285" y="33"/>
                  </a:lnTo>
                  <a:lnTo>
                    <a:pt x="295" y="44"/>
                  </a:lnTo>
                  <a:lnTo>
                    <a:pt x="302" y="54"/>
                  </a:lnTo>
                  <a:lnTo>
                    <a:pt x="310" y="65"/>
                  </a:lnTo>
                  <a:lnTo>
                    <a:pt x="316" y="71"/>
                  </a:lnTo>
                  <a:lnTo>
                    <a:pt x="319" y="76"/>
                  </a:lnTo>
                  <a:lnTo>
                    <a:pt x="321" y="78"/>
                  </a:lnTo>
                  <a:lnTo>
                    <a:pt x="325" y="84"/>
                  </a:lnTo>
                  <a:lnTo>
                    <a:pt x="329" y="95"/>
                  </a:lnTo>
                  <a:lnTo>
                    <a:pt x="337" y="109"/>
                  </a:lnTo>
                  <a:lnTo>
                    <a:pt x="342" y="124"/>
                  </a:lnTo>
                  <a:lnTo>
                    <a:pt x="348" y="141"/>
                  </a:lnTo>
                  <a:lnTo>
                    <a:pt x="354" y="162"/>
                  </a:lnTo>
                  <a:lnTo>
                    <a:pt x="357" y="183"/>
                  </a:lnTo>
                  <a:lnTo>
                    <a:pt x="359" y="204"/>
                  </a:lnTo>
                  <a:lnTo>
                    <a:pt x="357" y="225"/>
                  </a:lnTo>
                  <a:lnTo>
                    <a:pt x="354" y="244"/>
                  </a:lnTo>
                  <a:lnTo>
                    <a:pt x="348" y="265"/>
                  </a:lnTo>
                  <a:lnTo>
                    <a:pt x="337" y="284"/>
                  </a:lnTo>
                  <a:lnTo>
                    <a:pt x="321" y="299"/>
                  </a:lnTo>
                  <a:lnTo>
                    <a:pt x="300" y="314"/>
                  </a:lnTo>
                  <a:lnTo>
                    <a:pt x="278" y="325"/>
                  </a:lnTo>
                  <a:lnTo>
                    <a:pt x="247" y="333"/>
                  </a:lnTo>
                  <a:lnTo>
                    <a:pt x="221" y="335"/>
                  </a:lnTo>
                  <a:lnTo>
                    <a:pt x="194" y="335"/>
                  </a:lnTo>
                  <a:lnTo>
                    <a:pt x="169" y="335"/>
                  </a:lnTo>
                  <a:lnTo>
                    <a:pt x="144" y="329"/>
                  </a:lnTo>
                  <a:lnTo>
                    <a:pt x="124" y="324"/>
                  </a:lnTo>
                  <a:lnTo>
                    <a:pt x="103" y="314"/>
                  </a:lnTo>
                  <a:lnTo>
                    <a:pt x="84" y="308"/>
                  </a:lnTo>
                  <a:lnTo>
                    <a:pt x="65" y="297"/>
                  </a:lnTo>
                  <a:lnTo>
                    <a:pt x="51" y="287"/>
                  </a:lnTo>
                  <a:lnTo>
                    <a:pt x="38" y="276"/>
                  </a:lnTo>
                  <a:lnTo>
                    <a:pt x="28" y="270"/>
                  </a:lnTo>
                  <a:lnTo>
                    <a:pt x="19" y="263"/>
                  </a:lnTo>
                  <a:lnTo>
                    <a:pt x="13" y="257"/>
                  </a:lnTo>
                  <a:lnTo>
                    <a:pt x="8" y="253"/>
                  </a:lnTo>
                  <a:lnTo>
                    <a:pt x="0" y="267"/>
                  </a:lnTo>
                  <a:lnTo>
                    <a:pt x="2" y="267"/>
                  </a:lnTo>
                  <a:lnTo>
                    <a:pt x="6" y="270"/>
                  </a:lnTo>
                  <a:lnTo>
                    <a:pt x="13" y="276"/>
                  </a:lnTo>
                  <a:lnTo>
                    <a:pt x="25" y="286"/>
                  </a:lnTo>
                  <a:lnTo>
                    <a:pt x="36" y="295"/>
                  </a:lnTo>
                  <a:lnTo>
                    <a:pt x="51" y="305"/>
                  </a:lnTo>
                  <a:lnTo>
                    <a:pt x="68" y="316"/>
                  </a:lnTo>
                  <a:lnTo>
                    <a:pt x="89" y="325"/>
                  </a:lnTo>
                  <a:lnTo>
                    <a:pt x="108" y="335"/>
                  </a:lnTo>
                  <a:lnTo>
                    <a:pt x="131" y="344"/>
                  </a:lnTo>
                  <a:lnTo>
                    <a:pt x="154" y="350"/>
                  </a:lnTo>
                  <a:lnTo>
                    <a:pt x="179" y="354"/>
                  </a:lnTo>
                  <a:lnTo>
                    <a:pt x="203" y="354"/>
                  </a:lnTo>
                  <a:lnTo>
                    <a:pt x="230" y="352"/>
                  </a:lnTo>
                  <a:lnTo>
                    <a:pt x="255" y="346"/>
                  </a:lnTo>
                  <a:lnTo>
                    <a:pt x="281" y="337"/>
                  </a:lnTo>
                  <a:lnTo>
                    <a:pt x="304" y="322"/>
                  </a:lnTo>
                  <a:lnTo>
                    <a:pt x="323" y="308"/>
                  </a:lnTo>
                  <a:lnTo>
                    <a:pt x="338" y="291"/>
                  </a:lnTo>
                  <a:lnTo>
                    <a:pt x="350" y="274"/>
                  </a:lnTo>
                  <a:lnTo>
                    <a:pt x="357" y="255"/>
                  </a:lnTo>
                  <a:lnTo>
                    <a:pt x="365" y="238"/>
                  </a:lnTo>
                  <a:lnTo>
                    <a:pt x="367" y="219"/>
                  </a:lnTo>
                  <a:lnTo>
                    <a:pt x="369" y="202"/>
                  </a:lnTo>
                  <a:lnTo>
                    <a:pt x="369" y="183"/>
                  </a:lnTo>
                  <a:lnTo>
                    <a:pt x="365" y="164"/>
                  </a:lnTo>
                  <a:lnTo>
                    <a:pt x="361" y="147"/>
                  </a:lnTo>
                  <a:lnTo>
                    <a:pt x="357" y="130"/>
                  </a:lnTo>
                  <a:lnTo>
                    <a:pt x="352" y="114"/>
                  </a:lnTo>
                  <a:lnTo>
                    <a:pt x="346" y="99"/>
                  </a:lnTo>
                  <a:lnTo>
                    <a:pt x="340" y="86"/>
                  </a:lnTo>
                  <a:lnTo>
                    <a:pt x="335" y="78"/>
                  </a:lnTo>
                  <a:lnTo>
                    <a:pt x="333" y="74"/>
                  </a:lnTo>
                  <a:lnTo>
                    <a:pt x="327" y="69"/>
                  </a:lnTo>
                  <a:lnTo>
                    <a:pt x="319" y="57"/>
                  </a:lnTo>
                  <a:lnTo>
                    <a:pt x="310" y="48"/>
                  </a:lnTo>
                  <a:lnTo>
                    <a:pt x="300" y="36"/>
                  </a:lnTo>
                  <a:lnTo>
                    <a:pt x="293" y="25"/>
                  </a:lnTo>
                  <a:lnTo>
                    <a:pt x="285" y="17"/>
                  </a:lnTo>
                  <a:lnTo>
                    <a:pt x="283" y="14"/>
                  </a:lnTo>
                  <a:lnTo>
                    <a:pt x="279" y="6"/>
                  </a:lnTo>
                  <a:lnTo>
                    <a:pt x="276" y="4"/>
                  </a:lnTo>
                  <a:lnTo>
                    <a:pt x="272" y="2"/>
                  </a:lnTo>
                  <a:lnTo>
                    <a:pt x="268" y="2"/>
                  </a:lnTo>
                  <a:lnTo>
                    <a:pt x="260" y="2"/>
                  </a:lnTo>
                  <a:lnTo>
                    <a:pt x="255" y="2"/>
                  </a:lnTo>
                  <a:lnTo>
                    <a:pt x="249" y="0"/>
                  </a:lnTo>
                  <a:lnTo>
                    <a:pt x="243" y="0"/>
                  </a:lnTo>
                  <a:lnTo>
                    <a:pt x="236" y="2"/>
                  </a:lnTo>
                  <a:lnTo>
                    <a:pt x="230" y="4"/>
                  </a:lnTo>
                  <a:lnTo>
                    <a:pt x="222" y="6"/>
                  </a:lnTo>
                  <a:lnTo>
                    <a:pt x="215" y="8"/>
                  </a:lnTo>
                  <a:lnTo>
                    <a:pt x="209" y="12"/>
                  </a:lnTo>
                  <a:lnTo>
                    <a:pt x="202" y="15"/>
                  </a:lnTo>
                  <a:lnTo>
                    <a:pt x="194" y="17"/>
                  </a:lnTo>
                  <a:lnTo>
                    <a:pt x="188" y="21"/>
                  </a:lnTo>
                  <a:lnTo>
                    <a:pt x="181" y="23"/>
                  </a:lnTo>
                  <a:lnTo>
                    <a:pt x="175" y="27"/>
                  </a:lnTo>
                  <a:lnTo>
                    <a:pt x="165" y="33"/>
                  </a:lnTo>
                  <a:lnTo>
                    <a:pt x="160" y="40"/>
                  </a:lnTo>
                  <a:lnTo>
                    <a:pt x="152" y="50"/>
                  </a:lnTo>
                  <a:lnTo>
                    <a:pt x="144" y="59"/>
                  </a:lnTo>
                  <a:lnTo>
                    <a:pt x="139" y="65"/>
                  </a:lnTo>
                  <a:lnTo>
                    <a:pt x="141" y="71"/>
                  </a:lnTo>
                  <a:lnTo>
                    <a:pt x="148" y="71"/>
                  </a:lnTo>
                  <a:lnTo>
                    <a:pt x="154" y="71"/>
                  </a:lnTo>
                  <a:lnTo>
                    <a:pt x="150" y="71"/>
                  </a:lnTo>
                  <a:lnTo>
                    <a:pt x="143" y="76"/>
                  </a:lnTo>
                  <a:lnTo>
                    <a:pt x="137" y="80"/>
                  </a:lnTo>
                  <a:lnTo>
                    <a:pt x="135" y="86"/>
                  </a:lnTo>
                  <a:lnTo>
                    <a:pt x="139" y="90"/>
                  </a:lnTo>
                  <a:lnTo>
                    <a:pt x="146" y="95"/>
                  </a:lnTo>
                  <a:lnTo>
                    <a:pt x="154" y="97"/>
                  </a:lnTo>
                  <a:lnTo>
                    <a:pt x="158" y="99"/>
                  </a:lnTo>
                  <a:lnTo>
                    <a:pt x="173" y="90"/>
                  </a:lnTo>
                  <a:lnTo>
                    <a:pt x="173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968"/>
            <p:cNvSpPr>
              <a:spLocks/>
            </p:cNvSpPr>
            <p:nvPr/>
          </p:nvSpPr>
          <p:spPr bwMode="auto">
            <a:xfrm>
              <a:off x="1910825" y="4713288"/>
              <a:ext cx="39687" cy="269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0" y="17"/>
                </a:cxn>
                <a:cxn ang="0">
                  <a:pos x="17" y="35"/>
                </a:cxn>
                <a:cxn ang="0">
                  <a:pos x="45" y="29"/>
                </a:cxn>
                <a:cxn ang="0">
                  <a:pos x="49" y="10"/>
                </a:cxn>
                <a:cxn ang="0">
                  <a:pos x="36" y="0"/>
                </a:cxn>
                <a:cxn ang="0">
                  <a:pos x="11" y="2"/>
                </a:cxn>
                <a:cxn ang="0">
                  <a:pos x="11" y="2"/>
                </a:cxn>
              </a:cxnLst>
              <a:rect l="0" t="0" r="r" b="b"/>
              <a:pathLst>
                <a:path w="49" h="35">
                  <a:moveTo>
                    <a:pt x="11" y="2"/>
                  </a:moveTo>
                  <a:lnTo>
                    <a:pt x="0" y="17"/>
                  </a:lnTo>
                  <a:lnTo>
                    <a:pt x="17" y="35"/>
                  </a:lnTo>
                  <a:lnTo>
                    <a:pt x="45" y="29"/>
                  </a:lnTo>
                  <a:lnTo>
                    <a:pt x="49" y="10"/>
                  </a:lnTo>
                  <a:lnTo>
                    <a:pt x="36" y="0"/>
                  </a:lnTo>
                  <a:lnTo>
                    <a:pt x="11" y="2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B8B8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969"/>
            <p:cNvSpPr>
              <a:spLocks/>
            </p:cNvSpPr>
            <p:nvPr/>
          </p:nvSpPr>
          <p:spPr bwMode="auto">
            <a:xfrm>
              <a:off x="1925112" y="4721226"/>
              <a:ext cx="11112" cy="1270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15"/>
                </a:cxn>
                <a:cxn ang="0">
                  <a:pos x="2" y="17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lnTo>
                    <a:pt x="13" y="15"/>
                  </a:lnTo>
                  <a:lnTo>
                    <a:pt x="2" y="1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970"/>
            <p:cNvSpPr>
              <a:spLocks/>
            </p:cNvSpPr>
            <p:nvPr/>
          </p:nvSpPr>
          <p:spPr bwMode="auto">
            <a:xfrm>
              <a:off x="1920350" y="4713288"/>
              <a:ext cx="19050" cy="111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8" y="14"/>
                </a:cxn>
                <a:cxn ang="0">
                  <a:pos x="21" y="14"/>
                </a:cxn>
                <a:cxn ang="0">
                  <a:pos x="25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5" h="14">
                  <a:moveTo>
                    <a:pt x="0" y="4"/>
                  </a:moveTo>
                  <a:lnTo>
                    <a:pt x="8" y="14"/>
                  </a:lnTo>
                  <a:lnTo>
                    <a:pt x="21" y="14"/>
                  </a:lnTo>
                  <a:lnTo>
                    <a:pt x="2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971"/>
            <p:cNvSpPr>
              <a:spLocks/>
            </p:cNvSpPr>
            <p:nvPr/>
          </p:nvSpPr>
          <p:spPr bwMode="auto">
            <a:xfrm>
              <a:off x="1923525" y="4732338"/>
              <a:ext cx="190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2"/>
                </a:cxn>
                <a:cxn ang="0">
                  <a:pos x="15" y="0"/>
                </a:cxn>
                <a:cxn ang="0">
                  <a:pos x="23" y="8"/>
                </a:cxn>
                <a:cxn ang="0">
                  <a:pos x="13" y="17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3" h="17">
                  <a:moveTo>
                    <a:pt x="0" y="12"/>
                  </a:moveTo>
                  <a:lnTo>
                    <a:pt x="4" y="2"/>
                  </a:lnTo>
                  <a:lnTo>
                    <a:pt x="15" y="0"/>
                  </a:lnTo>
                  <a:lnTo>
                    <a:pt x="23" y="8"/>
                  </a:lnTo>
                  <a:lnTo>
                    <a:pt x="13" y="17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4D4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972"/>
            <p:cNvSpPr>
              <a:spLocks/>
            </p:cNvSpPr>
            <p:nvPr/>
          </p:nvSpPr>
          <p:spPr bwMode="auto">
            <a:xfrm>
              <a:off x="1909237" y="4710113"/>
              <a:ext cx="41275" cy="36513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9" y="13"/>
                </a:cxn>
                <a:cxn ang="0">
                  <a:pos x="7" y="20"/>
                </a:cxn>
                <a:cxn ang="0">
                  <a:pos x="9" y="24"/>
                </a:cxn>
                <a:cxn ang="0">
                  <a:pos x="13" y="32"/>
                </a:cxn>
                <a:cxn ang="0">
                  <a:pos x="17" y="36"/>
                </a:cxn>
                <a:cxn ang="0">
                  <a:pos x="23" y="38"/>
                </a:cxn>
                <a:cxn ang="0">
                  <a:pos x="26" y="38"/>
                </a:cxn>
                <a:cxn ang="0">
                  <a:pos x="32" y="38"/>
                </a:cxn>
                <a:cxn ang="0">
                  <a:pos x="36" y="36"/>
                </a:cxn>
                <a:cxn ang="0">
                  <a:pos x="38" y="34"/>
                </a:cxn>
                <a:cxn ang="0">
                  <a:pos x="42" y="30"/>
                </a:cxn>
                <a:cxn ang="0">
                  <a:pos x="43" y="26"/>
                </a:cxn>
                <a:cxn ang="0">
                  <a:pos x="45" y="20"/>
                </a:cxn>
                <a:cxn ang="0">
                  <a:pos x="47" y="17"/>
                </a:cxn>
                <a:cxn ang="0">
                  <a:pos x="42" y="7"/>
                </a:cxn>
                <a:cxn ang="0">
                  <a:pos x="38" y="3"/>
                </a:cxn>
                <a:cxn ang="0">
                  <a:pos x="40" y="0"/>
                </a:cxn>
                <a:cxn ang="0">
                  <a:pos x="42" y="1"/>
                </a:cxn>
                <a:cxn ang="0">
                  <a:pos x="43" y="3"/>
                </a:cxn>
                <a:cxn ang="0">
                  <a:pos x="47" y="7"/>
                </a:cxn>
                <a:cxn ang="0">
                  <a:pos x="51" y="13"/>
                </a:cxn>
                <a:cxn ang="0">
                  <a:pos x="53" y="17"/>
                </a:cxn>
                <a:cxn ang="0">
                  <a:pos x="51" y="20"/>
                </a:cxn>
                <a:cxn ang="0">
                  <a:pos x="49" y="28"/>
                </a:cxn>
                <a:cxn ang="0">
                  <a:pos x="45" y="34"/>
                </a:cxn>
                <a:cxn ang="0">
                  <a:pos x="43" y="39"/>
                </a:cxn>
                <a:cxn ang="0">
                  <a:pos x="40" y="41"/>
                </a:cxn>
                <a:cxn ang="0">
                  <a:pos x="36" y="43"/>
                </a:cxn>
                <a:cxn ang="0">
                  <a:pos x="28" y="43"/>
                </a:cxn>
                <a:cxn ang="0">
                  <a:pos x="26" y="45"/>
                </a:cxn>
                <a:cxn ang="0">
                  <a:pos x="21" y="41"/>
                </a:cxn>
                <a:cxn ang="0">
                  <a:pos x="15" y="38"/>
                </a:cxn>
                <a:cxn ang="0">
                  <a:pos x="7" y="32"/>
                </a:cxn>
                <a:cxn ang="0">
                  <a:pos x="5" y="28"/>
                </a:cxn>
                <a:cxn ang="0">
                  <a:pos x="0" y="20"/>
                </a:cxn>
                <a:cxn ang="0">
                  <a:pos x="2" y="11"/>
                </a:cxn>
                <a:cxn ang="0">
                  <a:pos x="7" y="1"/>
                </a:cxn>
                <a:cxn ang="0">
                  <a:pos x="17" y="0"/>
                </a:cxn>
                <a:cxn ang="0">
                  <a:pos x="17" y="1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53" h="45">
                  <a:moveTo>
                    <a:pt x="15" y="5"/>
                  </a:moveTo>
                  <a:lnTo>
                    <a:pt x="9" y="13"/>
                  </a:lnTo>
                  <a:lnTo>
                    <a:pt x="7" y="20"/>
                  </a:lnTo>
                  <a:lnTo>
                    <a:pt x="9" y="24"/>
                  </a:lnTo>
                  <a:lnTo>
                    <a:pt x="13" y="32"/>
                  </a:lnTo>
                  <a:lnTo>
                    <a:pt x="17" y="36"/>
                  </a:lnTo>
                  <a:lnTo>
                    <a:pt x="23" y="38"/>
                  </a:lnTo>
                  <a:lnTo>
                    <a:pt x="26" y="38"/>
                  </a:lnTo>
                  <a:lnTo>
                    <a:pt x="32" y="38"/>
                  </a:lnTo>
                  <a:lnTo>
                    <a:pt x="36" y="36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45" y="20"/>
                  </a:lnTo>
                  <a:lnTo>
                    <a:pt x="47" y="17"/>
                  </a:lnTo>
                  <a:lnTo>
                    <a:pt x="42" y="7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1"/>
                  </a:lnTo>
                  <a:lnTo>
                    <a:pt x="43" y="3"/>
                  </a:lnTo>
                  <a:lnTo>
                    <a:pt x="47" y="7"/>
                  </a:lnTo>
                  <a:lnTo>
                    <a:pt x="51" y="13"/>
                  </a:lnTo>
                  <a:lnTo>
                    <a:pt x="53" y="17"/>
                  </a:lnTo>
                  <a:lnTo>
                    <a:pt x="51" y="20"/>
                  </a:lnTo>
                  <a:lnTo>
                    <a:pt x="49" y="28"/>
                  </a:lnTo>
                  <a:lnTo>
                    <a:pt x="45" y="34"/>
                  </a:lnTo>
                  <a:lnTo>
                    <a:pt x="43" y="39"/>
                  </a:lnTo>
                  <a:lnTo>
                    <a:pt x="40" y="41"/>
                  </a:lnTo>
                  <a:lnTo>
                    <a:pt x="36" y="43"/>
                  </a:lnTo>
                  <a:lnTo>
                    <a:pt x="28" y="43"/>
                  </a:lnTo>
                  <a:lnTo>
                    <a:pt x="26" y="45"/>
                  </a:lnTo>
                  <a:lnTo>
                    <a:pt x="21" y="41"/>
                  </a:lnTo>
                  <a:lnTo>
                    <a:pt x="15" y="38"/>
                  </a:lnTo>
                  <a:lnTo>
                    <a:pt x="7" y="32"/>
                  </a:lnTo>
                  <a:lnTo>
                    <a:pt x="5" y="28"/>
                  </a:lnTo>
                  <a:lnTo>
                    <a:pt x="0" y="20"/>
                  </a:lnTo>
                  <a:lnTo>
                    <a:pt x="2" y="11"/>
                  </a:lnTo>
                  <a:lnTo>
                    <a:pt x="7" y="1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973"/>
            <p:cNvSpPr>
              <a:spLocks/>
            </p:cNvSpPr>
            <p:nvPr/>
          </p:nvSpPr>
          <p:spPr bwMode="auto">
            <a:xfrm>
              <a:off x="1845737" y="4703763"/>
              <a:ext cx="107950" cy="39688"/>
            </a:xfrm>
            <a:custGeom>
              <a:avLst/>
              <a:gdLst/>
              <a:ahLst/>
              <a:cxnLst>
                <a:cxn ang="0">
                  <a:pos x="122" y="13"/>
                </a:cxn>
                <a:cxn ang="0">
                  <a:pos x="123" y="13"/>
                </a:cxn>
                <a:cxn ang="0">
                  <a:pos x="129" y="13"/>
                </a:cxn>
                <a:cxn ang="0">
                  <a:pos x="133" y="11"/>
                </a:cxn>
                <a:cxn ang="0">
                  <a:pos x="137" y="11"/>
                </a:cxn>
                <a:cxn ang="0">
                  <a:pos x="137" y="4"/>
                </a:cxn>
                <a:cxn ang="0">
                  <a:pos x="131" y="0"/>
                </a:cxn>
                <a:cxn ang="0">
                  <a:pos x="127" y="0"/>
                </a:cxn>
                <a:cxn ang="0">
                  <a:pos x="123" y="0"/>
                </a:cxn>
                <a:cxn ang="0">
                  <a:pos x="116" y="2"/>
                </a:cxn>
                <a:cxn ang="0">
                  <a:pos x="108" y="6"/>
                </a:cxn>
                <a:cxn ang="0">
                  <a:pos x="97" y="8"/>
                </a:cxn>
                <a:cxn ang="0">
                  <a:pos x="87" y="10"/>
                </a:cxn>
                <a:cxn ang="0">
                  <a:pos x="76" y="13"/>
                </a:cxn>
                <a:cxn ang="0">
                  <a:pos x="66" y="17"/>
                </a:cxn>
                <a:cxn ang="0">
                  <a:pos x="53" y="19"/>
                </a:cxn>
                <a:cxn ang="0">
                  <a:pos x="42" y="23"/>
                </a:cxn>
                <a:cxn ang="0">
                  <a:pos x="32" y="25"/>
                </a:cxn>
                <a:cxn ang="0">
                  <a:pos x="23" y="29"/>
                </a:cxn>
                <a:cxn ang="0">
                  <a:pos x="13" y="30"/>
                </a:cxn>
                <a:cxn ang="0">
                  <a:pos x="7" y="32"/>
                </a:cxn>
                <a:cxn ang="0">
                  <a:pos x="4" y="34"/>
                </a:cxn>
                <a:cxn ang="0">
                  <a:pos x="4" y="36"/>
                </a:cxn>
                <a:cxn ang="0">
                  <a:pos x="0" y="42"/>
                </a:cxn>
                <a:cxn ang="0">
                  <a:pos x="6" y="48"/>
                </a:cxn>
                <a:cxn ang="0">
                  <a:pos x="7" y="48"/>
                </a:cxn>
                <a:cxn ang="0">
                  <a:pos x="11" y="48"/>
                </a:cxn>
                <a:cxn ang="0">
                  <a:pos x="17" y="48"/>
                </a:cxn>
                <a:cxn ang="0">
                  <a:pos x="23" y="49"/>
                </a:cxn>
                <a:cxn ang="0">
                  <a:pos x="30" y="49"/>
                </a:cxn>
                <a:cxn ang="0">
                  <a:pos x="38" y="49"/>
                </a:cxn>
                <a:cxn ang="0">
                  <a:pos x="47" y="49"/>
                </a:cxn>
                <a:cxn ang="0">
                  <a:pos x="57" y="51"/>
                </a:cxn>
                <a:cxn ang="0">
                  <a:pos x="65" y="51"/>
                </a:cxn>
                <a:cxn ang="0">
                  <a:pos x="72" y="51"/>
                </a:cxn>
                <a:cxn ang="0">
                  <a:pos x="80" y="51"/>
                </a:cxn>
                <a:cxn ang="0">
                  <a:pos x="87" y="51"/>
                </a:cxn>
                <a:cxn ang="0">
                  <a:pos x="97" y="51"/>
                </a:cxn>
                <a:cxn ang="0">
                  <a:pos x="103" y="51"/>
                </a:cxn>
                <a:cxn ang="0">
                  <a:pos x="95" y="44"/>
                </a:cxn>
                <a:cxn ang="0">
                  <a:pos x="91" y="44"/>
                </a:cxn>
                <a:cxn ang="0">
                  <a:pos x="85" y="44"/>
                </a:cxn>
                <a:cxn ang="0">
                  <a:pos x="74" y="44"/>
                </a:cxn>
                <a:cxn ang="0">
                  <a:pos x="63" y="44"/>
                </a:cxn>
                <a:cxn ang="0">
                  <a:pos x="51" y="42"/>
                </a:cxn>
                <a:cxn ang="0">
                  <a:pos x="42" y="42"/>
                </a:cxn>
                <a:cxn ang="0">
                  <a:pos x="32" y="42"/>
                </a:cxn>
                <a:cxn ang="0">
                  <a:pos x="30" y="42"/>
                </a:cxn>
                <a:cxn ang="0">
                  <a:pos x="32" y="38"/>
                </a:cxn>
                <a:cxn ang="0">
                  <a:pos x="38" y="36"/>
                </a:cxn>
                <a:cxn ang="0">
                  <a:pos x="46" y="32"/>
                </a:cxn>
                <a:cxn ang="0">
                  <a:pos x="57" y="30"/>
                </a:cxn>
                <a:cxn ang="0">
                  <a:pos x="66" y="27"/>
                </a:cxn>
                <a:cxn ang="0">
                  <a:pos x="76" y="25"/>
                </a:cxn>
                <a:cxn ang="0">
                  <a:pos x="82" y="23"/>
                </a:cxn>
                <a:cxn ang="0">
                  <a:pos x="85" y="23"/>
                </a:cxn>
                <a:cxn ang="0">
                  <a:pos x="93" y="13"/>
                </a:cxn>
                <a:cxn ang="0">
                  <a:pos x="122" y="13"/>
                </a:cxn>
                <a:cxn ang="0">
                  <a:pos x="122" y="13"/>
                </a:cxn>
              </a:cxnLst>
              <a:rect l="0" t="0" r="r" b="b"/>
              <a:pathLst>
                <a:path w="137" h="51">
                  <a:moveTo>
                    <a:pt x="122" y="13"/>
                  </a:moveTo>
                  <a:lnTo>
                    <a:pt x="123" y="13"/>
                  </a:lnTo>
                  <a:lnTo>
                    <a:pt x="129" y="13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4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16" y="2"/>
                  </a:lnTo>
                  <a:lnTo>
                    <a:pt x="108" y="6"/>
                  </a:lnTo>
                  <a:lnTo>
                    <a:pt x="97" y="8"/>
                  </a:lnTo>
                  <a:lnTo>
                    <a:pt x="87" y="10"/>
                  </a:lnTo>
                  <a:lnTo>
                    <a:pt x="76" y="13"/>
                  </a:lnTo>
                  <a:lnTo>
                    <a:pt x="66" y="17"/>
                  </a:lnTo>
                  <a:lnTo>
                    <a:pt x="53" y="19"/>
                  </a:lnTo>
                  <a:lnTo>
                    <a:pt x="42" y="23"/>
                  </a:lnTo>
                  <a:lnTo>
                    <a:pt x="32" y="25"/>
                  </a:lnTo>
                  <a:lnTo>
                    <a:pt x="23" y="29"/>
                  </a:lnTo>
                  <a:lnTo>
                    <a:pt x="13" y="30"/>
                  </a:lnTo>
                  <a:lnTo>
                    <a:pt x="7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7" y="48"/>
                  </a:lnTo>
                  <a:lnTo>
                    <a:pt x="11" y="48"/>
                  </a:lnTo>
                  <a:lnTo>
                    <a:pt x="17" y="48"/>
                  </a:lnTo>
                  <a:lnTo>
                    <a:pt x="23" y="49"/>
                  </a:lnTo>
                  <a:lnTo>
                    <a:pt x="30" y="49"/>
                  </a:lnTo>
                  <a:lnTo>
                    <a:pt x="38" y="49"/>
                  </a:lnTo>
                  <a:lnTo>
                    <a:pt x="47" y="49"/>
                  </a:lnTo>
                  <a:lnTo>
                    <a:pt x="57" y="51"/>
                  </a:lnTo>
                  <a:lnTo>
                    <a:pt x="65" y="51"/>
                  </a:lnTo>
                  <a:lnTo>
                    <a:pt x="72" y="51"/>
                  </a:lnTo>
                  <a:lnTo>
                    <a:pt x="80" y="51"/>
                  </a:lnTo>
                  <a:lnTo>
                    <a:pt x="87" y="51"/>
                  </a:lnTo>
                  <a:lnTo>
                    <a:pt x="97" y="51"/>
                  </a:lnTo>
                  <a:lnTo>
                    <a:pt x="103" y="51"/>
                  </a:lnTo>
                  <a:lnTo>
                    <a:pt x="95" y="44"/>
                  </a:lnTo>
                  <a:lnTo>
                    <a:pt x="91" y="44"/>
                  </a:lnTo>
                  <a:lnTo>
                    <a:pt x="85" y="44"/>
                  </a:lnTo>
                  <a:lnTo>
                    <a:pt x="74" y="44"/>
                  </a:lnTo>
                  <a:lnTo>
                    <a:pt x="63" y="44"/>
                  </a:lnTo>
                  <a:lnTo>
                    <a:pt x="51" y="42"/>
                  </a:lnTo>
                  <a:lnTo>
                    <a:pt x="42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2" y="38"/>
                  </a:lnTo>
                  <a:lnTo>
                    <a:pt x="38" y="36"/>
                  </a:lnTo>
                  <a:lnTo>
                    <a:pt x="46" y="32"/>
                  </a:lnTo>
                  <a:lnTo>
                    <a:pt x="57" y="30"/>
                  </a:lnTo>
                  <a:lnTo>
                    <a:pt x="66" y="27"/>
                  </a:lnTo>
                  <a:lnTo>
                    <a:pt x="76" y="25"/>
                  </a:lnTo>
                  <a:lnTo>
                    <a:pt x="82" y="23"/>
                  </a:lnTo>
                  <a:lnTo>
                    <a:pt x="85" y="23"/>
                  </a:lnTo>
                  <a:lnTo>
                    <a:pt x="93" y="13"/>
                  </a:lnTo>
                  <a:lnTo>
                    <a:pt x="122" y="13"/>
                  </a:lnTo>
                  <a:lnTo>
                    <a:pt x="122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974"/>
            <p:cNvSpPr>
              <a:spLocks/>
            </p:cNvSpPr>
            <p:nvPr/>
          </p:nvSpPr>
          <p:spPr bwMode="auto">
            <a:xfrm>
              <a:off x="1820337" y="4508501"/>
              <a:ext cx="95250" cy="182563"/>
            </a:xfrm>
            <a:custGeom>
              <a:avLst/>
              <a:gdLst/>
              <a:ahLst/>
              <a:cxnLst>
                <a:cxn ang="0">
                  <a:pos x="41" y="197"/>
                </a:cxn>
                <a:cxn ang="0">
                  <a:pos x="51" y="186"/>
                </a:cxn>
                <a:cxn ang="0">
                  <a:pos x="55" y="171"/>
                </a:cxn>
                <a:cxn ang="0">
                  <a:pos x="55" y="148"/>
                </a:cxn>
                <a:cxn ang="0">
                  <a:pos x="49" y="137"/>
                </a:cxn>
                <a:cxn ang="0">
                  <a:pos x="43" y="127"/>
                </a:cxn>
                <a:cxn ang="0">
                  <a:pos x="30" y="121"/>
                </a:cxn>
                <a:cxn ang="0">
                  <a:pos x="17" y="120"/>
                </a:cxn>
                <a:cxn ang="0">
                  <a:pos x="13" y="121"/>
                </a:cxn>
                <a:cxn ang="0">
                  <a:pos x="13" y="108"/>
                </a:cxn>
                <a:cxn ang="0">
                  <a:pos x="13" y="95"/>
                </a:cxn>
                <a:cxn ang="0">
                  <a:pos x="17" y="81"/>
                </a:cxn>
                <a:cxn ang="0">
                  <a:pos x="20" y="64"/>
                </a:cxn>
                <a:cxn ang="0">
                  <a:pos x="24" y="51"/>
                </a:cxn>
                <a:cxn ang="0">
                  <a:pos x="34" y="34"/>
                </a:cxn>
                <a:cxn ang="0">
                  <a:pos x="49" y="24"/>
                </a:cxn>
                <a:cxn ang="0">
                  <a:pos x="70" y="17"/>
                </a:cxn>
                <a:cxn ang="0">
                  <a:pos x="91" y="11"/>
                </a:cxn>
                <a:cxn ang="0">
                  <a:pos x="104" y="13"/>
                </a:cxn>
                <a:cxn ang="0">
                  <a:pos x="104" y="19"/>
                </a:cxn>
                <a:cxn ang="0">
                  <a:pos x="106" y="34"/>
                </a:cxn>
                <a:cxn ang="0">
                  <a:pos x="106" y="51"/>
                </a:cxn>
                <a:cxn ang="0">
                  <a:pos x="108" y="74"/>
                </a:cxn>
                <a:cxn ang="0">
                  <a:pos x="108" y="93"/>
                </a:cxn>
                <a:cxn ang="0">
                  <a:pos x="108" y="112"/>
                </a:cxn>
                <a:cxn ang="0">
                  <a:pos x="108" y="125"/>
                </a:cxn>
                <a:cxn ang="0">
                  <a:pos x="108" y="131"/>
                </a:cxn>
                <a:cxn ang="0">
                  <a:pos x="119" y="125"/>
                </a:cxn>
                <a:cxn ang="0">
                  <a:pos x="119" y="116"/>
                </a:cxn>
                <a:cxn ang="0">
                  <a:pos x="117" y="101"/>
                </a:cxn>
                <a:cxn ang="0">
                  <a:pos x="117" y="81"/>
                </a:cxn>
                <a:cxn ang="0">
                  <a:pos x="117" y="61"/>
                </a:cxn>
                <a:cxn ang="0">
                  <a:pos x="116" y="40"/>
                </a:cxn>
                <a:cxn ang="0">
                  <a:pos x="114" y="23"/>
                </a:cxn>
                <a:cxn ang="0">
                  <a:pos x="114" y="11"/>
                </a:cxn>
                <a:cxn ang="0">
                  <a:pos x="110" y="4"/>
                </a:cxn>
                <a:cxn ang="0">
                  <a:pos x="104" y="0"/>
                </a:cxn>
                <a:cxn ang="0">
                  <a:pos x="87" y="0"/>
                </a:cxn>
                <a:cxn ang="0">
                  <a:pos x="64" y="4"/>
                </a:cxn>
                <a:cxn ang="0">
                  <a:pos x="39" y="11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5" y="36"/>
                </a:cxn>
                <a:cxn ang="0">
                  <a:pos x="11" y="51"/>
                </a:cxn>
                <a:cxn ang="0">
                  <a:pos x="7" y="68"/>
                </a:cxn>
                <a:cxn ang="0">
                  <a:pos x="5" y="87"/>
                </a:cxn>
                <a:cxn ang="0">
                  <a:pos x="1" y="104"/>
                </a:cxn>
                <a:cxn ang="0">
                  <a:pos x="0" y="118"/>
                </a:cxn>
                <a:cxn ang="0">
                  <a:pos x="0" y="125"/>
                </a:cxn>
                <a:cxn ang="0">
                  <a:pos x="9" y="127"/>
                </a:cxn>
                <a:cxn ang="0">
                  <a:pos x="32" y="133"/>
                </a:cxn>
                <a:cxn ang="0">
                  <a:pos x="41" y="152"/>
                </a:cxn>
                <a:cxn ang="0">
                  <a:pos x="43" y="169"/>
                </a:cxn>
                <a:cxn ang="0">
                  <a:pos x="34" y="182"/>
                </a:cxn>
                <a:cxn ang="0">
                  <a:pos x="24" y="196"/>
                </a:cxn>
                <a:cxn ang="0">
                  <a:pos x="32" y="207"/>
                </a:cxn>
                <a:cxn ang="0">
                  <a:pos x="51" y="226"/>
                </a:cxn>
                <a:cxn ang="0">
                  <a:pos x="62" y="222"/>
                </a:cxn>
              </a:cxnLst>
              <a:rect l="0" t="0" r="r" b="b"/>
              <a:pathLst>
                <a:path w="119" h="230">
                  <a:moveTo>
                    <a:pt x="62" y="222"/>
                  </a:moveTo>
                  <a:lnTo>
                    <a:pt x="41" y="197"/>
                  </a:lnTo>
                  <a:lnTo>
                    <a:pt x="43" y="194"/>
                  </a:lnTo>
                  <a:lnTo>
                    <a:pt x="51" y="186"/>
                  </a:lnTo>
                  <a:lnTo>
                    <a:pt x="53" y="177"/>
                  </a:lnTo>
                  <a:lnTo>
                    <a:pt x="55" y="171"/>
                  </a:lnTo>
                  <a:lnTo>
                    <a:pt x="55" y="158"/>
                  </a:lnTo>
                  <a:lnTo>
                    <a:pt x="55" y="148"/>
                  </a:lnTo>
                  <a:lnTo>
                    <a:pt x="53" y="140"/>
                  </a:lnTo>
                  <a:lnTo>
                    <a:pt x="49" y="137"/>
                  </a:lnTo>
                  <a:lnTo>
                    <a:pt x="45" y="131"/>
                  </a:lnTo>
                  <a:lnTo>
                    <a:pt x="43" y="127"/>
                  </a:lnTo>
                  <a:lnTo>
                    <a:pt x="38" y="123"/>
                  </a:lnTo>
                  <a:lnTo>
                    <a:pt x="30" y="121"/>
                  </a:lnTo>
                  <a:lnTo>
                    <a:pt x="22" y="120"/>
                  </a:lnTo>
                  <a:lnTo>
                    <a:pt x="17" y="120"/>
                  </a:lnTo>
                  <a:lnTo>
                    <a:pt x="13" y="120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08"/>
                  </a:lnTo>
                  <a:lnTo>
                    <a:pt x="13" y="101"/>
                  </a:lnTo>
                  <a:lnTo>
                    <a:pt x="13" y="95"/>
                  </a:lnTo>
                  <a:lnTo>
                    <a:pt x="15" y="87"/>
                  </a:lnTo>
                  <a:lnTo>
                    <a:pt x="17" y="81"/>
                  </a:lnTo>
                  <a:lnTo>
                    <a:pt x="19" y="72"/>
                  </a:lnTo>
                  <a:lnTo>
                    <a:pt x="20" y="64"/>
                  </a:lnTo>
                  <a:lnTo>
                    <a:pt x="22" y="57"/>
                  </a:lnTo>
                  <a:lnTo>
                    <a:pt x="24" y="51"/>
                  </a:lnTo>
                  <a:lnTo>
                    <a:pt x="28" y="40"/>
                  </a:lnTo>
                  <a:lnTo>
                    <a:pt x="34" y="34"/>
                  </a:lnTo>
                  <a:lnTo>
                    <a:pt x="39" y="28"/>
                  </a:lnTo>
                  <a:lnTo>
                    <a:pt x="49" y="24"/>
                  </a:lnTo>
                  <a:lnTo>
                    <a:pt x="59" y="21"/>
                  </a:lnTo>
                  <a:lnTo>
                    <a:pt x="70" y="17"/>
                  </a:lnTo>
                  <a:lnTo>
                    <a:pt x="79" y="13"/>
                  </a:lnTo>
                  <a:lnTo>
                    <a:pt x="91" y="11"/>
                  </a:lnTo>
                  <a:lnTo>
                    <a:pt x="98" y="11"/>
                  </a:lnTo>
                  <a:lnTo>
                    <a:pt x="104" y="13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26"/>
                  </a:lnTo>
                  <a:lnTo>
                    <a:pt x="106" y="34"/>
                  </a:lnTo>
                  <a:lnTo>
                    <a:pt x="106" y="42"/>
                  </a:lnTo>
                  <a:lnTo>
                    <a:pt x="106" y="51"/>
                  </a:lnTo>
                  <a:lnTo>
                    <a:pt x="106" y="62"/>
                  </a:lnTo>
                  <a:lnTo>
                    <a:pt x="108" y="74"/>
                  </a:lnTo>
                  <a:lnTo>
                    <a:pt x="108" y="83"/>
                  </a:lnTo>
                  <a:lnTo>
                    <a:pt x="108" y="93"/>
                  </a:lnTo>
                  <a:lnTo>
                    <a:pt x="108" y="102"/>
                  </a:lnTo>
                  <a:lnTo>
                    <a:pt x="108" y="112"/>
                  </a:lnTo>
                  <a:lnTo>
                    <a:pt x="108" y="120"/>
                  </a:lnTo>
                  <a:lnTo>
                    <a:pt x="108" y="125"/>
                  </a:lnTo>
                  <a:lnTo>
                    <a:pt x="108" y="129"/>
                  </a:lnTo>
                  <a:lnTo>
                    <a:pt x="108" y="131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9" y="121"/>
                  </a:lnTo>
                  <a:lnTo>
                    <a:pt x="119" y="116"/>
                  </a:lnTo>
                  <a:lnTo>
                    <a:pt x="119" y="110"/>
                  </a:lnTo>
                  <a:lnTo>
                    <a:pt x="117" y="101"/>
                  </a:lnTo>
                  <a:lnTo>
                    <a:pt x="117" y="91"/>
                  </a:lnTo>
                  <a:lnTo>
                    <a:pt x="117" y="81"/>
                  </a:lnTo>
                  <a:lnTo>
                    <a:pt x="117" y="72"/>
                  </a:lnTo>
                  <a:lnTo>
                    <a:pt x="117" y="61"/>
                  </a:lnTo>
                  <a:lnTo>
                    <a:pt x="117" y="49"/>
                  </a:lnTo>
                  <a:lnTo>
                    <a:pt x="116" y="40"/>
                  </a:lnTo>
                  <a:lnTo>
                    <a:pt x="116" y="32"/>
                  </a:lnTo>
                  <a:lnTo>
                    <a:pt x="114" y="23"/>
                  </a:lnTo>
                  <a:lnTo>
                    <a:pt x="114" y="17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7" y="0"/>
                  </a:lnTo>
                  <a:lnTo>
                    <a:pt x="76" y="2"/>
                  </a:lnTo>
                  <a:lnTo>
                    <a:pt x="64" y="4"/>
                  </a:lnTo>
                  <a:lnTo>
                    <a:pt x="53" y="7"/>
                  </a:lnTo>
                  <a:lnTo>
                    <a:pt x="39" y="11"/>
                  </a:lnTo>
                  <a:lnTo>
                    <a:pt x="32" y="13"/>
                  </a:lnTo>
                  <a:lnTo>
                    <a:pt x="22" y="19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28"/>
                  </a:lnTo>
                  <a:lnTo>
                    <a:pt x="15" y="36"/>
                  </a:lnTo>
                  <a:lnTo>
                    <a:pt x="13" y="43"/>
                  </a:lnTo>
                  <a:lnTo>
                    <a:pt x="11" y="51"/>
                  </a:lnTo>
                  <a:lnTo>
                    <a:pt x="9" y="59"/>
                  </a:lnTo>
                  <a:lnTo>
                    <a:pt x="7" y="68"/>
                  </a:lnTo>
                  <a:lnTo>
                    <a:pt x="7" y="78"/>
                  </a:lnTo>
                  <a:lnTo>
                    <a:pt x="5" y="87"/>
                  </a:lnTo>
                  <a:lnTo>
                    <a:pt x="3" y="97"/>
                  </a:lnTo>
                  <a:lnTo>
                    <a:pt x="1" y="104"/>
                  </a:lnTo>
                  <a:lnTo>
                    <a:pt x="1" y="112"/>
                  </a:lnTo>
                  <a:lnTo>
                    <a:pt x="0" y="118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3" y="127"/>
                  </a:lnTo>
                  <a:lnTo>
                    <a:pt x="9" y="127"/>
                  </a:lnTo>
                  <a:lnTo>
                    <a:pt x="19" y="129"/>
                  </a:lnTo>
                  <a:lnTo>
                    <a:pt x="32" y="133"/>
                  </a:lnTo>
                  <a:lnTo>
                    <a:pt x="39" y="142"/>
                  </a:lnTo>
                  <a:lnTo>
                    <a:pt x="41" y="152"/>
                  </a:lnTo>
                  <a:lnTo>
                    <a:pt x="43" y="161"/>
                  </a:lnTo>
                  <a:lnTo>
                    <a:pt x="43" y="169"/>
                  </a:lnTo>
                  <a:lnTo>
                    <a:pt x="41" y="177"/>
                  </a:lnTo>
                  <a:lnTo>
                    <a:pt x="34" y="182"/>
                  </a:lnTo>
                  <a:lnTo>
                    <a:pt x="28" y="190"/>
                  </a:lnTo>
                  <a:lnTo>
                    <a:pt x="24" y="196"/>
                  </a:lnTo>
                  <a:lnTo>
                    <a:pt x="24" y="201"/>
                  </a:lnTo>
                  <a:lnTo>
                    <a:pt x="32" y="207"/>
                  </a:lnTo>
                  <a:lnTo>
                    <a:pt x="41" y="217"/>
                  </a:lnTo>
                  <a:lnTo>
                    <a:pt x="51" y="226"/>
                  </a:lnTo>
                  <a:lnTo>
                    <a:pt x="55" y="230"/>
                  </a:lnTo>
                  <a:lnTo>
                    <a:pt x="62" y="222"/>
                  </a:lnTo>
                  <a:lnTo>
                    <a:pt x="62" y="2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975"/>
            <p:cNvSpPr>
              <a:spLocks/>
            </p:cNvSpPr>
            <p:nvPr/>
          </p:nvSpPr>
          <p:spPr bwMode="auto">
            <a:xfrm>
              <a:off x="1796525" y="4602163"/>
              <a:ext cx="47625" cy="71438"/>
            </a:xfrm>
            <a:custGeom>
              <a:avLst/>
              <a:gdLst/>
              <a:ahLst/>
              <a:cxnLst>
                <a:cxn ang="0">
                  <a:pos x="38" y="7"/>
                </a:cxn>
                <a:cxn ang="0">
                  <a:pos x="36" y="7"/>
                </a:cxn>
                <a:cxn ang="0">
                  <a:pos x="32" y="9"/>
                </a:cxn>
                <a:cxn ang="0">
                  <a:pos x="27" y="13"/>
                </a:cxn>
                <a:cxn ang="0">
                  <a:pos x="21" y="19"/>
                </a:cxn>
                <a:cxn ang="0">
                  <a:pos x="15" y="24"/>
                </a:cxn>
                <a:cxn ang="0">
                  <a:pos x="12" y="32"/>
                </a:cxn>
                <a:cxn ang="0">
                  <a:pos x="10" y="41"/>
                </a:cxn>
                <a:cxn ang="0">
                  <a:pos x="12" y="53"/>
                </a:cxn>
                <a:cxn ang="0">
                  <a:pos x="15" y="62"/>
                </a:cxn>
                <a:cxn ang="0">
                  <a:pos x="19" y="68"/>
                </a:cxn>
                <a:cxn ang="0">
                  <a:pos x="23" y="74"/>
                </a:cxn>
                <a:cxn ang="0">
                  <a:pos x="31" y="79"/>
                </a:cxn>
                <a:cxn ang="0">
                  <a:pos x="36" y="79"/>
                </a:cxn>
                <a:cxn ang="0">
                  <a:pos x="44" y="79"/>
                </a:cxn>
                <a:cxn ang="0">
                  <a:pos x="51" y="78"/>
                </a:cxn>
                <a:cxn ang="0">
                  <a:pos x="61" y="76"/>
                </a:cxn>
                <a:cxn ang="0">
                  <a:pos x="61" y="87"/>
                </a:cxn>
                <a:cxn ang="0">
                  <a:pos x="59" y="87"/>
                </a:cxn>
                <a:cxn ang="0">
                  <a:pos x="53" y="89"/>
                </a:cxn>
                <a:cxn ang="0">
                  <a:pos x="44" y="89"/>
                </a:cxn>
                <a:cxn ang="0">
                  <a:pos x="34" y="89"/>
                </a:cxn>
                <a:cxn ang="0">
                  <a:pos x="25" y="85"/>
                </a:cxn>
                <a:cxn ang="0">
                  <a:pos x="15" y="81"/>
                </a:cxn>
                <a:cxn ang="0">
                  <a:pos x="10" y="78"/>
                </a:cxn>
                <a:cxn ang="0">
                  <a:pos x="8" y="72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0" y="49"/>
                </a:cxn>
                <a:cxn ang="0">
                  <a:pos x="0" y="43"/>
                </a:cxn>
                <a:cxn ang="0">
                  <a:pos x="0" y="36"/>
                </a:cxn>
                <a:cxn ang="0">
                  <a:pos x="2" y="30"/>
                </a:cxn>
                <a:cxn ang="0">
                  <a:pos x="8" y="21"/>
                </a:cxn>
                <a:cxn ang="0">
                  <a:pos x="15" y="13"/>
                </a:cxn>
                <a:cxn ang="0">
                  <a:pos x="21" y="5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8" y="7"/>
                </a:cxn>
              </a:cxnLst>
              <a:rect l="0" t="0" r="r" b="b"/>
              <a:pathLst>
                <a:path w="61" h="89">
                  <a:moveTo>
                    <a:pt x="38" y="7"/>
                  </a:moveTo>
                  <a:lnTo>
                    <a:pt x="36" y="7"/>
                  </a:lnTo>
                  <a:lnTo>
                    <a:pt x="32" y="9"/>
                  </a:lnTo>
                  <a:lnTo>
                    <a:pt x="27" y="13"/>
                  </a:lnTo>
                  <a:lnTo>
                    <a:pt x="21" y="19"/>
                  </a:lnTo>
                  <a:lnTo>
                    <a:pt x="15" y="24"/>
                  </a:lnTo>
                  <a:lnTo>
                    <a:pt x="12" y="32"/>
                  </a:lnTo>
                  <a:lnTo>
                    <a:pt x="10" y="41"/>
                  </a:lnTo>
                  <a:lnTo>
                    <a:pt x="12" y="53"/>
                  </a:lnTo>
                  <a:lnTo>
                    <a:pt x="15" y="62"/>
                  </a:lnTo>
                  <a:lnTo>
                    <a:pt x="19" y="68"/>
                  </a:lnTo>
                  <a:lnTo>
                    <a:pt x="23" y="74"/>
                  </a:lnTo>
                  <a:lnTo>
                    <a:pt x="31" y="79"/>
                  </a:lnTo>
                  <a:lnTo>
                    <a:pt x="36" y="79"/>
                  </a:lnTo>
                  <a:lnTo>
                    <a:pt x="44" y="79"/>
                  </a:lnTo>
                  <a:lnTo>
                    <a:pt x="51" y="78"/>
                  </a:lnTo>
                  <a:lnTo>
                    <a:pt x="61" y="76"/>
                  </a:lnTo>
                  <a:lnTo>
                    <a:pt x="61" y="87"/>
                  </a:lnTo>
                  <a:lnTo>
                    <a:pt x="59" y="87"/>
                  </a:lnTo>
                  <a:lnTo>
                    <a:pt x="53" y="89"/>
                  </a:lnTo>
                  <a:lnTo>
                    <a:pt x="44" y="89"/>
                  </a:lnTo>
                  <a:lnTo>
                    <a:pt x="34" y="89"/>
                  </a:lnTo>
                  <a:lnTo>
                    <a:pt x="25" y="85"/>
                  </a:lnTo>
                  <a:lnTo>
                    <a:pt x="15" y="81"/>
                  </a:lnTo>
                  <a:lnTo>
                    <a:pt x="10" y="78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6"/>
                  </a:lnTo>
                  <a:lnTo>
                    <a:pt x="2" y="30"/>
                  </a:lnTo>
                  <a:lnTo>
                    <a:pt x="8" y="21"/>
                  </a:lnTo>
                  <a:lnTo>
                    <a:pt x="15" y="13"/>
                  </a:lnTo>
                  <a:lnTo>
                    <a:pt x="21" y="5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976"/>
            <p:cNvSpPr>
              <a:spLocks/>
            </p:cNvSpPr>
            <p:nvPr/>
          </p:nvSpPr>
          <p:spPr bwMode="auto">
            <a:xfrm>
              <a:off x="1858437" y="4603751"/>
              <a:ext cx="74612" cy="46038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4" y="22"/>
                </a:cxn>
                <a:cxn ang="0">
                  <a:pos x="13" y="20"/>
                </a:cxn>
                <a:cxn ang="0">
                  <a:pos x="17" y="17"/>
                </a:cxn>
                <a:cxn ang="0">
                  <a:pos x="25" y="15"/>
                </a:cxn>
                <a:cxn ang="0">
                  <a:pos x="30" y="13"/>
                </a:cxn>
                <a:cxn ang="0">
                  <a:pos x="38" y="11"/>
                </a:cxn>
                <a:cxn ang="0">
                  <a:pos x="46" y="7"/>
                </a:cxn>
                <a:cxn ang="0">
                  <a:pos x="51" y="7"/>
                </a:cxn>
                <a:cxn ang="0">
                  <a:pos x="59" y="3"/>
                </a:cxn>
                <a:cxn ang="0">
                  <a:pos x="65" y="3"/>
                </a:cxn>
                <a:cxn ang="0">
                  <a:pos x="74" y="0"/>
                </a:cxn>
                <a:cxn ang="0">
                  <a:pos x="82" y="1"/>
                </a:cxn>
                <a:cxn ang="0">
                  <a:pos x="86" y="5"/>
                </a:cxn>
                <a:cxn ang="0">
                  <a:pos x="89" y="17"/>
                </a:cxn>
                <a:cxn ang="0">
                  <a:pos x="91" y="26"/>
                </a:cxn>
                <a:cxn ang="0">
                  <a:pos x="93" y="34"/>
                </a:cxn>
                <a:cxn ang="0">
                  <a:pos x="91" y="34"/>
                </a:cxn>
                <a:cxn ang="0">
                  <a:pos x="87" y="36"/>
                </a:cxn>
                <a:cxn ang="0">
                  <a:pos x="82" y="36"/>
                </a:cxn>
                <a:cxn ang="0">
                  <a:pos x="76" y="38"/>
                </a:cxn>
                <a:cxn ang="0">
                  <a:pos x="68" y="39"/>
                </a:cxn>
                <a:cxn ang="0">
                  <a:pos x="61" y="43"/>
                </a:cxn>
                <a:cxn ang="0">
                  <a:pos x="53" y="43"/>
                </a:cxn>
                <a:cxn ang="0">
                  <a:pos x="46" y="47"/>
                </a:cxn>
                <a:cxn ang="0">
                  <a:pos x="36" y="49"/>
                </a:cxn>
                <a:cxn ang="0">
                  <a:pos x="27" y="51"/>
                </a:cxn>
                <a:cxn ang="0">
                  <a:pos x="19" y="53"/>
                </a:cxn>
                <a:cxn ang="0">
                  <a:pos x="13" y="55"/>
                </a:cxn>
                <a:cxn ang="0">
                  <a:pos x="6" y="57"/>
                </a:cxn>
                <a:cxn ang="0">
                  <a:pos x="0" y="58"/>
                </a:cxn>
                <a:cxn ang="0">
                  <a:pos x="0" y="51"/>
                </a:cxn>
                <a:cxn ang="0">
                  <a:pos x="4" y="49"/>
                </a:cxn>
                <a:cxn ang="0">
                  <a:pos x="13" y="47"/>
                </a:cxn>
                <a:cxn ang="0">
                  <a:pos x="17" y="43"/>
                </a:cxn>
                <a:cxn ang="0">
                  <a:pos x="25" y="43"/>
                </a:cxn>
                <a:cxn ang="0">
                  <a:pos x="30" y="41"/>
                </a:cxn>
                <a:cxn ang="0">
                  <a:pos x="40" y="41"/>
                </a:cxn>
                <a:cxn ang="0">
                  <a:pos x="46" y="38"/>
                </a:cxn>
                <a:cxn ang="0">
                  <a:pos x="53" y="38"/>
                </a:cxn>
                <a:cxn ang="0">
                  <a:pos x="59" y="36"/>
                </a:cxn>
                <a:cxn ang="0">
                  <a:pos x="67" y="34"/>
                </a:cxn>
                <a:cxn ang="0">
                  <a:pos x="76" y="30"/>
                </a:cxn>
                <a:cxn ang="0">
                  <a:pos x="80" y="30"/>
                </a:cxn>
                <a:cxn ang="0">
                  <a:pos x="80" y="24"/>
                </a:cxn>
                <a:cxn ang="0">
                  <a:pos x="80" y="19"/>
                </a:cxn>
                <a:cxn ang="0">
                  <a:pos x="76" y="13"/>
                </a:cxn>
                <a:cxn ang="0">
                  <a:pos x="74" y="11"/>
                </a:cxn>
                <a:cxn ang="0">
                  <a:pos x="68" y="11"/>
                </a:cxn>
                <a:cxn ang="0">
                  <a:pos x="61" y="13"/>
                </a:cxn>
                <a:cxn ang="0">
                  <a:pos x="55" y="15"/>
                </a:cxn>
                <a:cxn ang="0">
                  <a:pos x="49" y="17"/>
                </a:cxn>
                <a:cxn ang="0">
                  <a:pos x="44" y="19"/>
                </a:cxn>
                <a:cxn ang="0">
                  <a:pos x="36" y="22"/>
                </a:cxn>
                <a:cxn ang="0">
                  <a:pos x="30" y="22"/>
                </a:cxn>
                <a:cxn ang="0">
                  <a:pos x="23" y="26"/>
                </a:cxn>
                <a:cxn ang="0">
                  <a:pos x="17" y="26"/>
                </a:cxn>
                <a:cxn ang="0">
                  <a:pos x="13" y="28"/>
                </a:cxn>
                <a:cxn ang="0">
                  <a:pos x="6" y="32"/>
                </a:cxn>
                <a:cxn ang="0">
                  <a:pos x="4" y="3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93" h="58">
                  <a:moveTo>
                    <a:pt x="0" y="24"/>
                  </a:moveTo>
                  <a:lnTo>
                    <a:pt x="4" y="22"/>
                  </a:lnTo>
                  <a:lnTo>
                    <a:pt x="13" y="20"/>
                  </a:lnTo>
                  <a:lnTo>
                    <a:pt x="17" y="17"/>
                  </a:lnTo>
                  <a:lnTo>
                    <a:pt x="25" y="15"/>
                  </a:lnTo>
                  <a:lnTo>
                    <a:pt x="30" y="13"/>
                  </a:lnTo>
                  <a:lnTo>
                    <a:pt x="38" y="11"/>
                  </a:lnTo>
                  <a:lnTo>
                    <a:pt x="46" y="7"/>
                  </a:lnTo>
                  <a:lnTo>
                    <a:pt x="51" y="7"/>
                  </a:lnTo>
                  <a:lnTo>
                    <a:pt x="59" y="3"/>
                  </a:lnTo>
                  <a:lnTo>
                    <a:pt x="65" y="3"/>
                  </a:lnTo>
                  <a:lnTo>
                    <a:pt x="74" y="0"/>
                  </a:lnTo>
                  <a:lnTo>
                    <a:pt x="82" y="1"/>
                  </a:lnTo>
                  <a:lnTo>
                    <a:pt x="86" y="5"/>
                  </a:lnTo>
                  <a:lnTo>
                    <a:pt x="89" y="17"/>
                  </a:lnTo>
                  <a:lnTo>
                    <a:pt x="91" y="26"/>
                  </a:lnTo>
                  <a:lnTo>
                    <a:pt x="93" y="34"/>
                  </a:lnTo>
                  <a:lnTo>
                    <a:pt x="91" y="34"/>
                  </a:lnTo>
                  <a:lnTo>
                    <a:pt x="87" y="36"/>
                  </a:lnTo>
                  <a:lnTo>
                    <a:pt x="82" y="36"/>
                  </a:lnTo>
                  <a:lnTo>
                    <a:pt x="76" y="38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3" y="43"/>
                  </a:lnTo>
                  <a:lnTo>
                    <a:pt x="46" y="47"/>
                  </a:lnTo>
                  <a:lnTo>
                    <a:pt x="36" y="49"/>
                  </a:lnTo>
                  <a:lnTo>
                    <a:pt x="27" y="51"/>
                  </a:lnTo>
                  <a:lnTo>
                    <a:pt x="19" y="53"/>
                  </a:lnTo>
                  <a:lnTo>
                    <a:pt x="13" y="55"/>
                  </a:lnTo>
                  <a:lnTo>
                    <a:pt x="6" y="57"/>
                  </a:lnTo>
                  <a:lnTo>
                    <a:pt x="0" y="58"/>
                  </a:lnTo>
                  <a:lnTo>
                    <a:pt x="0" y="51"/>
                  </a:lnTo>
                  <a:lnTo>
                    <a:pt x="4" y="49"/>
                  </a:lnTo>
                  <a:lnTo>
                    <a:pt x="13" y="47"/>
                  </a:lnTo>
                  <a:lnTo>
                    <a:pt x="17" y="43"/>
                  </a:lnTo>
                  <a:lnTo>
                    <a:pt x="25" y="43"/>
                  </a:lnTo>
                  <a:lnTo>
                    <a:pt x="30" y="41"/>
                  </a:lnTo>
                  <a:lnTo>
                    <a:pt x="40" y="41"/>
                  </a:lnTo>
                  <a:lnTo>
                    <a:pt x="46" y="38"/>
                  </a:lnTo>
                  <a:lnTo>
                    <a:pt x="53" y="38"/>
                  </a:lnTo>
                  <a:lnTo>
                    <a:pt x="59" y="36"/>
                  </a:lnTo>
                  <a:lnTo>
                    <a:pt x="67" y="34"/>
                  </a:lnTo>
                  <a:lnTo>
                    <a:pt x="76" y="30"/>
                  </a:lnTo>
                  <a:lnTo>
                    <a:pt x="80" y="30"/>
                  </a:lnTo>
                  <a:lnTo>
                    <a:pt x="80" y="24"/>
                  </a:lnTo>
                  <a:lnTo>
                    <a:pt x="80" y="19"/>
                  </a:lnTo>
                  <a:lnTo>
                    <a:pt x="76" y="13"/>
                  </a:lnTo>
                  <a:lnTo>
                    <a:pt x="74" y="11"/>
                  </a:lnTo>
                  <a:lnTo>
                    <a:pt x="68" y="11"/>
                  </a:lnTo>
                  <a:lnTo>
                    <a:pt x="61" y="13"/>
                  </a:lnTo>
                  <a:lnTo>
                    <a:pt x="55" y="15"/>
                  </a:lnTo>
                  <a:lnTo>
                    <a:pt x="49" y="17"/>
                  </a:lnTo>
                  <a:lnTo>
                    <a:pt x="44" y="19"/>
                  </a:lnTo>
                  <a:lnTo>
                    <a:pt x="36" y="22"/>
                  </a:lnTo>
                  <a:lnTo>
                    <a:pt x="30" y="22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13" y="28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977"/>
            <p:cNvSpPr>
              <a:spLocks/>
            </p:cNvSpPr>
            <p:nvPr/>
          </p:nvSpPr>
          <p:spPr bwMode="auto">
            <a:xfrm>
              <a:off x="1906062" y="4633913"/>
              <a:ext cx="11112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39"/>
                </a:cxn>
                <a:cxn ang="0">
                  <a:pos x="13" y="38"/>
                </a:cxn>
                <a:cxn ang="0">
                  <a:pos x="11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3" h="39">
                  <a:moveTo>
                    <a:pt x="0" y="5"/>
                  </a:moveTo>
                  <a:lnTo>
                    <a:pt x="2" y="39"/>
                  </a:lnTo>
                  <a:lnTo>
                    <a:pt x="13" y="38"/>
                  </a:lnTo>
                  <a:lnTo>
                    <a:pt x="11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978"/>
            <p:cNvSpPr>
              <a:spLocks/>
            </p:cNvSpPr>
            <p:nvPr/>
          </p:nvSpPr>
          <p:spPr bwMode="auto">
            <a:xfrm>
              <a:off x="1839387" y="4579938"/>
              <a:ext cx="14287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14" y="13"/>
                </a:cxn>
                <a:cxn ang="0">
                  <a:pos x="17" y="8"/>
                </a:cxn>
                <a:cxn ang="0">
                  <a:pos x="15" y="2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3">
                  <a:moveTo>
                    <a:pt x="8" y="0"/>
                  </a:moveTo>
                  <a:lnTo>
                    <a:pt x="0" y="6"/>
                  </a:lnTo>
                  <a:lnTo>
                    <a:pt x="4" y="13"/>
                  </a:lnTo>
                  <a:lnTo>
                    <a:pt x="14" y="13"/>
                  </a:lnTo>
                  <a:lnTo>
                    <a:pt x="17" y="8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979"/>
            <p:cNvSpPr>
              <a:spLocks/>
            </p:cNvSpPr>
            <p:nvPr/>
          </p:nvSpPr>
          <p:spPr bwMode="auto">
            <a:xfrm>
              <a:off x="1844150" y="4560888"/>
              <a:ext cx="12700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9" y="12"/>
                </a:cxn>
                <a:cxn ang="0">
                  <a:pos x="15" y="6"/>
                </a:cxn>
                <a:cxn ang="0">
                  <a:pos x="13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5" h="12">
                  <a:moveTo>
                    <a:pt x="6" y="0"/>
                  </a:moveTo>
                  <a:lnTo>
                    <a:pt x="0" y="6"/>
                  </a:lnTo>
                  <a:lnTo>
                    <a:pt x="2" y="12"/>
                  </a:lnTo>
                  <a:lnTo>
                    <a:pt x="9" y="12"/>
                  </a:lnTo>
                  <a:lnTo>
                    <a:pt x="15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980"/>
            <p:cNvSpPr>
              <a:spLocks/>
            </p:cNvSpPr>
            <p:nvPr/>
          </p:nvSpPr>
          <p:spPr bwMode="auto">
            <a:xfrm>
              <a:off x="1847325" y="4538663"/>
              <a:ext cx="11112" cy="111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2" y="13"/>
                </a:cxn>
                <a:cxn ang="0">
                  <a:pos x="9" y="13"/>
                </a:cxn>
                <a:cxn ang="0">
                  <a:pos x="15" y="9"/>
                </a:cxn>
                <a:cxn ang="0">
                  <a:pos x="11" y="4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5" h="13">
                  <a:moveTo>
                    <a:pt x="5" y="0"/>
                  </a:moveTo>
                  <a:lnTo>
                    <a:pt x="0" y="5"/>
                  </a:lnTo>
                  <a:lnTo>
                    <a:pt x="2" y="13"/>
                  </a:lnTo>
                  <a:lnTo>
                    <a:pt x="9" y="13"/>
                  </a:lnTo>
                  <a:lnTo>
                    <a:pt x="15" y="9"/>
                  </a:lnTo>
                  <a:lnTo>
                    <a:pt x="11" y="4"/>
                  </a:lnTo>
                  <a:lnTo>
                    <a:pt x="9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981"/>
            <p:cNvSpPr>
              <a:spLocks/>
            </p:cNvSpPr>
            <p:nvPr/>
          </p:nvSpPr>
          <p:spPr bwMode="auto">
            <a:xfrm>
              <a:off x="1855262" y="4594226"/>
              <a:ext cx="11112" cy="111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2" y="13"/>
                </a:cxn>
                <a:cxn ang="0">
                  <a:pos x="10" y="13"/>
                </a:cxn>
                <a:cxn ang="0">
                  <a:pos x="16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6" h="13">
                  <a:moveTo>
                    <a:pt x="6" y="0"/>
                  </a:moveTo>
                  <a:lnTo>
                    <a:pt x="0" y="6"/>
                  </a:lnTo>
                  <a:lnTo>
                    <a:pt x="2" y="13"/>
                  </a:lnTo>
                  <a:lnTo>
                    <a:pt x="10" y="13"/>
                  </a:lnTo>
                  <a:lnTo>
                    <a:pt x="16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982"/>
            <p:cNvSpPr>
              <a:spLocks/>
            </p:cNvSpPr>
            <p:nvPr/>
          </p:nvSpPr>
          <p:spPr bwMode="auto">
            <a:xfrm>
              <a:off x="1856850" y="4573588"/>
              <a:ext cx="12700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2" y="14"/>
                </a:cxn>
                <a:cxn ang="0">
                  <a:pos x="17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7" h="14">
                  <a:moveTo>
                    <a:pt x="8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2" y="14"/>
                  </a:lnTo>
                  <a:lnTo>
                    <a:pt x="17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984"/>
            <p:cNvSpPr>
              <a:spLocks/>
            </p:cNvSpPr>
            <p:nvPr/>
          </p:nvSpPr>
          <p:spPr bwMode="auto">
            <a:xfrm>
              <a:off x="1860025" y="4552950"/>
              <a:ext cx="11112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"/>
                </a:cxn>
                <a:cxn ang="0">
                  <a:pos x="4" y="9"/>
                </a:cxn>
                <a:cxn ang="0">
                  <a:pos x="11" y="11"/>
                </a:cxn>
                <a:cxn ang="0">
                  <a:pos x="13" y="5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3" y="5"/>
                  </a:lnTo>
                  <a:lnTo>
                    <a:pt x="11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985"/>
            <p:cNvSpPr>
              <a:spLocks/>
            </p:cNvSpPr>
            <p:nvPr/>
          </p:nvSpPr>
          <p:spPr bwMode="auto">
            <a:xfrm>
              <a:off x="1863200" y="4530725"/>
              <a:ext cx="12700" cy="111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11" y="14"/>
                </a:cxn>
                <a:cxn ang="0">
                  <a:pos x="15" y="8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lnTo>
                    <a:pt x="0" y="6"/>
                  </a:lnTo>
                  <a:lnTo>
                    <a:pt x="4" y="14"/>
                  </a:lnTo>
                  <a:lnTo>
                    <a:pt x="11" y="14"/>
                  </a:lnTo>
                  <a:lnTo>
                    <a:pt x="15" y="8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8E8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986"/>
            <p:cNvSpPr>
              <a:spLocks/>
            </p:cNvSpPr>
            <p:nvPr/>
          </p:nvSpPr>
          <p:spPr bwMode="auto">
            <a:xfrm>
              <a:off x="1888600" y="4738688"/>
              <a:ext cx="31750" cy="5032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633"/>
                </a:cxn>
                <a:cxn ang="0">
                  <a:pos x="40" y="633"/>
                </a:cxn>
                <a:cxn ang="0">
                  <a:pos x="19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633">
                  <a:moveTo>
                    <a:pt x="0" y="0"/>
                  </a:moveTo>
                  <a:lnTo>
                    <a:pt x="23" y="633"/>
                  </a:lnTo>
                  <a:lnTo>
                    <a:pt x="40" y="633"/>
                  </a:lnTo>
                  <a:lnTo>
                    <a:pt x="19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987"/>
            <p:cNvSpPr>
              <a:spLocks/>
            </p:cNvSpPr>
            <p:nvPr/>
          </p:nvSpPr>
          <p:spPr bwMode="auto">
            <a:xfrm>
              <a:off x="1906063" y="5270500"/>
              <a:ext cx="38100" cy="8858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4" y="1115"/>
                </a:cxn>
                <a:cxn ang="0">
                  <a:pos x="47" y="1116"/>
                </a:cxn>
                <a:cxn ang="0">
                  <a:pos x="19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47" h="1116">
                  <a:moveTo>
                    <a:pt x="0" y="10"/>
                  </a:moveTo>
                  <a:lnTo>
                    <a:pt x="34" y="1115"/>
                  </a:lnTo>
                  <a:lnTo>
                    <a:pt x="47" y="1116"/>
                  </a:lnTo>
                  <a:lnTo>
                    <a:pt x="19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988"/>
            <p:cNvSpPr>
              <a:spLocks/>
            </p:cNvSpPr>
            <p:nvPr/>
          </p:nvSpPr>
          <p:spPr bwMode="auto">
            <a:xfrm>
              <a:off x="1469500" y="5629275"/>
              <a:ext cx="266700" cy="561975"/>
            </a:xfrm>
            <a:custGeom>
              <a:avLst/>
              <a:gdLst/>
              <a:ahLst/>
              <a:cxnLst>
                <a:cxn ang="0">
                  <a:pos x="23" y="28"/>
                </a:cxn>
                <a:cxn ang="0">
                  <a:pos x="54" y="104"/>
                </a:cxn>
                <a:cxn ang="0">
                  <a:pos x="88" y="201"/>
                </a:cxn>
                <a:cxn ang="0">
                  <a:pos x="114" y="289"/>
                </a:cxn>
                <a:cxn ang="0">
                  <a:pos x="130" y="355"/>
                </a:cxn>
                <a:cxn ang="0">
                  <a:pos x="147" y="430"/>
                </a:cxn>
                <a:cxn ang="0">
                  <a:pos x="164" y="496"/>
                </a:cxn>
                <a:cxn ang="0">
                  <a:pos x="173" y="532"/>
                </a:cxn>
                <a:cxn ang="0">
                  <a:pos x="183" y="551"/>
                </a:cxn>
                <a:cxn ang="0">
                  <a:pos x="215" y="587"/>
                </a:cxn>
                <a:cxn ang="0">
                  <a:pos x="253" y="597"/>
                </a:cxn>
                <a:cxn ang="0">
                  <a:pos x="274" y="589"/>
                </a:cxn>
                <a:cxn ang="0">
                  <a:pos x="255" y="561"/>
                </a:cxn>
                <a:cxn ang="0">
                  <a:pos x="229" y="515"/>
                </a:cxn>
                <a:cxn ang="0">
                  <a:pos x="202" y="469"/>
                </a:cxn>
                <a:cxn ang="0">
                  <a:pos x="192" y="447"/>
                </a:cxn>
                <a:cxn ang="0">
                  <a:pos x="185" y="403"/>
                </a:cxn>
                <a:cxn ang="0">
                  <a:pos x="175" y="333"/>
                </a:cxn>
                <a:cxn ang="0">
                  <a:pos x="166" y="262"/>
                </a:cxn>
                <a:cxn ang="0">
                  <a:pos x="164" y="218"/>
                </a:cxn>
                <a:cxn ang="0">
                  <a:pos x="160" y="161"/>
                </a:cxn>
                <a:cxn ang="0">
                  <a:pos x="156" y="93"/>
                </a:cxn>
                <a:cxn ang="0">
                  <a:pos x="153" y="38"/>
                </a:cxn>
                <a:cxn ang="0">
                  <a:pos x="173" y="0"/>
                </a:cxn>
                <a:cxn ang="0">
                  <a:pos x="173" y="53"/>
                </a:cxn>
                <a:cxn ang="0">
                  <a:pos x="177" y="182"/>
                </a:cxn>
                <a:cxn ang="0">
                  <a:pos x="189" y="331"/>
                </a:cxn>
                <a:cxn ang="0">
                  <a:pos x="210" y="445"/>
                </a:cxn>
                <a:cxn ang="0">
                  <a:pos x="225" y="477"/>
                </a:cxn>
                <a:cxn ang="0">
                  <a:pos x="253" y="530"/>
                </a:cxn>
                <a:cxn ang="0">
                  <a:pos x="276" y="576"/>
                </a:cxn>
                <a:cxn ang="0">
                  <a:pos x="289" y="597"/>
                </a:cxn>
                <a:cxn ang="0">
                  <a:pos x="305" y="625"/>
                </a:cxn>
                <a:cxn ang="0">
                  <a:pos x="322" y="665"/>
                </a:cxn>
                <a:cxn ang="0">
                  <a:pos x="335" y="696"/>
                </a:cxn>
                <a:cxn ang="0">
                  <a:pos x="324" y="707"/>
                </a:cxn>
                <a:cxn ang="0">
                  <a:pos x="289" y="705"/>
                </a:cxn>
                <a:cxn ang="0">
                  <a:pos x="263" y="700"/>
                </a:cxn>
                <a:cxn ang="0">
                  <a:pos x="248" y="677"/>
                </a:cxn>
                <a:cxn ang="0">
                  <a:pos x="229" y="642"/>
                </a:cxn>
                <a:cxn ang="0">
                  <a:pos x="208" y="606"/>
                </a:cxn>
                <a:cxn ang="0">
                  <a:pos x="198" y="587"/>
                </a:cxn>
                <a:cxn ang="0">
                  <a:pos x="185" y="582"/>
                </a:cxn>
                <a:cxn ang="0">
                  <a:pos x="185" y="618"/>
                </a:cxn>
                <a:cxn ang="0">
                  <a:pos x="187" y="656"/>
                </a:cxn>
                <a:cxn ang="0">
                  <a:pos x="185" y="679"/>
                </a:cxn>
                <a:cxn ang="0">
                  <a:pos x="164" y="662"/>
                </a:cxn>
                <a:cxn ang="0">
                  <a:pos x="162" y="637"/>
                </a:cxn>
                <a:cxn ang="0">
                  <a:pos x="166" y="606"/>
                </a:cxn>
                <a:cxn ang="0">
                  <a:pos x="168" y="574"/>
                </a:cxn>
                <a:cxn ang="0">
                  <a:pos x="170" y="553"/>
                </a:cxn>
                <a:cxn ang="0">
                  <a:pos x="160" y="523"/>
                </a:cxn>
                <a:cxn ang="0">
                  <a:pos x="151" y="502"/>
                </a:cxn>
                <a:cxn ang="0">
                  <a:pos x="135" y="428"/>
                </a:cxn>
                <a:cxn ang="0">
                  <a:pos x="111" y="323"/>
                </a:cxn>
                <a:cxn ang="0">
                  <a:pos x="84" y="228"/>
                </a:cxn>
                <a:cxn ang="0">
                  <a:pos x="63" y="171"/>
                </a:cxn>
                <a:cxn ang="0">
                  <a:pos x="38" y="112"/>
                </a:cxn>
                <a:cxn ang="0">
                  <a:pos x="16" y="57"/>
                </a:cxn>
                <a:cxn ang="0">
                  <a:pos x="2" y="21"/>
                </a:cxn>
              </a:cxnLst>
              <a:rect l="0" t="0" r="r" b="b"/>
              <a:pathLst>
                <a:path w="337" h="707">
                  <a:moveTo>
                    <a:pt x="18" y="11"/>
                  </a:moveTo>
                  <a:lnTo>
                    <a:pt x="18" y="11"/>
                  </a:lnTo>
                  <a:lnTo>
                    <a:pt x="19" y="19"/>
                  </a:lnTo>
                  <a:lnTo>
                    <a:pt x="23" y="28"/>
                  </a:lnTo>
                  <a:lnTo>
                    <a:pt x="31" y="43"/>
                  </a:lnTo>
                  <a:lnTo>
                    <a:pt x="37" y="61"/>
                  </a:lnTo>
                  <a:lnTo>
                    <a:pt x="44" y="81"/>
                  </a:lnTo>
                  <a:lnTo>
                    <a:pt x="54" y="104"/>
                  </a:lnTo>
                  <a:lnTo>
                    <a:pt x="63" y="129"/>
                  </a:lnTo>
                  <a:lnTo>
                    <a:pt x="73" y="152"/>
                  </a:lnTo>
                  <a:lnTo>
                    <a:pt x="80" y="177"/>
                  </a:lnTo>
                  <a:lnTo>
                    <a:pt x="88" y="201"/>
                  </a:lnTo>
                  <a:lnTo>
                    <a:pt x="97" y="226"/>
                  </a:lnTo>
                  <a:lnTo>
                    <a:pt x="103" y="249"/>
                  </a:lnTo>
                  <a:lnTo>
                    <a:pt x="111" y="270"/>
                  </a:lnTo>
                  <a:lnTo>
                    <a:pt x="114" y="289"/>
                  </a:lnTo>
                  <a:lnTo>
                    <a:pt x="120" y="306"/>
                  </a:lnTo>
                  <a:lnTo>
                    <a:pt x="122" y="321"/>
                  </a:lnTo>
                  <a:lnTo>
                    <a:pt x="126" y="336"/>
                  </a:lnTo>
                  <a:lnTo>
                    <a:pt x="130" y="355"/>
                  </a:lnTo>
                  <a:lnTo>
                    <a:pt x="133" y="372"/>
                  </a:lnTo>
                  <a:lnTo>
                    <a:pt x="137" y="391"/>
                  </a:lnTo>
                  <a:lnTo>
                    <a:pt x="143" y="410"/>
                  </a:lnTo>
                  <a:lnTo>
                    <a:pt x="147" y="430"/>
                  </a:lnTo>
                  <a:lnTo>
                    <a:pt x="153" y="449"/>
                  </a:lnTo>
                  <a:lnTo>
                    <a:pt x="156" y="466"/>
                  </a:lnTo>
                  <a:lnTo>
                    <a:pt x="160" y="481"/>
                  </a:lnTo>
                  <a:lnTo>
                    <a:pt x="164" y="496"/>
                  </a:lnTo>
                  <a:lnTo>
                    <a:pt x="168" y="509"/>
                  </a:lnTo>
                  <a:lnTo>
                    <a:pt x="170" y="519"/>
                  </a:lnTo>
                  <a:lnTo>
                    <a:pt x="173" y="526"/>
                  </a:lnTo>
                  <a:lnTo>
                    <a:pt x="173" y="532"/>
                  </a:lnTo>
                  <a:lnTo>
                    <a:pt x="175" y="536"/>
                  </a:lnTo>
                  <a:lnTo>
                    <a:pt x="175" y="536"/>
                  </a:lnTo>
                  <a:lnTo>
                    <a:pt x="179" y="542"/>
                  </a:lnTo>
                  <a:lnTo>
                    <a:pt x="183" y="551"/>
                  </a:lnTo>
                  <a:lnTo>
                    <a:pt x="191" y="561"/>
                  </a:lnTo>
                  <a:lnTo>
                    <a:pt x="198" y="570"/>
                  </a:lnTo>
                  <a:lnTo>
                    <a:pt x="206" y="582"/>
                  </a:lnTo>
                  <a:lnTo>
                    <a:pt x="215" y="587"/>
                  </a:lnTo>
                  <a:lnTo>
                    <a:pt x="227" y="595"/>
                  </a:lnTo>
                  <a:lnTo>
                    <a:pt x="236" y="595"/>
                  </a:lnTo>
                  <a:lnTo>
                    <a:pt x="246" y="597"/>
                  </a:lnTo>
                  <a:lnTo>
                    <a:pt x="253" y="597"/>
                  </a:lnTo>
                  <a:lnTo>
                    <a:pt x="261" y="597"/>
                  </a:lnTo>
                  <a:lnTo>
                    <a:pt x="270" y="593"/>
                  </a:lnTo>
                  <a:lnTo>
                    <a:pt x="276" y="591"/>
                  </a:lnTo>
                  <a:lnTo>
                    <a:pt x="274" y="589"/>
                  </a:lnTo>
                  <a:lnTo>
                    <a:pt x="270" y="585"/>
                  </a:lnTo>
                  <a:lnTo>
                    <a:pt x="267" y="580"/>
                  </a:lnTo>
                  <a:lnTo>
                    <a:pt x="263" y="572"/>
                  </a:lnTo>
                  <a:lnTo>
                    <a:pt x="255" y="561"/>
                  </a:lnTo>
                  <a:lnTo>
                    <a:pt x="249" y="551"/>
                  </a:lnTo>
                  <a:lnTo>
                    <a:pt x="244" y="540"/>
                  </a:lnTo>
                  <a:lnTo>
                    <a:pt x="236" y="526"/>
                  </a:lnTo>
                  <a:lnTo>
                    <a:pt x="229" y="515"/>
                  </a:lnTo>
                  <a:lnTo>
                    <a:pt x="221" y="502"/>
                  </a:lnTo>
                  <a:lnTo>
                    <a:pt x="213" y="490"/>
                  </a:lnTo>
                  <a:lnTo>
                    <a:pt x="208" y="479"/>
                  </a:lnTo>
                  <a:lnTo>
                    <a:pt x="202" y="469"/>
                  </a:lnTo>
                  <a:lnTo>
                    <a:pt x="198" y="462"/>
                  </a:lnTo>
                  <a:lnTo>
                    <a:pt x="194" y="456"/>
                  </a:lnTo>
                  <a:lnTo>
                    <a:pt x="194" y="452"/>
                  </a:lnTo>
                  <a:lnTo>
                    <a:pt x="192" y="447"/>
                  </a:lnTo>
                  <a:lnTo>
                    <a:pt x="191" y="441"/>
                  </a:lnTo>
                  <a:lnTo>
                    <a:pt x="189" y="430"/>
                  </a:lnTo>
                  <a:lnTo>
                    <a:pt x="189" y="418"/>
                  </a:lnTo>
                  <a:lnTo>
                    <a:pt x="185" y="403"/>
                  </a:lnTo>
                  <a:lnTo>
                    <a:pt x="183" y="386"/>
                  </a:lnTo>
                  <a:lnTo>
                    <a:pt x="181" y="369"/>
                  </a:lnTo>
                  <a:lnTo>
                    <a:pt x="179" y="352"/>
                  </a:lnTo>
                  <a:lnTo>
                    <a:pt x="175" y="333"/>
                  </a:lnTo>
                  <a:lnTo>
                    <a:pt x="173" y="313"/>
                  </a:lnTo>
                  <a:lnTo>
                    <a:pt x="170" y="296"/>
                  </a:lnTo>
                  <a:lnTo>
                    <a:pt x="168" y="279"/>
                  </a:lnTo>
                  <a:lnTo>
                    <a:pt x="166" y="262"/>
                  </a:lnTo>
                  <a:lnTo>
                    <a:pt x="164" y="249"/>
                  </a:lnTo>
                  <a:lnTo>
                    <a:pt x="164" y="237"/>
                  </a:lnTo>
                  <a:lnTo>
                    <a:pt x="164" y="228"/>
                  </a:lnTo>
                  <a:lnTo>
                    <a:pt x="164" y="218"/>
                  </a:lnTo>
                  <a:lnTo>
                    <a:pt x="162" y="207"/>
                  </a:lnTo>
                  <a:lnTo>
                    <a:pt x="160" y="192"/>
                  </a:lnTo>
                  <a:lnTo>
                    <a:pt x="160" y="178"/>
                  </a:lnTo>
                  <a:lnTo>
                    <a:pt x="160" y="161"/>
                  </a:lnTo>
                  <a:lnTo>
                    <a:pt x="158" y="144"/>
                  </a:lnTo>
                  <a:lnTo>
                    <a:pt x="158" y="127"/>
                  </a:lnTo>
                  <a:lnTo>
                    <a:pt x="158" y="112"/>
                  </a:lnTo>
                  <a:lnTo>
                    <a:pt x="156" y="93"/>
                  </a:lnTo>
                  <a:lnTo>
                    <a:pt x="154" y="78"/>
                  </a:lnTo>
                  <a:lnTo>
                    <a:pt x="154" y="62"/>
                  </a:lnTo>
                  <a:lnTo>
                    <a:pt x="154" y="51"/>
                  </a:lnTo>
                  <a:lnTo>
                    <a:pt x="153" y="38"/>
                  </a:lnTo>
                  <a:lnTo>
                    <a:pt x="153" y="32"/>
                  </a:lnTo>
                  <a:lnTo>
                    <a:pt x="153" y="26"/>
                  </a:lnTo>
                  <a:lnTo>
                    <a:pt x="153" y="26"/>
                  </a:lnTo>
                  <a:lnTo>
                    <a:pt x="173" y="0"/>
                  </a:lnTo>
                  <a:lnTo>
                    <a:pt x="173" y="4"/>
                  </a:lnTo>
                  <a:lnTo>
                    <a:pt x="173" y="13"/>
                  </a:lnTo>
                  <a:lnTo>
                    <a:pt x="173" y="30"/>
                  </a:lnTo>
                  <a:lnTo>
                    <a:pt x="173" y="53"/>
                  </a:lnTo>
                  <a:lnTo>
                    <a:pt x="173" y="81"/>
                  </a:lnTo>
                  <a:lnTo>
                    <a:pt x="173" y="112"/>
                  </a:lnTo>
                  <a:lnTo>
                    <a:pt x="175" y="146"/>
                  </a:lnTo>
                  <a:lnTo>
                    <a:pt x="177" y="182"/>
                  </a:lnTo>
                  <a:lnTo>
                    <a:pt x="179" y="220"/>
                  </a:lnTo>
                  <a:lnTo>
                    <a:pt x="181" y="256"/>
                  </a:lnTo>
                  <a:lnTo>
                    <a:pt x="185" y="294"/>
                  </a:lnTo>
                  <a:lnTo>
                    <a:pt x="189" y="331"/>
                  </a:lnTo>
                  <a:lnTo>
                    <a:pt x="191" y="365"/>
                  </a:lnTo>
                  <a:lnTo>
                    <a:pt x="198" y="395"/>
                  </a:lnTo>
                  <a:lnTo>
                    <a:pt x="204" y="422"/>
                  </a:lnTo>
                  <a:lnTo>
                    <a:pt x="210" y="445"/>
                  </a:lnTo>
                  <a:lnTo>
                    <a:pt x="213" y="450"/>
                  </a:lnTo>
                  <a:lnTo>
                    <a:pt x="215" y="456"/>
                  </a:lnTo>
                  <a:lnTo>
                    <a:pt x="221" y="466"/>
                  </a:lnTo>
                  <a:lnTo>
                    <a:pt x="225" y="477"/>
                  </a:lnTo>
                  <a:lnTo>
                    <a:pt x="232" y="490"/>
                  </a:lnTo>
                  <a:lnTo>
                    <a:pt x="240" y="502"/>
                  </a:lnTo>
                  <a:lnTo>
                    <a:pt x="246" y="517"/>
                  </a:lnTo>
                  <a:lnTo>
                    <a:pt x="253" y="530"/>
                  </a:lnTo>
                  <a:lnTo>
                    <a:pt x="259" y="542"/>
                  </a:lnTo>
                  <a:lnTo>
                    <a:pt x="265" y="555"/>
                  </a:lnTo>
                  <a:lnTo>
                    <a:pt x="270" y="566"/>
                  </a:lnTo>
                  <a:lnTo>
                    <a:pt x="276" y="576"/>
                  </a:lnTo>
                  <a:lnTo>
                    <a:pt x="280" y="584"/>
                  </a:lnTo>
                  <a:lnTo>
                    <a:pt x="284" y="587"/>
                  </a:lnTo>
                  <a:lnTo>
                    <a:pt x="286" y="591"/>
                  </a:lnTo>
                  <a:lnTo>
                    <a:pt x="289" y="597"/>
                  </a:lnTo>
                  <a:lnTo>
                    <a:pt x="291" y="601"/>
                  </a:lnTo>
                  <a:lnTo>
                    <a:pt x="295" y="608"/>
                  </a:lnTo>
                  <a:lnTo>
                    <a:pt x="299" y="616"/>
                  </a:lnTo>
                  <a:lnTo>
                    <a:pt x="305" y="625"/>
                  </a:lnTo>
                  <a:lnTo>
                    <a:pt x="308" y="635"/>
                  </a:lnTo>
                  <a:lnTo>
                    <a:pt x="314" y="646"/>
                  </a:lnTo>
                  <a:lnTo>
                    <a:pt x="318" y="656"/>
                  </a:lnTo>
                  <a:lnTo>
                    <a:pt x="322" y="665"/>
                  </a:lnTo>
                  <a:lnTo>
                    <a:pt x="326" y="675"/>
                  </a:lnTo>
                  <a:lnTo>
                    <a:pt x="331" y="682"/>
                  </a:lnTo>
                  <a:lnTo>
                    <a:pt x="333" y="690"/>
                  </a:lnTo>
                  <a:lnTo>
                    <a:pt x="335" y="696"/>
                  </a:lnTo>
                  <a:lnTo>
                    <a:pt x="335" y="701"/>
                  </a:lnTo>
                  <a:lnTo>
                    <a:pt x="337" y="705"/>
                  </a:lnTo>
                  <a:lnTo>
                    <a:pt x="331" y="705"/>
                  </a:lnTo>
                  <a:lnTo>
                    <a:pt x="324" y="707"/>
                  </a:lnTo>
                  <a:lnTo>
                    <a:pt x="312" y="707"/>
                  </a:lnTo>
                  <a:lnTo>
                    <a:pt x="301" y="707"/>
                  </a:lnTo>
                  <a:lnTo>
                    <a:pt x="295" y="705"/>
                  </a:lnTo>
                  <a:lnTo>
                    <a:pt x="289" y="705"/>
                  </a:lnTo>
                  <a:lnTo>
                    <a:pt x="282" y="703"/>
                  </a:lnTo>
                  <a:lnTo>
                    <a:pt x="276" y="703"/>
                  </a:lnTo>
                  <a:lnTo>
                    <a:pt x="269" y="701"/>
                  </a:lnTo>
                  <a:lnTo>
                    <a:pt x="263" y="700"/>
                  </a:lnTo>
                  <a:lnTo>
                    <a:pt x="259" y="696"/>
                  </a:lnTo>
                  <a:lnTo>
                    <a:pt x="255" y="690"/>
                  </a:lnTo>
                  <a:lnTo>
                    <a:pt x="251" y="682"/>
                  </a:lnTo>
                  <a:lnTo>
                    <a:pt x="248" y="677"/>
                  </a:lnTo>
                  <a:lnTo>
                    <a:pt x="242" y="669"/>
                  </a:lnTo>
                  <a:lnTo>
                    <a:pt x="236" y="662"/>
                  </a:lnTo>
                  <a:lnTo>
                    <a:pt x="232" y="652"/>
                  </a:lnTo>
                  <a:lnTo>
                    <a:pt x="229" y="642"/>
                  </a:lnTo>
                  <a:lnTo>
                    <a:pt x="221" y="631"/>
                  </a:lnTo>
                  <a:lnTo>
                    <a:pt x="217" y="622"/>
                  </a:lnTo>
                  <a:lnTo>
                    <a:pt x="211" y="612"/>
                  </a:lnTo>
                  <a:lnTo>
                    <a:pt x="208" y="606"/>
                  </a:lnTo>
                  <a:lnTo>
                    <a:pt x="204" y="599"/>
                  </a:lnTo>
                  <a:lnTo>
                    <a:pt x="200" y="593"/>
                  </a:lnTo>
                  <a:lnTo>
                    <a:pt x="198" y="589"/>
                  </a:lnTo>
                  <a:lnTo>
                    <a:pt x="198" y="587"/>
                  </a:lnTo>
                  <a:lnTo>
                    <a:pt x="189" y="578"/>
                  </a:lnTo>
                  <a:lnTo>
                    <a:pt x="185" y="574"/>
                  </a:lnTo>
                  <a:lnTo>
                    <a:pt x="185" y="578"/>
                  </a:lnTo>
                  <a:lnTo>
                    <a:pt x="185" y="582"/>
                  </a:lnTo>
                  <a:lnTo>
                    <a:pt x="185" y="591"/>
                  </a:lnTo>
                  <a:lnTo>
                    <a:pt x="185" y="597"/>
                  </a:lnTo>
                  <a:lnTo>
                    <a:pt x="185" y="606"/>
                  </a:lnTo>
                  <a:lnTo>
                    <a:pt x="185" y="618"/>
                  </a:lnTo>
                  <a:lnTo>
                    <a:pt x="187" y="627"/>
                  </a:lnTo>
                  <a:lnTo>
                    <a:pt x="187" y="637"/>
                  </a:lnTo>
                  <a:lnTo>
                    <a:pt x="187" y="648"/>
                  </a:lnTo>
                  <a:lnTo>
                    <a:pt x="187" y="656"/>
                  </a:lnTo>
                  <a:lnTo>
                    <a:pt x="187" y="665"/>
                  </a:lnTo>
                  <a:lnTo>
                    <a:pt x="185" y="671"/>
                  </a:lnTo>
                  <a:lnTo>
                    <a:pt x="185" y="677"/>
                  </a:lnTo>
                  <a:lnTo>
                    <a:pt x="185" y="679"/>
                  </a:lnTo>
                  <a:lnTo>
                    <a:pt x="185" y="681"/>
                  </a:lnTo>
                  <a:lnTo>
                    <a:pt x="177" y="675"/>
                  </a:lnTo>
                  <a:lnTo>
                    <a:pt x="170" y="669"/>
                  </a:lnTo>
                  <a:lnTo>
                    <a:pt x="164" y="662"/>
                  </a:lnTo>
                  <a:lnTo>
                    <a:pt x="162" y="652"/>
                  </a:lnTo>
                  <a:lnTo>
                    <a:pt x="162" y="648"/>
                  </a:lnTo>
                  <a:lnTo>
                    <a:pt x="162" y="644"/>
                  </a:lnTo>
                  <a:lnTo>
                    <a:pt x="162" y="637"/>
                  </a:lnTo>
                  <a:lnTo>
                    <a:pt x="164" y="631"/>
                  </a:lnTo>
                  <a:lnTo>
                    <a:pt x="164" y="622"/>
                  </a:lnTo>
                  <a:lnTo>
                    <a:pt x="164" y="614"/>
                  </a:lnTo>
                  <a:lnTo>
                    <a:pt x="166" y="606"/>
                  </a:lnTo>
                  <a:lnTo>
                    <a:pt x="166" y="599"/>
                  </a:lnTo>
                  <a:lnTo>
                    <a:pt x="166" y="589"/>
                  </a:lnTo>
                  <a:lnTo>
                    <a:pt x="168" y="582"/>
                  </a:lnTo>
                  <a:lnTo>
                    <a:pt x="168" y="574"/>
                  </a:lnTo>
                  <a:lnTo>
                    <a:pt x="170" y="568"/>
                  </a:lnTo>
                  <a:lnTo>
                    <a:pt x="170" y="557"/>
                  </a:lnTo>
                  <a:lnTo>
                    <a:pt x="172" y="555"/>
                  </a:lnTo>
                  <a:lnTo>
                    <a:pt x="170" y="553"/>
                  </a:lnTo>
                  <a:lnTo>
                    <a:pt x="164" y="549"/>
                  </a:lnTo>
                  <a:lnTo>
                    <a:pt x="160" y="540"/>
                  </a:lnTo>
                  <a:lnTo>
                    <a:pt x="160" y="532"/>
                  </a:lnTo>
                  <a:lnTo>
                    <a:pt x="160" y="523"/>
                  </a:lnTo>
                  <a:lnTo>
                    <a:pt x="158" y="517"/>
                  </a:lnTo>
                  <a:lnTo>
                    <a:pt x="154" y="513"/>
                  </a:lnTo>
                  <a:lnTo>
                    <a:pt x="154" y="509"/>
                  </a:lnTo>
                  <a:lnTo>
                    <a:pt x="151" y="502"/>
                  </a:lnTo>
                  <a:lnTo>
                    <a:pt x="149" y="488"/>
                  </a:lnTo>
                  <a:lnTo>
                    <a:pt x="145" y="471"/>
                  </a:lnTo>
                  <a:lnTo>
                    <a:pt x="139" y="450"/>
                  </a:lnTo>
                  <a:lnTo>
                    <a:pt x="135" y="428"/>
                  </a:lnTo>
                  <a:lnTo>
                    <a:pt x="130" y="403"/>
                  </a:lnTo>
                  <a:lnTo>
                    <a:pt x="124" y="378"/>
                  </a:lnTo>
                  <a:lnTo>
                    <a:pt x="118" y="350"/>
                  </a:lnTo>
                  <a:lnTo>
                    <a:pt x="111" y="323"/>
                  </a:lnTo>
                  <a:lnTo>
                    <a:pt x="103" y="296"/>
                  </a:lnTo>
                  <a:lnTo>
                    <a:pt x="97" y="272"/>
                  </a:lnTo>
                  <a:lnTo>
                    <a:pt x="90" y="247"/>
                  </a:lnTo>
                  <a:lnTo>
                    <a:pt x="84" y="228"/>
                  </a:lnTo>
                  <a:lnTo>
                    <a:pt x="78" y="211"/>
                  </a:lnTo>
                  <a:lnTo>
                    <a:pt x="75" y="197"/>
                  </a:lnTo>
                  <a:lnTo>
                    <a:pt x="69" y="184"/>
                  </a:lnTo>
                  <a:lnTo>
                    <a:pt x="63" y="171"/>
                  </a:lnTo>
                  <a:lnTo>
                    <a:pt x="56" y="158"/>
                  </a:lnTo>
                  <a:lnTo>
                    <a:pt x="50" y="142"/>
                  </a:lnTo>
                  <a:lnTo>
                    <a:pt x="44" y="127"/>
                  </a:lnTo>
                  <a:lnTo>
                    <a:pt x="38" y="112"/>
                  </a:lnTo>
                  <a:lnTo>
                    <a:pt x="33" y="97"/>
                  </a:lnTo>
                  <a:lnTo>
                    <a:pt x="27" y="83"/>
                  </a:lnTo>
                  <a:lnTo>
                    <a:pt x="19" y="68"/>
                  </a:lnTo>
                  <a:lnTo>
                    <a:pt x="16" y="57"/>
                  </a:lnTo>
                  <a:lnTo>
                    <a:pt x="12" y="43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989"/>
            <p:cNvSpPr>
              <a:spLocks/>
            </p:cNvSpPr>
            <p:nvPr/>
          </p:nvSpPr>
          <p:spPr bwMode="auto">
            <a:xfrm>
              <a:off x="1404413" y="5645150"/>
              <a:ext cx="141287" cy="501650"/>
            </a:xfrm>
            <a:custGeom>
              <a:avLst/>
              <a:gdLst/>
              <a:ahLst/>
              <a:cxnLst>
                <a:cxn ang="0">
                  <a:pos x="146" y="186"/>
                </a:cxn>
                <a:cxn ang="0">
                  <a:pos x="131" y="247"/>
                </a:cxn>
                <a:cxn ang="0">
                  <a:pos x="110" y="319"/>
                </a:cxn>
                <a:cxn ang="0">
                  <a:pos x="99" y="372"/>
                </a:cxn>
                <a:cxn ang="0">
                  <a:pos x="100" y="399"/>
                </a:cxn>
                <a:cxn ang="0">
                  <a:pos x="108" y="439"/>
                </a:cxn>
                <a:cxn ang="0">
                  <a:pos x="118" y="481"/>
                </a:cxn>
                <a:cxn ang="0">
                  <a:pos x="123" y="504"/>
                </a:cxn>
                <a:cxn ang="0">
                  <a:pos x="104" y="496"/>
                </a:cxn>
                <a:cxn ang="0">
                  <a:pos x="62" y="469"/>
                </a:cxn>
                <a:cxn ang="0">
                  <a:pos x="55" y="437"/>
                </a:cxn>
                <a:cxn ang="0">
                  <a:pos x="60" y="409"/>
                </a:cxn>
                <a:cxn ang="0">
                  <a:pos x="66" y="388"/>
                </a:cxn>
                <a:cxn ang="0">
                  <a:pos x="68" y="348"/>
                </a:cxn>
                <a:cxn ang="0">
                  <a:pos x="70" y="296"/>
                </a:cxn>
                <a:cxn ang="0">
                  <a:pos x="74" y="190"/>
                </a:cxn>
                <a:cxn ang="0">
                  <a:pos x="78" y="74"/>
                </a:cxn>
                <a:cxn ang="0">
                  <a:pos x="81" y="7"/>
                </a:cxn>
                <a:cxn ang="0">
                  <a:pos x="66" y="17"/>
                </a:cxn>
                <a:cxn ang="0">
                  <a:pos x="62" y="121"/>
                </a:cxn>
                <a:cxn ang="0">
                  <a:pos x="57" y="262"/>
                </a:cxn>
                <a:cxn ang="0">
                  <a:pos x="51" y="374"/>
                </a:cxn>
                <a:cxn ang="0">
                  <a:pos x="45" y="409"/>
                </a:cxn>
                <a:cxn ang="0">
                  <a:pos x="30" y="437"/>
                </a:cxn>
                <a:cxn ang="0">
                  <a:pos x="21" y="462"/>
                </a:cxn>
                <a:cxn ang="0">
                  <a:pos x="13" y="498"/>
                </a:cxn>
                <a:cxn ang="0">
                  <a:pos x="3" y="538"/>
                </a:cxn>
                <a:cxn ang="0">
                  <a:pos x="0" y="568"/>
                </a:cxn>
                <a:cxn ang="0">
                  <a:pos x="15" y="585"/>
                </a:cxn>
                <a:cxn ang="0">
                  <a:pos x="22" y="568"/>
                </a:cxn>
                <a:cxn ang="0">
                  <a:pos x="24" y="540"/>
                </a:cxn>
                <a:cxn ang="0">
                  <a:pos x="26" y="507"/>
                </a:cxn>
                <a:cxn ang="0">
                  <a:pos x="30" y="481"/>
                </a:cxn>
                <a:cxn ang="0">
                  <a:pos x="38" y="462"/>
                </a:cxn>
                <a:cxn ang="0">
                  <a:pos x="45" y="477"/>
                </a:cxn>
                <a:cxn ang="0">
                  <a:pos x="51" y="511"/>
                </a:cxn>
                <a:cxn ang="0">
                  <a:pos x="60" y="555"/>
                </a:cxn>
                <a:cxn ang="0">
                  <a:pos x="70" y="591"/>
                </a:cxn>
                <a:cxn ang="0">
                  <a:pos x="81" y="606"/>
                </a:cxn>
                <a:cxn ang="0">
                  <a:pos x="110" y="618"/>
                </a:cxn>
                <a:cxn ang="0">
                  <a:pos x="146" y="627"/>
                </a:cxn>
                <a:cxn ang="0">
                  <a:pos x="173" y="631"/>
                </a:cxn>
                <a:cxn ang="0">
                  <a:pos x="175" y="620"/>
                </a:cxn>
                <a:cxn ang="0">
                  <a:pos x="165" y="593"/>
                </a:cxn>
                <a:cxn ang="0">
                  <a:pos x="154" y="561"/>
                </a:cxn>
                <a:cxn ang="0">
                  <a:pos x="144" y="528"/>
                </a:cxn>
                <a:cxn ang="0">
                  <a:pos x="138" y="504"/>
                </a:cxn>
                <a:cxn ang="0">
                  <a:pos x="129" y="464"/>
                </a:cxn>
                <a:cxn ang="0">
                  <a:pos x="119" y="420"/>
                </a:cxn>
                <a:cxn ang="0">
                  <a:pos x="112" y="384"/>
                </a:cxn>
                <a:cxn ang="0">
                  <a:pos x="114" y="363"/>
                </a:cxn>
                <a:cxn ang="0">
                  <a:pos x="127" y="308"/>
                </a:cxn>
                <a:cxn ang="0">
                  <a:pos x="146" y="241"/>
                </a:cxn>
                <a:cxn ang="0">
                  <a:pos x="161" y="192"/>
                </a:cxn>
                <a:cxn ang="0">
                  <a:pos x="154" y="171"/>
                </a:cxn>
              </a:cxnLst>
              <a:rect l="0" t="0" r="r" b="b"/>
              <a:pathLst>
                <a:path w="176" h="631">
                  <a:moveTo>
                    <a:pt x="154" y="171"/>
                  </a:moveTo>
                  <a:lnTo>
                    <a:pt x="154" y="173"/>
                  </a:lnTo>
                  <a:lnTo>
                    <a:pt x="150" y="178"/>
                  </a:lnTo>
                  <a:lnTo>
                    <a:pt x="146" y="186"/>
                  </a:lnTo>
                  <a:lnTo>
                    <a:pt x="144" y="199"/>
                  </a:lnTo>
                  <a:lnTo>
                    <a:pt x="140" y="213"/>
                  </a:lnTo>
                  <a:lnTo>
                    <a:pt x="135" y="230"/>
                  </a:lnTo>
                  <a:lnTo>
                    <a:pt x="131" y="247"/>
                  </a:lnTo>
                  <a:lnTo>
                    <a:pt x="125" y="266"/>
                  </a:lnTo>
                  <a:lnTo>
                    <a:pt x="119" y="283"/>
                  </a:lnTo>
                  <a:lnTo>
                    <a:pt x="116" y="302"/>
                  </a:lnTo>
                  <a:lnTo>
                    <a:pt x="110" y="319"/>
                  </a:lnTo>
                  <a:lnTo>
                    <a:pt x="106" y="336"/>
                  </a:lnTo>
                  <a:lnTo>
                    <a:pt x="102" y="352"/>
                  </a:lnTo>
                  <a:lnTo>
                    <a:pt x="100" y="363"/>
                  </a:lnTo>
                  <a:lnTo>
                    <a:pt x="99" y="372"/>
                  </a:lnTo>
                  <a:lnTo>
                    <a:pt x="99" y="380"/>
                  </a:lnTo>
                  <a:lnTo>
                    <a:pt x="99" y="384"/>
                  </a:lnTo>
                  <a:lnTo>
                    <a:pt x="99" y="391"/>
                  </a:lnTo>
                  <a:lnTo>
                    <a:pt x="100" y="399"/>
                  </a:lnTo>
                  <a:lnTo>
                    <a:pt x="102" y="409"/>
                  </a:lnTo>
                  <a:lnTo>
                    <a:pt x="104" y="418"/>
                  </a:lnTo>
                  <a:lnTo>
                    <a:pt x="106" y="430"/>
                  </a:lnTo>
                  <a:lnTo>
                    <a:pt x="108" y="439"/>
                  </a:lnTo>
                  <a:lnTo>
                    <a:pt x="112" y="452"/>
                  </a:lnTo>
                  <a:lnTo>
                    <a:pt x="114" y="462"/>
                  </a:lnTo>
                  <a:lnTo>
                    <a:pt x="116" y="471"/>
                  </a:lnTo>
                  <a:lnTo>
                    <a:pt x="118" y="481"/>
                  </a:lnTo>
                  <a:lnTo>
                    <a:pt x="119" y="488"/>
                  </a:lnTo>
                  <a:lnTo>
                    <a:pt x="121" y="496"/>
                  </a:lnTo>
                  <a:lnTo>
                    <a:pt x="121" y="502"/>
                  </a:lnTo>
                  <a:lnTo>
                    <a:pt x="123" y="504"/>
                  </a:lnTo>
                  <a:lnTo>
                    <a:pt x="125" y="506"/>
                  </a:lnTo>
                  <a:lnTo>
                    <a:pt x="121" y="504"/>
                  </a:lnTo>
                  <a:lnTo>
                    <a:pt x="114" y="502"/>
                  </a:lnTo>
                  <a:lnTo>
                    <a:pt x="104" y="496"/>
                  </a:lnTo>
                  <a:lnTo>
                    <a:pt x="95" y="490"/>
                  </a:lnTo>
                  <a:lnTo>
                    <a:pt x="81" y="483"/>
                  </a:lnTo>
                  <a:lnTo>
                    <a:pt x="72" y="477"/>
                  </a:lnTo>
                  <a:lnTo>
                    <a:pt x="62" y="469"/>
                  </a:lnTo>
                  <a:lnTo>
                    <a:pt x="57" y="464"/>
                  </a:lnTo>
                  <a:lnTo>
                    <a:pt x="55" y="456"/>
                  </a:lnTo>
                  <a:lnTo>
                    <a:pt x="55" y="447"/>
                  </a:lnTo>
                  <a:lnTo>
                    <a:pt x="55" y="437"/>
                  </a:lnTo>
                  <a:lnTo>
                    <a:pt x="55" y="430"/>
                  </a:lnTo>
                  <a:lnTo>
                    <a:pt x="57" y="422"/>
                  </a:lnTo>
                  <a:lnTo>
                    <a:pt x="59" y="414"/>
                  </a:lnTo>
                  <a:lnTo>
                    <a:pt x="60" y="409"/>
                  </a:lnTo>
                  <a:lnTo>
                    <a:pt x="64" y="407"/>
                  </a:lnTo>
                  <a:lnTo>
                    <a:pt x="64" y="401"/>
                  </a:lnTo>
                  <a:lnTo>
                    <a:pt x="64" y="395"/>
                  </a:lnTo>
                  <a:lnTo>
                    <a:pt x="66" y="388"/>
                  </a:lnTo>
                  <a:lnTo>
                    <a:pt x="66" y="380"/>
                  </a:lnTo>
                  <a:lnTo>
                    <a:pt x="66" y="369"/>
                  </a:lnTo>
                  <a:lnTo>
                    <a:pt x="68" y="359"/>
                  </a:lnTo>
                  <a:lnTo>
                    <a:pt x="68" y="348"/>
                  </a:lnTo>
                  <a:lnTo>
                    <a:pt x="70" y="338"/>
                  </a:lnTo>
                  <a:lnTo>
                    <a:pt x="70" y="329"/>
                  </a:lnTo>
                  <a:lnTo>
                    <a:pt x="70" y="314"/>
                  </a:lnTo>
                  <a:lnTo>
                    <a:pt x="70" y="296"/>
                  </a:lnTo>
                  <a:lnTo>
                    <a:pt x="70" y="274"/>
                  </a:lnTo>
                  <a:lnTo>
                    <a:pt x="70" y="247"/>
                  </a:lnTo>
                  <a:lnTo>
                    <a:pt x="72" y="218"/>
                  </a:lnTo>
                  <a:lnTo>
                    <a:pt x="74" y="190"/>
                  </a:lnTo>
                  <a:lnTo>
                    <a:pt x="76" y="161"/>
                  </a:lnTo>
                  <a:lnTo>
                    <a:pt x="76" y="129"/>
                  </a:lnTo>
                  <a:lnTo>
                    <a:pt x="78" y="102"/>
                  </a:lnTo>
                  <a:lnTo>
                    <a:pt x="78" y="74"/>
                  </a:lnTo>
                  <a:lnTo>
                    <a:pt x="79" y="53"/>
                  </a:lnTo>
                  <a:lnTo>
                    <a:pt x="79" y="32"/>
                  </a:lnTo>
                  <a:lnTo>
                    <a:pt x="81" y="17"/>
                  </a:lnTo>
                  <a:lnTo>
                    <a:pt x="81" y="7"/>
                  </a:lnTo>
                  <a:lnTo>
                    <a:pt x="81" y="4"/>
                  </a:lnTo>
                  <a:lnTo>
                    <a:pt x="66" y="0"/>
                  </a:lnTo>
                  <a:lnTo>
                    <a:pt x="66" y="4"/>
                  </a:lnTo>
                  <a:lnTo>
                    <a:pt x="66" y="17"/>
                  </a:lnTo>
                  <a:lnTo>
                    <a:pt x="64" y="34"/>
                  </a:lnTo>
                  <a:lnTo>
                    <a:pt x="64" y="59"/>
                  </a:lnTo>
                  <a:lnTo>
                    <a:pt x="62" y="87"/>
                  </a:lnTo>
                  <a:lnTo>
                    <a:pt x="62" y="121"/>
                  </a:lnTo>
                  <a:lnTo>
                    <a:pt x="60" y="154"/>
                  </a:lnTo>
                  <a:lnTo>
                    <a:pt x="60" y="192"/>
                  </a:lnTo>
                  <a:lnTo>
                    <a:pt x="57" y="228"/>
                  </a:lnTo>
                  <a:lnTo>
                    <a:pt x="57" y="262"/>
                  </a:lnTo>
                  <a:lnTo>
                    <a:pt x="55" y="296"/>
                  </a:lnTo>
                  <a:lnTo>
                    <a:pt x="55" y="327"/>
                  </a:lnTo>
                  <a:lnTo>
                    <a:pt x="51" y="352"/>
                  </a:lnTo>
                  <a:lnTo>
                    <a:pt x="51" y="374"/>
                  </a:lnTo>
                  <a:lnTo>
                    <a:pt x="51" y="388"/>
                  </a:lnTo>
                  <a:lnTo>
                    <a:pt x="51" y="397"/>
                  </a:lnTo>
                  <a:lnTo>
                    <a:pt x="47" y="403"/>
                  </a:lnTo>
                  <a:lnTo>
                    <a:pt x="45" y="409"/>
                  </a:lnTo>
                  <a:lnTo>
                    <a:pt x="41" y="416"/>
                  </a:lnTo>
                  <a:lnTo>
                    <a:pt x="38" y="424"/>
                  </a:lnTo>
                  <a:lnTo>
                    <a:pt x="34" y="430"/>
                  </a:lnTo>
                  <a:lnTo>
                    <a:pt x="30" y="437"/>
                  </a:lnTo>
                  <a:lnTo>
                    <a:pt x="26" y="443"/>
                  </a:lnTo>
                  <a:lnTo>
                    <a:pt x="24" y="452"/>
                  </a:lnTo>
                  <a:lnTo>
                    <a:pt x="22" y="456"/>
                  </a:lnTo>
                  <a:lnTo>
                    <a:pt x="21" y="462"/>
                  </a:lnTo>
                  <a:lnTo>
                    <a:pt x="19" y="469"/>
                  </a:lnTo>
                  <a:lnTo>
                    <a:pt x="17" y="479"/>
                  </a:lnTo>
                  <a:lnTo>
                    <a:pt x="13" y="487"/>
                  </a:lnTo>
                  <a:lnTo>
                    <a:pt x="13" y="498"/>
                  </a:lnTo>
                  <a:lnTo>
                    <a:pt x="9" y="507"/>
                  </a:lnTo>
                  <a:lnTo>
                    <a:pt x="9" y="519"/>
                  </a:lnTo>
                  <a:lnTo>
                    <a:pt x="5" y="528"/>
                  </a:lnTo>
                  <a:lnTo>
                    <a:pt x="3" y="538"/>
                  </a:lnTo>
                  <a:lnTo>
                    <a:pt x="2" y="546"/>
                  </a:lnTo>
                  <a:lnTo>
                    <a:pt x="2" y="555"/>
                  </a:lnTo>
                  <a:lnTo>
                    <a:pt x="0" y="561"/>
                  </a:lnTo>
                  <a:lnTo>
                    <a:pt x="0" y="568"/>
                  </a:lnTo>
                  <a:lnTo>
                    <a:pt x="0" y="572"/>
                  </a:lnTo>
                  <a:lnTo>
                    <a:pt x="3" y="576"/>
                  </a:lnTo>
                  <a:lnTo>
                    <a:pt x="9" y="582"/>
                  </a:lnTo>
                  <a:lnTo>
                    <a:pt x="15" y="585"/>
                  </a:lnTo>
                  <a:lnTo>
                    <a:pt x="21" y="585"/>
                  </a:lnTo>
                  <a:lnTo>
                    <a:pt x="24" y="578"/>
                  </a:lnTo>
                  <a:lnTo>
                    <a:pt x="22" y="574"/>
                  </a:lnTo>
                  <a:lnTo>
                    <a:pt x="22" y="568"/>
                  </a:lnTo>
                  <a:lnTo>
                    <a:pt x="22" y="563"/>
                  </a:lnTo>
                  <a:lnTo>
                    <a:pt x="22" y="557"/>
                  </a:lnTo>
                  <a:lnTo>
                    <a:pt x="22" y="547"/>
                  </a:lnTo>
                  <a:lnTo>
                    <a:pt x="24" y="540"/>
                  </a:lnTo>
                  <a:lnTo>
                    <a:pt x="24" y="532"/>
                  </a:lnTo>
                  <a:lnTo>
                    <a:pt x="24" y="525"/>
                  </a:lnTo>
                  <a:lnTo>
                    <a:pt x="24" y="515"/>
                  </a:lnTo>
                  <a:lnTo>
                    <a:pt x="26" y="507"/>
                  </a:lnTo>
                  <a:lnTo>
                    <a:pt x="26" y="498"/>
                  </a:lnTo>
                  <a:lnTo>
                    <a:pt x="28" y="492"/>
                  </a:lnTo>
                  <a:lnTo>
                    <a:pt x="28" y="485"/>
                  </a:lnTo>
                  <a:lnTo>
                    <a:pt x="30" y="481"/>
                  </a:lnTo>
                  <a:lnTo>
                    <a:pt x="30" y="475"/>
                  </a:lnTo>
                  <a:lnTo>
                    <a:pt x="32" y="473"/>
                  </a:lnTo>
                  <a:lnTo>
                    <a:pt x="34" y="468"/>
                  </a:lnTo>
                  <a:lnTo>
                    <a:pt x="38" y="462"/>
                  </a:lnTo>
                  <a:lnTo>
                    <a:pt x="40" y="462"/>
                  </a:lnTo>
                  <a:lnTo>
                    <a:pt x="43" y="471"/>
                  </a:lnTo>
                  <a:lnTo>
                    <a:pt x="43" y="473"/>
                  </a:lnTo>
                  <a:lnTo>
                    <a:pt x="45" y="477"/>
                  </a:lnTo>
                  <a:lnTo>
                    <a:pt x="45" y="485"/>
                  </a:lnTo>
                  <a:lnTo>
                    <a:pt x="49" y="492"/>
                  </a:lnTo>
                  <a:lnTo>
                    <a:pt x="49" y="502"/>
                  </a:lnTo>
                  <a:lnTo>
                    <a:pt x="51" y="511"/>
                  </a:lnTo>
                  <a:lnTo>
                    <a:pt x="53" y="523"/>
                  </a:lnTo>
                  <a:lnTo>
                    <a:pt x="57" y="534"/>
                  </a:lnTo>
                  <a:lnTo>
                    <a:pt x="57" y="544"/>
                  </a:lnTo>
                  <a:lnTo>
                    <a:pt x="60" y="555"/>
                  </a:lnTo>
                  <a:lnTo>
                    <a:pt x="62" y="565"/>
                  </a:lnTo>
                  <a:lnTo>
                    <a:pt x="64" y="576"/>
                  </a:lnTo>
                  <a:lnTo>
                    <a:pt x="66" y="582"/>
                  </a:lnTo>
                  <a:lnTo>
                    <a:pt x="70" y="591"/>
                  </a:lnTo>
                  <a:lnTo>
                    <a:pt x="72" y="597"/>
                  </a:lnTo>
                  <a:lnTo>
                    <a:pt x="74" y="601"/>
                  </a:lnTo>
                  <a:lnTo>
                    <a:pt x="76" y="603"/>
                  </a:lnTo>
                  <a:lnTo>
                    <a:pt x="81" y="606"/>
                  </a:lnTo>
                  <a:lnTo>
                    <a:pt x="87" y="608"/>
                  </a:lnTo>
                  <a:lnTo>
                    <a:pt x="95" y="612"/>
                  </a:lnTo>
                  <a:lnTo>
                    <a:pt x="100" y="614"/>
                  </a:lnTo>
                  <a:lnTo>
                    <a:pt x="110" y="618"/>
                  </a:lnTo>
                  <a:lnTo>
                    <a:pt x="119" y="620"/>
                  </a:lnTo>
                  <a:lnTo>
                    <a:pt x="129" y="623"/>
                  </a:lnTo>
                  <a:lnTo>
                    <a:pt x="137" y="625"/>
                  </a:lnTo>
                  <a:lnTo>
                    <a:pt x="146" y="627"/>
                  </a:lnTo>
                  <a:lnTo>
                    <a:pt x="154" y="627"/>
                  </a:lnTo>
                  <a:lnTo>
                    <a:pt x="161" y="631"/>
                  </a:lnTo>
                  <a:lnTo>
                    <a:pt x="169" y="631"/>
                  </a:lnTo>
                  <a:lnTo>
                    <a:pt x="173" y="631"/>
                  </a:lnTo>
                  <a:lnTo>
                    <a:pt x="175" y="629"/>
                  </a:lnTo>
                  <a:lnTo>
                    <a:pt x="176" y="627"/>
                  </a:lnTo>
                  <a:lnTo>
                    <a:pt x="176" y="623"/>
                  </a:lnTo>
                  <a:lnTo>
                    <a:pt x="175" y="620"/>
                  </a:lnTo>
                  <a:lnTo>
                    <a:pt x="173" y="614"/>
                  </a:lnTo>
                  <a:lnTo>
                    <a:pt x="171" y="608"/>
                  </a:lnTo>
                  <a:lnTo>
                    <a:pt x="169" y="601"/>
                  </a:lnTo>
                  <a:lnTo>
                    <a:pt x="165" y="593"/>
                  </a:lnTo>
                  <a:lnTo>
                    <a:pt x="163" y="585"/>
                  </a:lnTo>
                  <a:lnTo>
                    <a:pt x="161" y="578"/>
                  </a:lnTo>
                  <a:lnTo>
                    <a:pt x="157" y="568"/>
                  </a:lnTo>
                  <a:lnTo>
                    <a:pt x="154" y="561"/>
                  </a:lnTo>
                  <a:lnTo>
                    <a:pt x="150" y="551"/>
                  </a:lnTo>
                  <a:lnTo>
                    <a:pt x="148" y="544"/>
                  </a:lnTo>
                  <a:lnTo>
                    <a:pt x="144" y="536"/>
                  </a:lnTo>
                  <a:lnTo>
                    <a:pt x="144" y="528"/>
                  </a:lnTo>
                  <a:lnTo>
                    <a:pt x="142" y="521"/>
                  </a:lnTo>
                  <a:lnTo>
                    <a:pt x="142" y="517"/>
                  </a:lnTo>
                  <a:lnTo>
                    <a:pt x="140" y="511"/>
                  </a:lnTo>
                  <a:lnTo>
                    <a:pt x="138" y="504"/>
                  </a:lnTo>
                  <a:lnTo>
                    <a:pt x="137" y="496"/>
                  </a:lnTo>
                  <a:lnTo>
                    <a:pt x="135" y="487"/>
                  </a:lnTo>
                  <a:lnTo>
                    <a:pt x="131" y="475"/>
                  </a:lnTo>
                  <a:lnTo>
                    <a:pt x="129" y="464"/>
                  </a:lnTo>
                  <a:lnTo>
                    <a:pt x="127" y="454"/>
                  </a:lnTo>
                  <a:lnTo>
                    <a:pt x="125" y="443"/>
                  </a:lnTo>
                  <a:lnTo>
                    <a:pt x="121" y="431"/>
                  </a:lnTo>
                  <a:lnTo>
                    <a:pt x="119" y="420"/>
                  </a:lnTo>
                  <a:lnTo>
                    <a:pt x="116" y="409"/>
                  </a:lnTo>
                  <a:lnTo>
                    <a:pt x="116" y="401"/>
                  </a:lnTo>
                  <a:lnTo>
                    <a:pt x="114" y="391"/>
                  </a:lnTo>
                  <a:lnTo>
                    <a:pt x="112" y="384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1"/>
                  </a:lnTo>
                  <a:lnTo>
                    <a:pt x="114" y="363"/>
                  </a:lnTo>
                  <a:lnTo>
                    <a:pt x="116" y="353"/>
                  </a:lnTo>
                  <a:lnTo>
                    <a:pt x="119" y="340"/>
                  </a:lnTo>
                  <a:lnTo>
                    <a:pt x="121" y="325"/>
                  </a:lnTo>
                  <a:lnTo>
                    <a:pt x="127" y="308"/>
                  </a:lnTo>
                  <a:lnTo>
                    <a:pt x="131" y="291"/>
                  </a:lnTo>
                  <a:lnTo>
                    <a:pt x="137" y="274"/>
                  </a:lnTo>
                  <a:lnTo>
                    <a:pt x="140" y="256"/>
                  </a:lnTo>
                  <a:lnTo>
                    <a:pt x="146" y="241"/>
                  </a:lnTo>
                  <a:lnTo>
                    <a:pt x="150" y="224"/>
                  </a:lnTo>
                  <a:lnTo>
                    <a:pt x="156" y="211"/>
                  </a:lnTo>
                  <a:lnTo>
                    <a:pt x="157" y="199"/>
                  </a:lnTo>
                  <a:lnTo>
                    <a:pt x="161" y="192"/>
                  </a:lnTo>
                  <a:lnTo>
                    <a:pt x="163" y="184"/>
                  </a:lnTo>
                  <a:lnTo>
                    <a:pt x="165" y="184"/>
                  </a:lnTo>
                  <a:lnTo>
                    <a:pt x="154" y="171"/>
                  </a:lnTo>
                  <a:lnTo>
                    <a:pt x="154" y="1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990"/>
            <p:cNvSpPr>
              <a:spLocks/>
            </p:cNvSpPr>
            <p:nvPr/>
          </p:nvSpPr>
          <p:spPr bwMode="auto">
            <a:xfrm>
              <a:off x="1803978" y="6103938"/>
              <a:ext cx="266700" cy="98425"/>
            </a:xfrm>
            <a:custGeom>
              <a:avLst/>
              <a:gdLst/>
              <a:ahLst/>
              <a:cxnLst>
                <a:cxn ang="0">
                  <a:pos x="165" y="17"/>
                </a:cxn>
                <a:cxn ang="0">
                  <a:pos x="148" y="21"/>
                </a:cxn>
                <a:cxn ang="0">
                  <a:pos x="123" y="28"/>
                </a:cxn>
                <a:cxn ang="0">
                  <a:pos x="95" y="38"/>
                </a:cxn>
                <a:cxn ang="0">
                  <a:pos x="64" y="49"/>
                </a:cxn>
                <a:cxn ang="0">
                  <a:pos x="40" y="63"/>
                </a:cxn>
                <a:cxn ang="0">
                  <a:pos x="25" y="78"/>
                </a:cxn>
                <a:cxn ang="0">
                  <a:pos x="23" y="91"/>
                </a:cxn>
                <a:cxn ang="0">
                  <a:pos x="40" y="104"/>
                </a:cxn>
                <a:cxn ang="0">
                  <a:pos x="70" y="110"/>
                </a:cxn>
                <a:cxn ang="0">
                  <a:pos x="108" y="110"/>
                </a:cxn>
                <a:cxn ang="0">
                  <a:pos x="150" y="108"/>
                </a:cxn>
                <a:cxn ang="0">
                  <a:pos x="196" y="99"/>
                </a:cxn>
                <a:cxn ang="0">
                  <a:pos x="236" y="89"/>
                </a:cxn>
                <a:cxn ang="0">
                  <a:pos x="274" y="78"/>
                </a:cxn>
                <a:cxn ang="0">
                  <a:pos x="300" y="66"/>
                </a:cxn>
                <a:cxn ang="0">
                  <a:pos x="315" y="57"/>
                </a:cxn>
                <a:cxn ang="0">
                  <a:pos x="314" y="47"/>
                </a:cxn>
                <a:cxn ang="0">
                  <a:pos x="298" y="40"/>
                </a:cxn>
                <a:cxn ang="0">
                  <a:pos x="274" y="32"/>
                </a:cxn>
                <a:cxn ang="0">
                  <a:pos x="245" y="26"/>
                </a:cxn>
                <a:cxn ang="0">
                  <a:pos x="217" y="21"/>
                </a:cxn>
                <a:cxn ang="0">
                  <a:pos x="194" y="19"/>
                </a:cxn>
                <a:cxn ang="0">
                  <a:pos x="180" y="17"/>
                </a:cxn>
                <a:cxn ang="0">
                  <a:pos x="179" y="0"/>
                </a:cxn>
                <a:cxn ang="0">
                  <a:pos x="184" y="0"/>
                </a:cxn>
                <a:cxn ang="0">
                  <a:pos x="203" y="2"/>
                </a:cxn>
                <a:cxn ang="0">
                  <a:pos x="230" y="6"/>
                </a:cxn>
                <a:cxn ang="0">
                  <a:pos x="260" y="11"/>
                </a:cxn>
                <a:cxn ang="0">
                  <a:pos x="289" y="17"/>
                </a:cxn>
                <a:cxn ang="0">
                  <a:pos x="315" y="28"/>
                </a:cxn>
                <a:cxn ang="0">
                  <a:pos x="331" y="38"/>
                </a:cxn>
                <a:cxn ang="0">
                  <a:pos x="335" y="53"/>
                </a:cxn>
                <a:cxn ang="0">
                  <a:pos x="325" y="66"/>
                </a:cxn>
                <a:cxn ang="0">
                  <a:pos x="310" y="78"/>
                </a:cxn>
                <a:cxn ang="0">
                  <a:pos x="287" y="89"/>
                </a:cxn>
                <a:cxn ang="0">
                  <a:pos x="262" y="97"/>
                </a:cxn>
                <a:cxn ang="0">
                  <a:pos x="234" y="103"/>
                </a:cxn>
                <a:cxn ang="0">
                  <a:pos x="203" y="108"/>
                </a:cxn>
                <a:cxn ang="0">
                  <a:pos x="173" y="114"/>
                </a:cxn>
                <a:cxn ang="0">
                  <a:pos x="146" y="118"/>
                </a:cxn>
                <a:cxn ang="0">
                  <a:pos x="118" y="120"/>
                </a:cxn>
                <a:cxn ang="0">
                  <a:pos x="93" y="123"/>
                </a:cxn>
                <a:cxn ang="0">
                  <a:pos x="68" y="122"/>
                </a:cxn>
                <a:cxn ang="0">
                  <a:pos x="47" y="122"/>
                </a:cxn>
                <a:cxn ang="0">
                  <a:pos x="26" y="118"/>
                </a:cxn>
                <a:cxn ang="0">
                  <a:pos x="13" y="112"/>
                </a:cxn>
                <a:cxn ang="0">
                  <a:pos x="2" y="103"/>
                </a:cxn>
                <a:cxn ang="0">
                  <a:pos x="0" y="91"/>
                </a:cxn>
                <a:cxn ang="0">
                  <a:pos x="6" y="74"/>
                </a:cxn>
                <a:cxn ang="0">
                  <a:pos x="25" y="59"/>
                </a:cxn>
                <a:cxn ang="0">
                  <a:pos x="49" y="45"/>
                </a:cxn>
                <a:cxn ang="0">
                  <a:pos x="82" y="32"/>
                </a:cxn>
                <a:cxn ang="0">
                  <a:pos x="110" y="19"/>
                </a:cxn>
                <a:cxn ang="0">
                  <a:pos x="139" y="9"/>
                </a:cxn>
                <a:cxn ang="0">
                  <a:pos x="156" y="4"/>
                </a:cxn>
                <a:cxn ang="0">
                  <a:pos x="165" y="4"/>
                </a:cxn>
                <a:cxn ang="0">
                  <a:pos x="167" y="17"/>
                </a:cxn>
              </a:cxnLst>
              <a:rect l="0" t="0" r="r" b="b"/>
              <a:pathLst>
                <a:path w="335" h="123">
                  <a:moveTo>
                    <a:pt x="167" y="17"/>
                  </a:moveTo>
                  <a:lnTo>
                    <a:pt x="165" y="17"/>
                  </a:lnTo>
                  <a:lnTo>
                    <a:pt x="160" y="19"/>
                  </a:lnTo>
                  <a:lnTo>
                    <a:pt x="148" y="21"/>
                  </a:lnTo>
                  <a:lnTo>
                    <a:pt x="139" y="25"/>
                  </a:lnTo>
                  <a:lnTo>
                    <a:pt x="123" y="28"/>
                  </a:lnTo>
                  <a:lnTo>
                    <a:pt x="110" y="32"/>
                  </a:lnTo>
                  <a:lnTo>
                    <a:pt x="95" y="38"/>
                  </a:lnTo>
                  <a:lnTo>
                    <a:pt x="80" y="44"/>
                  </a:lnTo>
                  <a:lnTo>
                    <a:pt x="64" y="49"/>
                  </a:lnTo>
                  <a:lnTo>
                    <a:pt x="53" y="55"/>
                  </a:lnTo>
                  <a:lnTo>
                    <a:pt x="40" y="63"/>
                  </a:lnTo>
                  <a:lnTo>
                    <a:pt x="32" y="70"/>
                  </a:lnTo>
                  <a:lnTo>
                    <a:pt x="25" y="78"/>
                  </a:lnTo>
                  <a:lnTo>
                    <a:pt x="23" y="84"/>
                  </a:lnTo>
                  <a:lnTo>
                    <a:pt x="23" y="91"/>
                  </a:lnTo>
                  <a:lnTo>
                    <a:pt x="32" y="99"/>
                  </a:lnTo>
                  <a:lnTo>
                    <a:pt x="40" y="104"/>
                  </a:lnTo>
                  <a:lnTo>
                    <a:pt x="55" y="108"/>
                  </a:lnTo>
                  <a:lnTo>
                    <a:pt x="70" y="110"/>
                  </a:lnTo>
                  <a:lnTo>
                    <a:pt x="89" y="112"/>
                  </a:lnTo>
                  <a:lnTo>
                    <a:pt x="108" y="110"/>
                  </a:lnTo>
                  <a:lnTo>
                    <a:pt x="129" y="110"/>
                  </a:lnTo>
                  <a:lnTo>
                    <a:pt x="150" y="108"/>
                  </a:lnTo>
                  <a:lnTo>
                    <a:pt x="175" y="104"/>
                  </a:lnTo>
                  <a:lnTo>
                    <a:pt x="196" y="99"/>
                  </a:lnTo>
                  <a:lnTo>
                    <a:pt x="217" y="95"/>
                  </a:lnTo>
                  <a:lnTo>
                    <a:pt x="236" y="89"/>
                  </a:lnTo>
                  <a:lnTo>
                    <a:pt x="257" y="84"/>
                  </a:lnTo>
                  <a:lnTo>
                    <a:pt x="274" y="78"/>
                  </a:lnTo>
                  <a:lnTo>
                    <a:pt x="289" y="72"/>
                  </a:lnTo>
                  <a:lnTo>
                    <a:pt x="300" y="66"/>
                  </a:lnTo>
                  <a:lnTo>
                    <a:pt x="312" y="63"/>
                  </a:lnTo>
                  <a:lnTo>
                    <a:pt x="315" y="57"/>
                  </a:lnTo>
                  <a:lnTo>
                    <a:pt x="317" y="53"/>
                  </a:lnTo>
                  <a:lnTo>
                    <a:pt x="314" y="47"/>
                  </a:lnTo>
                  <a:lnTo>
                    <a:pt x="308" y="44"/>
                  </a:lnTo>
                  <a:lnTo>
                    <a:pt x="298" y="40"/>
                  </a:lnTo>
                  <a:lnTo>
                    <a:pt x="287" y="36"/>
                  </a:lnTo>
                  <a:lnTo>
                    <a:pt x="274" y="32"/>
                  </a:lnTo>
                  <a:lnTo>
                    <a:pt x="260" y="30"/>
                  </a:lnTo>
                  <a:lnTo>
                    <a:pt x="245" y="26"/>
                  </a:lnTo>
                  <a:lnTo>
                    <a:pt x="230" y="23"/>
                  </a:lnTo>
                  <a:lnTo>
                    <a:pt x="217" y="21"/>
                  </a:lnTo>
                  <a:lnTo>
                    <a:pt x="205" y="19"/>
                  </a:lnTo>
                  <a:lnTo>
                    <a:pt x="194" y="19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9" y="17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3" y="2"/>
                  </a:lnTo>
                  <a:lnTo>
                    <a:pt x="215" y="4"/>
                  </a:lnTo>
                  <a:lnTo>
                    <a:pt x="230" y="6"/>
                  </a:lnTo>
                  <a:lnTo>
                    <a:pt x="245" y="7"/>
                  </a:lnTo>
                  <a:lnTo>
                    <a:pt x="260" y="11"/>
                  </a:lnTo>
                  <a:lnTo>
                    <a:pt x="276" y="13"/>
                  </a:lnTo>
                  <a:lnTo>
                    <a:pt x="289" y="17"/>
                  </a:lnTo>
                  <a:lnTo>
                    <a:pt x="302" y="23"/>
                  </a:lnTo>
                  <a:lnTo>
                    <a:pt x="315" y="28"/>
                  </a:lnTo>
                  <a:lnTo>
                    <a:pt x="323" y="32"/>
                  </a:lnTo>
                  <a:lnTo>
                    <a:pt x="331" y="38"/>
                  </a:lnTo>
                  <a:lnTo>
                    <a:pt x="335" y="45"/>
                  </a:lnTo>
                  <a:lnTo>
                    <a:pt x="335" y="53"/>
                  </a:lnTo>
                  <a:lnTo>
                    <a:pt x="331" y="59"/>
                  </a:lnTo>
                  <a:lnTo>
                    <a:pt x="325" y="66"/>
                  </a:lnTo>
                  <a:lnTo>
                    <a:pt x="317" y="72"/>
                  </a:lnTo>
                  <a:lnTo>
                    <a:pt x="310" y="78"/>
                  </a:lnTo>
                  <a:lnTo>
                    <a:pt x="298" y="84"/>
                  </a:lnTo>
                  <a:lnTo>
                    <a:pt x="287" y="89"/>
                  </a:lnTo>
                  <a:lnTo>
                    <a:pt x="274" y="93"/>
                  </a:lnTo>
                  <a:lnTo>
                    <a:pt x="262" y="97"/>
                  </a:lnTo>
                  <a:lnTo>
                    <a:pt x="247" y="99"/>
                  </a:lnTo>
                  <a:lnTo>
                    <a:pt x="234" y="103"/>
                  </a:lnTo>
                  <a:lnTo>
                    <a:pt x="219" y="104"/>
                  </a:lnTo>
                  <a:lnTo>
                    <a:pt x="203" y="108"/>
                  </a:lnTo>
                  <a:lnTo>
                    <a:pt x="188" y="110"/>
                  </a:lnTo>
                  <a:lnTo>
                    <a:pt x="173" y="114"/>
                  </a:lnTo>
                  <a:lnTo>
                    <a:pt x="160" y="114"/>
                  </a:lnTo>
                  <a:lnTo>
                    <a:pt x="146" y="118"/>
                  </a:lnTo>
                  <a:lnTo>
                    <a:pt x="133" y="120"/>
                  </a:lnTo>
                  <a:lnTo>
                    <a:pt x="118" y="120"/>
                  </a:lnTo>
                  <a:lnTo>
                    <a:pt x="104" y="12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68" y="122"/>
                  </a:lnTo>
                  <a:lnTo>
                    <a:pt x="57" y="122"/>
                  </a:lnTo>
                  <a:lnTo>
                    <a:pt x="47" y="122"/>
                  </a:lnTo>
                  <a:lnTo>
                    <a:pt x="36" y="120"/>
                  </a:lnTo>
                  <a:lnTo>
                    <a:pt x="26" y="118"/>
                  </a:lnTo>
                  <a:lnTo>
                    <a:pt x="19" y="114"/>
                  </a:lnTo>
                  <a:lnTo>
                    <a:pt x="13" y="112"/>
                  </a:lnTo>
                  <a:lnTo>
                    <a:pt x="6" y="108"/>
                  </a:lnTo>
                  <a:lnTo>
                    <a:pt x="2" y="103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6" y="74"/>
                  </a:lnTo>
                  <a:lnTo>
                    <a:pt x="13" y="66"/>
                  </a:lnTo>
                  <a:lnTo>
                    <a:pt x="25" y="59"/>
                  </a:lnTo>
                  <a:lnTo>
                    <a:pt x="36" y="53"/>
                  </a:lnTo>
                  <a:lnTo>
                    <a:pt x="49" y="45"/>
                  </a:lnTo>
                  <a:lnTo>
                    <a:pt x="64" y="38"/>
                  </a:lnTo>
                  <a:lnTo>
                    <a:pt x="82" y="32"/>
                  </a:lnTo>
                  <a:lnTo>
                    <a:pt x="95" y="25"/>
                  </a:lnTo>
                  <a:lnTo>
                    <a:pt x="110" y="19"/>
                  </a:lnTo>
                  <a:lnTo>
                    <a:pt x="123" y="13"/>
                  </a:lnTo>
                  <a:lnTo>
                    <a:pt x="139" y="9"/>
                  </a:lnTo>
                  <a:lnTo>
                    <a:pt x="148" y="7"/>
                  </a:lnTo>
                  <a:lnTo>
                    <a:pt x="156" y="4"/>
                  </a:lnTo>
                  <a:lnTo>
                    <a:pt x="163" y="4"/>
                  </a:lnTo>
                  <a:lnTo>
                    <a:pt x="165" y="4"/>
                  </a:lnTo>
                  <a:lnTo>
                    <a:pt x="167" y="17"/>
                  </a:lnTo>
                  <a:lnTo>
                    <a:pt x="167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991"/>
            <p:cNvSpPr>
              <a:spLocks/>
            </p:cNvSpPr>
            <p:nvPr/>
          </p:nvSpPr>
          <p:spPr bwMode="auto">
            <a:xfrm>
              <a:off x="1842563" y="5114925"/>
              <a:ext cx="28575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9"/>
                </a:cxn>
                <a:cxn ang="0">
                  <a:pos x="2" y="29"/>
                </a:cxn>
                <a:cxn ang="0">
                  <a:pos x="4" y="34"/>
                </a:cxn>
                <a:cxn ang="0">
                  <a:pos x="6" y="40"/>
                </a:cxn>
                <a:cxn ang="0">
                  <a:pos x="10" y="46"/>
                </a:cxn>
                <a:cxn ang="0">
                  <a:pos x="15" y="48"/>
                </a:cxn>
                <a:cxn ang="0">
                  <a:pos x="21" y="48"/>
                </a:cxn>
                <a:cxn ang="0">
                  <a:pos x="27" y="48"/>
                </a:cxn>
                <a:cxn ang="0">
                  <a:pos x="32" y="44"/>
                </a:cxn>
                <a:cxn ang="0">
                  <a:pos x="36" y="40"/>
                </a:cxn>
                <a:cxn ang="0">
                  <a:pos x="36" y="36"/>
                </a:cxn>
                <a:cxn ang="0">
                  <a:pos x="31" y="36"/>
                </a:cxn>
                <a:cxn ang="0">
                  <a:pos x="21" y="33"/>
                </a:cxn>
                <a:cxn ang="0">
                  <a:pos x="15" y="29"/>
                </a:cxn>
                <a:cxn ang="0">
                  <a:pos x="10" y="23"/>
                </a:cxn>
                <a:cxn ang="0">
                  <a:pos x="10" y="19"/>
                </a:cxn>
                <a:cxn ang="0">
                  <a:pos x="11" y="14"/>
                </a:cxn>
                <a:cxn ang="0">
                  <a:pos x="17" y="10"/>
                </a:cxn>
                <a:cxn ang="0">
                  <a:pos x="25" y="6"/>
                </a:cxn>
                <a:cxn ang="0">
                  <a:pos x="27" y="4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36" h="48">
                  <a:moveTo>
                    <a:pt x="8" y="0"/>
                  </a:moveTo>
                  <a:lnTo>
                    <a:pt x="4" y="4"/>
                  </a:lnTo>
                  <a:lnTo>
                    <a:pt x="4" y="12"/>
                  </a:lnTo>
                  <a:lnTo>
                    <a:pt x="0" y="19"/>
                  </a:lnTo>
                  <a:lnTo>
                    <a:pt x="2" y="29"/>
                  </a:lnTo>
                  <a:lnTo>
                    <a:pt x="4" y="34"/>
                  </a:lnTo>
                  <a:lnTo>
                    <a:pt x="6" y="40"/>
                  </a:lnTo>
                  <a:lnTo>
                    <a:pt x="10" y="46"/>
                  </a:lnTo>
                  <a:lnTo>
                    <a:pt x="15" y="48"/>
                  </a:lnTo>
                  <a:lnTo>
                    <a:pt x="21" y="48"/>
                  </a:lnTo>
                  <a:lnTo>
                    <a:pt x="27" y="48"/>
                  </a:lnTo>
                  <a:lnTo>
                    <a:pt x="32" y="44"/>
                  </a:lnTo>
                  <a:lnTo>
                    <a:pt x="36" y="40"/>
                  </a:lnTo>
                  <a:lnTo>
                    <a:pt x="36" y="36"/>
                  </a:lnTo>
                  <a:lnTo>
                    <a:pt x="31" y="36"/>
                  </a:lnTo>
                  <a:lnTo>
                    <a:pt x="21" y="33"/>
                  </a:lnTo>
                  <a:lnTo>
                    <a:pt x="15" y="29"/>
                  </a:lnTo>
                  <a:lnTo>
                    <a:pt x="10" y="23"/>
                  </a:lnTo>
                  <a:lnTo>
                    <a:pt x="10" y="19"/>
                  </a:lnTo>
                  <a:lnTo>
                    <a:pt x="11" y="14"/>
                  </a:lnTo>
                  <a:lnTo>
                    <a:pt x="17" y="10"/>
                  </a:lnTo>
                  <a:lnTo>
                    <a:pt x="25" y="6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992"/>
            <p:cNvSpPr>
              <a:spLocks/>
            </p:cNvSpPr>
            <p:nvPr/>
          </p:nvSpPr>
          <p:spPr bwMode="auto">
            <a:xfrm>
              <a:off x="1861613" y="4419600"/>
              <a:ext cx="96837" cy="155575"/>
            </a:xfrm>
            <a:custGeom>
              <a:avLst/>
              <a:gdLst/>
              <a:ahLst/>
              <a:cxnLst>
                <a:cxn ang="0">
                  <a:pos x="40" y="85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11" y="3"/>
                </a:cxn>
                <a:cxn ang="0">
                  <a:pos x="17" y="11"/>
                </a:cxn>
                <a:cxn ang="0">
                  <a:pos x="21" y="15"/>
                </a:cxn>
                <a:cxn ang="0">
                  <a:pos x="25" y="24"/>
                </a:cxn>
                <a:cxn ang="0">
                  <a:pos x="26" y="30"/>
                </a:cxn>
                <a:cxn ang="0">
                  <a:pos x="30" y="36"/>
                </a:cxn>
                <a:cxn ang="0">
                  <a:pos x="32" y="43"/>
                </a:cxn>
                <a:cxn ang="0">
                  <a:pos x="36" y="49"/>
                </a:cxn>
                <a:cxn ang="0">
                  <a:pos x="42" y="60"/>
                </a:cxn>
                <a:cxn ang="0">
                  <a:pos x="47" y="72"/>
                </a:cxn>
                <a:cxn ang="0">
                  <a:pos x="49" y="79"/>
                </a:cxn>
                <a:cxn ang="0">
                  <a:pos x="51" y="83"/>
                </a:cxn>
                <a:cxn ang="0">
                  <a:pos x="102" y="28"/>
                </a:cxn>
                <a:cxn ang="0">
                  <a:pos x="64" y="89"/>
                </a:cxn>
                <a:cxn ang="0">
                  <a:pos x="121" y="123"/>
                </a:cxn>
                <a:cxn ang="0">
                  <a:pos x="57" y="102"/>
                </a:cxn>
                <a:cxn ang="0">
                  <a:pos x="102" y="195"/>
                </a:cxn>
                <a:cxn ang="0">
                  <a:pos x="101" y="193"/>
                </a:cxn>
                <a:cxn ang="0">
                  <a:pos x="97" y="193"/>
                </a:cxn>
                <a:cxn ang="0">
                  <a:pos x="91" y="190"/>
                </a:cxn>
                <a:cxn ang="0">
                  <a:pos x="87" y="184"/>
                </a:cxn>
                <a:cxn ang="0">
                  <a:pos x="82" y="178"/>
                </a:cxn>
                <a:cxn ang="0">
                  <a:pos x="78" y="169"/>
                </a:cxn>
                <a:cxn ang="0">
                  <a:pos x="70" y="155"/>
                </a:cxn>
                <a:cxn ang="0">
                  <a:pos x="64" y="144"/>
                </a:cxn>
                <a:cxn ang="0">
                  <a:pos x="61" y="138"/>
                </a:cxn>
                <a:cxn ang="0">
                  <a:pos x="57" y="131"/>
                </a:cxn>
                <a:cxn ang="0">
                  <a:pos x="55" y="125"/>
                </a:cxn>
                <a:cxn ang="0">
                  <a:pos x="53" y="121"/>
                </a:cxn>
                <a:cxn ang="0">
                  <a:pos x="47" y="114"/>
                </a:cxn>
                <a:cxn ang="0">
                  <a:pos x="47" y="112"/>
                </a:cxn>
                <a:cxn ang="0">
                  <a:pos x="19" y="165"/>
                </a:cxn>
                <a:cxn ang="0">
                  <a:pos x="38" y="100"/>
                </a:cxn>
                <a:cxn ang="0">
                  <a:pos x="0" y="100"/>
                </a:cxn>
                <a:cxn ang="0">
                  <a:pos x="40" y="85"/>
                </a:cxn>
                <a:cxn ang="0">
                  <a:pos x="40" y="85"/>
                </a:cxn>
              </a:cxnLst>
              <a:rect l="0" t="0" r="r" b="b"/>
              <a:pathLst>
                <a:path w="121" h="195">
                  <a:moveTo>
                    <a:pt x="40" y="85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7" y="11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6" y="30"/>
                  </a:lnTo>
                  <a:lnTo>
                    <a:pt x="30" y="36"/>
                  </a:lnTo>
                  <a:lnTo>
                    <a:pt x="32" y="43"/>
                  </a:lnTo>
                  <a:lnTo>
                    <a:pt x="36" y="49"/>
                  </a:lnTo>
                  <a:lnTo>
                    <a:pt x="42" y="60"/>
                  </a:lnTo>
                  <a:lnTo>
                    <a:pt x="47" y="72"/>
                  </a:lnTo>
                  <a:lnTo>
                    <a:pt x="49" y="79"/>
                  </a:lnTo>
                  <a:lnTo>
                    <a:pt x="51" y="83"/>
                  </a:lnTo>
                  <a:lnTo>
                    <a:pt x="102" y="28"/>
                  </a:lnTo>
                  <a:lnTo>
                    <a:pt x="64" y="89"/>
                  </a:lnTo>
                  <a:lnTo>
                    <a:pt x="121" y="123"/>
                  </a:lnTo>
                  <a:lnTo>
                    <a:pt x="57" y="102"/>
                  </a:lnTo>
                  <a:lnTo>
                    <a:pt x="102" y="195"/>
                  </a:lnTo>
                  <a:lnTo>
                    <a:pt x="101" y="193"/>
                  </a:lnTo>
                  <a:lnTo>
                    <a:pt x="97" y="193"/>
                  </a:lnTo>
                  <a:lnTo>
                    <a:pt x="91" y="190"/>
                  </a:lnTo>
                  <a:lnTo>
                    <a:pt x="87" y="184"/>
                  </a:lnTo>
                  <a:lnTo>
                    <a:pt x="82" y="178"/>
                  </a:lnTo>
                  <a:lnTo>
                    <a:pt x="78" y="169"/>
                  </a:lnTo>
                  <a:lnTo>
                    <a:pt x="70" y="155"/>
                  </a:lnTo>
                  <a:lnTo>
                    <a:pt x="64" y="144"/>
                  </a:lnTo>
                  <a:lnTo>
                    <a:pt x="61" y="138"/>
                  </a:lnTo>
                  <a:lnTo>
                    <a:pt x="57" y="131"/>
                  </a:lnTo>
                  <a:lnTo>
                    <a:pt x="55" y="125"/>
                  </a:lnTo>
                  <a:lnTo>
                    <a:pt x="53" y="121"/>
                  </a:lnTo>
                  <a:lnTo>
                    <a:pt x="47" y="114"/>
                  </a:lnTo>
                  <a:lnTo>
                    <a:pt x="47" y="112"/>
                  </a:lnTo>
                  <a:lnTo>
                    <a:pt x="19" y="165"/>
                  </a:lnTo>
                  <a:lnTo>
                    <a:pt x="38" y="100"/>
                  </a:lnTo>
                  <a:lnTo>
                    <a:pt x="0" y="100"/>
                  </a:lnTo>
                  <a:lnTo>
                    <a:pt x="40" y="85"/>
                  </a:lnTo>
                  <a:lnTo>
                    <a:pt x="40" y="8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993"/>
            <p:cNvSpPr>
              <a:spLocks/>
            </p:cNvSpPr>
            <p:nvPr/>
          </p:nvSpPr>
          <p:spPr bwMode="auto">
            <a:xfrm>
              <a:off x="1914000" y="4662488"/>
              <a:ext cx="49212" cy="76200"/>
            </a:xfrm>
            <a:custGeom>
              <a:avLst/>
              <a:gdLst/>
              <a:ahLst/>
              <a:cxnLst>
                <a:cxn ang="0">
                  <a:pos x="23" y="42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2" y="5"/>
                </a:cxn>
                <a:cxn ang="0">
                  <a:pos x="12" y="7"/>
                </a:cxn>
                <a:cxn ang="0">
                  <a:pos x="16" y="13"/>
                </a:cxn>
                <a:cxn ang="0">
                  <a:pos x="18" y="19"/>
                </a:cxn>
                <a:cxn ang="0">
                  <a:pos x="21" y="24"/>
                </a:cxn>
                <a:cxn ang="0">
                  <a:pos x="27" y="34"/>
                </a:cxn>
                <a:cxn ang="0">
                  <a:pos x="29" y="42"/>
                </a:cxn>
                <a:cxn ang="0">
                  <a:pos x="56" y="15"/>
                </a:cxn>
                <a:cxn ang="0">
                  <a:pos x="33" y="45"/>
                </a:cxn>
                <a:cxn ang="0">
                  <a:pos x="63" y="61"/>
                </a:cxn>
                <a:cxn ang="0">
                  <a:pos x="31" y="51"/>
                </a:cxn>
                <a:cxn ang="0">
                  <a:pos x="56" y="97"/>
                </a:cxn>
                <a:cxn ang="0">
                  <a:pos x="52" y="97"/>
                </a:cxn>
                <a:cxn ang="0">
                  <a:pos x="46" y="93"/>
                </a:cxn>
                <a:cxn ang="0">
                  <a:pos x="42" y="89"/>
                </a:cxn>
                <a:cxn ang="0">
                  <a:pos x="40" y="83"/>
                </a:cxn>
                <a:cxn ang="0">
                  <a:pos x="37" y="78"/>
                </a:cxn>
                <a:cxn ang="0">
                  <a:pos x="35" y="72"/>
                </a:cxn>
                <a:cxn ang="0">
                  <a:pos x="29" y="61"/>
                </a:cxn>
                <a:cxn ang="0">
                  <a:pos x="27" y="57"/>
                </a:cxn>
                <a:cxn ang="0">
                  <a:pos x="12" y="81"/>
                </a:cxn>
                <a:cxn ang="0">
                  <a:pos x="21" y="51"/>
                </a:cxn>
                <a:cxn ang="0">
                  <a:pos x="0" y="51"/>
                </a:cxn>
                <a:cxn ang="0">
                  <a:pos x="23" y="42"/>
                </a:cxn>
                <a:cxn ang="0">
                  <a:pos x="23" y="42"/>
                </a:cxn>
              </a:cxnLst>
              <a:rect l="0" t="0" r="r" b="b"/>
              <a:pathLst>
                <a:path w="63" h="97">
                  <a:moveTo>
                    <a:pt x="23" y="42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6" y="13"/>
                  </a:lnTo>
                  <a:lnTo>
                    <a:pt x="18" y="19"/>
                  </a:lnTo>
                  <a:lnTo>
                    <a:pt x="21" y="24"/>
                  </a:lnTo>
                  <a:lnTo>
                    <a:pt x="27" y="34"/>
                  </a:lnTo>
                  <a:lnTo>
                    <a:pt x="29" y="42"/>
                  </a:lnTo>
                  <a:lnTo>
                    <a:pt x="56" y="15"/>
                  </a:lnTo>
                  <a:lnTo>
                    <a:pt x="33" y="45"/>
                  </a:lnTo>
                  <a:lnTo>
                    <a:pt x="63" y="61"/>
                  </a:lnTo>
                  <a:lnTo>
                    <a:pt x="31" y="51"/>
                  </a:lnTo>
                  <a:lnTo>
                    <a:pt x="56" y="97"/>
                  </a:lnTo>
                  <a:lnTo>
                    <a:pt x="52" y="97"/>
                  </a:lnTo>
                  <a:lnTo>
                    <a:pt x="46" y="93"/>
                  </a:lnTo>
                  <a:lnTo>
                    <a:pt x="42" y="89"/>
                  </a:lnTo>
                  <a:lnTo>
                    <a:pt x="40" y="83"/>
                  </a:lnTo>
                  <a:lnTo>
                    <a:pt x="37" y="78"/>
                  </a:lnTo>
                  <a:lnTo>
                    <a:pt x="35" y="72"/>
                  </a:lnTo>
                  <a:lnTo>
                    <a:pt x="29" y="61"/>
                  </a:lnTo>
                  <a:lnTo>
                    <a:pt x="27" y="57"/>
                  </a:lnTo>
                  <a:lnTo>
                    <a:pt x="12" y="81"/>
                  </a:lnTo>
                  <a:lnTo>
                    <a:pt x="21" y="51"/>
                  </a:lnTo>
                  <a:lnTo>
                    <a:pt x="0" y="51"/>
                  </a:lnTo>
                  <a:lnTo>
                    <a:pt x="23" y="42"/>
                  </a:lnTo>
                  <a:lnTo>
                    <a:pt x="23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994"/>
            <p:cNvSpPr>
              <a:spLocks/>
            </p:cNvSpPr>
            <p:nvPr/>
          </p:nvSpPr>
          <p:spPr bwMode="auto">
            <a:xfrm>
              <a:off x="1693338" y="4799013"/>
              <a:ext cx="46037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1" y="5"/>
                </a:cxn>
                <a:cxn ang="0">
                  <a:pos x="21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6" y="40"/>
                </a:cxn>
                <a:cxn ang="0">
                  <a:pos x="26" y="43"/>
                </a:cxn>
                <a:cxn ang="0">
                  <a:pos x="26" y="45"/>
                </a:cxn>
                <a:cxn ang="0">
                  <a:pos x="59" y="28"/>
                </a:cxn>
                <a:cxn ang="0">
                  <a:pos x="30" y="53"/>
                </a:cxn>
                <a:cxn ang="0">
                  <a:pos x="55" y="78"/>
                </a:cxn>
                <a:cxn ang="0">
                  <a:pos x="26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1"/>
                </a:cxn>
                <a:cxn ang="0">
                  <a:pos x="26" y="95"/>
                </a:cxn>
                <a:cxn ang="0">
                  <a:pos x="26" y="91"/>
                </a:cxn>
                <a:cxn ang="0">
                  <a:pos x="25" y="83"/>
                </a:cxn>
                <a:cxn ang="0">
                  <a:pos x="23" y="78"/>
                </a:cxn>
                <a:cxn ang="0">
                  <a:pos x="23" y="70"/>
                </a:cxn>
                <a:cxn ang="0">
                  <a:pos x="21" y="64"/>
                </a:cxn>
                <a:cxn ang="0">
                  <a:pos x="21" y="61"/>
                </a:cxn>
                <a:cxn ang="0">
                  <a:pos x="0" y="80"/>
                </a:cxn>
                <a:cxn ang="0">
                  <a:pos x="17" y="53"/>
                </a:cxn>
                <a:cxn ang="0">
                  <a:pos x="0" y="47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59" h="108">
                  <a:moveTo>
                    <a:pt x="21" y="45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21" y="5"/>
                  </a:lnTo>
                  <a:lnTo>
                    <a:pt x="21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6" y="40"/>
                  </a:lnTo>
                  <a:lnTo>
                    <a:pt x="26" y="43"/>
                  </a:lnTo>
                  <a:lnTo>
                    <a:pt x="26" y="45"/>
                  </a:lnTo>
                  <a:lnTo>
                    <a:pt x="59" y="28"/>
                  </a:lnTo>
                  <a:lnTo>
                    <a:pt x="30" y="53"/>
                  </a:lnTo>
                  <a:lnTo>
                    <a:pt x="55" y="78"/>
                  </a:lnTo>
                  <a:lnTo>
                    <a:pt x="26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1"/>
                  </a:lnTo>
                  <a:lnTo>
                    <a:pt x="26" y="95"/>
                  </a:lnTo>
                  <a:lnTo>
                    <a:pt x="26" y="91"/>
                  </a:lnTo>
                  <a:lnTo>
                    <a:pt x="25" y="83"/>
                  </a:lnTo>
                  <a:lnTo>
                    <a:pt x="23" y="78"/>
                  </a:lnTo>
                  <a:lnTo>
                    <a:pt x="23" y="70"/>
                  </a:lnTo>
                  <a:lnTo>
                    <a:pt x="21" y="64"/>
                  </a:lnTo>
                  <a:lnTo>
                    <a:pt x="21" y="61"/>
                  </a:lnTo>
                  <a:lnTo>
                    <a:pt x="0" y="80"/>
                  </a:lnTo>
                  <a:lnTo>
                    <a:pt x="17" y="53"/>
                  </a:lnTo>
                  <a:lnTo>
                    <a:pt x="0" y="47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995"/>
            <p:cNvSpPr>
              <a:spLocks/>
            </p:cNvSpPr>
            <p:nvPr/>
          </p:nvSpPr>
          <p:spPr bwMode="auto">
            <a:xfrm>
              <a:off x="1559988" y="5046663"/>
              <a:ext cx="49212" cy="87313"/>
            </a:xfrm>
            <a:custGeom>
              <a:avLst/>
              <a:gdLst/>
              <a:ahLst/>
              <a:cxnLst>
                <a:cxn ang="0">
                  <a:pos x="21" y="45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1" y="3"/>
                </a:cxn>
                <a:cxn ang="0">
                  <a:pos x="21" y="7"/>
                </a:cxn>
                <a:cxn ang="0">
                  <a:pos x="23" y="13"/>
                </a:cxn>
                <a:cxn ang="0">
                  <a:pos x="25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9" y="45"/>
                </a:cxn>
                <a:cxn ang="0">
                  <a:pos x="61" y="28"/>
                </a:cxn>
                <a:cxn ang="0">
                  <a:pos x="31" y="51"/>
                </a:cxn>
                <a:cxn ang="0">
                  <a:pos x="56" y="76"/>
                </a:cxn>
                <a:cxn ang="0">
                  <a:pos x="29" y="57"/>
                </a:cxn>
                <a:cxn ang="0">
                  <a:pos x="35" y="108"/>
                </a:cxn>
                <a:cxn ang="0">
                  <a:pos x="33" y="106"/>
                </a:cxn>
                <a:cxn ang="0">
                  <a:pos x="31" y="100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1" y="62"/>
                </a:cxn>
                <a:cxn ang="0">
                  <a:pos x="21" y="59"/>
                </a:cxn>
                <a:cxn ang="0">
                  <a:pos x="0" y="80"/>
                </a:cxn>
                <a:cxn ang="0">
                  <a:pos x="19" y="51"/>
                </a:cxn>
                <a:cxn ang="0">
                  <a:pos x="0" y="45"/>
                </a:cxn>
                <a:cxn ang="0">
                  <a:pos x="21" y="45"/>
                </a:cxn>
                <a:cxn ang="0">
                  <a:pos x="21" y="45"/>
                </a:cxn>
              </a:cxnLst>
              <a:rect l="0" t="0" r="r" b="b"/>
              <a:pathLst>
                <a:path w="61" h="108">
                  <a:moveTo>
                    <a:pt x="21" y="4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1" y="3"/>
                  </a:lnTo>
                  <a:lnTo>
                    <a:pt x="21" y="7"/>
                  </a:lnTo>
                  <a:lnTo>
                    <a:pt x="23" y="13"/>
                  </a:lnTo>
                  <a:lnTo>
                    <a:pt x="25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9" y="45"/>
                  </a:lnTo>
                  <a:lnTo>
                    <a:pt x="61" y="28"/>
                  </a:lnTo>
                  <a:lnTo>
                    <a:pt x="31" y="51"/>
                  </a:lnTo>
                  <a:lnTo>
                    <a:pt x="56" y="76"/>
                  </a:lnTo>
                  <a:lnTo>
                    <a:pt x="29" y="57"/>
                  </a:lnTo>
                  <a:lnTo>
                    <a:pt x="35" y="108"/>
                  </a:lnTo>
                  <a:lnTo>
                    <a:pt x="33" y="106"/>
                  </a:lnTo>
                  <a:lnTo>
                    <a:pt x="31" y="100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1" y="62"/>
                  </a:lnTo>
                  <a:lnTo>
                    <a:pt x="21" y="59"/>
                  </a:lnTo>
                  <a:lnTo>
                    <a:pt x="0" y="80"/>
                  </a:lnTo>
                  <a:lnTo>
                    <a:pt x="19" y="51"/>
                  </a:lnTo>
                  <a:lnTo>
                    <a:pt x="0" y="45"/>
                  </a:lnTo>
                  <a:lnTo>
                    <a:pt x="21" y="4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996"/>
            <p:cNvSpPr>
              <a:spLocks/>
            </p:cNvSpPr>
            <p:nvPr/>
          </p:nvSpPr>
          <p:spPr bwMode="auto">
            <a:xfrm>
              <a:off x="1644125" y="5216525"/>
              <a:ext cx="49212" cy="85725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19" y="0"/>
                </a:cxn>
                <a:cxn ang="0">
                  <a:pos x="23" y="7"/>
                </a:cxn>
                <a:cxn ang="0">
                  <a:pos x="23" y="9"/>
                </a:cxn>
                <a:cxn ang="0">
                  <a:pos x="23" y="13"/>
                </a:cxn>
                <a:cxn ang="0">
                  <a:pos x="23" y="21"/>
                </a:cxn>
                <a:cxn ang="0">
                  <a:pos x="25" y="28"/>
                </a:cxn>
                <a:cxn ang="0">
                  <a:pos x="25" y="34"/>
                </a:cxn>
                <a:cxn ang="0">
                  <a:pos x="27" y="40"/>
                </a:cxn>
                <a:cxn ang="0">
                  <a:pos x="27" y="43"/>
                </a:cxn>
                <a:cxn ang="0">
                  <a:pos x="28" y="45"/>
                </a:cxn>
                <a:cxn ang="0">
                  <a:pos x="61" y="28"/>
                </a:cxn>
                <a:cxn ang="0">
                  <a:pos x="32" y="51"/>
                </a:cxn>
                <a:cxn ang="0">
                  <a:pos x="55" y="74"/>
                </a:cxn>
                <a:cxn ang="0">
                  <a:pos x="28" y="55"/>
                </a:cxn>
                <a:cxn ang="0">
                  <a:pos x="34" y="108"/>
                </a:cxn>
                <a:cxn ang="0">
                  <a:pos x="32" y="104"/>
                </a:cxn>
                <a:cxn ang="0">
                  <a:pos x="28" y="100"/>
                </a:cxn>
                <a:cxn ang="0">
                  <a:pos x="28" y="95"/>
                </a:cxn>
                <a:cxn ang="0">
                  <a:pos x="27" y="89"/>
                </a:cxn>
                <a:cxn ang="0">
                  <a:pos x="25" y="83"/>
                </a:cxn>
                <a:cxn ang="0">
                  <a:pos x="25" y="78"/>
                </a:cxn>
                <a:cxn ang="0">
                  <a:pos x="23" y="68"/>
                </a:cxn>
                <a:cxn ang="0">
                  <a:pos x="23" y="62"/>
                </a:cxn>
                <a:cxn ang="0">
                  <a:pos x="23" y="59"/>
                </a:cxn>
                <a:cxn ang="0">
                  <a:pos x="0" y="80"/>
                </a:cxn>
                <a:cxn ang="0">
                  <a:pos x="19" y="53"/>
                </a:cxn>
                <a:cxn ang="0">
                  <a:pos x="0" y="45"/>
                </a:cxn>
                <a:cxn ang="0">
                  <a:pos x="23" y="45"/>
                </a:cxn>
                <a:cxn ang="0">
                  <a:pos x="23" y="45"/>
                </a:cxn>
              </a:cxnLst>
              <a:rect l="0" t="0" r="r" b="b"/>
              <a:pathLst>
                <a:path w="61" h="108">
                  <a:moveTo>
                    <a:pt x="23" y="45"/>
                  </a:moveTo>
                  <a:lnTo>
                    <a:pt x="19" y="0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13"/>
                  </a:lnTo>
                  <a:lnTo>
                    <a:pt x="23" y="21"/>
                  </a:lnTo>
                  <a:lnTo>
                    <a:pt x="25" y="28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3"/>
                  </a:lnTo>
                  <a:lnTo>
                    <a:pt x="28" y="45"/>
                  </a:lnTo>
                  <a:lnTo>
                    <a:pt x="61" y="28"/>
                  </a:lnTo>
                  <a:lnTo>
                    <a:pt x="32" y="51"/>
                  </a:lnTo>
                  <a:lnTo>
                    <a:pt x="55" y="74"/>
                  </a:lnTo>
                  <a:lnTo>
                    <a:pt x="28" y="55"/>
                  </a:lnTo>
                  <a:lnTo>
                    <a:pt x="34" y="108"/>
                  </a:lnTo>
                  <a:lnTo>
                    <a:pt x="32" y="104"/>
                  </a:lnTo>
                  <a:lnTo>
                    <a:pt x="28" y="100"/>
                  </a:lnTo>
                  <a:lnTo>
                    <a:pt x="28" y="95"/>
                  </a:lnTo>
                  <a:lnTo>
                    <a:pt x="27" y="89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3" y="68"/>
                  </a:lnTo>
                  <a:lnTo>
                    <a:pt x="23" y="62"/>
                  </a:lnTo>
                  <a:lnTo>
                    <a:pt x="23" y="59"/>
                  </a:lnTo>
                  <a:lnTo>
                    <a:pt x="0" y="80"/>
                  </a:lnTo>
                  <a:lnTo>
                    <a:pt x="19" y="53"/>
                  </a:lnTo>
                  <a:lnTo>
                    <a:pt x="0" y="45"/>
                  </a:lnTo>
                  <a:lnTo>
                    <a:pt x="23" y="45"/>
                  </a:lnTo>
                  <a:lnTo>
                    <a:pt x="23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997"/>
            <p:cNvSpPr>
              <a:spLocks/>
            </p:cNvSpPr>
            <p:nvPr/>
          </p:nvSpPr>
          <p:spPr bwMode="auto">
            <a:xfrm>
              <a:off x="1518713" y="5378450"/>
              <a:ext cx="47625" cy="85725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25" y="6"/>
                </a:cxn>
                <a:cxn ang="0">
                  <a:pos x="25" y="8"/>
                </a:cxn>
                <a:cxn ang="0">
                  <a:pos x="25" y="13"/>
                </a:cxn>
                <a:cxn ang="0">
                  <a:pos x="27" y="21"/>
                </a:cxn>
                <a:cxn ang="0">
                  <a:pos x="27" y="27"/>
                </a:cxn>
                <a:cxn ang="0">
                  <a:pos x="27" y="34"/>
                </a:cxn>
                <a:cxn ang="0">
                  <a:pos x="29" y="40"/>
                </a:cxn>
                <a:cxn ang="0">
                  <a:pos x="29" y="44"/>
                </a:cxn>
                <a:cxn ang="0">
                  <a:pos x="29" y="46"/>
                </a:cxn>
                <a:cxn ang="0">
                  <a:pos x="61" y="29"/>
                </a:cxn>
                <a:cxn ang="0">
                  <a:pos x="33" y="51"/>
                </a:cxn>
                <a:cxn ang="0">
                  <a:pos x="57" y="74"/>
                </a:cxn>
                <a:cxn ang="0">
                  <a:pos x="29" y="57"/>
                </a:cxn>
                <a:cxn ang="0">
                  <a:pos x="36" y="109"/>
                </a:cxn>
                <a:cxn ang="0">
                  <a:pos x="33" y="105"/>
                </a:cxn>
                <a:cxn ang="0">
                  <a:pos x="29" y="101"/>
                </a:cxn>
                <a:cxn ang="0">
                  <a:pos x="29" y="97"/>
                </a:cxn>
                <a:cxn ang="0">
                  <a:pos x="27" y="91"/>
                </a:cxn>
                <a:cxn ang="0">
                  <a:pos x="27" y="84"/>
                </a:cxn>
                <a:cxn ang="0">
                  <a:pos x="27" y="76"/>
                </a:cxn>
                <a:cxn ang="0">
                  <a:pos x="23" y="70"/>
                </a:cxn>
                <a:cxn ang="0">
                  <a:pos x="23" y="65"/>
                </a:cxn>
                <a:cxn ang="0">
                  <a:pos x="23" y="59"/>
                </a:cxn>
                <a:cxn ang="0">
                  <a:pos x="23" y="59"/>
                </a:cxn>
                <a:cxn ang="0">
                  <a:pos x="2" y="80"/>
                </a:cxn>
                <a:cxn ang="0">
                  <a:pos x="19" y="51"/>
                </a:cxn>
                <a:cxn ang="0">
                  <a:pos x="0" y="46"/>
                </a:cxn>
                <a:cxn ang="0">
                  <a:pos x="23" y="46"/>
                </a:cxn>
                <a:cxn ang="0">
                  <a:pos x="23" y="46"/>
                </a:cxn>
              </a:cxnLst>
              <a:rect l="0" t="0" r="r" b="b"/>
              <a:pathLst>
                <a:path w="61" h="109">
                  <a:moveTo>
                    <a:pt x="23" y="46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13"/>
                  </a:lnTo>
                  <a:lnTo>
                    <a:pt x="27" y="21"/>
                  </a:lnTo>
                  <a:lnTo>
                    <a:pt x="27" y="27"/>
                  </a:lnTo>
                  <a:lnTo>
                    <a:pt x="27" y="34"/>
                  </a:lnTo>
                  <a:lnTo>
                    <a:pt x="29" y="40"/>
                  </a:lnTo>
                  <a:lnTo>
                    <a:pt x="29" y="44"/>
                  </a:lnTo>
                  <a:lnTo>
                    <a:pt x="29" y="46"/>
                  </a:lnTo>
                  <a:lnTo>
                    <a:pt x="61" y="29"/>
                  </a:lnTo>
                  <a:lnTo>
                    <a:pt x="33" y="51"/>
                  </a:lnTo>
                  <a:lnTo>
                    <a:pt x="57" y="74"/>
                  </a:lnTo>
                  <a:lnTo>
                    <a:pt x="29" y="57"/>
                  </a:lnTo>
                  <a:lnTo>
                    <a:pt x="36" y="109"/>
                  </a:lnTo>
                  <a:lnTo>
                    <a:pt x="33" y="105"/>
                  </a:lnTo>
                  <a:lnTo>
                    <a:pt x="29" y="101"/>
                  </a:lnTo>
                  <a:lnTo>
                    <a:pt x="29" y="97"/>
                  </a:lnTo>
                  <a:lnTo>
                    <a:pt x="27" y="91"/>
                  </a:lnTo>
                  <a:lnTo>
                    <a:pt x="27" y="84"/>
                  </a:lnTo>
                  <a:lnTo>
                    <a:pt x="27" y="76"/>
                  </a:lnTo>
                  <a:lnTo>
                    <a:pt x="23" y="70"/>
                  </a:lnTo>
                  <a:lnTo>
                    <a:pt x="23" y="65"/>
                  </a:lnTo>
                  <a:lnTo>
                    <a:pt x="23" y="59"/>
                  </a:lnTo>
                  <a:lnTo>
                    <a:pt x="23" y="59"/>
                  </a:lnTo>
                  <a:lnTo>
                    <a:pt x="2" y="80"/>
                  </a:lnTo>
                  <a:lnTo>
                    <a:pt x="19" y="51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998"/>
            <p:cNvSpPr>
              <a:spLocks/>
            </p:cNvSpPr>
            <p:nvPr/>
          </p:nvSpPr>
          <p:spPr bwMode="auto">
            <a:xfrm>
              <a:off x="1672700" y="487521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8" y="15"/>
                </a:cxn>
                <a:cxn ang="0">
                  <a:pos x="15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8" y="15"/>
                  </a:lnTo>
                  <a:lnTo>
                    <a:pt x="15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999"/>
            <p:cNvSpPr>
              <a:spLocks/>
            </p:cNvSpPr>
            <p:nvPr/>
          </p:nvSpPr>
          <p:spPr bwMode="auto">
            <a:xfrm>
              <a:off x="1683813" y="4889500"/>
              <a:ext cx="11112" cy="15875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9"/>
                </a:cxn>
                <a:cxn ang="0">
                  <a:pos x="14" y="9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4" h="19">
                  <a:moveTo>
                    <a:pt x="0" y="9"/>
                  </a:moveTo>
                  <a:lnTo>
                    <a:pt x="8" y="19"/>
                  </a:lnTo>
                  <a:lnTo>
                    <a:pt x="14" y="9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1000"/>
            <p:cNvSpPr>
              <a:spLocks/>
            </p:cNvSpPr>
            <p:nvPr/>
          </p:nvSpPr>
          <p:spPr bwMode="auto">
            <a:xfrm>
              <a:off x="1664763" y="49053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7" y="19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9">
                  <a:moveTo>
                    <a:pt x="0" y="11"/>
                  </a:moveTo>
                  <a:lnTo>
                    <a:pt x="7" y="19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1001"/>
            <p:cNvSpPr>
              <a:spLocks/>
            </p:cNvSpPr>
            <p:nvPr/>
          </p:nvSpPr>
          <p:spPr bwMode="auto">
            <a:xfrm>
              <a:off x="1650475" y="4922838"/>
              <a:ext cx="20637" cy="30163"/>
            </a:xfrm>
            <a:custGeom>
              <a:avLst/>
              <a:gdLst/>
              <a:ahLst/>
              <a:cxnLst>
                <a:cxn ang="0">
                  <a:pos x="7" y="17"/>
                </a:cxn>
                <a:cxn ang="0">
                  <a:pos x="7" y="0"/>
                </a:cxn>
                <a:cxn ang="0">
                  <a:pos x="11" y="17"/>
                </a:cxn>
                <a:cxn ang="0">
                  <a:pos x="24" y="13"/>
                </a:cxn>
                <a:cxn ang="0">
                  <a:pos x="15" y="23"/>
                </a:cxn>
                <a:cxn ang="0">
                  <a:pos x="24" y="28"/>
                </a:cxn>
                <a:cxn ang="0">
                  <a:pos x="15" y="24"/>
                </a:cxn>
                <a:cxn ang="0">
                  <a:pos x="15" y="38"/>
                </a:cxn>
                <a:cxn ang="0">
                  <a:pos x="11" y="26"/>
                </a:cxn>
                <a:cxn ang="0">
                  <a:pos x="1" y="30"/>
                </a:cxn>
                <a:cxn ang="0">
                  <a:pos x="7" y="23"/>
                </a:cxn>
                <a:cxn ang="0">
                  <a:pos x="0" y="23"/>
                </a:cxn>
                <a:cxn ang="0">
                  <a:pos x="7" y="17"/>
                </a:cxn>
                <a:cxn ang="0">
                  <a:pos x="7" y="17"/>
                </a:cxn>
              </a:cxnLst>
              <a:rect l="0" t="0" r="r" b="b"/>
              <a:pathLst>
                <a:path w="24" h="38">
                  <a:moveTo>
                    <a:pt x="7" y="17"/>
                  </a:moveTo>
                  <a:lnTo>
                    <a:pt x="7" y="0"/>
                  </a:lnTo>
                  <a:lnTo>
                    <a:pt x="11" y="17"/>
                  </a:lnTo>
                  <a:lnTo>
                    <a:pt x="24" y="13"/>
                  </a:lnTo>
                  <a:lnTo>
                    <a:pt x="15" y="23"/>
                  </a:lnTo>
                  <a:lnTo>
                    <a:pt x="24" y="28"/>
                  </a:lnTo>
                  <a:lnTo>
                    <a:pt x="15" y="24"/>
                  </a:lnTo>
                  <a:lnTo>
                    <a:pt x="15" y="38"/>
                  </a:lnTo>
                  <a:lnTo>
                    <a:pt x="11" y="26"/>
                  </a:lnTo>
                  <a:lnTo>
                    <a:pt x="1" y="3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7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002"/>
            <p:cNvSpPr>
              <a:spLocks/>
            </p:cNvSpPr>
            <p:nvPr/>
          </p:nvSpPr>
          <p:spPr bwMode="auto">
            <a:xfrm>
              <a:off x="1613963" y="5086350"/>
              <a:ext cx="12700" cy="1428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10"/>
                </a:cxn>
                <a:cxn ang="0">
                  <a:pos x="10" y="17"/>
                </a:cxn>
                <a:cxn ang="0">
                  <a:pos x="17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7" h="17">
                  <a:moveTo>
                    <a:pt x="4" y="4"/>
                  </a:moveTo>
                  <a:lnTo>
                    <a:pt x="0" y="10"/>
                  </a:lnTo>
                  <a:lnTo>
                    <a:pt x="10" y="17"/>
                  </a:lnTo>
                  <a:lnTo>
                    <a:pt x="17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003"/>
            <p:cNvSpPr>
              <a:spLocks/>
            </p:cNvSpPr>
            <p:nvPr/>
          </p:nvSpPr>
          <p:spPr bwMode="auto">
            <a:xfrm>
              <a:off x="1626663" y="5102225"/>
              <a:ext cx="11112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3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8" y="19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004"/>
            <p:cNvSpPr>
              <a:spLocks/>
            </p:cNvSpPr>
            <p:nvPr/>
          </p:nvSpPr>
          <p:spPr bwMode="auto">
            <a:xfrm>
              <a:off x="1609200" y="5118100"/>
              <a:ext cx="6350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0" y="13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0" h="17">
                  <a:moveTo>
                    <a:pt x="0" y="11"/>
                  </a:moveTo>
                  <a:lnTo>
                    <a:pt x="6" y="17"/>
                  </a:lnTo>
                  <a:lnTo>
                    <a:pt x="10" y="13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005"/>
            <p:cNvSpPr>
              <a:spLocks/>
            </p:cNvSpPr>
            <p:nvPr/>
          </p:nvSpPr>
          <p:spPr bwMode="auto">
            <a:xfrm>
              <a:off x="1606025" y="5035550"/>
              <a:ext cx="20637" cy="30163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9" y="0"/>
                </a:cxn>
                <a:cxn ang="0">
                  <a:pos x="13" y="18"/>
                </a:cxn>
                <a:cxn ang="0">
                  <a:pos x="22" y="16"/>
                </a:cxn>
                <a:cxn ang="0">
                  <a:pos x="17" y="19"/>
                </a:cxn>
                <a:cxn ang="0">
                  <a:pos x="26" y="29"/>
                </a:cxn>
                <a:cxn ang="0">
                  <a:pos x="17" y="27"/>
                </a:cxn>
                <a:cxn ang="0">
                  <a:pos x="17" y="38"/>
                </a:cxn>
                <a:cxn ang="0">
                  <a:pos x="13" y="27"/>
                </a:cxn>
                <a:cxn ang="0">
                  <a:pos x="3" y="33"/>
                </a:cxn>
                <a:cxn ang="0">
                  <a:pos x="9" y="23"/>
                </a:cxn>
                <a:cxn ang="0">
                  <a:pos x="0" y="19"/>
                </a:cxn>
                <a:cxn ang="0">
                  <a:pos x="9" y="19"/>
                </a:cxn>
                <a:cxn ang="0">
                  <a:pos x="9" y="19"/>
                </a:cxn>
              </a:cxnLst>
              <a:rect l="0" t="0" r="r" b="b"/>
              <a:pathLst>
                <a:path w="26" h="38">
                  <a:moveTo>
                    <a:pt x="9" y="19"/>
                  </a:moveTo>
                  <a:lnTo>
                    <a:pt x="9" y="0"/>
                  </a:lnTo>
                  <a:lnTo>
                    <a:pt x="13" y="18"/>
                  </a:lnTo>
                  <a:lnTo>
                    <a:pt x="22" y="16"/>
                  </a:lnTo>
                  <a:lnTo>
                    <a:pt x="17" y="19"/>
                  </a:lnTo>
                  <a:lnTo>
                    <a:pt x="26" y="29"/>
                  </a:lnTo>
                  <a:lnTo>
                    <a:pt x="17" y="27"/>
                  </a:lnTo>
                  <a:lnTo>
                    <a:pt x="17" y="38"/>
                  </a:lnTo>
                  <a:lnTo>
                    <a:pt x="13" y="27"/>
                  </a:lnTo>
                  <a:lnTo>
                    <a:pt x="3" y="33"/>
                  </a:lnTo>
                  <a:lnTo>
                    <a:pt x="9" y="23"/>
                  </a:lnTo>
                  <a:lnTo>
                    <a:pt x="0" y="19"/>
                  </a:lnTo>
                  <a:lnTo>
                    <a:pt x="9" y="19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006"/>
            <p:cNvSpPr>
              <a:spLocks/>
            </p:cNvSpPr>
            <p:nvPr/>
          </p:nvSpPr>
          <p:spPr bwMode="auto">
            <a:xfrm>
              <a:off x="1626663" y="5129213"/>
              <a:ext cx="11112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10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13" h="16">
                  <a:moveTo>
                    <a:pt x="2" y="4"/>
                  </a:moveTo>
                  <a:lnTo>
                    <a:pt x="0" y="10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007"/>
            <p:cNvSpPr>
              <a:spLocks/>
            </p:cNvSpPr>
            <p:nvPr/>
          </p:nvSpPr>
          <p:spPr bwMode="auto">
            <a:xfrm>
              <a:off x="1639363" y="5143500"/>
              <a:ext cx="9525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" y="19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4" h="19">
                  <a:moveTo>
                    <a:pt x="0" y="12"/>
                  </a:moveTo>
                  <a:lnTo>
                    <a:pt x="8" y="19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008"/>
            <p:cNvSpPr>
              <a:spLocks/>
            </p:cNvSpPr>
            <p:nvPr/>
          </p:nvSpPr>
          <p:spPr bwMode="auto">
            <a:xfrm>
              <a:off x="1618725" y="5160963"/>
              <a:ext cx="9525" cy="12700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5" y="17"/>
                </a:cxn>
                <a:cxn ang="0">
                  <a:pos x="11" y="14"/>
                </a:cxn>
                <a:cxn ang="0">
                  <a:pos x="11" y="4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1" h="17">
                  <a:moveTo>
                    <a:pt x="2" y="12"/>
                  </a:moveTo>
                  <a:lnTo>
                    <a:pt x="5" y="17"/>
                  </a:lnTo>
                  <a:lnTo>
                    <a:pt x="11" y="14"/>
                  </a:lnTo>
                  <a:lnTo>
                    <a:pt x="11" y="4"/>
                  </a:lnTo>
                  <a:lnTo>
                    <a:pt x="5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009"/>
            <p:cNvSpPr>
              <a:spLocks/>
            </p:cNvSpPr>
            <p:nvPr/>
          </p:nvSpPr>
          <p:spPr bwMode="auto">
            <a:xfrm>
              <a:off x="1607613" y="5180013"/>
              <a:ext cx="11112" cy="111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  <a:cxn ang="0">
                  <a:pos x="8" y="13"/>
                </a:cxn>
                <a:cxn ang="0">
                  <a:pos x="16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6" h="13">
                  <a:moveTo>
                    <a:pt x="4" y="0"/>
                  </a:moveTo>
                  <a:lnTo>
                    <a:pt x="0" y="6"/>
                  </a:lnTo>
                  <a:lnTo>
                    <a:pt x="8" y="13"/>
                  </a:lnTo>
                  <a:lnTo>
                    <a:pt x="16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010"/>
            <p:cNvSpPr>
              <a:spLocks/>
            </p:cNvSpPr>
            <p:nvPr/>
          </p:nvSpPr>
          <p:spPr bwMode="auto">
            <a:xfrm>
              <a:off x="1620313" y="5194300"/>
              <a:ext cx="7937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" y="19"/>
                </a:cxn>
                <a:cxn ang="0">
                  <a:pos x="9" y="12"/>
                </a:cxn>
                <a:cxn ang="0">
                  <a:pos x="7" y="0"/>
                </a:cxn>
                <a:cxn ang="0">
                  <a:pos x="3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9" h="19">
                  <a:moveTo>
                    <a:pt x="0" y="12"/>
                  </a:moveTo>
                  <a:lnTo>
                    <a:pt x="3" y="19"/>
                  </a:lnTo>
                  <a:lnTo>
                    <a:pt x="9" y="12"/>
                  </a:lnTo>
                  <a:lnTo>
                    <a:pt x="7" y="0"/>
                  </a:lnTo>
                  <a:lnTo>
                    <a:pt x="3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1011"/>
            <p:cNvSpPr>
              <a:spLocks/>
            </p:cNvSpPr>
            <p:nvPr/>
          </p:nvSpPr>
          <p:spPr bwMode="auto">
            <a:xfrm>
              <a:off x="1599675" y="521017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012"/>
            <p:cNvSpPr>
              <a:spLocks/>
            </p:cNvSpPr>
            <p:nvPr/>
          </p:nvSpPr>
          <p:spPr bwMode="auto">
            <a:xfrm>
              <a:off x="1636188" y="5187950"/>
              <a:ext cx="11112" cy="11113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10"/>
                </a:cxn>
                <a:cxn ang="0">
                  <a:pos x="9" y="16"/>
                </a:cxn>
                <a:cxn ang="0">
                  <a:pos x="15" y="8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lnTo>
                    <a:pt x="0" y="10"/>
                  </a:lnTo>
                  <a:lnTo>
                    <a:pt x="9" y="16"/>
                  </a:lnTo>
                  <a:lnTo>
                    <a:pt x="15" y="8"/>
                  </a:lnTo>
                  <a:lnTo>
                    <a:pt x="9" y="0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013"/>
            <p:cNvSpPr>
              <a:spLocks/>
            </p:cNvSpPr>
            <p:nvPr/>
          </p:nvSpPr>
          <p:spPr bwMode="auto">
            <a:xfrm>
              <a:off x="1648888" y="5203825"/>
              <a:ext cx="11112" cy="15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5" y="19"/>
                </a:cxn>
                <a:cxn ang="0">
                  <a:pos x="13" y="1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3" h="19">
                  <a:moveTo>
                    <a:pt x="0" y="12"/>
                  </a:moveTo>
                  <a:lnTo>
                    <a:pt x="5" y="19"/>
                  </a:lnTo>
                  <a:lnTo>
                    <a:pt x="13" y="1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014"/>
            <p:cNvSpPr>
              <a:spLocks/>
            </p:cNvSpPr>
            <p:nvPr/>
          </p:nvSpPr>
          <p:spPr bwMode="auto">
            <a:xfrm>
              <a:off x="1628250" y="5219700"/>
              <a:ext cx="11112" cy="14288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6" y="19"/>
                </a:cxn>
                <a:cxn ang="0">
                  <a:pos x="13" y="16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13" h="19">
                  <a:moveTo>
                    <a:pt x="4" y="12"/>
                  </a:moveTo>
                  <a:lnTo>
                    <a:pt x="6" y="19"/>
                  </a:lnTo>
                  <a:lnTo>
                    <a:pt x="13" y="16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015"/>
            <p:cNvSpPr>
              <a:spLocks/>
            </p:cNvSpPr>
            <p:nvPr/>
          </p:nvSpPr>
          <p:spPr bwMode="auto">
            <a:xfrm>
              <a:off x="1620313" y="5241925"/>
              <a:ext cx="12700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8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5">
                  <a:moveTo>
                    <a:pt x="3" y="2"/>
                  </a:moveTo>
                  <a:lnTo>
                    <a:pt x="0" y="8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016"/>
            <p:cNvSpPr>
              <a:spLocks/>
            </p:cNvSpPr>
            <p:nvPr/>
          </p:nvSpPr>
          <p:spPr bwMode="auto">
            <a:xfrm>
              <a:off x="1634600" y="5256213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8"/>
                </a:cxn>
                <a:cxn ang="0">
                  <a:pos x="9" y="0"/>
                </a:cxn>
                <a:cxn ang="0">
                  <a:pos x="3" y="2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8"/>
                  </a:lnTo>
                  <a:lnTo>
                    <a:pt x="9" y="0"/>
                  </a:lnTo>
                  <a:lnTo>
                    <a:pt x="3" y="2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017"/>
            <p:cNvSpPr>
              <a:spLocks/>
            </p:cNvSpPr>
            <p:nvPr/>
          </p:nvSpPr>
          <p:spPr bwMode="auto">
            <a:xfrm>
              <a:off x="1613963" y="5272088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8" y="17"/>
                </a:cxn>
                <a:cxn ang="0">
                  <a:pos x="13" y="15"/>
                </a:cxn>
                <a:cxn ang="0">
                  <a:pos x="13" y="4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3" h="17">
                  <a:moveTo>
                    <a:pt x="0" y="11"/>
                  </a:moveTo>
                  <a:lnTo>
                    <a:pt x="8" y="17"/>
                  </a:lnTo>
                  <a:lnTo>
                    <a:pt x="13" y="15"/>
                  </a:lnTo>
                  <a:lnTo>
                    <a:pt x="13" y="4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018"/>
            <p:cNvSpPr>
              <a:spLocks/>
            </p:cNvSpPr>
            <p:nvPr/>
          </p:nvSpPr>
          <p:spPr bwMode="auto">
            <a:xfrm>
              <a:off x="1633013" y="5287963"/>
              <a:ext cx="11112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9"/>
                </a:cxn>
                <a:cxn ang="0">
                  <a:pos x="7" y="15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9"/>
                  </a:lnTo>
                  <a:lnTo>
                    <a:pt x="7" y="15"/>
                  </a:lnTo>
                  <a:lnTo>
                    <a:pt x="15" y="6"/>
                  </a:lnTo>
                  <a:lnTo>
                    <a:pt x="7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019"/>
            <p:cNvSpPr>
              <a:spLocks/>
            </p:cNvSpPr>
            <p:nvPr/>
          </p:nvSpPr>
          <p:spPr bwMode="auto">
            <a:xfrm>
              <a:off x="1644125" y="5303838"/>
              <a:ext cx="11112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17"/>
                </a:cxn>
                <a:cxn ang="0">
                  <a:pos x="13" y="9"/>
                </a:cxn>
                <a:cxn ang="0">
                  <a:pos x="11" y="0"/>
                </a:cxn>
                <a:cxn ang="0">
                  <a:pos x="6" y="4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3" h="17">
                  <a:moveTo>
                    <a:pt x="0" y="9"/>
                  </a:moveTo>
                  <a:lnTo>
                    <a:pt x="8" y="17"/>
                  </a:lnTo>
                  <a:lnTo>
                    <a:pt x="13" y="9"/>
                  </a:lnTo>
                  <a:lnTo>
                    <a:pt x="11" y="0"/>
                  </a:lnTo>
                  <a:lnTo>
                    <a:pt x="6" y="4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020"/>
            <p:cNvSpPr>
              <a:spLocks/>
            </p:cNvSpPr>
            <p:nvPr/>
          </p:nvSpPr>
          <p:spPr bwMode="auto">
            <a:xfrm>
              <a:off x="1626663" y="5318125"/>
              <a:ext cx="7937" cy="1587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6" y="19"/>
                </a:cxn>
                <a:cxn ang="0">
                  <a:pos x="10" y="15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10" h="19">
                  <a:moveTo>
                    <a:pt x="0" y="13"/>
                  </a:moveTo>
                  <a:lnTo>
                    <a:pt x="6" y="19"/>
                  </a:lnTo>
                  <a:lnTo>
                    <a:pt x="10" y="15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021"/>
            <p:cNvSpPr>
              <a:spLocks/>
            </p:cNvSpPr>
            <p:nvPr/>
          </p:nvSpPr>
          <p:spPr bwMode="auto">
            <a:xfrm>
              <a:off x="1594913" y="5338763"/>
              <a:ext cx="12700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5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5" h="15">
                  <a:moveTo>
                    <a:pt x="4" y="2"/>
                  </a:moveTo>
                  <a:lnTo>
                    <a:pt x="0" y="5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022"/>
            <p:cNvSpPr>
              <a:spLocks/>
            </p:cNvSpPr>
            <p:nvPr/>
          </p:nvSpPr>
          <p:spPr bwMode="auto">
            <a:xfrm>
              <a:off x="1609200" y="5353050"/>
              <a:ext cx="6350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6" y="17"/>
                </a:cxn>
                <a:cxn ang="0">
                  <a:pos x="10" y="7"/>
                </a:cxn>
                <a:cxn ang="0">
                  <a:pos x="10" y="0"/>
                </a:cxn>
                <a:cxn ang="0">
                  <a:pos x="4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0" h="17">
                  <a:moveTo>
                    <a:pt x="0" y="9"/>
                  </a:moveTo>
                  <a:lnTo>
                    <a:pt x="6" y="17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023"/>
            <p:cNvSpPr>
              <a:spLocks/>
            </p:cNvSpPr>
            <p:nvPr/>
          </p:nvSpPr>
          <p:spPr bwMode="auto">
            <a:xfrm>
              <a:off x="1586975" y="5368925"/>
              <a:ext cx="9525" cy="127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5" y="17"/>
                </a:cxn>
                <a:cxn ang="0">
                  <a:pos x="11" y="13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5" y="17"/>
                  </a:lnTo>
                  <a:lnTo>
                    <a:pt x="11" y="13"/>
                  </a:lnTo>
                  <a:lnTo>
                    <a:pt x="11" y="4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1024"/>
            <p:cNvSpPr>
              <a:spLocks/>
            </p:cNvSpPr>
            <p:nvPr/>
          </p:nvSpPr>
          <p:spPr bwMode="auto">
            <a:xfrm>
              <a:off x="1583800" y="5405438"/>
              <a:ext cx="11112" cy="1111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3" y="6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3" h="16">
                  <a:moveTo>
                    <a:pt x="4" y="2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13" y="6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1025"/>
            <p:cNvSpPr>
              <a:spLocks/>
            </p:cNvSpPr>
            <p:nvPr/>
          </p:nvSpPr>
          <p:spPr bwMode="auto">
            <a:xfrm>
              <a:off x="1596500" y="5419725"/>
              <a:ext cx="9525" cy="1428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17"/>
                </a:cxn>
                <a:cxn ang="0">
                  <a:pos x="12" y="8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2" h="17">
                  <a:moveTo>
                    <a:pt x="0" y="12"/>
                  </a:moveTo>
                  <a:lnTo>
                    <a:pt x="6" y="17"/>
                  </a:lnTo>
                  <a:lnTo>
                    <a:pt x="12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026"/>
            <p:cNvSpPr>
              <a:spLocks/>
            </p:cNvSpPr>
            <p:nvPr/>
          </p:nvSpPr>
          <p:spPr bwMode="auto">
            <a:xfrm>
              <a:off x="1577450" y="5437188"/>
              <a:ext cx="6350" cy="1111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15"/>
                </a:cxn>
                <a:cxn ang="0">
                  <a:pos x="10" y="14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0" h="15">
                  <a:moveTo>
                    <a:pt x="0" y="10"/>
                  </a:moveTo>
                  <a:lnTo>
                    <a:pt x="4" y="15"/>
                  </a:lnTo>
                  <a:lnTo>
                    <a:pt x="10" y="14"/>
                  </a:lnTo>
                  <a:lnTo>
                    <a:pt x="10" y="2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1027"/>
            <p:cNvSpPr>
              <a:spLocks/>
            </p:cNvSpPr>
            <p:nvPr/>
          </p:nvSpPr>
          <p:spPr bwMode="auto">
            <a:xfrm>
              <a:off x="1556813" y="5465763"/>
              <a:ext cx="12700" cy="11113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6"/>
                </a:cxn>
                <a:cxn ang="0">
                  <a:pos x="7" y="16"/>
                </a:cxn>
                <a:cxn ang="0">
                  <a:pos x="15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5" h="16">
                  <a:moveTo>
                    <a:pt x="3" y="2"/>
                  </a:moveTo>
                  <a:lnTo>
                    <a:pt x="0" y="6"/>
                  </a:lnTo>
                  <a:lnTo>
                    <a:pt x="7" y="16"/>
                  </a:lnTo>
                  <a:lnTo>
                    <a:pt x="15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1028"/>
            <p:cNvSpPr>
              <a:spLocks/>
            </p:cNvSpPr>
            <p:nvPr/>
          </p:nvSpPr>
          <p:spPr bwMode="auto">
            <a:xfrm>
              <a:off x="1571100" y="5480050"/>
              <a:ext cx="9525" cy="142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5" y="18"/>
                </a:cxn>
                <a:cxn ang="0">
                  <a:pos x="11" y="10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1" h="18">
                  <a:moveTo>
                    <a:pt x="0" y="10"/>
                  </a:moveTo>
                  <a:lnTo>
                    <a:pt x="5" y="18"/>
                  </a:lnTo>
                  <a:lnTo>
                    <a:pt x="11" y="1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1029"/>
            <p:cNvSpPr>
              <a:spLocks/>
            </p:cNvSpPr>
            <p:nvPr/>
          </p:nvSpPr>
          <p:spPr bwMode="auto">
            <a:xfrm>
              <a:off x="1552050" y="5495925"/>
              <a:ext cx="6350" cy="127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4" y="18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0" h="18">
                  <a:moveTo>
                    <a:pt x="0" y="12"/>
                  </a:moveTo>
                  <a:lnTo>
                    <a:pt x="4" y="18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1030"/>
            <p:cNvSpPr>
              <a:spLocks/>
            </p:cNvSpPr>
            <p:nvPr/>
          </p:nvSpPr>
          <p:spPr bwMode="auto">
            <a:xfrm>
              <a:off x="1574275" y="5503863"/>
              <a:ext cx="9525" cy="1270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3" y="6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3" h="15">
                  <a:moveTo>
                    <a:pt x="3" y="2"/>
                  </a:moveTo>
                  <a:lnTo>
                    <a:pt x="0" y="7"/>
                  </a:lnTo>
                  <a:lnTo>
                    <a:pt x="7" y="15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1031"/>
            <p:cNvSpPr>
              <a:spLocks/>
            </p:cNvSpPr>
            <p:nvPr/>
          </p:nvSpPr>
          <p:spPr bwMode="auto">
            <a:xfrm>
              <a:off x="1586975" y="5519738"/>
              <a:ext cx="7937" cy="1270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17"/>
                </a:cxn>
                <a:cxn ang="0">
                  <a:pos x="9" y="7"/>
                </a:cxn>
                <a:cxn ang="0">
                  <a:pos x="7" y="0"/>
                </a:cxn>
                <a:cxn ang="0">
                  <a:pos x="2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9" h="17">
                  <a:moveTo>
                    <a:pt x="0" y="9"/>
                  </a:moveTo>
                  <a:lnTo>
                    <a:pt x="4" y="17"/>
                  </a:lnTo>
                  <a:lnTo>
                    <a:pt x="9" y="7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1032"/>
            <p:cNvSpPr>
              <a:spLocks/>
            </p:cNvSpPr>
            <p:nvPr/>
          </p:nvSpPr>
          <p:spPr bwMode="auto">
            <a:xfrm>
              <a:off x="1566338" y="5534025"/>
              <a:ext cx="9525" cy="142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17"/>
                </a:cxn>
                <a:cxn ang="0">
                  <a:pos x="11" y="15"/>
                </a:cxn>
                <a:cxn ang="0">
                  <a:pos x="11" y="4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1" h="17">
                  <a:moveTo>
                    <a:pt x="0" y="11"/>
                  </a:moveTo>
                  <a:lnTo>
                    <a:pt x="6" y="17"/>
                  </a:lnTo>
                  <a:lnTo>
                    <a:pt x="11" y="15"/>
                  </a:lnTo>
                  <a:lnTo>
                    <a:pt x="11" y="4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6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3352800" y="4953000"/>
            <a:ext cx="2689860" cy="1455448"/>
            <a:chOff x="3657600" y="4445165"/>
            <a:chExt cx="2689860" cy="1455448"/>
          </a:xfrm>
        </p:grpSpPr>
        <p:pic>
          <p:nvPicPr>
            <p:cNvPr id="87" name="Picture 5"/>
            <p:cNvPicPr>
              <a:picLocks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3" t="5221" r="7103" b="10969"/>
            <a:stretch/>
          </p:blipFill>
          <p:spPr bwMode="auto">
            <a:xfrm>
              <a:off x="3735920" y="4781227"/>
              <a:ext cx="2576902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3657600" y="4445165"/>
              <a:ext cx="2689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Repeating Spectrogram </a:t>
              </a:r>
              <a:r>
                <a:rPr lang="en-US" b="1" dirty="0" smtClean="0"/>
                <a:t>W</a:t>
              </a:r>
              <a:endParaRPr lang="en-US" b="1" dirty="0"/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316914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319674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-76200" y="3200401"/>
            <a:ext cx="615553" cy="17389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2</a:t>
            </a:r>
            <a:endParaRPr lang="en-US" sz="2800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400" y="3200400"/>
            <a:ext cx="8503920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400" y="4953000"/>
            <a:ext cx="8503920" cy="540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8025" y="1790946"/>
            <a:ext cx="2492375" cy="1028454"/>
            <a:chOff x="784225" y="229209"/>
            <a:chExt cx="2492375" cy="1028454"/>
          </a:xfrm>
        </p:grpSpPr>
        <p:sp>
          <p:nvSpPr>
            <p:cNvPr id="45" name="TextBox 44"/>
            <p:cNvSpPr txBox="1"/>
            <p:nvPr/>
          </p:nvSpPr>
          <p:spPr>
            <a:xfrm>
              <a:off x="784225" y="229209"/>
              <a:ext cx="2492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Signal </a:t>
              </a:r>
              <a:r>
                <a:rPr lang="en-US" b="1" dirty="0" smtClean="0"/>
                <a:t>x</a:t>
              </a:r>
              <a:endParaRPr lang="en-US" b="1" dirty="0"/>
            </a:p>
          </p:txBody>
        </p:sp>
        <p:pic>
          <p:nvPicPr>
            <p:cNvPr id="46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7464" r="9373" b="10287"/>
            <a:stretch/>
          </p:blipFill>
          <p:spPr bwMode="auto">
            <a:xfrm>
              <a:off x="784225" y="598541"/>
              <a:ext cx="2492375" cy="65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6248400" y="1737044"/>
            <a:ext cx="2606039" cy="1023602"/>
            <a:chOff x="6537961" y="271548"/>
            <a:chExt cx="2606039" cy="1023602"/>
          </a:xfrm>
        </p:grpSpPr>
        <p:sp>
          <p:nvSpPr>
            <p:cNvPr id="52" name="TextBox 51"/>
            <p:cNvSpPr txBox="1"/>
            <p:nvPr/>
          </p:nvSpPr>
          <p:spPr>
            <a:xfrm>
              <a:off x="6537961" y="271548"/>
              <a:ext cx="2606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Beat Spectrum </a:t>
              </a:r>
              <a:r>
                <a:rPr lang="en-US" b="1" dirty="0" smtClean="0"/>
                <a:t>b</a:t>
              </a:r>
              <a:endParaRPr lang="en-US" b="1" dirty="0"/>
            </a:p>
          </p:txBody>
        </p:sp>
        <p:pic>
          <p:nvPicPr>
            <p:cNvPr id="53" name="Picture 6"/>
            <p:cNvPicPr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8" t="6539" r="9048" b="10956"/>
            <a:stretch/>
          </p:blipFill>
          <p:spPr bwMode="auto">
            <a:xfrm>
              <a:off x="6583680" y="633977"/>
              <a:ext cx="2506397" cy="661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704075" y="3240431"/>
            <a:ext cx="2504122" cy="1407769"/>
            <a:chOff x="3752850" y="319523"/>
            <a:chExt cx="2504122" cy="1407769"/>
          </a:xfrm>
        </p:grpSpPr>
        <p:sp>
          <p:nvSpPr>
            <p:cNvPr id="58" name="TextBox 57"/>
            <p:cNvSpPr txBox="1"/>
            <p:nvPr/>
          </p:nvSpPr>
          <p:spPr>
            <a:xfrm>
              <a:off x="3772529" y="319523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5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35046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1271609" y="3550920"/>
            <a:ext cx="1263317" cy="1402080"/>
            <a:chOff x="897466" y="2305811"/>
            <a:chExt cx="1403685" cy="1402080"/>
          </a:xfrm>
        </p:grpSpPr>
        <p:grpSp>
          <p:nvGrpSpPr>
            <p:cNvPr id="61" name="Group 60"/>
            <p:cNvGrpSpPr/>
            <p:nvPr/>
          </p:nvGrpSpPr>
          <p:grpSpPr>
            <a:xfrm>
              <a:off x="1151467" y="2305811"/>
              <a:ext cx="935675" cy="1097280"/>
              <a:chOff x="1151467" y="2305811"/>
              <a:chExt cx="935675" cy="109728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5400000">
                <a:off x="604998" y="2852280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536331" y="2852280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/>
            <p:cNvSpPr txBox="1"/>
            <p:nvPr/>
          </p:nvSpPr>
          <p:spPr>
            <a:xfrm>
              <a:off x="897466" y="3338559"/>
              <a:ext cx="47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1p</a:t>
              </a:r>
              <a:endParaRPr lang="en-US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3338559"/>
              <a:ext cx="47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2p</a:t>
              </a:r>
              <a:endParaRPr lang="en-US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10000" y="3200400"/>
            <a:ext cx="1920240" cy="1600200"/>
            <a:chOff x="4040430" y="3198570"/>
            <a:chExt cx="1920240" cy="1600200"/>
          </a:xfrm>
        </p:grpSpPr>
        <p:grpSp>
          <p:nvGrpSpPr>
            <p:cNvPr id="67" name="Group 66"/>
            <p:cNvGrpSpPr/>
            <p:nvPr/>
          </p:nvGrpSpPr>
          <p:grpSpPr>
            <a:xfrm>
              <a:off x="4345230" y="3198570"/>
              <a:ext cx="1286860" cy="1590130"/>
              <a:chOff x="4654301" y="2275827"/>
              <a:chExt cx="1286860" cy="1590130"/>
            </a:xfrm>
          </p:grpSpPr>
          <p:pic>
            <p:nvPicPr>
              <p:cNvPr id="69" name="Picture 9"/>
              <p:cNvPicPr>
                <a:picLocks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60" t="7143" r="9226" b="10317"/>
              <a:stretch/>
            </p:blipFill>
            <p:spPr bwMode="auto">
              <a:xfrm>
                <a:off x="5105695" y="2570557"/>
                <a:ext cx="835466" cy="11024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" name="Picture 8"/>
              <p:cNvPicPr>
                <a:picLocks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59" t="5920" r="9107" b="10317"/>
              <a:stretch/>
            </p:blipFill>
            <p:spPr bwMode="auto">
              <a:xfrm>
                <a:off x="4882901" y="2646757"/>
                <a:ext cx="836748" cy="11187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7"/>
              <p:cNvPicPr>
                <a:picLocks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38" t="6924" r="8690" b="9845"/>
              <a:stretch/>
            </p:blipFill>
            <p:spPr bwMode="auto">
              <a:xfrm>
                <a:off x="4654301" y="2754305"/>
                <a:ext cx="839290" cy="1111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4654301" y="2275827"/>
                <a:ext cx="128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Median</a:t>
                </a:r>
                <a:endParaRPr lang="en-US" b="1" dirty="0"/>
              </a:p>
            </p:txBody>
          </p:sp>
        </p:grpSp>
        <p:sp>
          <p:nvSpPr>
            <p:cNvPr id="68" name="Double Brace 67"/>
            <p:cNvSpPr/>
            <p:nvPr/>
          </p:nvSpPr>
          <p:spPr>
            <a:xfrm>
              <a:off x="4040430" y="3472890"/>
              <a:ext cx="1920240" cy="1325880"/>
            </a:xfrm>
            <a:prstGeom prst="bracePair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5800" y="4949249"/>
            <a:ext cx="2504122" cy="1451551"/>
            <a:chOff x="762000" y="2301314"/>
            <a:chExt cx="2504122" cy="1451551"/>
          </a:xfrm>
        </p:grpSpPr>
        <p:grpSp>
          <p:nvGrpSpPr>
            <p:cNvPr id="77" name="Group 76"/>
            <p:cNvGrpSpPr/>
            <p:nvPr/>
          </p:nvGrpSpPr>
          <p:grpSpPr>
            <a:xfrm>
              <a:off x="762000" y="2301314"/>
              <a:ext cx="2504122" cy="1447752"/>
              <a:chOff x="3752850" y="330294"/>
              <a:chExt cx="2504122" cy="1447752"/>
            </a:xfrm>
          </p:grpSpPr>
          <p:pic>
            <p:nvPicPr>
              <p:cNvPr id="81" name="Picture 5"/>
              <p:cNvPicPr>
                <a:picLocks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57" t="7500" r="9000" b="10722"/>
              <a:stretch/>
            </p:blipFill>
            <p:spPr bwMode="auto">
              <a:xfrm>
                <a:off x="3752850" y="685800"/>
                <a:ext cx="2504122" cy="1092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3770566" y="330294"/>
                <a:ext cx="2476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V</a:t>
                </a:r>
                <a:endParaRPr lang="en-US" b="1" dirty="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600200" y="2651786"/>
              <a:ext cx="842107" cy="1101079"/>
              <a:chOff x="1151467" y="2363225"/>
              <a:chExt cx="935675" cy="1101079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rot="5400000">
                <a:off x="604998" y="2909694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1536331" y="2913493"/>
                <a:ext cx="1097280" cy="434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/>
          <p:cNvGrpSpPr/>
          <p:nvPr/>
        </p:nvGrpSpPr>
        <p:grpSpPr>
          <a:xfrm>
            <a:off x="6286805" y="4939388"/>
            <a:ext cx="2509217" cy="1461412"/>
            <a:chOff x="6642938" y="4445165"/>
            <a:chExt cx="2509217" cy="1461412"/>
          </a:xfrm>
        </p:grpSpPr>
        <p:pic>
          <p:nvPicPr>
            <p:cNvPr id="90" name="Picture 3"/>
            <p:cNvPicPr>
              <a:picLocks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41" t="6190" r="8957" b="10000"/>
            <a:stretch/>
          </p:blipFill>
          <p:spPr bwMode="auto">
            <a:xfrm>
              <a:off x="6642938" y="4787191"/>
              <a:ext cx="2509217" cy="1119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642939" y="4445165"/>
              <a:ext cx="250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Time-Frequency Mask </a:t>
              </a:r>
              <a:r>
                <a:rPr lang="en-US" b="1" dirty="0" smtClean="0"/>
                <a:t>M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828800" y="6090510"/>
            <a:ext cx="551754" cy="691290"/>
            <a:chOff x="961538" y="5578151"/>
            <a:chExt cx="551754" cy="691290"/>
          </a:xfrm>
        </p:grpSpPr>
        <p:sp>
          <p:nvSpPr>
            <p:cNvPr id="96" name="Left-Up Arrow 95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667000" y="6090510"/>
            <a:ext cx="551754" cy="691290"/>
            <a:chOff x="961538" y="5578151"/>
            <a:chExt cx="551754" cy="691290"/>
          </a:xfrm>
        </p:grpSpPr>
        <p:sp>
          <p:nvSpPr>
            <p:cNvPr id="99" name="Left-Up Arrow 98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59436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43600" y="38862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5927970" y="55626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496660" y="1524000"/>
            <a:ext cx="2504122" cy="1457365"/>
            <a:chOff x="3752850" y="320681"/>
            <a:chExt cx="2504122" cy="1457365"/>
          </a:xfrm>
        </p:grpSpPr>
        <p:sp>
          <p:nvSpPr>
            <p:cNvPr id="48" name="TextBox 47"/>
            <p:cNvSpPr txBox="1"/>
            <p:nvPr/>
          </p:nvSpPr>
          <p:spPr>
            <a:xfrm>
              <a:off x="3762107" y="320681"/>
              <a:ext cx="247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Mixture Spectrogram </a:t>
              </a:r>
              <a:r>
                <a:rPr lang="en-US" b="1" dirty="0" smtClean="0"/>
                <a:t>V</a:t>
              </a:r>
              <a:endParaRPr lang="en-US" b="1" dirty="0"/>
            </a:p>
          </p:txBody>
        </p:sp>
        <p:pic>
          <p:nvPicPr>
            <p:cNvPr id="49" name="Picture 5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500" r="9000" b="10722"/>
            <a:stretch/>
          </p:blipFill>
          <p:spPr bwMode="auto">
            <a:xfrm>
              <a:off x="3752850" y="685800"/>
              <a:ext cx="2504122" cy="109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Right Arrow 49"/>
          <p:cNvSpPr/>
          <p:nvPr/>
        </p:nvSpPr>
        <p:spPr>
          <a:xfrm>
            <a:off x="3200400" y="2209800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584460" y="2724090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</a:t>
            </a:r>
            <a:endParaRPr lang="en-US" sz="2000" b="1" dirty="0"/>
          </a:p>
        </p:txBody>
      </p:sp>
      <p:sp>
        <p:nvSpPr>
          <p:cNvPr id="107" name="Curved Up Arrow 106"/>
          <p:cNvSpPr/>
          <p:nvPr/>
        </p:nvSpPr>
        <p:spPr>
          <a:xfrm>
            <a:off x="8024445" y="2760646"/>
            <a:ext cx="822960" cy="320040"/>
          </a:xfrm>
          <a:prstGeom prst="curvedUpArrow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6400800" y="3282377"/>
            <a:ext cx="2168927" cy="1594423"/>
            <a:chOff x="6804173" y="2444177"/>
            <a:chExt cx="2168927" cy="1594423"/>
          </a:xfrm>
        </p:grpSpPr>
        <p:pic>
          <p:nvPicPr>
            <p:cNvPr id="112" name="Picture 2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821" y="2702977"/>
              <a:ext cx="1068179" cy="1335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6804173" y="2444177"/>
              <a:ext cx="2168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Repeating Segment </a:t>
              </a:r>
              <a:r>
                <a:rPr lang="en-US" b="1" dirty="0" smtClean="0"/>
                <a:t>S</a:t>
              </a:r>
              <a:endParaRPr lang="en-US" sz="1600" b="1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04800" y="5175812"/>
            <a:ext cx="1068179" cy="1594423"/>
            <a:chOff x="7313821" y="2444177"/>
            <a:chExt cx="1068179" cy="1594423"/>
          </a:xfrm>
        </p:grpSpPr>
        <p:pic>
          <p:nvPicPr>
            <p:cNvPr id="115" name="Picture 2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821" y="2702977"/>
              <a:ext cx="1068179" cy="1335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6" name="TextBox 115"/>
            <p:cNvSpPr txBox="1"/>
            <p:nvPr/>
          </p:nvSpPr>
          <p:spPr>
            <a:xfrm>
              <a:off x="7741801" y="244417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S</a:t>
              </a:r>
              <a:endParaRPr lang="en-US" sz="1600" b="1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90600" y="6090510"/>
            <a:ext cx="551754" cy="691290"/>
            <a:chOff x="961538" y="5578151"/>
            <a:chExt cx="551754" cy="691290"/>
          </a:xfrm>
        </p:grpSpPr>
        <p:sp>
          <p:nvSpPr>
            <p:cNvPr id="93" name="Left-Up Arrow 92"/>
            <p:cNvSpPr/>
            <p:nvPr/>
          </p:nvSpPr>
          <p:spPr>
            <a:xfrm>
              <a:off x="999943" y="5578151"/>
              <a:ext cx="457200" cy="457200"/>
            </a:xfrm>
            <a:prstGeom prst="leftUp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61538" y="590010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min</a:t>
              </a:r>
              <a:endParaRPr lang="en-US" b="1" dirty="0"/>
            </a:p>
          </p:txBody>
        </p:sp>
      </p:grpSp>
      <p:sp>
        <p:nvSpPr>
          <p:cNvPr id="105" name="Curved Up Arrow 104"/>
          <p:cNvSpPr/>
          <p:nvPr/>
        </p:nvSpPr>
        <p:spPr>
          <a:xfrm>
            <a:off x="7178040" y="2760646"/>
            <a:ext cx="82296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Curved Up Arrow 103"/>
          <p:cNvSpPr/>
          <p:nvPr/>
        </p:nvSpPr>
        <p:spPr>
          <a:xfrm>
            <a:off x="6339840" y="2760646"/>
            <a:ext cx="822960" cy="320040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-76200" y="1447801"/>
            <a:ext cx="615553" cy="17525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1</a:t>
            </a:r>
            <a:endParaRPr lang="en-US" sz="28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-76200" y="4953000"/>
            <a:ext cx="615553" cy="1752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 smtClean="0"/>
              <a:t>Step 3</a:t>
            </a:r>
            <a:endParaRPr lang="en-US" sz="28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2505</Words>
  <Application>Microsoft Office PowerPoint</Application>
  <PresentationFormat>On-screen Show (4:3)</PresentationFormat>
  <Paragraphs>684</Paragraphs>
  <Slides>67</Slides>
  <Notes>1</Notes>
  <HiddenSlides>0</HiddenSlides>
  <MMClips>32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REpeating Pattern Extraction Technique (REPET)</vt:lpstr>
      <vt:lpstr>Observation</vt:lpstr>
      <vt:lpstr>Observation</vt:lpstr>
      <vt:lpstr>Observation</vt:lpstr>
      <vt:lpstr>Assumption</vt:lpstr>
      <vt:lpstr>Assumption</vt:lpstr>
      <vt:lpstr>Idea</vt:lpstr>
      <vt:lpstr>Idea</vt:lpstr>
      <vt:lpstr>REPET</vt:lpstr>
      <vt:lpstr>Practical Advantages</vt:lpstr>
      <vt:lpstr>Practical Interests</vt:lpstr>
      <vt:lpstr>Intellectual Interests</vt:lpstr>
      <vt:lpstr>Parallels</vt:lpstr>
      <vt:lpstr>Parallels</vt:lpstr>
      <vt:lpstr>Parallels</vt:lpstr>
      <vt:lpstr>Parallels</vt:lpstr>
      <vt:lpstr>Parallels</vt:lpstr>
      <vt:lpstr>Parallels</vt:lpstr>
      <vt:lpstr>REPET</vt:lpstr>
      <vt:lpstr>1. Repeating Period</vt:lpstr>
      <vt:lpstr>1. Repeating Period</vt:lpstr>
      <vt:lpstr>1. Repeating Period</vt:lpstr>
      <vt:lpstr>REPET</vt:lpstr>
      <vt:lpstr>2. Repeating Segment</vt:lpstr>
      <vt:lpstr>2. Repeating Segment</vt:lpstr>
      <vt:lpstr>2. Repeating Segment</vt:lpstr>
      <vt:lpstr>REPET</vt:lpstr>
      <vt:lpstr>3. Repeating Structure</vt:lpstr>
      <vt:lpstr>3. Repeating Structure</vt:lpstr>
      <vt:lpstr>3. Repeating Structure</vt:lpstr>
      <vt:lpstr>3. Repeating Structure</vt:lpstr>
      <vt:lpstr>3. Repeating Structure</vt:lpstr>
      <vt:lpstr>3. Repeating Structure</vt:lpstr>
      <vt:lpstr>3. Repeating Structure</vt:lpstr>
      <vt:lpstr>3. Repeating Structure</vt:lpstr>
      <vt:lpstr>3. Repeating Structure</vt:lpstr>
      <vt:lpstr>3. Repeating Structure</vt:lpstr>
      <vt:lpstr>Summary</vt:lpstr>
      <vt:lpstr>Music/Voice Separation</vt:lpstr>
      <vt:lpstr>Music/Voice Separation</vt:lpstr>
      <vt:lpstr>Music/Voice Separation</vt:lpstr>
      <vt:lpstr>Music/Voice Separation</vt:lpstr>
      <vt:lpstr>Evaluation</vt:lpstr>
      <vt:lpstr>Evaluation</vt:lpstr>
      <vt:lpstr>Evaluation</vt:lpstr>
      <vt:lpstr>Examples</vt:lpstr>
      <vt:lpstr>Examples</vt:lpstr>
      <vt:lpstr>Examples</vt:lpstr>
      <vt:lpstr>Examples</vt:lpstr>
      <vt:lpstr>Demo</vt:lpstr>
      <vt:lpstr>Thank you!</vt:lpstr>
      <vt:lpstr>References</vt:lpstr>
      <vt:lpstr>Extensions</vt:lpstr>
      <vt:lpstr>Extensions</vt:lpstr>
      <vt:lpstr>Prior Segmentation</vt:lpstr>
      <vt:lpstr>Sliding Window</vt:lpstr>
      <vt:lpstr>Adaptive REPET</vt:lpstr>
      <vt:lpstr>Adaptive REPET</vt:lpstr>
      <vt:lpstr>Original REPET</vt:lpstr>
      <vt:lpstr>Generalization</vt:lpstr>
      <vt:lpstr>Generalization</vt:lpstr>
      <vt:lpstr>Generalization</vt:lpstr>
      <vt:lpstr>Generalization</vt:lpstr>
      <vt:lpstr>REPET-SIM</vt:lpstr>
      <vt:lpstr>Adaptive REPET</vt:lpstr>
      <vt:lpstr>REPET + Pitch</vt:lpstr>
      <vt:lpstr>REPET + Pitch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REpeating Pattern Extraction Technique (REPET)</dc:title>
  <cp:lastModifiedBy>Zafar</cp:lastModifiedBy>
  <cp:revision>241</cp:revision>
  <dcterms:created xsi:type="dcterms:W3CDTF">2006-08-16T00:00:00Z</dcterms:created>
  <dcterms:modified xsi:type="dcterms:W3CDTF">2014-04-01T22:25:30Z</dcterms:modified>
</cp:coreProperties>
</file>